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89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90" r:id="rId30"/>
    <p:sldId id="372" r:id="rId31"/>
    <p:sldId id="371" r:id="rId32"/>
    <p:sldId id="373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3" r:id="rId41"/>
    <p:sldId id="384" r:id="rId42"/>
    <p:sldId id="386" r:id="rId43"/>
    <p:sldId id="387" r:id="rId4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AD"/>
    <a:srgbClr val="00FFCC"/>
    <a:srgbClr val="33CCCC"/>
    <a:srgbClr val="FFCC99"/>
    <a:srgbClr val="FFFFCC"/>
    <a:srgbClr val="6699FF"/>
    <a:srgbClr val="088228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160" autoAdjust="0"/>
  </p:normalViewPr>
  <p:slideViewPr>
    <p:cSldViewPr>
      <p:cViewPr varScale="1">
        <p:scale>
          <a:sx n="104" d="100"/>
          <a:sy n="104" d="100"/>
        </p:scale>
        <p:origin x="2052" y="9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2F7CDAC-4CED-4820-8A75-17E13A8BA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D2591D-7F7D-4B6C-97FE-2D087D0D7E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168902-7119-43EE-86D3-C5C76D505B18}" type="datetimeFigureOut">
              <a:rPr lang="ko-KR" altLang="en-US"/>
              <a:pPr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A5440-ADAA-45CF-BB20-97C31FB85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82B855-C83D-40BA-AD78-B3E6D197BF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0D23FF-BEBA-4589-B01E-3E44AAB042A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30C68B-329E-4231-A6A9-F1C2D746B7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9C49A0-1F5D-4814-896D-D22C7F590F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149067F-EAF8-4F10-962E-67B93EA189B3}" type="datetimeFigureOut">
              <a:rPr lang="ko-KR" altLang="en-US"/>
              <a:pPr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B598872-C53D-42C4-8F00-826C4EAE0C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1D1A5BD3-83A3-4B81-9B96-C23204121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43B48-ACA4-4667-A960-FF1C83FB32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1B049-AD04-4AC4-A1E0-E8E42C54E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09ECDA9A-DFCF-4A89-9357-9099B2735FC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6CE20E54-778B-407A-8100-C736AA1036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07C3BBA1-8BAA-46E7-8BFE-D34D30BFEB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319BC389-C0A2-4507-8591-330C6811A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7233000-25C2-4BB3-8419-4EF61553E9BE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25AA808C-DABB-4109-B709-BF4BBFE574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685ED270-42F0-4AEA-B7CB-56E51FD13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83714CB3-FA83-4EA2-86A8-D26DE34FD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52B0F37-99D2-4FE7-8D02-9B57B93E2922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AE4C9E63-77BD-4051-8A44-6FB0ECB38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C376259B-606C-49D5-913C-8614611D63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99C1A2DE-BF85-40F9-B0A0-C0472C72A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846FAD5-B383-4187-BC69-10540C1F44EB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3BA60D97-0F94-4895-AC9B-9D455FC2A4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0FE43D78-7ACD-49FA-AEB8-619654815D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BDC9E7CF-D167-4FA1-AF5C-6E6830FFB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4BD171A-3730-4E09-8DBF-CB490C4845B3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8F0BB3F8-D4E9-45AA-ADC7-CF670993C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D5BD5E15-DD1F-4800-BB50-E94AA588BD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C1A457EF-6F3D-467E-8EE1-80CD5D7C5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C284B37-6D83-4460-992C-92CE079D17EA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A6A10D40-6376-40CA-B4C8-B80D41102B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DE23299D-6B45-40E6-BFA7-33E290AF13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760881D8-814B-4E01-91FC-4AAD62E5D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40C7B8C-3A55-4705-880A-EC73632B3340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96D47D02-5E00-43AE-9F8C-DE1DC5EEEA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84B2B708-ACC7-466B-8C0C-754F64270F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D39DCBCC-0D97-4E0E-B26F-B78991877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78FA7F5-3BF6-425E-A80E-C577BBED0FC1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8074A229-A7AF-4D41-9723-5C36749B78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4D4694A1-A664-4847-985B-D1AD50B440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A4293AC6-A50A-4F3F-8A1C-1E74DE4E6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BBF67DC-3631-466F-9952-C955FCE17653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8ADD017D-0C7F-4C91-A687-AFA21FE530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7D85B755-47FC-420B-984B-36BC09A3DA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D4EB6AAB-6293-42E5-ACCA-6A4D34DF3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C7CA3A7-2541-4AE2-8728-9A662D38B3D0}" type="slidenum">
              <a:rPr lang="ko-KR" altLang="en-US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261B57A5-AA6D-4E28-A815-9A3FD192A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17377213-0111-4B89-A5C6-98238B1BA5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C5EF8629-D3C2-4645-BF9C-FC99191D6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ECE3A9-CC51-4A6A-9AF9-4935CEFEA583}" type="slidenum">
              <a:rPr lang="ko-KR" altLang="en-US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>
            <a:extLst>
              <a:ext uri="{FF2B5EF4-FFF2-40B4-BE49-F238E27FC236}">
                <a16:creationId xmlns:a16="http://schemas.microsoft.com/office/drawing/2014/main" id="{0893BE98-3850-4CEF-ADD3-F511A6AEAD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>
            <a:extLst>
              <a:ext uri="{FF2B5EF4-FFF2-40B4-BE49-F238E27FC236}">
                <a16:creationId xmlns:a16="http://schemas.microsoft.com/office/drawing/2014/main" id="{4527B03E-0999-4749-8092-29C49EC0CB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1444A85C-01BE-4639-8AF2-B49DFC28D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2C60BC-9614-41F5-ADAB-8B25A5A9A872}" type="slidenum">
              <a:rPr lang="ko-KR" altLang="en-US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66DAEBA8-9A26-4872-A609-5DCB53F7BC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594796A6-4E5B-4DE3-9454-C1B4ACA946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41E30566-1AC9-409D-97E5-70363E117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8BC69DE-AC19-4B13-8135-C5E489A4ABA2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>
            <a:extLst>
              <a:ext uri="{FF2B5EF4-FFF2-40B4-BE49-F238E27FC236}">
                <a16:creationId xmlns:a16="http://schemas.microsoft.com/office/drawing/2014/main" id="{8ACB7BCB-6D19-4398-B95A-4A4EF2FE56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>
            <a:extLst>
              <a:ext uri="{FF2B5EF4-FFF2-40B4-BE49-F238E27FC236}">
                <a16:creationId xmlns:a16="http://schemas.microsoft.com/office/drawing/2014/main" id="{04426650-5649-4A87-810B-D970452CBB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F6B9C9D0-03D4-435D-8749-ACFAE069F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B27D5F3-EC71-4BA8-8534-07EFA77E376E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738D3A39-5094-47F0-B387-5B265EC316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DE04AE55-BE49-419A-A818-8F1A075A72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D160B13E-BD00-4440-9C42-BB239D602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256D96A-EF67-4178-95FA-AC9EEEDDB344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>
            <a:extLst>
              <a:ext uri="{FF2B5EF4-FFF2-40B4-BE49-F238E27FC236}">
                <a16:creationId xmlns:a16="http://schemas.microsoft.com/office/drawing/2014/main" id="{5C1E06C4-63B6-478B-98E4-8D866C200D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>
            <a:extLst>
              <a:ext uri="{FF2B5EF4-FFF2-40B4-BE49-F238E27FC236}">
                <a16:creationId xmlns:a16="http://schemas.microsoft.com/office/drawing/2014/main" id="{C710F5DB-A811-49CD-AFC9-F008475EC6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BFF28943-8D4A-4051-82FA-A6300F7F2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CFD695C-8852-4E6E-8C02-CC9AD2EB3B67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7DA0D05C-93E5-48CE-B0AF-1241FD45BC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7086D229-0C06-441E-A65A-80217C8A50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BA380799-7ED2-4310-BD09-5442B41FF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7C24F2F-20F7-42FD-802D-A89F9207149C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5B7ED865-6731-4E14-823A-213CC15205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FAFDDE15-695F-4A03-8794-6201A4F7CF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11584D67-136C-41C6-9A7B-96039344E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EF2D0BB-8B6D-4008-BD17-DCEC6569E351}" type="slidenum">
              <a:rPr lang="ko-KR" altLang="en-US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>
            <a:extLst>
              <a:ext uri="{FF2B5EF4-FFF2-40B4-BE49-F238E27FC236}">
                <a16:creationId xmlns:a16="http://schemas.microsoft.com/office/drawing/2014/main" id="{5A322655-A45D-40ED-B034-135DF5DABE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>
            <a:extLst>
              <a:ext uri="{FF2B5EF4-FFF2-40B4-BE49-F238E27FC236}">
                <a16:creationId xmlns:a16="http://schemas.microsoft.com/office/drawing/2014/main" id="{214F9B8E-023B-4D06-8817-257EBCFC23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>
            <a:extLst>
              <a:ext uri="{FF2B5EF4-FFF2-40B4-BE49-F238E27FC236}">
                <a16:creationId xmlns:a16="http://schemas.microsoft.com/office/drawing/2014/main" id="{663AA32E-FA4D-4520-8A0E-6ABAC27FA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99DC643-3A21-4925-A0E0-A896C79DB1FA}" type="slidenum">
              <a:rPr lang="ko-KR" altLang="en-US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1E1B4D54-B8D6-4118-9ED6-A1D2630B7B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5C9F80B7-46F4-488D-B649-2703078913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74602FFD-B508-40F4-88EB-C30C06C9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D318966-A9EC-4A82-A691-4846809E8429}" type="slidenum">
              <a:rPr lang="ko-KR" altLang="en-US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>
            <a:extLst>
              <a:ext uri="{FF2B5EF4-FFF2-40B4-BE49-F238E27FC236}">
                <a16:creationId xmlns:a16="http://schemas.microsoft.com/office/drawing/2014/main" id="{1E1B4D54-B8D6-4118-9ED6-A1D2630B7B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>
            <a:extLst>
              <a:ext uri="{FF2B5EF4-FFF2-40B4-BE49-F238E27FC236}">
                <a16:creationId xmlns:a16="http://schemas.microsoft.com/office/drawing/2014/main" id="{5C9F80B7-46F4-488D-B649-2703078913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>
            <a:extLst>
              <a:ext uri="{FF2B5EF4-FFF2-40B4-BE49-F238E27FC236}">
                <a16:creationId xmlns:a16="http://schemas.microsoft.com/office/drawing/2014/main" id="{74602FFD-B508-40F4-88EB-C30C06C9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D318966-A9EC-4A82-A691-4846809E8429}" type="slidenum">
              <a:rPr lang="ko-KR" altLang="en-US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75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>
            <a:extLst>
              <a:ext uri="{FF2B5EF4-FFF2-40B4-BE49-F238E27FC236}">
                <a16:creationId xmlns:a16="http://schemas.microsoft.com/office/drawing/2014/main" id="{8E53100F-8E4C-434A-9AB3-A1E93A836E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>
            <a:extLst>
              <a:ext uri="{FF2B5EF4-FFF2-40B4-BE49-F238E27FC236}">
                <a16:creationId xmlns:a16="http://schemas.microsoft.com/office/drawing/2014/main" id="{982E835D-A598-4D4A-BD7A-E446FA6AB7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>
            <a:extLst>
              <a:ext uri="{FF2B5EF4-FFF2-40B4-BE49-F238E27FC236}">
                <a16:creationId xmlns:a16="http://schemas.microsoft.com/office/drawing/2014/main" id="{77359A86-F741-49E3-85D9-7C92E2B06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048E2A6-E19E-4EB8-8E3E-CBE2115674A3}" type="slidenum">
              <a:rPr lang="ko-KR" altLang="en-US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70914E19-3EB2-4582-AE8A-1E4E793D29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75A93274-B8BA-4EE8-81D0-CF641D5A2C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36" name="슬라이드 번호 개체 틀 3">
            <a:extLst>
              <a:ext uri="{FF2B5EF4-FFF2-40B4-BE49-F238E27FC236}">
                <a16:creationId xmlns:a16="http://schemas.microsoft.com/office/drawing/2014/main" id="{CEADC1D9-CCBB-404D-A34E-317158F06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F57EBBE-5F0E-4808-A5D0-340DDC2EE717}" type="slidenum">
              <a:rPr lang="ko-KR" altLang="en-US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93FC4627-A063-4647-BBB6-78955AB1E3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9A47ADE9-7F5A-4003-A1C2-5CF6EC2FA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A92D014E-06E2-4A00-816A-5DFDBF7A2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2F39ADA-8362-4E34-9C05-61FE484117F8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>
            <a:extLst>
              <a:ext uri="{FF2B5EF4-FFF2-40B4-BE49-F238E27FC236}">
                <a16:creationId xmlns:a16="http://schemas.microsoft.com/office/drawing/2014/main" id="{8BC7E2AF-4E22-405E-B5A5-501CC5FEFA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>
            <a:extLst>
              <a:ext uri="{FF2B5EF4-FFF2-40B4-BE49-F238E27FC236}">
                <a16:creationId xmlns:a16="http://schemas.microsoft.com/office/drawing/2014/main" id="{AAA3D47F-CF78-42DF-ABFB-60628C3812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4" name="슬라이드 번호 개체 틀 3">
            <a:extLst>
              <a:ext uri="{FF2B5EF4-FFF2-40B4-BE49-F238E27FC236}">
                <a16:creationId xmlns:a16="http://schemas.microsoft.com/office/drawing/2014/main" id="{C67D551C-6013-4136-B558-A4681B75B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BB7C361-B801-4646-A745-F62A83ACF5DA}" type="slidenum">
              <a:rPr lang="ko-KR" altLang="en-US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18BBE28D-B2D3-42BB-AE6D-2F7345467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BC7E572B-D451-42D3-AC65-E092363FC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901CF84D-4018-4773-9001-A77706952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DD10F110-C8A8-4339-90F5-428946F6871A}" type="slidenum">
              <a:rPr lang="ko-KR" altLang="en-US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137DA430-8513-451A-A861-459A329242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3B9C6EEA-F271-49A4-971D-D2F07E944E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780" name="슬라이드 번호 개체 틀 3">
            <a:extLst>
              <a:ext uri="{FF2B5EF4-FFF2-40B4-BE49-F238E27FC236}">
                <a16:creationId xmlns:a16="http://schemas.microsoft.com/office/drawing/2014/main" id="{C4306A95-B3C7-498A-AD24-6ABB33DE0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14ED0C1-5683-482C-BFC6-0C1950844D57}" type="slidenum">
              <a:rPr lang="ko-KR" altLang="en-US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BEB1C14A-C62A-4F32-A05F-AD2A1292CC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39B8B499-A2CA-4223-A343-228FBC1E71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C0ADCA17-A210-4EB2-8D5F-4B75F0B80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949D248-A41A-4570-A028-594915B244F9}" type="slidenum">
              <a:rPr lang="ko-KR" altLang="en-US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045B3515-2D35-4D5C-8332-B470B6BF4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826DC2A1-C79B-4DAA-AB30-29D14EC3FC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47C81CCB-3398-45A6-81C5-0AD417718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A029F00-5122-4405-AB61-D0B4BDB8EE72}" type="slidenum">
              <a:rPr lang="ko-KR" altLang="en-US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5670EF42-7181-4E24-9D40-EFF69B9A1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646778BE-E8F2-4BE6-9F1A-BD5915A56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8C00AC26-53BB-4C20-82DF-1B70B8DF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A9297C8-7649-456C-A882-C77920B02C79}" type="slidenum">
              <a:rPr lang="ko-KR" altLang="en-US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E6653305-2C5F-406B-90D0-B82FE57275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875AB927-708B-4240-AD54-6DD732B555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15DE665E-7EB9-425F-AE14-12F27254B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8605C7B-6F2E-46C9-B7D9-14837514CC79}" type="slidenum">
              <a:rPr lang="ko-KR" altLang="en-US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>
            <a:extLst>
              <a:ext uri="{FF2B5EF4-FFF2-40B4-BE49-F238E27FC236}">
                <a16:creationId xmlns:a16="http://schemas.microsoft.com/office/drawing/2014/main" id="{6650E757-A8F6-4611-9051-4CEDB700E8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>
            <a:extLst>
              <a:ext uri="{FF2B5EF4-FFF2-40B4-BE49-F238E27FC236}">
                <a16:creationId xmlns:a16="http://schemas.microsoft.com/office/drawing/2014/main" id="{E2667CE1-1BA8-4083-9906-11A5AADAF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020" name="슬라이드 번호 개체 틀 3">
            <a:extLst>
              <a:ext uri="{FF2B5EF4-FFF2-40B4-BE49-F238E27FC236}">
                <a16:creationId xmlns:a16="http://schemas.microsoft.com/office/drawing/2014/main" id="{1DB3E8EE-DD66-401E-AFCC-1460E8B45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34FE69A-DC8E-4C4E-9083-29AFE86C8CF6}" type="slidenum">
              <a:rPr lang="ko-KR" altLang="en-US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>
            <a:extLst>
              <a:ext uri="{FF2B5EF4-FFF2-40B4-BE49-F238E27FC236}">
                <a16:creationId xmlns:a16="http://schemas.microsoft.com/office/drawing/2014/main" id="{128F0E52-AE8E-4345-9C8D-10C5922FE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>
            <a:extLst>
              <a:ext uri="{FF2B5EF4-FFF2-40B4-BE49-F238E27FC236}">
                <a16:creationId xmlns:a16="http://schemas.microsoft.com/office/drawing/2014/main" id="{D82C1C53-02BC-4696-AD10-39AFC8F758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116" name="슬라이드 번호 개체 틀 3">
            <a:extLst>
              <a:ext uri="{FF2B5EF4-FFF2-40B4-BE49-F238E27FC236}">
                <a16:creationId xmlns:a16="http://schemas.microsoft.com/office/drawing/2014/main" id="{06C3C79D-BF2E-4DF0-8400-A6129D8A0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4902AA0-F6CC-4712-B9A7-5EF7D863C5AA}" type="slidenum">
              <a:rPr lang="ko-KR" altLang="en-US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>
            <a:extLst>
              <a:ext uri="{FF2B5EF4-FFF2-40B4-BE49-F238E27FC236}">
                <a16:creationId xmlns:a16="http://schemas.microsoft.com/office/drawing/2014/main" id="{253A4366-D9F5-4193-BDA0-9B68754987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>
            <a:extLst>
              <a:ext uri="{FF2B5EF4-FFF2-40B4-BE49-F238E27FC236}">
                <a16:creationId xmlns:a16="http://schemas.microsoft.com/office/drawing/2014/main" id="{E607EC57-8848-4B78-B307-BB0E5148A8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164" name="슬라이드 번호 개체 틀 3">
            <a:extLst>
              <a:ext uri="{FF2B5EF4-FFF2-40B4-BE49-F238E27FC236}">
                <a16:creationId xmlns:a16="http://schemas.microsoft.com/office/drawing/2014/main" id="{1B705E2F-4822-4F73-97DD-447F83808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2F0CC21-9EF6-42BC-8983-6ED61384D5B0}" type="slidenum">
              <a:rPr lang="ko-KR" altLang="en-US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BA7531A8-BE6F-4CB7-85AA-CE0F7D3811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D2F844A-16AA-4A71-A995-E26E5BD457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CAE9B340-FB58-4F66-BEA1-4CF406291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F3D0003-9944-4E7D-85CB-0D6AB7C8FD9D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>
            <a:extLst>
              <a:ext uri="{FF2B5EF4-FFF2-40B4-BE49-F238E27FC236}">
                <a16:creationId xmlns:a16="http://schemas.microsoft.com/office/drawing/2014/main" id="{1576CCDA-95F3-46B2-9207-BC81CE2783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>
            <a:extLst>
              <a:ext uri="{FF2B5EF4-FFF2-40B4-BE49-F238E27FC236}">
                <a16:creationId xmlns:a16="http://schemas.microsoft.com/office/drawing/2014/main" id="{4DA8A58E-4FDD-4D25-95E9-5660F124A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4212" name="슬라이드 번호 개체 틀 3">
            <a:extLst>
              <a:ext uri="{FF2B5EF4-FFF2-40B4-BE49-F238E27FC236}">
                <a16:creationId xmlns:a16="http://schemas.microsoft.com/office/drawing/2014/main" id="{1EDF7705-F909-4B40-81AC-934742F74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2A987DF-85D9-43C3-8F9D-BC34FFE19B5A}" type="slidenum">
              <a:rPr lang="ko-KR" altLang="en-US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>
            <a:extLst>
              <a:ext uri="{FF2B5EF4-FFF2-40B4-BE49-F238E27FC236}">
                <a16:creationId xmlns:a16="http://schemas.microsoft.com/office/drawing/2014/main" id="{BCB7B6F5-9D79-40C3-8858-57F49B1BB2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>
            <a:extLst>
              <a:ext uri="{FF2B5EF4-FFF2-40B4-BE49-F238E27FC236}">
                <a16:creationId xmlns:a16="http://schemas.microsoft.com/office/drawing/2014/main" id="{02B7E556-8A24-4990-A274-A80EC9AFE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6260" name="슬라이드 번호 개체 틀 3">
            <a:extLst>
              <a:ext uri="{FF2B5EF4-FFF2-40B4-BE49-F238E27FC236}">
                <a16:creationId xmlns:a16="http://schemas.microsoft.com/office/drawing/2014/main" id="{975562BB-0ECC-44A2-8723-CE7B90696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40E7063-8D8F-40A4-A049-88A6F925850C}" type="slidenum">
              <a:rPr lang="ko-KR" altLang="en-US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>
            <a:extLst>
              <a:ext uri="{FF2B5EF4-FFF2-40B4-BE49-F238E27FC236}">
                <a16:creationId xmlns:a16="http://schemas.microsoft.com/office/drawing/2014/main" id="{15BD335B-82DA-408D-9A88-25AD6418C4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>
            <a:extLst>
              <a:ext uri="{FF2B5EF4-FFF2-40B4-BE49-F238E27FC236}">
                <a16:creationId xmlns:a16="http://schemas.microsoft.com/office/drawing/2014/main" id="{C66ADBC6-F988-4E41-AE36-94AF0D641A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752649D4-C2BF-4659-8B9D-D0DE74984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C8D02E4-DFBA-4D8A-AA99-C5F603DA0E88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12E52294-89C9-42DE-A59B-8DD8E8C500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8C736E38-F1FD-4D91-834A-DC0113012B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DBEF1993-2243-46AF-8B83-9B1209121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C7B5EDD9-FB8B-43C1-9EDB-508BC85CB12D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C7773542-0D74-4605-AB24-A64618296B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A52E1630-2EE2-47BE-8E33-37C3F4269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36C85B7D-6A6C-4C9F-A463-6E3E533BB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722F122-A98B-4BA1-8848-C9D416567C39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EBFF6A44-0D87-4361-8046-93360BA685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B4D78E72-E802-4164-BDD8-1FA7E29F3D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AD995FE4-F079-40B7-B90D-60383A78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E1BBF29-19A2-408E-9FF3-D1E3032F76D9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58BFFDF8-F49D-4591-B455-979FC30FF4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1E9CB025-3E0A-4B3F-A09F-C117804B97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76D9BC8F-ED25-49E1-877D-73C41C666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99450D8-C7AB-4218-B535-86ED0C0B686C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151BC-ABD1-4144-9EFE-9015F5BFD945}"/>
              </a:ext>
            </a:extLst>
          </p:cNvPr>
          <p:cNvSpPr txBox="1"/>
          <p:nvPr userDrawn="1"/>
        </p:nvSpPr>
        <p:spPr>
          <a:xfrm>
            <a:off x="1979712" y="980728"/>
            <a:ext cx="5184576" cy="1800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11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관계형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설계과정</a:t>
            </a:r>
          </a:p>
        </p:txBody>
      </p:sp>
    </p:spTree>
    <p:extLst>
      <p:ext uri="{BB962C8B-B14F-4D97-AF65-F5344CB8AC3E}">
        <p14:creationId xmlns:p14="http://schemas.microsoft.com/office/powerpoint/2010/main" val="351445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786EAC15-FC04-4D27-B165-CBA866433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7792" y="6604465"/>
            <a:ext cx="620712" cy="237377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333FE1C0-7570-4EB1-9B06-2A9BCC6421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9">
            <a:extLst>
              <a:ext uri="{FF2B5EF4-FFF2-40B4-BE49-F238E27FC236}">
                <a16:creationId xmlns:a16="http://schemas.microsoft.com/office/drawing/2014/main" id="{FB11D382-D119-42F9-8716-9346A1675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7792" y="6604465"/>
            <a:ext cx="620712" cy="237377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333FE1C0-7570-4EB1-9B06-2A9BCC6421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1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36E75E-6592-4431-A044-BC0B3CA01785}"/>
              </a:ext>
            </a:extLst>
          </p:cNvPr>
          <p:cNvCxnSpPr/>
          <p:nvPr userDrawn="1"/>
        </p:nvCxnSpPr>
        <p:spPr>
          <a:xfrm>
            <a:off x="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3C9F70-3102-43D6-8EAD-BA9C814D8AAE}"/>
              </a:ext>
            </a:extLst>
          </p:cNvPr>
          <p:cNvCxnSpPr/>
          <p:nvPr userDrawn="1"/>
        </p:nvCxnSpPr>
        <p:spPr>
          <a:xfrm>
            <a:off x="23368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95DA16-A948-43F8-84E6-E5A78248971D}"/>
              </a:ext>
            </a:extLst>
          </p:cNvPr>
          <p:cNvCxnSpPr/>
          <p:nvPr userDrawn="1"/>
        </p:nvCxnSpPr>
        <p:spPr>
          <a:xfrm>
            <a:off x="4572000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85FF3B-1A30-431F-9402-581B124CD2F7}"/>
              </a:ext>
            </a:extLst>
          </p:cNvPr>
          <p:cNvCxnSpPr/>
          <p:nvPr userDrawn="1"/>
        </p:nvCxnSpPr>
        <p:spPr>
          <a:xfrm>
            <a:off x="6804025" y="831850"/>
            <a:ext cx="2339975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9">
            <a:extLst>
              <a:ext uri="{FF2B5EF4-FFF2-40B4-BE49-F238E27FC236}">
                <a16:creationId xmlns:a16="http://schemas.microsoft.com/office/drawing/2014/main" id="{8205F5CA-C3B0-4EBF-A26A-8C6EB47AE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7792" y="6604465"/>
            <a:ext cx="620712" cy="237377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333FE1C0-7570-4EB1-9B06-2A9BCC6421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17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6" r:id="rId2"/>
    <p:sldLayoutId id="2147484187" r:id="rId3"/>
    <p:sldLayoutId id="214748418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08F7C4-A64E-44C7-AFEC-D75E42ABFA5F}"/>
              </a:ext>
            </a:extLst>
          </p:cNvPr>
          <p:cNvSpPr txBox="1"/>
          <p:nvPr/>
        </p:nvSpPr>
        <p:spPr>
          <a:xfrm>
            <a:off x="3365904" y="3777924"/>
            <a:ext cx="2411760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11.1 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11.2 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11.3 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11.4 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정의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11.5  </a:t>
            </a:r>
            <a:r>
              <a:rPr lang="ko-KR" altLang="en-US" sz="18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정규화</a:t>
            </a:r>
            <a:endParaRPr lang="en-US" altLang="ko-KR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90"/>
    </mc:Choice>
    <mc:Fallback xmlns="">
      <p:transition spd="slow" advTm="64990"/>
    </mc:Fallback>
  </mc:AlternateContent>
  <p:extLst>
    <p:ext uri="{3A86A75C-4F4B-4683-9AE1-C65F6400EC91}">
      <p14:laserTraceLst xmlns:p14="http://schemas.microsoft.com/office/powerpoint/2010/main">
        <p14:tracePtLst>
          <p14:tracePt t="73" x="2925763" y="2998788"/>
          <p14:tracePt t="80" x="2941638" y="3014663"/>
          <p14:tracePt t="87" x="2949575" y="3014663"/>
          <p14:tracePt t="96" x="2957513" y="3030538"/>
          <p14:tracePt t="103" x="2981325" y="3038475"/>
          <p14:tracePt t="111" x="2981325" y="3046413"/>
          <p14:tracePt t="120" x="2989263" y="3046413"/>
          <p14:tracePt t="144" x="2989263" y="3054350"/>
          <p14:tracePt t="192" x="2989263" y="3062288"/>
          <p14:tracePt t="240" x="2989263" y="3070225"/>
          <p14:tracePt t="255" x="2989263" y="3078163"/>
          <p14:tracePt t="280" x="2989263" y="3086100"/>
          <p14:tracePt t="288" x="2989263" y="3094038"/>
          <p14:tracePt t="303" x="2989263" y="3101975"/>
          <p14:tracePt t="320" x="2997200" y="3109913"/>
          <p14:tracePt t="328" x="3005138" y="3109913"/>
          <p14:tracePt t="343" x="3013075" y="3109913"/>
          <p14:tracePt t="351" x="3028950" y="3109913"/>
          <p14:tracePt t="360" x="3044825" y="3109913"/>
          <p14:tracePt t="368" x="3068638" y="3101975"/>
          <p14:tracePt t="375" x="3084513" y="3094038"/>
          <p14:tracePt t="384" x="3109913" y="3078163"/>
          <p14:tracePt t="392" x="3133725" y="3070225"/>
          <p14:tracePt t="400" x="3157538" y="3062288"/>
          <p14:tracePt t="408" x="3165475" y="3054350"/>
          <p14:tracePt t="415" x="3173413" y="3046413"/>
          <p14:tracePt t="424" x="3173413" y="3030538"/>
          <p14:tracePt t="431" x="3181350" y="3014663"/>
          <p14:tracePt t="439" x="3189288" y="2998788"/>
          <p14:tracePt t="447" x="3189288" y="2959100"/>
          <p14:tracePt t="455" x="3189288" y="2927350"/>
          <p14:tracePt t="463" x="3189288" y="2901950"/>
          <p14:tracePt t="471" x="3189288" y="2870200"/>
          <p14:tracePt t="479" x="3181350" y="2846388"/>
          <p14:tracePt t="487" x="3181350" y="2822575"/>
          <p14:tracePt t="495" x="3165475" y="2798763"/>
          <p14:tracePt t="503" x="3157538" y="2782888"/>
          <p14:tracePt t="511" x="3149600" y="2767013"/>
          <p14:tracePt t="520" x="3133725" y="2751138"/>
          <p14:tracePt t="527" x="3125788" y="2743200"/>
          <p14:tracePt t="535" x="3109913" y="2735263"/>
          <p14:tracePt t="544" x="3084513" y="2735263"/>
          <p14:tracePt t="552" x="3068638" y="2735263"/>
          <p14:tracePt t="560" x="3044825" y="2735263"/>
          <p14:tracePt t="568" x="3028950" y="2735263"/>
          <p14:tracePt t="575" x="3028950" y="2743200"/>
          <p14:tracePt t="584" x="3013075" y="2751138"/>
          <p14:tracePt t="591" x="2981325" y="2759075"/>
          <p14:tracePt t="600" x="2965450" y="2782888"/>
          <p14:tracePt t="608" x="2949575" y="2782888"/>
          <p14:tracePt t="615" x="2933700" y="2798763"/>
          <p14:tracePt t="632" x="2925763" y="2798763"/>
          <p14:tracePt t="639" x="2909888" y="2798763"/>
          <p14:tracePt t="647" x="2894013" y="2798763"/>
          <p14:tracePt t="656" x="2886075" y="2798763"/>
          <p14:tracePt t="664" x="2878138" y="2798763"/>
          <p14:tracePt t="671" x="2862263" y="2798763"/>
          <p14:tracePt t="679" x="2854325" y="2798763"/>
          <p14:tracePt t="688" x="2846388" y="2798763"/>
          <p14:tracePt t="695" x="2830513" y="2798763"/>
          <p14:tracePt t="703" x="2806700" y="2798763"/>
          <p14:tracePt t="711" x="2798763" y="2806700"/>
          <p14:tracePt t="719" x="2782888" y="2814638"/>
          <p14:tracePt t="727" x="2774950" y="2814638"/>
          <p14:tracePt t="735" x="2767013" y="2822575"/>
          <p14:tracePt t="751" x="2759075" y="2830513"/>
          <p14:tracePt t="760" x="2751138" y="2830513"/>
          <p14:tracePt t="768" x="2751138" y="2838450"/>
          <p14:tracePt t="785" x="2741613" y="2838450"/>
          <p14:tracePt t="792" x="2741613" y="2846388"/>
          <p14:tracePt t="823" x="2741613" y="2854325"/>
          <p14:tracePt t="871" x="2741613" y="2862263"/>
          <p14:tracePt t="1368" x="2741613" y="2870200"/>
          <p14:tracePt t="1832" x="2741613" y="2862263"/>
          <p14:tracePt t="1840" x="2725738" y="2846388"/>
          <p14:tracePt t="1848" x="2717800" y="2846388"/>
          <p14:tracePt t="12151" x="2717800" y="2838450"/>
          <p14:tracePt t="12175" x="2725738" y="2838450"/>
          <p14:tracePt t="12183" x="2725738" y="2830513"/>
          <p14:tracePt t="12239" x="2733675" y="2830513"/>
          <p14:tracePt t="12264" x="2741613" y="2830513"/>
          <p14:tracePt t="12288" x="2759075" y="2830513"/>
          <p14:tracePt t="12303" x="2767013" y="2830513"/>
          <p14:tracePt t="12311" x="2774950" y="2830513"/>
          <p14:tracePt t="12319" x="2782888" y="2830513"/>
          <p14:tracePt t="12336" x="2790825" y="2830513"/>
          <p14:tracePt t="12351" x="2798763" y="2830513"/>
          <p14:tracePt t="12368" x="2806700" y="2830513"/>
          <p14:tracePt t="12384" x="2814638" y="2830513"/>
          <p14:tracePt t="12400" x="2822575" y="2830513"/>
          <p14:tracePt t="12416" x="2830513" y="2830513"/>
          <p14:tracePt t="12455" x="2838450" y="2830513"/>
          <p14:tracePt t="12503" x="2846388" y="2830513"/>
          <p14:tracePt t="19352" x="2854325" y="2830513"/>
          <p14:tracePt t="20831" x="2862263" y="2830513"/>
          <p14:tracePt t="23928" x="2870200" y="2830513"/>
          <p14:tracePt t="23985" x="2878138" y="2830513"/>
          <p14:tracePt t="24879" x="2870200" y="2822575"/>
          <p14:tracePt t="24887" x="2854325" y="2822575"/>
          <p14:tracePt t="24895" x="2846388" y="2822575"/>
          <p14:tracePt t="24903" x="2830513" y="2814638"/>
          <p14:tracePt t="24911" x="2814638" y="2798763"/>
          <p14:tracePt t="24919" x="2806700" y="2798763"/>
          <p14:tracePt t="24927" x="2790825" y="2798763"/>
          <p14:tracePt t="24935" x="2774950" y="2790825"/>
          <p14:tracePt t="24952" x="2767013" y="2782888"/>
          <p14:tracePt t="25207" x="2759075" y="2782888"/>
          <p14:tracePt t="33727" x="2759075" y="2790825"/>
          <p14:tracePt t="33735" x="2767013" y="2846388"/>
          <p14:tracePt t="33743" x="2798763" y="2909888"/>
          <p14:tracePt t="33751" x="2838450" y="2990850"/>
          <p14:tracePt t="33759" x="2870200" y="3070225"/>
          <p14:tracePt t="33767" x="2901950" y="3141663"/>
          <p14:tracePt t="33775" x="2917825" y="3189288"/>
          <p14:tracePt t="33784" x="2925763" y="3236913"/>
          <p14:tracePt t="33791" x="2925763" y="3270250"/>
          <p14:tracePt t="33800" x="2925763" y="3302000"/>
          <p14:tracePt t="33807" x="2941638" y="3341688"/>
          <p14:tracePt t="33816" x="2973388" y="3373438"/>
          <p14:tracePt t="33823" x="3013075" y="3397250"/>
          <p14:tracePt t="33831" x="3076575" y="3413125"/>
          <p14:tracePt t="33839" x="3117850" y="3413125"/>
          <p14:tracePt t="33847" x="3157538" y="3413125"/>
          <p14:tracePt t="33856" x="3197225" y="3365500"/>
          <p14:tracePt t="33864" x="3197225" y="3333750"/>
          <p14:tracePt t="33871" x="3213100" y="3302000"/>
          <p14:tracePt t="33880" x="3197225" y="3278188"/>
          <p14:tracePt t="34231" x="3228975" y="3278188"/>
          <p14:tracePt t="34239" x="3244850" y="3317875"/>
          <p14:tracePt t="34247" x="3252788" y="3365500"/>
          <p14:tracePt t="34255" x="3252788" y="3421063"/>
          <p14:tracePt t="34263" x="3268663" y="3476625"/>
          <p14:tracePt t="34271" x="3268663" y="3524250"/>
          <p14:tracePt t="34279" x="3276600" y="3579813"/>
          <p14:tracePt t="34287" x="3276600" y="3629025"/>
          <p14:tracePt t="34295" x="3276600" y="3676650"/>
          <p14:tracePt t="34303" x="3284538" y="3732213"/>
          <p14:tracePt t="34311" x="3284538" y="3795713"/>
          <p14:tracePt t="34319" x="3292475" y="3843338"/>
          <p14:tracePt t="34327" x="3300413" y="3875088"/>
          <p14:tracePt t="34335" x="3308350" y="3914775"/>
          <p14:tracePt t="34343" x="3308350" y="3930650"/>
          <p14:tracePt t="34351" x="3316288" y="3963988"/>
          <p14:tracePt t="34360" x="3324225" y="3987800"/>
          <p14:tracePt t="34367" x="3348038" y="4027488"/>
          <p14:tracePt t="34375" x="3379788" y="4043363"/>
          <p14:tracePt t="34383" x="3403600" y="4083050"/>
          <p14:tracePt t="34392" x="3435350" y="4114800"/>
          <p14:tracePt t="34400" x="3467100" y="4138613"/>
          <p14:tracePt t="34407" x="3516313" y="4170363"/>
          <p14:tracePt t="34416" x="3548063" y="4202113"/>
          <p14:tracePt t="34423" x="3571875" y="4225925"/>
          <p14:tracePt t="34432" x="3611563" y="4241800"/>
          <p14:tracePt t="34440" x="3635375" y="4257675"/>
          <p14:tracePt t="34447" x="3659188" y="4273550"/>
          <p14:tracePt t="34455" x="3690938" y="4281488"/>
          <p14:tracePt t="34463" x="3698875" y="4291013"/>
          <p14:tracePt t="34473" x="3722688" y="4298950"/>
          <p14:tracePt t="34479" x="3738563" y="4298950"/>
          <p14:tracePt t="34487" x="3762375" y="4306888"/>
          <p14:tracePt t="34495" x="3786188" y="4314825"/>
          <p14:tracePt t="34503" x="3802063" y="4322763"/>
          <p14:tracePt t="34511" x="3817938" y="4322763"/>
          <p14:tracePt t="34519" x="3825875" y="4330700"/>
          <p14:tracePt t="34527" x="3843338" y="4338638"/>
          <p14:tracePt t="34535" x="3851275" y="4338638"/>
          <p14:tracePt t="34543" x="3859213" y="4338638"/>
          <p14:tracePt t="34551" x="3875088" y="4338638"/>
          <p14:tracePt t="34559" x="3883025" y="4338638"/>
          <p14:tracePt t="34575" x="3890963" y="4338638"/>
          <p14:tracePt t="34583" x="3898900" y="4338638"/>
          <p14:tracePt t="34591" x="3906838" y="4338638"/>
          <p14:tracePt t="34616" x="3914775" y="4338638"/>
          <p14:tracePt t="34639" x="3922713" y="4338638"/>
          <p14:tracePt t="34647" x="3930650" y="4338638"/>
          <p14:tracePt t="34655" x="3930650" y="4330700"/>
          <p14:tracePt t="34663" x="3938588" y="4330700"/>
          <p14:tracePt t="34687" x="3946525" y="4322763"/>
          <p14:tracePt t="34719" x="3954463" y="4314825"/>
          <p14:tracePt t="34752" x="3954463" y="4306888"/>
          <p14:tracePt t="34784" x="3962400" y="4306888"/>
          <p14:tracePt t="34887" x="3962400" y="4298950"/>
          <p14:tracePt t="34911" x="3970338" y="4298950"/>
          <p14:tracePt t="34936" x="3978275" y="4291013"/>
          <p14:tracePt t="34959" x="3986213" y="4291013"/>
          <p14:tracePt t="34967" x="3994150" y="4291013"/>
          <p14:tracePt t="34975" x="3994150" y="4281488"/>
          <p14:tracePt t="34991" x="4002088" y="4273550"/>
          <p14:tracePt t="34999" x="4010025" y="4273550"/>
          <p14:tracePt t="35016" x="4017963" y="4273550"/>
          <p14:tracePt t="35033" x="4025900" y="4273550"/>
          <p14:tracePt t="35047" x="4033838" y="4265613"/>
          <p14:tracePt t="35063" x="4041775" y="4265613"/>
          <p14:tracePt t="35071" x="4049713" y="4265613"/>
          <p14:tracePt t="35087" x="4057650" y="4265613"/>
          <p14:tracePt t="35095" x="4065588" y="4265613"/>
          <p14:tracePt t="35103" x="4073525" y="4265613"/>
          <p14:tracePt t="35111" x="4081463" y="4265613"/>
          <p14:tracePt t="35120" x="4089400" y="4265613"/>
          <p14:tracePt t="35127" x="4097338" y="4257675"/>
          <p14:tracePt t="35135" x="4105275" y="4257675"/>
          <p14:tracePt t="35143" x="4113213" y="4257675"/>
          <p14:tracePt t="35151" x="4121150" y="4257675"/>
          <p14:tracePt t="35167" x="4129088" y="4257675"/>
          <p14:tracePt t="35183" x="4137025" y="4257675"/>
          <p14:tracePt t="35191" x="4144963" y="4257675"/>
          <p14:tracePt t="35207" x="4152900" y="4257675"/>
          <p14:tracePt t="35223" x="4160838" y="4257675"/>
          <p14:tracePt t="35231" x="4176713" y="4257675"/>
          <p14:tracePt t="35247" x="4184650" y="4257675"/>
          <p14:tracePt t="35263" x="4192588" y="4257675"/>
          <p14:tracePt t="35272" x="4200525" y="4257675"/>
          <p14:tracePt t="35287" x="4210050" y="4257675"/>
          <p14:tracePt t="35295" x="4217988" y="4257675"/>
          <p14:tracePt t="35311" x="4233863" y="4257675"/>
          <p14:tracePt t="35327" x="4241800" y="4257675"/>
          <p14:tracePt t="35343" x="4249738" y="4257675"/>
          <p14:tracePt t="35351" x="4257675" y="4257675"/>
          <p14:tracePt t="35392" x="4265613" y="4257675"/>
          <p14:tracePt t="35423" x="4273550" y="4257675"/>
          <p14:tracePt t="35439" x="4289425" y="4257675"/>
          <p14:tracePt t="35455" x="4297363" y="4257675"/>
          <p14:tracePt t="35471" x="4305300" y="4257675"/>
          <p14:tracePt t="35479" x="4321175" y="4257675"/>
          <p14:tracePt t="35487" x="4329113" y="4257675"/>
          <p14:tracePt t="35495" x="4337050" y="4265613"/>
          <p14:tracePt t="35503" x="4360863" y="4265613"/>
          <p14:tracePt t="35511" x="4368800" y="4273550"/>
          <p14:tracePt t="35519" x="4384675" y="4281488"/>
          <p14:tracePt t="35527" x="4400550" y="4281488"/>
          <p14:tracePt t="35535" x="4416425" y="4281488"/>
          <p14:tracePt t="35543" x="4440238" y="4291013"/>
          <p14:tracePt t="35551" x="4456113" y="4298950"/>
          <p14:tracePt t="35559" x="4471988" y="4298950"/>
          <p14:tracePt t="35567" x="4495800" y="4306888"/>
          <p14:tracePt t="35575" x="4519613" y="4306888"/>
          <p14:tracePt t="35584" x="4543425" y="4314825"/>
          <p14:tracePt t="35591" x="4567238" y="4322763"/>
          <p14:tracePt t="35600" x="4592638" y="4330700"/>
          <p14:tracePt t="35607" x="4616450" y="4330700"/>
          <p14:tracePt t="35616" x="4640263" y="4330700"/>
          <p14:tracePt t="35623" x="4664075" y="4338638"/>
          <p14:tracePt t="35631" x="4687888" y="4346575"/>
          <p14:tracePt t="35640" x="4711700" y="4354513"/>
          <p14:tracePt t="35647" x="4735513" y="4354513"/>
          <p14:tracePt t="35655" x="4751388" y="4362450"/>
          <p14:tracePt t="35663" x="4767263" y="4370388"/>
          <p14:tracePt t="35671" x="4791075" y="4378325"/>
          <p14:tracePt t="35679" x="4814888" y="4378325"/>
          <p14:tracePt t="35687" x="4838700" y="4378325"/>
          <p14:tracePt t="35695" x="4854575" y="4386263"/>
          <p14:tracePt t="35703" x="4878388" y="4386263"/>
          <p14:tracePt t="35711" x="4894263" y="4386263"/>
          <p14:tracePt t="35719" x="4910138" y="4386263"/>
          <p14:tracePt t="35728" x="4926013" y="4386263"/>
          <p14:tracePt t="35736" x="4943475" y="4386263"/>
          <p14:tracePt t="35744" x="4967288" y="4386263"/>
          <p14:tracePt t="35751" x="4991100" y="4386263"/>
          <p14:tracePt t="35759" x="5006975" y="4386263"/>
          <p14:tracePt t="35767" x="5030788" y="4386263"/>
          <p14:tracePt t="35775" x="5054600" y="4386263"/>
          <p14:tracePt t="35783" x="5078413" y="4386263"/>
          <p14:tracePt t="35791" x="5102225" y="4386263"/>
          <p14:tracePt t="35800" x="5118100" y="4386263"/>
          <p14:tracePt t="35807" x="5141913" y="4386263"/>
          <p14:tracePt t="35816" x="5165725" y="4394200"/>
          <p14:tracePt t="35823" x="5181600" y="4394200"/>
          <p14:tracePt t="35831" x="5197475" y="4394200"/>
          <p14:tracePt t="35839" x="5205413" y="4394200"/>
          <p14:tracePt t="35847" x="5221288" y="4394200"/>
          <p14:tracePt t="35855" x="5229225" y="4394200"/>
          <p14:tracePt t="35872" x="5245100" y="4394200"/>
          <p14:tracePt t="35888" x="5253038" y="4394200"/>
          <p14:tracePt t="35896" x="5260975" y="4394200"/>
          <p14:tracePt t="35903" x="5268913" y="4394200"/>
          <p14:tracePt t="35919" x="5276850" y="4394200"/>
          <p14:tracePt t="35959" x="5284788" y="4394200"/>
          <p14:tracePt t="35991" x="5292725" y="4394200"/>
          <p14:tracePt t="35999" x="5300663" y="4394200"/>
          <p14:tracePt t="36023" x="5310188" y="4394200"/>
          <p14:tracePt t="36039" x="5318125" y="4386263"/>
          <p14:tracePt t="36063" x="5326063" y="4386263"/>
          <p14:tracePt t="36071" x="5334000" y="4386263"/>
          <p14:tracePt t="36079" x="5341938" y="4386263"/>
          <p14:tracePt t="36087" x="5349875" y="4386263"/>
          <p14:tracePt t="36103" x="5365750" y="4386263"/>
          <p14:tracePt t="36119" x="5373688" y="4386263"/>
          <p14:tracePt t="36127" x="5389563" y="4386263"/>
          <p14:tracePt t="36149" x="5405438" y="4386263"/>
          <p14:tracePt t="36151" x="5413375" y="4386263"/>
          <p14:tracePt t="36159" x="5421313" y="4386263"/>
          <p14:tracePt t="36167" x="5429250" y="4386263"/>
          <p14:tracePt t="36175" x="5437188" y="4386263"/>
          <p14:tracePt t="36183" x="5445125" y="4386263"/>
          <p14:tracePt t="36192" x="5453063" y="4386263"/>
          <p14:tracePt t="36200" x="5468938" y="4386263"/>
          <p14:tracePt t="36216" x="5476875" y="4386263"/>
          <p14:tracePt t="36223" x="5492750" y="4386263"/>
          <p14:tracePt t="36231" x="5508625" y="4386263"/>
          <p14:tracePt t="36239" x="5516563" y="4386263"/>
          <p14:tracePt t="36247" x="5524500" y="4386263"/>
          <p14:tracePt t="36255" x="5540375" y="4386263"/>
          <p14:tracePt t="36264" x="5548313" y="4386263"/>
          <p14:tracePt t="36271" x="5556250" y="4386263"/>
          <p14:tracePt t="36279" x="5564188" y="4386263"/>
          <p14:tracePt t="36287" x="5572125" y="4386263"/>
          <p14:tracePt t="36296" x="5580063" y="4386263"/>
          <p14:tracePt t="36303" x="5580063" y="4378325"/>
          <p14:tracePt t="36319" x="5588000" y="4378325"/>
          <p14:tracePt t="36327" x="5588000" y="4370388"/>
          <p14:tracePt t="36351" x="5595938" y="4370388"/>
          <p14:tracePt t="36375" x="5603875" y="4370388"/>
          <p14:tracePt t="36383" x="5611813" y="4370388"/>
          <p14:tracePt t="36399" x="5611813" y="4362450"/>
          <p14:tracePt t="36416" x="5619750" y="4362450"/>
          <p14:tracePt t="36544" x="5627688" y="4362450"/>
          <p14:tracePt t="36599" x="5635625" y="4362450"/>
          <p14:tracePt t="37000" x="5643563" y="4362450"/>
          <p14:tracePt t="37264" x="5651500" y="4354513"/>
          <p14:tracePt t="37391" x="5659438" y="4354513"/>
          <p14:tracePt t="37775" x="5667375" y="4354513"/>
          <p14:tracePt t="37792" x="5676900" y="4354513"/>
          <p14:tracePt t="37807" x="5684838" y="4354513"/>
          <p14:tracePt t="38184" x="5692775" y="4354513"/>
          <p14:tracePt t="38935" x="5692775" y="4346575"/>
          <p14:tracePt t="38943" x="5684838" y="4322763"/>
          <p14:tracePt t="38951" x="5659438" y="4291013"/>
          <p14:tracePt t="38960" x="5635625" y="4241800"/>
          <p14:tracePt t="38968" x="5611813" y="4178300"/>
          <p14:tracePt t="38975" x="5580063" y="4122738"/>
          <p14:tracePt t="38983" x="5548313" y="4067175"/>
          <p14:tracePt t="38991" x="5508625" y="3995738"/>
          <p14:tracePt t="38999" x="5461000" y="3930650"/>
          <p14:tracePt t="39007" x="5413375" y="3867150"/>
          <p14:tracePt t="39016" x="5349875" y="3811588"/>
          <p14:tracePt t="39024" x="5300663" y="3748088"/>
          <p14:tracePt t="39032" x="5229225" y="3700463"/>
          <p14:tracePt t="39039" x="5165725" y="3644900"/>
          <p14:tracePt t="39047" x="5094288" y="3595688"/>
          <p14:tracePt t="39056" x="5014913" y="3540125"/>
          <p14:tracePt t="39063" x="4951413" y="3500438"/>
          <p14:tracePt t="39071" x="4870450" y="3452813"/>
          <p14:tracePt t="39079" x="4806950" y="3421063"/>
          <p14:tracePt t="39088" x="4735513" y="3381375"/>
          <p14:tracePt t="39095" x="4687888" y="3341688"/>
          <p14:tracePt t="39103" x="4624388" y="3317875"/>
          <p14:tracePt t="39111" x="4567238" y="3286125"/>
          <p14:tracePt t="39119" x="4511675" y="3244850"/>
          <p14:tracePt t="39127" x="4464050" y="3213100"/>
          <p14:tracePt t="39136" x="4416425" y="3189288"/>
          <p14:tracePt t="39143" x="4368800" y="3165475"/>
          <p14:tracePt t="39151" x="4344988" y="3157538"/>
          <p14:tracePt t="39159" x="4313238" y="3133725"/>
          <p14:tracePt t="39167" x="4297363" y="3125788"/>
          <p14:tracePt t="39175" x="4273550" y="3109913"/>
          <p14:tracePt t="39183" x="4257675" y="3101975"/>
          <p14:tracePt t="39191" x="4241800" y="3078163"/>
          <p14:tracePt t="39199" x="4225925" y="3070225"/>
          <p14:tracePt t="39207" x="4210050" y="3054350"/>
          <p14:tracePt t="39217" x="4192588" y="3030538"/>
          <p14:tracePt t="39223" x="4176713" y="3022600"/>
          <p14:tracePt t="39231" x="4144963" y="2990850"/>
          <p14:tracePt t="39240" x="4129088" y="2974975"/>
          <p14:tracePt t="39247" x="4105275" y="2951163"/>
          <p14:tracePt t="39255" x="4081463" y="2943225"/>
          <p14:tracePt t="39263" x="4065588" y="2927350"/>
          <p14:tracePt t="39271" x="4049713" y="2909888"/>
          <p14:tracePt t="39279" x="4033838" y="2901950"/>
          <p14:tracePt t="39287" x="4017963" y="2894013"/>
          <p14:tracePt t="39295" x="4002088" y="2886075"/>
          <p14:tracePt t="39303" x="3994150" y="2886075"/>
          <p14:tracePt t="39311" x="3986213" y="2886075"/>
          <p14:tracePt t="39327" x="3970338" y="2878138"/>
          <p14:tracePt t="39343" x="3962400" y="2870200"/>
          <p14:tracePt t="39359" x="3954463" y="2870200"/>
          <p14:tracePt t="39367" x="3946525" y="2870200"/>
          <p14:tracePt t="39383" x="3938588" y="2862263"/>
          <p14:tracePt t="39407" x="3922713" y="2854325"/>
          <p14:tracePt t="39719" x="3930650" y="2854325"/>
          <p14:tracePt t="39735" x="3938588" y="2854325"/>
          <p14:tracePt t="39751" x="3946525" y="2854325"/>
          <p14:tracePt t="39768" x="3954463" y="2854325"/>
          <p14:tracePt t="39775" x="3962400" y="2854325"/>
          <p14:tracePt t="39799" x="3970338" y="2854325"/>
          <p14:tracePt t="39807" x="3978275" y="2854325"/>
          <p14:tracePt t="39823" x="3986213" y="2854325"/>
          <p14:tracePt t="39831" x="3994150" y="2854325"/>
          <p14:tracePt t="39839" x="4002088" y="2854325"/>
          <p14:tracePt t="39847" x="4010025" y="2854325"/>
          <p14:tracePt t="39855" x="4017963" y="2862263"/>
          <p14:tracePt t="39863" x="4033838" y="2862263"/>
          <p14:tracePt t="39871" x="4049713" y="2870200"/>
          <p14:tracePt t="39879" x="4057650" y="2870200"/>
          <p14:tracePt t="39887" x="4081463" y="2878138"/>
          <p14:tracePt t="39899" x="4105275" y="2886075"/>
          <p14:tracePt t="39903" x="4121150" y="2886075"/>
          <p14:tracePt t="39911" x="4137025" y="2894013"/>
          <p14:tracePt t="39919" x="4160838" y="2901950"/>
          <p14:tracePt t="39927" x="4176713" y="2909888"/>
          <p14:tracePt t="39935" x="4200525" y="2909888"/>
          <p14:tracePt t="39943" x="4225925" y="2909888"/>
          <p14:tracePt t="39951" x="4249738" y="2919413"/>
          <p14:tracePt t="39960" x="4273550" y="2919413"/>
          <p14:tracePt t="39967" x="4289425" y="2919413"/>
          <p14:tracePt t="39975" x="4313238" y="2919413"/>
          <p14:tracePt t="39983" x="4329113" y="2919413"/>
          <p14:tracePt t="39991" x="4344988" y="2919413"/>
          <p14:tracePt t="39999" x="4352925" y="2919413"/>
          <p14:tracePt t="40008" x="4360863" y="2919413"/>
          <p14:tracePt t="40016" x="4368800" y="2919413"/>
          <p14:tracePt t="40023" x="4376738" y="2927350"/>
          <p14:tracePt t="40255" x="4384675" y="2927350"/>
          <p14:tracePt t="40287" x="4392613" y="2927350"/>
          <p14:tracePt t="40303" x="4400550" y="2927350"/>
          <p14:tracePt t="40311" x="4408488" y="2927350"/>
          <p14:tracePt t="40328" x="4416425" y="2927350"/>
          <p14:tracePt t="40335" x="4432300" y="2927350"/>
          <p14:tracePt t="40343" x="4440238" y="2927350"/>
          <p14:tracePt t="40351" x="4448175" y="2927350"/>
          <p14:tracePt t="40359" x="4456113" y="2927350"/>
          <p14:tracePt t="40367" x="4464050" y="2927350"/>
          <p14:tracePt t="40375" x="4471988" y="2927350"/>
          <p14:tracePt t="40383" x="4479925" y="2927350"/>
          <p14:tracePt t="40391" x="4487863" y="2927350"/>
          <p14:tracePt t="40399" x="4495800" y="2927350"/>
          <p14:tracePt t="40407" x="4503738" y="2927350"/>
          <p14:tracePt t="40423" x="4519613" y="2927350"/>
          <p14:tracePt t="40479" x="4527550" y="2927350"/>
          <p14:tracePt t="40671" x="4535488" y="2927350"/>
          <p14:tracePt t="40687" x="4543425" y="2927350"/>
          <p14:tracePt t="40727" x="4551363" y="2927350"/>
          <p14:tracePt t="40759" x="4559300" y="2927350"/>
          <p14:tracePt t="40784" x="4567238" y="2935288"/>
          <p14:tracePt t="40807" x="4576763" y="2943225"/>
          <p14:tracePt t="40879" x="4584700" y="2951163"/>
          <p14:tracePt t="40911" x="4592638" y="2951163"/>
          <p14:tracePt t="41047" x="4600575" y="2951163"/>
          <p14:tracePt t="41103" x="4608513" y="2951163"/>
          <p14:tracePt t="41119" x="4616450" y="2951163"/>
          <p14:tracePt t="41143" x="4624388" y="2951163"/>
          <p14:tracePt t="41151" x="4632325" y="2951163"/>
          <p14:tracePt t="41159" x="4640263" y="2959100"/>
          <p14:tracePt t="41167" x="4656138" y="2967038"/>
          <p14:tracePt t="41175" x="4664075" y="2967038"/>
          <p14:tracePt t="41183" x="4672013" y="2990850"/>
          <p14:tracePt t="41199" x="4687888" y="2990850"/>
          <p14:tracePt t="41207" x="4703763" y="2998788"/>
          <p14:tracePt t="41216" x="4711700" y="3006725"/>
          <p14:tracePt t="41223" x="4727575" y="3006725"/>
          <p14:tracePt t="41231" x="4743450" y="3022600"/>
          <p14:tracePt t="41239" x="4759325" y="3030538"/>
          <p14:tracePt t="41247" x="4775200" y="3038475"/>
          <p14:tracePt t="41256" x="4783138" y="3046413"/>
          <p14:tracePt t="41264" x="4799013" y="3046413"/>
          <p14:tracePt t="41273" x="4806950" y="3062288"/>
          <p14:tracePt t="41280" x="4822825" y="3070225"/>
          <p14:tracePt t="41295" x="4830763" y="3070225"/>
          <p14:tracePt t="41304" x="4838700" y="3078163"/>
          <p14:tracePt t="41311" x="4846638" y="3078163"/>
          <p14:tracePt t="41327" x="4854575" y="3086100"/>
          <p14:tracePt t="41336" x="4862513" y="3094038"/>
          <p14:tracePt t="41343" x="4870450" y="3094038"/>
          <p14:tracePt t="41359" x="4878388" y="3094038"/>
          <p14:tracePt t="41367" x="4894263" y="3101975"/>
          <p14:tracePt t="41384" x="4902200" y="3101975"/>
          <p14:tracePt t="41391" x="4910138" y="3109913"/>
          <p14:tracePt t="41399" x="4918075" y="3117850"/>
          <p14:tracePt t="41407" x="4933950" y="3117850"/>
          <p14:tracePt t="41416" x="4943475" y="3125788"/>
          <p14:tracePt t="41424" x="4951413" y="3125788"/>
          <p14:tracePt t="41431" x="4959350" y="3133725"/>
          <p14:tracePt t="41439" x="4967288" y="3141663"/>
          <p14:tracePt t="41447" x="4975225" y="3141663"/>
          <p14:tracePt t="41455" x="4983163" y="3149600"/>
          <p14:tracePt t="41463" x="4991100" y="3157538"/>
          <p14:tracePt t="41472" x="5014913" y="3173413"/>
          <p14:tracePt t="41479" x="5030788" y="3181350"/>
          <p14:tracePt t="41487" x="5046663" y="3189288"/>
          <p14:tracePt t="41495" x="5070475" y="3205163"/>
          <p14:tracePt t="41503" x="5102225" y="3213100"/>
          <p14:tracePt t="41511" x="5126038" y="3236913"/>
          <p14:tracePt t="41519" x="5149850" y="3252788"/>
          <p14:tracePt t="41527" x="5189538" y="3270250"/>
          <p14:tracePt t="41535" x="5221288" y="3294063"/>
          <p14:tracePt t="41543" x="5245100" y="3317875"/>
          <p14:tracePt t="41551" x="5276850" y="3325813"/>
          <p14:tracePt t="41559" x="5300663" y="3349625"/>
          <p14:tracePt t="41567" x="5326063" y="3357563"/>
          <p14:tracePt t="41575" x="5341938" y="3373438"/>
          <p14:tracePt t="41583" x="5357813" y="3381375"/>
          <p14:tracePt t="41591" x="5373688" y="3397250"/>
          <p14:tracePt t="41599" x="5389563" y="3413125"/>
          <p14:tracePt t="41607" x="5413375" y="3429000"/>
          <p14:tracePt t="41616" x="5429250" y="3436938"/>
          <p14:tracePt t="41623" x="5445125" y="3452813"/>
          <p14:tracePt t="41632" x="5476875" y="3476625"/>
          <p14:tracePt t="41639" x="5500688" y="3492500"/>
          <p14:tracePt t="41647" x="5524500" y="3508375"/>
          <p14:tracePt t="41655" x="5564188" y="3524250"/>
          <p14:tracePt t="41663" x="5580063" y="3540125"/>
          <p14:tracePt t="41672" x="5603875" y="3556000"/>
          <p14:tracePt t="41679" x="5619750" y="3563938"/>
          <p14:tracePt t="41687" x="5627688" y="3571875"/>
          <p14:tracePt t="41695" x="5635625" y="3587750"/>
          <p14:tracePt t="41703" x="5643563" y="3595688"/>
          <p14:tracePt t="41711" x="5643563" y="3605213"/>
          <p14:tracePt t="41719" x="5651500" y="3605213"/>
          <p14:tracePt t="41727" x="5651500" y="3613150"/>
          <p14:tracePt t="41735" x="5651500" y="3629025"/>
          <p14:tracePt t="41751" x="5651500" y="3636963"/>
          <p14:tracePt t="41759" x="5651500" y="3652838"/>
          <p14:tracePt t="41767" x="5651500" y="3660775"/>
          <p14:tracePt t="41775" x="5659438" y="3668713"/>
          <p14:tracePt t="41783" x="5659438" y="3684588"/>
          <p14:tracePt t="41791" x="5667375" y="3684588"/>
          <p14:tracePt t="41800" x="5676900" y="3692525"/>
          <p14:tracePt t="41808" x="5676900" y="3708400"/>
          <p14:tracePt t="41816" x="5684838" y="3708400"/>
          <p14:tracePt t="41823" x="5684838" y="3724275"/>
          <p14:tracePt t="41832" x="5692775" y="3724275"/>
          <p14:tracePt t="41839" x="5700713" y="3732213"/>
          <p14:tracePt t="41847" x="5700713" y="3740150"/>
          <p14:tracePt t="41855" x="5700713" y="3748088"/>
          <p14:tracePt t="41863" x="5708650" y="3756025"/>
          <p14:tracePt t="41871" x="5708650" y="3763963"/>
          <p14:tracePt t="41879" x="5708650" y="3771900"/>
          <p14:tracePt t="41887" x="5708650" y="3779838"/>
          <p14:tracePt t="41895" x="5708650" y="3787775"/>
          <p14:tracePt t="41911" x="5716588" y="3795713"/>
          <p14:tracePt t="41919" x="5716588" y="3803650"/>
          <p14:tracePt t="41927" x="5724525" y="3811588"/>
          <p14:tracePt t="41935" x="5724525" y="3827463"/>
          <p14:tracePt t="41943" x="5724525" y="3835400"/>
          <p14:tracePt t="41959" x="5724525" y="3851275"/>
          <p14:tracePt t="41975" x="5732463" y="3859213"/>
          <p14:tracePt t="41991" x="5732463" y="3867150"/>
          <p14:tracePt t="41999" x="5732463" y="3875088"/>
          <p14:tracePt t="42016" x="5732463" y="3883025"/>
          <p14:tracePt t="42023" x="5732463" y="3898900"/>
          <p14:tracePt t="42031" x="5732463" y="3906838"/>
          <p14:tracePt t="42039" x="5732463" y="3914775"/>
          <p14:tracePt t="42047" x="5732463" y="3930650"/>
          <p14:tracePt t="42055" x="5732463" y="3948113"/>
          <p14:tracePt t="42064" x="5732463" y="3956050"/>
          <p14:tracePt t="42071" x="5732463" y="3971925"/>
          <p14:tracePt t="42079" x="5732463" y="3979863"/>
          <p14:tracePt t="42087" x="5732463" y="3995738"/>
          <p14:tracePt t="42103" x="5732463" y="4011613"/>
          <p14:tracePt t="42111" x="5724525" y="4019550"/>
          <p14:tracePt t="42119" x="5716588" y="4035425"/>
          <p14:tracePt t="42127" x="5708650" y="4035425"/>
          <p14:tracePt t="42135" x="5700713" y="4051300"/>
          <p14:tracePt t="42143" x="5692775" y="4059238"/>
          <p14:tracePt t="42151" x="5684838" y="4067175"/>
          <p14:tracePt t="42159" x="5667375" y="4083050"/>
          <p14:tracePt t="42167" x="5651500" y="4098925"/>
          <p14:tracePt t="42175" x="5635625" y="4106863"/>
          <p14:tracePt t="42183" x="5611813" y="4114800"/>
          <p14:tracePt t="42191" x="5588000" y="4130675"/>
          <p14:tracePt t="42200" x="5572125" y="4138613"/>
          <p14:tracePt t="42207" x="5548313" y="4146550"/>
          <p14:tracePt t="42216" x="5532438" y="4154488"/>
          <p14:tracePt t="42223" x="5508625" y="4162425"/>
          <p14:tracePt t="42232" x="5484813" y="4162425"/>
          <p14:tracePt t="42239" x="5461000" y="4178300"/>
          <p14:tracePt t="42247" x="5445125" y="4186238"/>
          <p14:tracePt t="42255" x="5429250" y="4186238"/>
          <p14:tracePt t="42263" x="5405438" y="4186238"/>
          <p14:tracePt t="42271" x="5381625" y="4186238"/>
          <p14:tracePt t="42279" x="5349875" y="4186238"/>
          <p14:tracePt t="42287" x="5326063" y="4186238"/>
          <p14:tracePt t="42295" x="5300663" y="4186238"/>
          <p14:tracePt t="42303" x="5276850" y="4186238"/>
          <p14:tracePt t="42311" x="5260975" y="4186238"/>
          <p14:tracePt t="42319" x="5245100" y="4186238"/>
          <p14:tracePt t="42327" x="5237163" y="4186238"/>
          <p14:tracePt t="42343" x="5229225" y="4186238"/>
          <p14:tracePt t="42351" x="5221288" y="4186238"/>
          <p14:tracePt t="42359" x="5221288" y="4178300"/>
          <p14:tracePt t="42407" x="5221288" y="4170363"/>
          <p14:tracePt t="42839" x="5221288" y="4178300"/>
          <p14:tracePt t="42855" x="5221288" y="4186238"/>
          <p14:tracePt t="42872" x="5229225" y="4202113"/>
          <p14:tracePt t="42879" x="5229225" y="4217988"/>
          <p14:tracePt t="42887" x="5245100" y="4217988"/>
          <p14:tracePt t="42898" x="5245100" y="4233863"/>
          <p14:tracePt t="42911" x="5253038" y="4233863"/>
          <p14:tracePt t="42919" x="5253038" y="4241800"/>
          <p14:tracePt t="43119" x="5260975" y="4241800"/>
          <p14:tracePt t="43368" x="5268913" y="4241800"/>
          <p14:tracePt t="43375" x="5276850" y="4241800"/>
          <p14:tracePt t="43383" x="5284788" y="4249738"/>
          <p14:tracePt t="43399" x="5292725" y="4249738"/>
          <p14:tracePt t="43407" x="5300663" y="4249738"/>
          <p14:tracePt t="43416" x="5300663" y="4257675"/>
          <p14:tracePt t="43432" x="5310188" y="4257675"/>
          <p14:tracePt t="43447" x="5326063" y="4257675"/>
          <p14:tracePt t="43455" x="5334000" y="4257675"/>
          <p14:tracePt t="43463" x="5349875" y="4257675"/>
          <p14:tracePt t="43471" x="5365750" y="4257675"/>
          <p14:tracePt t="43479" x="5381625" y="4257675"/>
          <p14:tracePt t="43487" x="5405438" y="4257675"/>
          <p14:tracePt t="43495" x="5437188" y="4257675"/>
          <p14:tracePt t="43503" x="5476875" y="4241800"/>
          <p14:tracePt t="43511" x="5508625" y="4233863"/>
          <p14:tracePt t="43519" x="5548313" y="4217988"/>
          <p14:tracePt t="43527" x="5588000" y="4194175"/>
          <p14:tracePt t="43535" x="5611813" y="4170363"/>
          <p14:tracePt t="43543" x="5635625" y="4146550"/>
          <p14:tracePt t="43551" x="5635625" y="4122738"/>
          <p14:tracePt t="43559" x="5651500" y="4106863"/>
          <p14:tracePt t="43567" x="5651500" y="4083050"/>
          <p14:tracePt t="43575" x="5643563" y="4051300"/>
          <p14:tracePt t="43583" x="5643563" y="4019550"/>
          <p14:tracePt t="43591" x="5635625" y="4003675"/>
          <p14:tracePt t="43775" x="5651500" y="4035425"/>
          <p14:tracePt t="43783" x="5651500" y="4043363"/>
          <p14:tracePt t="43791" x="5651500" y="4059238"/>
          <p14:tracePt t="43799" x="5659438" y="4067175"/>
          <p14:tracePt t="43807" x="5659438" y="4098925"/>
          <p14:tracePt t="43816" x="5667375" y="4114800"/>
          <p14:tracePt t="43824" x="5676900" y="4122738"/>
          <p14:tracePt t="43832" x="5684838" y="4130675"/>
          <p14:tracePt t="43871" x="5684838" y="4146550"/>
          <p14:tracePt t="43879" x="5676900" y="4162425"/>
          <p14:tracePt t="43888" x="5676900" y="4194175"/>
          <p14:tracePt t="43895" x="5659438" y="4225925"/>
          <p14:tracePt t="43903" x="5651500" y="4249738"/>
          <p14:tracePt t="43911" x="5651500" y="4273550"/>
          <p14:tracePt t="43920" x="5643563" y="4306888"/>
          <p14:tracePt t="43927" x="5627688" y="4346575"/>
          <p14:tracePt t="43935" x="5611813" y="4386263"/>
          <p14:tracePt t="43943" x="5588000" y="4433888"/>
          <p14:tracePt t="43951" x="5572125" y="4481513"/>
          <p14:tracePt t="43959" x="5556250" y="4521200"/>
          <p14:tracePt t="43968" x="5548313" y="4552950"/>
          <p14:tracePt t="43975" x="5540375" y="4584700"/>
          <p14:tracePt t="43983" x="5532438" y="4608513"/>
          <p14:tracePt t="43991" x="5524500" y="4641850"/>
          <p14:tracePt t="44000" x="5516563" y="4657725"/>
          <p14:tracePt t="44007" x="5516563" y="4673600"/>
          <p14:tracePt t="44016" x="5508625" y="4681538"/>
          <p14:tracePt t="44023" x="5500688" y="4689475"/>
          <p14:tracePt t="44031" x="5500688" y="4697413"/>
          <p14:tracePt t="44039" x="5492750" y="4697413"/>
          <p14:tracePt t="44047" x="5492750" y="4705350"/>
          <p14:tracePt t="44063" x="5484813" y="4705350"/>
          <p14:tracePt t="44071" x="5476875" y="4713288"/>
          <p14:tracePt t="44079" x="5461000" y="4713288"/>
          <p14:tracePt t="44087" x="5445125" y="4721225"/>
          <p14:tracePt t="44095" x="5429250" y="4729163"/>
          <p14:tracePt t="44103" x="5413375" y="4737100"/>
          <p14:tracePt t="44111" x="5389563" y="4745038"/>
          <p14:tracePt t="44119" x="5373688" y="4752975"/>
          <p14:tracePt t="44127" x="5357813" y="4752975"/>
          <p14:tracePt t="44135" x="5349875" y="4760913"/>
          <p14:tracePt t="44143" x="5341938" y="4760913"/>
          <p14:tracePt t="44151" x="5341938" y="4768850"/>
          <p14:tracePt t="44167" x="5334000" y="4768850"/>
          <p14:tracePt t="44495" x="5326063" y="4768850"/>
          <p14:tracePt t="44544" x="5326063" y="4776788"/>
          <p14:tracePt t="44583" x="5326063" y="4784725"/>
          <p14:tracePt t="44599" x="5334000" y="4784725"/>
          <p14:tracePt t="44607" x="5341938" y="4784725"/>
          <p14:tracePt t="44616" x="5357813" y="4784725"/>
          <p14:tracePt t="44623" x="5381625" y="4760913"/>
          <p14:tracePt t="44631" x="5429250" y="4721225"/>
          <p14:tracePt t="44639" x="5484813" y="4673600"/>
          <p14:tracePt t="44647" x="5564188" y="4616450"/>
          <p14:tracePt t="44655" x="5627688" y="4560888"/>
          <p14:tracePt t="44663" x="5667375" y="4505325"/>
          <p14:tracePt t="44671" x="5684838" y="4497388"/>
          <p14:tracePt t="44943" x="5684838" y="4513263"/>
          <p14:tracePt t="44951" x="5692775" y="4529138"/>
          <p14:tracePt t="44959" x="5692775" y="4537075"/>
          <p14:tracePt t="44967" x="5692775" y="4545013"/>
          <p14:tracePt t="44975" x="5692775" y="4560888"/>
          <p14:tracePt t="44983" x="5692775" y="4584700"/>
          <p14:tracePt t="44991" x="5700713" y="4584700"/>
          <p14:tracePt t="44999" x="5700713" y="4600575"/>
          <p14:tracePt t="45055" x="5700713" y="4592638"/>
          <p14:tracePt t="45535" x="5700713" y="4600575"/>
          <p14:tracePt t="45575" x="5700713" y="4608513"/>
          <p14:tracePt t="46063" x="5692775" y="4608513"/>
          <p14:tracePt t="46208" x="5684838" y="4616450"/>
          <p14:tracePt t="46232" x="5684838" y="4624388"/>
          <p14:tracePt t="46351" x="5684838" y="4633913"/>
          <p14:tracePt t="46432" x="5692775" y="4641850"/>
          <p14:tracePt t="46463" x="5692775" y="4649788"/>
          <p14:tracePt t="46495" x="5692775" y="4657725"/>
          <p14:tracePt t="47487" x="5692775" y="4665663"/>
          <p14:tracePt t="47799" x="5692775" y="4673600"/>
          <p14:tracePt t="48575" x="5692775" y="4681538"/>
          <p14:tracePt t="51703" x="5692775" y="4689475"/>
          <p14:tracePt t="51719" x="5684838" y="4689475"/>
          <p14:tracePt t="51727" x="5684838" y="4673600"/>
          <p14:tracePt t="51735" x="5684838" y="4657725"/>
          <p14:tracePt t="51743" x="5684838" y="4649788"/>
          <p14:tracePt t="51767" x="5700713" y="4649788"/>
          <p14:tracePt t="51775" x="5700713" y="4633913"/>
          <p14:tracePt t="51783" x="5700713" y="4600575"/>
          <p14:tracePt t="51791" x="5700713" y="4592638"/>
          <p14:tracePt t="51991" x="5700713" y="4600575"/>
          <p14:tracePt t="51999" x="5700713" y="4616450"/>
          <p14:tracePt t="52007" x="5700713" y="4624388"/>
          <p14:tracePt t="52015" x="5684838" y="4624388"/>
          <p14:tracePt t="52023" x="5667375" y="4624388"/>
          <p14:tracePt t="52032" x="5643563" y="4641850"/>
          <p14:tracePt t="52039" x="5635625" y="4649788"/>
          <p14:tracePt t="52047" x="5611813" y="4657725"/>
          <p14:tracePt t="52055" x="5595938" y="4665663"/>
          <p14:tracePt t="52063" x="5580063" y="4673600"/>
          <p14:tracePt t="52071" x="5572125" y="4681538"/>
          <p14:tracePt t="52079" x="5556250" y="4697413"/>
          <p14:tracePt t="52087" x="5548313" y="4705350"/>
          <p14:tracePt t="52096" x="5540375" y="4721225"/>
          <p14:tracePt t="52103" x="5532438" y="4729163"/>
          <p14:tracePt t="52111" x="5532438" y="4737100"/>
          <p14:tracePt t="52119" x="5532438" y="4752975"/>
          <p14:tracePt t="52127" x="5524500" y="4768850"/>
          <p14:tracePt t="52135" x="5508625" y="4784725"/>
          <p14:tracePt t="52143" x="5508625" y="4792663"/>
          <p14:tracePt t="52151" x="5484813" y="4816475"/>
          <p14:tracePt t="52159" x="5476875" y="4832350"/>
          <p14:tracePt t="52167" x="5461000" y="4848225"/>
          <p14:tracePt t="52175" x="5453063" y="4864100"/>
          <p14:tracePt t="52183" x="5445125" y="4887913"/>
          <p14:tracePt t="52191" x="5437188" y="4895850"/>
          <p14:tracePt t="52199" x="5421313" y="4911725"/>
          <p14:tracePt t="52207" x="5413375" y="4935538"/>
          <p14:tracePt t="52215" x="5397500" y="4943475"/>
          <p14:tracePt t="52223" x="5397500" y="4959350"/>
          <p14:tracePt t="52232" x="5381625" y="4976813"/>
          <p14:tracePt t="52239" x="5381625" y="5000625"/>
          <p14:tracePt t="52247" x="5373688" y="5008563"/>
          <p14:tracePt t="52255" x="5365750" y="5016500"/>
          <p14:tracePt t="52263" x="5357813" y="5032375"/>
          <p14:tracePt t="52287" x="5357813" y="5040313"/>
          <p14:tracePt t="52303" x="5349875" y="5040313"/>
          <p14:tracePt t="52423" x="5349875" y="5048250"/>
          <p14:tracePt t="53191" x="5357813" y="5048250"/>
          <p14:tracePt t="53223" x="5357813" y="5040313"/>
          <p14:tracePt t="53543" x="5357813" y="5032375"/>
          <p14:tracePt t="53551" x="5365750" y="5032375"/>
          <p14:tracePt t="53775" x="5373688" y="5032375"/>
          <p14:tracePt t="53791" x="5381625" y="5024438"/>
          <p14:tracePt t="53799" x="5397500" y="5008563"/>
          <p14:tracePt t="53807" x="5413375" y="4967288"/>
          <p14:tracePt t="53815" x="5437188" y="4943475"/>
          <p14:tracePt t="53823" x="5453063" y="4911725"/>
          <p14:tracePt t="53832" x="5484813" y="4895850"/>
          <p14:tracePt t="53839" x="5508625" y="4879975"/>
          <p14:tracePt t="53847" x="5508625" y="4816475"/>
          <p14:tracePt t="53855" x="5508625" y="4784725"/>
          <p14:tracePt t="54103" x="5500688" y="4776788"/>
          <p14:tracePt t="54112" x="5484813" y="4760913"/>
          <p14:tracePt t="54119" x="5461000" y="4737100"/>
          <p14:tracePt t="54127" x="5445125" y="4729163"/>
          <p14:tracePt t="54135" x="5429250" y="4729163"/>
          <p14:tracePt t="54143" x="5405438" y="4729163"/>
          <p14:tracePt t="54151" x="5389563" y="4729163"/>
          <p14:tracePt t="54159" x="5373688" y="4737100"/>
          <p14:tracePt t="54167" x="5365750" y="4752975"/>
          <p14:tracePt t="54175" x="5365750" y="4768850"/>
          <p14:tracePt t="54183" x="5349875" y="4784725"/>
          <p14:tracePt t="54191" x="5349875" y="4800600"/>
          <p14:tracePt t="54199" x="5341938" y="4808538"/>
          <p14:tracePt t="54207" x="5334000" y="4824413"/>
          <p14:tracePt t="54223" x="5326063" y="4824413"/>
          <p14:tracePt t="54239" x="5326063" y="4832350"/>
          <p14:tracePt t="54247" x="5318125" y="4832350"/>
          <p14:tracePt t="54255" x="5318125" y="4840288"/>
          <p14:tracePt t="54271" x="5318125" y="4848225"/>
          <p14:tracePt t="54279" x="5310188" y="4864100"/>
          <p14:tracePt t="54287" x="5300663" y="4872038"/>
          <p14:tracePt t="54295" x="5300663" y="4887913"/>
          <p14:tracePt t="54303" x="5292725" y="4919663"/>
          <p14:tracePt t="54311" x="5284788" y="4959350"/>
          <p14:tracePt t="54319" x="5268913" y="4992688"/>
          <p14:tracePt t="54327" x="5260975" y="5032375"/>
          <p14:tracePt t="54335" x="5253038" y="5064125"/>
          <p14:tracePt t="54343" x="5245100" y="5087938"/>
          <p14:tracePt t="54351" x="5237163" y="5111750"/>
          <p14:tracePt t="54359" x="5229225" y="5151438"/>
          <p14:tracePt t="54367" x="5213350" y="5175250"/>
          <p14:tracePt t="54375" x="5205413" y="5199063"/>
          <p14:tracePt t="54383" x="5197475" y="5222875"/>
          <p14:tracePt t="54391" x="5189538" y="5246688"/>
          <p14:tracePt t="54399" x="5181600" y="5270500"/>
          <p14:tracePt t="54408" x="5173663" y="5294313"/>
          <p14:tracePt t="54415" x="5157788" y="5310188"/>
          <p14:tracePt t="54423" x="5157788" y="5335588"/>
          <p14:tracePt t="54432" x="5141913" y="5359400"/>
          <p14:tracePt t="54439" x="5126038" y="5391150"/>
          <p14:tracePt t="54447" x="5118100" y="5414963"/>
          <p14:tracePt t="54455" x="5102225" y="5446713"/>
          <p14:tracePt t="54463" x="5086350" y="5478463"/>
          <p14:tracePt t="54471" x="5070475" y="5502275"/>
          <p14:tracePt t="54479" x="5062538" y="5526088"/>
          <p14:tracePt t="54487" x="5054600" y="5541963"/>
          <p14:tracePt t="54495" x="5046663" y="5549900"/>
          <p14:tracePt t="54503" x="5046663" y="5557838"/>
          <p14:tracePt t="54511" x="5038725" y="5573713"/>
          <p14:tracePt t="54519" x="5030788" y="5573713"/>
          <p14:tracePt t="54535" x="5030788" y="5581650"/>
          <p14:tracePt t="54559" x="5030788" y="5589588"/>
          <p14:tracePt t="54591" x="5030788" y="5597525"/>
          <p14:tracePt t="54943" x="5038725" y="5597525"/>
          <p14:tracePt t="55088" x="5046663" y="5597525"/>
          <p14:tracePt t="55393" x="5054600" y="5597525"/>
          <p14:tracePt t="55551" x="5054600" y="5605463"/>
          <p14:tracePt t="55559" x="5054600" y="5621338"/>
          <p14:tracePt t="55567" x="5054600" y="5637213"/>
          <p14:tracePt t="55575" x="5054600" y="5653088"/>
          <p14:tracePt t="55583" x="5054600" y="5662613"/>
          <p14:tracePt t="55591" x="5054600" y="5678488"/>
          <p14:tracePt t="55599" x="5054600" y="5702300"/>
          <p14:tracePt t="55607" x="5054600" y="5710238"/>
          <p14:tracePt t="55615" x="5054600" y="5726113"/>
          <p14:tracePt t="55623" x="5054600" y="5734050"/>
          <p14:tracePt t="55632" x="5054600" y="5741988"/>
          <p14:tracePt t="55639" x="5054600" y="5749925"/>
          <p14:tracePt t="55647" x="5054600" y="5757863"/>
          <p14:tracePt t="55655" x="5054600" y="5773738"/>
          <p14:tracePt t="55671" x="5054600" y="5781675"/>
          <p14:tracePt t="55679" x="5054600" y="5797550"/>
          <p14:tracePt t="55695" x="5046663" y="5813425"/>
          <p14:tracePt t="55711" x="5038725" y="5821363"/>
          <p14:tracePt t="55719" x="5038725" y="5829300"/>
          <p14:tracePt t="55727" x="5038725" y="5837238"/>
          <p14:tracePt t="55743" x="5030788" y="5845175"/>
          <p14:tracePt t="55759" x="5030788" y="5853113"/>
          <p14:tracePt t="55783" x="5022850" y="5861050"/>
          <p14:tracePt t="55791" x="5022850" y="5868988"/>
          <p14:tracePt t="55799" x="5014913" y="5868988"/>
          <p14:tracePt t="55807" x="5014913" y="5876925"/>
          <p14:tracePt t="55823" x="5014913" y="5884863"/>
          <p14:tracePt t="55832" x="5006975" y="5884863"/>
          <p14:tracePt t="55847" x="5006975" y="5892800"/>
          <p14:tracePt t="56447" x="5006975" y="5884863"/>
          <p14:tracePt t="56703" x="5014913" y="5876925"/>
          <p14:tracePt t="56711" x="5022850" y="5876925"/>
          <p14:tracePt t="56727" x="5022850" y="5868988"/>
          <p14:tracePt t="56735" x="5030788" y="5868988"/>
          <p14:tracePt t="56751" x="5030788" y="5861050"/>
          <p14:tracePt t="56759" x="5038725" y="5861050"/>
          <p14:tracePt t="56775" x="5038725" y="5853113"/>
          <p14:tracePt t="57751" x="5030788" y="5853113"/>
          <p14:tracePt t="57767" x="5014913" y="5837238"/>
          <p14:tracePt t="57775" x="5014913" y="5821363"/>
          <p14:tracePt t="57783" x="5014913" y="5789613"/>
          <p14:tracePt t="57791" x="5014913" y="5765800"/>
          <p14:tracePt t="57799" x="5014913" y="5734050"/>
          <p14:tracePt t="57807" x="4999038" y="5694363"/>
          <p14:tracePt t="57815" x="4999038" y="5670550"/>
          <p14:tracePt t="57823" x="4983163" y="5637213"/>
          <p14:tracePt t="57832" x="4967288" y="5589588"/>
          <p14:tracePt t="57839" x="4967288" y="5581650"/>
          <p14:tracePt t="58071" x="4959350" y="5565775"/>
          <p14:tracePt t="58079" x="4951413" y="5565775"/>
          <p14:tracePt t="58087" x="4943475" y="5549900"/>
          <p14:tracePt t="58095" x="4933950" y="5541963"/>
          <p14:tracePt t="58103" x="4926013" y="5518150"/>
          <p14:tracePt t="58111" x="4926013" y="5510213"/>
          <p14:tracePt t="58119" x="4910138" y="5494338"/>
          <p14:tracePt t="58127" x="4902200" y="5486400"/>
          <p14:tracePt t="58183" x="4902200" y="5478463"/>
          <p14:tracePt t="58191" x="4910138" y="5478463"/>
          <p14:tracePt t="58207" x="4918075" y="5478463"/>
          <p14:tracePt t="58215" x="4933950" y="5478463"/>
          <p14:tracePt t="58223" x="4943475" y="5478463"/>
          <p14:tracePt t="58232" x="4951413" y="5478463"/>
          <p14:tracePt t="58239" x="4959350" y="5478463"/>
          <p14:tracePt t="58247" x="4967288" y="5478463"/>
          <p14:tracePt t="58255" x="4967288" y="5486400"/>
          <p14:tracePt t="58264" x="4975225" y="5486400"/>
          <p14:tracePt t="58279" x="4975225" y="5494338"/>
          <p14:tracePt t="58319" x="4975225" y="5510213"/>
          <p14:tracePt t="58327" x="4975225" y="5526088"/>
          <p14:tracePt t="58335" x="4983163" y="5526088"/>
          <p14:tracePt t="58343" x="4983163" y="5534025"/>
          <p14:tracePt t="58567" x="4975225" y="5534025"/>
          <p14:tracePt t="58575" x="4967288" y="5541963"/>
          <p14:tracePt t="58583" x="4951413" y="5541963"/>
          <p14:tracePt t="58591" x="4943475" y="5541963"/>
          <p14:tracePt t="58599" x="4933950" y="5541963"/>
          <p14:tracePt t="58607" x="4926013" y="5541963"/>
          <p14:tracePt t="58967" x="4933950" y="5541963"/>
          <p14:tracePt t="58983" x="4943475" y="5549900"/>
          <p14:tracePt t="58991" x="4959350" y="5557838"/>
          <p14:tracePt t="58999" x="4967288" y="5557838"/>
          <p14:tracePt t="59007" x="4983163" y="5557838"/>
          <p14:tracePt t="59015" x="4999038" y="5565775"/>
          <p14:tracePt t="59023" x="5022850" y="5573713"/>
          <p14:tracePt t="59034" x="5038725" y="5581650"/>
          <p14:tracePt t="59039" x="5054600" y="5581650"/>
          <p14:tracePt t="59047" x="5062538" y="5589588"/>
          <p14:tracePt t="59055" x="5078413" y="5589588"/>
          <p14:tracePt t="59063" x="5086350" y="5589588"/>
          <p14:tracePt t="59071" x="5094288" y="5597525"/>
          <p14:tracePt t="59079" x="5102225" y="5605463"/>
          <p14:tracePt t="59103" x="5110163" y="5605463"/>
          <p14:tracePt t="59127" x="5118100" y="5613400"/>
          <p14:tracePt t="59400" x="5126038" y="5613400"/>
          <p14:tracePt t="59447" x="5133975" y="5613400"/>
          <p14:tracePt t="59464" x="5141913" y="5613400"/>
          <p14:tracePt t="59471" x="5149850" y="5613400"/>
          <p14:tracePt t="59487" x="5157788" y="5613400"/>
          <p14:tracePt t="59495" x="5165725" y="5613400"/>
          <p14:tracePt t="59503" x="5173663" y="5613400"/>
          <p14:tracePt t="59520" x="5181600" y="5613400"/>
          <p14:tracePt t="59527" x="5189538" y="5613400"/>
          <p14:tracePt t="59535" x="5197475" y="5613400"/>
          <p14:tracePt t="59543" x="5205413" y="5613400"/>
          <p14:tracePt t="59559" x="5213350" y="5605463"/>
          <p14:tracePt t="59567" x="5221288" y="5605463"/>
          <p14:tracePt t="59583" x="5229225" y="5605463"/>
          <p14:tracePt t="59599" x="5229225" y="5597525"/>
          <p14:tracePt t="59607" x="5237163" y="5597525"/>
          <p14:tracePt t="59655" x="5245100" y="5597525"/>
          <p14:tracePt t="59711" x="5253038" y="5605463"/>
          <p14:tracePt t="59727" x="5260975" y="5613400"/>
          <p14:tracePt t="59735" x="5268913" y="5613400"/>
          <p14:tracePt t="59743" x="5276850" y="5613400"/>
          <p14:tracePt t="59759" x="5276850" y="5621338"/>
          <p14:tracePt t="59767" x="5284788" y="5621338"/>
          <p14:tracePt t="60303" x="5292725" y="5621338"/>
          <p14:tracePt t="61471" x="5292725" y="5629275"/>
          <p14:tracePt t="61663" x="5300663" y="5637213"/>
          <p14:tracePt t="61679" x="5300663" y="5645150"/>
          <p14:tracePt t="61695" x="5310188" y="5653088"/>
          <p14:tracePt t="61703" x="5310188" y="5662613"/>
          <p14:tracePt t="61711" x="5318125" y="5670550"/>
          <p14:tracePt t="61727" x="5326063" y="5686425"/>
          <p14:tracePt t="61743" x="5334000" y="5686425"/>
          <p14:tracePt t="61944" x="5334000" y="5678488"/>
          <p14:tracePt t="62303" x="5334000" y="5670550"/>
          <p14:tracePt t="62327" x="5334000" y="5662613"/>
          <p14:tracePt t="62455" x="5334000" y="5653088"/>
          <p14:tracePt t="62471" x="5334000" y="5645150"/>
          <p14:tracePt t="62567" x="5326063" y="5645150"/>
          <p14:tracePt t="62655" x="5318125" y="5645150"/>
          <p14:tracePt t="63989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F04B3-4CFE-4978-8FE9-CA200D70BB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6333207" cy="10797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실습하기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추출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EB1B0363-1B11-4F61-B88B-C62A61FE0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DA932-B4E3-44F4-ACDB-EA4B93EFA3A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7654" name="그림 4">
            <a:extLst>
              <a:ext uri="{FF2B5EF4-FFF2-40B4-BE49-F238E27FC236}">
                <a16:creationId xmlns:a16="http://schemas.microsoft.com/office/drawing/2014/main" id="{D29FFFFA-C047-447B-819D-42D168E23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47" y="2060848"/>
            <a:ext cx="6062489" cy="431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9558932-E1CB-4B38-9223-38B0F0F0BA74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46"/>
    </mc:Choice>
    <mc:Fallback xmlns="">
      <p:transition spd="slow" advTm="46346"/>
    </mc:Fallback>
  </mc:AlternateContent>
  <p:extLst>
    <p:ext uri="{3A86A75C-4F4B-4683-9AE1-C65F6400EC91}">
      <p14:laserTraceLst xmlns:p14="http://schemas.microsoft.com/office/powerpoint/2010/main">
        <p14:tracePtLst>
          <p14:tracePt t="1800" x="9112250" y="3556000"/>
          <p14:tracePt t="1808" x="9064625" y="3548063"/>
          <p14:tracePt t="1816" x="9040813" y="3548063"/>
          <p14:tracePt t="1824" x="9009063" y="3540125"/>
          <p14:tracePt t="1832" x="8977313" y="3532188"/>
          <p14:tracePt t="1840" x="8936038" y="3524250"/>
          <p14:tracePt t="1848" x="8904288" y="3524250"/>
          <p14:tracePt t="1856" x="8856663" y="3516313"/>
          <p14:tracePt t="1864" x="8816975" y="3516313"/>
          <p14:tracePt t="1872" x="8761413" y="3500438"/>
          <p14:tracePt t="1880" x="8713788" y="3500438"/>
          <p14:tracePt t="1888" x="8674100" y="3484563"/>
          <p14:tracePt t="1911" x="8569325" y="3476625"/>
          <p14:tracePt t="1913" x="8529638" y="3476625"/>
          <p14:tracePt t="1920" x="8466138" y="3468688"/>
          <p14:tracePt t="1928" x="8418513" y="3468688"/>
          <p14:tracePt t="1936" x="8355013" y="3460750"/>
          <p14:tracePt t="1945" x="8299450" y="3452813"/>
          <p14:tracePt t="1952" x="8235950" y="3452813"/>
          <p14:tracePt t="1960" x="8170863" y="3452813"/>
          <p14:tracePt t="1968" x="8115300" y="3444875"/>
          <p14:tracePt t="1976" x="8051800" y="3444875"/>
          <p14:tracePt t="1984" x="7988300" y="3444875"/>
          <p14:tracePt t="1992" x="7924800" y="3444875"/>
          <p14:tracePt t="2000" x="7859713" y="3444875"/>
          <p14:tracePt t="2008" x="7796213" y="3444875"/>
          <p14:tracePt t="2016" x="7724775" y="3444875"/>
          <p14:tracePt t="2024" x="7661275" y="3444875"/>
          <p14:tracePt t="2032" x="7597775" y="3444875"/>
          <p14:tracePt t="2040" x="7534275" y="3444875"/>
          <p14:tracePt t="2048" x="7469188" y="3436938"/>
          <p14:tracePt t="2056" x="7405688" y="3436938"/>
          <p14:tracePt t="2064" x="7350125" y="3436938"/>
          <p14:tracePt t="2072" x="7294563" y="3429000"/>
          <p14:tracePt t="2080" x="7231063" y="3429000"/>
          <p14:tracePt t="2088" x="7175500" y="3421063"/>
          <p14:tracePt t="2096" x="7102475" y="3413125"/>
          <p14:tracePt t="2104" x="7046913" y="3413125"/>
          <p14:tracePt t="2112" x="6991350" y="3405188"/>
          <p14:tracePt t="2120" x="6927850" y="3405188"/>
          <p14:tracePt t="2128" x="6872288" y="3389313"/>
          <p14:tracePt t="2136" x="6824663" y="3381375"/>
          <p14:tracePt t="2144" x="6784975" y="3365500"/>
          <p14:tracePt t="2152" x="6727825" y="3357563"/>
          <p14:tracePt t="2160" x="6680200" y="3341688"/>
          <p14:tracePt t="2168" x="6632575" y="3333750"/>
          <p14:tracePt t="2176" x="6577013" y="3325813"/>
          <p14:tracePt t="2184" x="6537325" y="3309938"/>
          <p14:tracePt t="2192" x="6497638" y="3294063"/>
          <p14:tracePt t="2200" x="6457950" y="3286125"/>
          <p14:tracePt t="2208" x="6410325" y="3278188"/>
          <p14:tracePt t="2216" x="6361113" y="3270250"/>
          <p14:tracePt t="2224" x="6321425" y="3262313"/>
          <p14:tracePt t="2232" x="6265863" y="3244850"/>
          <p14:tracePt t="2240" x="6178550" y="3221038"/>
          <p14:tracePt t="2248" x="6099175" y="3213100"/>
          <p14:tracePt t="2256" x="6026150" y="3205163"/>
          <p14:tracePt t="2264" x="5946775" y="3189288"/>
          <p14:tracePt t="2272" x="5875338" y="3181350"/>
          <p14:tracePt t="2280" x="5788025" y="3173413"/>
          <p14:tracePt t="2288" x="5716588" y="3165475"/>
          <p14:tracePt t="2296" x="5635625" y="3149600"/>
          <p14:tracePt t="2304" x="5564188" y="3141663"/>
          <p14:tracePt t="2312" x="5476875" y="3125788"/>
          <p14:tracePt t="2320" x="5397500" y="3125788"/>
          <p14:tracePt t="2329" x="5326063" y="3117850"/>
          <p14:tracePt t="2336" x="5253038" y="3109913"/>
          <p14:tracePt t="2345" x="5197475" y="3109913"/>
          <p14:tracePt t="2352" x="5133975" y="3101975"/>
          <p14:tracePt t="2360" x="5078413" y="3101975"/>
          <p14:tracePt t="2368" x="5014913" y="3094038"/>
          <p14:tracePt t="2376" x="4959350" y="3086100"/>
          <p14:tracePt t="2384" x="4902200" y="3086100"/>
          <p14:tracePt t="2392" x="4862513" y="3086100"/>
          <p14:tracePt t="2400" x="4806950" y="3086100"/>
          <p14:tracePt t="2408" x="4783138" y="3078163"/>
          <p14:tracePt t="2416" x="4751388" y="3078163"/>
          <p14:tracePt t="2424" x="4727575" y="3070225"/>
          <p14:tracePt t="2432" x="4703763" y="3070225"/>
          <p14:tracePt t="2440" x="4687888" y="3070225"/>
          <p14:tracePt t="2448" x="4672013" y="3070225"/>
          <p14:tracePt t="2456" x="4664075" y="3070225"/>
          <p14:tracePt t="2464" x="4648200" y="3070225"/>
          <p14:tracePt t="2480" x="4640263" y="3070225"/>
          <p14:tracePt t="2488" x="4632325" y="3070225"/>
          <p14:tracePt t="2512" x="4632325" y="3062288"/>
          <p14:tracePt t="2520" x="4624388" y="3062288"/>
          <p14:tracePt t="2552" x="4616450" y="3062288"/>
          <p14:tracePt t="2576" x="4608513" y="3062288"/>
          <p14:tracePt t="2592" x="4600575" y="3062288"/>
          <p14:tracePt t="6784" x="4592638" y="3054350"/>
          <p14:tracePt t="6792" x="4584700" y="3054350"/>
          <p14:tracePt t="6800" x="4576763" y="3046413"/>
          <p14:tracePt t="6808" x="4567238" y="3038475"/>
          <p14:tracePt t="6816" x="4559300" y="3038475"/>
          <p14:tracePt t="6824" x="4543425" y="3030538"/>
          <p14:tracePt t="6832" x="4527550" y="3022600"/>
          <p14:tracePt t="6840" x="4511675" y="3014663"/>
          <p14:tracePt t="6848" x="4495800" y="3006725"/>
          <p14:tracePt t="6856" x="4471988" y="2990850"/>
          <p14:tracePt t="6864" x="4456113" y="2990850"/>
          <p14:tracePt t="6872" x="4440238" y="2982913"/>
          <p14:tracePt t="6880" x="4416425" y="2967038"/>
          <p14:tracePt t="6888" x="4392613" y="2959100"/>
          <p14:tracePt t="6896" x="4368800" y="2943225"/>
          <p14:tracePt t="6904" x="4352925" y="2935288"/>
          <p14:tracePt t="6912" x="4329113" y="2919413"/>
          <p14:tracePt t="6920" x="4281488" y="2909888"/>
          <p14:tracePt t="6928" x="4265613" y="2901950"/>
          <p14:tracePt t="6936" x="4233863" y="2886075"/>
          <p14:tracePt t="6944" x="4217988" y="2878138"/>
          <p14:tracePt t="6952" x="4184650" y="2870200"/>
          <p14:tracePt t="6960" x="4160838" y="2870200"/>
          <p14:tracePt t="6968" x="4144963" y="2862263"/>
          <p14:tracePt t="6976" x="4129088" y="2846388"/>
          <p14:tracePt t="6984" x="4105275" y="2846388"/>
          <p14:tracePt t="6995" x="4089400" y="2838450"/>
          <p14:tracePt t="7000" x="4057650" y="2822575"/>
          <p14:tracePt t="7008" x="4033838" y="2814638"/>
          <p14:tracePt t="7016" x="4017963" y="2814638"/>
          <p14:tracePt t="7024" x="4002088" y="2806700"/>
          <p14:tracePt t="7032" x="3986213" y="2798763"/>
          <p14:tracePt t="7040" x="3970338" y="2790825"/>
          <p14:tracePt t="7048" x="3954463" y="2774950"/>
          <p14:tracePt t="7056" x="3946525" y="2774950"/>
          <p14:tracePt t="7064" x="3922713" y="2759075"/>
          <p14:tracePt t="7072" x="3906838" y="2751138"/>
          <p14:tracePt t="7080" x="3890963" y="2735263"/>
          <p14:tracePt t="7088" x="3875088" y="2727325"/>
          <p14:tracePt t="7096" x="3859213" y="2711450"/>
          <p14:tracePt t="7104" x="3843338" y="2703513"/>
          <p14:tracePt t="7112" x="3825875" y="2687638"/>
          <p14:tracePt t="7120" x="3810000" y="2671763"/>
          <p14:tracePt t="7128" x="3786188" y="2655888"/>
          <p14:tracePt t="7136" x="3770313" y="2640013"/>
          <p14:tracePt t="7144" x="3754438" y="2624138"/>
          <p14:tracePt t="7152" x="3730625" y="2608263"/>
          <p14:tracePt t="7160" x="3714750" y="2592388"/>
          <p14:tracePt t="7168" x="3698875" y="2584450"/>
          <p14:tracePt t="7176" x="3683000" y="2559050"/>
          <p14:tracePt t="7184" x="3667125" y="2551113"/>
          <p14:tracePt t="7192" x="3659188" y="2535238"/>
          <p14:tracePt t="7200" x="3635375" y="2519363"/>
          <p14:tracePt t="7208" x="3635375" y="2503488"/>
          <p14:tracePt t="7216" x="3619500" y="2487613"/>
          <p14:tracePt t="7224" x="3619500" y="2471738"/>
          <p14:tracePt t="7232" x="3603625" y="2463800"/>
          <p14:tracePt t="7240" x="3603625" y="2455863"/>
          <p14:tracePt t="7248" x="3595688" y="2439988"/>
          <p14:tracePt t="7256" x="3587750" y="2439988"/>
          <p14:tracePt t="7264" x="3587750" y="2432050"/>
          <p14:tracePt t="7272" x="3587750" y="2424113"/>
          <p14:tracePt t="7280" x="3571875" y="2416175"/>
          <p14:tracePt t="7296" x="3571875" y="2408238"/>
          <p14:tracePt t="7304" x="3563938" y="2408238"/>
          <p14:tracePt t="7312" x="3563938" y="2400300"/>
          <p14:tracePt t="7328" x="3556000" y="2392363"/>
          <p14:tracePt t="7344" x="3556000" y="2384425"/>
          <p14:tracePt t="7384" x="3548063" y="2376488"/>
          <p14:tracePt t="7536" x="3548063" y="2368550"/>
          <p14:tracePt t="7568" x="3540125" y="2368550"/>
          <p14:tracePt t="7584" x="3532188" y="2368550"/>
          <p14:tracePt t="7592" x="3524250" y="2376488"/>
          <p14:tracePt t="7608" x="3516313" y="2376488"/>
          <p14:tracePt t="7616" x="3508375" y="2384425"/>
          <p14:tracePt t="7624" x="3500438" y="2384425"/>
          <p14:tracePt t="7632" x="3492500" y="2392363"/>
          <p14:tracePt t="7648" x="3476625" y="2400300"/>
          <p14:tracePt t="7664" x="3459163" y="2408238"/>
          <p14:tracePt t="7672" x="3451225" y="2416175"/>
          <p14:tracePt t="7680" x="3443288" y="2416175"/>
          <p14:tracePt t="7688" x="3435350" y="2424113"/>
          <p14:tracePt t="7696" x="3419475" y="2432050"/>
          <p14:tracePt t="7704" x="3419475" y="2439988"/>
          <p14:tracePt t="7712" x="3395663" y="2447925"/>
          <p14:tracePt t="7720" x="3387725" y="2455863"/>
          <p14:tracePt t="7728" x="3379788" y="2463800"/>
          <p14:tracePt t="7736" x="3363913" y="2471738"/>
          <p14:tracePt t="7744" x="3355975" y="2479675"/>
          <p14:tracePt t="7752" x="3348038" y="2487613"/>
          <p14:tracePt t="7760" x="3324225" y="2503488"/>
          <p14:tracePt t="7768" x="3316288" y="2503488"/>
          <p14:tracePt t="7776" x="3308350" y="2511425"/>
          <p14:tracePt t="7784" x="3300413" y="2519363"/>
          <p14:tracePt t="7792" x="3292475" y="2527300"/>
          <p14:tracePt t="7800" x="3284538" y="2535238"/>
          <p14:tracePt t="7808" x="3276600" y="2535238"/>
          <p14:tracePt t="7816" x="3276600" y="2543175"/>
          <p14:tracePt t="7824" x="3268663" y="2543175"/>
          <p14:tracePt t="7840" x="3268663" y="2551113"/>
          <p14:tracePt t="7880" x="3260725" y="2551113"/>
          <p14:tracePt t="7888" x="3260725" y="2559050"/>
          <p14:tracePt t="7952" x="3260725" y="2566988"/>
          <p14:tracePt t="7992" x="3260725" y="2576513"/>
          <p14:tracePt t="8000" x="3252788" y="2576513"/>
          <p14:tracePt t="8016" x="3252788" y="2584450"/>
          <p14:tracePt t="8024" x="3244850" y="2592388"/>
          <p14:tracePt t="8032" x="3244850" y="2600325"/>
          <p14:tracePt t="8040" x="3244850" y="2616200"/>
          <p14:tracePt t="8048" x="3236913" y="2624138"/>
          <p14:tracePt t="8056" x="3228975" y="2640013"/>
          <p14:tracePt t="8064" x="3228975" y="2647950"/>
          <p14:tracePt t="8072" x="3228975" y="2671763"/>
          <p14:tracePt t="8080" x="3221038" y="2687638"/>
          <p14:tracePt t="8088" x="3213100" y="2695575"/>
          <p14:tracePt t="8096" x="3213100" y="2711450"/>
          <p14:tracePt t="8104" x="3205163" y="2735263"/>
          <p14:tracePt t="8112" x="3189288" y="2751138"/>
          <p14:tracePt t="8120" x="3189288" y="2767013"/>
          <p14:tracePt t="8127" x="3181350" y="2774950"/>
          <p14:tracePt t="8136" x="3173413" y="2798763"/>
          <p14:tracePt t="8144" x="3173413" y="2806700"/>
          <p14:tracePt t="8152" x="3173413" y="2822575"/>
          <p14:tracePt t="8160" x="3157538" y="2838450"/>
          <p14:tracePt t="8168" x="3149600" y="2846388"/>
          <p14:tracePt t="8176" x="3149600" y="2854325"/>
          <p14:tracePt t="8184" x="3141663" y="2870200"/>
          <p14:tracePt t="8200" x="3133725" y="2878138"/>
          <p14:tracePt t="8208" x="3133725" y="2886075"/>
          <p14:tracePt t="8216" x="3125788" y="2894013"/>
          <p14:tracePt t="8224" x="3125788" y="2901950"/>
          <p14:tracePt t="8232" x="3125788" y="2909888"/>
          <p14:tracePt t="8240" x="3117850" y="2919413"/>
          <p14:tracePt t="8248" x="3109913" y="2927350"/>
          <p14:tracePt t="8264" x="3109913" y="2935288"/>
          <p14:tracePt t="8272" x="3100388" y="2943225"/>
          <p14:tracePt t="8288" x="3100388" y="2951163"/>
          <p14:tracePt t="8296" x="3092450" y="2951163"/>
          <p14:tracePt t="8304" x="3092450" y="2959100"/>
          <p14:tracePt t="8328" x="3092450" y="2967038"/>
          <p14:tracePt t="8352" x="3092450" y="2974975"/>
          <p14:tracePt t="8400" x="3084513" y="2974975"/>
          <p14:tracePt t="8408" x="3076575" y="2982913"/>
          <p14:tracePt t="8440" x="3076575" y="2990850"/>
          <p14:tracePt t="8488" x="3076575" y="2998788"/>
          <p14:tracePt t="8504" x="3076575" y="3006725"/>
          <p14:tracePt t="8512" x="3076575" y="3014663"/>
          <p14:tracePt t="8520" x="3068638" y="3014663"/>
          <p14:tracePt t="8528" x="3068638" y="3030538"/>
          <p14:tracePt t="8544" x="3068638" y="3038475"/>
          <p14:tracePt t="8552" x="3068638" y="3046413"/>
          <p14:tracePt t="8561" x="3068638" y="3054350"/>
          <p14:tracePt t="8568" x="3068638" y="3062288"/>
          <p14:tracePt t="8592" x="3068638" y="3078163"/>
          <p14:tracePt t="8616" x="3068638" y="3086100"/>
          <p14:tracePt t="8640" x="3068638" y="3094038"/>
          <p14:tracePt t="8656" x="3068638" y="3109913"/>
          <p14:tracePt t="8672" x="3068638" y="3117850"/>
          <p14:tracePt t="8688" x="3068638" y="3125788"/>
          <p14:tracePt t="8712" x="3068638" y="3133725"/>
          <p14:tracePt t="8752" x="3068638" y="3141663"/>
          <p14:tracePt t="8768" x="3068638" y="3149600"/>
          <p14:tracePt t="8784" x="3068638" y="3157538"/>
          <p14:tracePt t="8808" x="3068638" y="3165475"/>
          <p14:tracePt t="8816" x="3068638" y="3173413"/>
          <p14:tracePt t="8832" x="3068638" y="3181350"/>
          <p14:tracePt t="8841" x="3068638" y="3189288"/>
          <p14:tracePt t="8848" x="3068638" y="3197225"/>
          <p14:tracePt t="8864" x="3068638" y="3213100"/>
          <p14:tracePt t="8872" x="3076575" y="3213100"/>
          <p14:tracePt t="8880" x="3076575" y="3221038"/>
          <p14:tracePt t="8888" x="3076575" y="3228975"/>
          <p14:tracePt t="8896" x="3084513" y="3228975"/>
          <p14:tracePt t="8904" x="3084513" y="3236913"/>
          <p14:tracePt t="8912" x="3084513" y="3244850"/>
          <p14:tracePt t="8920" x="3084513" y="3252788"/>
          <p14:tracePt t="8928" x="3084513" y="3262313"/>
          <p14:tracePt t="8936" x="3084513" y="3270250"/>
          <p14:tracePt t="8952" x="3084513" y="3278188"/>
          <p14:tracePt t="8960" x="3092450" y="3286125"/>
          <p14:tracePt t="8968" x="3092450" y="3294063"/>
          <p14:tracePt t="8976" x="3092450" y="3302000"/>
          <p14:tracePt t="8992" x="3092450" y="3309938"/>
          <p14:tracePt t="9016" x="3092450" y="3317875"/>
          <p14:tracePt t="9024" x="3092450" y="3325813"/>
          <p14:tracePt t="9048" x="3092450" y="3333750"/>
          <p14:tracePt t="9160" x="3092450" y="3341688"/>
          <p14:tracePt t="9176" x="3092450" y="3349625"/>
          <p14:tracePt t="9192" x="3092450" y="3357563"/>
          <p14:tracePt t="9200" x="3092450" y="3365500"/>
          <p14:tracePt t="9216" x="3092450" y="3373438"/>
          <p14:tracePt t="9224" x="3092450" y="3381375"/>
          <p14:tracePt t="9232" x="3092450" y="3389313"/>
          <p14:tracePt t="9240" x="3092450" y="3397250"/>
          <p14:tracePt t="9256" x="3092450" y="3413125"/>
          <p14:tracePt t="9264" x="3092450" y="3421063"/>
          <p14:tracePt t="9272" x="3092450" y="3429000"/>
          <p14:tracePt t="9280" x="3092450" y="3436938"/>
          <p14:tracePt t="9288" x="3092450" y="3452813"/>
          <p14:tracePt t="9296" x="3092450" y="3460750"/>
          <p14:tracePt t="9304" x="3092450" y="3468688"/>
          <p14:tracePt t="9312" x="3092450" y="3484563"/>
          <p14:tracePt t="9320" x="3092450" y="3492500"/>
          <p14:tracePt t="9328" x="3092450" y="3508375"/>
          <p14:tracePt t="9336" x="3092450" y="3516313"/>
          <p14:tracePt t="9344" x="3092450" y="3532188"/>
          <p14:tracePt t="9352" x="3092450" y="3540125"/>
          <p14:tracePt t="9360" x="3084513" y="3548063"/>
          <p14:tracePt t="9368" x="3084513" y="3563938"/>
          <p14:tracePt t="9376" x="3084513" y="3571875"/>
          <p14:tracePt t="9384" x="3084513" y="3579813"/>
          <p14:tracePt t="9392" x="3084513" y="3595688"/>
          <p14:tracePt t="9400" x="3076575" y="3595688"/>
          <p14:tracePt t="9408" x="3076575" y="3605213"/>
          <p14:tracePt t="9424" x="3076575" y="3613150"/>
          <p14:tracePt t="9440" x="3076575" y="3621088"/>
          <p14:tracePt t="9448" x="3068638" y="3629025"/>
          <p14:tracePt t="9456" x="3068638" y="3636963"/>
          <p14:tracePt t="9472" x="3068638" y="3644900"/>
          <p14:tracePt t="9480" x="3068638" y="3652838"/>
          <p14:tracePt t="9488" x="3060700" y="3652838"/>
          <p14:tracePt t="9496" x="3060700" y="3660775"/>
          <p14:tracePt t="9512" x="3060700" y="3668713"/>
          <p14:tracePt t="9561" x="3060700" y="3676650"/>
          <p14:tracePt t="9848" x="3060700" y="3684588"/>
          <p14:tracePt t="9864" x="3060700" y="3692525"/>
          <p14:tracePt t="9880" x="3060700" y="3700463"/>
          <p14:tracePt t="9896" x="3060700" y="3708400"/>
          <p14:tracePt t="9904" x="3060700" y="3716338"/>
          <p14:tracePt t="9920" x="3060700" y="3724275"/>
          <p14:tracePt t="9936" x="3060700" y="3732213"/>
          <p14:tracePt t="9945" x="3052763" y="3732213"/>
          <p14:tracePt t="9952" x="3052763" y="3740150"/>
          <p14:tracePt t="9960" x="3052763" y="3748088"/>
          <p14:tracePt t="9968" x="3052763" y="3756025"/>
          <p14:tracePt t="9976" x="3044825" y="3756025"/>
          <p14:tracePt t="9984" x="3044825" y="3771900"/>
          <p14:tracePt t="10008" x="3044825" y="3779838"/>
          <p14:tracePt t="10024" x="3044825" y="3787775"/>
          <p14:tracePt t="10040" x="3044825" y="3795713"/>
          <p14:tracePt t="10048" x="3044825" y="3803650"/>
          <p14:tracePt t="10056" x="3044825" y="3811588"/>
          <p14:tracePt t="10064" x="3036888" y="3811588"/>
          <p14:tracePt t="10072" x="3036888" y="3819525"/>
          <p14:tracePt t="10088" x="3036888" y="3827463"/>
          <p14:tracePt t="10096" x="3036888" y="3835400"/>
          <p14:tracePt t="10104" x="3036888" y="3843338"/>
          <p14:tracePt t="10112" x="3036888" y="3851275"/>
          <p14:tracePt t="10120" x="3036888" y="3859213"/>
          <p14:tracePt t="10136" x="3036888" y="3867150"/>
          <p14:tracePt t="10144" x="3036888" y="3875088"/>
          <p14:tracePt t="10152" x="3036888" y="3883025"/>
          <p14:tracePt t="10160" x="3036888" y="3890963"/>
          <p14:tracePt t="10168" x="3036888" y="3898900"/>
          <p14:tracePt t="10176" x="3036888" y="3906838"/>
          <p14:tracePt t="10184" x="3028950" y="3914775"/>
          <p14:tracePt t="10192" x="3028950" y="3922713"/>
          <p14:tracePt t="10200" x="3028950" y="3930650"/>
          <p14:tracePt t="10208" x="3021013" y="3956050"/>
          <p14:tracePt t="10216" x="3021013" y="3963988"/>
          <p14:tracePt t="10224" x="3021013" y="3971925"/>
          <p14:tracePt t="10232" x="3021013" y="3979863"/>
          <p14:tracePt t="10240" x="3021013" y="3995738"/>
          <p14:tracePt t="10248" x="3013075" y="4011613"/>
          <p14:tracePt t="10256" x="3013075" y="4019550"/>
          <p14:tracePt t="10264" x="3013075" y="4027488"/>
          <p14:tracePt t="10272" x="3013075" y="4043363"/>
          <p14:tracePt t="10280" x="3013075" y="4051300"/>
          <p14:tracePt t="10288" x="3005138" y="4059238"/>
          <p14:tracePt t="10296" x="3005138" y="4075113"/>
          <p14:tracePt t="10304" x="3005138" y="4083050"/>
          <p14:tracePt t="10312" x="3005138" y="4090988"/>
          <p14:tracePt t="10320" x="3005138" y="4106863"/>
          <p14:tracePt t="10328" x="3005138" y="4114800"/>
          <p14:tracePt t="10344" x="3005138" y="4130675"/>
          <p14:tracePt t="10360" x="3005138" y="4138613"/>
          <p14:tracePt t="10376" x="3005138" y="4154488"/>
          <p14:tracePt t="10392" x="3005138" y="4162425"/>
          <p14:tracePt t="10400" x="3005138" y="4170363"/>
          <p14:tracePt t="10416" x="3005138" y="4178300"/>
          <p14:tracePt t="10424" x="3005138" y="4186238"/>
          <p14:tracePt t="10440" x="3005138" y="4194175"/>
          <p14:tracePt t="10448" x="3005138" y="4202113"/>
          <p14:tracePt t="10456" x="3005138" y="4210050"/>
          <p14:tracePt t="10472" x="3005138" y="4217988"/>
          <p14:tracePt t="10488" x="3005138" y="4225925"/>
          <p14:tracePt t="10504" x="3005138" y="4241800"/>
          <p14:tracePt t="10520" x="3005138" y="4249738"/>
          <p14:tracePt t="10528" x="3005138" y="4265613"/>
          <p14:tracePt t="10544" x="3005138" y="4273550"/>
          <p14:tracePt t="10552" x="3005138" y="4281488"/>
          <p14:tracePt t="10560" x="3013075" y="4291013"/>
          <p14:tracePt t="10568" x="3013075" y="4298950"/>
          <p14:tracePt t="10576" x="3021013" y="4298950"/>
          <p14:tracePt t="10584" x="3021013" y="4314825"/>
          <p14:tracePt t="10600" x="3021013" y="4322763"/>
          <p14:tracePt t="10608" x="3028950" y="4322763"/>
          <p14:tracePt t="10616" x="3028950" y="4330700"/>
          <p14:tracePt t="10640" x="3036888" y="4338638"/>
          <p14:tracePt t="10648" x="3036888" y="4346575"/>
          <p14:tracePt t="10688" x="3036888" y="4354513"/>
          <p14:tracePt t="10696" x="3044825" y="4354513"/>
          <p14:tracePt t="10704" x="3052763" y="4354513"/>
          <p14:tracePt t="10712" x="3052763" y="4362450"/>
          <p14:tracePt t="10736" x="3052763" y="4370388"/>
          <p14:tracePt t="10744" x="3052763" y="4378325"/>
          <p14:tracePt t="10752" x="3060700" y="4378325"/>
          <p14:tracePt t="10761" x="3060700" y="4386263"/>
          <p14:tracePt t="10768" x="3068638" y="4386263"/>
          <p14:tracePt t="10776" x="3068638" y="4394200"/>
          <p14:tracePt t="10792" x="3076575" y="4402138"/>
          <p14:tracePt t="10808" x="3076575" y="4410075"/>
          <p14:tracePt t="10816" x="3084513" y="4410075"/>
          <p14:tracePt t="10824" x="3084513" y="4418013"/>
          <p14:tracePt t="10840" x="3092450" y="4418013"/>
          <p14:tracePt t="10848" x="3092450" y="4433888"/>
          <p14:tracePt t="10864" x="3109913" y="4441825"/>
          <p14:tracePt t="10880" x="3117850" y="4449763"/>
          <p14:tracePt t="10896" x="3125788" y="4457700"/>
          <p14:tracePt t="10904" x="3133725" y="4465638"/>
          <p14:tracePt t="10920" x="3141663" y="4481513"/>
          <p14:tracePt t="10927" x="3149600" y="4481513"/>
          <p14:tracePt t="10936" x="3157538" y="4489450"/>
          <p14:tracePt t="10952" x="3165475" y="4489450"/>
          <p14:tracePt t="10968" x="3173413" y="4497388"/>
          <p14:tracePt t="10976" x="3181350" y="4497388"/>
          <p14:tracePt t="10984" x="3181350" y="4505325"/>
          <p14:tracePt t="10992" x="3189288" y="4505325"/>
          <p14:tracePt t="11000" x="3189288" y="4513263"/>
          <p14:tracePt t="11008" x="3197225" y="4513263"/>
          <p14:tracePt t="11024" x="3197225" y="4521200"/>
          <p14:tracePt t="11032" x="3213100" y="4529138"/>
          <p14:tracePt t="11040" x="3213100" y="4537075"/>
          <p14:tracePt t="11048" x="3221038" y="4545013"/>
          <p14:tracePt t="11056" x="3228975" y="4552950"/>
          <p14:tracePt t="11064" x="3236913" y="4552950"/>
          <p14:tracePt t="11072" x="3236913" y="4560888"/>
          <p14:tracePt t="11080" x="3252788" y="4568825"/>
          <p14:tracePt t="11088" x="3252788" y="4576763"/>
          <p14:tracePt t="11096" x="3260725" y="4584700"/>
          <p14:tracePt t="11104" x="3268663" y="4584700"/>
          <p14:tracePt t="11200" x="3276600" y="4584700"/>
          <p14:tracePt t="11208" x="3276600" y="4592638"/>
          <p14:tracePt t="11224" x="3292475" y="4600575"/>
          <p14:tracePt t="11264" x="3292475" y="4608513"/>
          <p14:tracePt t="11360" x="3300413" y="4608513"/>
          <p14:tracePt t="11376" x="3300413" y="4616450"/>
          <p14:tracePt t="11392" x="3300413" y="4624388"/>
          <p14:tracePt t="11608" x="3316288" y="4633913"/>
          <p14:tracePt t="11632" x="3324225" y="4641850"/>
          <p14:tracePt t="11656" x="3324225" y="4657725"/>
          <p14:tracePt t="11672" x="3332163" y="4665663"/>
          <p14:tracePt t="11688" x="3332163" y="4681538"/>
          <p14:tracePt t="11704" x="3332163" y="4689475"/>
          <p14:tracePt t="11712" x="3332163" y="4705350"/>
          <p14:tracePt t="11728" x="3332163" y="4721225"/>
          <p14:tracePt t="11736" x="3332163" y="4729163"/>
          <p14:tracePt t="11744" x="3332163" y="4745038"/>
          <p14:tracePt t="11752" x="3332163" y="4752975"/>
          <p14:tracePt t="11761" x="3332163" y="4760913"/>
          <p14:tracePt t="11768" x="3332163" y="4776788"/>
          <p14:tracePt t="11776" x="3332163" y="4792663"/>
          <p14:tracePt t="11784" x="3332163" y="4808538"/>
          <p14:tracePt t="11792" x="3332163" y="4816475"/>
          <p14:tracePt t="11800" x="3332163" y="4832350"/>
          <p14:tracePt t="11808" x="3332163" y="4840288"/>
          <p14:tracePt t="11816" x="3332163" y="4848225"/>
          <p14:tracePt t="11824" x="3332163" y="4856163"/>
          <p14:tracePt t="11832" x="3332163" y="4872038"/>
          <p14:tracePt t="11848" x="3332163" y="4879975"/>
          <p14:tracePt t="11936" x="3332163" y="4895850"/>
          <p14:tracePt t="11960" x="3332163" y="4903788"/>
          <p14:tracePt t="11976" x="3332163" y="4919663"/>
          <p14:tracePt t="11992" x="3332163" y="4927600"/>
          <p14:tracePt t="12000" x="3332163" y="4943475"/>
          <p14:tracePt t="12008" x="3332163" y="4951413"/>
          <p14:tracePt t="12016" x="3332163" y="4959350"/>
          <p14:tracePt t="12024" x="3324225" y="4967288"/>
          <p14:tracePt t="12044" x="3324225" y="4984750"/>
          <p14:tracePt t="12056" x="3316288" y="4992688"/>
          <p14:tracePt t="12080" x="3316288" y="5000625"/>
          <p14:tracePt t="12112" x="3316288" y="5008563"/>
          <p14:tracePt t="12128" x="3316288" y="5016500"/>
          <p14:tracePt t="12136" x="3316288" y="5024438"/>
          <p14:tracePt t="12143" x="3316288" y="5032375"/>
          <p14:tracePt t="12152" x="3316288" y="5040313"/>
          <p14:tracePt t="12161" x="3316288" y="5048250"/>
          <p14:tracePt t="12168" x="3316288" y="5056188"/>
          <p14:tracePt t="12176" x="3316288" y="5064125"/>
          <p14:tracePt t="12184" x="3316288" y="5072063"/>
          <p14:tracePt t="12192" x="3316288" y="5087938"/>
          <p14:tracePt t="12200" x="3316288" y="5095875"/>
          <p14:tracePt t="12216" x="3308350" y="5103813"/>
          <p14:tracePt t="12224" x="3308350" y="5111750"/>
          <p14:tracePt t="12232" x="3308350" y="5119688"/>
          <p14:tracePt t="12240" x="3308350" y="5135563"/>
          <p14:tracePt t="12248" x="3308350" y="5143500"/>
          <p14:tracePt t="12256" x="3308350" y="5151438"/>
          <p14:tracePt t="12264" x="3308350" y="5167313"/>
          <p14:tracePt t="12272" x="3308350" y="5175250"/>
          <p14:tracePt t="12280" x="3308350" y="5183188"/>
          <p14:tracePt t="12288" x="3308350" y="5191125"/>
          <p14:tracePt t="12296" x="3308350" y="5207000"/>
          <p14:tracePt t="12304" x="3308350" y="5214938"/>
          <p14:tracePt t="12312" x="3308350" y="5222875"/>
          <p14:tracePt t="12320" x="3308350" y="5238750"/>
          <p14:tracePt t="12330" x="3308350" y="5246688"/>
          <p14:tracePt t="12336" x="3300413" y="5254625"/>
          <p14:tracePt t="12344" x="3300413" y="5262563"/>
          <p14:tracePt t="12352" x="3300413" y="5270500"/>
          <p14:tracePt t="12361" x="3300413" y="5278438"/>
          <p14:tracePt t="12376" x="3300413" y="5286375"/>
          <p14:tracePt t="12392" x="3300413" y="5294313"/>
          <p14:tracePt t="12424" x="3300413" y="5302250"/>
          <p14:tracePt t="12480" x="3300413" y="5310188"/>
          <p14:tracePt t="12496" x="3300413" y="5319713"/>
          <p14:tracePt t="12512" x="3300413" y="5327650"/>
          <p14:tracePt t="12520" x="3300413" y="5335588"/>
          <p14:tracePt t="12528" x="3300413" y="5343525"/>
          <p14:tracePt t="12544" x="3308350" y="5359400"/>
          <p14:tracePt t="12816" x="3308350" y="5367338"/>
          <p14:tracePt t="12848" x="3308350" y="5375275"/>
          <p14:tracePt t="12920" x="3316288" y="5383213"/>
          <p14:tracePt t="12936" x="3332163" y="5391150"/>
          <p14:tracePt t="12952" x="3348038" y="5391150"/>
          <p14:tracePt t="12960" x="3355975" y="5391150"/>
          <p14:tracePt t="12968" x="3379788" y="5391150"/>
          <p14:tracePt t="12976" x="3403600" y="5391150"/>
          <p14:tracePt t="12984" x="3427413" y="5391150"/>
          <p14:tracePt t="12992" x="3451225" y="5391150"/>
          <p14:tracePt t="13000" x="3476625" y="5391150"/>
          <p14:tracePt t="13008" x="3508375" y="5391150"/>
          <p14:tracePt t="13016" x="3532188" y="5391150"/>
          <p14:tracePt t="13024" x="3556000" y="5391150"/>
          <p14:tracePt t="13032" x="3571875" y="5391150"/>
          <p14:tracePt t="13040" x="3587750" y="5391150"/>
          <p14:tracePt t="13048" x="3603625" y="5383213"/>
          <p14:tracePt t="13056" x="3611563" y="5383213"/>
          <p14:tracePt t="13064" x="3619500" y="5383213"/>
          <p14:tracePt t="13080" x="3627438" y="5383213"/>
          <p14:tracePt t="13096" x="3635375" y="5383213"/>
          <p14:tracePt t="13160" x="3643313" y="5383213"/>
          <p14:tracePt t="13176" x="3643313" y="5375275"/>
          <p14:tracePt t="13336" x="3643313" y="5367338"/>
          <p14:tracePt t="13360" x="3651250" y="5367338"/>
          <p14:tracePt t="13376" x="3659188" y="5367338"/>
          <p14:tracePt t="13392" x="3667125" y="5367338"/>
          <p14:tracePt t="13408" x="3683000" y="5359400"/>
          <p14:tracePt t="13432" x="3690938" y="5359400"/>
          <p14:tracePt t="13456" x="3698875" y="5351463"/>
          <p14:tracePt t="13480" x="3698875" y="5343525"/>
          <p14:tracePt t="13488" x="3706813" y="5343525"/>
          <p14:tracePt t="13496" x="3714750" y="5343525"/>
          <p14:tracePt t="13528" x="3722688" y="5343525"/>
          <p14:tracePt t="13536" x="3722688" y="5335588"/>
          <p14:tracePt t="13552" x="3730625" y="5335588"/>
          <p14:tracePt t="13576" x="3738563" y="5335588"/>
          <p14:tracePt t="13584" x="3746500" y="5335588"/>
          <p14:tracePt t="13600" x="3746500" y="5327650"/>
          <p14:tracePt t="13608" x="3754438" y="5327650"/>
          <p14:tracePt t="13624" x="3762375" y="5319713"/>
          <p14:tracePt t="13632" x="3762375" y="5310188"/>
          <p14:tracePt t="13640" x="3770313" y="5310188"/>
          <p14:tracePt t="13648" x="3778250" y="5310188"/>
          <p14:tracePt t="13656" x="3778250" y="5302250"/>
          <p14:tracePt t="13664" x="3786188" y="5294313"/>
          <p14:tracePt t="13680" x="3802063" y="5286375"/>
          <p14:tracePt t="13696" x="3810000" y="5286375"/>
          <p14:tracePt t="13704" x="3817938" y="5286375"/>
          <p14:tracePt t="13720" x="3817938" y="5278438"/>
          <p14:tracePt t="13752" x="3825875" y="5278438"/>
          <p14:tracePt t="13848" x="3833813" y="5278438"/>
          <p14:tracePt t="13976" x="3843338" y="5278438"/>
          <p14:tracePt t="14008" x="3851275" y="5278438"/>
          <p14:tracePt t="14216" x="3859213" y="5278438"/>
          <p14:tracePt t="14224" x="3859213" y="5270500"/>
          <p14:tracePt t="14240" x="3859213" y="5262563"/>
          <p14:tracePt t="14248" x="3867150" y="5254625"/>
          <p14:tracePt t="14264" x="3867150" y="5246688"/>
          <p14:tracePt t="14272" x="3875088" y="5238750"/>
          <p14:tracePt t="14280" x="3875088" y="5230813"/>
          <p14:tracePt t="14288" x="3883025" y="5230813"/>
          <p14:tracePt t="14296" x="3883025" y="5214938"/>
          <p14:tracePt t="14312" x="3883025" y="5207000"/>
          <p14:tracePt t="14328" x="3883025" y="5199063"/>
          <p14:tracePt t="14560" x="3883025" y="5191125"/>
          <p14:tracePt t="14576" x="3883025" y="5183188"/>
          <p14:tracePt t="14600" x="3883025" y="5175250"/>
          <p14:tracePt t="14624" x="3883025" y="5167313"/>
          <p14:tracePt t="14704" x="3883025" y="5159375"/>
          <p14:tracePt t="14720" x="3883025" y="5151438"/>
          <p14:tracePt t="14728" x="3883025" y="5143500"/>
          <p14:tracePt t="14744" x="3883025" y="5127625"/>
          <p14:tracePt t="14752" x="3883025" y="5119688"/>
          <p14:tracePt t="14760" x="3883025" y="5111750"/>
          <p14:tracePt t="14768" x="3883025" y="5103813"/>
          <p14:tracePt t="14776" x="3883025" y="5095875"/>
          <p14:tracePt t="14792" x="3883025" y="5087938"/>
          <p14:tracePt t="14808" x="3883025" y="5080000"/>
          <p14:tracePt t="14872" x="3883025" y="5072063"/>
          <p14:tracePt t="14912" x="3883025" y="5064125"/>
          <p14:tracePt t="14936" x="3883025" y="5048250"/>
          <p14:tracePt t="14952" x="3890963" y="5048250"/>
          <p14:tracePt t="14960" x="3890963" y="5040313"/>
          <p14:tracePt t="14968" x="3898900" y="5040313"/>
          <p14:tracePt t="14976" x="3906838" y="5024438"/>
          <p14:tracePt t="14984" x="3906838" y="5016500"/>
          <p14:tracePt t="14992" x="3914775" y="5008563"/>
          <p14:tracePt t="15000" x="3922713" y="4992688"/>
          <p14:tracePt t="15008" x="3938588" y="4992688"/>
          <p14:tracePt t="15016" x="3946525" y="4976813"/>
          <p14:tracePt t="15024" x="3962400" y="4967288"/>
          <p14:tracePt t="15032" x="3970338" y="4951413"/>
          <p14:tracePt t="15040" x="3978275" y="4951413"/>
          <p14:tracePt t="15048" x="4002088" y="4927600"/>
          <p14:tracePt t="15056" x="4010025" y="4927600"/>
          <p14:tracePt t="15064" x="4017963" y="4919663"/>
          <p14:tracePt t="15072" x="4033838" y="4911725"/>
          <p14:tracePt t="15080" x="4041775" y="4911725"/>
          <p14:tracePt t="15088" x="4049713" y="4895850"/>
          <p14:tracePt t="15096" x="4057650" y="4895850"/>
          <p14:tracePt t="15104" x="4065588" y="4895850"/>
          <p14:tracePt t="15112" x="4081463" y="4887913"/>
          <p14:tracePt t="15128" x="4089400" y="4887913"/>
          <p14:tracePt t="15144" x="4097338" y="4887913"/>
          <p14:tracePt t="15152" x="4105275" y="4879975"/>
          <p14:tracePt t="15160" x="4113213" y="4879975"/>
          <p14:tracePt t="15168" x="4121150" y="4879975"/>
          <p14:tracePt t="15176" x="4129088" y="4872038"/>
          <p14:tracePt t="15184" x="4144963" y="4872038"/>
          <p14:tracePt t="15192" x="4160838" y="4864100"/>
          <p14:tracePt t="15200" x="4168775" y="4864100"/>
          <p14:tracePt t="15208" x="4192588" y="4848225"/>
          <p14:tracePt t="15216" x="4225925" y="4832350"/>
          <p14:tracePt t="15224" x="4257675" y="4824413"/>
          <p14:tracePt t="15232" x="4289425" y="4800600"/>
          <p14:tracePt t="15240" x="4313238" y="4752975"/>
          <p14:tracePt t="15248" x="4344988" y="4705350"/>
          <p14:tracePt t="15256" x="4376738" y="4649788"/>
          <p14:tracePt t="15264" x="4400550" y="4568825"/>
          <p14:tracePt t="15272" x="4432300" y="4481513"/>
          <p14:tracePt t="15280" x="4464050" y="4402138"/>
          <p14:tracePt t="15288" x="4479925" y="4346575"/>
          <p14:tracePt t="15296" x="4511675" y="4281488"/>
          <p14:tracePt t="15304" x="4519613" y="4194175"/>
          <p14:tracePt t="15311" x="4527550" y="4178300"/>
          <p14:tracePt t="15464" x="4519613" y="4202113"/>
          <p14:tracePt t="15472" x="4503738" y="4210050"/>
          <p14:tracePt t="15480" x="4487863" y="4217988"/>
          <p14:tracePt t="15488" x="4456113" y="4225925"/>
          <p14:tracePt t="15496" x="4424363" y="4241800"/>
          <p14:tracePt t="15504" x="4384675" y="4241800"/>
          <p14:tracePt t="15512" x="4352925" y="4241800"/>
          <p14:tracePt t="15520" x="4305300" y="4241800"/>
          <p14:tracePt t="15528" x="4273550" y="4241800"/>
          <p14:tracePt t="15536" x="4241800" y="4233863"/>
          <p14:tracePt t="15544" x="4225925" y="4225925"/>
          <p14:tracePt t="15552" x="4200525" y="4225925"/>
          <p14:tracePt t="15561" x="4184650" y="4217988"/>
          <p14:tracePt t="15568" x="4176713" y="4217988"/>
          <p14:tracePt t="15576" x="4168775" y="4210050"/>
          <p14:tracePt t="15584" x="4168775" y="4194175"/>
          <p14:tracePt t="15592" x="4160838" y="4178300"/>
          <p14:tracePt t="15600" x="4160838" y="4170363"/>
          <p14:tracePt t="15608" x="4160838" y="4162425"/>
          <p14:tracePt t="15616" x="4152900" y="4146550"/>
          <p14:tracePt t="15624" x="4144963" y="4138613"/>
          <p14:tracePt t="15632" x="4144963" y="4130675"/>
          <p14:tracePt t="15640" x="4144963" y="4114800"/>
          <p14:tracePt t="15648" x="4144963" y="4106863"/>
          <p14:tracePt t="15656" x="4137025" y="4098925"/>
          <p14:tracePt t="15664" x="4137025" y="4083050"/>
          <p14:tracePt t="15672" x="4137025" y="4075113"/>
          <p14:tracePt t="15680" x="4129088" y="4067175"/>
          <p14:tracePt t="15688" x="4129088" y="4051300"/>
          <p14:tracePt t="15696" x="4121150" y="4051300"/>
          <p14:tracePt t="15704" x="4121150" y="4043363"/>
          <p14:tracePt t="15928" x="4129088" y="4043363"/>
          <p14:tracePt t="15952" x="4129088" y="4035425"/>
          <p14:tracePt t="15960" x="4129088" y="4011613"/>
          <p14:tracePt t="15968" x="4129088" y="3987800"/>
          <p14:tracePt t="15976" x="4129088" y="3956050"/>
          <p14:tracePt t="15984" x="4129088" y="3922713"/>
          <p14:tracePt t="15992" x="4129088" y="3883025"/>
          <p14:tracePt t="16000" x="4113213" y="3835400"/>
          <p14:tracePt t="16008" x="4105275" y="3795713"/>
          <p14:tracePt t="16016" x="4081463" y="3740150"/>
          <p14:tracePt t="16024" x="4065588" y="3692525"/>
          <p14:tracePt t="16032" x="4033838" y="3636963"/>
          <p14:tracePt t="16040" x="4017963" y="3563938"/>
          <p14:tracePt t="16048" x="3978275" y="3508375"/>
          <p14:tracePt t="16056" x="3962400" y="3460750"/>
          <p14:tracePt t="16064" x="3938588" y="3413125"/>
          <p14:tracePt t="16072" x="3914775" y="3381375"/>
          <p14:tracePt t="16080" x="3890963" y="3341688"/>
          <p14:tracePt t="16088" x="3875088" y="3317875"/>
          <p14:tracePt t="16096" x="3851275" y="3294063"/>
          <p14:tracePt t="16104" x="3825875" y="3270250"/>
          <p14:tracePt t="16112" x="3810000" y="3252788"/>
          <p14:tracePt t="16120" x="3786188" y="3228975"/>
          <p14:tracePt t="16128" x="3746500" y="3205163"/>
          <p14:tracePt t="16136" x="3706813" y="3165475"/>
          <p14:tracePt t="16143" x="3667125" y="3141663"/>
          <p14:tracePt t="16152" x="3635375" y="3109913"/>
          <p14:tracePt t="16161" x="3579813" y="3070225"/>
          <p14:tracePt t="16168" x="3556000" y="3046413"/>
          <p14:tracePt t="16176" x="3516313" y="3014663"/>
          <p14:tracePt t="16184" x="3476625" y="2974975"/>
          <p14:tracePt t="16192" x="3443288" y="2943225"/>
          <p14:tracePt t="16200" x="3411538" y="2901950"/>
          <p14:tracePt t="16208" x="3387725" y="2870200"/>
          <p14:tracePt t="16216" x="3363913" y="2846388"/>
          <p14:tracePt t="16224" x="3348038" y="2814638"/>
          <p14:tracePt t="16232" x="3316288" y="2774950"/>
          <p14:tracePt t="16240" x="3292475" y="2743200"/>
          <p14:tracePt t="16248" x="3260725" y="2711450"/>
          <p14:tracePt t="16256" x="3228975" y="2679700"/>
          <p14:tracePt t="16264" x="3197225" y="2640013"/>
          <p14:tracePt t="16272" x="3149600" y="2608263"/>
          <p14:tracePt t="16280" x="3100388" y="2576513"/>
          <p14:tracePt t="16288" x="3052763" y="2543175"/>
          <p14:tracePt t="16296" x="3005138" y="2511425"/>
          <p14:tracePt t="16304" x="2957513" y="2487613"/>
          <p14:tracePt t="16312" x="2909888" y="2463800"/>
          <p14:tracePt t="16320" x="2862263" y="2447925"/>
          <p14:tracePt t="16328" x="2814638" y="2432050"/>
          <p14:tracePt t="16336" x="2782888" y="2432050"/>
          <p14:tracePt t="16344" x="2741613" y="2424113"/>
          <p14:tracePt t="16352" x="2701925" y="2424113"/>
          <p14:tracePt t="16361" x="2670175" y="2416175"/>
          <p14:tracePt t="16368" x="2638425" y="2416175"/>
          <p14:tracePt t="16376" x="2598738" y="2416175"/>
          <p14:tracePt t="16384" x="2559050" y="2416175"/>
          <p14:tracePt t="16392" x="2519363" y="2424113"/>
          <p14:tracePt t="16400" x="2479675" y="2439988"/>
          <p14:tracePt t="16408" x="2447925" y="2455863"/>
          <p14:tracePt t="16416" x="2400300" y="2471738"/>
          <p14:tracePt t="16424" x="2366963" y="2479675"/>
          <p14:tracePt t="16432" x="2343150" y="2503488"/>
          <p14:tracePt t="16440" x="2319338" y="2519363"/>
          <p14:tracePt t="16448" x="2287588" y="2527300"/>
          <p14:tracePt t="16456" x="2263775" y="2543175"/>
          <p14:tracePt t="16464" x="2239963" y="2559050"/>
          <p14:tracePt t="16472" x="2224088" y="2566988"/>
          <p14:tracePt t="16480" x="2200275" y="2584450"/>
          <p14:tracePt t="16488" x="2192338" y="2600325"/>
          <p14:tracePt t="16496" x="2176463" y="2608263"/>
          <p14:tracePt t="16504" x="2160588" y="2632075"/>
          <p14:tracePt t="16512" x="2144713" y="2647950"/>
          <p14:tracePt t="16520" x="2128838" y="2671763"/>
          <p14:tracePt t="16528" x="2120900" y="2687638"/>
          <p14:tracePt t="16536" x="2112963" y="2711450"/>
          <p14:tracePt t="16544" x="2097088" y="2735263"/>
          <p14:tracePt t="16552" x="2089150" y="2759075"/>
          <p14:tracePt t="16561" x="2081213" y="2790825"/>
          <p14:tracePt t="16568" x="2065338" y="2830513"/>
          <p14:tracePt t="16576" x="2057400" y="2862263"/>
          <p14:tracePt t="16584" x="2041525" y="2909888"/>
          <p14:tracePt t="16592" x="2033588" y="2943225"/>
          <p14:tracePt t="16600" x="2025650" y="2998788"/>
          <p14:tracePt t="16608" x="2025650" y="3030538"/>
          <p14:tracePt t="16616" x="2025650" y="3086100"/>
          <p14:tracePt t="16624" x="2017713" y="3165475"/>
          <p14:tracePt t="16632" x="2008188" y="3244850"/>
          <p14:tracePt t="16640" x="1992313" y="3309938"/>
          <p14:tracePt t="16648" x="1992313" y="3365500"/>
          <p14:tracePt t="16656" x="1984375" y="3421063"/>
          <p14:tracePt t="16664" x="1984375" y="3476625"/>
          <p14:tracePt t="16672" x="1984375" y="3540125"/>
          <p14:tracePt t="16680" x="1984375" y="3595688"/>
          <p14:tracePt t="16688" x="1984375" y="3644900"/>
          <p14:tracePt t="16696" x="1984375" y="3716338"/>
          <p14:tracePt t="16704" x="1984375" y="3787775"/>
          <p14:tracePt t="16712" x="1992313" y="3859213"/>
          <p14:tracePt t="16720" x="1992313" y="3938588"/>
          <p14:tracePt t="16728" x="1992313" y="4011613"/>
          <p14:tracePt t="16736" x="1992313" y="4083050"/>
          <p14:tracePt t="16743" x="1992313" y="4170363"/>
          <p14:tracePt t="16752" x="1992313" y="4241800"/>
          <p14:tracePt t="16760" x="2000250" y="4330700"/>
          <p14:tracePt t="16768" x="2008188" y="4418013"/>
          <p14:tracePt t="16776" x="2017713" y="4481513"/>
          <p14:tracePt t="16784" x="2033588" y="4552950"/>
          <p14:tracePt t="16792" x="2049463" y="4633913"/>
          <p14:tracePt t="16800" x="2065338" y="4697413"/>
          <p14:tracePt t="16808" x="2089150" y="4768850"/>
          <p14:tracePt t="16816" x="2112963" y="4832350"/>
          <p14:tracePt t="16824" x="2152650" y="4887913"/>
          <p14:tracePt t="16832" x="2176463" y="4951413"/>
          <p14:tracePt t="16840" x="2200275" y="5008563"/>
          <p14:tracePt t="16848" x="2224088" y="5064125"/>
          <p14:tracePt t="16856" x="2255838" y="5111750"/>
          <p14:tracePt t="16864" x="2287588" y="5159375"/>
          <p14:tracePt t="16872" x="2319338" y="5207000"/>
          <p14:tracePt t="16880" x="2343150" y="5254625"/>
          <p14:tracePt t="16888" x="2374900" y="5302250"/>
          <p14:tracePt t="16896" x="2408238" y="5343525"/>
          <p14:tracePt t="16904" x="2416175" y="5359400"/>
          <p14:tracePt t="16912" x="2439988" y="5383213"/>
          <p14:tracePt t="16920" x="2471738" y="5407025"/>
          <p14:tracePt t="16928" x="2495550" y="5422900"/>
          <p14:tracePt t="16936" x="2519363" y="5454650"/>
          <p14:tracePt t="16944" x="2535238" y="5462588"/>
          <p14:tracePt t="16952" x="2574925" y="5486400"/>
          <p14:tracePt t="16961" x="2590800" y="5494338"/>
          <p14:tracePt t="16968" x="2614613" y="5510213"/>
          <p14:tracePt t="16976" x="2662238" y="5518150"/>
          <p14:tracePt t="16984" x="2686050" y="5534025"/>
          <p14:tracePt t="16992" x="2717800" y="5541963"/>
          <p14:tracePt t="17000" x="2751138" y="5541963"/>
          <p14:tracePt t="17008" x="2798763" y="5541963"/>
          <p14:tracePt t="17016" x="2838450" y="5541963"/>
          <p14:tracePt t="17024" x="2894013" y="5541963"/>
          <p14:tracePt t="17032" x="2949575" y="5541963"/>
          <p14:tracePt t="17040" x="3005138" y="5534025"/>
          <p14:tracePt t="17048" x="3068638" y="5510213"/>
          <p14:tracePt t="17056" x="3133725" y="5494338"/>
          <p14:tracePt t="17064" x="3181350" y="5478463"/>
          <p14:tracePt t="17072" x="3236913" y="5462588"/>
          <p14:tracePt t="17080" x="3292475" y="5438775"/>
          <p14:tracePt t="17088" x="3340100" y="5414963"/>
          <p14:tracePt t="17096" x="3387725" y="5399088"/>
          <p14:tracePt t="17104" x="3443288" y="5367338"/>
          <p14:tracePt t="17112" x="3492500" y="5351463"/>
          <p14:tracePt t="17120" x="3540125" y="5310188"/>
          <p14:tracePt t="17127" x="3587750" y="5270500"/>
          <p14:tracePt t="17136" x="3619500" y="5246688"/>
          <p14:tracePt t="17143" x="3659188" y="5199063"/>
          <p14:tracePt t="17152" x="3698875" y="5151438"/>
          <p14:tracePt t="17160" x="3730625" y="5087938"/>
          <p14:tracePt t="17168" x="3770313" y="5032375"/>
          <p14:tracePt t="17176" x="3817938" y="4976813"/>
          <p14:tracePt t="17184" x="3851275" y="4895850"/>
          <p14:tracePt t="17192" x="3890963" y="4832350"/>
          <p14:tracePt t="17200" x="3922713" y="4768850"/>
          <p14:tracePt t="17208" x="3962400" y="4697413"/>
          <p14:tracePt t="17216" x="3986213" y="4633913"/>
          <p14:tracePt t="17224" x="4010025" y="4568825"/>
          <p14:tracePt t="17232" x="4033838" y="4497388"/>
          <p14:tracePt t="17240" x="4073525" y="4386263"/>
          <p14:tracePt t="17248" x="4097338" y="4330700"/>
          <p14:tracePt t="17256" x="4105275" y="4265613"/>
          <p14:tracePt t="17264" x="4121150" y="4210050"/>
          <p14:tracePt t="17272" x="4129088" y="4154488"/>
          <p14:tracePt t="17280" x="4129088" y="4098925"/>
          <p14:tracePt t="17288" x="4129088" y="4059238"/>
          <p14:tracePt t="17296" x="4129088" y="4003675"/>
          <p14:tracePt t="17304" x="4129088" y="3963988"/>
          <p14:tracePt t="17311" x="4121150" y="3906838"/>
          <p14:tracePt t="17320" x="4105275" y="3851275"/>
          <p14:tracePt t="17328" x="4089400" y="3803650"/>
          <p14:tracePt t="17336" x="4073525" y="3756025"/>
          <p14:tracePt t="17343" x="4057650" y="3724275"/>
          <p14:tracePt t="17352" x="4033838" y="3684588"/>
          <p14:tracePt t="17361" x="4017963" y="3644900"/>
          <p14:tracePt t="17368" x="4002088" y="3629025"/>
          <p14:tracePt t="17376" x="3994150" y="3613150"/>
          <p14:tracePt t="17384" x="3994150" y="3595688"/>
          <p14:tracePt t="17392" x="3986213" y="3579813"/>
          <p14:tracePt t="17400" x="3978275" y="3571875"/>
          <p14:tracePt t="17408" x="3978275" y="3563938"/>
          <p14:tracePt t="17416" x="3978275" y="3548063"/>
          <p14:tracePt t="17424" x="3970338" y="3540125"/>
          <p14:tracePt t="17432" x="3962400" y="3540125"/>
          <p14:tracePt t="17440" x="3962400" y="3524250"/>
          <p14:tracePt t="17448" x="3962400" y="3516313"/>
          <p14:tracePt t="17456" x="3954463" y="3500438"/>
          <p14:tracePt t="17464" x="3946525" y="3484563"/>
          <p14:tracePt t="17472" x="3946525" y="3468688"/>
          <p14:tracePt t="17480" x="3946525" y="3452813"/>
          <p14:tracePt t="17488" x="3938588" y="3436938"/>
          <p14:tracePt t="17496" x="3930650" y="3421063"/>
          <p14:tracePt t="17504" x="3922713" y="3405188"/>
          <p14:tracePt t="17512" x="3914775" y="3381375"/>
          <p14:tracePt t="17520" x="3906838" y="3365500"/>
          <p14:tracePt t="17528" x="3898900" y="3349625"/>
          <p14:tracePt t="17536" x="3898900" y="3325813"/>
          <p14:tracePt t="17544" x="3890963" y="3309938"/>
          <p14:tracePt t="17552" x="3883025" y="3294063"/>
          <p14:tracePt t="17561" x="3875088" y="3286125"/>
          <p14:tracePt t="17568" x="3875088" y="3278188"/>
          <p14:tracePt t="17576" x="3867150" y="3262313"/>
          <p14:tracePt t="17584" x="3867150" y="3244850"/>
          <p14:tracePt t="17592" x="3867150" y="3236913"/>
          <p14:tracePt t="17600" x="3859213" y="3228975"/>
          <p14:tracePt t="17608" x="3851275" y="3213100"/>
          <p14:tracePt t="17616" x="3851275" y="3205163"/>
          <p14:tracePt t="17624" x="3843338" y="3205163"/>
          <p14:tracePt t="17632" x="3833813" y="3197225"/>
          <p14:tracePt t="17648" x="3833813" y="3189288"/>
          <p14:tracePt t="17656" x="3825875" y="3189288"/>
          <p14:tracePt t="17672" x="3817938" y="3189288"/>
          <p14:tracePt t="17680" x="3817938" y="3181350"/>
          <p14:tracePt t="17696" x="3810000" y="3181350"/>
          <p14:tracePt t="17704" x="3810000" y="3173413"/>
          <p14:tracePt t="17712" x="3802063" y="3173413"/>
          <p14:tracePt t="17736" x="3786188" y="3165475"/>
          <p14:tracePt t="17752" x="3778250" y="3165475"/>
          <p14:tracePt t="17776" x="3770313" y="3157538"/>
          <p14:tracePt t="17792" x="3762375" y="3149600"/>
          <p14:tracePt t="17800" x="3754438" y="3149600"/>
          <p14:tracePt t="17809" x="3754438" y="3141663"/>
          <p14:tracePt t="17816" x="3738563" y="3133725"/>
          <p14:tracePt t="17824" x="3738563" y="3125788"/>
          <p14:tracePt t="17832" x="3730625" y="3117850"/>
          <p14:tracePt t="17848" x="3714750" y="3109913"/>
          <p14:tracePt t="17856" x="3714750" y="3101975"/>
          <p14:tracePt t="17864" x="3706813" y="3101975"/>
          <p14:tracePt t="17904" x="3698875" y="3101975"/>
          <p14:tracePt t="18104" x="3690938" y="3094038"/>
          <p14:tracePt t="18120" x="3683000" y="3094038"/>
          <p14:tracePt t="18128" x="3683000" y="3086100"/>
          <p14:tracePt t="18136" x="3675063" y="3078163"/>
          <p14:tracePt t="18144" x="3667125" y="3070225"/>
          <p14:tracePt t="18160" x="3667125" y="3062288"/>
          <p14:tracePt t="18168" x="3659188" y="3062288"/>
          <p14:tracePt t="18176" x="3651250" y="3046413"/>
          <p14:tracePt t="18184" x="3643313" y="3038475"/>
          <p14:tracePt t="18192" x="3643313" y="3030538"/>
          <p14:tracePt t="18200" x="3635375" y="3022600"/>
          <p14:tracePt t="18208" x="3635375" y="3014663"/>
          <p14:tracePt t="18216" x="3619500" y="3006725"/>
          <p14:tracePt t="18232" x="3611563" y="3006725"/>
          <p14:tracePt t="18240" x="3603625" y="2998788"/>
          <p14:tracePt t="18248" x="3595688" y="2990850"/>
          <p14:tracePt t="18256" x="3587750" y="2990850"/>
          <p14:tracePt t="18272" x="3579813" y="2990850"/>
          <p14:tracePt t="18288" x="3571875" y="2990850"/>
          <p14:tracePt t="18313" x="3556000" y="2990850"/>
          <p14:tracePt t="18328" x="3548063" y="2990850"/>
          <p14:tracePt t="18352" x="3540125" y="2990850"/>
          <p14:tracePt t="18368" x="3532188" y="2990850"/>
          <p14:tracePt t="18376" x="3532188" y="2998788"/>
          <p14:tracePt t="18392" x="3524250" y="2998788"/>
          <p14:tracePt t="18536" x="3524250" y="3006725"/>
          <p14:tracePt t="18624" x="3524250" y="3014663"/>
          <p14:tracePt t="18680" x="3532188" y="3014663"/>
          <p14:tracePt t="18728" x="3540125" y="3014663"/>
          <p14:tracePt t="18752" x="3548063" y="3014663"/>
          <p14:tracePt t="18776" x="3548063" y="3022600"/>
          <p14:tracePt t="18784" x="3556000" y="3022600"/>
          <p14:tracePt t="18809" x="3563938" y="3022600"/>
          <p14:tracePt t="18832" x="3579813" y="3022600"/>
          <p14:tracePt t="18856" x="3587750" y="3022600"/>
          <p14:tracePt t="18896" x="3587750" y="3014663"/>
          <p14:tracePt t="18928" x="3587750" y="3006725"/>
          <p14:tracePt t="18944" x="3571875" y="2998788"/>
          <p14:tracePt t="18952" x="3563938" y="2990850"/>
          <p14:tracePt t="18960" x="3556000" y="2990850"/>
          <p14:tracePt t="18968" x="3548063" y="2982913"/>
          <p14:tracePt t="18976" x="3540125" y="2974975"/>
          <p14:tracePt t="18984" x="3524250" y="2967038"/>
          <p14:tracePt t="19000" x="3508375" y="2959100"/>
          <p14:tracePt t="19008" x="3492500" y="2951163"/>
          <p14:tracePt t="19016" x="3476625" y="2935288"/>
          <p14:tracePt t="19024" x="3459163" y="2927350"/>
          <p14:tracePt t="19032" x="3443288" y="2909888"/>
          <p14:tracePt t="19040" x="3419475" y="2901950"/>
          <p14:tracePt t="19048" x="3395663" y="2886075"/>
          <p14:tracePt t="19056" x="3379788" y="2878138"/>
          <p14:tracePt t="19064" x="3363913" y="2862263"/>
          <p14:tracePt t="19071" x="3340100" y="2854325"/>
          <p14:tracePt t="19080" x="3324225" y="2846388"/>
          <p14:tracePt t="19088" x="3308350" y="2838450"/>
          <p14:tracePt t="19096" x="3292475" y="2822575"/>
          <p14:tracePt t="19104" x="3268663" y="2814638"/>
          <p14:tracePt t="19112" x="3252788" y="2806700"/>
          <p14:tracePt t="19120" x="3236913" y="2798763"/>
          <p14:tracePt t="19128" x="3221038" y="2790825"/>
          <p14:tracePt t="19136" x="3213100" y="2790825"/>
          <p14:tracePt t="19144" x="3189288" y="2774950"/>
          <p14:tracePt t="19152" x="3173413" y="2767013"/>
          <p14:tracePt t="19160" x="3157538" y="2767013"/>
          <p14:tracePt t="19168" x="3149600" y="2767013"/>
          <p14:tracePt t="19176" x="3125788" y="2759075"/>
          <p14:tracePt t="19184" x="3117850" y="2751138"/>
          <p14:tracePt t="19192" x="3100388" y="2751138"/>
          <p14:tracePt t="19200" x="3092450" y="2751138"/>
          <p14:tracePt t="19207" x="3076575" y="2751138"/>
          <p14:tracePt t="19216" x="3068638" y="2751138"/>
          <p14:tracePt t="19224" x="3052763" y="2751138"/>
          <p14:tracePt t="19232" x="3036888" y="2743200"/>
          <p14:tracePt t="19240" x="3028950" y="2743200"/>
          <p14:tracePt t="19248" x="3028950" y="2735263"/>
          <p14:tracePt t="19256" x="3013075" y="2735263"/>
          <p14:tracePt t="19272" x="3005138" y="2735263"/>
          <p14:tracePt t="19312" x="2997200" y="2735263"/>
          <p14:tracePt t="19336" x="2989263" y="2735263"/>
          <p14:tracePt t="19352" x="2981325" y="2735263"/>
          <p14:tracePt t="19368" x="2973388" y="2735263"/>
          <p14:tracePt t="19384" x="2965450" y="2727325"/>
          <p14:tracePt t="19408" x="2957513" y="2719388"/>
          <p14:tracePt t="19424" x="2949575" y="2719388"/>
          <p14:tracePt t="19456" x="2949575" y="2711450"/>
          <p14:tracePt t="19528" x="2941638" y="2711450"/>
          <p14:tracePt t="19560" x="2941638" y="2703513"/>
          <p14:tracePt t="19584" x="2941638" y="2695575"/>
          <p14:tracePt t="19608" x="2941638" y="2687638"/>
          <p14:tracePt t="19624" x="2941638" y="2679700"/>
          <p14:tracePt t="19688" x="2941638" y="2671763"/>
          <p14:tracePt t="19704" x="2949575" y="2671763"/>
          <p14:tracePt t="19712" x="2957513" y="2671763"/>
          <p14:tracePt t="19752" x="2965450" y="2671763"/>
          <p14:tracePt t="19792" x="2973388" y="2671763"/>
          <p14:tracePt t="19808" x="2981325" y="2671763"/>
          <p14:tracePt t="19824" x="2989263" y="2671763"/>
          <p14:tracePt t="19848" x="2997200" y="2671763"/>
          <p14:tracePt t="19856" x="3005138" y="2671763"/>
          <p14:tracePt t="19872" x="3013075" y="2671763"/>
          <p14:tracePt t="19880" x="3021013" y="2671763"/>
          <p14:tracePt t="19888" x="3028950" y="2671763"/>
          <p14:tracePt t="19896" x="3036888" y="2671763"/>
          <p14:tracePt t="19904" x="3044825" y="2671763"/>
          <p14:tracePt t="19912" x="3052763" y="2671763"/>
          <p14:tracePt t="19920" x="3052763" y="2679700"/>
          <p14:tracePt t="19928" x="3068638" y="2679700"/>
          <p14:tracePt t="19943" x="3076575" y="2679700"/>
          <p14:tracePt t="19952" x="3084513" y="2679700"/>
          <p14:tracePt t="19960" x="3092450" y="2687638"/>
          <p14:tracePt t="19968" x="3109913" y="2687638"/>
          <p14:tracePt t="19984" x="3117850" y="2687638"/>
          <p14:tracePt t="19992" x="3125788" y="2687638"/>
          <p14:tracePt t="20000" x="3133725" y="2695575"/>
          <p14:tracePt t="20008" x="3141663" y="2703513"/>
          <p14:tracePt t="20016" x="3149600" y="2703513"/>
          <p14:tracePt t="20024" x="3157538" y="2711450"/>
          <p14:tracePt t="20032" x="3165475" y="2711450"/>
          <p14:tracePt t="20040" x="3173413" y="2727325"/>
          <p14:tracePt t="20056" x="3189288" y="2743200"/>
          <p14:tracePt t="20064" x="3205163" y="2759075"/>
          <p14:tracePt t="20072" x="3228975" y="2774950"/>
          <p14:tracePt t="20080" x="3236913" y="2790825"/>
          <p14:tracePt t="20088" x="3244850" y="2806700"/>
          <p14:tracePt t="20096" x="3260725" y="2822575"/>
          <p14:tracePt t="20104" x="3276600" y="2846388"/>
          <p14:tracePt t="20112" x="3292475" y="2854325"/>
          <p14:tracePt t="20120" x="3308350" y="2870200"/>
          <p14:tracePt t="20128" x="3316288" y="2894013"/>
          <p14:tracePt t="20136" x="3332163" y="2909888"/>
          <p14:tracePt t="20143" x="3340100" y="2927350"/>
          <p14:tracePt t="20152" x="3348038" y="2935288"/>
          <p14:tracePt t="20160" x="3355975" y="2951163"/>
          <p14:tracePt t="20168" x="3363913" y="2959100"/>
          <p14:tracePt t="20176" x="3379788" y="2974975"/>
          <p14:tracePt t="20184" x="3379788" y="2990850"/>
          <p14:tracePt t="20192" x="3387725" y="2998788"/>
          <p14:tracePt t="20200" x="3395663" y="3014663"/>
          <p14:tracePt t="20208" x="3395663" y="3038475"/>
          <p14:tracePt t="20216" x="3403600" y="3046413"/>
          <p14:tracePt t="20224" x="3419475" y="3070225"/>
          <p14:tracePt t="20232" x="3419475" y="3086100"/>
          <p14:tracePt t="20240" x="3427413" y="3109913"/>
          <p14:tracePt t="20248" x="3435350" y="3133725"/>
          <p14:tracePt t="20256" x="3443288" y="3157538"/>
          <p14:tracePt t="20264" x="3451225" y="3189288"/>
          <p14:tracePt t="20272" x="3451225" y="3213100"/>
          <p14:tracePt t="20280" x="3459163" y="3228975"/>
          <p14:tracePt t="20288" x="3467100" y="3252788"/>
          <p14:tracePt t="20296" x="3476625" y="3294063"/>
          <p14:tracePt t="20304" x="3476625" y="3317875"/>
          <p14:tracePt t="20312" x="3476625" y="3349625"/>
          <p14:tracePt t="20320" x="3484563" y="3373438"/>
          <p14:tracePt t="20328" x="3492500" y="3405188"/>
          <p14:tracePt t="20336" x="3500438" y="3429000"/>
          <p14:tracePt t="20343" x="3500438" y="3452813"/>
          <p14:tracePt t="20352" x="3508375" y="3484563"/>
          <p14:tracePt t="20361" x="3508375" y="3508375"/>
          <p14:tracePt t="20368" x="3508375" y="3524250"/>
          <p14:tracePt t="20376" x="3508375" y="3548063"/>
          <p14:tracePt t="20384" x="3508375" y="3571875"/>
          <p14:tracePt t="20392" x="3508375" y="3587750"/>
          <p14:tracePt t="20400" x="3508375" y="3613150"/>
          <p14:tracePt t="20408" x="3516313" y="3629025"/>
          <p14:tracePt t="20416" x="3516313" y="3652838"/>
          <p14:tracePt t="20424" x="3516313" y="3668713"/>
          <p14:tracePt t="20432" x="3516313" y="3692525"/>
          <p14:tracePt t="20440" x="3516313" y="3708400"/>
          <p14:tracePt t="20448" x="3516313" y="3732213"/>
          <p14:tracePt t="20456" x="3516313" y="3756025"/>
          <p14:tracePt t="20464" x="3516313" y="3779838"/>
          <p14:tracePt t="20472" x="3508375" y="3803650"/>
          <p14:tracePt t="20480" x="3484563" y="3835400"/>
          <p14:tracePt t="20488" x="3476625" y="3867150"/>
          <p14:tracePt t="20496" x="3476625" y="3890963"/>
          <p14:tracePt t="20504" x="3459163" y="3930650"/>
          <p14:tracePt t="20512" x="3443288" y="3963988"/>
          <p14:tracePt t="20520" x="3427413" y="4003675"/>
          <p14:tracePt t="20528" x="3411538" y="4035425"/>
          <p14:tracePt t="20536" x="3403600" y="4075113"/>
          <p14:tracePt t="20543" x="3387725" y="4114800"/>
          <p14:tracePt t="20552" x="3371850" y="4138613"/>
          <p14:tracePt t="20560" x="3348038" y="4162425"/>
          <p14:tracePt t="20568" x="3332163" y="4194175"/>
          <p14:tracePt t="20576" x="3316288" y="4225925"/>
          <p14:tracePt t="20584" x="3308350" y="4249738"/>
          <p14:tracePt t="20592" x="3284538" y="4273550"/>
          <p14:tracePt t="20600" x="3268663" y="4298950"/>
          <p14:tracePt t="20608" x="3252788" y="4314825"/>
          <p14:tracePt t="20616" x="3244850" y="4338638"/>
          <p14:tracePt t="20624" x="3228975" y="4354513"/>
          <p14:tracePt t="20632" x="3221038" y="4370388"/>
          <p14:tracePt t="20640" x="3205163" y="4378325"/>
          <p14:tracePt t="20648" x="3197225" y="4386263"/>
          <p14:tracePt t="20656" x="3181350" y="4410075"/>
          <p14:tracePt t="20664" x="3173413" y="4418013"/>
          <p14:tracePt t="20672" x="3165475" y="4425950"/>
          <p14:tracePt t="20680" x="3149600" y="4433888"/>
          <p14:tracePt t="20688" x="3149600" y="4441825"/>
          <p14:tracePt t="20696" x="3133725" y="4441825"/>
          <p14:tracePt t="20704" x="3125788" y="4449763"/>
          <p14:tracePt t="20712" x="3117850" y="4457700"/>
          <p14:tracePt t="20720" x="3100388" y="4465638"/>
          <p14:tracePt t="20728" x="3092450" y="4473575"/>
          <p14:tracePt t="20736" x="3084513" y="4473575"/>
          <p14:tracePt t="20744" x="3076575" y="4481513"/>
          <p14:tracePt t="20752" x="3068638" y="4489450"/>
          <p14:tracePt t="20761" x="3060700" y="4489450"/>
          <p14:tracePt t="20768" x="3052763" y="4497388"/>
          <p14:tracePt t="20776" x="3036888" y="4505325"/>
          <p14:tracePt t="20784" x="3028950" y="4505325"/>
          <p14:tracePt t="20792" x="3021013" y="4505325"/>
          <p14:tracePt t="20800" x="3005138" y="4521200"/>
          <p14:tracePt t="20808" x="2997200" y="4521200"/>
          <p14:tracePt t="20816" x="2989263" y="4521200"/>
          <p14:tracePt t="20824" x="2981325" y="4529138"/>
          <p14:tracePt t="20840" x="2965450" y="4529138"/>
          <p14:tracePt t="20856" x="2965450" y="4537075"/>
          <p14:tracePt t="20864" x="2957513" y="4537075"/>
          <p14:tracePt t="20872" x="2957513" y="4545013"/>
          <p14:tracePt t="20904" x="2957513" y="4552950"/>
          <p14:tracePt t="21024" x="2957513" y="4560888"/>
          <p14:tracePt t="21040" x="2957513" y="4568825"/>
          <p14:tracePt t="21048" x="2957513" y="4576763"/>
          <p14:tracePt t="21056" x="2957513" y="4584700"/>
          <p14:tracePt t="21072" x="2957513" y="4600575"/>
          <p14:tracePt t="21088" x="2957513" y="4608513"/>
          <p14:tracePt t="21096" x="2957513" y="4616450"/>
          <p14:tracePt t="21112" x="2957513" y="4633913"/>
          <p14:tracePt t="21128" x="2957513" y="4641850"/>
          <p14:tracePt t="21144" x="2957513" y="4657725"/>
          <p14:tracePt t="21160" x="2957513" y="4665663"/>
          <p14:tracePt t="21176" x="2957513" y="4673600"/>
          <p14:tracePt t="21192" x="2957513" y="4681538"/>
          <p14:tracePt t="21216" x="2965450" y="4689475"/>
          <p14:tracePt t="21232" x="2973388" y="4697413"/>
          <p14:tracePt t="21256" x="2973388" y="4705350"/>
          <p14:tracePt t="21264" x="2973388" y="4713288"/>
          <p14:tracePt t="21288" x="2973388" y="4721225"/>
          <p14:tracePt t="21304" x="2973388" y="4729163"/>
          <p14:tracePt t="21320" x="2973388" y="4737100"/>
          <p14:tracePt t="21328" x="2973388" y="4745038"/>
          <p14:tracePt t="21344" x="2981325" y="4752975"/>
          <p14:tracePt t="21368" x="2981325" y="4760913"/>
          <p14:tracePt t="21392" x="2981325" y="4768850"/>
          <p14:tracePt t="21416" x="2989263" y="4768850"/>
          <p14:tracePt t="21424" x="2989263" y="4776788"/>
          <p14:tracePt t="21632" x="2989263" y="4768850"/>
          <p14:tracePt t="21776" x="2997200" y="4768850"/>
          <p14:tracePt t="21784" x="3005138" y="4768850"/>
          <p14:tracePt t="21920" x="3005138" y="4776788"/>
          <p14:tracePt t="21936" x="3013075" y="4792663"/>
          <p14:tracePt t="21952" x="3021013" y="4800600"/>
          <p14:tracePt t="21984" x="3021013" y="4808538"/>
          <p14:tracePt t="22000" x="3028950" y="4808538"/>
          <p14:tracePt t="22032" x="3028950" y="4816475"/>
          <p14:tracePt t="22112" x="3028950" y="4824413"/>
          <p14:tracePt t="22128" x="3036888" y="4824413"/>
          <p14:tracePt t="22144" x="3036888" y="4832350"/>
          <p14:tracePt t="22176" x="3036888" y="4840288"/>
          <p14:tracePt t="22208" x="3036888" y="4848225"/>
          <p14:tracePt t="22232" x="3036888" y="4856163"/>
          <p14:tracePt t="22248" x="3036888" y="4864100"/>
          <p14:tracePt t="22264" x="3036888" y="4872038"/>
          <p14:tracePt t="22272" x="3036888" y="4879975"/>
          <p14:tracePt t="22288" x="3036888" y="4887913"/>
          <p14:tracePt t="22304" x="3036888" y="4903788"/>
          <p14:tracePt t="22320" x="3036888" y="4911725"/>
          <p14:tracePt t="22336" x="3036888" y="4919663"/>
          <p14:tracePt t="22352" x="3028950" y="4935538"/>
          <p14:tracePt t="22368" x="3028950" y="4943475"/>
          <p14:tracePt t="22384" x="3021013" y="4943475"/>
          <p14:tracePt t="22392" x="3021013" y="4951413"/>
          <p14:tracePt t="22408" x="3021013" y="4959350"/>
          <p14:tracePt t="22520" x="3021013" y="4967288"/>
          <p14:tracePt t="22568" x="3013075" y="4976813"/>
          <p14:tracePt t="22616" x="3005138" y="4984750"/>
          <p14:tracePt t="22632" x="3005138" y="4992688"/>
          <p14:tracePt t="22712" x="3005138" y="5000625"/>
          <p14:tracePt t="22752" x="2997200" y="5008563"/>
          <p14:tracePt t="23288" x="3005138" y="5008563"/>
          <p14:tracePt t="23304" x="3013075" y="5008563"/>
          <p14:tracePt t="23313" x="3013075" y="5016500"/>
          <p14:tracePt t="23320" x="3028950" y="5016500"/>
          <p14:tracePt t="23336" x="3036888" y="5016500"/>
          <p14:tracePt t="23344" x="3044825" y="5016500"/>
          <p14:tracePt t="23352" x="3052763" y="5016500"/>
          <p14:tracePt t="23360" x="3060700" y="5016500"/>
          <p14:tracePt t="23368" x="3068638" y="5016500"/>
          <p14:tracePt t="23376" x="3076575" y="5016500"/>
          <p14:tracePt t="23384" x="3084513" y="5016500"/>
          <p14:tracePt t="23392" x="3092450" y="5016500"/>
          <p14:tracePt t="23400" x="3100388" y="5016500"/>
          <p14:tracePt t="23408" x="3109913" y="5016500"/>
          <p14:tracePt t="23416" x="3117850" y="5016500"/>
          <p14:tracePt t="23424" x="3125788" y="5016500"/>
          <p14:tracePt t="23432" x="3141663" y="5008563"/>
          <p14:tracePt t="23440" x="3149600" y="5000625"/>
          <p14:tracePt t="23448" x="3165475" y="5000625"/>
          <p14:tracePt t="23456" x="3173413" y="4984750"/>
          <p14:tracePt t="23464" x="3181350" y="4984750"/>
          <p14:tracePt t="23472" x="3197225" y="4976813"/>
          <p14:tracePt t="23480" x="3205163" y="4967288"/>
          <p14:tracePt t="23488" x="3213100" y="4959350"/>
          <p14:tracePt t="23496" x="3221038" y="4951413"/>
          <p14:tracePt t="23504" x="3236913" y="4943475"/>
          <p14:tracePt t="23512" x="3244850" y="4927600"/>
          <p14:tracePt t="23520" x="3252788" y="4919663"/>
          <p14:tracePt t="23528" x="3260725" y="4911725"/>
          <p14:tracePt t="23536" x="3268663" y="4895850"/>
          <p14:tracePt t="23552" x="3268663" y="4879975"/>
          <p14:tracePt t="23560" x="3276600" y="4872038"/>
          <p14:tracePt t="23568" x="3276600" y="4856163"/>
          <p14:tracePt t="23576" x="3276600" y="4848225"/>
          <p14:tracePt t="23584" x="3284538" y="4840288"/>
          <p14:tracePt t="23592" x="3284538" y="4832350"/>
          <p14:tracePt t="23600" x="3292475" y="4824413"/>
          <p14:tracePt t="23608" x="3292475" y="4816475"/>
          <p14:tracePt t="23616" x="3292475" y="4808538"/>
          <p14:tracePt t="23632" x="3292475" y="4800600"/>
          <p14:tracePt t="23640" x="3292475" y="4792663"/>
          <p14:tracePt t="23648" x="3292475" y="4784725"/>
          <p14:tracePt t="23656" x="3292475" y="4776788"/>
          <p14:tracePt t="23664" x="3292475" y="4768850"/>
          <p14:tracePt t="23680" x="3292475" y="4760913"/>
          <p14:tracePt t="23688" x="3292475" y="4752975"/>
          <p14:tracePt t="23696" x="3292475" y="4745038"/>
          <p14:tracePt t="23704" x="3292475" y="4737100"/>
          <p14:tracePt t="23712" x="3284538" y="4721225"/>
          <p14:tracePt t="23720" x="3284538" y="4713288"/>
          <p14:tracePt t="23728" x="3284538" y="4697413"/>
          <p14:tracePt t="23736" x="3276600" y="4689475"/>
          <p14:tracePt t="23743" x="3268663" y="4681538"/>
          <p14:tracePt t="23752" x="3268663" y="4665663"/>
          <p14:tracePt t="23768" x="3252788" y="4657725"/>
          <p14:tracePt t="23776" x="3252788" y="4649788"/>
          <p14:tracePt t="23784" x="3244850" y="4641850"/>
          <p14:tracePt t="23792" x="3236913" y="4633913"/>
          <p14:tracePt t="23800" x="3228975" y="4624388"/>
          <p14:tracePt t="23808" x="3221038" y="4616450"/>
          <p14:tracePt t="23816" x="3213100" y="4608513"/>
          <p14:tracePt t="23824" x="3213100" y="4592638"/>
          <p14:tracePt t="23832" x="3197225" y="4592638"/>
          <p14:tracePt t="23840" x="3197225" y="4576763"/>
          <p14:tracePt t="23848" x="3181350" y="4576763"/>
          <p14:tracePt t="23856" x="3181350" y="4560888"/>
          <p14:tracePt t="23872" x="3165475" y="4552950"/>
          <p14:tracePt t="23880" x="3165475" y="4545013"/>
          <p14:tracePt t="23894" x="3157538" y="4545013"/>
          <p14:tracePt t="23896" x="3149600" y="4537075"/>
          <p14:tracePt t="23904" x="3141663" y="4537075"/>
          <p14:tracePt t="23912" x="3133725" y="4529138"/>
          <p14:tracePt t="23920" x="3125788" y="4529138"/>
          <p14:tracePt t="23928" x="3117850" y="4529138"/>
          <p14:tracePt t="23936" x="3109913" y="4529138"/>
          <p14:tracePt t="23952" x="3100388" y="4529138"/>
          <p14:tracePt t="23968" x="3092450" y="4529138"/>
          <p14:tracePt t="23984" x="3084513" y="4529138"/>
          <p14:tracePt t="24000" x="3076575" y="4529138"/>
          <p14:tracePt t="24160" x="3084513" y="4521200"/>
          <p14:tracePt t="24168" x="3092450" y="4521200"/>
          <p14:tracePt t="24176" x="3100388" y="4513263"/>
          <p14:tracePt t="24184" x="3125788" y="4497388"/>
          <p14:tracePt t="24192" x="3149600" y="4481513"/>
          <p14:tracePt t="24200" x="3165475" y="4465638"/>
          <p14:tracePt t="24208" x="3181350" y="4449763"/>
          <p14:tracePt t="24216" x="3213100" y="4418013"/>
          <p14:tracePt t="24224" x="3244850" y="4394200"/>
          <p14:tracePt t="24232" x="3260725" y="4362450"/>
          <p14:tracePt t="24240" x="3276600" y="4338638"/>
          <p14:tracePt t="24248" x="3292475" y="4322763"/>
          <p14:tracePt t="24256" x="3308350" y="4281488"/>
          <p14:tracePt t="24264" x="3316288" y="4265613"/>
          <p14:tracePt t="24272" x="3332163" y="4225925"/>
          <p14:tracePt t="24280" x="3348038" y="4194175"/>
          <p14:tracePt t="24288" x="3363913" y="4170363"/>
          <p14:tracePt t="24296" x="3363913" y="4138613"/>
          <p14:tracePt t="24304" x="3379788" y="4106863"/>
          <p14:tracePt t="24312" x="3387725" y="4075113"/>
          <p14:tracePt t="24319" x="3395663" y="4051300"/>
          <p14:tracePt t="24328" x="3411538" y="4019550"/>
          <p14:tracePt t="24335" x="3411538" y="3987800"/>
          <p14:tracePt t="24344" x="3411538" y="3971925"/>
          <p14:tracePt t="24352" x="3411538" y="3948113"/>
          <p14:tracePt t="24360" x="3419475" y="3930650"/>
          <p14:tracePt t="24368" x="3427413" y="3906838"/>
          <p14:tracePt t="24376" x="3427413" y="3890963"/>
          <p14:tracePt t="24384" x="3427413" y="3875088"/>
          <p14:tracePt t="24392" x="3427413" y="3859213"/>
          <p14:tracePt t="24400" x="3435350" y="3835400"/>
          <p14:tracePt t="24408" x="3435350" y="3819525"/>
          <p14:tracePt t="24416" x="3435350" y="3803650"/>
          <p14:tracePt t="24424" x="3435350" y="3779838"/>
          <p14:tracePt t="24432" x="3435350" y="3763963"/>
          <p14:tracePt t="24440" x="3435350" y="3740150"/>
          <p14:tracePt t="24448" x="3435350" y="3716338"/>
          <p14:tracePt t="24456" x="3435350" y="3700463"/>
          <p14:tracePt t="24464" x="3435350" y="3676650"/>
          <p14:tracePt t="24472" x="3435350" y="3660775"/>
          <p14:tracePt t="24480" x="3427413" y="3629025"/>
          <p14:tracePt t="24488" x="3419475" y="3605213"/>
          <p14:tracePt t="24496" x="3419475" y="3579813"/>
          <p14:tracePt t="24504" x="3419475" y="3556000"/>
          <p14:tracePt t="24512" x="3419475" y="3532188"/>
          <p14:tracePt t="24520" x="3411538" y="3508375"/>
          <p14:tracePt t="24528" x="3411538" y="3484563"/>
          <p14:tracePt t="24536" x="3411538" y="3468688"/>
          <p14:tracePt t="24544" x="3403600" y="3436938"/>
          <p14:tracePt t="24552" x="3395663" y="3421063"/>
          <p14:tracePt t="24560" x="3387725" y="3397250"/>
          <p14:tracePt t="24568" x="3379788" y="3357563"/>
          <p14:tracePt t="24576" x="3371850" y="3333750"/>
          <p14:tracePt t="24584" x="3363913" y="3302000"/>
          <p14:tracePt t="24592" x="3355975" y="3278188"/>
          <p14:tracePt t="24600" x="3348038" y="3252788"/>
          <p14:tracePt t="24608" x="3340100" y="3213100"/>
          <p14:tracePt t="24616" x="3332163" y="3189288"/>
          <p14:tracePt t="24624" x="3316288" y="3157538"/>
          <p14:tracePt t="24632" x="3308350" y="3133725"/>
          <p14:tracePt t="24640" x="3308350" y="3109913"/>
          <p14:tracePt t="24648" x="3300413" y="3086100"/>
          <p14:tracePt t="24656" x="3284538" y="3078163"/>
          <p14:tracePt t="24664" x="3284538" y="3062288"/>
          <p14:tracePt t="24672" x="3276600" y="3038475"/>
          <p14:tracePt t="24680" x="3268663" y="3030538"/>
          <p14:tracePt t="24688" x="3260725" y="3014663"/>
          <p14:tracePt t="24696" x="3252788" y="2998788"/>
          <p14:tracePt t="24704" x="3244850" y="2982913"/>
          <p14:tracePt t="24712" x="3236913" y="2974975"/>
          <p14:tracePt t="24720" x="3228975" y="2959100"/>
          <p14:tracePt t="24728" x="3221038" y="2951163"/>
          <p14:tracePt t="24736" x="3205163" y="2935288"/>
          <p14:tracePt t="24744" x="3197225" y="2927350"/>
          <p14:tracePt t="24752" x="3189288" y="2919413"/>
          <p14:tracePt t="24760" x="3173413" y="2901950"/>
          <p14:tracePt t="24768" x="3157538" y="2886075"/>
          <p14:tracePt t="24776" x="3149600" y="2878138"/>
          <p14:tracePt t="24784" x="3133725" y="2870200"/>
          <p14:tracePt t="24792" x="3125788" y="2862263"/>
          <p14:tracePt t="24800" x="3117850" y="2846388"/>
          <p14:tracePt t="24808" x="3100388" y="2838450"/>
          <p14:tracePt t="24816" x="3092450" y="2830513"/>
          <p14:tracePt t="24824" x="3084513" y="2822575"/>
          <p14:tracePt t="24832" x="3076575" y="2814638"/>
          <p14:tracePt t="24840" x="3060700" y="2806700"/>
          <p14:tracePt t="24848" x="3060700" y="2798763"/>
          <p14:tracePt t="24856" x="3044825" y="2790825"/>
          <p14:tracePt t="24864" x="3036888" y="2790825"/>
          <p14:tracePt t="24872" x="3036888" y="2782888"/>
          <p14:tracePt t="24880" x="3028950" y="2774950"/>
          <p14:tracePt t="24888" x="3028950" y="2767013"/>
          <p14:tracePt t="24896" x="3021013" y="2767013"/>
          <p14:tracePt t="24904" x="3021013" y="2759075"/>
          <p14:tracePt t="24920" x="3005138" y="2751138"/>
          <p14:tracePt t="24928" x="3005138" y="2743200"/>
          <p14:tracePt t="24936" x="3005138" y="2735263"/>
          <p14:tracePt t="24944" x="2997200" y="2735263"/>
          <p14:tracePt t="24961" x="2997200" y="2727325"/>
          <p14:tracePt t="24984" x="2989263" y="2719388"/>
          <p14:tracePt t="25016" x="2989263" y="2711450"/>
          <p14:tracePt t="25304" x="3005138" y="2711450"/>
          <p14:tracePt t="25312" x="3021013" y="2711450"/>
          <p14:tracePt t="25320" x="3044825" y="2719388"/>
          <p14:tracePt t="25328" x="3084513" y="2719388"/>
          <p14:tracePt t="25336" x="3125788" y="2727325"/>
          <p14:tracePt t="25388" x="3403600" y="2727325"/>
          <p14:tracePt t="25392" x="3443288" y="2727325"/>
          <p14:tracePt t="25400" x="3476625" y="2727325"/>
          <p14:tracePt t="25408" x="3500438" y="2735263"/>
          <p14:tracePt t="25416" x="3516313" y="2735263"/>
          <p14:tracePt t="25424" x="3532188" y="2743200"/>
          <p14:tracePt t="25432" x="3532188" y="2751138"/>
          <p14:tracePt t="25440" x="3548063" y="2751138"/>
          <p14:tracePt t="25456" x="3548063" y="2759075"/>
          <p14:tracePt t="25464" x="3556000" y="2759075"/>
          <p14:tracePt t="25728" x="3556000" y="2767013"/>
          <p14:tracePt t="26048" x="3556000" y="2774950"/>
          <p14:tracePt t="26064" x="3556000" y="2782888"/>
          <p14:tracePt t="26096" x="3556000" y="2790825"/>
          <p14:tracePt t="26104" x="3548063" y="2790825"/>
          <p14:tracePt t="26128" x="3548063" y="2798763"/>
          <p14:tracePt t="26184" x="3548063" y="2806700"/>
          <p14:tracePt t="26248" x="3548063" y="2814638"/>
          <p14:tracePt t="26312" x="3548063" y="2822575"/>
          <p14:tracePt t="26352" x="3548063" y="2830513"/>
          <p14:tracePt t="26424" x="3548063" y="2838450"/>
          <p14:tracePt t="26592" x="3548063" y="2846388"/>
          <p14:tracePt t="26808" x="3540125" y="2846388"/>
          <p14:tracePt t="26832" x="3532188" y="2846388"/>
          <p14:tracePt t="26840" x="3532188" y="2854325"/>
          <p14:tracePt t="26864" x="3524250" y="2854325"/>
          <p14:tracePt t="26904" x="3516313" y="2854325"/>
          <p14:tracePt t="26936" x="3508375" y="2854325"/>
          <p14:tracePt t="26952" x="3484563" y="2854325"/>
          <p14:tracePt t="26968" x="3476625" y="2854325"/>
          <p14:tracePt t="26984" x="3467100" y="2854325"/>
          <p14:tracePt t="27000" x="3451225" y="2854325"/>
          <p14:tracePt t="27016" x="3443288" y="2854325"/>
          <p14:tracePt t="27032" x="3435350" y="2862263"/>
          <p14:tracePt t="27048" x="3427413" y="2862263"/>
          <p14:tracePt t="27056" x="3419475" y="2862263"/>
          <p14:tracePt t="27064" x="3411538" y="2862263"/>
          <p14:tracePt t="27072" x="3411538" y="2870200"/>
          <p14:tracePt t="27088" x="3395663" y="2878138"/>
          <p14:tracePt t="27104" x="3387725" y="2878138"/>
          <p14:tracePt t="27112" x="3379788" y="2886075"/>
          <p14:tracePt t="27120" x="3371850" y="2886075"/>
          <p14:tracePt t="27128" x="3363913" y="2886075"/>
          <p14:tracePt t="27136" x="3355975" y="2894013"/>
          <p14:tracePt t="27144" x="3348038" y="2901950"/>
          <p14:tracePt t="27152" x="3340100" y="2901950"/>
          <p14:tracePt t="27168" x="3332163" y="2909888"/>
          <p14:tracePt t="27176" x="3324225" y="2909888"/>
          <p14:tracePt t="27184" x="3308350" y="2919413"/>
          <p14:tracePt t="27192" x="3300413" y="2927350"/>
          <p14:tracePt t="27200" x="3284538" y="2927350"/>
          <p14:tracePt t="27208" x="3268663" y="2943225"/>
          <p14:tracePt t="27216" x="3252788" y="2951163"/>
          <p14:tracePt t="27224" x="3236913" y="2959100"/>
          <p14:tracePt t="27232" x="3221038" y="2967038"/>
          <p14:tracePt t="27240" x="3205163" y="2974975"/>
          <p14:tracePt t="27248" x="3189288" y="2982913"/>
          <p14:tracePt t="27256" x="3173413" y="2990850"/>
          <p14:tracePt t="27264" x="3157538" y="2998788"/>
          <p14:tracePt t="27272" x="3141663" y="3014663"/>
          <p14:tracePt t="27280" x="3117850" y="3014663"/>
          <p14:tracePt t="27288" x="3100388" y="3022600"/>
          <p14:tracePt t="27296" x="3092450" y="3030538"/>
          <p14:tracePt t="27304" x="3076575" y="3038475"/>
          <p14:tracePt t="27312" x="3060700" y="3046413"/>
          <p14:tracePt t="27320" x="3036888" y="3054350"/>
          <p14:tracePt t="27328" x="3021013" y="3062288"/>
          <p14:tracePt t="27336" x="3005138" y="3062288"/>
          <p14:tracePt t="27344" x="2981325" y="3078163"/>
          <p14:tracePt t="27352" x="2965450" y="3078163"/>
          <p14:tracePt t="27360" x="2949575" y="3094038"/>
          <p14:tracePt t="27368" x="2925763" y="3094038"/>
          <p14:tracePt t="27376" x="2909888" y="3109913"/>
          <p14:tracePt t="27384" x="2901950" y="3109913"/>
          <p14:tracePt t="27392" x="2878138" y="3109913"/>
          <p14:tracePt t="27400" x="2862263" y="3117850"/>
          <p14:tracePt t="27408" x="2846388" y="3117850"/>
          <p14:tracePt t="27416" x="2838450" y="3117850"/>
          <p14:tracePt t="27424" x="2814638" y="3125788"/>
          <p14:tracePt t="27432" x="2806700" y="3125788"/>
          <p14:tracePt t="27440" x="2790825" y="3125788"/>
          <p14:tracePt t="27448" x="2774950" y="3125788"/>
          <p14:tracePt t="27456" x="2767013" y="3125788"/>
          <p14:tracePt t="27464" x="2751138" y="3125788"/>
          <p14:tracePt t="27472" x="2741613" y="3125788"/>
          <p14:tracePt t="27480" x="2725738" y="3125788"/>
          <p14:tracePt t="27488" x="2709863" y="3125788"/>
          <p14:tracePt t="27496" x="2693988" y="3125788"/>
          <p14:tracePt t="27504" x="2678113" y="3125788"/>
          <p14:tracePt t="27512" x="2662238" y="3125788"/>
          <p14:tracePt t="27520" x="2638425" y="3125788"/>
          <p14:tracePt t="27528" x="2630488" y="3125788"/>
          <p14:tracePt t="27536" x="2614613" y="3125788"/>
          <p14:tracePt t="27544" x="2606675" y="3125788"/>
          <p14:tracePt t="27552" x="2590800" y="3125788"/>
          <p14:tracePt t="27560" x="2582863" y="3125788"/>
          <p14:tracePt t="27568" x="2574925" y="3125788"/>
          <p14:tracePt t="27576" x="2559050" y="3125788"/>
          <p14:tracePt t="27584" x="2551113" y="3117850"/>
          <p14:tracePt t="27600" x="2535238" y="3117850"/>
          <p14:tracePt t="27608" x="2527300" y="3117850"/>
          <p14:tracePt t="27616" x="2519363" y="3117850"/>
          <p14:tracePt t="27624" x="2511425" y="3117850"/>
          <p14:tracePt t="27632" x="2503488" y="3117850"/>
          <p14:tracePt t="27640" x="2495550" y="3117850"/>
          <p14:tracePt t="27648" x="2487613" y="3109913"/>
          <p14:tracePt t="27672" x="2479675" y="3109913"/>
          <p14:tracePt t="27736" x="2471738" y="3109913"/>
          <p14:tracePt t="27744" x="2471738" y="3094038"/>
          <p14:tracePt t="27768" x="2463800" y="3086100"/>
          <p14:tracePt t="27776" x="2463800" y="3078163"/>
          <p14:tracePt t="27784" x="2455863" y="3070225"/>
          <p14:tracePt t="27792" x="2455863" y="3062288"/>
          <p14:tracePt t="27808" x="2447925" y="3046413"/>
          <p14:tracePt t="27824" x="2447925" y="3038475"/>
          <p14:tracePt t="27832" x="2447925" y="3030538"/>
          <p14:tracePt t="27840" x="2439988" y="3022600"/>
          <p14:tracePt t="27856" x="2439988" y="3014663"/>
          <p14:tracePt t="27872" x="2439988" y="2998788"/>
          <p14:tracePt t="27888" x="2439988" y="2990850"/>
          <p14:tracePt t="27896" x="2439988" y="2982913"/>
          <p14:tracePt t="27912" x="2439988" y="2974975"/>
          <p14:tracePt t="27920" x="2439988" y="2967038"/>
          <p14:tracePt t="27944" x="2439988" y="2959100"/>
          <p14:tracePt t="27960" x="2439988" y="2951163"/>
          <p14:tracePt t="27968" x="2439988" y="2943225"/>
          <p14:tracePt t="27976" x="2439988" y="2935288"/>
          <p14:tracePt t="27992" x="2447925" y="2927350"/>
          <p14:tracePt t="28000" x="2455863" y="2919413"/>
          <p14:tracePt t="28016" x="2463800" y="2909888"/>
          <p14:tracePt t="28024" x="2463800" y="2901950"/>
          <p14:tracePt t="28032" x="2471738" y="2901950"/>
          <p14:tracePt t="28040" x="2479675" y="2901950"/>
          <p14:tracePt t="28048" x="2479675" y="2894013"/>
          <p14:tracePt t="28056" x="2495550" y="2894013"/>
          <p14:tracePt t="28064" x="2495550" y="2886075"/>
          <p14:tracePt t="28072" x="2503488" y="2878138"/>
          <p14:tracePt t="28088" x="2511425" y="2878138"/>
          <p14:tracePt t="28096" x="2511425" y="2870200"/>
          <p14:tracePt t="28104" x="2527300" y="2870200"/>
          <p14:tracePt t="28120" x="2535238" y="2870200"/>
          <p14:tracePt t="28144" x="2543175" y="2870200"/>
          <p14:tracePt t="28152" x="2543175" y="2862263"/>
          <p14:tracePt t="28160" x="2551113" y="2862263"/>
          <p14:tracePt t="28168" x="2559050" y="2862263"/>
          <p14:tracePt t="28192" x="2566988" y="2862263"/>
          <p14:tracePt t="28232" x="2574925" y="2862263"/>
          <p14:tracePt t="28264" x="2582863" y="2862263"/>
          <p14:tracePt t="28272" x="2590800" y="2854325"/>
          <p14:tracePt t="28312" x="2598738" y="2854325"/>
          <p14:tracePt t="28352" x="2606675" y="2854325"/>
          <p14:tracePt t="28392" x="2614613" y="2846388"/>
          <p14:tracePt t="28408" x="2622550" y="2846388"/>
          <p14:tracePt t="28440" x="2630488" y="2846388"/>
          <p14:tracePt t="28456" x="2638425" y="2846388"/>
          <p14:tracePt t="28464" x="2638425" y="2854325"/>
          <p14:tracePt t="28504" x="2646363" y="2854325"/>
          <p14:tracePt t="28552" x="2654300" y="2854325"/>
          <p14:tracePt t="28568" x="2662238" y="2862263"/>
          <p14:tracePt t="28584" x="2670175" y="2862263"/>
          <p14:tracePt t="28608" x="2670175" y="2878138"/>
          <p14:tracePt t="28616" x="2686050" y="2878138"/>
          <p14:tracePt t="28640" x="2693988" y="2878138"/>
          <p14:tracePt t="28648" x="2693988" y="2886075"/>
          <p14:tracePt t="28664" x="2701925" y="2886075"/>
          <p14:tracePt t="28672" x="2709863" y="2886075"/>
          <p14:tracePt t="28680" x="2709863" y="2894013"/>
          <p14:tracePt t="28696" x="2717800" y="2894013"/>
          <p14:tracePt t="28712" x="2725738" y="2901950"/>
          <p14:tracePt t="28728" x="2733675" y="2909888"/>
          <p14:tracePt t="28736" x="2741613" y="2909888"/>
          <p14:tracePt t="28768" x="2751138" y="2909888"/>
          <p14:tracePt t="28792" x="2759075" y="2919413"/>
          <p14:tracePt t="28840" x="2767013" y="2919413"/>
          <p14:tracePt t="28896" x="2774950" y="2927350"/>
          <p14:tracePt t="28904" x="2782888" y="2927350"/>
          <p14:tracePt t="28920" x="2790825" y="2927350"/>
          <p14:tracePt t="28928" x="2790825" y="2935288"/>
          <p14:tracePt t="28936" x="2798763" y="2943225"/>
          <p14:tracePt t="28960" x="2806700" y="2951163"/>
          <p14:tracePt t="28968" x="2814638" y="2951163"/>
          <p14:tracePt t="29304" x="2822575" y="2959100"/>
          <p14:tracePt t="29328" x="2822575" y="2967038"/>
          <p14:tracePt t="29336" x="2830513" y="2967038"/>
          <p14:tracePt t="29344" x="2830513" y="2974975"/>
          <p14:tracePt t="29352" x="2830513" y="2982913"/>
          <p14:tracePt t="29368" x="2838450" y="2982913"/>
          <p14:tracePt t="29392" x="2846388" y="2982913"/>
          <p14:tracePt t="29400" x="2846388" y="2990850"/>
          <p14:tracePt t="29424" x="2854325" y="2998788"/>
          <p14:tracePt t="29432" x="2862263" y="3006725"/>
          <p14:tracePt t="29440" x="2870200" y="3006725"/>
          <p14:tracePt t="29448" x="2870200" y="3014663"/>
          <p14:tracePt t="29456" x="2878138" y="3014663"/>
          <p14:tracePt t="29464" x="2886075" y="3030538"/>
          <p14:tracePt t="29472" x="2901950" y="3038475"/>
          <p14:tracePt t="29480" x="2901950" y="3046413"/>
          <p14:tracePt t="29488" x="2909888" y="3054350"/>
          <p14:tracePt t="29496" x="2917825" y="3070225"/>
          <p14:tracePt t="29504" x="2925763" y="3078163"/>
          <p14:tracePt t="29512" x="2933700" y="3086100"/>
          <p14:tracePt t="29520" x="2949575" y="3101975"/>
          <p14:tracePt t="29528" x="2949575" y="3117850"/>
          <p14:tracePt t="29536" x="2965450" y="3133725"/>
          <p14:tracePt t="29544" x="2973388" y="3141663"/>
          <p14:tracePt t="29552" x="2989263" y="3173413"/>
          <p14:tracePt t="29560" x="2997200" y="3181350"/>
          <p14:tracePt t="29568" x="2997200" y="3197225"/>
          <p14:tracePt t="29577" x="3013075" y="3213100"/>
          <p14:tracePt t="29584" x="3013075" y="3236913"/>
          <p14:tracePt t="29592" x="3021013" y="3262313"/>
          <p14:tracePt t="29600" x="3036888" y="3278188"/>
          <p14:tracePt t="29608" x="3036888" y="3294063"/>
          <p14:tracePt t="29616" x="3052763" y="3317875"/>
          <p14:tracePt t="29624" x="3060700" y="3349625"/>
          <p14:tracePt t="29632" x="3076575" y="3381375"/>
          <p14:tracePt t="29640" x="3084513" y="3397250"/>
          <p14:tracePt t="29648" x="3092450" y="3421063"/>
          <p14:tracePt t="29656" x="3100388" y="3452813"/>
          <p14:tracePt t="29664" x="3117850" y="3460750"/>
          <p14:tracePt t="29672" x="3117850" y="3484563"/>
          <p14:tracePt t="29680" x="3125788" y="3500438"/>
          <p14:tracePt t="29688" x="3133725" y="3508375"/>
          <p14:tracePt t="29696" x="3133725" y="3516313"/>
          <p14:tracePt t="29704" x="3133725" y="3524250"/>
          <p14:tracePt t="29712" x="3141663" y="3524250"/>
          <p14:tracePt t="29720" x="3141663" y="3532188"/>
          <p14:tracePt t="29728" x="3141663" y="3540125"/>
          <p14:tracePt t="29736" x="3149600" y="3548063"/>
          <p14:tracePt t="29744" x="3149600" y="3563938"/>
          <p14:tracePt t="29752" x="3149600" y="3571875"/>
          <p14:tracePt t="29760" x="3149600" y="3579813"/>
          <p14:tracePt t="29768" x="3157538" y="3605213"/>
          <p14:tracePt t="29777" x="3157538" y="3613150"/>
          <p14:tracePt t="29784" x="3157538" y="3629025"/>
          <p14:tracePt t="29792" x="3165475" y="3644900"/>
          <p14:tracePt t="29800" x="3165475" y="3652838"/>
          <p14:tracePt t="29808" x="3165475" y="3676650"/>
          <p14:tracePt t="29816" x="3165475" y="3684588"/>
          <p14:tracePt t="29824" x="3165475" y="3700463"/>
          <p14:tracePt t="29832" x="3165475" y="3708400"/>
          <p14:tracePt t="29840" x="3165475" y="3724275"/>
          <p14:tracePt t="29848" x="3165475" y="3740150"/>
          <p14:tracePt t="29856" x="3165475" y="3748088"/>
          <p14:tracePt t="29864" x="3165475" y="3756025"/>
          <p14:tracePt t="29872" x="3165475" y="3771900"/>
          <p14:tracePt t="29880" x="3165475" y="3787775"/>
          <p14:tracePt t="29888" x="3165475" y="3795713"/>
          <p14:tracePt t="29896" x="3165475" y="3803650"/>
          <p14:tracePt t="29904" x="3157538" y="3819525"/>
          <p14:tracePt t="29920" x="3157538" y="3827463"/>
          <p14:tracePt t="29928" x="3157538" y="3835400"/>
          <p14:tracePt t="29936" x="3157538" y="3843338"/>
          <p14:tracePt t="29944" x="3157538" y="3851275"/>
          <p14:tracePt t="29952" x="3149600" y="3859213"/>
          <p14:tracePt t="29960" x="3141663" y="3867150"/>
          <p14:tracePt t="29968" x="3141663" y="3875088"/>
          <p14:tracePt t="29984" x="3133725" y="3883025"/>
          <p14:tracePt t="29992" x="3133725" y="3898900"/>
          <p14:tracePt t="30000" x="3125788" y="3898900"/>
          <p14:tracePt t="30008" x="3125788" y="3906838"/>
          <p14:tracePt t="30016" x="3125788" y="3922713"/>
          <p14:tracePt t="30024" x="3117850" y="3922713"/>
          <p14:tracePt t="30032" x="3117850" y="3938588"/>
          <p14:tracePt t="30048" x="3109913" y="3948113"/>
          <p14:tracePt t="30056" x="3100388" y="3948113"/>
          <p14:tracePt t="30064" x="3100388" y="3956050"/>
          <p14:tracePt t="30088" x="3092450" y="3963988"/>
          <p14:tracePt t="30096" x="3092450" y="3971925"/>
          <p14:tracePt t="30120" x="3084513" y="3979863"/>
          <p14:tracePt t="30136" x="3076575" y="3979863"/>
          <p14:tracePt t="30144" x="3068638" y="3979863"/>
          <p14:tracePt t="30152" x="3068638" y="3987800"/>
          <p14:tracePt t="30168" x="3060700" y="3995738"/>
          <p14:tracePt t="30184" x="3044825" y="4003675"/>
          <p14:tracePt t="30200" x="3028950" y="4011613"/>
          <p14:tracePt t="30216" x="3021013" y="4019550"/>
          <p14:tracePt t="30224" x="3013075" y="4019550"/>
          <p14:tracePt t="30232" x="3013075" y="4027488"/>
          <p14:tracePt t="30240" x="3005138" y="4027488"/>
          <p14:tracePt t="30248" x="2989263" y="4027488"/>
          <p14:tracePt t="30256" x="2989263" y="4035425"/>
          <p14:tracePt t="30264" x="2981325" y="4043363"/>
          <p14:tracePt t="30272" x="2973388" y="4043363"/>
          <p14:tracePt t="30288" x="2965450" y="4043363"/>
          <p14:tracePt t="30328" x="2957513" y="4043363"/>
          <p14:tracePt t="30360" x="2941638" y="4051300"/>
          <p14:tracePt t="30384" x="2933700" y="4051300"/>
          <p14:tracePt t="30424" x="2925763" y="4051300"/>
          <p14:tracePt t="30440" x="2917825" y="4051300"/>
          <p14:tracePt t="30456" x="2909888" y="4051300"/>
          <p14:tracePt t="30472" x="2909888" y="4059238"/>
          <p14:tracePt t="30488" x="2901950" y="4059238"/>
          <p14:tracePt t="30520" x="2894013" y="4059238"/>
          <p14:tracePt t="30816" x="2894013" y="4067175"/>
          <p14:tracePt t="30840" x="2886075" y="4075113"/>
          <p14:tracePt t="30848" x="2878138" y="4075113"/>
          <p14:tracePt t="31400" x="2878138" y="4083050"/>
          <p14:tracePt t="31416" x="2878138" y="4090988"/>
          <p14:tracePt t="31424" x="2878138" y="4098925"/>
          <p14:tracePt t="31432" x="2886075" y="4106863"/>
          <p14:tracePt t="31448" x="2894013" y="4114800"/>
          <p14:tracePt t="31456" x="2894013" y="4122738"/>
          <p14:tracePt t="31464" x="2901950" y="4130675"/>
          <p14:tracePt t="31472" x="2909888" y="4138613"/>
          <p14:tracePt t="31488" x="2917825" y="4146550"/>
          <p14:tracePt t="31496" x="2917825" y="4154488"/>
          <p14:tracePt t="31504" x="2925763" y="4154488"/>
          <p14:tracePt t="31512" x="2933700" y="4170363"/>
          <p14:tracePt t="31528" x="2941638" y="4170363"/>
          <p14:tracePt t="31544" x="2949575" y="4170363"/>
          <p14:tracePt t="31552" x="2957513" y="4170363"/>
          <p14:tracePt t="31560" x="2965450" y="4170363"/>
          <p14:tracePt t="31568" x="2981325" y="4170363"/>
          <p14:tracePt t="31577" x="2989263" y="4170363"/>
          <p14:tracePt t="31592" x="3005138" y="4170363"/>
          <p14:tracePt t="31600" x="3013075" y="4170363"/>
          <p14:tracePt t="31608" x="3021013" y="4170363"/>
          <p14:tracePt t="31616" x="3028950" y="4170363"/>
          <p14:tracePt t="31624" x="3036888" y="4170363"/>
          <p14:tracePt t="31632" x="3044825" y="4162425"/>
          <p14:tracePt t="31640" x="3060700" y="4162425"/>
          <p14:tracePt t="31648" x="3068638" y="4154488"/>
          <p14:tracePt t="31656" x="3076575" y="4154488"/>
          <p14:tracePt t="31664" x="3100388" y="4146550"/>
          <p14:tracePt t="31672" x="3109913" y="4138613"/>
          <p14:tracePt t="31680" x="3125788" y="4138613"/>
          <p14:tracePt t="31688" x="3141663" y="4122738"/>
          <p14:tracePt t="31696" x="3173413" y="4114800"/>
          <p14:tracePt t="31704" x="3197225" y="4098925"/>
          <p14:tracePt t="31712" x="3236913" y="4083050"/>
          <p14:tracePt t="31720" x="3260725" y="4067175"/>
          <p14:tracePt t="31728" x="3292475" y="4059238"/>
          <p14:tracePt t="31736" x="3332163" y="4035425"/>
          <p14:tracePt t="31744" x="3371850" y="4019550"/>
          <p14:tracePt t="31752" x="3411538" y="4003675"/>
          <p14:tracePt t="31759" x="3435350" y="3995738"/>
          <p14:tracePt t="31768" x="3467100" y="3987800"/>
          <p14:tracePt t="31777" x="3500438" y="3971925"/>
          <p14:tracePt t="31784" x="3516313" y="3963988"/>
          <p14:tracePt t="31792" x="3548063" y="3948113"/>
          <p14:tracePt t="31800" x="3571875" y="3938588"/>
          <p14:tracePt t="31808" x="3587750" y="3930650"/>
          <p14:tracePt t="31816" x="3611563" y="3914775"/>
          <p14:tracePt t="31824" x="3635375" y="3898900"/>
          <p14:tracePt t="31832" x="3651250" y="3883025"/>
          <p14:tracePt t="31840" x="3667125" y="3859213"/>
          <p14:tracePt t="31848" x="3690938" y="3843338"/>
          <p14:tracePt t="31856" x="3714750" y="3827463"/>
          <p14:tracePt t="31864" x="3730625" y="3795713"/>
          <p14:tracePt t="31872" x="3746500" y="3779838"/>
          <p14:tracePt t="31880" x="3762375" y="3740150"/>
          <p14:tracePt t="31888" x="3778250" y="3716338"/>
          <p14:tracePt t="31896" x="3794125" y="3692525"/>
          <p14:tracePt t="31904" x="3810000" y="3660775"/>
          <p14:tracePt t="31912" x="3825875" y="3636963"/>
          <p14:tracePt t="31920" x="3833813" y="3621088"/>
          <p14:tracePt t="31943" x="3859213" y="3563938"/>
          <p14:tracePt t="31945" x="3875088" y="3540125"/>
          <p14:tracePt t="31952" x="3890963" y="3516313"/>
          <p14:tracePt t="31960" x="3890963" y="3476625"/>
          <p14:tracePt t="31968" x="3898900" y="3452813"/>
          <p14:tracePt t="31977" x="3906838" y="3429000"/>
          <p14:tracePt t="31984" x="3906838" y="3397250"/>
          <p14:tracePt t="31992" x="3914775" y="3365500"/>
          <p14:tracePt t="32000" x="3914775" y="3341688"/>
          <p14:tracePt t="32008" x="3914775" y="3302000"/>
          <p14:tracePt t="32016" x="3914775" y="3278188"/>
          <p14:tracePt t="32024" x="3914775" y="3244850"/>
          <p14:tracePt t="32032" x="3914775" y="3221038"/>
          <p14:tracePt t="32040" x="3914775" y="3197225"/>
          <p14:tracePt t="32048" x="3914775" y="3165475"/>
          <p14:tracePt t="32056" x="3914775" y="3141663"/>
          <p14:tracePt t="32064" x="3914775" y="3117850"/>
          <p14:tracePt t="32072" x="3914775" y="3109913"/>
          <p14:tracePt t="32080" x="3914775" y="3086100"/>
          <p14:tracePt t="32088" x="3906838" y="3062288"/>
          <p14:tracePt t="32096" x="3906838" y="3046413"/>
          <p14:tracePt t="32103" x="3898900" y="3030538"/>
          <p14:tracePt t="32112" x="3890963" y="3006725"/>
          <p14:tracePt t="32120" x="3890963" y="2998788"/>
          <p14:tracePt t="32128" x="3890963" y="2990850"/>
          <p14:tracePt t="32136" x="3883025" y="2974975"/>
          <p14:tracePt t="32143" x="3875088" y="2967038"/>
          <p14:tracePt t="32152" x="3867150" y="2959100"/>
          <p14:tracePt t="32159" x="3867150" y="2951163"/>
          <p14:tracePt t="32168" x="3859213" y="2943225"/>
          <p14:tracePt t="32177" x="3851275" y="2927350"/>
          <p14:tracePt t="32184" x="3851275" y="2919413"/>
          <p14:tracePt t="32192" x="3851275" y="2909888"/>
          <p14:tracePt t="32200" x="3843338" y="2901950"/>
          <p14:tracePt t="32208" x="3833813" y="2894013"/>
          <p14:tracePt t="32216" x="3825875" y="2886075"/>
          <p14:tracePt t="32224" x="3817938" y="2878138"/>
          <p14:tracePt t="32232" x="3802063" y="2870200"/>
          <p14:tracePt t="32240" x="3794125" y="2854325"/>
          <p14:tracePt t="32248" x="3786188" y="2846388"/>
          <p14:tracePt t="32255" x="3762375" y="2838450"/>
          <p14:tracePt t="32264" x="3746500" y="2822575"/>
          <p14:tracePt t="32271" x="3738563" y="2814638"/>
          <p14:tracePt t="32280" x="3722688" y="2806700"/>
          <p14:tracePt t="32288" x="3714750" y="2798763"/>
          <p14:tracePt t="32296" x="3698875" y="2782888"/>
          <p14:tracePt t="32304" x="3683000" y="2782888"/>
          <p14:tracePt t="32312" x="3675063" y="2774950"/>
          <p14:tracePt t="32320" x="3659188" y="2767013"/>
          <p14:tracePt t="32328" x="3651250" y="2751138"/>
          <p14:tracePt t="32336" x="3643313" y="2743200"/>
          <p14:tracePt t="32343" x="3627438" y="2735263"/>
          <p14:tracePt t="32360" x="3611563" y="2727325"/>
          <p14:tracePt t="32368" x="3603625" y="2711450"/>
          <p14:tracePt t="32376" x="3595688" y="2711450"/>
          <p14:tracePt t="32384" x="3579813" y="2703513"/>
          <p14:tracePt t="32400" x="3563938" y="2695575"/>
          <p14:tracePt t="32408" x="3563938" y="2687638"/>
          <p14:tracePt t="32416" x="3556000" y="2687638"/>
          <p14:tracePt t="32424" x="3548063" y="2679700"/>
          <p14:tracePt t="32448" x="3540125" y="2671763"/>
          <p14:tracePt t="32456" x="3532188" y="2671763"/>
          <p14:tracePt t="32464" x="3532188" y="2663825"/>
          <p14:tracePt t="32504" x="3532188" y="2655888"/>
          <p14:tracePt t="32536" x="3524250" y="2655888"/>
          <p14:tracePt t="32592" x="3524250" y="2647950"/>
          <p14:tracePt t="32832" x="3524250" y="2663825"/>
          <p14:tracePt t="32840" x="3524250" y="2671763"/>
          <p14:tracePt t="32864" x="3532188" y="2679700"/>
          <p14:tracePt t="32872" x="3548063" y="2687638"/>
          <p14:tracePt t="32880" x="3563938" y="2695575"/>
          <p14:tracePt t="32893" x="3579813" y="2703513"/>
          <p14:tracePt t="32896" x="3595688" y="2711450"/>
          <p14:tracePt t="32904" x="3603625" y="2719388"/>
          <p14:tracePt t="32912" x="3611563" y="2727325"/>
          <p14:tracePt t="32920" x="3619500" y="2735263"/>
          <p14:tracePt t="32936" x="3627438" y="2735263"/>
          <p14:tracePt t="32952" x="3635375" y="2743200"/>
          <p14:tracePt t="32959" x="3643313" y="2751138"/>
          <p14:tracePt t="33248" x="3635375" y="2751138"/>
          <p14:tracePt t="33264" x="3627438" y="2759075"/>
          <p14:tracePt t="33280" x="3619500" y="2759075"/>
          <p14:tracePt t="33296" x="3611563" y="2759075"/>
          <p14:tracePt t="33304" x="3603625" y="2767013"/>
          <p14:tracePt t="33328" x="3587750" y="2767013"/>
          <p14:tracePt t="33352" x="3587750" y="2774950"/>
          <p14:tracePt t="33376" x="3587750" y="2782888"/>
          <p14:tracePt t="33400" x="3587750" y="2790825"/>
          <p14:tracePt t="33408" x="3579813" y="2790825"/>
          <p14:tracePt t="33416" x="3579813" y="2798763"/>
          <p14:tracePt t="33432" x="3579813" y="2814638"/>
          <p14:tracePt t="33448" x="3571875" y="2822575"/>
          <p14:tracePt t="33456" x="3571875" y="2830513"/>
          <p14:tracePt t="33464" x="3571875" y="2838450"/>
          <p14:tracePt t="33472" x="3571875" y="2846388"/>
          <p14:tracePt t="33480" x="3571875" y="2862263"/>
          <p14:tracePt t="33496" x="3571875" y="2878138"/>
          <p14:tracePt t="33504" x="3571875" y="2886075"/>
          <p14:tracePt t="33512" x="3571875" y="2894013"/>
          <p14:tracePt t="33520" x="3571875" y="2901950"/>
          <p14:tracePt t="33528" x="3571875" y="2909888"/>
          <p14:tracePt t="33536" x="3571875" y="2919413"/>
          <p14:tracePt t="33544" x="3571875" y="2927350"/>
          <p14:tracePt t="33576" x="3571875" y="2935288"/>
          <p14:tracePt t="33728" x="3571875" y="2943225"/>
          <p14:tracePt t="33744" x="3579813" y="2943225"/>
          <p14:tracePt t="33752" x="3579813" y="2951163"/>
          <p14:tracePt t="33768" x="3579813" y="2959100"/>
          <p14:tracePt t="33784" x="3587750" y="2959100"/>
          <p14:tracePt t="33792" x="3587750" y="2967038"/>
          <p14:tracePt t="33800" x="3587750" y="2974975"/>
          <p14:tracePt t="33816" x="3587750" y="2982913"/>
          <p14:tracePt t="33832" x="3587750" y="2990850"/>
          <p14:tracePt t="33856" x="3587750" y="2998788"/>
          <p14:tracePt t="33872" x="3587750" y="3006725"/>
          <p14:tracePt t="33880" x="3595688" y="3006725"/>
          <p14:tracePt t="33896" x="3595688" y="3014663"/>
          <p14:tracePt t="33912" x="3595688" y="3022600"/>
          <p14:tracePt t="33920" x="3595688" y="3030538"/>
          <p14:tracePt t="33936" x="3595688" y="3038475"/>
          <p14:tracePt t="33960" x="3603625" y="3046413"/>
          <p14:tracePt t="33992" x="3603625" y="3054350"/>
          <p14:tracePt t="34016" x="3603625" y="3062288"/>
          <p14:tracePt t="34104" x="3611563" y="3070225"/>
          <p14:tracePt t="34136" x="3611563" y="3078163"/>
          <p14:tracePt t="34232" x="3603625" y="3086100"/>
          <p14:tracePt t="34239" x="3603625" y="3094038"/>
          <p14:tracePt t="34248" x="3595688" y="3094038"/>
          <p14:tracePt t="34264" x="3587750" y="3094038"/>
          <p14:tracePt t="34272" x="3579813" y="3101975"/>
          <p14:tracePt t="34288" x="3571875" y="3101975"/>
          <p14:tracePt t="34304" x="3563938" y="3101975"/>
          <p14:tracePt t="34312" x="3556000" y="3117850"/>
          <p14:tracePt t="34328" x="3548063" y="3117850"/>
          <p14:tracePt t="34336" x="3540125" y="3125788"/>
          <p14:tracePt t="34344" x="3532188" y="3133725"/>
          <p14:tracePt t="34352" x="3524250" y="3133725"/>
          <p14:tracePt t="34360" x="3516313" y="3141663"/>
          <p14:tracePt t="34368" x="3508375" y="3149600"/>
          <p14:tracePt t="34376" x="3508375" y="3157538"/>
          <p14:tracePt t="34384" x="3492500" y="3157538"/>
          <p14:tracePt t="34392" x="3476625" y="3165475"/>
          <p14:tracePt t="34400" x="3476625" y="3173413"/>
          <p14:tracePt t="34408" x="3467100" y="3173413"/>
          <p14:tracePt t="34416" x="3459163" y="3181350"/>
          <p14:tracePt t="34423" x="3451225" y="3181350"/>
          <p14:tracePt t="34440" x="3443288" y="3189288"/>
          <p14:tracePt t="34456" x="3435350" y="3189288"/>
          <p14:tracePt t="34464" x="3427413" y="3189288"/>
          <p14:tracePt t="34472" x="3419475" y="3189288"/>
          <p14:tracePt t="34480" x="3419475" y="3197225"/>
          <p14:tracePt t="34488" x="3411538" y="3197225"/>
          <p14:tracePt t="34496" x="3395663" y="3205163"/>
          <p14:tracePt t="34504" x="3387725" y="3205163"/>
          <p14:tracePt t="34512" x="3371850" y="3205163"/>
          <p14:tracePt t="34519" x="3355975" y="3213100"/>
          <p14:tracePt t="34528" x="3348038" y="3213100"/>
          <p14:tracePt t="34536" x="3332163" y="3221038"/>
          <p14:tracePt t="34544" x="3316288" y="3228975"/>
          <p14:tracePt t="34552" x="3300413" y="3228975"/>
          <p14:tracePt t="34561" x="3276600" y="3228975"/>
          <p14:tracePt t="34568" x="3260725" y="3244850"/>
          <p14:tracePt t="34576" x="3244850" y="3244850"/>
          <p14:tracePt t="34584" x="3228975" y="3252788"/>
          <p14:tracePt t="34592" x="3213100" y="3252788"/>
          <p14:tracePt t="34600" x="3189288" y="3252788"/>
          <p14:tracePt t="34608" x="3173413" y="3262313"/>
          <p14:tracePt t="34616" x="3157538" y="3262313"/>
          <p14:tracePt t="34624" x="3141663" y="3270250"/>
          <p14:tracePt t="34632" x="3125788" y="3270250"/>
          <p14:tracePt t="34640" x="3109913" y="3278188"/>
          <p14:tracePt t="34648" x="3092450" y="3278188"/>
          <p14:tracePt t="34656" x="3068638" y="3278188"/>
          <p14:tracePt t="34664" x="3052763" y="3278188"/>
          <p14:tracePt t="34672" x="3036888" y="3278188"/>
          <p14:tracePt t="34680" x="3021013" y="3286125"/>
          <p14:tracePt t="34688" x="3013075" y="3286125"/>
          <p14:tracePt t="34696" x="2989263" y="3294063"/>
          <p14:tracePt t="34704" x="2981325" y="3294063"/>
          <p14:tracePt t="34711" x="2965450" y="3294063"/>
          <p14:tracePt t="34720" x="2957513" y="3294063"/>
          <p14:tracePt t="34728" x="2941638" y="3302000"/>
          <p14:tracePt t="34736" x="2933700" y="3302000"/>
          <p14:tracePt t="34744" x="2925763" y="3302000"/>
          <p14:tracePt t="34752" x="2909888" y="3302000"/>
          <p14:tracePt t="34760" x="2901950" y="3309938"/>
          <p14:tracePt t="34768" x="2894013" y="3309938"/>
          <p14:tracePt t="34777" x="2878138" y="3309938"/>
          <p14:tracePt t="34792" x="2870200" y="3309938"/>
          <p14:tracePt t="34799" x="2854325" y="3309938"/>
          <p14:tracePt t="34807" x="2846388" y="3309938"/>
          <p14:tracePt t="34816" x="2830513" y="3317875"/>
          <p14:tracePt t="34823" x="2822575" y="3317875"/>
          <p14:tracePt t="34831" x="2806700" y="3317875"/>
          <p14:tracePt t="34848" x="2798763" y="3317875"/>
          <p14:tracePt t="34856" x="2790825" y="3317875"/>
          <p14:tracePt t="34864" x="2782888" y="3317875"/>
          <p14:tracePt t="34872" x="2774950" y="3317875"/>
          <p14:tracePt t="34880" x="2759075" y="3317875"/>
          <p14:tracePt t="34896" x="2741613" y="3317875"/>
          <p14:tracePt t="34904" x="2733675" y="3317875"/>
          <p14:tracePt t="34912" x="2725738" y="3317875"/>
          <p14:tracePt t="34920" x="2717800" y="3317875"/>
          <p14:tracePt t="34927" x="2693988" y="3317875"/>
          <p14:tracePt t="34936" x="2678113" y="3317875"/>
          <p14:tracePt t="34943" x="2670175" y="3317875"/>
          <p14:tracePt t="34951" x="2662238" y="3317875"/>
          <p14:tracePt t="34959" x="2646363" y="3317875"/>
          <p14:tracePt t="34968" x="2622550" y="3317875"/>
          <p14:tracePt t="34976" x="2606675" y="3317875"/>
          <p14:tracePt t="34984" x="2590800" y="3317875"/>
          <p14:tracePt t="34991" x="2574925" y="3317875"/>
          <p14:tracePt t="34999" x="2559050" y="3317875"/>
          <p14:tracePt t="35007" x="2543175" y="3317875"/>
          <p14:tracePt t="35016" x="2527300" y="3309938"/>
          <p14:tracePt t="35024" x="2503488" y="3302000"/>
          <p14:tracePt t="35032" x="2495550" y="3302000"/>
          <p14:tracePt t="35040" x="2479675" y="3302000"/>
          <p14:tracePt t="35048" x="2463800" y="3302000"/>
          <p14:tracePt t="35056" x="2447925" y="3302000"/>
          <p14:tracePt t="35064" x="2439988" y="3302000"/>
          <p14:tracePt t="35072" x="2432050" y="3294063"/>
          <p14:tracePt t="35080" x="2416175" y="3286125"/>
          <p14:tracePt t="35104" x="2408238" y="3278188"/>
          <p14:tracePt t="35208" x="2408238" y="3270250"/>
          <p14:tracePt t="35224" x="2408238" y="3262313"/>
          <p14:tracePt t="35248" x="2408238" y="3252788"/>
          <p14:tracePt t="35263" x="2416175" y="3252788"/>
          <p14:tracePt t="35272" x="2424113" y="3252788"/>
          <p14:tracePt t="35288" x="2432050" y="3244850"/>
          <p14:tracePt t="35296" x="2447925" y="3244850"/>
          <p14:tracePt t="35303" x="2455863" y="3236913"/>
          <p14:tracePt t="35311" x="2463800" y="3236913"/>
          <p14:tracePt t="35319" x="2487613" y="3236913"/>
          <p14:tracePt t="35328" x="2503488" y="3236913"/>
          <p14:tracePt t="35335" x="2527300" y="3236913"/>
          <p14:tracePt t="35344" x="2551113" y="3236913"/>
          <p14:tracePt t="35351" x="2574925" y="3236913"/>
          <p14:tracePt t="35359" x="2598738" y="3236913"/>
          <p14:tracePt t="35367" x="2622550" y="3236913"/>
          <p14:tracePt t="35376" x="2646363" y="3236913"/>
          <p14:tracePt t="35383" x="2670175" y="3252788"/>
          <p14:tracePt t="35392" x="2693988" y="3262313"/>
          <p14:tracePt t="35400" x="2709863" y="3262313"/>
          <p14:tracePt t="35408" x="2733675" y="3278188"/>
          <p14:tracePt t="35416" x="2767013" y="3286125"/>
          <p14:tracePt t="35423" x="2790825" y="3286125"/>
          <p14:tracePt t="35432" x="2822575" y="3302000"/>
          <p14:tracePt t="35439" x="2846388" y="3309938"/>
          <p14:tracePt t="35448" x="2862263" y="3317875"/>
          <p14:tracePt t="35456" x="2894013" y="3325813"/>
          <p14:tracePt t="35464" x="2917825" y="3333750"/>
          <p14:tracePt t="35472" x="2925763" y="3341688"/>
          <p14:tracePt t="35480" x="2941638" y="3349625"/>
          <p14:tracePt t="35488" x="2965450" y="3357563"/>
          <p14:tracePt t="35496" x="2981325" y="3373438"/>
          <p14:tracePt t="35504" x="2997200" y="3381375"/>
          <p14:tracePt t="35512" x="3005138" y="3389313"/>
          <p14:tracePt t="35520" x="3028950" y="3389313"/>
          <p14:tracePt t="35528" x="3036888" y="3405188"/>
          <p14:tracePt t="35536" x="3052763" y="3413125"/>
          <p14:tracePt t="35544" x="3060700" y="3429000"/>
          <p14:tracePt t="35551" x="3076575" y="3436938"/>
          <p14:tracePt t="35560" x="3092450" y="3444875"/>
          <p14:tracePt t="35568" x="3109913" y="3452813"/>
          <p14:tracePt t="35576" x="3117850" y="3468688"/>
          <p14:tracePt t="35584" x="3133725" y="3476625"/>
          <p14:tracePt t="35592" x="3149600" y="3500438"/>
          <p14:tracePt t="35600" x="3157538" y="3508375"/>
          <p14:tracePt t="35608" x="3165475" y="3524250"/>
          <p14:tracePt t="35616" x="3181350" y="3540125"/>
          <p14:tracePt t="35624" x="3189288" y="3563938"/>
          <p14:tracePt t="35632" x="3205163" y="3579813"/>
          <p14:tracePt t="35640" x="3213100" y="3595688"/>
          <p14:tracePt t="35648" x="3228975" y="3613150"/>
          <p14:tracePt t="35656" x="3228975" y="3636963"/>
          <p14:tracePt t="35664" x="3252788" y="3660775"/>
          <p14:tracePt t="35672" x="3252788" y="3676650"/>
          <p14:tracePt t="35680" x="3260725" y="3700463"/>
          <p14:tracePt t="35688" x="3276600" y="3716338"/>
          <p14:tracePt t="35696" x="3284538" y="3740150"/>
          <p14:tracePt t="35704" x="3284538" y="3763963"/>
          <p14:tracePt t="35712" x="3292475" y="3779838"/>
          <p14:tracePt t="35720" x="3300413" y="3803650"/>
          <p14:tracePt t="35728" x="3300413" y="3819525"/>
          <p14:tracePt t="35735" x="3308350" y="3835400"/>
          <p14:tracePt t="35744" x="3308350" y="3859213"/>
          <p14:tracePt t="35752" x="3316288" y="3875088"/>
          <p14:tracePt t="35760" x="3316288" y="3890963"/>
          <p14:tracePt t="35768" x="3316288" y="3906838"/>
          <p14:tracePt t="35776" x="3324225" y="3922713"/>
          <p14:tracePt t="35784" x="3324225" y="3938588"/>
          <p14:tracePt t="35792" x="3324225" y="3948113"/>
          <p14:tracePt t="35799" x="3324225" y="3971925"/>
          <p14:tracePt t="35808" x="3324225" y="3995738"/>
          <p14:tracePt t="35815" x="3324225" y="4011613"/>
          <p14:tracePt t="35823" x="3324225" y="4027488"/>
          <p14:tracePt t="35831" x="3324225" y="4035425"/>
          <p14:tracePt t="35839" x="3324225" y="4051300"/>
          <p14:tracePt t="35847" x="3324225" y="4067175"/>
          <p14:tracePt t="35855" x="3324225" y="4090988"/>
          <p14:tracePt t="35864" x="3324225" y="4098925"/>
          <p14:tracePt t="35872" x="3324225" y="4114800"/>
          <p14:tracePt t="35880" x="3324225" y="4130675"/>
          <p14:tracePt t="35888" x="3324225" y="4138613"/>
          <p14:tracePt t="35895" x="3324225" y="4154488"/>
          <p14:tracePt t="35904" x="3316288" y="4162425"/>
          <p14:tracePt t="35912" x="3316288" y="4170363"/>
          <p14:tracePt t="35920" x="3316288" y="4186238"/>
          <p14:tracePt t="35928" x="3316288" y="4194175"/>
          <p14:tracePt t="35936" x="3308350" y="4202113"/>
          <p14:tracePt t="35944" x="3308350" y="4210050"/>
          <p14:tracePt t="35952" x="3300413" y="4217988"/>
          <p14:tracePt t="35960" x="3300413" y="4225925"/>
          <p14:tracePt t="35967" x="3300413" y="4233863"/>
          <p14:tracePt t="35976" x="3300413" y="4241800"/>
          <p14:tracePt t="35984" x="3292475" y="4257675"/>
          <p14:tracePt t="35992" x="3284538" y="4265613"/>
          <p14:tracePt t="35999" x="3284538" y="4273550"/>
          <p14:tracePt t="36008" x="3284538" y="4291013"/>
          <p14:tracePt t="36015" x="3276600" y="4298950"/>
          <p14:tracePt t="36023" x="3268663" y="4306888"/>
          <p14:tracePt t="36031" x="3260725" y="4314825"/>
          <p14:tracePt t="36039" x="3252788" y="4322763"/>
          <p14:tracePt t="36047" x="3252788" y="4338638"/>
          <p14:tracePt t="36056" x="3244850" y="4346575"/>
          <p14:tracePt t="36063" x="3236913" y="4362450"/>
          <p14:tracePt t="36072" x="3236913" y="4370388"/>
          <p14:tracePt t="36080" x="3228975" y="4378325"/>
          <p14:tracePt t="36088" x="3213100" y="4394200"/>
          <p14:tracePt t="36096" x="3213100" y="4402138"/>
          <p14:tracePt t="36104" x="3205163" y="4410075"/>
          <p14:tracePt t="36112" x="3197225" y="4418013"/>
          <p14:tracePt t="36120" x="3197225" y="4425950"/>
          <p14:tracePt t="36128" x="3197225" y="4433888"/>
          <p14:tracePt t="36136" x="3189288" y="4441825"/>
          <p14:tracePt t="36143" x="3189288" y="4449763"/>
          <p14:tracePt t="36152" x="3181350" y="4457700"/>
          <p14:tracePt t="36160" x="3173413" y="4465638"/>
          <p14:tracePt t="36168" x="3173413" y="4481513"/>
          <p14:tracePt t="36176" x="3173413" y="4489450"/>
          <p14:tracePt t="36184" x="3165475" y="4505325"/>
          <p14:tracePt t="36192" x="3157538" y="4513263"/>
          <p14:tracePt t="36210" x="3157538" y="4529138"/>
          <p14:tracePt t="36216" x="3149600" y="4545013"/>
          <p14:tracePt t="36223" x="3149600" y="4560888"/>
          <p14:tracePt t="36232" x="3141663" y="4560888"/>
          <p14:tracePt t="36240" x="3141663" y="4576763"/>
          <p14:tracePt t="36248" x="3133725" y="4584700"/>
          <p14:tracePt t="36256" x="3125788" y="4592638"/>
          <p14:tracePt t="36264" x="3125788" y="4608513"/>
          <p14:tracePt t="36272" x="3125788" y="4616450"/>
          <p14:tracePt t="36280" x="3125788" y="4624388"/>
          <p14:tracePt t="36288" x="3117850" y="4641850"/>
          <p14:tracePt t="36296" x="3109913" y="4649788"/>
          <p14:tracePt t="36304" x="3109913" y="4657725"/>
          <p14:tracePt t="36312" x="3100388" y="4681538"/>
          <p14:tracePt t="36320" x="3100388" y="4689475"/>
          <p14:tracePt t="36328" x="3084513" y="4697413"/>
          <p14:tracePt t="36335" x="3084513" y="4721225"/>
          <p14:tracePt t="36344" x="3076575" y="4745038"/>
          <p14:tracePt t="36351" x="3068638" y="4760913"/>
          <p14:tracePt t="36360" x="3060700" y="4776788"/>
          <p14:tracePt t="36368" x="3060700" y="4792663"/>
          <p14:tracePt t="36376" x="3052763" y="4808538"/>
          <p14:tracePt t="36384" x="3052763" y="4832350"/>
          <p14:tracePt t="36392" x="3044825" y="4856163"/>
          <p14:tracePt t="36400" x="3036888" y="4864100"/>
          <p14:tracePt t="36408" x="3036888" y="4879975"/>
          <p14:tracePt t="36416" x="3028950" y="4895850"/>
          <p14:tracePt t="36423" x="3021013" y="4911725"/>
          <p14:tracePt t="36432" x="3021013" y="4919663"/>
          <p14:tracePt t="36440" x="3021013" y="4927600"/>
          <p14:tracePt t="36448" x="3021013" y="4943475"/>
          <p14:tracePt t="36463" x="3013075" y="4951413"/>
          <p14:tracePt t="36480" x="3013075" y="4959350"/>
          <p14:tracePt t="36487" x="3013075" y="4967288"/>
          <p14:tracePt t="36496" x="3013075" y="4976813"/>
          <p14:tracePt t="36504" x="3013075" y="4984750"/>
          <p14:tracePt t="36512" x="3013075" y="4992688"/>
          <p14:tracePt t="36520" x="3013075" y="5000625"/>
          <p14:tracePt t="36527" x="3013075" y="5008563"/>
          <p14:tracePt t="36536" x="3013075" y="5016500"/>
          <p14:tracePt t="36544" x="3013075" y="5024438"/>
          <p14:tracePt t="36551" x="3013075" y="5040313"/>
          <p14:tracePt t="36568" x="3013075" y="5056188"/>
          <p14:tracePt t="36576" x="3013075" y="5064125"/>
          <p14:tracePt t="36584" x="3013075" y="5072063"/>
          <p14:tracePt t="36592" x="3013075" y="5080000"/>
          <p14:tracePt t="36599" x="3013075" y="5087938"/>
          <p14:tracePt t="36607" x="3013075" y="5095875"/>
          <p14:tracePt t="36616" x="3013075" y="5103813"/>
          <p14:tracePt t="36624" x="3013075" y="5119688"/>
          <p14:tracePt t="36632" x="3013075" y="5135563"/>
          <p14:tracePt t="36640" x="3013075" y="5143500"/>
          <p14:tracePt t="36648" x="3013075" y="5151438"/>
          <p14:tracePt t="36655" x="3013075" y="5159375"/>
          <p14:tracePt t="36664" x="3013075" y="5167313"/>
          <p14:tracePt t="36672" x="3013075" y="5183188"/>
          <p14:tracePt t="36680" x="3013075" y="5191125"/>
          <p14:tracePt t="36696" x="3013075" y="5207000"/>
          <p14:tracePt t="36704" x="3013075" y="5214938"/>
          <p14:tracePt t="36711" x="3013075" y="5222875"/>
          <p14:tracePt t="36719" x="3013075" y="5230813"/>
          <p14:tracePt t="36728" x="3013075" y="5238750"/>
          <p14:tracePt t="36736" x="3013075" y="5246688"/>
          <p14:tracePt t="36743" x="3013075" y="5254625"/>
          <p14:tracePt t="36752" x="3021013" y="5262563"/>
          <p14:tracePt t="36759" x="3021013" y="5270500"/>
          <p14:tracePt t="36777" x="3021013" y="5286375"/>
          <p14:tracePt t="36783" x="3021013" y="5294313"/>
          <p14:tracePt t="36800" x="3021013" y="5310188"/>
          <p14:tracePt t="36808" x="3021013" y="5319713"/>
          <p14:tracePt t="36816" x="3021013" y="5327650"/>
          <p14:tracePt t="36823" x="3021013" y="5335588"/>
          <p14:tracePt t="36832" x="3021013" y="5351463"/>
          <p14:tracePt t="36848" x="3021013" y="5359400"/>
          <p14:tracePt t="36855" x="3021013" y="5367338"/>
          <p14:tracePt t="36864" x="3021013" y="5375275"/>
          <p14:tracePt t="36871" x="3021013" y="5383213"/>
          <p14:tracePt t="36888" x="3021013" y="5391150"/>
          <p14:tracePt t="36904" x="3021013" y="5399088"/>
          <p14:tracePt t="36920" x="3021013" y="5407025"/>
          <p14:tracePt t="36944" x="3021013" y="5414963"/>
          <p14:tracePt t="36968" x="3021013" y="5422900"/>
          <p14:tracePt t="36976" x="3021013" y="5430838"/>
          <p14:tracePt t="36984" x="3021013" y="5438775"/>
          <p14:tracePt t="37000" x="3021013" y="5446713"/>
          <p14:tracePt t="37016" x="3021013" y="5454650"/>
          <p14:tracePt t="37023" x="3021013" y="5462588"/>
          <p14:tracePt t="37048" x="3013075" y="5462588"/>
          <p14:tracePt t="37200" x="3005138" y="5462588"/>
          <p14:tracePt t="37240" x="2997200" y="5462588"/>
          <p14:tracePt t="37456" x="2997200" y="5454650"/>
          <p14:tracePt t="37503" x="2997200" y="5446713"/>
          <p14:tracePt t="37512" x="3005138" y="5446713"/>
          <p14:tracePt t="37528" x="3021013" y="5438775"/>
          <p14:tracePt t="37535" x="3028950" y="5438775"/>
          <p14:tracePt t="37560" x="3036888" y="5438775"/>
          <p14:tracePt t="37567" x="3036888" y="5430838"/>
          <p14:tracePt t="37576" x="3044825" y="5430838"/>
          <p14:tracePt t="37600" x="3052763" y="5430838"/>
          <p14:tracePt t="37608" x="3052763" y="5422900"/>
          <p14:tracePt t="37632" x="3060700" y="5422900"/>
          <p14:tracePt t="37647" x="3068638" y="5422900"/>
          <p14:tracePt t="37655" x="3076575" y="5422900"/>
          <p14:tracePt t="37664" x="3084513" y="5414963"/>
          <p14:tracePt t="37680" x="3100388" y="5414963"/>
          <p14:tracePt t="37688" x="3109913" y="5407025"/>
          <p14:tracePt t="37696" x="3125788" y="5407025"/>
          <p14:tracePt t="37703" x="3133725" y="5399088"/>
          <p14:tracePt t="37712" x="3149600" y="5399088"/>
          <p14:tracePt t="37720" x="3157538" y="5391150"/>
          <p14:tracePt t="37728" x="3173413" y="5391150"/>
          <p14:tracePt t="37736" x="3189288" y="5383213"/>
          <p14:tracePt t="37743" x="3197225" y="5383213"/>
          <p14:tracePt t="37752" x="3205163" y="5383213"/>
          <p14:tracePt t="37759" x="3213100" y="5375275"/>
          <p14:tracePt t="37768" x="3221038" y="5367338"/>
          <p14:tracePt t="37776" x="3228975" y="5367338"/>
          <p14:tracePt t="37784" x="3236913" y="5367338"/>
          <p14:tracePt t="37792" x="3236913" y="5359400"/>
          <p14:tracePt t="37808" x="3252788" y="5359400"/>
          <p14:tracePt t="37824" x="3252788" y="5351463"/>
          <p14:tracePt t="37912" x="3260725" y="5351463"/>
          <p14:tracePt t="37928" x="3260725" y="5343525"/>
          <p14:tracePt t="37944" x="3268663" y="5343525"/>
          <p14:tracePt t="37952" x="3268663" y="5335588"/>
          <p14:tracePt t="37976" x="3276600" y="5327650"/>
          <p14:tracePt t="37992" x="3284538" y="5319713"/>
          <p14:tracePt t="38008" x="3284538" y="5310188"/>
          <p14:tracePt t="38016" x="3292475" y="5302250"/>
          <p14:tracePt t="38024" x="3300413" y="5286375"/>
          <p14:tracePt t="38032" x="3300413" y="5278438"/>
          <p14:tracePt t="38040" x="3308350" y="5270500"/>
          <p14:tracePt t="38048" x="3316288" y="5254625"/>
          <p14:tracePt t="38064" x="3324225" y="5238750"/>
          <p14:tracePt t="38072" x="3324225" y="5222875"/>
          <p14:tracePt t="38079" x="3332163" y="5214938"/>
          <p14:tracePt t="38088" x="3340100" y="5207000"/>
          <p14:tracePt t="38096" x="3340100" y="5191125"/>
          <p14:tracePt t="38103" x="3348038" y="5183188"/>
          <p14:tracePt t="38111" x="3348038" y="5175250"/>
          <p14:tracePt t="38127" x="3348038" y="5167313"/>
          <p14:tracePt t="38144" x="3348038" y="5159375"/>
          <p14:tracePt t="38151" x="3355975" y="5159375"/>
          <p14:tracePt t="38168" x="3355975" y="5151438"/>
          <p14:tracePt t="38192" x="3355975" y="5143500"/>
          <p14:tracePt t="38200" x="3355975" y="5135563"/>
          <p14:tracePt t="38232" x="3355975" y="5127625"/>
          <p14:tracePt t="38288" x="3355975" y="5119688"/>
          <p14:tracePt t="38304" x="3355975" y="5111750"/>
          <p14:tracePt t="38320" x="3355975" y="5103813"/>
          <p14:tracePt t="38336" x="3355975" y="5087938"/>
          <p14:tracePt t="38352" x="3348038" y="5080000"/>
          <p14:tracePt t="38368" x="3348038" y="5072063"/>
          <p14:tracePt t="38383" x="3348038" y="5064125"/>
          <p14:tracePt t="38400" x="3340100" y="5056188"/>
          <p14:tracePt t="38416" x="3340100" y="5048250"/>
          <p14:tracePt t="38432" x="3340100" y="5040313"/>
          <p14:tracePt t="38456" x="3340100" y="5032375"/>
          <p14:tracePt t="38464" x="3340100" y="5024438"/>
          <p14:tracePt t="38480" x="3332163" y="5024438"/>
          <p14:tracePt t="38487" x="3324225" y="5024438"/>
          <p14:tracePt t="38495" x="3324225" y="5016500"/>
          <p14:tracePt t="38519" x="3324225" y="5008563"/>
          <p14:tracePt t="38544" x="3324225" y="5000625"/>
          <p14:tracePt t="38560" x="3316288" y="4992688"/>
          <p14:tracePt t="38576" x="3316288" y="4984750"/>
          <p14:tracePt t="38592" x="3316288" y="4976813"/>
          <p14:tracePt t="38608" x="3316288" y="4967288"/>
          <p14:tracePt t="38616" x="3316288" y="4959350"/>
          <p14:tracePt t="38631" x="3308350" y="4959350"/>
          <p14:tracePt t="38639" x="3308350" y="4951413"/>
          <p14:tracePt t="38663" x="3308350" y="4943475"/>
          <p14:tracePt t="38696" x="3308350" y="4935538"/>
          <p14:tracePt t="38704" x="3300413" y="4927600"/>
          <p14:tracePt t="38744" x="3300413" y="4919663"/>
          <p14:tracePt t="38768" x="3300413" y="4911725"/>
          <p14:tracePt t="38792" x="3292475" y="4903788"/>
          <p14:tracePt t="38872" x="3292475" y="4895850"/>
          <p14:tracePt t="38904" x="3284538" y="4887913"/>
          <p14:tracePt t="38920" x="3284538" y="4879975"/>
          <p14:tracePt t="38928" x="3284538" y="4872038"/>
          <p14:tracePt t="38936" x="3284538" y="4864100"/>
          <p14:tracePt t="38944" x="3284538" y="4848225"/>
          <p14:tracePt t="38952" x="3268663" y="4832350"/>
          <p14:tracePt t="38959" x="3268663" y="4816475"/>
          <p14:tracePt t="38977" x="3268663" y="4784725"/>
          <p14:tracePt t="38983" x="3260725" y="4752975"/>
          <p14:tracePt t="38992" x="3260725" y="4729163"/>
          <p14:tracePt t="39000" x="3252788" y="4705350"/>
          <p14:tracePt t="39008" x="3252788" y="4689475"/>
          <p14:tracePt t="39016" x="3244850" y="4673600"/>
          <p14:tracePt t="39024" x="3236913" y="4657725"/>
          <p14:tracePt t="39032" x="3236913" y="4633913"/>
          <p14:tracePt t="39040" x="3236913" y="4616450"/>
          <p14:tracePt t="39048" x="3228975" y="4592638"/>
          <p14:tracePt t="39056" x="3228975" y="4576763"/>
          <p14:tracePt t="39064" x="3213100" y="4560888"/>
          <p14:tracePt t="39072" x="3213100" y="4537075"/>
          <p14:tracePt t="39080" x="3205163" y="4513263"/>
          <p14:tracePt t="39088" x="3197225" y="4473575"/>
          <p14:tracePt t="39096" x="3189288" y="4457700"/>
          <p14:tracePt t="39104" x="3181350" y="4441825"/>
          <p14:tracePt t="39112" x="3173413" y="4418013"/>
          <p14:tracePt t="39120" x="3165475" y="4394200"/>
          <p14:tracePt t="39128" x="3165475" y="4378325"/>
          <p14:tracePt t="39136" x="3157538" y="4362450"/>
          <p14:tracePt t="39144" x="3141663" y="4354513"/>
          <p14:tracePt t="39152" x="3141663" y="4346575"/>
          <p14:tracePt t="39160" x="3133725" y="4330700"/>
          <p14:tracePt t="39168" x="3125788" y="4322763"/>
          <p14:tracePt t="39176" x="3125788" y="4306888"/>
          <p14:tracePt t="39184" x="3109913" y="4281488"/>
          <p14:tracePt t="39192" x="3100388" y="4265613"/>
          <p14:tracePt t="39200" x="3092450" y="4249738"/>
          <p14:tracePt t="39208" x="3084513" y="4233863"/>
          <p14:tracePt t="39216" x="3076575" y="4210050"/>
          <p14:tracePt t="39224" x="3068638" y="4194175"/>
          <p14:tracePt t="39232" x="3052763" y="4178300"/>
          <p14:tracePt t="39240" x="3036888" y="4154488"/>
          <p14:tracePt t="39248" x="3028950" y="4138613"/>
          <p14:tracePt t="39256" x="3013075" y="4106863"/>
          <p14:tracePt t="39264" x="2997200" y="4090988"/>
          <p14:tracePt t="39272" x="2989263" y="4075113"/>
          <p14:tracePt t="39280" x="2965450" y="4043363"/>
          <p14:tracePt t="39288" x="2965450" y="4035425"/>
          <p14:tracePt t="39296" x="2941638" y="4011613"/>
          <p14:tracePt t="39303" x="2933700" y="3995738"/>
          <p14:tracePt t="39312" x="2917825" y="3979863"/>
          <p14:tracePt t="39320" x="2901950" y="3971925"/>
          <p14:tracePt t="39328" x="2894013" y="3956050"/>
          <p14:tracePt t="39336" x="2878138" y="3948113"/>
          <p14:tracePt t="39344" x="2862263" y="3930650"/>
          <p14:tracePt t="39352" x="2846388" y="3922713"/>
          <p14:tracePt t="39359" x="2830513" y="3906838"/>
          <p14:tracePt t="39368" x="2822575" y="3890963"/>
          <p14:tracePt t="39377" x="2798763" y="3883025"/>
          <p14:tracePt t="39384" x="2782888" y="3875088"/>
          <p14:tracePt t="39392" x="2767013" y="3867150"/>
          <p14:tracePt t="39400" x="2751138" y="3859213"/>
          <p14:tracePt t="39408" x="2741613" y="3851275"/>
          <p14:tracePt t="39416" x="2725738" y="3843338"/>
          <p14:tracePt t="39432" x="2717800" y="3835400"/>
          <p14:tracePt t="39448" x="2709863" y="3835400"/>
          <p14:tracePt t="39640" x="2733675" y="3835400"/>
          <p14:tracePt t="39648" x="2759075" y="3835400"/>
          <p14:tracePt t="39655" x="2790825" y="3835400"/>
          <p14:tracePt t="39664" x="2830513" y="3835400"/>
          <p14:tracePt t="39672" x="2870200" y="3843338"/>
          <p14:tracePt t="39680" x="2925763" y="3843338"/>
          <p14:tracePt t="39687" x="2973388" y="3859213"/>
          <p14:tracePt t="39696" x="3028950" y="3867150"/>
          <p14:tracePt t="39703" x="3068638" y="3875088"/>
          <p14:tracePt t="39712" x="3117850" y="3883025"/>
          <p14:tracePt t="39719" x="3173413" y="3883025"/>
          <p14:tracePt t="39728" x="3213100" y="3890963"/>
          <p14:tracePt t="39736" x="3236913" y="3898900"/>
          <p14:tracePt t="39744" x="3260725" y="3898900"/>
          <p14:tracePt t="39751" x="3276600" y="3898900"/>
          <p14:tracePt t="39759" x="3284538" y="3898900"/>
          <p14:tracePt t="39768" x="3292475" y="3898900"/>
          <p14:tracePt t="40096" x="3300413" y="3898900"/>
          <p14:tracePt t="40112" x="3308350" y="3898900"/>
          <p14:tracePt t="40128" x="3324225" y="3898900"/>
          <p14:tracePt t="40136" x="3332163" y="3890963"/>
          <p14:tracePt t="40144" x="3348038" y="3890963"/>
          <p14:tracePt t="40152" x="3371850" y="3875088"/>
          <p14:tracePt t="40160" x="3387725" y="3875088"/>
          <p14:tracePt t="40168" x="3411538" y="3867150"/>
          <p14:tracePt t="40177" x="3419475" y="3867150"/>
          <p14:tracePt t="40184" x="3435350" y="3859213"/>
          <p14:tracePt t="40192" x="3459163" y="3851275"/>
          <p14:tracePt t="40200" x="3476625" y="3851275"/>
          <p14:tracePt t="40208" x="3484563" y="3851275"/>
          <p14:tracePt t="40216" x="3492500" y="3843338"/>
          <p14:tracePt t="40224" x="3500438" y="3843338"/>
          <p14:tracePt t="40232" x="3508375" y="3843338"/>
          <p14:tracePt t="40248" x="3516313" y="3843338"/>
          <p14:tracePt t="40536" x="3524250" y="3843338"/>
          <p14:tracePt t="40552" x="3532188" y="3843338"/>
          <p14:tracePt t="40560" x="3540125" y="3843338"/>
          <p14:tracePt t="40568" x="3548063" y="3843338"/>
          <p14:tracePt t="40575" x="3563938" y="3843338"/>
          <p14:tracePt t="40584" x="3579813" y="3843338"/>
          <p14:tracePt t="40592" x="3611563" y="3843338"/>
          <p14:tracePt t="40600" x="3635375" y="3835400"/>
          <p14:tracePt t="40608" x="3667125" y="3835400"/>
          <p14:tracePt t="40616" x="3698875" y="3835400"/>
          <p14:tracePt t="40624" x="3730625" y="3835400"/>
          <p14:tracePt t="40632" x="3762375" y="3835400"/>
          <p14:tracePt t="40640" x="3786188" y="3835400"/>
          <p14:tracePt t="40648" x="3810000" y="3835400"/>
          <p14:tracePt t="40656" x="3825875" y="3835400"/>
          <p14:tracePt t="40664" x="3843338" y="3835400"/>
          <p14:tracePt t="40720" x="3843338" y="3827463"/>
          <p14:tracePt t="40728" x="3851275" y="3803650"/>
          <p14:tracePt t="40736" x="3851275" y="3779838"/>
          <p14:tracePt t="40744" x="3851275" y="3756025"/>
          <p14:tracePt t="40752" x="3851275" y="3732213"/>
          <p14:tracePt t="40759" x="3851275" y="3700463"/>
          <p14:tracePt t="40768" x="3843338" y="3660775"/>
          <p14:tracePt t="40776" x="3825875" y="3613150"/>
          <p14:tracePt t="40784" x="3825875" y="3579813"/>
          <p14:tracePt t="40792" x="3810000" y="3532188"/>
          <p14:tracePt t="40800" x="3802063" y="3484563"/>
          <p14:tracePt t="40808" x="3786188" y="3444875"/>
          <p14:tracePt t="40816" x="3770313" y="3405188"/>
          <p14:tracePt t="40823" x="3746500" y="3365500"/>
          <p14:tracePt t="40832" x="3730625" y="3333750"/>
          <p14:tracePt t="40840" x="3698875" y="3294063"/>
          <p14:tracePt t="40848" x="3683000" y="3252788"/>
          <p14:tracePt t="40856" x="3651250" y="3221038"/>
          <p14:tracePt t="40864" x="3627438" y="3173413"/>
          <p14:tracePt t="40872" x="3595688" y="3133725"/>
          <p14:tracePt t="40880" x="3563938" y="3094038"/>
          <p14:tracePt t="40893" x="3524250" y="3046413"/>
          <p14:tracePt t="40896" x="3492500" y="3006725"/>
          <p14:tracePt t="40904" x="3459163" y="2967038"/>
          <p14:tracePt t="40911" x="3427413" y="2927350"/>
          <p14:tracePt t="40920" x="3395663" y="2901950"/>
          <p14:tracePt t="40927" x="3363913" y="2870200"/>
          <p14:tracePt t="40936" x="3332163" y="2854325"/>
          <p14:tracePt t="40944" x="3316288" y="2846388"/>
          <p14:tracePt t="40952" x="3300413" y="2830513"/>
          <p14:tracePt t="40960" x="3292475" y="2830513"/>
          <p14:tracePt t="40999" x="3292475" y="2822575"/>
          <p14:tracePt t="41016" x="3308350" y="2822575"/>
          <p14:tracePt t="41024" x="3316288" y="2822575"/>
          <p14:tracePt t="41031" x="3340100" y="2822575"/>
          <p14:tracePt t="41040" x="3355975" y="2822575"/>
          <p14:tracePt t="41048" x="3371850" y="2822575"/>
          <p14:tracePt t="41056" x="3379788" y="2822575"/>
          <p14:tracePt t="41063" x="3395663" y="2822575"/>
          <p14:tracePt t="41071" x="3411538" y="2822575"/>
          <p14:tracePt t="41079" x="3419475" y="2822575"/>
          <p14:tracePt t="41087" x="3427413" y="2822575"/>
          <p14:tracePt t="41095" x="3435350" y="2822575"/>
          <p14:tracePt t="41103" x="3443288" y="2822575"/>
          <p14:tracePt t="41111" x="3451225" y="2830513"/>
          <p14:tracePt t="41128" x="3459163" y="2830513"/>
          <p14:tracePt t="41135" x="3467100" y="2838450"/>
          <p14:tracePt t="41151" x="3476625" y="2846388"/>
          <p14:tracePt t="41159" x="3476625" y="2854325"/>
          <p14:tracePt t="41168" x="3484563" y="2862263"/>
          <p14:tracePt t="41184" x="3492500" y="2878138"/>
          <p14:tracePt t="41191" x="3492500" y="2894013"/>
          <p14:tracePt t="41200" x="3500438" y="2909888"/>
          <p14:tracePt t="41208" x="3508375" y="2919413"/>
          <p14:tracePt t="41216" x="3508375" y="2943225"/>
          <p14:tracePt t="41224" x="3508375" y="2959100"/>
          <p14:tracePt t="41232" x="3508375" y="2974975"/>
          <p14:tracePt t="41239" x="3508375" y="3014663"/>
          <p14:tracePt t="41248" x="3508375" y="3038475"/>
          <p14:tracePt t="41256" x="3508375" y="3070225"/>
          <p14:tracePt t="41264" x="3516313" y="3094038"/>
          <p14:tracePt t="41272" x="3516313" y="3133725"/>
          <p14:tracePt t="41280" x="3516313" y="3157538"/>
          <p14:tracePt t="41288" x="3516313" y="3181350"/>
          <p14:tracePt t="41296" x="3516313" y="3213100"/>
          <p14:tracePt t="41303" x="3516313" y="3228975"/>
          <p14:tracePt t="41312" x="3516313" y="3252788"/>
          <p14:tracePt t="41319" x="3516313" y="3278188"/>
          <p14:tracePt t="41328" x="3516313" y="3302000"/>
          <p14:tracePt t="41335" x="3516313" y="3317875"/>
          <p14:tracePt t="41343" x="3524250" y="3341688"/>
          <p14:tracePt t="41351" x="3524250" y="3349625"/>
          <p14:tracePt t="41360" x="3532188" y="3365500"/>
          <p14:tracePt t="41367" x="3532188" y="3381375"/>
          <p14:tracePt t="41376" x="3540125" y="3397250"/>
          <p14:tracePt t="41384" x="3548063" y="3405188"/>
          <p14:tracePt t="41392" x="3548063" y="3413125"/>
          <p14:tracePt t="41399" x="3548063" y="3421063"/>
          <p14:tracePt t="41408" x="3556000" y="3429000"/>
          <p14:tracePt t="41424" x="3556000" y="3436938"/>
          <p14:tracePt t="41440" x="3563938" y="3436938"/>
          <p14:tracePt t="41448" x="3571875" y="3444875"/>
          <p14:tracePt t="41456" x="3571875" y="3452813"/>
          <p14:tracePt t="41464" x="3571875" y="3460750"/>
          <p14:tracePt t="41472" x="3579813" y="3468688"/>
          <p14:tracePt t="41480" x="3579813" y="3476625"/>
          <p14:tracePt t="41488" x="3587750" y="3492500"/>
          <p14:tracePt t="41496" x="3603625" y="3508375"/>
          <p14:tracePt t="41504" x="3603625" y="3516313"/>
          <p14:tracePt t="41511" x="3619500" y="3532188"/>
          <p14:tracePt t="41520" x="3619500" y="3540125"/>
          <p14:tracePt t="41528" x="3627438" y="3556000"/>
          <p14:tracePt t="41536" x="3635375" y="3563938"/>
          <p14:tracePt t="41544" x="3643313" y="3579813"/>
          <p14:tracePt t="41552" x="3651250" y="3587750"/>
          <p14:tracePt t="41559" x="3659188" y="3605213"/>
          <p14:tracePt t="41568" x="3675063" y="3613150"/>
          <p14:tracePt t="41576" x="3675063" y="3621088"/>
          <p14:tracePt t="41584" x="3683000" y="3621088"/>
          <p14:tracePt t="41592" x="3690938" y="3636963"/>
          <p14:tracePt t="41600" x="3698875" y="3644900"/>
          <p14:tracePt t="41608" x="3706813" y="3644900"/>
          <p14:tracePt t="41616" x="3714750" y="3644900"/>
          <p14:tracePt t="41624" x="3714750" y="3652838"/>
          <p14:tracePt t="41632" x="3722688" y="3652838"/>
          <p14:tracePt t="41640" x="3722688" y="3660775"/>
          <p14:tracePt t="41800" x="3730625" y="3668713"/>
          <p14:tracePt t="41816" x="3730625" y="3676650"/>
          <p14:tracePt t="41840" x="3730625" y="3692525"/>
          <p14:tracePt t="41864" x="3738563" y="3700463"/>
          <p14:tracePt t="41888" x="3746500" y="3708400"/>
          <p14:tracePt t="41904" x="3746500" y="3716338"/>
          <p14:tracePt t="41912" x="3754438" y="3716338"/>
          <p14:tracePt t="41928" x="3762375" y="3716338"/>
          <p14:tracePt t="41936" x="3770313" y="3716338"/>
          <p14:tracePt t="41952" x="3778250" y="3724275"/>
          <p14:tracePt t="41968" x="3786188" y="3724275"/>
          <p14:tracePt t="41976" x="3794125" y="3724275"/>
          <p14:tracePt t="41983" x="3802063" y="3724275"/>
          <p14:tracePt t="41999" x="3810000" y="3724275"/>
          <p14:tracePt t="42007" x="3817938" y="3732213"/>
          <p14:tracePt t="42136" x="3825875" y="3732213"/>
          <p14:tracePt t="42143" x="3825875" y="3740150"/>
          <p14:tracePt t="42200" x="3825875" y="3748088"/>
          <p14:tracePt t="42216" x="3833813" y="3748088"/>
          <p14:tracePt t="42224" x="3851275" y="3756025"/>
          <p14:tracePt t="42232" x="3859213" y="3756025"/>
          <p14:tracePt t="42240" x="3875088" y="3763963"/>
          <p14:tracePt t="42248" x="3890963" y="3763963"/>
          <p14:tracePt t="42256" x="3906838" y="3771900"/>
          <p14:tracePt t="42264" x="3922713" y="3771900"/>
          <p14:tracePt t="42272" x="3938588" y="3779838"/>
          <p14:tracePt t="42280" x="3962400" y="3779838"/>
          <p14:tracePt t="42288" x="3986213" y="3779838"/>
          <p14:tracePt t="42295" x="4010025" y="3779838"/>
          <p14:tracePt t="42304" x="4033838" y="3787775"/>
          <p14:tracePt t="42311" x="4049713" y="3787775"/>
          <p14:tracePt t="42319" x="4073525" y="3795713"/>
          <p14:tracePt t="42327" x="4089400" y="3795713"/>
          <p14:tracePt t="42335" x="4097338" y="3803650"/>
          <p14:tracePt t="42343" x="4105275" y="3803650"/>
          <p14:tracePt t="42400" x="4105275" y="3811588"/>
          <p14:tracePt t="42424" x="4105275" y="3819525"/>
          <p14:tracePt t="43856" x="4097338" y="3819525"/>
          <p14:tracePt t="43864" x="4097338" y="3811588"/>
          <p14:tracePt t="43879" x="4097338" y="3795713"/>
          <p14:tracePt t="43896" x="4097338" y="3787775"/>
          <p14:tracePt t="44833" x="4105275" y="3787775"/>
          <p14:tracePt t="44840" x="4121150" y="3787775"/>
          <p14:tracePt t="44848" x="4152900" y="3787775"/>
          <p14:tracePt t="44856" x="4176713" y="3779838"/>
          <p14:tracePt t="44863" x="4217988" y="3779838"/>
          <p14:tracePt t="44872" x="4265613" y="3779838"/>
          <p14:tracePt t="44880" x="4305300" y="3779838"/>
          <p14:tracePt t="44893" x="4368800" y="3779838"/>
          <p14:tracePt t="44895" x="4440238" y="3779838"/>
          <p14:tracePt t="44904" x="4503738" y="3779838"/>
          <p14:tracePt t="44912" x="4559300" y="3779838"/>
          <p14:tracePt t="44920" x="4624388" y="3779838"/>
          <p14:tracePt t="44928" x="4679950" y="3779838"/>
          <p14:tracePt t="44936" x="4735513" y="3779838"/>
          <p14:tracePt t="44944" x="4775200" y="3779838"/>
          <p14:tracePt t="44952" x="4830763" y="3779838"/>
          <p14:tracePt t="44960" x="4862513" y="3779838"/>
          <p14:tracePt t="44968" x="4918075" y="3779838"/>
          <p14:tracePt t="44976" x="4951413" y="3787775"/>
          <p14:tracePt t="44984" x="4983163" y="3787775"/>
          <p14:tracePt t="44992" x="5014913" y="3787775"/>
          <p14:tracePt t="45000" x="5054600" y="3787775"/>
          <p14:tracePt t="45008" x="5094288" y="3787775"/>
          <p14:tracePt t="45016" x="5133975" y="3787775"/>
          <p14:tracePt t="45024" x="5197475" y="3787775"/>
          <p14:tracePt t="45032" x="5260975" y="3787775"/>
          <p14:tracePt t="45040" x="5326063" y="3787775"/>
          <p14:tracePt t="45048" x="5421313" y="3787775"/>
          <p14:tracePt t="45056" x="5516563" y="3787775"/>
          <p14:tracePt t="45064" x="5635625" y="3795713"/>
          <p14:tracePt t="45072" x="5772150" y="3803650"/>
          <p14:tracePt t="45080" x="5954713" y="3827463"/>
          <p14:tracePt t="45088" x="6130925" y="3827463"/>
          <p14:tracePt t="45096" x="6369050" y="3843338"/>
          <p14:tracePt t="45103" x="6616700" y="3883025"/>
          <p14:tracePt t="45112" x="6904038" y="3890963"/>
          <p14:tracePt t="45119" x="7191375" y="3906838"/>
          <p14:tracePt t="45127" x="7477125" y="3922713"/>
          <p14:tracePt t="45136" x="7780338" y="3922713"/>
          <p14:tracePt t="45144" x="8059738" y="3922713"/>
          <p14:tracePt t="45152" x="8323263" y="3930650"/>
          <p14:tracePt t="45160" x="8610600" y="3948113"/>
          <p14:tracePt t="45168" x="8888413" y="394811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5DBE97A9-6CF1-45FF-AF99-F0659F25A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95CCB-ABA6-4005-A3B4-74A294DB4F0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A42FB865-BF68-4FB5-B480-C37F34D48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06" y="1989137"/>
            <a:ext cx="6173738" cy="448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D8C548-EE3B-47A9-90EF-FAAD64ACA75B}"/>
              </a:ext>
            </a:extLst>
          </p:cNvPr>
          <p:cNvSpPr txBox="1">
            <a:spLocks/>
          </p:cNvSpPr>
          <p:nvPr/>
        </p:nvSpPr>
        <p:spPr>
          <a:xfrm>
            <a:off x="327025" y="968375"/>
            <a:ext cx="6333207" cy="10797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실습하기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추출 결과</a:t>
            </a: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8E1BC9C-2F37-4755-8793-3BECC8F7ECCB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10"/>
    </mc:Choice>
    <mc:Fallback xmlns="">
      <p:transition spd="slow" advTm="15510"/>
    </mc:Fallback>
  </mc:AlternateContent>
  <p:extLst>
    <p:ext uri="{3A86A75C-4F4B-4683-9AE1-C65F6400EC91}">
      <p14:laserTraceLst xmlns:p14="http://schemas.microsoft.com/office/powerpoint/2010/main">
        <p14:tracePtLst>
          <p14:tracePt t="1240" x="9048750" y="3516313"/>
          <p14:tracePt t="1247" x="8985250" y="3508375"/>
          <p14:tracePt t="1255" x="8928100" y="3508375"/>
          <p14:tracePt t="1263" x="8872538" y="3508375"/>
          <p14:tracePt t="1271" x="8832850" y="3508375"/>
          <p14:tracePt t="1279" x="8785225" y="3508375"/>
          <p14:tracePt t="1287" x="8745538" y="3508375"/>
          <p14:tracePt t="1295" x="8713788" y="3508375"/>
          <p14:tracePt t="1303" x="8682038" y="3508375"/>
          <p14:tracePt t="1311" x="8658225" y="3508375"/>
          <p14:tracePt t="1319" x="8634413" y="3508375"/>
          <p14:tracePt t="1327" x="8618538" y="3508375"/>
          <p14:tracePt t="1335" x="8602663" y="3508375"/>
          <p14:tracePt t="1343" x="8585200" y="3508375"/>
          <p14:tracePt t="1351" x="8561388" y="3508375"/>
          <p14:tracePt t="1359" x="8545513" y="3508375"/>
          <p14:tracePt t="1367" x="8513763" y="3508375"/>
          <p14:tracePt t="1375" x="8497888" y="3508375"/>
          <p14:tracePt t="1383" x="8466138" y="3508375"/>
          <p14:tracePt t="1391" x="8434388" y="3508375"/>
          <p14:tracePt t="1399" x="8410575" y="3508375"/>
          <p14:tracePt t="1407" x="8378825" y="3508375"/>
          <p14:tracePt t="1415" x="8331200" y="3508375"/>
          <p14:tracePt t="1423" x="8299450" y="3508375"/>
          <p14:tracePt t="1431" x="8259763" y="3508375"/>
          <p14:tracePt t="1440" x="8210550" y="3508375"/>
          <p14:tracePt t="1447" x="8170863" y="3508375"/>
          <p14:tracePt t="1455" x="8123238" y="3500438"/>
          <p14:tracePt t="1463" x="8075613" y="3492500"/>
          <p14:tracePt t="1470" x="8035925" y="3484563"/>
          <p14:tracePt t="1479" x="7996238" y="3468688"/>
          <p14:tracePt t="1487" x="7964488" y="3460750"/>
          <p14:tracePt t="1495" x="7932738" y="3452813"/>
          <p14:tracePt t="1503" x="7885113" y="3436938"/>
          <p14:tracePt t="1511" x="7835900" y="3421063"/>
          <p14:tracePt t="1519" x="7804150" y="3413125"/>
          <p14:tracePt t="1527" x="7764463" y="3397250"/>
          <p14:tracePt t="1535" x="7740650" y="3389313"/>
          <p14:tracePt t="1543" x="7700963" y="3373438"/>
          <p14:tracePt t="1551" x="7669213" y="3365500"/>
          <p14:tracePt t="1559" x="7653338" y="3365500"/>
          <p14:tracePt t="1567" x="7629525" y="3349625"/>
          <p14:tracePt t="1575" x="7597775" y="3333750"/>
          <p14:tracePt t="1583" x="7581900" y="3333750"/>
          <p14:tracePt t="1591" x="7566025" y="3317875"/>
          <p14:tracePt t="1599" x="7550150" y="3309938"/>
          <p14:tracePt t="1607" x="7534275" y="3309938"/>
          <p14:tracePt t="1615" x="7518400" y="3302000"/>
          <p14:tracePt t="1622" x="7502525" y="3294063"/>
          <p14:tracePt t="1630" x="7485063" y="3286125"/>
          <p14:tracePt t="1640" x="7477125" y="3286125"/>
          <p14:tracePt t="1647" x="7469188" y="3278188"/>
          <p14:tracePt t="1655" x="7461250" y="3270250"/>
          <p14:tracePt t="1663" x="7445375" y="3252788"/>
          <p14:tracePt t="1671" x="7437438" y="3252788"/>
          <p14:tracePt t="1679" x="7421563" y="3236913"/>
          <p14:tracePt t="1687" x="7413625" y="3228975"/>
          <p14:tracePt t="1695" x="7397750" y="3213100"/>
          <p14:tracePt t="1703" x="7381875" y="3213100"/>
          <p14:tracePt t="1711" x="7366000" y="3197225"/>
          <p14:tracePt t="1719" x="7358063" y="3189288"/>
          <p14:tracePt t="1727" x="7334250" y="3173413"/>
          <p14:tracePt t="1735" x="7318375" y="3165475"/>
          <p14:tracePt t="1743" x="7302500" y="3157538"/>
          <p14:tracePt t="1751" x="7294563" y="3141663"/>
          <p14:tracePt t="1759" x="7278688" y="3133725"/>
          <p14:tracePt t="1767" x="7262813" y="3125788"/>
          <p14:tracePt t="1775" x="7254875" y="3117850"/>
          <p14:tracePt t="1783" x="7231063" y="3101975"/>
          <p14:tracePt t="1791" x="7223125" y="3101975"/>
          <p14:tracePt t="1799" x="7215188" y="3094038"/>
          <p14:tracePt t="1815" x="7207250" y="3086100"/>
          <p14:tracePt t="1823" x="7207250" y="3078163"/>
          <p14:tracePt t="1855" x="7199313" y="3078163"/>
          <p14:tracePt t="1863" x="7199313" y="3070225"/>
          <p14:tracePt t="1919" x="7191375" y="3070225"/>
          <p14:tracePt t="1991" x="7183438" y="3070225"/>
          <p14:tracePt t="2023" x="7175500" y="3070225"/>
          <p14:tracePt t="2047" x="7167563" y="3070225"/>
          <p14:tracePt t="2055" x="7159625" y="3070225"/>
          <p14:tracePt t="2071" x="7151688" y="3070225"/>
          <p14:tracePt t="2079" x="7143750" y="3070225"/>
          <p14:tracePt t="2087" x="7135813" y="3078163"/>
          <p14:tracePt t="2095" x="7126288" y="3078163"/>
          <p14:tracePt t="2103" x="7118350" y="3078163"/>
          <p14:tracePt t="2111" x="7110413" y="3078163"/>
          <p14:tracePt t="2119" x="7102475" y="3086100"/>
          <p14:tracePt t="2127" x="7094538" y="3094038"/>
          <p14:tracePt t="2135" x="7078663" y="3101975"/>
          <p14:tracePt t="2143" x="7070725" y="3109913"/>
          <p14:tracePt t="2151" x="7062788" y="3109913"/>
          <p14:tracePt t="2159" x="7046913" y="3117850"/>
          <p14:tracePt t="2167" x="7038975" y="3117850"/>
          <p14:tracePt t="2175" x="7023100" y="3125788"/>
          <p14:tracePt t="2183" x="7007225" y="3133725"/>
          <p14:tracePt t="2191" x="6999288" y="3133725"/>
          <p14:tracePt t="2199" x="6991350" y="3133725"/>
          <p14:tracePt t="2207" x="6975475" y="3141663"/>
          <p14:tracePt t="2215" x="6967538" y="3141663"/>
          <p14:tracePt t="2223" x="6959600" y="3141663"/>
          <p14:tracePt t="2231" x="6943725" y="3149600"/>
          <p14:tracePt t="2240" x="6935788" y="3149600"/>
          <p14:tracePt t="2247" x="6927850" y="3149600"/>
          <p14:tracePt t="2255" x="6911975" y="3149600"/>
          <p14:tracePt t="2263" x="6896100" y="3149600"/>
          <p14:tracePt t="2271" x="6888163" y="3149600"/>
          <p14:tracePt t="2279" x="6872288" y="3149600"/>
          <p14:tracePt t="2287" x="6856413" y="3149600"/>
          <p14:tracePt t="2295" x="6840538" y="3157538"/>
          <p14:tracePt t="2303" x="6824663" y="3157538"/>
          <p14:tracePt t="2311" x="6808788" y="3157538"/>
          <p14:tracePt t="2319" x="6792913" y="3157538"/>
          <p14:tracePt t="2327" x="6777038" y="3157538"/>
          <p14:tracePt t="2335" x="6769100" y="3157538"/>
          <p14:tracePt t="2343" x="6751638" y="3157538"/>
          <p14:tracePt t="2350" x="6735763" y="3157538"/>
          <p14:tracePt t="2359" x="6719888" y="3157538"/>
          <p14:tracePt t="2367" x="6711950" y="3157538"/>
          <p14:tracePt t="2375" x="6696075" y="3157538"/>
          <p14:tracePt t="2383" x="6680200" y="3157538"/>
          <p14:tracePt t="2391" x="6664325" y="3149600"/>
          <p14:tracePt t="2399" x="6656388" y="3149600"/>
          <p14:tracePt t="2407" x="6640513" y="3149600"/>
          <p14:tracePt t="2415" x="6624638" y="3141663"/>
          <p14:tracePt t="2423" x="6600825" y="3141663"/>
          <p14:tracePt t="2431" x="6600825" y="3133725"/>
          <p14:tracePt t="2440" x="6584950" y="3133725"/>
          <p14:tracePt t="2447" x="6577013" y="3133725"/>
          <p14:tracePt t="2455" x="6561138" y="3125788"/>
          <p14:tracePt t="2463" x="6553200" y="3117850"/>
          <p14:tracePt t="2471" x="6545263" y="3117850"/>
          <p14:tracePt t="2487" x="6537325" y="3117850"/>
          <p14:tracePt t="2495" x="6529388" y="3109913"/>
          <p14:tracePt t="2503" x="6521450" y="3101975"/>
          <p14:tracePt t="2511" x="6513513" y="3101975"/>
          <p14:tracePt t="2519" x="6505575" y="3101975"/>
          <p14:tracePt t="2527" x="6497638" y="3101975"/>
          <p14:tracePt t="2535" x="6497638" y="3094038"/>
          <p14:tracePt t="2543" x="6481763" y="3094038"/>
          <p14:tracePt t="2559" x="6473825" y="3086100"/>
          <p14:tracePt t="2567" x="6457950" y="3086100"/>
          <p14:tracePt t="2583" x="6450013" y="3086100"/>
          <p14:tracePt t="2591" x="6442075" y="3078163"/>
          <p14:tracePt t="2599" x="6434138" y="3070225"/>
          <p14:tracePt t="2615" x="6426200" y="3070225"/>
          <p14:tracePt t="2623" x="6418263" y="3054350"/>
          <p14:tracePt t="2631" x="6410325" y="3054350"/>
          <p14:tracePt t="2639" x="6410325" y="3046413"/>
          <p14:tracePt t="2647" x="6392863" y="3038475"/>
          <p14:tracePt t="2655" x="6384925" y="3030538"/>
          <p14:tracePt t="2663" x="6376988" y="3022600"/>
          <p14:tracePt t="2670" x="6369050" y="3022600"/>
          <p14:tracePt t="2679" x="6361113" y="3006725"/>
          <p14:tracePt t="2687" x="6361113" y="2998788"/>
          <p14:tracePt t="2695" x="6353175" y="2990850"/>
          <p14:tracePt t="2702" x="6345238" y="2990850"/>
          <p14:tracePt t="2711" x="6337300" y="2982913"/>
          <p14:tracePt t="2718" x="6337300" y="2974975"/>
          <p14:tracePt t="2727" x="6329363" y="2967038"/>
          <p14:tracePt t="2734" x="6329363" y="2951163"/>
          <p14:tracePt t="2743" x="6313488" y="2943225"/>
          <p14:tracePt t="2751" x="6305550" y="2935288"/>
          <p14:tracePt t="2759" x="6305550" y="2919413"/>
          <p14:tracePt t="2775" x="6297613" y="2909888"/>
          <p14:tracePt t="2791" x="6297613" y="2894013"/>
          <p14:tracePt t="2799" x="6289675" y="2886075"/>
          <p14:tracePt t="2807" x="6289675" y="2878138"/>
          <p14:tracePt t="2815" x="6289675" y="2870200"/>
          <p14:tracePt t="2823" x="6281738" y="2862263"/>
          <p14:tracePt t="2831" x="6281738" y="2846388"/>
          <p14:tracePt t="2839" x="6281738" y="2838450"/>
          <p14:tracePt t="2847" x="6281738" y="2830513"/>
          <p14:tracePt t="2855" x="6273800" y="2814638"/>
          <p14:tracePt t="2863" x="6273800" y="2806700"/>
          <p14:tracePt t="2871" x="6273800" y="2790825"/>
          <p14:tracePt t="2879" x="6273800" y="2782888"/>
          <p14:tracePt t="2886" x="6273800" y="2774950"/>
          <p14:tracePt t="2895" x="6273800" y="2759075"/>
          <p14:tracePt t="2911" x="6273800" y="2751138"/>
          <p14:tracePt t="2919" x="6273800" y="2735263"/>
          <p14:tracePt t="2935" x="6281738" y="2719388"/>
          <p14:tracePt t="2951" x="6289675" y="2711450"/>
          <p14:tracePt t="2959" x="6297613" y="2703513"/>
          <p14:tracePt t="2967" x="6313488" y="2703513"/>
          <p14:tracePt t="2975" x="6321425" y="2687638"/>
          <p14:tracePt t="2983" x="6329363" y="2687638"/>
          <p14:tracePt t="2991" x="6345238" y="2679700"/>
          <p14:tracePt t="2999" x="6353175" y="2671763"/>
          <p14:tracePt t="3007" x="6361113" y="2671763"/>
          <p14:tracePt t="3015" x="6376988" y="2663825"/>
          <p14:tracePt t="3023" x="6384925" y="2663825"/>
          <p14:tracePt t="3031" x="6402388" y="2655888"/>
          <p14:tracePt t="3040" x="6410325" y="2655888"/>
          <p14:tracePt t="3047" x="6418263" y="2655888"/>
          <p14:tracePt t="3055" x="6426200" y="2655888"/>
          <p14:tracePt t="3063" x="6434138" y="2655888"/>
          <p14:tracePt t="3071" x="6442075" y="2655888"/>
          <p14:tracePt t="3087" x="6450013" y="2655888"/>
          <p14:tracePt t="3103" x="6457950" y="2655888"/>
          <p14:tracePt t="3135" x="6465888" y="2663825"/>
          <p14:tracePt t="3143" x="6473825" y="2663825"/>
          <p14:tracePt t="3150" x="6489700" y="2679700"/>
          <p14:tracePt t="3159" x="6497638" y="2687638"/>
          <p14:tracePt t="3166" x="6529388" y="2711450"/>
          <p14:tracePt t="3175" x="6553200" y="2735263"/>
          <p14:tracePt t="3183" x="6577013" y="2767013"/>
          <p14:tracePt t="3191" x="6608763" y="2814638"/>
          <p14:tracePt t="3199" x="6640513" y="2870200"/>
          <p14:tracePt t="3207" x="6680200" y="2943225"/>
          <p14:tracePt t="3215" x="6704013" y="3006725"/>
          <p14:tracePt t="3223" x="6743700" y="3086100"/>
          <p14:tracePt t="3231" x="6769100" y="3173413"/>
          <p14:tracePt t="3239" x="6792913" y="3262313"/>
          <p14:tracePt t="3247" x="6816725" y="3341688"/>
          <p14:tracePt t="3255" x="6832600" y="3429000"/>
          <p14:tracePt t="3263" x="6848475" y="3516313"/>
          <p14:tracePt t="3271" x="6856413" y="3613150"/>
          <p14:tracePt t="3279" x="6872288" y="3692525"/>
          <p14:tracePt t="3287" x="6872288" y="3763963"/>
          <p14:tracePt t="3295" x="6880225" y="3827463"/>
          <p14:tracePt t="3303" x="6888163" y="3883025"/>
          <p14:tracePt t="3311" x="6888163" y="3930650"/>
          <p14:tracePt t="3318" x="6888163" y="3971925"/>
          <p14:tracePt t="3327" x="6896100" y="4003675"/>
          <p14:tracePt t="3335" x="6896100" y="4027488"/>
          <p14:tracePt t="3343" x="6896100" y="4043363"/>
          <p14:tracePt t="3351" x="6896100" y="4059238"/>
          <p14:tracePt t="3383" x="6896100" y="4067175"/>
          <p14:tracePt t="3479" x="6888163" y="4067175"/>
          <p14:tracePt t="3495" x="6880225" y="4067175"/>
          <p14:tracePt t="3503" x="6864350" y="4075113"/>
          <p14:tracePt t="3519" x="6848475" y="4083050"/>
          <p14:tracePt t="3527" x="6840538" y="4083050"/>
          <p14:tracePt t="3535" x="6832600" y="4090988"/>
          <p14:tracePt t="3542" x="6816725" y="4090988"/>
          <p14:tracePt t="3550" x="6808788" y="4098925"/>
          <p14:tracePt t="3559" x="6800850" y="4098925"/>
          <p14:tracePt t="3567" x="6777038" y="4106863"/>
          <p14:tracePt t="3575" x="6759575" y="4114800"/>
          <p14:tracePt t="3583" x="6743700" y="4122738"/>
          <p14:tracePt t="3591" x="6735763" y="4130675"/>
          <p14:tracePt t="3599" x="6704013" y="4146550"/>
          <p14:tracePt t="3607" x="6680200" y="4146550"/>
          <p14:tracePt t="3615" x="6664325" y="4162425"/>
          <p14:tracePt t="3623" x="6632575" y="4170363"/>
          <p14:tracePt t="3631" x="6600825" y="4178300"/>
          <p14:tracePt t="3640" x="6569075" y="4178300"/>
          <p14:tracePt t="3647" x="6537325" y="4178300"/>
          <p14:tracePt t="3655" x="6505575" y="4178300"/>
          <p14:tracePt t="3663" x="6473825" y="4178300"/>
          <p14:tracePt t="3671" x="6450013" y="4178300"/>
          <p14:tracePt t="3679" x="6418263" y="4186238"/>
          <p14:tracePt t="3687" x="6392863" y="4186238"/>
          <p14:tracePt t="3695" x="6369050" y="4186238"/>
          <p14:tracePt t="3703" x="6353175" y="4186238"/>
          <p14:tracePt t="3711" x="6337300" y="4178300"/>
          <p14:tracePt t="3719" x="6313488" y="4178300"/>
          <p14:tracePt t="3727" x="6305550" y="4170363"/>
          <p14:tracePt t="3735" x="6289675" y="4162425"/>
          <p14:tracePt t="3743" x="6281738" y="4146550"/>
          <p14:tracePt t="3751" x="6273800" y="4138613"/>
          <p14:tracePt t="3759" x="6257925" y="4122738"/>
          <p14:tracePt t="3767" x="6257925" y="4114800"/>
          <p14:tracePt t="3775" x="6242050" y="4098925"/>
          <p14:tracePt t="3783" x="6242050" y="4090988"/>
          <p14:tracePt t="3791" x="6234113" y="4075113"/>
          <p14:tracePt t="3799" x="6226175" y="4059238"/>
          <p14:tracePt t="3807" x="6218238" y="4035425"/>
          <p14:tracePt t="3815" x="6218238" y="4019550"/>
          <p14:tracePt t="3823" x="6218238" y="4011613"/>
          <p14:tracePt t="3831" x="6210300" y="3995738"/>
          <p14:tracePt t="3839" x="6210300" y="3979863"/>
          <p14:tracePt t="3847" x="6210300" y="3956050"/>
          <p14:tracePt t="3855" x="6210300" y="3938588"/>
          <p14:tracePt t="3863" x="6210300" y="3922713"/>
          <p14:tracePt t="3871" x="6210300" y="3914775"/>
          <p14:tracePt t="3879" x="6210300" y="3898900"/>
          <p14:tracePt t="3887" x="6210300" y="3883025"/>
          <p14:tracePt t="3895" x="6210300" y="3875088"/>
          <p14:tracePt t="3903" x="6210300" y="3867150"/>
          <p14:tracePt t="3911" x="6226175" y="3843338"/>
          <p14:tracePt t="3919" x="6234113" y="3835400"/>
          <p14:tracePt t="3927" x="6234113" y="3827463"/>
          <p14:tracePt t="3935" x="6249988" y="3819525"/>
          <p14:tracePt t="3943" x="6257925" y="3811588"/>
          <p14:tracePt t="3956" x="6265863" y="3795713"/>
          <p14:tracePt t="3958" x="6281738" y="3787775"/>
          <p14:tracePt t="3966" x="6289675" y="3779838"/>
          <p14:tracePt t="3975" x="6305550" y="3771900"/>
          <p14:tracePt t="3983" x="6313488" y="3763963"/>
          <p14:tracePt t="3991" x="6329363" y="3756025"/>
          <p14:tracePt t="3999" x="6345238" y="3756025"/>
          <p14:tracePt t="4007" x="6345238" y="3748088"/>
          <p14:tracePt t="4015" x="6353175" y="3748088"/>
          <p14:tracePt t="4023" x="6361113" y="3740150"/>
          <p14:tracePt t="4040" x="6369050" y="3740150"/>
          <p14:tracePt t="4047" x="6376988" y="3740150"/>
          <p14:tracePt t="4079" x="6384925" y="3740150"/>
          <p14:tracePt t="4095" x="6392863" y="3740150"/>
          <p14:tracePt t="4103" x="6402388" y="3740150"/>
          <p14:tracePt t="4119" x="6410325" y="3740150"/>
          <p14:tracePt t="4135" x="6426200" y="3740150"/>
          <p14:tracePt t="4151" x="6434138" y="3740150"/>
          <p14:tracePt t="4159" x="6457950" y="3748088"/>
          <p14:tracePt t="4167" x="6473825" y="3756025"/>
          <p14:tracePt t="4175" x="6489700" y="3771900"/>
          <p14:tracePt t="4183" x="6497638" y="3779838"/>
          <p14:tracePt t="4191" x="6521450" y="3787775"/>
          <p14:tracePt t="4199" x="6537325" y="3803650"/>
          <p14:tracePt t="4207" x="6545263" y="3819525"/>
          <p14:tracePt t="4215" x="6561138" y="3835400"/>
          <p14:tracePt t="4223" x="6577013" y="3859213"/>
          <p14:tracePt t="4231" x="6592888" y="3875088"/>
          <p14:tracePt t="4240" x="6600825" y="3906838"/>
          <p14:tracePt t="4247" x="6624638" y="3930650"/>
          <p14:tracePt t="4255" x="6648450" y="3971925"/>
          <p14:tracePt t="4263" x="6680200" y="4011613"/>
          <p14:tracePt t="4271" x="6696075" y="4043363"/>
          <p14:tracePt t="4279" x="6719888" y="4090988"/>
          <p14:tracePt t="4287" x="6751638" y="4130675"/>
          <p14:tracePt t="4295" x="6769100" y="4178300"/>
          <p14:tracePt t="4303" x="6800850" y="4210050"/>
          <p14:tracePt t="4311" x="6824663" y="4257675"/>
          <p14:tracePt t="4319" x="6848475" y="4306888"/>
          <p14:tracePt t="4327" x="6880225" y="4354513"/>
          <p14:tracePt t="4335" x="6896100" y="4394200"/>
          <p14:tracePt t="4343" x="6904038" y="4425950"/>
          <p14:tracePt t="4351" x="6919913" y="4473575"/>
          <p14:tracePt t="4359" x="6935788" y="4521200"/>
          <p14:tracePt t="4367" x="6951663" y="4568825"/>
          <p14:tracePt t="4375" x="6959600" y="4600575"/>
          <p14:tracePt t="4383" x="6967538" y="4649788"/>
          <p14:tracePt t="4391" x="6975475" y="4681538"/>
          <p14:tracePt t="4399" x="6975475" y="4713288"/>
          <p14:tracePt t="4406" x="6983413" y="4737100"/>
          <p14:tracePt t="4415" x="6983413" y="4760913"/>
          <p14:tracePt t="4422" x="6983413" y="4784725"/>
          <p14:tracePt t="4431" x="6983413" y="4808538"/>
          <p14:tracePt t="4440" x="6983413" y="4832350"/>
          <p14:tracePt t="4447" x="6983413" y="4856163"/>
          <p14:tracePt t="4455" x="6983413" y="4879975"/>
          <p14:tracePt t="4463" x="6983413" y="4903788"/>
          <p14:tracePt t="4471" x="6975475" y="4919663"/>
          <p14:tracePt t="4479" x="6975475" y="4943475"/>
          <p14:tracePt t="4487" x="6975475" y="4959350"/>
          <p14:tracePt t="4495" x="6975475" y="5000625"/>
          <p14:tracePt t="4503" x="6967538" y="5016500"/>
          <p14:tracePt t="4511" x="6959600" y="5024438"/>
          <p14:tracePt t="4519" x="6959600" y="5032375"/>
          <p14:tracePt t="4527" x="6951663" y="5056188"/>
          <p14:tracePt t="4535" x="6951663" y="5072063"/>
          <p14:tracePt t="4543" x="6943725" y="5080000"/>
          <p14:tracePt t="4551" x="6935788" y="5095875"/>
          <p14:tracePt t="4559" x="6935788" y="5111750"/>
          <p14:tracePt t="4575" x="6919913" y="5127625"/>
          <p14:tracePt t="4591" x="6919913" y="5135563"/>
          <p14:tracePt t="4599" x="6911975" y="5143500"/>
          <p14:tracePt t="4607" x="6904038" y="5151438"/>
          <p14:tracePt t="4615" x="6896100" y="5167313"/>
          <p14:tracePt t="4622" x="6888163" y="5167313"/>
          <p14:tracePt t="4631" x="6880225" y="5183188"/>
          <p14:tracePt t="4640" x="6872288" y="5191125"/>
          <p14:tracePt t="4647" x="6856413" y="5199063"/>
          <p14:tracePt t="4655" x="6848475" y="5222875"/>
          <p14:tracePt t="4663" x="6832600" y="5222875"/>
          <p14:tracePt t="4671" x="6816725" y="5246688"/>
          <p14:tracePt t="4679" x="6800850" y="5262563"/>
          <p14:tracePt t="4687" x="6784975" y="5270500"/>
          <p14:tracePt t="4695" x="6769100" y="5286375"/>
          <p14:tracePt t="4703" x="6751638" y="5294313"/>
          <p14:tracePt t="4711" x="6727825" y="5302250"/>
          <p14:tracePt t="4719" x="6711950" y="5319713"/>
          <p14:tracePt t="4727" x="6696075" y="5319713"/>
          <p14:tracePt t="4735" x="6680200" y="5335588"/>
          <p14:tracePt t="4743" x="6664325" y="5343525"/>
          <p14:tracePt t="4751" x="6648450" y="5343525"/>
          <p14:tracePt t="4759" x="6624638" y="5351463"/>
          <p14:tracePt t="4767" x="6600825" y="5351463"/>
          <p14:tracePt t="4775" x="6577013" y="5367338"/>
          <p14:tracePt t="4783" x="6553200" y="5367338"/>
          <p14:tracePt t="4791" x="6529388" y="5367338"/>
          <p14:tracePt t="4799" x="6505575" y="5367338"/>
          <p14:tracePt t="4807" x="6481763" y="5367338"/>
          <p14:tracePt t="4815" x="6465888" y="5367338"/>
          <p14:tracePt t="4823" x="6434138" y="5367338"/>
          <p14:tracePt t="4831" x="6410325" y="5367338"/>
          <p14:tracePt t="4839" x="6392863" y="5367338"/>
          <p14:tracePt t="4847" x="6369050" y="5367338"/>
          <p14:tracePt t="4855" x="6345238" y="5367338"/>
          <p14:tracePt t="4863" x="6321425" y="5367338"/>
          <p14:tracePt t="4871" x="6297613" y="5367338"/>
          <p14:tracePt t="4879" x="6281738" y="5359400"/>
          <p14:tracePt t="4887" x="6257925" y="5351463"/>
          <p14:tracePt t="4895" x="6242050" y="5351463"/>
          <p14:tracePt t="4903" x="6226175" y="5343525"/>
          <p14:tracePt t="4911" x="6210300" y="5335588"/>
          <p14:tracePt t="4919" x="6194425" y="5319713"/>
          <p14:tracePt t="4927" x="6186488" y="5319713"/>
          <p14:tracePt t="4935" x="6178550" y="5310188"/>
          <p14:tracePt t="4943" x="6178550" y="5302250"/>
          <p14:tracePt t="4951" x="6170613" y="5286375"/>
          <p14:tracePt t="4959" x="6162675" y="5278438"/>
          <p14:tracePt t="4975" x="6154738" y="5254625"/>
          <p14:tracePt t="4983" x="6154738" y="5246688"/>
          <p14:tracePt t="4991" x="6154738" y="5230813"/>
          <p14:tracePt t="4999" x="6146800" y="5214938"/>
          <p14:tracePt t="5007" x="6146800" y="5207000"/>
          <p14:tracePt t="5015" x="6146800" y="5191125"/>
          <p14:tracePt t="5023" x="6146800" y="5183188"/>
          <p14:tracePt t="5031" x="6146800" y="5167313"/>
          <p14:tracePt t="5040" x="6146800" y="5159375"/>
          <p14:tracePt t="5047" x="6146800" y="5143500"/>
          <p14:tracePt t="5055" x="6146800" y="5135563"/>
          <p14:tracePt t="5063" x="6146800" y="5119688"/>
          <p14:tracePt t="5071" x="6146800" y="5103813"/>
          <p14:tracePt t="5079" x="6154738" y="5095875"/>
          <p14:tracePt t="5087" x="6162675" y="5080000"/>
          <p14:tracePt t="5095" x="6170613" y="5072063"/>
          <p14:tracePt t="5103" x="6178550" y="5064125"/>
          <p14:tracePt t="5111" x="6178550" y="5056188"/>
          <p14:tracePt t="5119" x="6186488" y="5048250"/>
          <p14:tracePt t="5127" x="6186488" y="5040313"/>
          <p14:tracePt t="5135" x="6202363" y="5032375"/>
          <p14:tracePt t="5143" x="6210300" y="5032375"/>
          <p14:tracePt t="5151" x="6218238" y="5024438"/>
          <p14:tracePt t="5158" x="6234113" y="5024438"/>
          <p14:tracePt t="5167" x="6242050" y="5016500"/>
          <p14:tracePt t="5175" x="6265863" y="5008563"/>
          <p14:tracePt t="5183" x="6273800" y="5000625"/>
          <p14:tracePt t="5190" x="6305550" y="5000625"/>
          <p14:tracePt t="5199" x="6313488" y="5000625"/>
          <p14:tracePt t="5207" x="6337300" y="4992688"/>
          <p14:tracePt t="5215" x="6353175" y="4992688"/>
          <p14:tracePt t="5223" x="6361113" y="4992688"/>
          <p14:tracePt t="5231" x="6384925" y="4992688"/>
          <p14:tracePt t="5239" x="6402388" y="4992688"/>
          <p14:tracePt t="5247" x="6418263" y="4992688"/>
          <p14:tracePt t="5263" x="6434138" y="4992688"/>
          <p14:tracePt t="5271" x="6442075" y="4992688"/>
          <p14:tracePt t="5279" x="6457950" y="5008563"/>
          <p14:tracePt t="5287" x="6465888" y="5016500"/>
          <p14:tracePt t="5295" x="6481763" y="5024438"/>
          <p14:tracePt t="5303" x="6489700" y="5032375"/>
          <p14:tracePt t="5311" x="6505575" y="5048250"/>
          <p14:tracePt t="5319" x="6513513" y="5072063"/>
          <p14:tracePt t="5327" x="6521450" y="5080000"/>
          <p14:tracePt t="5335" x="6529388" y="5087938"/>
          <p14:tracePt t="5343" x="6529388" y="5111750"/>
          <p14:tracePt t="5351" x="6545263" y="5127625"/>
          <p14:tracePt t="5359" x="6545263" y="5143500"/>
          <p14:tracePt t="5367" x="6553200" y="5151438"/>
          <p14:tracePt t="5375" x="6553200" y="5167313"/>
          <p14:tracePt t="5383" x="6553200" y="5183188"/>
          <p14:tracePt t="5399" x="6553200" y="5199063"/>
          <p14:tracePt t="5407" x="6553200" y="5207000"/>
          <p14:tracePt t="5415" x="6553200" y="5214938"/>
          <p14:tracePt t="5422" x="6553200" y="5222875"/>
          <p14:tracePt t="5431" x="6553200" y="5230813"/>
          <p14:tracePt t="5447" x="6545263" y="5246688"/>
          <p14:tracePt t="5455" x="6537325" y="5246688"/>
          <p14:tracePt t="5471" x="6529388" y="5254625"/>
          <p14:tracePt t="5479" x="6521450" y="5254625"/>
          <p14:tracePt t="5487" x="6513513" y="5254625"/>
          <p14:tracePt t="5503" x="6505575" y="5262563"/>
          <p14:tracePt t="5511" x="6497638" y="5262563"/>
          <p14:tracePt t="5519" x="6489700" y="5262563"/>
          <p14:tracePt t="5527" x="6481763" y="5262563"/>
          <p14:tracePt t="5535" x="6465888" y="5262563"/>
          <p14:tracePt t="5543" x="6457950" y="5238750"/>
          <p14:tracePt t="5551" x="6426200" y="5230813"/>
          <p14:tracePt t="5559" x="6402388" y="5207000"/>
          <p14:tracePt t="5567" x="6361113" y="5183188"/>
          <p14:tracePt t="5575" x="6313488" y="5143500"/>
          <p14:tracePt t="5583" x="6273800" y="5111750"/>
          <p14:tracePt t="5591" x="6218238" y="5072063"/>
          <p14:tracePt t="5599" x="6162675" y="5032375"/>
          <p14:tracePt t="5607" x="6099175" y="4992688"/>
          <p14:tracePt t="5615" x="6043613" y="4935538"/>
          <p14:tracePt t="5622" x="5970588" y="4887913"/>
          <p14:tracePt t="5631" x="5907088" y="4848225"/>
          <p14:tracePt t="5639" x="5843588" y="4808538"/>
          <p14:tracePt t="5647" x="5780088" y="4768850"/>
          <p14:tracePt t="5655" x="5716588" y="4729163"/>
          <p14:tracePt t="5663" x="5659438" y="4681538"/>
          <p14:tracePt t="5670" x="5603875" y="4641850"/>
          <p14:tracePt t="5679" x="5532438" y="4600575"/>
          <p14:tracePt t="5686" x="5476875" y="4552950"/>
          <p14:tracePt t="5695" x="5405438" y="4505325"/>
          <p14:tracePt t="5702" x="5334000" y="4465638"/>
          <p14:tracePt t="5711" x="5276850" y="4410075"/>
          <p14:tracePt t="5719" x="5205413" y="4362450"/>
          <p14:tracePt t="5727" x="5141913" y="4306888"/>
          <p14:tracePt t="5735" x="5078413" y="4257675"/>
          <p14:tracePt t="5743" x="5022850" y="4217988"/>
          <p14:tracePt t="5751" x="4959350" y="4162425"/>
          <p14:tracePt t="5758" x="4902200" y="4122738"/>
          <p14:tracePt t="5767" x="4846638" y="4083050"/>
          <p14:tracePt t="5775" x="4799013" y="4027488"/>
          <p14:tracePt t="5783" x="4735513" y="3987800"/>
          <p14:tracePt t="5791" x="4687888" y="3956050"/>
          <p14:tracePt t="5799" x="4640263" y="3914775"/>
          <p14:tracePt t="5807" x="4600575" y="3883025"/>
          <p14:tracePt t="5815" x="4551363" y="3843338"/>
          <p14:tracePt t="5822" x="4511675" y="3811588"/>
          <p14:tracePt t="5831" x="4471988" y="3779838"/>
          <p14:tracePt t="5839" x="4440238" y="3748088"/>
          <p14:tracePt t="5847" x="4392613" y="3724275"/>
          <p14:tracePt t="5855" x="4352925" y="3692525"/>
          <p14:tracePt t="5863" x="4305300" y="3660775"/>
          <p14:tracePt t="5871" x="4265613" y="3629025"/>
          <p14:tracePt t="5879" x="4225925" y="3595688"/>
          <p14:tracePt t="5887" x="4184650" y="3563938"/>
          <p14:tracePt t="5895" x="4152900" y="3532188"/>
          <p14:tracePt t="5903" x="4105275" y="3508375"/>
          <p14:tracePt t="5911" x="4057650" y="3476625"/>
          <p14:tracePt t="5919" x="4010025" y="3444875"/>
          <p14:tracePt t="5927" x="3946525" y="3413125"/>
          <p14:tracePt t="5935" x="3890963" y="3373438"/>
          <p14:tracePt t="5943" x="3833813" y="3341688"/>
          <p14:tracePt t="5956" x="3778250" y="3309938"/>
          <p14:tracePt t="5959" x="3730625" y="3278188"/>
          <p14:tracePt t="5967" x="3683000" y="3244850"/>
          <p14:tracePt t="5975" x="3635375" y="3213100"/>
          <p14:tracePt t="5982" x="3587750" y="3189288"/>
          <p14:tracePt t="5991" x="3548063" y="3165475"/>
          <p14:tracePt t="5999" x="3500438" y="3141663"/>
          <p14:tracePt t="6007" x="3443288" y="3117850"/>
          <p14:tracePt t="6015" x="3395663" y="3094038"/>
          <p14:tracePt t="6022" x="3348038" y="3070225"/>
          <p14:tracePt t="6031" x="3300413" y="3046413"/>
          <p14:tracePt t="6039" x="3252788" y="3030538"/>
          <p14:tracePt t="6047" x="3213100" y="3006725"/>
          <p14:tracePt t="6055" x="3165475" y="2990850"/>
          <p14:tracePt t="6063" x="3125788" y="2974975"/>
          <p14:tracePt t="6071" x="3092450" y="2959100"/>
          <p14:tracePt t="6079" x="3060700" y="2943225"/>
          <p14:tracePt t="6087" x="3028950" y="2927350"/>
          <p14:tracePt t="6095" x="2997200" y="2919413"/>
          <p14:tracePt t="6103" x="2973388" y="2901950"/>
          <p14:tracePt t="6111" x="2957513" y="2886075"/>
          <p14:tracePt t="6118" x="2933700" y="2886075"/>
          <p14:tracePt t="6127" x="2917825" y="2870200"/>
          <p14:tracePt t="6135" x="2894013" y="2862263"/>
          <p14:tracePt t="6143" x="2870200" y="2846388"/>
          <p14:tracePt t="6151" x="2862263" y="2838450"/>
          <p14:tracePt t="6159" x="2846388" y="2830513"/>
          <p14:tracePt t="6167" x="2838450" y="2822575"/>
          <p14:tracePt t="6175" x="2822575" y="2814638"/>
          <p14:tracePt t="6183" x="2814638" y="2806700"/>
          <p14:tracePt t="6191" x="2814638" y="2798763"/>
          <p14:tracePt t="6199" x="2806700" y="2790825"/>
          <p14:tracePt t="6207" x="2806700" y="2782888"/>
          <p14:tracePt t="6215" x="2798763" y="2782888"/>
          <p14:tracePt t="6231" x="2790825" y="2774950"/>
          <p14:tracePt t="6255" x="2790825" y="2767013"/>
          <p14:tracePt t="6455" x="2798763" y="2774950"/>
          <p14:tracePt t="6471" x="2798763" y="2782888"/>
          <p14:tracePt t="6479" x="2806700" y="2782888"/>
          <p14:tracePt t="6487" x="2822575" y="2798763"/>
          <p14:tracePt t="6495" x="2830513" y="2814638"/>
          <p14:tracePt t="6503" x="2846388" y="2830513"/>
          <p14:tracePt t="6511" x="2854325" y="2846388"/>
          <p14:tracePt t="6519" x="2870200" y="2862263"/>
          <p14:tracePt t="6527" x="2878138" y="2878138"/>
          <p14:tracePt t="6536" x="2894013" y="2901950"/>
          <p14:tracePt t="6543" x="2909888" y="2927350"/>
          <p14:tracePt t="6551" x="2941638" y="2951163"/>
          <p14:tracePt t="6558" x="2957513" y="2974975"/>
          <p14:tracePt t="6567" x="2989263" y="2990850"/>
          <p14:tracePt t="6575" x="3005138" y="3014663"/>
          <p14:tracePt t="6583" x="3036888" y="3038475"/>
          <p14:tracePt t="6591" x="3060700" y="3070225"/>
          <p14:tracePt t="6599" x="3076575" y="3086100"/>
          <p14:tracePt t="6607" x="3109913" y="3117850"/>
          <p14:tracePt t="6615" x="3125788" y="3133725"/>
          <p14:tracePt t="6623" x="3149600" y="3173413"/>
          <p14:tracePt t="6631" x="3181350" y="3197225"/>
          <p14:tracePt t="6639" x="3205163" y="3228975"/>
          <p14:tracePt t="6647" x="3221038" y="3252788"/>
          <p14:tracePt t="6655" x="3252788" y="3286125"/>
          <p14:tracePt t="6663" x="3268663" y="3309938"/>
          <p14:tracePt t="6671" x="3292475" y="3349625"/>
          <p14:tracePt t="6679" x="3324225" y="3389313"/>
          <p14:tracePt t="6687" x="3355975" y="3436938"/>
          <p14:tracePt t="6695" x="3379788" y="3484563"/>
          <p14:tracePt t="6703" x="3411538" y="3532188"/>
          <p14:tracePt t="6711" x="3451225" y="3579813"/>
          <p14:tracePt t="6719" x="3476625" y="3629025"/>
          <p14:tracePt t="6727" x="3516313" y="3676650"/>
          <p14:tracePt t="6735" x="3556000" y="3716338"/>
          <p14:tracePt t="6743" x="3587750" y="3756025"/>
          <p14:tracePt t="6751" x="3627438" y="3803650"/>
          <p14:tracePt t="6759" x="3651250" y="3819525"/>
          <p14:tracePt t="6767" x="3683000" y="3859213"/>
          <p14:tracePt t="6775" x="3706813" y="3898900"/>
          <p14:tracePt t="6783" x="3738563" y="3930650"/>
          <p14:tracePt t="6791" x="3762375" y="3963988"/>
          <p14:tracePt t="6799" x="3786188" y="3995738"/>
          <p14:tracePt t="6807" x="3817938" y="4035425"/>
          <p14:tracePt t="6815" x="3851275" y="4067175"/>
          <p14:tracePt t="6822" x="3875088" y="4106863"/>
          <p14:tracePt t="6831" x="3922713" y="4146550"/>
          <p14:tracePt t="6839" x="3954463" y="4194175"/>
          <p14:tracePt t="6847" x="3994150" y="4225925"/>
          <p14:tracePt t="6855" x="4025900" y="4265613"/>
          <p14:tracePt t="6863" x="4065588" y="4306888"/>
          <p14:tracePt t="6870" x="4105275" y="4338638"/>
          <p14:tracePt t="6879" x="4129088" y="4362450"/>
          <p14:tracePt t="6887" x="4152900" y="4394200"/>
          <p14:tracePt t="6895" x="4184650" y="4410075"/>
          <p14:tracePt t="6903" x="4210050" y="4433888"/>
          <p14:tracePt t="6911" x="4241800" y="4457700"/>
          <p14:tracePt t="6919" x="4265613" y="4473575"/>
          <p14:tracePt t="6927" x="4297363" y="4505325"/>
          <p14:tracePt t="6935" x="4329113" y="4521200"/>
          <p14:tracePt t="6943" x="4360863" y="4545013"/>
          <p14:tracePt t="6950" x="4392613" y="4584700"/>
          <p14:tracePt t="6959" x="4432300" y="4616450"/>
          <p14:tracePt t="6967" x="4464050" y="4649788"/>
          <p14:tracePt t="6975" x="4503738" y="4681538"/>
          <p14:tracePt t="6983" x="4535488" y="4705350"/>
          <p14:tracePt t="6991" x="4576763" y="4729163"/>
          <p14:tracePt t="6999" x="4600575" y="4760913"/>
          <p14:tracePt t="7007" x="4640263" y="4776788"/>
          <p14:tracePt t="7015" x="4664075" y="4808538"/>
          <p14:tracePt t="7022" x="4703763" y="4832350"/>
          <p14:tracePt t="7031" x="4743450" y="4856163"/>
          <p14:tracePt t="7039" x="4767263" y="4872038"/>
          <p14:tracePt t="7047" x="4799013" y="4895850"/>
          <p14:tracePt t="7055" x="4830763" y="4911725"/>
          <p14:tracePt t="7063" x="4862513" y="4927600"/>
          <p14:tracePt t="7071" x="4878388" y="4951413"/>
          <p14:tracePt t="7079" x="4894263" y="4967288"/>
          <p14:tracePt t="7087" x="4918075" y="4976813"/>
          <p14:tracePt t="7095" x="4933950" y="4984750"/>
          <p14:tracePt t="7103" x="4943475" y="5000625"/>
          <p14:tracePt t="7111" x="4959350" y="5000625"/>
          <p14:tracePt t="7119" x="4959350" y="5008563"/>
          <p14:tracePt t="7127" x="4967288" y="5008563"/>
          <p14:tracePt t="7231" x="4967288" y="4992688"/>
          <p14:tracePt t="7239" x="4959350" y="4984750"/>
          <p14:tracePt t="7247" x="4951413" y="4976813"/>
          <p14:tracePt t="7255" x="4933950" y="4943475"/>
          <p14:tracePt t="7263" x="4918075" y="4919663"/>
          <p14:tracePt t="7271" x="4902200" y="4903788"/>
          <p14:tracePt t="7279" x="4878388" y="4872038"/>
          <p14:tracePt t="7287" x="4846638" y="4832350"/>
          <p14:tracePt t="7295" x="4806950" y="4808538"/>
          <p14:tracePt t="7303" x="4783138" y="4776788"/>
          <p14:tracePt t="7311" x="4751388" y="4752975"/>
          <p14:tracePt t="7319" x="4703763" y="4721225"/>
          <p14:tracePt t="7327" x="4672013" y="4705350"/>
          <p14:tracePt t="7335" x="4624388" y="4689475"/>
          <p14:tracePt t="7343" x="4576763" y="4665663"/>
          <p14:tracePt t="7351" x="4527550" y="4641850"/>
          <p14:tracePt t="7359" x="4471988" y="4616450"/>
          <p14:tracePt t="7367" x="4416425" y="4600575"/>
          <p14:tracePt t="7375" x="4368800" y="4576763"/>
          <p14:tracePt t="7383" x="4313238" y="4560888"/>
          <p14:tracePt t="7391" x="4249738" y="4537075"/>
          <p14:tracePt t="7399" x="4184650" y="4521200"/>
          <p14:tracePt t="7406" x="4137025" y="4513263"/>
          <p14:tracePt t="7415" x="4065588" y="4497388"/>
          <p14:tracePt t="7422" x="4025900" y="4489450"/>
          <p14:tracePt t="7431" x="3970338" y="4481513"/>
          <p14:tracePt t="7439" x="3922713" y="4473575"/>
          <p14:tracePt t="7447" x="3883025" y="4465638"/>
          <p14:tracePt t="7455" x="3843338" y="4465638"/>
          <p14:tracePt t="7463" x="3810000" y="4457700"/>
          <p14:tracePt t="7471" x="3794125" y="4457700"/>
          <p14:tracePt t="7479" x="3770313" y="4457700"/>
          <p14:tracePt t="7487" x="3754438" y="4457700"/>
          <p14:tracePt t="7495" x="3746500" y="4457700"/>
          <p14:tracePt t="7502" x="3730625" y="4457700"/>
          <p14:tracePt t="7511" x="3722688" y="4457700"/>
          <p14:tracePt t="7519" x="3714750" y="4457700"/>
          <p14:tracePt t="7527" x="3698875" y="4457700"/>
          <p14:tracePt t="7542" x="3690938" y="4457700"/>
          <p14:tracePt t="7559" x="3683000" y="4457700"/>
          <p14:tracePt t="7575" x="3683000" y="4465638"/>
          <p14:tracePt t="7671" x="3683000" y="4457700"/>
          <p14:tracePt t="7679" x="3690938" y="4457700"/>
          <p14:tracePt t="7687" x="3706813" y="4449763"/>
          <p14:tracePt t="7695" x="3722688" y="4441825"/>
          <p14:tracePt t="7703" x="3738563" y="4425950"/>
          <p14:tracePt t="7711" x="3762375" y="4418013"/>
          <p14:tracePt t="7719" x="3786188" y="4402138"/>
          <p14:tracePt t="7727" x="3802063" y="4386263"/>
          <p14:tracePt t="7734" x="3833813" y="4362450"/>
          <p14:tracePt t="7743" x="3859213" y="4346575"/>
          <p14:tracePt t="7751" x="3883025" y="4338638"/>
          <p14:tracePt t="7759" x="3906838" y="4314825"/>
          <p14:tracePt t="7767" x="3938588" y="4298950"/>
          <p14:tracePt t="7775" x="3962400" y="4273550"/>
          <p14:tracePt t="7782" x="3994150" y="4241800"/>
          <p14:tracePt t="7791" x="4025900" y="4217988"/>
          <p14:tracePt t="7799" x="4049713" y="4194175"/>
          <p14:tracePt t="7807" x="4081463" y="4170363"/>
          <p14:tracePt t="7815" x="4105275" y="4146550"/>
          <p14:tracePt t="7823" x="4144963" y="4106863"/>
          <p14:tracePt t="7831" x="4184650" y="4075113"/>
          <p14:tracePt t="7839" x="4225925" y="4035425"/>
          <p14:tracePt t="7846" x="4273550" y="3995738"/>
          <p14:tracePt t="7855" x="4313238" y="3956050"/>
          <p14:tracePt t="7863" x="4360863" y="3922713"/>
          <p14:tracePt t="7871" x="4400550" y="3890963"/>
          <p14:tracePt t="7879" x="4432300" y="3867150"/>
          <p14:tracePt t="7887" x="4471988" y="3843338"/>
          <p14:tracePt t="7895" x="4503738" y="3811588"/>
          <p14:tracePt t="7903" x="4527550" y="3787775"/>
          <p14:tracePt t="7911" x="4559300" y="3756025"/>
          <p14:tracePt t="7919" x="4584700" y="3732213"/>
          <p14:tracePt t="7927" x="4616450" y="3708400"/>
          <p14:tracePt t="7934" x="4648200" y="3684588"/>
          <p14:tracePt t="7943" x="4672013" y="3668713"/>
          <p14:tracePt t="7950" x="4703763" y="3636963"/>
          <p14:tracePt t="7959" x="4727575" y="3613150"/>
          <p14:tracePt t="7967" x="4759325" y="3595688"/>
          <p14:tracePt t="7975" x="4783138" y="3563938"/>
          <p14:tracePt t="7983" x="4822825" y="3540125"/>
          <p14:tracePt t="7991" x="4846638" y="3516313"/>
          <p14:tracePt t="7998" x="4878388" y="3492500"/>
          <p14:tracePt t="8007" x="4918075" y="3460750"/>
          <p14:tracePt t="8015" x="4933950" y="3452813"/>
          <p14:tracePt t="8022" x="4959350" y="3429000"/>
          <p14:tracePt t="8031" x="4983163" y="3421063"/>
          <p14:tracePt t="8039" x="5006975" y="3405188"/>
          <p14:tracePt t="8047" x="5030788" y="3397250"/>
          <p14:tracePt t="8055" x="5054600" y="3373438"/>
          <p14:tracePt t="8063" x="5086350" y="3349625"/>
          <p14:tracePt t="8070" x="5110163" y="3341688"/>
          <p14:tracePt t="8079" x="5141913" y="3317875"/>
          <p14:tracePt t="8086" x="5165725" y="3294063"/>
          <p14:tracePt t="8095" x="5181600" y="3278188"/>
          <p14:tracePt t="8102" x="5213350" y="3262313"/>
          <p14:tracePt t="8111" x="5237163" y="3236913"/>
          <p14:tracePt t="8119" x="5260975" y="3221038"/>
          <p14:tracePt t="8127" x="5276850" y="3213100"/>
          <p14:tracePt t="8135" x="5292725" y="3197225"/>
          <p14:tracePt t="8143" x="5300663" y="3197225"/>
          <p14:tracePt t="8150" x="5300663" y="3189288"/>
          <p14:tracePt t="8159" x="5310188" y="3181350"/>
          <p14:tracePt t="8167" x="5318125" y="3181350"/>
          <p14:tracePt t="8175" x="5318125" y="3173413"/>
          <p14:tracePt t="8311" x="5310188" y="3173413"/>
          <p14:tracePt t="8319" x="5292725" y="3173413"/>
          <p14:tracePt t="8327" x="5284788" y="3181350"/>
          <p14:tracePt t="8335" x="5276850" y="3181350"/>
          <p14:tracePt t="8343" x="5260975" y="3189288"/>
          <p14:tracePt t="8350" x="5245100" y="3197225"/>
          <p14:tracePt t="8358" x="5229225" y="3205163"/>
          <p14:tracePt t="8366" x="5205413" y="3221038"/>
          <p14:tracePt t="8375" x="5165725" y="3236913"/>
          <p14:tracePt t="8382" x="5126038" y="3270250"/>
          <p14:tracePt t="8391" x="5078413" y="3309938"/>
          <p14:tracePt t="8399" x="5022850" y="3357563"/>
          <p14:tracePt t="8407" x="4951413" y="3413125"/>
          <p14:tracePt t="8415" x="4878388" y="3460750"/>
          <p14:tracePt t="8423" x="4814888" y="3532188"/>
          <p14:tracePt t="8431" x="4751388" y="3605213"/>
          <p14:tracePt t="8440" x="4687888" y="3668713"/>
          <p14:tracePt t="8447" x="4632325" y="3740150"/>
          <p14:tracePt t="8455" x="4567238" y="3811588"/>
          <p14:tracePt t="8463" x="4495800" y="3867150"/>
          <p14:tracePt t="8471" x="4424363" y="3938588"/>
          <p14:tracePt t="8479" x="4368800" y="4019550"/>
          <p14:tracePt t="8487" x="4305300" y="4083050"/>
          <p14:tracePt t="8495" x="4249738" y="4130675"/>
          <p14:tracePt t="8503" x="4184650" y="4202113"/>
          <p14:tracePt t="8511" x="4137025" y="4249738"/>
          <p14:tracePt t="8519" x="4089400" y="4298950"/>
          <p14:tracePt t="8527" x="4041775" y="4338638"/>
          <p14:tracePt t="8535" x="3986213" y="4386263"/>
          <p14:tracePt t="8543" x="3938588" y="4425950"/>
          <p14:tracePt t="8551" x="3898900" y="4465638"/>
          <p14:tracePt t="8559" x="3867150" y="4489450"/>
          <p14:tracePt t="8567" x="3843338" y="4529138"/>
          <p14:tracePt t="8575" x="3810000" y="4552950"/>
          <p14:tracePt t="8583" x="3802063" y="4584700"/>
          <p14:tracePt t="8591" x="3794125" y="4600575"/>
          <p14:tracePt t="8599" x="3786188" y="4624388"/>
          <p14:tracePt t="8607" x="3778250" y="4649788"/>
          <p14:tracePt t="8615" x="3778250" y="4657725"/>
          <p14:tracePt t="8623" x="3770313" y="4657725"/>
          <p14:tracePt t="8639" x="3770313" y="4665663"/>
          <p14:tracePt t="8671" x="3778250" y="4665663"/>
          <p14:tracePt t="8679" x="3794125" y="4665663"/>
          <p14:tracePt t="8687" x="3802063" y="4665663"/>
          <p14:tracePt t="8695" x="3825875" y="4665663"/>
          <p14:tracePt t="8703" x="3851275" y="4649788"/>
          <p14:tracePt t="8711" x="3875088" y="4641850"/>
          <p14:tracePt t="8719" x="3898900" y="4633913"/>
          <p14:tracePt t="8727" x="3938588" y="4616450"/>
          <p14:tracePt t="8735" x="3994150" y="4600575"/>
          <p14:tracePt t="8743" x="4041775" y="4584700"/>
          <p14:tracePt t="8751" x="4097338" y="4552950"/>
          <p14:tracePt t="8759" x="4160838" y="4513263"/>
          <p14:tracePt t="8767" x="4241800" y="4481513"/>
          <p14:tracePt t="8775" x="4321175" y="4441825"/>
          <p14:tracePt t="8783" x="4384675" y="4394200"/>
          <p14:tracePt t="8791" x="4479925" y="4354513"/>
          <p14:tracePt t="8799" x="4551363" y="4306888"/>
          <p14:tracePt t="8807" x="4632325" y="4265613"/>
          <p14:tracePt t="8815" x="4711700" y="4225925"/>
          <p14:tracePt t="8823" x="4783138" y="4178300"/>
          <p14:tracePt t="8831" x="4854575" y="4146550"/>
          <p14:tracePt t="8839" x="4918075" y="4098925"/>
          <p14:tracePt t="8847" x="4975225" y="4067175"/>
          <p14:tracePt t="8855" x="5030788" y="4027488"/>
          <p14:tracePt t="8863" x="5094288" y="3995738"/>
          <p14:tracePt t="8871" x="5141913" y="3963988"/>
          <p14:tracePt t="8879" x="5197475" y="3930650"/>
          <p14:tracePt t="8890" x="5245100" y="3898900"/>
          <p14:tracePt t="8895" x="5292725" y="3875088"/>
          <p14:tracePt t="8903" x="5334000" y="3851275"/>
          <p14:tracePt t="8911" x="5357813" y="3819525"/>
          <p14:tracePt t="8919" x="5389563" y="3803650"/>
          <p14:tracePt t="8927" x="5413375" y="3779838"/>
          <p14:tracePt t="8935" x="5429250" y="3763963"/>
          <p14:tracePt t="8942" x="5445125" y="3756025"/>
          <p14:tracePt t="8950" x="5453063" y="3748088"/>
          <p14:tracePt t="8959" x="5461000" y="3732213"/>
          <p14:tracePt t="8967" x="5468938" y="3724275"/>
          <p14:tracePt t="8975" x="5476875" y="3716338"/>
          <p14:tracePt t="9111" x="5484813" y="3716338"/>
          <p14:tracePt t="9119" x="5500688" y="3716338"/>
          <p14:tracePt t="9127" x="5524500" y="3732213"/>
          <p14:tracePt t="9135" x="5540375" y="3740150"/>
          <p14:tracePt t="9143" x="5564188" y="3763963"/>
          <p14:tracePt t="9151" x="5588000" y="3771900"/>
          <p14:tracePt t="9159" x="5619750" y="3787775"/>
          <p14:tracePt t="9166" x="5643563" y="3811588"/>
          <p14:tracePt t="9175" x="5684838" y="3819525"/>
          <p14:tracePt t="9183" x="5716588" y="3835400"/>
          <p14:tracePt t="9191" x="5764213" y="3851275"/>
          <p14:tracePt t="9199" x="5811838" y="3867150"/>
          <p14:tracePt t="9207" x="5843588" y="3883025"/>
          <p14:tracePt t="9215" x="5891213" y="3898900"/>
          <p14:tracePt t="9222" x="5930900" y="3922713"/>
          <p14:tracePt t="9231" x="5954713" y="3922713"/>
          <p14:tracePt t="9240" x="5986463" y="3948113"/>
          <p14:tracePt t="9247" x="6026150" y="3963988"/>
          <p14:tracePt t="9255" x="6075363" y="3979863"/>
          <p14:tracePt t="9263" x="6107113" y="3995738"/>
          <p14:tracePt t="9270" x="6138863" y="4003675"/>
          <p14:tracePt t="9279" x="6178550" y="4027488"/>
          <p14:tracePt t="9287" x="6218238" y="4043363"/>
          <p14:tracePt t="9295" x="6242050" y="4067175"/>
          <p14:tracePt t="9303" x="6273800" y="4075113"/>
          <p14:tracePt t="9311" x="6297613" y="4090988"/>
          <p14:tracePt t="9319" x="6313488" y="4098925"/>
          <p14:tracePt t="9327" x="6337300" y="4114800"/>
          <p14:tracePt t="9335" x="6353175" y="4122738"/>
          <p14:tracePt t="9343" x="6369050" y="4138613"/>
          <p14:tracePt t="9351" x="6376988" y="4146550"/>
          <p14:tracePt t="9359" x="6392863" y="4154488"/>
          <p14:tracePt t="9366" x="6402388" y="4154488"/>
          <p14:tracePt t="9375" x="6410325" y="4162425"/>
          <p14:tracePt t="9383" x="6418263" y="4162425"/>
          <p14:tracePt t="9455" x="6418263" y="4170363"/>
          <p14:tracePt t="9479" x="6418263" y="4178300"/>
          <p14:tracePt t="9495" x="6418263" y="4186238"/>
          <p14:tracePt t="9527" x="6418263" y="4194175"/>
          <p14:tracePt t="9671" x="6410325" y="4194175"/>
          <p14:tracePt t="9679" x="6410325" y="4186238"/>
          <p14:tracePt t="9686" x="6402388" y="4186238"/>
          <p14:tracePt t="9695" x="6392863" y="4186238"/>
          <p14:tracePt t="9703" x="6384925" y="4186238"/>
          <p14:tracePt t="9727" x="6376988" y="4186238"/>
          <p14:tracePt t="9759" x="6369050" y="4186238"/>
          <p14:tracePt t="9775" x="6361113" y="4186238"/>
          <p14:tracePt t="9903" x="6353175" y="4186238"/>
          <p14:tracePt t="9919" x="6353175" y="4178300"/>
          <p14:tracePt t="9959" x="6345238" y="4170363"/>
          <p14:tracePt t="10104" x="6337300" y="4170363"/>
          <p14:tracePt t="10295" x="6329363" y="4170363"/>
          <p14:tracePt t="10327" x="6321425" y="4170363"/>
          <p14:tracePt t="11415" x="6321425" y="4162425"/>
          <p14:tracePt t="11422" x="6321425" y="4154488"/>
          <p14:tracePt t="11447" x="6337300" y="4146550"/>
          <p14:tracePt t="11463" x="6345238" y="4138613"/>
          <p14:tracePt t="11471" x="6361113" y="4130675"/>
          <p14:tracePt t="11478" x="6369050" y="4130675"/>
          <p14:tracePt t="11487" x="6384925" y="4122738"/>
          <p14:tracePt t="11494" x="6392863" y="4114800"/>
          <p14:tracePt t="11502" x="6410325" y="4106863"/>
          <p14:tracePt t="11511" x="6426200" y="4098925"/>
          <p14:tracePt t="11518" x="6450013" y="4090988"/>
          <p14:tracePt t="11527" x="6473825" y="4083050"/>
          <p14:tracePt t="11535" x="6497638" y="4075113"/>
          <p14:tracePt t="11543" x="6529388" y="4067175"/>
          <p14:tracePt t="11551" x="6553200" y="4059238"/>
          <p14:tracePt t="11559" x="6600825" y="4051300"/>
          <p14:tracePt t="11567" x="6640513" y="4051300"/>
          <p14:tracePt t="11575" x="6672263" y="4051300"/>
          <p14:tracePt t="11583" x="6719888" y="4051300"/>
          <p14:tracePt t="11590" x="6759575" y="4051300"/>
          <p14:tracePt t="11599" x="6808788" y="4051300"/>
          <p14:tracePt t="11607" x="6848475" y="4051300"/>
          <p14:tracePt t="11615" x="6888163" y="4051300"/>
          <p14:tracePt t="11623" x="6935788" y="4051300"/>
          <p14:tracePt t="11631" x="6967538" y="4051300"/>
          <p14:tracePt t="11639" x="7023100" y="4051300"/>
          <p14:tracePt t="11646" x="7070725" y="4059238"/>
          <p14:tracePt t="11655" x="7118350" y="4059238"/>
          <p14:tracePt t="11663" x="7167563" y="4059238"/>
          <p14:tracePt t="11670" x="7207250" y="4059238"/>
          <p14:tracePt t="11679" x="7254875" y="4059238"/>
          <p14:tracePt t="11686" x="7294563" y="4059238"/>
          <p14:tracePt t="11695" x="7334250" y="4059238"/>
          <p14:tracePt t="11702" x="7373938" y="4059238"/>
          <p14:tracePt t="11711" x="7405688" y="4059238"/>
          <p14:tracePt t="11719" x="7429500" y="4059238"/>
          <p14:tracePt t="11727" x="7445375" y="4059238"/>
          <p14:tracePt t="11735" x="7461250" y="4059238"/>
          <p14:tracePt t="11751" x="7469188" y="4059238"/>
          <p14:tracePt t="11783" x="7477125" y="4059238"/>
          <p14:tracePt t="11807" x="7485063" y="4059238"/>
          <p14:tracePt t="11822" x="7502525" y="4059238"/>
          <p14:tracePt t="11839" x="7510463" y="4059238"/>
          <p14:tracePt t="11847" x="7526338" y="4059238"/>
          <p14:tracePt t="11855" x="7542213" y="4059238"/>
          <p14:tracePt t="11863" x="7550150" y="4059238"/>
          <p14:tracePt t="11870" x="7566025" y="4059238"/>
          <p14:tracePt t="11879" x="7597775" y="4059238"/>
          <p14:tracePt t="11886" x="7629525" y="4059238"/>
          <p14:tracePt t="11895" x="7685088" y="4059238"/>
          <p14:tracePt t="11903" x="7732713" y="4051300"/>
          <p14:tracePt t="11910" x="7788275" y="4043363"/>
          <p14:tracePt t="11918" x="7851775" y="4035425"/>
          <p14:tracePt t="11926" x="7924800" y="4027488"/>
          <p14:tracePt t="11935" x="8004175" y="4027488"/>
          <p14:tracePt t="11943" x="8075613" y="4019550"/>
          <p14:tracePt t="11951" x="8178800" y="4003675"/>
          <p14:tracePt t="11958" x="8283575" y="3987800"/>
          <p14:tracePt t="11966" x="8362950" y="3971925"/>
          <p14:tracePt t="11975" x="8458200" y="3963988"/>
          <p14:tracePt t="11982" x="8553450" y="3948113"/>
          <p14:tracePt t="11990" x="8658225" y="3930650"/>
          <p14:tracePt t="11998" x="8737600" y="3914775"/>
          <p14:tracePt t="12006" x="8832850" y="3906838"/>
          <p14:tracePt t="12015" x="8920163" y="3890963"/>
          <p14:tracePt t="12022" x="9009063" y="3875088"/>
          <p14:tracePt t="12031" x="9096375" y="38671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90B4C40-ACC6-4BF2-B70E-4A5E424AE097}"/>
              </a:ext>
            </a:extLst>
          </p:cNvPr>
          <p:cNvSpPr/>
          <p:nvPr/>
        </p:nvSpPr>
        <p:spPr>
          <a:xfrm>
            <a:off x="613097" y="2132856"/>
            <a:ext cx="8207375" cy="3528392"/>
          </a:xfrm>
          <a:prstGeom prst="roundRect">
            <a:avLst>
              <a:gd name="adj" fmla="val 6127"/>
            </a:avLst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3D977-E01A-452C-970A-9281A94A37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544" y="1772816"/>
            <a:ext cx="8207375" cy="3888432"/>
          </a:xfrm>
          <a:prstGeom prst="rect">
            <a:avLst/>
          </a:prstGeo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나는 학교를 졸업하고 조그마한 건강상점을 시작한지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년이 되었으며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이제는 세 개 도시에 다섯 개의 상점을 가지고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상점을 운영하면서 제품을 관리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유지하는 것이 상당히 어려운데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제품은 어느 상점에서는 재고가 바닥나고 다른 상점에서는 팔리지 않고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창고에 쌓여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그리고 종업원은 옛날에는 어머니와 나 뿐이었는데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이제는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명이나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되어 누가 어느 상점에 근무하는지도 기억하기 어렵다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749" name="슬라이드 번호 개체 틀 3">
            <a:extLst>
              <a:ext uri="{FF2B5EF4-FFF2-40B4-BE49-F238E27FC236}">
                <a16:creationId xmlns:a16="http://schemas.microsoft.com/office/drawing/2014/main" id="{3DCB5E80-5608-4E28-9C3A-2B8336F3B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10BAB-8412-49C1-AD32-C4B38EB63A7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9D72555-0919-42DF-BF22-FA9A419FB069}"/>
              </a:ext>
            </a:extLst>
          </p:cNvPr>
          <p:cNvSpPr txBox="1">
            <a:spLocks/>
          </p:cNvSpPr>
          <p:nvPr/>
        </p:nvSpPr>
        <p:spPr>
          <a:xfrm>
            <a:off x="327025" y="968375"/>
            <a:ext cx="6333207" cy="10797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실습하기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추출</a:t>
            </a:r>
            <a:r>
              <a:rPr kumimoji="0"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①</a:t>
            </a: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8863E13-1F87-44F3-870B-6F11370B14F8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0"/>
    </mc:Choice>
    <mc:Fallback xmlns="">
      <p:transition spd="slow" advTm="50410"/>
    </mc:Fallback>
  </mc:AlternateContent>
  <p:extLst>
    <p:ext uri="{3A86A75C-4F4B-4683-9AE1-C65F6400EC91}">
      <p14:laserTraceLst xmlns:p14="http://schemas.microsoft.com/office/powerpoint/2010/main">
        <p14:tracePtLst>
          <p14:tracePt t="4300" x="5014913" y="2790825"/>
          <p14:tracePt t="4540" x="5014913" y="2798763"/>
          <p14:tracePt t="4612" x="5014913" y="2806700"/>
          <p14:tracePt t="4636" x="5006975" y="2806700"/>
          <p14:tracePt t="8508" x="5006975" y="2814638"/>
          <p14:tracePt t="8532" x="5006975" y="2822575"/>
          <p14:tracePt t="10980" x="5006975" y="2830513"/>
          <p14:tracePt t="10996" x="4999038" y="2838450"/>
          <p14:tracePt t="11020" x="4991100" y="2846388"/>
          <p14:tracePt t="11044" x="4991100" y="2854325"/>
          <p14:tracePt t="11060" x="4983163" y="2854325"/>
          <p14:tracePt t="11092" x="4983163" y="2862263"/>
          <p14:tracePt t="11108" x="4983163" y="2870200"/>
          <p14:tracePt t="11124" x="4975225" y="2870200"/>
          <p14:tracePt t="11140" x="4975225" y="2878138"/>
          <p14:tracePt t="11164" x="4967288" y="2894013"/>
          <p14:tracePt t="11180" x="4967288" y="2901950"/>
          <p14:tracePt t="11187" x="4959350" y="2919413"/>
          <p14:tracePt t="11195" x="4959350" y="2935288"/>
          <p14:tracePt t="11204" x="4943475" y="2959100"/>
          <p14:tracePt t="11211" x="4926013" y="2982913"/>
          <p14:tracePt t="11219" x="4918075" y="3022600"/>
          <p14:tracePt t="11228" x="4910138" y="3046413"/>
          <p14:tracePt t="11236" x="4894263" y="3062288"/>
          <p14:tracePt t="11244" x="4886325" y="3070225"/>
          <p14:tracePt t="11252" x="4886325" y="3078163"/>
          <p14:tracePt t="11260" x="4886325" y="3086100"/>
          <p14:tracePt t="11268" x="4894263" y="3086100"/>
          <p14:tracePt t="11276" x="4918075" y="3101975"/>
          <p14:tracePt t="11284" x="4943475" y="3109913"/>
          <p14:tracePt t="11291" x="4959350" y="3109913"/>
          <p14:tracePt t="11300" x="4967288" y="3094038"/>
          <p14:tracePt t="11308" x="4983163" y="3086100"/>
          <p14:tracePt t="11508" x="4959350" y="3094038"/>
          <p14:tracePt t="11515" x="4933950" y="3117850"/>
          <p14:tracePt t="11524" x="4878388" y="3133725"/>
          <p14:tracePt t="11532" x="4830763" y="3157538"/>
          <p14:tracePt t="11539" x="4775200" y="3189288"/>
          <p14:tracePt t="11548" x="4719638" y="3213100"/>
          <p14:tracePt t="11556" x="4648200" y="3244850"/>
          <p14:tracePt t="11564" x="4567238" y="3286125"/>
          <p14:tracePt t="11572" x="4495800" y="3309938"/>
          <p14:tracePt t="11580" x="4384675" y="3349625"/>
          <p14:tracePt t="11588" x="4289425" y="3357563"/>
          <p14:tracePt t="11596" x="4184650" y="3357563"/>
          <p14:tracePt t="11604" x="4073525" y="3341688"/>
          <p14:tracePt t="11612" x="3946525" y="3333750"/>
          <p14:tracePt t="11620" x="3802063" y="3317875"/>
          <p14:tracePt t="11628" x="3619500" y="3302000"/>
          <p14:tracePt t="11636" x="3476625" y="3286125"/>
          <p14:tracePt t="11644" x="3316288" y="3270250"/>
          <p14:tracePt t="11652" x="3197225" y="3252788"/>
          <p14:tracePt t="11660" x="3060700" y="3244850"/>
          <p14:tracePt t="11668" x="2941638" y="3221038"/>
          <p14:tracePt t="11676" x="2822575" y="3213100"/>
          <p14:tracePt t="11684" x="2701925" y="3205163"/>
          <p14:tracePt t="11692" x="2606675" y="3189288"/>
          <p14:tracePt t="11700" x="2519363" y="3173413"/>
          <p14:tracePt t="11708" x="2439988" y="3165475"/>
          <p14:tracePt t="11716" x="2366963" y="3157538"/>
          <p14:tracePt t="11724" x="2295525" y="3141663"/>
          <p14:tracePt t="11732" x="2239963" y="3133725"/>
          <p14:tracePt t="11740" x="2184400" y="3125788"/>
          <p14:tracePt t="11748" x="2144713" y="3125788"/>
          <p14:tracePt t="11756" x="2097088" y="3125788"/>
          <p14:tracePt t="11764" x="2057400" y="3117850"/>
          <p14:tracePt t="11772" x="2033588" y="3117850"/>
          <p14:tracePt t="11780" x="1992313" y="3117850"/>
          <p14:tracePt t="11788" x="1968500" y="3109913"/>
          <p14:tracePt t="11796" x="1928813" y="3109913"/>
          <p14:tracePt t="11804" x="1897063" y="3109913"/>
          <p14:tracePt t="11812" x="1881188" y="3101975"/>
          <p14:tracePt t="11820" x="1857375" y="3101975"/>
          <p14:tracePt t="11828" x="1841500" y="3094038"/>
          <p14:tracePt t="11836" x="1825625" y="3086100"/>
          <p14:tracePt t="11844" x="1809750" y="3078163"/>
          <p14:tracePt t="11860" x="1801813" y="3070225"/>
          <p14:tracePt t="11876" x="1801813" y="3062288"/>
          <p14:tracePt t="11884" x="1793875" y="3054350"/>
          <p14:tracePt t="11900" x="1793875" y="3046413"/>
          <p14:tracePt t="11908" x="1785938" y="3046413"/>
          <p14:tracePt t="11916" x="1785938" y="3038475"/>
          <p14:tracePt t="11932" x="1778000" y="3030538"/>
          <p14:tracePt t="11940" x="1770063" y="3014663"/>
          <p14:tracePt t="11948" x="1762125" y="3006725"/>
          <p14:tracePt t="11956" x="1754188" y="2998788"/>
          <p14:tracePt t="11964" x="1746250" y="2974975"/>
          <p14:tracePt t="11972" x="1738313" y="2967038"/>
          <p14:tracePt t="11980" x="1714500" y="2943225"/>
          <p14:tracePt t="11988" x="1698625" y="2919413"/>
          <p14:tracePt t="11996" x="1682750" y="2901950"/>
          <p14:tracePt t="12004" x="1666875" y="2894013"/>
          <p14:tracePt t="12012" x="1651000" y="2862263"/>
          <p14:tracePt t="12020" x="1625600" y="2846388"/>
          <p14:tracePt t="12028" x="1609725" y="2838450"/>
          <p14:tracePt t="12036" x="1593850" y="2822575"/>
          <p14:tracePt t="12044" x="1570038" y="2806700"/>
          <p14:tracePt t="12052" x="1562100" y="2798763"/>
          <p14:tracePt t="12172" x="1562100" y="2806700"/>
          <p14:tracePt t="12180" x="1562100" y="2814638"/>
          <p14:tracePt t="12188" x="1562100" y="2830513"/>
          <p14:tracePt t="12196" x="1562100" y="2838450"/>
          <p14:tracePt t="12204" x="1562100" y="2846388"/>
          <p14:tracePt t="12212" x="1562100" y="2862263"/>
          <p14:tracePt t="12220" x="1570038" y="2870200"/>
          <p14:tracePt t="12228" x="1585913" y="2886075"/>
          <p14:tracePt t="12236" x="1593850" y="2886075"/>
          <p14:tracePt t="12244" x="1609725" y="2894013"/>
          <p14:tracePt t="12252" x="1633538" y="2901950"/>
          <p14:tracePt t="12259" x="1658938" y="2909888"/>
          <p14:tracePt t="12268" x="1698625" y="2909888"/>
          <p14:tracePt t="12275" x="1730375" y="2919413"/>
          <p14:tracePt t="12284" x="1770063" y="2927350"/>
          <p14:tracePt t="12292" x="1817688" y="2927350"/>
          <p14:tracePt t="12300" x="1873250" y="2927350"/>
          <p14:tracePt t="12308" x="1912938" y="2935288"/>
          <p14:tracePt t="12316" x="1968500" y="2935288"/>
          <p14:tracePt t="12324" x="2033588" y="2935288"/>
          <p14:tracePt t="12332" x="2097088" y="2935288"/>
          <p14:tracePt t="12340" x="2160588" y="2935288"/>
          <p14:tracePt t="12348" x="2224088" y="2935288"/>
          <p14:tracePt t="12355" x="2279650" y="2935288"/>
          <p14:tracePt t="12364" x="2327275" y="2935288"/>
          <p14:tracePt t="12372" x="2374900" y="2935288"/>
          <p14:tracePt t="12380" x="2424113" y="2935288"/>
          <p14:tracePt t="12388" x="2455863" y="2935288"/>
          <p14:tracePt t="12396" x="2487613" y="2919413"/>
          <p14:tracePt t="12404" x="2519363" y="2919413"/>
          <p14:tracePt t="12412" x="2551113" y="2919413"/>
          <p14:tracePt t="12420" x="2590800" y="2901950"/>
          <p14:tracePt t="12428" x="2614613" y="2901950"/>
          <p14:tracePt t="12436" x="2638425" y="2886075"/>
          <p14:tracePt t="12444" x="2662238" y="2886075"/>
          <p14:tracePt t="12451" x="2693988" y="2886075"/>
          <p14:tracePt t="12459" x="2709863" y="2886075"/>
          <p14:tracePt t="12468" x="2741613" y="2878138"/>
          <p14:tracePt t="12476" x="2751138" y="2878138"/>
          <p14:tracePt t="12484" x="2767013" y="2878138"/>
          <p14:tracePt t="12491" x="2774950" y="2870200"/>
          <p14:tracePt t="12500" x="2790825" y="2870200"/>
          <p14:tracePt t="12508" x="2798763" y="2870200"/>
          <p14:tracePt t="12516" x="2814638" y="2870200"/>
          <p14:tracePt t="12524" x="2822575" y="2870200"/>
          <p14:tracePt t="12532" x="2838450" y="2870200"/>
          <p14:tracePt t="12540" x="2854325" y="2870200"/>
          <p14:tracePt t="12548" x="2870200" y="2870200"/>
          <p14:tracePt t="12556" x="2886075" y="2870200"/>
          <p14:tracePt t="12564" x="2909888" y="2870200"/>
          <p14:tracePt t="12572" x="2941638" y="2870200"/>
          <p14:tracePt t="12580" x="2965450" y="2870200"/>
          <p14:tracePt t="12588" x="2989263" y="2870200"/>
          <p14:tracePt t="12596" x="3021013" y="2870200"/>
          <p14:tracePt t="12604" x="3052763" y="2870200"/>
          <p14:tracePt t="12612" x="3100388" y="2886075"/>
          <p14:tracePt t="12620" x="3157538" y="2886075"/>
          <p14:tracePt t="12628" x="3205163" y="2894013"/>
          <p14:tracePt t="12636" x="3260725" y="2909888"/>
          <p14:tracePt t="12644" x="3308350" y="2909888"/>
          <p14:tracePt t="12652" x="3379788" y="2927350"/>
          <p14:tracePt t="12660" x="3435350" y="2943225"/>
          <p14:tracePt t="12668" x="3484563" y="2951163"/>
          <p14:tracePt t="12675" x="3548063" y="2967038"/>
          <p14:tracePt t="12684" x="3619500" y="2974975"/>
          <p14:tracePt t="12692" x="3683000" y="2990850"/>
          <p14:tracePt t="12700" x="3738563" y="2998788"/>
          <p14:tracePt t="12708" x="3794125" y="3006725"/>
          <p14:tracePt t="12716" x="3833813" y="3006725"/>
          <p14:tracePt t="12724" x="3890963" y="3014663"/>
          <p14:tracePt t="12731" x="3946525" y="3022600"/>
          <p14:tracePt t="12740" x="3986213" y="3030538"/>
          <p14:tracePt t="12748" x="4010025" y="3030538"/>
          <p14:tracePt t="12756" x="4025900" y="3030538"/>
          <p14:tracePt t="12764" x="4041775" y="3030538"/>
          <p14:tracePt t="12780" x="4049713" y="3030538"/>
          <p14:tracePt t="12940" x="4049713" y="3038475"/>
          <p14:tracePt t="12972" x="4049713" y="3046413"/>
          <p14:tracePt t="12980" x="4057650" y="3046413"/>
          <p14:tracePt t="12996" x="4057650" y="3054350"/>
          <p14:tracePt t="13020" x="4065588" y="3062288"/>
          <p14:tracePt t="13028" x="4065588" y="3070225"/>
          <p14:tracePt t="13044" x="4073525" y="3078163"/>
          <p14:tracePt t="13052" x="4073525" y="3086100"/>
          <p14:tracePt t="13059" x="4081463" y="3094038"/>
          <p14:tracePt t="13067" x="4089400" y="3109913"/>
          <p14:tracePt t="13075" x="4097338" y="3117850"/>
          <p14:tracePt t="13084" x="4097338" y="3125788"/>
          <p14:tracePt t="13092" x="4105275" y="3133725"/>
          <p14:tracePt t="13100" x="4113213" y="3141663"/>
          <p14:tracePt t="13108" x="4121150" y="3149600"/>
          <p14:tracePt t="13116" x="4129088" y="3149600"/>
          <p14:tracePt t="13124" x="4137025" y="3157538"/>
          <p14:tracePt t="13132" x="4137025" y="3165475"/>
          <p14:tracePt t="13139" x="4152900" y="3173413"/>
          <p14:tracePt t="13148" x="4160838" y="3173413"/>
          <p14:tracePt t="13155" x="4168775" y="3181350"/>
          <p14:tracePt t="13172" x="4176713" y="3181350"/>
          <p14:tracePt t="13180" x="4176713" y="3189288"/>
          <p14:tracePt t="13187" x="4184650" y="3189288"/>
          <p14:tracePt t="13196" x="4192588" y="3189288"/>
          <p14:tracePt t="13228" x="4200525" y="3189288"/>
          <p14:tracePt t="13332" x="4210050" y="3189288"/>
          <p14:tracePt t="13356" x="4210050" y="3197225"/>
          <p14:tracePt t="13364" x="4217988" y="3197225"/>
          <p14:tracePt t="13372" x="4225925" y="3197225"/>
          <p14:tracePt t="13395" x="4233863" y="3197225"/>
          <p14:tracePt t="13412" x="4241800" y="3197225"/>
          <p14:tracePt t="13427" x="4249738" y="3197225"/>
          <p14:tracePt t="13452" x="4257675" y="3197225"/>
          <p14:tracePt t="13492" x="4265613" y="3197225"/>
          <p14:tracePt t="13508" x="4273550" y="3197225"/>
          <p14:tracePt t="13524" x="4281488" y="3197225"/>
          <p14:tracePt t="13532" x="4289425" y="3205163"/>
          <p14:tracePt t="13540" x="4297363" y="3205163"/>
          <p14:tracePt t="13548" x="4305300" y="3205163"/>
          <p14:tracePt t="13556" x="4313238" y="3205163"/>
          <p14:tracePt t="13564" x="4321175" y="3205163"/>
          <p14:tracePt t="13572" x="4329113" y="3205163"/>
          <p14:tracePt t="13580" x="4337050" y="3205163"/>
          <p14:tracePt t="13588" x="4352925" y="3205163"/>
          <p14:tracePt t="13604" x="4368800" y="3213100"/>
          <p14:tracePt t="13612" x="4376738" y="3213100"/>
          <p14:tracePt t="13628" x="4384675" y="3213100"/>
          <p14:tracePt t="13636" x="4392613" y="3213100"/>
          <p14:tracePt t="13684" x="4400550" y="3213100"/>
          <p14:tracePt t="13860" x="4400550" y="3221038"/>
          <p14:tracePt t="13884" x="4408488" y="3221038"/>
          <p14:tracePt t="13900" x="4416425" y="3228975"/>
          <p14:tracePt t="13916" x="4424363" y="3228975"/>
          <p14:tracePt t="13923" x="4424363" y="3236913"/>
          <p14:tracePt t="14252" x="4432300" y="3236913"/>
          <p14:tracePt t="15828" x="4440238" y="3236913"/>
          <p14:tracePt t="15844" x="4448175" y="3236913"/>
          <p14:tracePt t="15860" x="4456113" y="3236913"/>
          <p14:tracePt t="15868" x="4464050" y="3236913"/>
          <p14:tracePt t="15884" x="4471988" y="3236913"/>
          <p14:tracePt t="15892" x="4479925" y="3236913"/>
          <p14:tracePt t="15900" x="4487863" y="3236913"/>
          <p14:tracePt t="15908" x="4495800" y="3236913"/>
          <p14:tracePt t="15924" x="4511675" y="3236913"/>
          <p14:tracePt t="15932" x="4519613" y="3236913"/>
          <p14:tracePt t="15940" x="4527550" y="3236913"/>
          <p14:tracePt t="15948" x="4543425" y="3236913"/>
          <p14:tracePt t="15956" x="4551363" y="3236913"/>
          <p14:tracePt t="15964" x="4551363" y="3244850"/>
          <p14:tracePt t="15972" x="4567238" y="3244850"/>
          <p14:tracePt t="15980" x="4576763" y="3244850"/>
          <p14:tracePt t="15988" x="4584700" y="3244850"/>
          <p14:tracePt t="15996" x="4600575" y="3252788"/>
          <p14:tracePt t="16004" x="4624388" y="3252788"/>
          <p14:tracePt t="16012" x="4640263" y="3252788"/>
          <p14:tracePt t="16020" x="4656138" y="3252788"/>
          <p14:tracePt t="16028" x="4679950" y="3262313"/>
          <p14:tracePt t="16036" x="4703763" y="3262313"/>
          <p14:tracePt t="16043" x="4727575" y="3270250"/>
          <p14:tracePt t="16052" x="4759325" y="3278188"/>
          <p14:tracePt t="16060" x="4799013" y="3278188"/>
          <p14:tracePt t="16068" x="4822825" y="3278188"/>
          <p14:tracePt t="16076" x="4854575" y="3278188"/>
          <p14:tracePt t="16084" x="4870450" y="3278188"/>
          <p14:tracePt t="16092" x="4886325" y="3278188"/>
          <p14:tracePt t="16100" x="4902200" y="3278188"/>
          <p14:tracePt t="16108" x="4918075" y="3278188"/>
          <p14:tracePt t="16116" x="4933950" y="3278188"/>
          <p14:tracePt t="16124" x="4951413" y="3278188"/>
          <p14:tracePt t="16132" x="4967288" y="3278188"/>
          <p14:tracePt t="16140" x="4983163" y="3278188"/>
          <p14:tracePt t="16148" x="4999038" y="3278188"/>
          <p14:tracePt t="16156" x="5022850" y="3278188"/>
          <p14:tracePt t="16164" x="5054600" y="3278188"/>
          <p14:tracePt t="16172" x="5086350" y="3278188"/>
          <p14:tracePt t="16180" x="5118100" y="3278188"/>
          <p14:tracePt t="16188" x="5165725" y="3286125"/>
          <p14:tracePt t="16196" x="5213350" y="3294063"/>
          <p14:tracePt t="16204" x="5245100" y="3294063"/>
          <p14:tracePt t="16212" x="5276850" y="3294063"/>
          <p14:tracePt t="16220" x="5310188" y="3294063"/>
          <p14:tracePt t="16227" x="5334000" y="3294063"/>
          <p14:tracePt t="16236" x="5349875" y="3294063"/>
          <p14:tracePt t="16244" x="5357813" y="3294063"/>
          <p14:tracePt t="16252" x="5381625" y="3302000"/>
          <p14:tracePt t="16260" x="5389563" y="3302000"/>
          <p14:tracePt t="16268" x="5397500" y="3302000"/>
          <p14:tracePt t="16276" x="5413375" y="3302000"/>
          <p14:tracePt t="16284" x="5437188" y="3302000"/>
          <p14:tracePt t="16292" x="5453063" y="3302000"/>
          <p14:tracePt t="16300" x="5476875" y="3302000"/>
          <p14:tracePt t="16308" x="5500688" y="3302000"/>
          <p14:tracePt t="16316" x="5532438" y="3302000"/>
          <p14:tracePt t="16324" x="5556250" y="3302000"/>
          <p14:tracePt t="16332" x="5588000" y="3302000"/>
          <p14:tracePt t="16340" x="5611813" y="3302000"/>
          <p14:tracePt t="16348" x="5635625" y="3302000"/>
          <p14:tracePt t="16356" x="5651500" y="3302000"/>
          <p14:tracePt t="16364" x="5667375" y="3302000"/>
          <p14:tracePt t="16380" x="5676900" y="3302000"/>
          <p14:tracePt t="16468" x="5684838" y="3302000"/>
          <p14:tracePt t="16476" x="5692775" y="3302000"/>
          <p14:tracePt t="16484" x="5692775" y="3294063"/>
          <p14:tracePt t="16492" x="5700713" y="3294063"/>
          <p14:tracePt t="16508" x="5708650" y="3286125"/>
          <p14:tracePt t="16525" x="5724525" y="3278188"/>
          <p14:tracePt t="16532" x="5724525" y="3270250"/>
          <p14:tracePt t="16540" x="5732463" y="3270250"/>
          <p14:tracePt t="16548" x="5732463" y="3262313"/>
          <p14:tracePt t="16556" x="5748338" y="3252788"/>
          <p14:tracePt t="16564" x="5756275" y="3236913"/>
          <p14:tracePt t="16572" x="5764213" y="3228975"/>
          <p14:tracePt t="16580" x="5772150" y="3221038"/>
          <p14:tracePt t="16588" x="5788025" y="3213100"/>
          <p14:tracePt t="16596" x="5795963" y="3205163"/>
          <p14:tracePt t="16604" x="5803900" y="3197225"/>
          <p14:tracePt t="16612" x="5811838" y="3189288"/>
          <p14:tracePt t="16628" x="5819775" y="3189288"/>
          <p14:tracePt t="16635" x="5827713" y="3189288"/>
          <p14:tracePt t="16644" x="5835650" y="3181350"/>
          <p14:tracePt t="30844" x="5819775" y="3165475"/>
          <p14:tracePt t="30852" x="5795963" y="3149600"/>
          <p14:tracePt t="30859" x="5772150" y="3125788"/>
          <p14:tracePt t="30868" x="5764213" y="3125788"/>
          <p14:tracePt t="30884" x="5756275" y="3125788"/>
          <p14:tracePt t="31076" x="5756275" y="3117850"/>
          <p14:tracePt t="31084" x="5700713" y="3094038"/>
          <p14:tracePt t="31091" x="5611813" y="3038475"/>
          <p14:tracePt t="31100" x="5516563" y="2998788"/>
          <p14:tracePt t="31107" x="5341938" y="2943225"/>
          <p14:tracePt t="31116" x="5165725" y="2870200"/>
          <p14:tracePt t="31124" x="4902200" y="2798763"/>
          <p14:tracePt t="31132" x="4592638" y="2759075"/>
          <p14:tracePt t="31140" x="4241800" y="2727325"/>
          <p14:tracePt t="31158" x="3883025" y="2719388"/>
          <p14:tracePt t="31164" x="3810000" y="2727325"/>
          <p14:tracePt t="31172" x="3770313" y="2743200"/>
          <p14:tracePt t="31180" x="3746500" y="2774950"/>
          <p14:tracePt t="31187" x="3746500" y="2806700"/>
          <p14:tracePt t="31196" x="3730625" y="2854325"/>
          <p14:tracePt t="31204" x="3722688" y="2919413"/>
          <p14:tracePt t="31212" x="3706813" y="3014663"/>
          <p14:tracePt t="31220" x="3683000" y="3141663"/>
          <p14:tracePt t="31227" x="3667125" y="3236913"/>
          <p14:tracePt t="31236" x="3643313" y="3286125"/>
          <p14:tracePt t="31243" x="3627438" y="3325813"/>
          <p14:tracePt t="31259" x="3611563" y="3325813"/>
          <p14:tracePt t="31548" x="3611563" y="3333750"/>
          <p14:tracePt t="31556" x="3627438" y="3349625"/>
          <p14:tracePt t="31564" x="3659188" y="3357563"/>
          <p14:tracePt t="31572" x="3690938" y="3373438"/>
          <p14:tracePt t="31580" x="3722688" y="3397250"/>
          <p14:tracePt t="31587" x="3738563" y="3421063"/>
          <p14:tracePt t="31596" x="3754438" y="3444875"/>
          <p14:tracePt t="31604" x="3770313" y="3468688"/>
          <p14:tracePt t="31612" x="3786188" y="3476625"/>
          <p14:tracePt t="31619" x="3802063" y="3484563"/>
          <p14:tracePt t="31764" x="3810000" y="3484563"/>
          <p14:tracePt t="31780" x="3817938" y="3484563"/>
          <p14:tracePt t="31796" x="3825875" y="3484563"/>
          <p14:tracePt t="32108" x="3843338" y="3476625"/>
          <p14:tracePt t="32115" x="3851275" y="3468688"/>
          <p14:tracePt t="33100" x="3875088" y="3468688"/>
          <p14:tracePt t="33107" x="3922713" y="3444875"/>
          <p14:tracePt t="33116" x="4002088" y="3421063"/>
          <p14:tracePt t="33123" x="4089400" y="3373438"/>
          <p14:tracePt t="33131" x="4176713" y="3341688"/>
          <p14:tracePt t="33140" x="4265613" y="3294063"/>
          <p14:tracePt t="33147" x="4376738" y="3244850"/>
          <p14:tracePt t="33157" x="4464050" y="3213100"/>
          <p14:tracePt t="33164" x="4551363" y="3189288"/>
          <p14:tracePt t="33172" x="4656138" y="3157538"/>
          <p14:tracePt t="33180" x="4719638" y="3133725"/>
          <p14:tracePt t="33188" x="4775200" y="3109913"/>
          <p14:tracePt t="33196" x="4822825" y="3094038"/>
          <p14:tracePt t="33203" x="4854575" y="3078163"/>
          <p14:tracePt t="33211" x="4886325" y="3062288"/>
          <p14:tracePt t="33219" x="4902200" y="3046413"/>
          <p14:tracePt t="33228" x="4918075" y="3038475"/>
          <p14:tracePt t="33236" x="4951413" y="3014663"/>
          <p14:tracePt t="33244" x="4967288" y="3006725"/>
          <p14:tracePt t="33252" x="4983163" y="2990850"/>
          <p14:tracePt t="33259" x="4999038" y="2967038"/>
          <p14:tracePt t="33267" x="5006975" y="2951163"/>
          <p14:tracePt t="33275" x="5022850" y="2935288"/>
          <p14:tracePt t="33284" x="5038725" y="2901950"/>
          <p14:tracePt t="33291" x="5046663" y="2886075"/>
          <p14:tracePt t="33299" x="5062538" y="2862263"/>
          <p14:tracePt t="33308" x="5062538" y="2846388"/>
          <p14:tracePt t="33316" x="5070475" y="2830513"/>
          <p14:tracePt t="33324" x="5078413" y="2814638"/>
          <p14:tracePt t="33332" x="5078413" y="2806700"/>
          <p14:tracePt t="33340" x="5078413" y="2798763"/>
          <p14:tracePt t="33347" x="5086350" y="2790825"/>
          <p14:tracePt t="33356" x="5086350" y="2782888"/>
          <p14:tracePt t="33364" x="5094288" y="2767013"/>
          <p14:tracePt t="33371" x="5094288" y="2751138"/>
          <p14:tracePt t="33379" x="5094288" y="2743200"/>
          <p14:tracePt t="33387" x="5102225" y="2743200"/>
          <p14:tracePt t="33396" x="5102225" y="2735263"/>
          <p14:tracePt t="33403" x="5102225" y="2727325"/>
          <p14:tracePt t="33419" x="5102225" y="2719388"/>
          <p14:tracePt t="33452" x="5094288" y="2719388"/>
          <p14:tracePt t="33468" x="5086350" y="2719388"/>
          <p14:tracePt t="33475" x="5070475" y="2719388"/>
          <p14:tracePt t="33484" x="5062538" y="2719388"/>
          <p14:tracePt t="33491" x="5038725" y="2719388"/>
          <p14:tracePt t="33499" x="5014913" y="2719388"/>
          <p14:tracePt t="33507" x="4999038" y="2719388"/>
          <p14:tracePt t="33516" x="4975225" y="2719388"/>
          <p14:tracePt t="33524" x="4943475" y="2719388"/>
          <p14:tracePt t="33531" x="4910138" y="2719388"/>
          <p14:tracePt t="33540" x="4894263" y="2719388"/>
          <p14:tracePt t="33547" x="4870450" y="2727325"/>
          <p14:tracePt t="33556" x="4846638" y="2727325"/>
          <p14:tracePt t="33564" x="4838700" y="2727325"/>
          <p14:tracePt t="33572" x="4822825" y="2727325"/>
          <p14:tracePt t="33652" x="4830763" y="2727325"/>
          <p14:tracePt t="33668" x="4846638" y="2727325"/>
          <p14:tracePt t="33676" x="4854575" y="2727325"/>
          <p14:tracePt t="33683" x="4870450" y="2727325"/>
          <p14:tracePt t="33691" x="4886325" y="2727325"/>
          <p14:tracePt t="33699" x="4910138" y="2727325"/>
          <p14:tracePt t="33707" x="4943475" y="2727325"/>
          <p14:tracePt t="33715" x="4975225" y="2727325"/>
          <p14:tracePt t="33724" x="5022850" y="2727325"/>
          <p14:tracePt t="33731" x="5070475" y="2727325"/>
          <p14:tracePt t="33740" x="5126038" y="2727325"/>
          <p14:tracePt t="33747" x="5181600" y="2727325"/>
          <p14:tracePt t="33756" x="5221288" y="2727325"/>
          <p14:tracePt t="33764" x="5268913" y="2727325"/>
          <p14:tracePt t="33772" x="5292725" y="2727325"/>
          <p14:tracePt t="33779" x="5310188" y="2727325"/>
          <p14:tracePt t="33787" x="5318125" y="2727325"/>
          <p14:tracePt t="33820" x="5318125" y="2735263"/>
          <p14:tracePt t="34108" x="5310188" y="2735263"/>
          <p14:tracePt t="34116" x="5292725" y="2743200"/>
          <p14:tracePt t="34124" x="5284788" y="2743200"/>
          <p14:tracePt t="34132" x="5276850" y="2743200"/>
          <p14:tracePt t="34156" x="5276850" y="2751138"/>
          <p14:tracePt t="34236" x="5276850" y="2759075"/>
          <p14:tracePt t="34244" x="5276850" y="2774950"/>
          <p14:tracePt t="34252" x="5292725" y="2798763"/>
          <p14:tracePt t="34260" x="5300663" y="2814638"/>
          <p14:tracePt t="34268" x="5310188" y="2838450"/>
          <p14:tracePt t="34276" x="5334000" y="2862263"/>
          <p14:tracePt t="34284" x="5341938" y="2901950"/>
          <p14:tracePt t="34291" x="5357813" y="2927350"/>
          <p14:tracePt t="34299" x="5373688" y="2951163"/>
          <p14:tracePt t="34308" x="5389563" y="2990850"/>
          <p14:tracePt t="34316" x="5397500" y="3022600"/>
          <p14:tracePt t="34324" x="5429250" y="3070225"/>
          <p14:tracePt t="34331" x="5453063" y="3117850"/>
          <p14:tracePt t="34340" x="5484813" y="3181350"/>
          <p14:tracePt t="34348" x="5516563" y="3228975"/>
          <p14:tracePt t="34356" x="5532438" y="3270250"/>
          <p14:tracePt t="34364" x="5564188" y="3317875"/>
          <p14:tracePt t="34371" x="5580063" y="3373438"/>
          <p14:tracePt t="34380" x="5588000" y="3413125"/>
          <p14:tracePt t="34388" x="5595938" y="3444875"/>
          <p14:tracePt t="34396" x="5595938" y="3460750"/>
          <p14:tracePt t="34404" x="5595938" y="3484563"/>
          <p14:tracePt t="34412" x="5588000" y="3500438"/>
          <p14:tracePt t="34419" x="5572125" y="3508375"/>
          <p14:tracePt t="34427" x="5564188" y="3524250"/>
          <p14:tracePt t="34436" x="5556250" y="3532188"/>
          <p14:tracePt t="34444" x="5548313" y="3540125"/>
          <p14:tracePt t="34451" x="5540375" y="3540125"/>
          <p14:tracePt t="34460" x="5532438" y="3548063"/>
          <p14:tracePt t="34468" x="5524500" y="3556000"/>
          <p14:tracePt t="34475" x="5516563" y="3563938"/>
          <p14:tracePt t="34484" x="5508625" y="3571875"/>
          <p14:tracePt t="34491" x="5508625" y="3579813"/>
          <p14:tracePt t="34500" x="5500688" y="3595688"/>
          <p14:tracePt t="34507" x="5492750" y="3605213"/>
          <p14:tracePt t="34516" x="5476875" y="3629025"/>
          <p14:tracePt t="34524" x="5468938" y="3644900"/>
          <p14:tracePt t="34531" x="5461000" y="3668713"/>
          <p14:tracePt t="34540" x="5437188" y="3684588"/>
          <p14:tracePt t="34548" x="5429250" y="3716338"/>
          <p14:tracePt t="34556" x="5421313" y="3740150"/>
          <p14:tracePt t="34564" x="5405438" y="3763963"/>
          <p14:tracePt t="34571" x="5397500" y="3787775"/>
          <p14:tracePt t="34580" x="5373688" y="3827463"/>
          <p14:tracePt t="34587" x="5357813" y="3851275"/>
          <p14:tracePt t="34596" x="5341938" y="3890963"/>
          <p14:tracePt t="34603" x="5326063" y="3930650"/>
          <p14:tracePt t="34611" x="5292725" y="3963988"/>
          <p14:tracePt t="34619" x="5276850" y="4003675"/>
          <p14:tracePt t="34627" x="5253038" y="4051300"/>
          <p14:tracePt t="34635" x="5221288" y="4075113"/>
          <p14:tracePt t="34643" x="5205413" y="4114800"/>
          <p14:tracePt t="34651" x="5173663" y="4154488"/>
          <p14:tracePt t="34660" x="5149850" y="4178300"/>
          <p14:tracePt t="34667" x="5126038" y="4210050"/>
          <p14:tracePt t="34676" x="5094288" y="4233863"/>
          <p14:tracePt t="34684" x="5070475" y="4241800"/>
          <p14:tracePt t="34691" x="5038725" y="4265613"/>
          <p14:tracePt t="34699" x="5014913" y="4281488"/>
          <p14:tracePt t="34708" x="4975225" y="4298950"/>
          <p14:tracePt t="34716" x="4951413" y="4322763"/>
          <p14:tracePt t="34724" x="4902200" y="4338638"/>
          <p14:tracePt t="34732" x="4854575" y="4354513"/>
          <p14:tracePt t="34739" x="4814888" y="4362450"/>
          <p14:tracePt t="34748" x="4759325" y="4370388"/>
          <p14:tracePt t="34755" x="4679950" y="4378325"/>
          <p14:tracePt t="34764" x="4600575" y="4386263"/>
          <p14:tracePt t="34771" x="4503738" y="4386263"/>
          <p14:tracePt t="34780" x="4384675" y="4386263"/>
          <p14:tracePt t="34788" x="4281488" y="4386263"/>
          <p14:tracePt t="34796" x="4144963" y="4362450"/>
          <p14:tracePt t="34804" x="4025900" y="4346575"/>
          <p14:tracePt t="34812" x="3883025" y="4338638"/>
          <p14:tracePt t="34820" x="3778250" y="4306888"/>
          <p14:tracePt t="34827" x="3643313" y="4298950"/>
          <p14:tracePt t="34836" x="3524250" y="4281488"/>
          <p14:tracePt t="34844" x="3403600" y="4257675"/>
          <p14:tracePt t="34851" x="3268663" y="4217988"/>
          <p14:tracePt t="34860" x="3165475" y="4202113"/>
          <p14:tracePt t="34868" x="3068638" y="4194175"/>
          <p14:tracePt t="34876" x="2973388" y="4178300"/>
          <p14:tracePt t="34884" x="2870200" y="4154488"/>
          <p14:tracePt t="34892" x="2806700" y="4146550"/>
          <p14:tracePt t="34900" x="2741613" y="4138613"/>
          <p14:tracePt t="34908" x="2678113" y="4130675"/>
          <p14:tracePt t="34916" x="2630488" y="4122738"/>
          <p14:tracePt t="34924" x="2606675" y="4114800"/>
          <p14:tracePt t="34932" x="2582863" y="4106863"/>
          <p14:tracePt t="34940" x="2559050" y="4098925"/>
          <p14:tracePt t="34947" x="2543175" y="4098925"/>
          <p14:tracePt t="34956" x="2511425" y="4083050"/>
          <p14:tracePt t="34964" x="2487613" y="4083050"/>
          <p14:tracePt t="34972" x="2479675" y="4075113"/>
          <p14:tracePt t="34980" x="2463800" y="4075113"/>
          <p14:tracePt t="34988" x="2447925" y="4059238"/>
          <p14:tracePt t="34995" x="2432050" y="4051300"/>
          <p14:tracePt t="35004" x="2408238" y="4051300"/>
          <p14:tracePt t="35012" x="2392363" y="4035425"/>
          <p14:tracePt t="35019" x="2359025" y="4011613"/>
          <p14:tracePt t="35028" x="2319338" y="3995738"/>
          <p14:tracePt t="35035" x="2271713" y="3963988"/>
          <p14:tracePt t="35044" x="2224088" y="3938588"/>
          <p14:tracePt t="35051" x="2168525" y="3914775"/>
          <p14:tracePt t="35059" x="2112963" y="3898900"/>
          <p14:tracePt t="35068" x="2041525" y="3859213"/>
          <p14:tracePt t="35076" x="1976438" y="3835400"/>
          <p14:tracePt t="35084" x="1912938" y="3811588"/>
          <p14:tracePt t="35091" x="1841500" y="3795713"/>
          <p14:tracePt t="35099" x="1785938" y="3779838"/>
          <p14:tracePt t="35108" x="1746250" y="3763963"/>
          <p14:tracePt t="35115" x="1698625" y="3756025"/>
          <p14:tracePt t="35123" x="1674813" y="3748088"/>
          <p14:tracePt t="35132" x="1633538" y="3748088"/>
          <p14:tracePt t="35141" x="1625600" y="3748088"/>
          <p14:tracePt t="35148" x="1609725" y="3748088"/>
          <p14:tracePt t="35156" x="1601788" y="3748088"/>
          <p14:tracePt t="35164" x="1593850" y="3748088"/>
          <p14:tracePt t="35180" x="1585913" y="3748088"/>
          <p14:tracePt t="35260" x="1593850" y="3748088"/>
          <p14:tracePt t="35267" x="1609725" y="3748088"/>
          <p14:tracePt t="35276" x="1617663" y="3740150"/>
          <p14:tracePt t="35284" x="1625600" y="3740150"/>
          <p14:tracePt t="35292" x="1641475" y="3732213"/>
          <p14:tracePt t="35299" x="1658938" y="3732213"/>
          <p14:tracePt t="35308" x="1674813" y="3732213"/>
          <p14:tracePt t="35315" x="1698625" y="3732213"/>
          <p14:tracePt t="35324" x="1714500" y="3732213"/>
          <p14:tracePt t="35332" x="1730375" y="3724275"/>
          <p14:tracePt t="35340" x="1746250" y="3724275"/>
          <p14:tracePt t="35348" x="1770063" y="3724275"/>
          <p14:tracePt t="35356" x="1793875" y="3724275"/>
          <p14:tracePt t="35364" x="1817688" y="3724275"/>
          <p14:tracePt t="35371" x="1833563" y="3724275"/>
          <p14:tracePt t="35380" x="1865313" y="3724275"/>
          <p14:tracePt t="35388" x="1889125" y="3724275"/>
          <p14:tracePt t="35396" x="1920875" y="3724275"/>
          <p14:tracePt t="35404" x="1968500" y="3724275"/>
          <p14:tracePt t="35412" x="2025650" y="3724275"/>
          <p14:tracePt t="35420" x="2089150" y="3724275"/>
          <p14:tracePt t="35427" x="2152650" y="3724275"/>
          <p14:tracePt t="35436" x="2224088" y="3724275"/>
          <p14:tracePt t="35444" x="2311400" y="3724275"/>
          <p14:tracePt t="35451" x="2384425" y="3724275"/>
          <p14:tracePt t="35460" x="2463800" y="3724275"/>
          <p14:tracePt t="35467" x="2527300" y="3724275"/>
          <p14:tracePt t="35475" x="2590800" y="3724275"/>
          <p14:tracePt t="35483" x="2654300" y="3724275"/>
          <p14:tracePt t="35491" x="2709863" y="3732213"/>
          <p14:tracePt t="35499" x="2741613" y="3732213"/>
          <p14:tracePt t="35507" x="2774950" y="3732213"/>
          <p14:tracePt t="35515" x="2798763" y="3732213"/>
          <p14:tracePt t="35524" x="2814638" y="3732213"/>
          <p14:tracePt t="35532" x="2830513" y="3732213"/>
          <p14:tracePt t="35540" x="2838450" y="3732213"/>
          <p14:tracePt t="35556" x="2854325" y="3732213"/>
          <p14:tracePt t="35571" x="2862263" y="3732213"/>
          <p14:tracePt t="35580" x="2870200" y="3732213"/>
          <p14:tracePt t="35587" x="2878138" y="3732213"/>
          <p14:tracePt t="35596" x="2894013" y="3732213"/>
          <p14:tracePt t="35603" x="2909888" y="3732213"/>
          <p14:tracePt t="35612" x="2933700" y="3732213"/>
          <p14:tracePt t="35620" x="2957513" y="3732213"/>
          <p14:tracePt t="35627" x="2973388" y="3732213"/>
          <p14:tracePt t="35635" x="2997200" y="3732213"/>
          <p14:tracePt t="35643" x="3013075" y="3732213"/>
          <p14:tracePt t="35651" x="3044825" y="3740150"/>
          <p14:tracePt t="35660" x="3076575" y="3740150"/>
          <p14:tracePt t="35667" x="3100388" y="3740150"/>
          <p14:tracePt t="35675" x="3125788" y="3748088"/>
          <p14:tracePt t="35683" x="3149600" y="3748088"/>
          <p14:tracePt t="35691" x="3165475" y="3748088"/>
          <p14:tracePt t="35699" x="3181350" y="3748088"/>
          <p14:tracePt t="35707" x="3205163" y="3748088"/>
          <p14:tracePt t="35715" x="3213100" y="3748088"/>
          <p14:tracePt t="35724" x="3228975" y="3748088"/>
          <p14:tracePt t="35732" x="3236913" y="3748088"/>
          <p14:tracePt t="35740" x="3252788" y="3748088"/>
          <p14:tracePt t="35748" x="3260725" y="3748088"/>
          <p14:tracePt t="35756" x="3268663" y="3748088"/>
          <p14:tracePt t="35764" x="3276600" y="3748088"/>
          <p14:tracePt t="35772" x="3284538" y="3740150"/>
          <p14:tracePt t="35779" x="3292475" y="3740150"/>
          <p14:tracePt t="35787" x="3308350" y="3732213"/>
          <p14:tracePt t="35795" x="3316288" y="3732213"/>
          <p14:tracePt t="35804" x="3332163" y="3732213"/>
          <p14:tracePt t="35812" x="3348038" y="3724275"/>
          <p14:tracePt t="35820" x="3355975" y="3724275"/>
          <p14:tracePt t="35827" x="3371850" y="3716338"/>
          <p14:tracePt t="35836" x="3379788" y="3716338"/>
          <p14:tracePt t="35843" x="3395663" y="3708400"/>
          <p14:tracePt t="35851" x="3403600" y="3708400"/>
          <p14:tracePt t="35859" x="3411538" y="3700463"/>
          <p14:tracePt t="35867" x="3419475" y="3700463"/>
          <p14:tracePt t="35875" x="3427413" y="3700463"/>
          <p14:tracePt t="35931" x="3435350" y="3700463"/>
          <p14:tracePt t="35964" x="3443288" y="3700463"/>
          <p14:tracePt t="35988" x="3451225" y="3700463"/>
          <p14:tracePt t="35996" x="3459163" y="3700463"/>
          <p14:tracePt t="36004" x="3459163" y="3692525"/>
          <p14:tracePt t="36068" x="3467100" y="3692525"/>
          <p14:tracePt t="36092" x="3476625" y="3692525"/>
          <p14:tracePt t="36100" x="3484563" y="3692525"/>
          <p14:tracePt t="36107" x="3492500" y="3692525"/>
          <p14:tracePt t="36116" x="3508375" y="3692525"/>
          <p14:tracePt t="36124" x="3516313" y="3692525"/>
          <p14:tracePt t="36132" x="3524250" y="3692525"/>
          <p14:tracePt t="36141" x="3540125" y="3692525"/>
          <p14:tracePt t="36147" x="3556000" y="3692525"/>
          <p14:tracePt t="36156" x="3579813" y="3692525"/>
          <p14:tracePt t="36164" x="3595688" y="3700463"/>
          <p14:tracePt t="36171" x="3627438" y="3716338"/>
          <p14:tracePt t="36179" x="3651250" y="3716338"/>
          <p14:tracePt t="36188" x="3683000" y="3716338"/>
          <p14:tracePt t="36196" x="3722688" y="3724275"/>
          <p14:tracePt t="36203" x="3754438" y="3732213"/>
          <p14:tracePt t="36212" x="3786188" y="3732213"/>
          <p14:tracePt t="36219" x="3810000" y="3732213"/>
          <p14:tracePt t="36227" x="3833813" y="3732213"/>
          <p14:tracePt t="36235" x="3867150" y="3732213"/>
          <p14:tracePt t="36244" x="3890963" y="3732213"/>
          <p14:tracePt t="36251" x="3906838" y="3732213"/>
          <p14:tracePt t="36260" x="3922713" y="3740150"/>
          <p14:tracePt t="36267" x="3946525" y="3740150"/>
          <p14:tracePt t="36276" x="3954463" y="3740150"/>
          <p14:tracePt t="36284" x="3962400" y="3740150"/>
          <p14:tracePt t="36292" x="3970338" y="3740150"/>
          <p14:tracePt t="36300" x="3978275" y="3740150"/>
          <p14:tracePt t="36364" x="3986213" y="3740150"/>
          <p14:tracePt t="36388" x="3994150" y="3740150"/>
          <p14:tracePt t="36404" x="4002088" y="3740150"/>
          <p14:tracePt t="36492" x="3994150" y="3740150"/>
          <p14:tracePt t="36499" x="3986213" y="3748088"/>
          <p14:tracePt t="36507" x="3986213" y="3756025"/>
          <p14:tracePt t="36516" x="3978275" y="3756025"/>
          <p14:tracePt t="36523" x="3962400" y="3763963"/>
          <p14:tracePt t="36532" x="3946525" y="3763963"/>
          <p14:tracePt t="36540" x="3914775" y="3771900"/>
          <p14:tracePt t="36548" x="3898900" y="3771900"/>
          <p14:tracePt t="36555" x="3875088" y="3779838"/>
          <p14:tracePt t="36564" x="3843338" y="3779838"/>
          <p14:tracePt t="36571" x="3794125" y="3779838"/>
          <p14:tracePt t="36579" x="3770313" y="3779838"/>
          <p14:tracePt t="36587" x="3730625" y="3779838"/>
          <p14:tracePt t="36595" x="3690938" y="3787775"/>
          <p14:tracePt t="36603" x="3651250" y="3787775"/>
          <p14:tracePt t="36611" x="3611563" y="3787775"/>
          <p14:tracePt t="36620" x="3571875" y="3787775"/>
          <p14:tracePt t="36627" x="3524250" y="3787775"/>
          <p14:tracePt t="36635" x="3492500" y="3787775"/>
          <p14:tracePt t="36643" x="3459163" y="3787775"/>
          <p14:tracePt t="36651" x="3403600" y="3779838"/>
          <p14:tracePt t="36659" x="3371850" y="3779838"/>
          <p14:tracePt t="36667" x="3316288" y="3779838"/>
          <p14:tracePt t="36675" x="3268663" y="3771900"/>
          <p14:tracePt t="36683" x="3236913" y="3771900"/>
          <p14:tracePt t="36691" x="3197225" y="3771900"/>
          <p14:tracePt t="36699" x="3157538" y="3763963"/>
          <p14:tracePt t="36707" x="3133725" y="3763963"/>
          <p14:tracePt t="36715" x="3125788" y="3763963"/>
          <p14:tracePt t="36723" x="3117850" y="3763963"/>
          <p14:tracePt t="36731" x="3100388" y="3756025"/>
          <p14:tracePt t="36740" x="3092450" y="3756025"/>
          <p14:tracePt t="36756" x="3092450" y="3748088"/>
          <p14:tracePt t="36763" x="3084513" y="3748088"/>
          <p14:tracePt t="36771" x="3076575" y="3748088"/>
          <p14:tracePt t="36779" x="3076575" y="3740150"/>
          <p14:tracePt t="36788" x="3068638" y="3740150"/>
          <p14:tracePt t="36795" x="3052763" y="3732213"/>
          <p14:tracePt t="36803" x="3036888" y="3732213"/>
          <p14:tracePt t="36811" x="3028950" y="3732213"/>
          <p14:tracePt t="36819" x="3013075" y="3724275"/>
          <p14:tracePt t="36827" x="2997200" y="3716338"/>
          <p14:tracePt t="36835" x="2989263" y="3716338"/>
          <p14:tracePt t="36843" x="2981325" y="3716338"/>
          <p14:tracePt t="36851" x="2965450" y="3708400"/>
          <p14:tracePt t="36859" x="2957513" y="3700463"/>
          <p14:tracePt t="36868" x="2949575" y="3700463"/>
          <p14:tracePt t="36875" x="2933700" y="3692525"/>
          <p14:tracePt t="36891" x="2901950" y="3684588"/>
          <p14:tracePt t="36899" x="2886075" y="3676650"/>
          <p14:tracePt t="37196" x="2878138" y="3676650"/>
          <p14:tracePt t="37300" x="2870200" y="3676650"/>
          <p14:tracePt t="37460" x="2870200" y="3684588"/>
          <p14:tracePt t="37467" x="2870200" y="3700463"/>
          <p14:tracePt t="37475" x="2870200" y="3708400"/>
          <p14:tracePt t="37483" x="2870200" y="3724275"/>
          <p14:tracePt t="37491" x="2870200" y="3748088"/>
          <p14:tracePt t="37499" x="2870200" y="3771900"/>
          <p14:tracePt t="37507" x="2870200" y="3795713"/>
          <p14:tracePt t="37515" x="2870200" y="3835400"/>
          <p14:tracePt t="37523" x="2870200" y="3859213"/>
          <p14:tracePt t="37531" x="2870200" y="3890963"/>
          <p14:tracePt t="37540" x="2862263" y="3938588"/>
          <p14:tracePt t="37547" x="2862263" y="3987800"/>
          <p14:tracePt t="37555" x="2862263" y="4043363"/>
          <p14:tracePt t="37563" x="2862263" y="4083050"/>
          <p14:tracePt t="37571" x="2862263" y="4122738"/>
          <p14:tracePt t="37579" x="2862263" y="4162425"/>
          <p14:tracePt t="37587" x="2862263" y="4186238"/>
          <p14:tracePt t="37595" x="2862263" y="4202113"/>
          <p14:tracePt t="37603" x="2862263" y="4217988"/>
          <p14:tracePt t="37611" x="2862263" y="4225925"/>
          <p14:tracePt t="37619" x="2862263" y="4241800"/>
          <p14:tracePt t="37627" x="2870200" y="4249738"/>
          <p14:tracePt t="37635" x="2870200" y="4265613"/>
          <p14:tracePt t="37643" x="2870200" y="4273550"/>
          <p14:tracePt t="37652" x="2878138" y="4298950"/>
          <p14:tracePt t="37659" x="2886075" y="4306888"/>
          <p14:tracePt t="37667" x="2886075" y="4322763"/>
          <p14:tracePt t="37675" x="2886075" y="4330700"/>
          <p14:tracePt t="37684" x="2894013" y="4354513"/>
          <p14:tracePt t="37692" x="2901950" y="4370388"/>
          <p14:tracePt t="37699" x="2909888" y="4378325"/>
          <p14:tracePt t="37708" x="2909888" y="4394200"/>
          <p14:tracePt t="37724" x="2909888" y="4402138"/>
          <p14:tracePt t="37731" x="2917825" y="4410075"/>
          <p14:tracePt t="37748" x="2917825" y="4418013"/>
          <p14:tracePt t="37755" x="2925763" y="4418013"/>
          <p14:tracePt t="37788" x="2925763" y="4425950"/>
          <p14:tracePt t="37803" x="2933700" y="4425950"/>
          <p14:tracePt t="37811" x="2941638" y="4433888"/>
          <p14:tracePt t="37827" x="2949575" y="4449763"/>
          <p14:tracePt t="37836" x="2957513" y="4457700"/>
          <p14:tracePt t="37843" x="2973388" y="4465638"/>
          <p14:tracePt t="37852" x="2989263" y="4481513"/>
          <p14:tracePt t="37859" x="3021013" y="4497388"/>
          <p14:tracePt t="37868" x="3060700" y="4521200"/>
          <p14:tracePt t="37876" x="3109913" y="4545013"/>
          <p14:tracePt t="37883" x="3157538" y="4560888"/>
          <p14:tracePt t="37891" x="3213100" y="4584700"/>
          <p14:tracePt t="37899" x="3268663" y="4600575"/>
          <p14:tracePt t="37907" x="3316288" y="4616450"/>
          <p14:tracePt t="37915" x="3340100" y="4633913"/>
          <p14:tracePt t="37923" x="3371850" y="4641850"/>
          <p14:tracePt t="37931" x="3387725" y="4641850"/>
          <p14:tracePt t="37940" x="3411538" y="4649788"/>
          <p14:tracePt t="37947" x="3427413" y="4657725"/>
          <p14:tracePt t="37964" x="3435350" y="4657725"/>
          <p14:tracePt t="37988" x="3443288" y="4657725"/>
          <p14:tracePt t="38004" x="3451225" y="4657725"/>
          <p14:tracePt t="38011" x="3459163" y="4657725"/>
          <p14:tracePt t="38020" x="3476625" y="4649788"/>
          <p14:tracePt t="38027" x="3500438" y="4649788"/>
          <p14:tracePt t="38035" x="3524250" y="4641850"/>
          <p14:tracePt t="38043" x="3548063" y="4624388"/>
          <p14:tracePt t="38051" x="3571875" y="4616450"/>
          <p14:tracePt t="38059" x="3595688" y="4616450"/>
          <p14:tracePt t="38067" x="3611563" y="4608513"/>
          <p14:tracePt t="38075" x="3627438" y="4592638"/>
          <p14:tracePt t="38083" x="3643313" y="4584700"/>
          <p14:tracePt t="38091" x="3651250" y="4576763"/>
          <p14:tracePt t="38099" x="3667125" y="4545013"/>
          <p14:tracePt t="38107" x="3683000" y="4537075"/>
          <p14:tracePt t="38115" x="3683000" y="4513263"/>
          <p14:tracePt t="38123" x="3698875" y="4497388"/>
          <p14:tracePt t="38131" x="3706813" y="4473575"/>
          <p14:tracePt t="38140" x="3706813" y="4449763"/>
          <p14:tracePt t="38157" x="3722688" y="4425950"/>
          <p14:tracePt t="38163" x="3722688" y="4418013"/>
          <p14:tracePt t="38180" x="3730625" y="4418013"/>
          <p14:tracePt t="38204" x="3730625" y="4410075"/>
          <p14:tracePt t="38251" x="3730625" y="4402138"/>
          <p14:tracePt t="38259" x="3738563" y="4394200"/>
          <p14:tracePt t="38275" x="3738563" y="4386263"/>
          <p14:tracePt t="38283" x="3754438" y="4370388"/>
          <p14:tracePt t="38300" x="3754438" y="4354513"/>
          <p14:tracePt t="38307" x="3762375" y="4354513"/>
          <p14:tracePt t="38315" x="3762375" y="4346575"/>
          <p14:tracePt t="38332" x="3762375" y="4338638"/>
          <p14:tracePt t="38380" x="3770313" y="4330700"/>
          <p14:tracePt t="38403" x="3770313" y="4322763"/>
          <p14:tracePt t="38427" x="3770313" y="4314825"/>
          <p14:tracePt t="38435" x="3770313" y="4306888"/>
          <p14:tracePt t="38443" x="3770313" y="4298950"/>
          <p14:tracePt t="38459" x="3770313" y="4291013"/>
          <p14:tracePt t="38467" x="3770313" y="4281488"/>
          <p14:tracePt t="38483" x="3770313" y="4273550"/>
          <p14:tracePt t="38491" x="3770313" y="4265613"/>
          <p14:tracePt t="38499" x="3762375" y="4257675"/>
          <p14:tracePt t="38507" x="3754438" y="4257675"/>
          <p14:tracePt t="38524" x="3754438" y="4249738"/>
          <p14:tracePt t="38531" x="3746500" y="4241800"/>
          <p14:tracePt t="39268" x="3754438" y="4241800"/>
          <p14:tracePt t="39275" x="3762375" y="4249738"/>
          <p14:tracePt t="39283" x="3770313" y="4249738"/>
          <p14:tracePt t="39291" x="3778250" y="4257675"/>
          <p14:tracePt t="39299" x="3794125" y="4265613"/>
          <p14:tracePt t="39307" x="3810000" y="4281488"/>
          <p14:tracePt t="39315" x="3817938" y="4281488"/>
          <p14:tracePt t="39323" x="3825875" y="4291013"/>
          <p14:tracePt t="39331" x="3843338" y="4291013"/>
          <p14:tracePt t="39348" x="3859213" y="4291013"/>
          <p14:tracePt t="39355" x="3867150" y="4273550"/>
          <p14:tracePt t="39364" x="3867150" y="4249738"/>
          <p14:tracePt t="39372" x="3867150" y="4241800"/>
          <p14:tracePt t="39379" x="3851275" y="4241800"/>
          <p14:tracePt t="39387" x="3843338" y="4241800"/>
          <p14:tracePt t="39676" x="3851275" y="4241800"/>
          <p14:tracePt t="39684" x="3859213" y="4241800"/>
          <p14:tracePt t="39716" x="3859213" y="4257675"/>
          <p14:tracePt t="39723" x="3867150" y="4249738"/>
          <p14:tracePt t="39748" x="3859213" y="4249738"/>
          <p14:tracePt t="39756" x="3851275" y="4249738"/>
          <p14:tracePt t="39764" x="3833813" y="4257675"/>
          <p14:tracePt t="39771" x="3817938" y="4257675"/>
          <p14:tracePt t="39779" x="3802063" y="4273550"/>
          <p14:tracePt t="39787" x="3794125" y="4281488"/>
          <p14:tracePt t="39796" x="3794125" y="4291013"/>
          <p14:tracePt t="40620" x="3802063" y="4291013"/>
          <p14:tracePt t="40652" x="3810000" y="4291013"/>
          <p14:tracePt t="40716" x="3817938" y="4281488"/>
          <p14:tracePt t="40740" x="3817938" y="4273550"/>
          <p14:tracePt t="40828" x="3825875" y="4273550"/>
          <p14:tracePt t="40860" x="3825875" y="4265613"/>
          <p14:tracePt t="41708" x="3833813" y="4273550"/>
          <p14:tracePt t="41715" x="3851275" y="4306888"/>
          <p14:tracePt t="41723" x="3883025" y="4354513"/>
          <p14:tracePt t="41732" x="3906838" y="4378325"/>
          <p14:tracePt t="41740" x="3954463" y="4410075"/>
          <p14:tracePt t="41747" x="4010025" y="4425950"/>
          <p14:tracePt t="41756" x="4033838" y="4433888"/>
          <p14:tracePt t="41763" x="4081463" y="4425950"/>
          <p14:tracePt t="41771" x="4097338" y="4418013"/>
          <p14:tracePt t="41779" x="4105275" y="4402138"/>
          <p14:tracePt t="42812" x="4105275" y="4410075"/>
          <p14:tracePt t="42820" x="4105275" y="4418013"/>
          <p14:tracePt t="42828" x="4113213" y="4418013"/>
          <p14:tracePt t="42836" x="4113213" y="4402138"/>
          <p14:tracePt t="42843" x="4121150" y="4402138"/>
          <p14:tracePt t="42851" x="4129088" y="4394200"/>
          <p14:tracePt t="42892" x="4137025" y="4394200"/>
          <p14:tracePt t="42948" x="4144963" y="4394200"/>
          <p14:tracePt t="43140" x="4144963" y="4402138"/>
          <p14:tracePt t="43164" x="4137025" y="4402138"/>
          <p14:tracePt t="43340" x="4137025" y="4394200"/>
          <p14:tracePt t="43684" x="4121150" y="4394200"/>
          <p14:tracePt t="43692" x="4105275" y="4386263"/>
          <p14:tracePt t="43699" x="4089400" y="4386263"/>
          <p14:tracePt t="43707" x="4065588" y="4386263"/>
          <p14:tracePt t="43715" x="4041775" y="4386263"/>
          <p14:tracePt t="43723" x="4025900" y="4386263"/>
          <p14:tracePt t="43731" x="4010025" y="4386263"/>
          <p14:tracePt t="43772" x="4002088" y="4386263"/>
          <p14:tracePt t="43788" x="3994150" y="4386263"/>
          <p14:tracePt t="43796" x="3978275" y="4386263"/>
          <p14:tracePt t="43804" x="3962400" y="4386263"/>
          <p14:tracePt t="43812" x="3930650" y="4386263"/>
          <p14:tracePt t="43819" x="3890963" y="4402138"/>
          <p14:tracePt t="43827" x="3859213" y="4425950"/>
          <p14:tracePt t="43835" x="3810000" y="4441825"/>
          <p14:tracePt t="43843" x="3770313" y="4457700"/>
          <p14:tracePt t="43852" x="3762375" y="4457700"/>
          <p14:tracePt t="43859" x="3754438" y="4449763"/>
          <p14:tracePt t="43867" x="3738563" y="4441825"/>
          <p14:tracePt t="43875" x="3730625" y="4410075"/>
          <p14:tracePt t="43884" x="3706813" y="4394200"/>
          <p14:tracePt t="43891" x="3683000" y="4362450"/>
          <p14:tracePt t="43899" x="3651250" y="4338638"/>
          <p14:tracePt t="43907" x="3611563" y="4306888"/>
          <p14:tracePt t="43915" x="3611563" y="4298950"/>
          <p14:tracePt t="43923" x="3571875" y="4273550"/>
          <p14:tracePt t="44116" x="3563938" y="4273550"/>
          <p14:tracePt t="44123" x="3548063" y="4306888"/>
          <p14:tracePt t="44131" x="3548063" y="4314825"/>
          <p14:tracePt t="44140" x="3540125" y="4346575"/>
          <p14:tracePt t="44156" x="3516313" y="4402138"/>
          <p14:tracePt t="44163" x="3508375" y="4418013"/>
          <p14:tracePt t="44171" x="3508375" y="4425950"/>
          <p14:tracePt t="44179" x="3508375" y="4433888"/>
          <p14:tracePt t="44244" x="3516313" y="4433888"/>
          <p14:tracePt t="44372" x="3524250" y="4433888"/>
          <p14:tracePt t="44420" x="3532188" y="4433888"/>
          <p14:tracePt t="44427" x="3540125" y="4433888"/>
          <p14:tracePt t="44443" x="3548063" y="4433888"/>
          <p14:tracePt t="44476" x="3556000" y="4433888"/>
          <p14:tracePt t="44515" x="3563938" y="4433888"/>
          <p14:tracePt t="44532" x="3571875" y="4433888"/>
          <p14:tracePt t="44572" x="3579813" y="4433888"/>
          <p14:tracePt t="44636" x="3587750" y="4433888"/>
          <p14:tracePt t="44652" x="3595688" y="4433888"/>
          <p14:tracePt t="44659" x="3603625" y="4433888"/>
          <p14:tracePt t="44667" x="3611563" y="4441825"/>
          <p14:tracePt t="44675" x="3619500" y="4441825"/>
          <p14:tracePt t="44683" x="3627438" y="4441825"/>
          <p14:tracePt t="44691" x="3643313" y="4457700"/>
          <p14:tracePt t="44699" x="3651250" y="4457700"/>
          <p14:tracePt t="44707" x="3667125" y="4465638"/>
          <p14:tracePt t="44715" x="3675063" y="4473575"/>
          <p14:tracePt t="44723" x="3683000" y="4481513"/>
          <p14:tracePt t="44731" x="3698875" y="4481513"/>
          <p14:tracePt t="44740" x="3706813" y="4489450"/>
          <p14:tracePt t="44747" x="3714750" y="4489450"/>
          <p14:tracePt t="44756" x="3730625" y="4497388"/>
          <p14:tracePt t="44763" x="3738563" y="4497388"/>
          <p14:tracePt t="44771" x="3754438" y="4505325"/>
          <p14:tracePt t="44779" x="3770313" y="4513263"/>
          <p14:tracePt t="44787" x="3794125" y="4521200"/>
          <p14:tracePt t="44795" x="3817938" y="4521200"/>
          <p14:tracePt t="44804" x="3843338" y="4529138"/>
          <p14:tracePt t="44811" x="3875088" y="4545013"/>
          <p14:tracePt t="44819" x="3922713" y="4545013"/>
          <p14:tracePt t="44828" x="3962400" y="4560888"/>
          <p14:tracePt t="44835" x="4002088" y="4560888"/>
          <p14:tracePt t="44843" x="4049713" y="4568825"/>
          <p14:tracePt t="44851" x="4097338" y="4576763"/>
          <p14:tracePt t="44859" x="4144963" y="4584700"/>
          <p14:tracePt t="44868" x="4184650" y="4584700"/>
          <p14:tracePt t="44875" x="4217988" y="4584700"/>
          <p14:tracePt t="44884" x="4265613" y="4584700"/>
          <p14:tracePt t="44891" x="4289425" y="4584700"/>
          <p14:tracePt t="44899" x="4313238" y="4584700"/>
          <p14:tracePt t="44907" x="4329113" y="4584700"/>
          <p14:tracePt t="44915" x="4337050" y="4584700"/>
          <p14:tracePt t="44923" x="4352925" y="4584700"/>
          <p14:tracePt t="44931" x="4360863" y="4584700"/>
          <p14:tracePt t="44940" x="4376738" y="4584700"/>
          <p14:tracePt t="44955" x="4384675" y="4584700"/>
          <p14:tracePt t="44963" x="4400550" y="4584700"/>
          <p14:tracePt t="44979" x="4416425" y="4584700"/>
          <p14:tracePt t="44996" x="4424363" y="4584700"/>
          <p14:tracePt t="45003" x="4432300" y="4584700"/>
          <p14:tracePt t="45019" x="4440238" y="4584700"/>
          <p14:tracePt t="45027" x="4448175" y="4584700"/>
          <p14:tracePt t="45140" x="4456113" y="4584700"/>
          <p14:tracePt t="45204" x="4464050" y="4584700"/>
          <p14:tracePt t="45308" x="4471988" y="4584700"/>
          <p14:tracePt t="45339" x="4479925" y="4584700"/>
          <p14:tracePt t="45388" x="4487863" y="4584700"/>
          <p14:tracePt t="45420" x="4495800" y="4584700"/>
          <p14:tracePt t="45444" x="4503738" y="4584700"/>
          <p14:tracePt t="45459" x="4511675" y="4584700"/>
          <p14:tracePt t="45467" x="4519613" y="4584700"/>
          <p14:tracePt t="45484" x="4527550" y="4584700"/>
          <p14:tracePt t="45492" x="4535488" y="4584700"/>
          <p14:tracePt t="45499" x="4543425" y="4584700"/>
          <p14:tracePt t="45507" x="4551363" y="4584700"/>
          <p14:tracePt t="45515" x="4559300" y="4584700"/>
          <p14:tracePt t="45524" x="4567238" y="4584700"/>
          <p14:tracePt t="45548" x="4576763" y="4584700"/>
          <p14:tracePt t="45579" x="4584700" y="4584700"/>
          <p14:tracePt t="45604" x="4592638" y="4584700"/>
          <p14:tracePt t="45644" x="4600575" y="4584700"/>
          <p14:tracePt t="45716" x="4608513" y="4584700"/>
          <p14:tracePt t="45764" x="4616450" y="4584700"/>
          <p14:tracePt t="45772" x="4624388" y="4584700"/>
          <p14:tracePt t="45779" x="4624388" y="4576763"/>
          <p14:tracePt t="45812" x="4632325" y="4576763"/>
          <p14:tracePt t="45827" x="4640263" y="4576763"/>
          <p14:tracePt t="45836" x="4648200" y="4576763"/>
          <p14:tracePt t="45843" x="4656138" y="4576763"/>
          <p14:tracePt t="45851" x="4672013" y="4576763"/>
          <p14:tracePt t="45859" x="4687888" y="4576763"/>
          <p14:tracePt t="45867" x="4695825" y="4584700"/>
          <p14:tracePt t="45875" x="4719638" y="4600575"/>
          <p14:tracePt t="45884" x="4743450" y="4600575"/>
          <p14:tracePt t="45891" x="4759325" y="4600575"/>
          <p14:tracePt t="45899" x="4775200" y="4600575"/>
          <p14:tracePt t="45907" x="4799013" y="4600575"/>
          <p14:tracePt t="45916" x="4806950" y="4576763"/>
          <p14:tracePt t="45923" x="4822825" y="4560888"/>
          <p14:tracePt t="45932" x="4830763" y="4537075"/>
          <p14:tracePt t="45940" x="4830763" y="4529138"/>
          <p14:tracePt t="45947" x="4814888" y="4521200"/>
          <p14:tracePt t="46339" x="4814888" y="4529138"/>
          <p14:tracePt t="46347" x="4814888" y="4537075"/>
          <p14:tracePt t="46355" x="4822825" y="4537075"/>
          <p14:tracePt t="46364" x="4814888" y="4537075"/>
          <p14:tracePt t="46372" x="4814888" y="4545013"/>
          <p14:tracePt t="46380" x="4814888" y="4552950"/>
          <p14:tracePt t="46387" x="4806950" y="4560888"/>
          <p14:tracePt t="46395" x="4806950" y="4568825"/>
          <p14:tracePt t="46411" x="4806950" y="4576763"/>
          <p14:tracePt t="46443" x="4814888" y="4576763"/>
          <p14:tracePt t="46451" x="4822825" y="4576763"/>
          <p14:tracePt t="46460" x="4830763" y="4576763"/>
          <p14:tracePt t="46476" x="4846638" y="4576763"/>
          <p14:tracePt t="46483" x="4854575" y="4576763"/>
          <p14:tracePt t="46491" x="4862513" y="4576763"/>
          <p14:tracePt t="46499" x="4870450" y="4568825"/>
          <p14:tracePt t="46516" x="4878388" y="4560888"/>
          <p14:tracePt t="46523" x="4886325" y="4560888"/>
          <p14:tracePt t="46531" x="4894263" y="4560888"/>
          <p14:tracePt t="46540" x="4894263" y="4552950"/>
          <p14:tracePt t="46547" x="4910138" y="4552950"/>
          <p14:tracePt t="46555" x="4918075" y="4552950"/>
          <p14:tracePt t="46563" x="4933950" y="4537075"/>
          <p14:tracePt t="46571" x="4951413" y="4529138"/>
          <p14:tracePt t="46579" x="4975225" y="4521200"/>
          <p14:tracePt t="46587" x="4991100" y="4513263"/>
          <p14:tracePt t="46595" x="5014913" y="4505325"/>
          <p14:tracePt t="46603" x="5030788" y="4505325"/>
          <p14:tracePt t="46611" x="5054600" y="4489450"/>
          <p14:tracePt t="46619" x="5070475" y="4489450"/>
          <p14:tracePt t="46627" x="5102225" y="4481513"/>
          <p14:tracePt t="46635" x="5118100" y="4481513"/>
          <p14:tracePt t="46643" x="5133975" y="4481513"/>
          <p14:tracePt t="46651" x="5141913" y="4481513"/>
          <p14:tracePt t="46659" x="5157788" y="4481513"/>
          <p14:tracePt t="46667" x="5173663" y="4481513"/>
          <p14:tracePt t="46675" x="5181600" y="4481513"/>
          <p14:tracePt t="46683" x="5189538" y="4481513"/>
          <p14:tracePt t="46691" x="5197475" y="4481513"/>
          <p14:tracePt t="46707" x="5205413" y="4481513"/>
          <p14:tracePt t="46732" x="5213350" y="4481513"/>
          <p14:tracePt t="46748" x="5229225" y="4481513"/>
          <p14:tracePt t="46756" x="5237163" y="4481513"/>
          <p14:tracePt t="46764" x="5245100" y="4481513"/>
          <p14:tracePt t="46771" x="5260975" y="4481513"/>
          <p14:tracePt t="46780" x="5268913" y="4481513"/>
          <p14:tracePt t="46787" x="5284788" y="4481513"/>
          <p14:tracePt t="46796" x="5300663" y="4481513"/>
          <p14:tracePt t="46804" x="5310188" y="4481513"/>
          <p14:tracePt t="46812" x="5326063" y="4481513"/>
          <p14:tracePt t="46820" x="5341938" y="4481513"/>
          <p14:tracePt t="46827" x="5349875" y="4481513"/>
          <p14:tracePt t="46836" x="5365750" y="4481513"/>
          <p14:tracePt t="46843" x="5373688" y="4481513"/>
          <p14:tracePt t="46851" x="5389563" y="4481513"/>
          <p14:tracePt t="46859" x="5397500" y="4481513"/>
          <p14:tracePt t="46867" x="5405438" y="4481513"/>
          <p14:tracePt t="46875" x="5421313" y="4481513"/>
          <p14:tracePt t="46891" x="5429250" y="4481513"/>
          <p14:tracePt t="46907" x="5445125" y="4481513"/>
          <p14:tracePt t="46923" x="5453063" y="4481513"/>
          <p14:tracePt t="46940" x="5468938" y="4481513"/>
          <p14:tracePt t="46956" x="5476875" y="4481513"/>
          <p14:tracePt t="46972" x="5492750" y="4481513"/>
          <p14:tracePt t="46987" x="5500688" y="4481513"/>
          <p14:tracePt t="47004" x="5508625" y="4481513"/>
          <p14:tracePt t="47012" x="5516563" y="4481513"/>
          <p14:tracePt t="47019" x="5524500" y="4481513"/>
          <p14:tracePt t="47035" x="5532438" y="4481513"/>
          <p14:tracePt t="47059" x="5540375" y="4481513"/>
          <p14:tracePt t="47075" x="5548313" y="4481513"/>
          <p14:tracePt t="47091" x="5556250" y="4481513"/>
          <p14:tracePt t="47107" x="5564188" y="4481513"/>
          <p14:tracePt t="47115" x="5572125" y="4489450"/>
          <p14:tracePt t="47132" x="5580063" y="4489450"/>
          <p14:tracePt t="47140" x="5595938" y="4489450"/>
          <p14:tracePt t="47157" x="5603875" y="4497388"/>
          <p14:tracePt t="47172" x="5611813" y="4497388"/>
          <p14:tracePt t="47188" x="5619750" y="4497388"/>
          <p14:tracePt t="47244" x="5627688" y="4497388"/>
          <p14:tracePt t="47300" x="5635625" y="4497388"/>
          <p14:tracePt t="47316" x="5643563" y="4497388"/>
          <p14:tracePt t="47323" x="5651500" y="4497388"/>
          <p14:tracePt t="47348" x="5659438" y="4497388"/>
          <p14:tracePt t="47372" x="5667375" y="4497388"/>
          <p14:tracePt t="47387" x="5676900" y="4497388"/>
          <p14:tracePt t="47395" x="5684838" y="4497388"/>
          <p14:tracePt t="47411" x="5692775" y="4497388"/>
          <p14:tracePt t="47419" x="5692775" y="4505325"/>
          <p14:tracePt t="47427" x="5700713" y="4505325"/>
          <p14:tracePt t="47444" x="5708650" y="4505325"/>
          <p14:tracePt t="47451" x="5716588" y="4505325"/>
          <p14:tracePt t="47476" x="5724525" y="4505325"/>
          <p14:tracePt t="47483" x="5732463" y="4505325"/>
          <p14:tracePt t="47500" x="5740400" y="4505325"/>
          <p14:tracePt t="47523" x="5748338" y="4505325"/>
          <p14:tracePt t="47547" x="5756275" y="4505325"/>
          <p14:tracePt t="47580" x="5764213" y="4505325"/>
          <p14:tracePt t="47604" x="5772150" y="4505325"/>
          <p14:tracePt t="47620" x="5780088" y="4505325"/>
          <p14:tracePt t="47636" x="5795963" y="4505325"/>
          <p14:tracePt t="47652" x="5803900" y="4505325"/>
          <p14:tracePt t="47668" x="5819775" y="4505325"/>
          <p14:tracePt t="47684" x="5827713" y="4505325"/>
          <p14:tracePt t="47691" x="5835650" y="4505325"/>
          <p14:tracePt t="47699" x="5843588" y="4505325"/>
          <p14:tracePt t="47707" x="5851525" y="4505325"/>
          <p14:tracePt t="47723" x="5859463" y="4505325"/>
          <p14:tracePt t="47740" x="5867400" y="4505325"/>
          <p14:tracePt t="47756" x="5875338" y="4505325"/>
          <p14:tracePt t="47763" x="5883275" y="4505325"/>
          <p14:tracePt t="47779" x="5891213" y="4505325"/>
          <p14:tracePt t="47796" x="5899150" y="4505325"/>
          <p14:tracePt t="47819" x="5907088" y="4505325"/>
          <p14:tracePt t="47827" x="5915025" y="4497388"/>
          <p14:tracePt t="47852" x="5922963" y="4497388"/>
          <p14:tracePt t="47867" x="5930900" y="4497388"/>
          <p14:tracePt t="47884" x="5938838" y="4497388"/>
          <p14:tracePt t="47891" x="5946775" y="4497388"/>
          <p14:tracePt t="47907" x="5954713" y="4497388"/>
          <p14:tracePt t="47923" x="5962650" y="4497388"/>
          <p14:tracePt t="47940" x="5970588" y="4497388"/>
          <p14:tracePt t="47947" x="5978525" y="4497388"/>
          <p14:tracePt t="47964" x="5986463" y="4497388"/>
          <p14:tracePt t="48036" x="5994400" y="4497388"/>
          <p14:tracePt t="48116" x="6002338" y="4497388"/>
          <p14:tracePt t="48132" x="6010275" y="4497388"/>
          <p14:tracePt t="48164" x="6018213" y="4497388"/>
          <p14:tracePt t="48196" x="6026150" y="4497388"/>
          <p14:tracePt t="48252" x="6034088" y="4497388"/>
          <p14:tracePt t="48267" x="6043613" y="4497388"/>
          <p14:tracePt t="48308" x="6051550" y="4497388"/>
          <p14:tracePt t="48324" x="6059488" y="4497388"/>
          <p14:tracePt t="48347" x="6067425" y="4497388"/>
          <p14:tracePt t="48356" x="6075363" y="4497388"/>
          <p14:tracePt t="48372" x="6083300" y="4497388"/>
          <p14:tracePt t="48396" x="6091238" y="4497388"/>
          <p14:tracePt t="48420" x="6099175" y="4497388"/>
          <p14:tracePt t="48428" x="6107113" y="4497388"/>
          <p14:tracePt t="48435" x="6115050" y="4497388"/>
          <p14:tracePt t="48443" x="6122988" y="4497388"/>
          <p14:tracePt t="48451" x="6130925" y="4497388"/>
          <p14:tracePt t="48459" x="6138863" y="4497388"/>
          <p14:tracePt t="48467" x="6162675" y="4497388"/>
          <p14:tracePt t="48476" x="6178550" y="4497388"/>
          <p14:tracePt t="48483" x="6194425" y="4497388"/>
          <p14:tracePt t="48491" x="6210300" y="4497388"/>
          <p14:tracePt t="48499" x="6226175" y="4497388"/>
          <p14:tracePt t="48507" x="6249988" y="4497388"/>
          <p14:tracePt t="48515" x="6265863" y="4497388"/>
          <p14:tracePt t="48524" x="6289675" y="4497388"/>
          <p14:tracePt t="48532" x="6313488" y="4497388"/>
          <p14:tracePt t="48540" x="6329363" y="4497388"/>
          <p14:tracePt t="48548" x="6353175" y="4497388"/>
          <p14:tracePt t="48556" x="6384925" y="4497388"/>
          <p14:tracePt t="48564" x="6410325" y="4497388"/>
          <p14:tracePt t="48572" x="6442075" y="4497388"/>
          <p14:tracePt t="48580" x="6473825" y="4497388"/>
          <p14:tracePt t="48587" x="6521450" y="4497388"/>
          <p14:tracePt t="48595" x="6577013" y="4497388"/>
          <p14:tracePt t="48604" x="6624638" y="4497388"/>
          <p14:tracePt t="48611" x="6672263" y="4497388"/>
          <p14:tracePt t="48619" x="6711950" y="4497388"/>
          <p14:tracePt t="48627" x="6759575" y="4497388"/>
          <p14:tracePt t="48635" x="6792913" y="4497388"/>
          <p14:tracePt t="48644" x="6832600" y="4497388"/>
          <p14:tracePt t="48651" x="6864350" y="4497388"/>
          <p14:tracePt t="48659" x="6904038" y="4497388"/>
          <p14:tracePt t="48667" x="6927850" y="4489450"/>
          <p14:tracePt t="48675" x="6959600" y="4481513"/>
          <p14:tracePt t="48683" x="6983413" y="4481513"/>
          <p14:tracePt t="48691" x="7015163" y="4473575"/>
          <p14:tracePt t="48699" x="7038975" y="4473575"/>
          <p14:tracePt t="48707" x="7070725" y="4465638"/>
          <p14:tracePt t="48715" x="7102475" y="4457700"/>
          <p14:tracePt t="48724" x="7135813" y="4457700"/>
          <p14:tracePt t="48731" x="7175500" y="4449763"/>
          <p14:tracePt t="48740" x="7223125" y="4441825"/>
          <p14:tracePt t="48747" x="7278688" y="4433888"/>
          <p14:tracePt t="48756" x="7326313" y="4418013"/>
          <p14:tracePt t="48764" x="7389813" y="4410075"/>
          <p14:tracePt t="48772" x="7453313" y="4402138"/>
          <p14:tracePt t="48779" x="7518400" y="4394200"/>
          <p14:tracePt t="48787" x="7605713" y="4378325"/>
          <p14:tracePt t="48795" x="7685088" y="4370388"/>
          <p14:tracePt t="48803" x="7756525" y="4346575"/>
          <p14:tracePt t="48812" x="7843838" y="4322763"/>
          <p14:tracePt t="48819" x="7932738" y="4306888"/>
          <p14:tracePt t="48827" x="7996238" y="4291013"/>
          <p14:tracePt t="48835" x="8083550" y="4249738"/>
          <p14:tracePt t="48843" x="8162925" y="4233863"/>
          <p14:tracePt t="48852" x="8235950" y="4210050"/>
          <p14:tracePt t="48859" x="8315325" y="4194175"/>
          <p14:tracePt t="48867" x="8378825" y="4170363"/>
          <p14:tracePt t="48889" x="8505825" y="4138613"/>
          <p14:tracePt t="48891" x="8553450" y="4114800"/>
          <p14:tracePt t="48899" x="8585200" y="4106863"/>
          <p14:tracePt t="48907" x="8610600" y="4090988"/>
          <p14:tracePt t="48915" x="8650288" y="4075113"/>
          <p14:tracePt t="48924" x="8674100" y="4075113"/>
          <p14:tracePt t="48931" x="8697913" y="4059238"/>
          <p14:tracePt t="48940" x="8721725" y="4051300"/>
          <p14:tracePt t="48947" x="8761413" y="4035425"/>
          <p14:tracePt t="48956" x="8793163" y="4035425"/>
          <p14:tracePt t="48963" x="8809038" y="4019550"/>
          <p14:tracePt t="48972" x="8840788" y="4011613"/>
          <p14:tracePt t="48979" x="8864600" y="4011613"/>
          <p14:tracePt t="48987" x="8888413" y="3995738"/>
          <p14:tracePt t="48995" x="8904288" y="3987800"/>
          <p14:tracePt t="49004" x="8928100" y="3979863"/>
          <p14:tracePt t="49011" x="8943975" y="3963988"/>
          <p14:tracePt t="49019" x="8969375" y="3956050"/>
          <p14:tracePt t="49027" x="8993188" y="3948113"/>
          <p14:tracePt t="49035" x="9017000" y="3930650"/>
          <p14:tracePt t="49043" x="9048750" y="3930650"/>
          <p14:tracePt t="49051" x="9096375" y="3914775"/>
          <p14:tracePt t="49059" x="9128125" y="39068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A9ECFD4-916E-4E1F-BAB2-0A1E3435F405}"/>
              </a:ext>
            </a:extLst>
          </p:cNvPr>
          <p:cNvSpPr/>
          <p:nvPr/>
        </p:nvSpPr>
        <p:spPr>
          <a:xfrm>
            <a:off x="685105" y="2061121"/>
            <a:ext cx="8207375" cy="3528119"/>
          </a:xfrm>
          <a:prstGeom prst="roundRect">
            <a:avLst>
              <a:gd name="adj" fmla="val 6127"/>
            </a:avLst>
          </a:prstGeom>
          <a:solidFill>
            <a:schemeClr val="accent1">
              <a:lumMod val="40000"/>
              <a:lumOff val="6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C0B41-0D29-47EF-A95A-5AC387C49C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1650" y="1700809"/>
            <a:ext cx="8462838" cy="3888431"/>
          </a:xfrm>
          <a:prstGeom prst="rect">
            <a:avLst/>
          </a:prstGeo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나는 학교를 졸업하고 조그마한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건강상점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시작한지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년이 되었으며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이제는 세 개 도시에 다섯 개의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운영하면서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관리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유지하는 것이 상당히 어려운데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어느 </a:t>
            </a:r>
            <a:r>
              <a:rPr lang="ko-KR" altLang="en-US" sz="1800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바닥나고 다른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팔리지 않고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창고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쌓여 있다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그리고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종업원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옛날에는 어머니와 나 뿐이었는데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이제는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명이나 되어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누가 어느 </a:t>
            </a:r>
            <a:r>
              <a:rPr lang="ko-KR" altLang="en-US" sz="1800" u="sng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근무하는지도 기억하기 어렵다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추출된 엔티티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재고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창고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종업원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797" name="슬라이드 번호 개체 틀 3">
            <a:extLst>
              <a:ext uri="{FF2B5EF4-FFF2-40B4-BE49-F238E27FC236}">
                <a16:creationId xmlns:a16="http://schemas.microsoft.com/office/drawing/2014/main" id="{8A791578-4115-453F-AB07-76BC6AEF5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356D59-485F-4645-8E87-02C831AAEED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3ED9C11-11AC-4E87-8F9C-7ABA908B1FB0}"/>
              </a:ext>
            </a:extLst>
          </p:cNvPr>
          <p:cNvSpPr txBox="1">
            <a:spLocks/>
          </p:cNvSpPr>
          <p:nvPr/>
        </p:nvSpPr>
        <p:spPr>
          <a:xfrm>
            <a:off x="327025" y="968375"/>
            <a:ext cx="6333207" cy="10797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실습하기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-2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추출 </a:t>
            </a:r>
            <a:r>
              <a:rPr kumimoji="0"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②</a:t>
            </a:r>
            <a:endParaRPr kumimoji="0"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055B89-68B9-4D58-B0AD-1ECCB259C37D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086"/>
    </mc:Choice>
    <mc:Fallback xmlns="">
      <p:transition spd="slow" advTm="94086"/>
    </mc:Fallback>
  </mc:AlternateContent>
  <p:extLst>
    <p:ext uri="{3A86A75C-4F4B-4683-9AE1-C65F6400EC91}">
      <p14:laserTraceLst xmlns:p14="http://schemas.microsoft.com/office/powerpoint/2010/main">
        <p14:tracePtLst>
          <p14:tracePt t="789" x="8880475" y="4162425"/>
          <p14:tracePt t="798" x="8705850" y="4233863"/>
          <p14:tracePt t="806" x="8521700" y="4298950"/>
          <p14:tracePt t="814" x="8347075" y="4370388"/>
          <p14:tracePt t="822" x="8123238" y="4441825"/>
          <p14:tracePt t="829" x="7924800" y="4521200"/>
          <p14:tracePt t="838" x="7685088" y="4584700"/>
          <p14:tracePt t="846" x="7437438" y="4608513"/>
          <p14:tracePt t="853" x="7223125" y="4608513"/>
          <p14:tracePt t="862" x="7023100" y="4608513"/>
          <p14:tracePt t="870" x="6840538" y="4600575"/>
          <p14:tracePt t="878" x="6656388" y="4576763"/>
          <p14:tracePt t="886" x="6529388" y="4545013"/>
          <p14:tracePt t="903" x="6345238" y="4521200"/>
          <p14:tracePt t="909" x="6281738" y="4513263"/>
          <p14:tracePt t="918" x="6202363" y="4481513"/>
          <p14:tracePt t="926" x="6154738" y="4441825"/>
          <p14:tracePt t="1118" x="6146800" y="4441825"/>
          <p14:tracePt t="1126" x="6122988" y="4441825"/>
          <p14:tracePt t="1134" x="6091238" y="4425950"/>
          <p14:tracePt t="1142" x="6067425" y="4410075"/>
          <p14:tracePt t="1149" x="6026150" y="4394200"/>
          <p14:tracePt t="1158" x="5994400" y="4378325"/>
          <p14:tracePt t="1166" x="5970588" y="4370388"/>
          <p14:tracePt t="1174" x="5922963" y="4354513"/>
          <p14:tracePt t="1181" x="5875338" y="4346575"/>
          <p14:tracePt t="1190" x="5843588" y="4346575"/>
          <p14:tracePt t="1198" x="5795963" y="4346575"/>
          <p14:tracePt t="1206" x="5732463" y="4346575"/>
          <p14:tracePt t="1214" x="5676900" y="4354513"/>
          <p14:tracePt t="1222" x="5619750" y="4362450"/>
          <p14:tracePt t="1230" x="5572125" y="4378325"/>
          <p14:tracePt t="1238" x="5524500" y="4394200"/>
          <p14:tracePt t="1246" x="5484813" y="4402138"/>
          <p14:tracePt t="1254" x="5445125" y="4418013"/>
          <p14:tracePt t="1262" x="5413375" y="4425950"/>
          <p14:tracePt t="1270" x="5373688" y="4425950"/>
          <p14:tracePt t="1278" x="5341938" y="4425950"/>
          <p14:tracePt t="1286" x="5310188" y="4425950"/>
          <p14:tracePt t="1294" x="5284788" y="4425950"/>
          <p14:tracePt t="1302" x="5260975" y="4425950"/>
          <p14:tracePt t="1310" x="5237163" y="4425950"/>
          <p14:tracePt t="1318" x="5213350" y="4425950"/>
          <p14:tracePt t="1326" x="5189538" y="4425950"/>
          <p14:tracePt t="1333" x="5165725" y="4425950"/>
          <p14:tracePt t="1342" x="5141913" y="4425950"/>
          <p14:tracePt t="1350" x="5126038" y="4433888"/>
          <p14:tracePt t="1358" x="5102225" y="4433888"/>
          <p14:tracePt t="1366" x="5094288" y="4433888"/>
          <p14:tracePt t="1374" x="5078413" y="4441825"/>
          <p14:tracePt t="1381" x="5070475" y="4441825"/>
          <p14:tracePt t="1390" x="5062538" y="4441825"/>
          <p14:tracePt t="1397" x="5054600" y="4441825"/>
          <p14:tracePt t="1413" x="5046663" y="4441825"/>
          <p14:tracePt t="1422" x="5038725" y="4441825"/>
          <p14:tracePt t="1445" x="5030788" y="4441825"/>
          <p14:tracePt t="1462" x="5022850" y="4441825"/>
          <p14:tracePt t="1502" x="5022850" y="4449763"/>
          <p14:tracePt t="1582" x="5006975" y="4449763"/>
          <p14:tracePt t="1598" x="4991100" y="4449763"/>
          <p14:tracePt t="1606" x="4991100" y="4457700"/>
          <p14:tracePt t="1614" x="4975225" y="4457700"/>
          <p14:tracePt t="1630" x="4967288" y="4457700"/>
          <p14:tracePt t="1638" x="4959350" y="4457700"/>
          <p14:tracePt t="1646" x="4943475" y="4457700"/>
          <p14:tracePt t="1654" x="4933950" y="4457700"/>
          <p14:tracePt t="1662" x="4910138" y="4457700"/>
          <p14:tracePt t="1670" x="4886325" y="4449763"/>
          <p14:tracePt t="1678" x="4862513" y="4433888"/>
          <p14:tracePt t="1686" x="4838700" y="4433888"/>
          <p14:tracePt t="1694" x="4814888" y="4425950"/>
          <p14:tracePt t="1701" x="4791075" y="4410075"/>
          <p14:tracePt t="1710" x="4767263" y="4410075"/>
          <p14:tracePt t="1718" x="4759325" y="4410075"/>
          <p14:tracePt t="1734" x="4751388" y="4410075"/>
          <p14:tracePt t="1742" x="4743450" y="4410075"/>
          <p14:tracePt t="1749" x="4727575" y="4402138"/>
          <p14:tracePt t="1758" x="4695825" y="4394200"/>
          <p14:tracePt t="1766" x="4672013" y="4386263"/>
          <p14:tracePt t="1774" x="4648200" y="4386263"/>
          <p14:tracePt t="1781" x="4616450" y="4378325"/>
          <p14:tracePt t="1789" x="4592638" y="4370388"/>
          <p14:tracePt t="1797" x="4567238" y="4362450"/>
          <p14:tracePt t="1806" x="4535488" y="4362450"/>
          <p14:tracePt t="1814" x="4519613" y="4362450"/>
          <p14:tracePt t="1854" x="4511675" y="4362450"/>
          <p14:tracePt t="1862" x="4495800" y="4362450"/>
          <p14:tracePt t="1870" x="4448175" y="4354513"/>
          <p14:tracePt t="1885" x="4313238" y="4330700"/>
          <p14:tracePt t="1894" x="4241800" y="4314825"/>
          <p14:tracePt t="1902" x="4160838" y="4281488"/>
          <p14:tracePt t="1910" x="4081463" y="4233863"/>
          <p14:tracePt t="1918" x="3994150" y="4186238"/>
          <p14:tracePt t="1926" x="3914775" y="4138613"/>
          <p14:tracePt t="1934" x="3833813" y="4098925"/>
          <p14:tracePt t="1942" x="3778250" y="4051300"/>
          <p14:tracePt t="1950" x="3706813" y="4003675"/>
          <p14:tracePt t="1958" x="3651250" y="3971925"/>
          <p14:tracePt t="1966" x="3619500" y="3956050"/>
          <p14:tracePt t="1974" x="3579813" y="3938588"/>
          <p14:tracePt t="1982" x="3548063" y="3922713"/>
          <p14:tracePt t="1990" x="3516313" y="3914775"/>
          <p14:tracePt t="2278" x="3524250" y="3914775"/>
          <p14:tracePt t="2286" x="3540125" y="3914775"/>
          <p14:tracePt t="2294" x="3548063" y="3914775"/>
          <p14:tracePt t="2310" x="3548063" y="3906838"/>
          <p14:tracePt t="2318" x="3548063" y="3898900"/>
          <p14:tracePt t="2326" x="3548063" y="3890963"/>
          <p14:tracePt t="2342" x="3548063" y="3883025"/>
          <p14:tracePt t="2350" x="3532188" y="3875088"/>
          <p14:tracePt t="2358" x="3516313" y="3875088"/>
          <p14:tracePt t="2366" x="3508375" y="3875088"/>
          <p14:tracePt t="2374" x="3492500" y="3875088"/>
          <p14:tracePt t="2382" x="3476625" y="3875088"/>
          <p14:tracePt t="2390" x="3451225" y="3875088"/>
          <p14:tracePt t="2398" x="3427413" y="3867150"/>
          <p14:tracePt t="2406" x="3395663" y="3851275"/>
          <p14:tracePt t="2414" x="3371850" y="3843338"/>
          <p14:tracePt t="2422" x="3348038" y="3819525"/>
          <p14:tracePt t="2430" x="3308350" y="3795713"/>
          <p14:tracePt t="2438" x="3284538" y="3779838"/>
          <p14:tracePt t="2446" x="3252788" y="3748088"/>
          <p14:tracePt t="2454" x="3221038" y="3724275"/>
          <p14:tracePt t="2462" x="3189288" y="3700463"/>
          <p14:tracePt t="2470" x="3149600" y="3668713"/>
          <p14:tracePt t="2478" x="3117850" y="3636963"/>
          <p14:tracePt t="2486" x="3068638" y="3613150"/>
          <p14:tracePt t="2494" x="3044825" y="3595688"/>
          <p14:tracePt t="2502" x="3005138" y="3579813"/>
          <p14:tracePt t="2510" x="2981325" y="3556000"/>
          <p14:tracePt t="2518" x="2965450" y="3548063"/>
          <p14:tracePt t="2526" x="2949575" y="3548063"/>
          <p14:tracePt t="2534" x="2941638" y="3540125"/>
          <p14:tracePt t="2542" x="2933700" y="3532188"/>
          <p14:tracePt t="2550" x="2933700" y="3524250"/>
          <p14:tracePt t="2566" x="2933700" y="3508375"/>
          <p14:tracePt t="2582" x="2933700" y="3500438"/>
          <p14:tracePt t="2686" x="2933700" y="3492500"/>
          <p14:tracePt t="2806" x="2941638" y="3492500"/>
          <p14:tracePt t="2830" x="2949575" y="3492500"/>
          <p14:tracePt t="2894" x="2957513" y="3492500"/>
          <p14:tracePt t="2950" x="2957513" y="3484563"/>
          <p14:tracePt t="3158" x="2965450" y="3484563"/>
          <p14:tracePt t="3214" x="2973388" y="3484563"/>
          <p14:tracePt t="3230" x="2981325" y="3484563"/>
          <p14:tracePt t="3342" x="2989263" y="3484563"/>
          <p14:tracePt t="3422" x="2989263" y="3476625"/>
          <p14:tracePt t="3430" x="2997200" y="3476625"/>
          <p14:tracePt t="3774" x="3021013" y="3468688"/>
          <p14:tracePt t="3782" x="3052763" y="3460750"/>
          <p14:tracePt t="3790" x="3084513" y="3444875"/>
          <p14:tracePt t="3798" x="3109913" y="3436938"/>
          <p14:tracePt t="3814" x="3125788" y="3436938"/>
          <p14:tracePt t="4062" x="3173413" y="3436938"/>
          <p14:tracePt t="4070" x="3260725" y="3476625"/>
          <p14:tracePt t="4078" x="3308350" y="3492500"/>
          <p14:tracePt t="4086" x="3348038" y="3508375"/>
          <p14:tracePt t="4094" x="3363913" y="3508375"/>
          <p14:tracePt t="4102" x="3371850" y="3508375"/>
          <p14:tracePt t="4110" x="3387725" y="3508375"/>
          <p14:tracePt t="4126" x="3395663" y="3508375"/>
          <p14:tracePt t="4150" x="3387725" y="3500438"/>
          <p14:tracePt t="4158" x="3371850" y="3484563"/>
          <p14:tracePt t="4166" x="3348038" y="3468688"/>
          <p14:tracePt t="4174" x="3316288" y="3444875"/>
          <p14:tracePt t="4182" x="3292475" y="3429000"/>
          <p14:tracePt t="4190" x="3276600" y="3413125"/>
          <p14:tracePt t="4198" x="3260725" y="3405188"/>
          <p14:tracePt t="4206" x="3244850" y="3397250"/>
          <p14:tracePt t="4214" x="3236913" y="3389313"/>
          <p14:tracePt t="4222" x="3221038" y="3373438"/>
          <p14:tracePt t="4230" x="3221038" y="3365500"/>
          <p14:tracePt t="4238" x="3213100" y="3349625"/>
          <p14:tracePt t="4246" x="3205163" y="3325813"/>
          <p14:tracePt t="4254" x="3197225" y="3309938"/>
          <p14:tracePt t="4262" x="3189288" y="3294063"/>
          <p14:tracePt t="4270" x="3173413" y="3270250"/>
          <p14:tracePt t="4278" x="3141663" y="3244850"/>
          <p14:tracePt t="4286" x="3117850" y="3205163"/>
          <p14:tracePt t="4294" x="3092450" y="3189288"/>
          <p14:tracePt t="4302" x="3060700" y="3157538"/>
          <p14:tracePt t="4310" x="3044825" y="3133725"/>
          <p14:tracePt t="4319" x="3021013" y="3109913"/>
          <p14:tracePt t="4326" x="3005138" y="3086100"/>
          <p14:tracePt t="4334" x="2973388" y="3062288"/>
          <p14:tracePt t="4342" x="2965450" y="3046413"/>
          <p14:tracePt t="4350" x="2941638" y="3030538"/>
          <p14:tracePt t="4358" x="2933700" y="3014663"/>
          <p14:tracePt t="4366" x="2917825" y="2998788"/>
          <p14:tracePt t="4374" x="2901950" y="2990850"/>
          <p14:tracePt t="4382" x="2886075" y="2974975"/>
          <p14:tracePt t="4390" x="2870200" y="2967038"/>
          <p14:tracePt t="4398" x="2854325" y="2951163"/>
          <p14:tracePt t="4406" x="2830513" y="2943225"/>
          <p14:tracePt t="4414" x="2814638" y="2927350"/>
          <p14:tracePt t="4422" x="2790825" y="2909888"/>
          <p14:tracePt t="4429" x="2759075" y="2901950"/>
          <p14:tracePt t="4438" x="2741613" y="2894013"/>
          <p14:tracePt t="4446" x="2717800" y="2878138"/>
          <p14:tracePt t="4454" x="2693988" y="2870200"/>
          <p14:tracePt t="4462" x="2678113" y="2862263"/>
          <p14:tracePt t="4470" x="2654300" y="2846388"/>
          <p14:tracePt t="4477" x="2638425" y="2838450"/>
          <p14:tracePt t="4486" x="2630488" y="2830513"/>
          <p14:tracePt t="4494" x="2614613" y="2822575"/>
          <p14:tracePt t="4501" x="2606675" y="2814638"/>
          <p14:tracePt t="4510" x="2598738" y="2814638"/>
          <p14:tracePt t="4518" x="2582863" y="2806700"/>
          <p14:tracePt t="4526" x="2582863" y="2798763"/>
          <p14:tracePt t="4550" x="2574925" y="2798763"/>
          <p14:tracePt t="4582" x="2574925" y="2790825"/>
          <p14:tracePt t="4614" x="2574925" y="2774950"/>
          <p14:tracePt t="4630" x="2574925" y="2767013"/>
          <p14:tracePt t="4638" x="2574925" y="2759075"/>
          <p14:tracePt t="4646" x="2582863" y="2751138"/>
          <p14:tracePt t="4654" x="2590800" y="2743200"/>
          <p14:tracePt t="4662" x="2598738" y="2735263"/>
          <p14:tracePt t="4669" x="2606675" y="2735263"/>
          <p14:tracePt t="4678" x="2622550" y="2727325"/>
          <p14:tracePt t="4686" x="2630488" y="2727325"/>
          <p14:tracePt t="4694" x="2638425" y="2719388"/>
          <p14:tracePt t="4702" x="2646363" y="2711450"/>
          <p14:tracePt t="4710" x="2654300" y="2711450"/>
          <p14:tracePt t="4718" x="2670175" y="2703513"/>
          <p14:tracePt t="4726" x="2670175" y="2695575"/>
          <p14:tracePt t="4734" x="2686050" y="2695575"/>
          <p14:tracePt t="4742" x="2686050" y="2687638"/>
          <p14:tracePt t="4750" x="2701925" y="2687638"/>
          <p14:tracePt t="4758" x="2709863" y="2687638"/>
          <p14:tracePt t="4766" x="2709863" y="2679700"/>
          <p14:tracePt t="4774" x="2725738" y="2671763"/>
          <p14:tracePt t="4790" x="2733675" y="2671763"/>
          <p14:tracePt t="4798" x="2733675" y="2663825"/>
          <p14:tracePt t="4806" x="2741613" y="2663825"/>
          <p14:tracePt t="4822" x="2751138" y="2663825"/>
          <p14:tracePt t="4838" x="2759075" y="2663825"/>
          <p14:tracePt t="4846" x="2759075" y="2655888"/>
          <p14:tracePt t="4854" x="2767013" y="2655888"/>
          <p14:tracePt t="4878" x="2774950" y="2647950"/>
          <p14:tracePt t="4886" x="2782888" y="2647950"/>
          <p14:tracePt t="4894" x="2790825" y="2647950"/>
          <p14:tracePt t="4902" x="2798763" y="2647950"/>
          <p14:tracePt t="4910" x="2798763" y="2640013"/>
          <p14:tracePt t="4918" x="2806700" y="2640013"/>
          <p14:tracePt t="4926" x="2814638" y="2640013"/>
          <p14:tracePt t="4982" x="2822575" y="2632075"/>
          <p14:tracePt t="4998" x="2830513" y="2632075"/>
          <p14:tracePt t="5006" x="2838450" y="2632075"/>
          <p14:tracePt t="5014" x="2846388" y="2632075"/>
          <p14:tracePt t="5022" x="2862263" y="2624138"/>
          <p14:tracePt t="5030" x="2870200" y="2624138"/>
          <p14:tracePt t="5038" x="2894013" y="2616200"/>
          <p14:tracePt t="5046" x="2909888" y="2616200"/>
          <p14:tracePt t="5054" x="2917825" y="2616200"/>
          <p14:tracePt t="5062" x="2941638" y="2616200"/>
          <p14:tracePt t="5070" x="2949575" y="2616200"/>
          <p14:tracePt t="5078" x="2965450" y="2616200"/>
          <p14:tracePt t="5086" x="2973388" y="2616200"/>
          <p14:tracePt t="5094" x="2989263" y="2616200"/>
          <p14:tracePt t="5102" x="3013075" y="2616200"/>
          <p14:tracePt t="5110" x="3028950" y="2616200"/>
          <p14:tracePt t="5118" x="3044825" y="2616200"/>
          <p14:tracePt t="5126" x="3068638" y="2616200"/>
          <p14:tracePt t="5134" x="3100388" y="2616200"/>
          <p14:tracePt t="5142" x="3125788" y="2616200"/>
          <p14:tracePt t="5150" x="3157538" y="2616200"/>
          <p14:tracePt t="5158" x="3197225" y="2616200"/>
          <p14:tracePt t="5166" x="3244850" y="2616200"/>
          <p14:tracePt t="5174" x="3276600" y="2616200"/>
          <p14:tracePt t="5182" x="3308350" y="2616200"/>
          <p14:tracePt t="5190" x="3348038" y="2616200"/>
          <p14:tracePt t="5198" x="3379788" y="2616200"/>
          <p14:tracePt t="5206" x="3403600" y="2616200"/>
          <p14:tracePt t="5214" x="3443288" y="2616200"/>
          <p14:tracePt t="5222" x="3459163" y="2616200"/>
          <p14:tracePt t="5229" x="3484563" y="2616200"/>
          <p14:tracePt t="5238" x="3508375" y="2616200"/>
          <p14:tracePt t="5246" x="3516313" y="2616200"/>
          <p14:tracePt t="5255" x="3532188" y="2616200"/>
          <p14:tracePt t="5262" x="3540125" y="2616200"/>
          <p14:tracePt t="5270" x="3563938" y="2616200"/>
          <p14:tracePt t="5278" x="3571875" y="2616200"/>
          <p14:tracePt t="5286" x="3579813" y="2616200"/>
          <p14:tracePt t="5294" x="3587750" y="2616200"/>
          <p14:tracePt t="5302" x="3603625" y="2616200"/>
          <p14:tracePt t="5310" x="3611563" y="2616200"/>
          <p14:tracePt t="5319" x="3619500" y="2616200"/>
          <p14:tracePt t="5326" x="3635375" y="2616200"/>
          <p14:tracePt t="5334" x="3643313" y="2616200"/>
          <p14:tracePt t="5342" x="3651250" y="2616200"/>
          <p14:tracePt t="5350" x="3659188" y="2616200"/>
          <p14:tracePt t="5358" x="3675063" y="2616200"/>
          <p14:tracePt t="5366" x="3683000" y="2616200"/>
          <p14:tracePt t="5374" x="3690938" y="2616200"/>
          <p14:tracePt t="5382" x="3698875" y="2616200"/>
          <p14:tracePt t="5398" x="3706813" y="2616200"/>
          <p14:tracePt t="5406" x="3714750" y="2616200"/>
          <p14:tracePt t="5414" x="3722688" y="2616200"/>
          <p14:tracePt t="5445" x="3730625" y="2616200"/>
          <p14:tracePt t="5854" x="3722688" y="2616200"/>
          <p14:tracePt t="5870" x="3706813" y="2616200"/>
          <p14:tracePt t="5878" x="3698875" y="2616200"/>
          <p14:tracePt t="5886" x="3683000" y="2600325"/>
          <p14:tracePt t="5893" x="3667125" y="2576513"/>
          <p14:tracePt t="5902" x="3651250" y="2543175"/>
          <p14:tracePt t="5910" x="3651250" y="2527300"/>
          <p14:tracePt t="5918" x="3643313" y="2503488"/>
          <p14:tracePt t="5926" x="3627438" y="2503488"/>
          <p14:tracePt t="5934" x="3587750" y="2503488"/>
          <p14:tracePt t="6110" x="3579813" y="2503488"/>
          <p14:tracePt t="6118" x="3548063" y="2511425"/>
          <p14:tracePt t="6126" x="3508375" y="2511425"/>
          <p14:tracePt t="6134" x="3451225" y="2535238"/>
          <p14:tracePt t="6142" x="3387725" y="2535238"/>
          <p14:tracePt t="6150" x="3332163" y="2535238"/>
          <p14:tracePt t="6158" x="3252788" y="2559050"/>
          <p14:tracePt t="6166" x="3181350" y="2576513"/>
          <p14:tracePt t="6174" x="3092450" y="2592388"/>
          <p14:tracePt t="6182" x="3013075" y="2608263"/>
          <p14:tracePt t="6190" x="2933700" y="2624138"/>
          <p14:tracePt t="6198" x="2830513" y="2655888"/>
          <p14:tracePt t="6205" x="2759075" y="2679700"/>
          <p14:tracePt t="6214" x="2670175" y="2703513"/>
          <p14:tracePt t="6222" x="2590800" y="2735263"/>
          <p14:tracePt t="6230" x="2511425" y="2751138"/>
          <p14:tracePt t="6238" x="2439988" y="2751138"/>
          <p14:tracePt t="6246" x="2400300" y="2751138"/>
          <p14:tracePt t="6254" x="2343150" y="2751138"/>
          <p14:tracePt t="6262" x="2295525" y="2751138"/>
          <p14:tracePt t="6270" x="2255838" y="2751138"/>
          <p14:tracePt t="6278" x="2224088" y="2751138"/>
          <p14:tracePt t="6286" x="2208213" y="2751138"/>
          <p14:tracePt t="6294" x="2184400" y="2751138"/>
          <p14:tracePt t="6302" x="2176463" y="2751138"/>
          <p14:tracePt t="6310" x="2160588" y="2751138"/>
          <p14:tracePt t="6318" x="2152650" y="2751138"/>
          <p14:tracePt t="6326" x="2144713" y="2751138"/>
          <p14:tracePt t="6334" x="2136775" y="2751138"/>
          <p14:tracePt t="6398" x="2128838" y="2751138"/>
          <p14:tracePt t="6414" x="2120900" y="2751138"/>
          <p14:tracePt t="6422" x="2105025" y="2751138"/>
          <p14:tracePt t="6430" x="2097088" y="2735263"/>
          <p14:tracePt t="6438" x="2089150" y="2727325"/>
          <p14:tracePt t="6446" x="2065338" y="2727325"/>
          <p14:tracePt t="6454" x="2041525" y="2711450"/>
          <p14:tracePt t="6462" x="2033588" y="2711450"/>
          <p14:tracePt t="6469" x="2025650" y="2703513"/>
          <p14:tracePt t="6478" x="2008188" y="2695575"/>
          <p14:tracePt t="6486" x="2000250" y="2687638"/>
          <p14:tracePt t="6494" x="1992313" y="2679700"/>
          <p14:tracePt t="6501" x="1984375" y="2679700"/>
          <p14:tracePt t="6526" x="1976438" y="2671763"/>
          <p14:tracePt t="6542" x="1976438" y="2663825"/>
          <p14:tracePt t="6694" x="1968500" y="2663825"/>
          <p14:tracePt t="6830" x="1944688" y="2663825"/>
          <p14:tracePt t="6846" x="1936750" y="2663825"/>
          <p14:tracePt t="6854" x="1928813" y="2663825"/>
          <p14:tracePt t="6862" x="1920875" y="2663825"/>
          <p14:tracePt t="6870" x="1912938" y="2671763"/>
          <p14:tracePt t="6878" x="1905000" y="2671763"/>
          <p14:tracePt t="6886" x="1897063" y="2671763"/>
          <p14:tracePt t="6903" x="1881188" y="2671763"/>
          <p14:tracePt t="6910" x="1873250" y="2671763"/>
          <p14:tracePt t="6918" x="1865313" y="2671763"/>
          <p14:tracePt t="6926" x="1849438" y="2671763"/>
          <p14:tracePt t="6934" x="1833563" y="2679700"/>
          <p14:tracePt t="6942" x="1801813" y="2687638"/>
          <p14:tracePt t="6949" x="1785938" y="2695575"/>
          <p14:tracePt t="6958" x="1754188" y="2679700"/>
          <p14:tracePt t="6966" x="1722438" y="2632075"/>
          <p14:tracePt t="6974" x="1682750" y="2584450"/>
          <p14:tracePt t="6981" x="1682750" y="2566988"/>
          <p14:tracePt t="8478" x="1690688" y="2566988"/>
          <p14:tracePt t="8494" x="1706563" y="2566988"/>
          <p14:tracePt t="8502" x="1714500" y="2566988"/>
          <p14:tracePt t="8510" x="1722438" y="2559050"/>
          <p14:tracePt t="8518" x="1746250" y="2559050"/>
          <p14:tracePt t="8526" x="1770063" y="2559050"/>
          <p14:tracePt t="8534" x="1793875" y="2559050"/>
          <p14:tracePt t="8542" x="1809750" y="2559050"/>
          <p14:tracePt t="8550" x="1833563" y="2559050"/>
          <p14:tracePt t="8558" x="1849438" y="2559050"/>
          <p14:tracePt t="8574" x="1857375" y="2559050"/>
          <p14:tracePt t="8582" x="1865313" y="2551113"/>
          <p14:tracePt t="8590" x="1873250" y="2551113"/>
          <p14:tracePt t="8597" x="1873250" y="2543175"/>
          <p14:tracePt t="8630" x="1881188" y="2543175"/>
          <p14:tracePt t="8662" x="1881188" y="2535238"/>
          <p14:tracePt t="8694" x="1881188" y="2527300"/>
          <p14:tracePt t="8710" x="1889125" y="2527300"/>
          <p14:tracePt t="8718" x="1897063" y="2527300"/>
          <p14:tracePt t="8726" x="1912938" y="2527300"/>
          <p14:tracePt t="8733" x="1928813" y="2527300"/>
          <p14:tracePt t="8742" x="1944688" y="2527300"/>
          <p14:tracePt t="8749" x="1968500" y="2527300"/>
          <p14:tracePt t="8758" x="1992313" y="2535238"/>
          <p14:tracePt t="8765" x="2025650" y="2535238"/>
          <p14:tracePt t="8774" x="2057400" y="2551113"/>
          <p14:tracePt t="8781" x="2097088" y="2566988"/>
          <p14:tracePt t="8790" x="2152650" y="2584450"/>
          <p14:tracePt t="8797" x="2208213" y="2600325"/>
          <p14:tracePt t="8805" x="2279650" y="2616200"/>
          <p14:tracePt t="8813" x="2311400" y="2640013"/>
          <p14:tracePt t="8821" x="2351088" y="2647950"/>
          <p14:tracePt t="8829" x="2400300" y="2663825"/>
          <p14:tracePt t="8838" x="2424113" y="2671763"/>
          <p14:tracePt t="8846" x="2447925" y="2679700"/>
          <p14:tracePt t="8853" x="2463800" y="2695575"/>
          <p14:tracePt t="8862" x="2479675" y="2695575"/>
          <p14:tracePt t="8870" x="2495550" y="2695575"/>
          <p14:tracePt t="8877" x="2503488" y="2703513"/>
          <p14:tracePt t="8950" x="2511425" y="2703513"/>
          <p14:tracePt t="8958" x="2519363" y="2711450"/>
          <p14:tracePt t="8965" x="2543175" y="2719388"/>
          <p14:tracePt t="8974" x="2574925" y="2727325"/>
          <p14:tracePt t="8981" x="2622550" y="2743200"/>
          <p14:tracePt t="8990" x="2670175" y="2759075"/>
          <p14:tracePt t="8997" x="2709863" y="2767013"/>
          <p14:tracePt t="9006" x="2759075" y="2782888"/>
          <p14:tracePt t="9014" x="2798763" y="2790825"/>
          <p14:tracePt t="9022" x="2830513" y="2806700"/>
          <p14:tracePt t="9030" x="2878138" y="2806700"/>
          <p14:tracePt t="9037" x="2901950" y="2814638"/>
          <p14:tracePt t="9046" x="2925763" y="2814638"/>
          <p14:tracePt t="9054" x="2941638" y="2822575"/>
          <p14:tracePt t="9061" x="2949575" y="2822575"/>
          <p14:tracePt t="9078" x="2957513" y="2822575"/>
          <p14:tracePt t="9150" x="2965450" y="2822575"/>
          <p14:tracePt t="9158" x="2973388" y="2822575"/>
          <p14:tracePt t="9166" x="2973388" y="2814638"/>
          <p14:tracePt t="9174" x="2981325" y="2806700"/>
          <p14:tracePt t="9190" x="2981325" y="2798763"/>
          <p14:tracePt t="9206" x="2989263" y="2790825"/>
          <p14:tracePt t="9230" x="2989263" y="2782888"/>
          <p14:tracePt t="9238" x="2989263" y="2774950"/>
          <p14:tracePt t="9246" x="2989263" y="2767013"/>
          <p14:tracePt t="9253" x="2989263" y="2751138"/>
          <p14:tracePt t="9278" x="2989263" y="2743200"/>
          <p14:tracePt t="9286" x="2989263" y="2735263"/>
          <p14:tracePt t="9294" x="2989263" y="2727325"/>
          <p14:tracePt t="9302" x="2997200" y="2719388"/>
          <p14:tracePt t="9318" x="2997200" y="2711450"/>
          <p14:tracePt t="9326" x="2997200" y="2703513"/>
          <p14:tracePt t="9334" x="2997200" y="2695575"/>
          <p14:tracePt t="9350" x="2997200" y="2687638"/>
          <p14:tracePt t="9366" x="2997200" y="2671763"/>
          <p14:tracePt t="9382" x="3005138" y="2671763"/>
          <p14:tracePt t="9390" x="3005138" y="2663825"/>
          <p14:tracePt t="9422" x="3013075" y="2655888"/>
          <p14:tracePt t="9438" x="3021013" y="2655888"/>
          <p14:tracePt t="9630" x="3021013" y="2647950"/>
          <p14:tracePt t="9646" x="3028950" y="2647950"/>
          <p14:tracePt t="9662" x="3036888" y="2647950"/>
          <p14:tracePt t="9694" x="3044825" y="2647950"/>
          <p14:tracePt t="9726" x="3044825" y="2655888"/>
          <p14:tracePt t="9742" x="3036888" y="2655888"/>
          <p14:tracePt t="9750" x="3028950" y="2663825"/>
          <p14:tracePt t="9766" x="3021013" y="2663825"/>
          <p14:tracePt t="9774" x="3013075" y="2663825"/>
          <p14:tracePt t="10214" x="3005138" y="2663825"/>
          <p14:tracePt t="10654" x="3028950" y="2663825"/>
          <p14:tracePt t="10662" x="3044825" y="2663825"/>
          <p14:tracePt t="10670" x="3060700" y="2663825"/>
          <p14:tracePt t="10678" x="3084513" y="2663825"/>
          <p14:tracePt t="10686" x="3100388" y="2663825"/>
          <p14:tracePt t="10694" x="3117850" y="2663825"/>
          <p14:tracePt t="10701" x="3133725" y="2663825"/>
          <p14:tracePt t="10710" x="3149600" y="2663825"/>
          <p14:tracePt t="10718" x="3157538" y="2663825"/>
          <p14:tracePt t="10726" x="3181350" y="2663825"/>
          <p14:tracePt t="10734" x="3205163" y="2663825"/>
          <p14:tracePt t="10742" x="3221038" y="2663825"/>
          <p14:tracePt t="10749" x="3244850" y="2663825"/>
          <p14:tracePt t="10758" x="3268663" y="2663825"/>
          <p14:tracePt t="10766" x="3292475" y="2663825"/>
          <p14:tracePt t="10774" x="3316288" y="2663825"/>
          <p14:tracePt t="10781" x="3332163" y="2663825"/>
          <p14:tracePt t="10790" x="3348038" y="2663825"/>
          <p14:tracePt t="10798" x="3355975" y="2663825"/>
          <p14:tracePt t="10806" x="3363913" y="2663825"/>
          <p14:tracePt t="10830" x="3371850" y="2663825"/>
          <p14:tracePt t="10846" x="3379788" y="2663825"/>
          <p14:tracePt t="10854" x="3395663" y="2663825"/>
          <p14:tracePt t="10862" x="3419475" y="2663825"/>
          <p14:tracePt t="10870" x="3443288" y="2663825"/>
          <p14:tracePt t="10885" x="3516313" y="2663825"/>
          <p14:tracePt t="10894" x="3571875" y="2663825"/>
          <p14:tracePt t="10902" x="3635375" y="2663825"/>
          <p14:tracePt t="10910" x="3690938" y="2663825"/>
          <p14:tracePt t="10918" x="3738563" y="2663825"/>
          <p14:tracePt t="10926" x="3794125" y="2663825"/>
          <p14:tracePt t="10934" x="3833813" y="2663825"/>
          <p14:tracePt t="10942" x="3883025" y="2663825"/>
          <p14:tracePt t="10950" x="3914775" y="2663825"/>
          <p14:tracePt t="10958" x="3946525" y="2663825"/>
          <p14:tracePt t="10966" x="3986213" y="2663825"/>
          <p14:tracePt t="10974" x="4010025" y="2655888"/>
          <p14:tracePt t="10982" x="4033838" y="2655888"/>
          <p14:tracePt t="10990" x="4049713" y="2655888"/>
          <p14:tracePt t="10998" x="4065588" y="2647950"/>
          <p14:tracePt t="11006" x="4081463" y="2647950"/>
          <p14:tracePt t="11013" x="4097338" y="2647950"/>
          <p14:tracePt t="11022" x="4105275" y="2647950"/>
          <p14:tracePt t="11038" x="4113213" y="2647950"/>
          <p14:tracePt t="11046" x="4121150" y="2647950"/>
          <p14:tracePt t="11062" x="4129088" y="2647950"/>
          <p14:tracePt t="11070" x="4144963" y="2640013"/>
          <p14:tracePt t="11077" x="4152900" y="2640013"/>
          <p14:tracePt t="11086" x="4160838" y="2632075"/>
          <p14:tracePt t="11094" x="4176713" y="2632075"/>
          <p14:tracePt t="11101" x="4200525" y="2632075"/>
          <p14:tracePt t="11110" x="4210050" y="2624138"/>
          <p14:tracePt t="11118" x="4225925" y="2624138"/>
          <p14:tracePt t="11126" x="4241800" y="2616200"/>
          <p14:tracePt t="11134" x="4257675" y="2616200"/>
          <p14:tracePt t="11142" x="4281488" y="2616200"/>
          <p14:tracePt t="11150" x="4313238" y="2608263"/>
          <p14:tracePt t="11158" x="4337050" y="2608263"/>
          <p14:tracePt t="11166" x="4360863" y="2608263"/>
          <p14:tracePt t="11174" x="4384675" y="2608263"/>
          <p14:tracePt t="11182" x="4408488" y="2608263"/>
          <p14:tracePt t="11190" x="4432300" y="2608263"/>
          <p14:tracePt t="11198" x="4456113" y="2608263"/>
          <p14:tracePt t="11206" x="4471988" y="2608263"/>
          <p14:tracePt t="11214" x="4479925" y="2608263"/>
          <p14:tracePt t="11222" x="4487863" y="2608263"/>
          <p14:tracePt t="11230" x="4503738" y="2608263"/>
          <p14:tracePt t="11238" x="4511675" y="2608263"/>
          <p14:tracePt t="11246" x="4527550" y="2608263"/>
          <p14:tracePt t="11254" x="4543425" y="2608263"/>
          <p14:tracePt t="11262" x="4567238" y="2608263"/>
          <p14:tracePt t="11270" x="4600575" y="2608263"/>
          <p14:tracePt t="11278" x="4640263" y="2600325"/>
          <p14:tracePt t="11285" x="4672013" y="2600325"/>
          <p14:tracePt t="11294" x="4711700" y="2600325"/>
          <p14:tracePt t="11301" x="4751388" y="2600325"/>
          <p14:tracePt t="11310" x="4791075" y="2600325"/>
          <p14:tracePt t="11318" x="4822825" y="2600325"/>
          <p14:tracePt t="11326" x="4854575" y="2600325"/>
          <p14:tracePt t="11333" x="4870450" y="2600325"/>
          <p14:tracePt t="11342" x="4886325" y="2600325"/>
          <p14:tracePt t="11349" x="4894263" y="2600325"/>
          <p14:tracePt t="11358" x="4894263" y="2592388"/>
          <p14:tracePt t="11366" x="4902200" y="2592388"/>
          <p14:tracePt t="11430" x="4918075" y="2592388"/>
          <p14:tracePt t="11446" x="4918075" y="2584450"/>
          <p14:tracePt t="11454" x="4926013" y="2584450"/>
          <p14:tracePt t="11470" x="4933950" y="2584450"/>
          <p14:tracePt t="11510" x="4943475" y="2584450"/>
          <p14:tracePt t="11518" x="4951413" y="2584450"/>
          <p14:tracePt t="11526" x="4959350" y="2576513"/>
          <p14:tracePt t="11542" x="4967288" y="2576513"/>
          <p14:tracePt t="11558" x="4975225" y="2576513"/>
          <p14:tracePt t="11582" x="4983163" y="2576513"/>
          <p14:tracePt t="13558" x="4967288" y="2576513"/>
          <p14:tracePt t="13582" x="4959350" y="2576513"/>
          <p14:tracePt t="13598" x="4951413" y="2576513"/>
          <p14:tracePt t="13614" x="4943475" y="2576513"/>
          <p14:tracePt t="13622" x="4933950" y="2584450"/>
          <p14:tracePt t="13630" x="4926013" y="2584450"/>
          <p14:tracePt t="13638" x="4918075" y="2584450"/>
          <p14:tracePt t="13646" x="4902200" y="2592388"/>
          <p14:tracePt t="13654" x="4886325" y="2600325"/>
          <p14:tracePt t="13662" x="4862513" y="2600325"/>
          <p14:tracePt t="13670" x="4838700" y="2608263"/>
          <p14:tracePt t="13678" x="4806950" y="2608263"/>
          <p14:tracePt t="13686" x="4775200" y="2608263"/>
          <p14:tracePt t="13694" x="4735513" y="2616200"/>
          <p14:tracePt t="13702" x="4687888" y="2616200"/>
          <p14:tracePt t="13710" x="4624388" y="2624138"/>
          <p14:tracePt t="13718" x="4584700" y="2624138"/>
          <p14:tracePt t="13726" x="4511675" y="2624138"/>
          <p14:tracePt t="13734" x="4464050" y="2624138"/>
          <p14:tracePt t="13742" x="4416425" y="2632075"/>
          <p14:tracePt t="13750" x="4360863" y="2632075"/>
          <p14:tracePt t="13758" x="4321175" y="2632075"/>
          <p14:tracePt t="13766" x="4265613" y="2640013"/>
          <p14:tracePt t="13774" x="4210050" y="2640013"/>
          <p14:tracePt t="13781" x="4144963" y="2640013"/>
          <p14:tracePt t="13790" x="4081463" y="2640013"/>
          <p14:tracePt t="13798" x="4033838" y="2640013"/>
          <p14:tracePt t="13806" x="3954463" y="2640013"/>
          <p14:tracePt t="13814" x="3867150" y="2632075"/>
          <p14:tracePt t="13822" x="3802063" y="2624138"/>
          <p14:tracePt t="13830" x="3730625" y="2616200"/>
          <p14:tracePt t="13838" x="3659188" y="2616200"/>
          <p14:tracePt t="13846" x="3571875" y="2608263"/>
          <p14:tracePt t="13853" x="3492500" y="2608263"/>
          <p14:tracePt t="13861" x="3419475" y="2608263"/>
          <p14:tracePt t="13869" x="3348038" y="2608263"/>
          <p14:tracePt t="13877" x="3260725" y="2608263"/>
          <p14:tracePt t="13886" x="3181350" y="2608263"/>
          <p14:tracePt t="13902" x="2997200" y="2608263"/>
          <p14:tracePt t="13910" x="2894013" y="2608263"/>
          <p14:tracePt t="13918" x="2782888" y="2608263"/>
          <p14:tracePt t="13926" x="2670175" y="2616200"/>
          <p14:tracePt t="13934" x="2551113" y="2632075"/>
          <p14:tracePt t="13942" x="2447925" y="2632075"/>
          <p14:tracePt t="13949" x="2327275" y="2640013"/>
          <p14:tracePt t="13958" x="2208213" y="2640013"/>
          <p14:tracePt t="13966" x="2112963" y="2647950"/>
          <p14:tracePt t="13974" x="2041525" y="2663825"/>
          <p14:tracePt t="13982" x="1952625" y="2671763"/>
          <p14:tracePt t="13990" x="1889125" y="2687638"/>
          <p14:tracePt t="13998" x="1833563" y="2695575"/>
          <p14:tracePt t="14006" x="1778000" y="2695575"/>
          <p14:tracePt t="14013" x="1722438" y="2703513"/>
          <p14:tracePt t="14022" x="1682750" y="2703513"/>
          <p14:tracePt t="14030" x="1633538" y="2719388"/>
          <p14:tracePt t="14037" x="1570038" y="2727325"/>
          <p14:tracePt t="14045" x="1514475" y="2743200"/>
          <p14:tracePt t="14053" x="1458913" y="2751138"/>
          <p14:tracePt t="14061" x="1395413" y="2759075"/>
          <p14:tracePt t="14069" x="1339850" y="2774950"/>
          <p14:tracePt t="14078" x="1292225" y="2790825"/>
          <p14:tracePt t="14086" x="1243013" y="2806700"/>
          <p14:tracePt t="14093" x="1195388" y="2830513"/>
          <p14:tracePt t="14102" x="1163638" y="2838450"/>
          <p14:tracePt t="14110" x="1139825" y="2854325"/>
          <p14:tracePt t="14118" x="1100138" y="2870200"/>
          <p14:tracePt t="14125" x="1084263" y="2878138"/>
          <p14:tracePt t="14133" x="1068388" y="2894013"/>
          <p14:tracePt t="14142" x="1052513" y="2894013"/>
          <p14:tracePt t="14149" x="1044575" y="2901950"/>
          <p14:tracePt t="14158" x="1036638" y="2909888"/>
          <p14:tracePt t="14173" x="1028700" y="2909888"/>
          <p14:tracePt t="14181" x="1028700" y="2919413"/>
          <p14:tracePt t="14189" x="1020763" y="2927350"/>
          <p14:tracePt t="14206" x="1020763" y="2935288"/>
          <p14:tracePt t="14214" x="1012825" y="2943225"/>
          <p14:tracePt t="14222" x="1012825" y="2951163"/>
          <p14:tracePt t="14246" x="1012825" y="2959100"/>
          <p14:tracePt t="14253" x="1020763" y="2959100"/>
          <p14:tracePt t="14261" x="1028700" y="2959100"/>
          <p14:tracePt t="14270" x="1036638" y="2974975"/>
          <p14:tracePt t="14277" x="1052513" y="2974975"/>
          <p14:tracePt t="14286" x="1068388" y="2974975"/>
          <p14:tracePt t="14293" x="1084263" y="2982913"/>
          <p14:tracePt t="14301" x="1100138" y="2990850"/>
          <p14:tracePt t="14310" x="1123950" y="2990850"/>
          <p14:tracePt t="14318" x="1147763" y="2990850"/>
          <p14:tracePt t="14326" x="1187450" y="2998788"/>
          <p14:tracePt t="14334" x="1219200" y="2998788"/>
          <p14:tracePt t="14342" x="1250950" y="2998788"/>
          <p14:tracePt t="14349" x="1300163" y="2998788"/>
          <p14:tracePt t="14358" x="1339850" y="2998788"/>
          <p14:tracePt t="14366" x="1387475" y="2998788"/>
          <p14:tracePt t="14374" x="1427163" y="2998788"/>
          <p14:tracePt t="14381" x="1466850" y="2998788"/>
          <p14:tracePt t="14390" x="1522413" y="2998788"/>
          <p14:tracePt t="14397" x="1570038" y="2998788"/>
          <p14:tracePt t="14406" x="1609725" y="2998788"/>
          <p14:tracePt t="14413" x="1666875" y="2990850"/>
          <p14:tracePt t="14421" x="1722438" y="2982913"/>
          <p14:tracePt t="14430" x="1778000" y="2982913"/>
          <p14:tracePt t="14438" x="1825625" y="2982913"/>
          <p14:tracePt t="14445" x="1881188" y="2982913"/>
          <p14:tracePt t="14453" x="1944688" y="2982913"/>
          <p14:tracePt t="14461" x="2000250" y="2982913"/>
          <p14:tracePt t="14469" x="2041525" y="2982913"/>
          <p14:tracePt t="14477" x="2097088" y="2982913"/>
          <p14:tracePt t="14486" x="2136775" y="2982913"/>
          <p14:tracePt t="14493" x="2176463" y="2982913"/>
          <p14:tracePt t="14501" x="2208213" y="2982913"/>
          <p14:tracePt t="14510" x="2239963" y="2982913"/>
          <p14:tracePt t="14518" x="2271713" y="2982913"/>
          <p14:tracePt t="14525" x="2303463" y="2982913"/>
          <p14:tracePt t="14534" x="2335213" y="2982913"/>
          <p14:tracePt t="14542" x="2374900" y="2982913"/>
          <p14:tracePt t="14549" x="2408238" y="2982913"/>
          <p14:tracePt t="14558" x="2447925" y="2982913"/>
          <p14:tracePt t="14566" x="2479675" y="2982913"/>
          <p14:tracePt t="14574" x="2511425" y="2982913"/>
          <p14:tracePt t="14582" x="2543175" y="2982913"/>
          <p14:tracePt t="14590" x="2582863" y="2982913"/>
          <p14:tracePt t="14598" x="2614613" y="2982913"/>
          <p14:tracePt t="14606" x="2646363" y="2982913"/>
          <p14:tracePt t="14614" x="2678113" y="2982913"/>
          <p14:tracePt t="14622" x="2709863" y="2982913"/>
          <p14:tracePt t="14629" x="2767013" y="2982913"/>
          <p14:tracePt t="14638" x="2806700" y="2982913"/>
          <p14:tracePt t="14646" x="2854325" y="2982913"/>
          <p14:tracePt t="14654" x="2894013" y="2982913"/>
          <p14:tracePt t="14661" x="2941638" y="2982913"/>
          <p14:tracePt t="14669" x="2989263" y="2982913"/>
          <p14:tracePt t="14677" x="3044825" y="2982913"/>
          <p14:tracePt t="14686" x="3100388" y="2982913"/>
          <p14:tracePt t="14693" x="3165475" y="2982913"/>
          <p14:tracePt t="14701" x="3221038" y="2982913"/>
          <p14:tracePt t="14710" x="3260725" y="2974975"/>
          <p14:tracePt t="14718" x="3316288" y="2974975"/>
          <p14:tracePt t="14726" x="3371850" y="2974975"/>
          <p14:tracePt t="14733" x="3411538" y="2967038"/>
          <p14:tracePt t="14741" x="3467100" y="2967038"/>
          <p14:tracePt t="14749" x="3508375" y="2967038"/>
          <p14:tracePt t="14758" x="3548063" y="2959100"/>
          <p14:tracePt t="14765" x="3587750" y="2951163"/>
          <p14:tracePt t="14774" x="3619500" y="2951163"/>
          <p14:tracePt t="14781" x="3659188" y="2951163"/>
          <p14:tracePt t="14789" x="3698875" y="2951163"/>
          <p14:tracePt t="14797" x="3730625" y="2951163"/>
          <p14:tracePt t="14806" x="3778250" y="2951163"/>
          <p14:tracePt t="14813" x="3817938" y="2943225"/>
          <p14:tracePt t="14821" x="3867150" y="2943225"/>
          <p14:tracePt t="14829" x="3906838" y="2943225"/>
          <p14:tracePt t="14837" x="3946525" y="2943225"/>
          <p14:tracePt t="14846" x="3986213" y="2943225"/>
          <p14:tracePt t="14854" x="4010025" y="2943225"/>
          <p14:tracePt t="14861" x="4041775" y="2943225"/>
          <p14:tracePt t="14870" x="4057650" y="2943225"/>
          <p14:tracePt t="14877" x="4057650" y="2935288"/>
          <p14:tracePt t="14885" x="4065588" y="2935288"/>
          <p14:tracePt t="14893" x="4081463" y="2935288"/>
          <p14:tracePt t="14910" x="4089400" y="2935288"/>
          <p14:tracePt t="14918" x="4097338" y="2935288"/>
          <p14:tracePt t="14926" x="4105275" y="2935288"/>
          <p14:tracePt t="14933" x="4113213" y="2935288"/>
          <p14:tracePt t="14942" x="4121150" y="2935288"/>
          <p14:tracePt t="14950" x="4129088" y="2935288"/>
          <p14:tracePt t="14966" x="4137025" y="2935288"/>
          <p14:tracePt t="15054" x="4144963" y="2935288"/>
          <p14:tracePt t="15734" x="4137025" y="2935288"/>
          <p14:tracePt t="15830" x="4129088" y="2935288"/>
          <p14:tracePt t="15870" x="4129088" y="2943225"/>
          <p14:tracePt t="15894" x="4129088" y="2951163"/>
          <p14:tracePt t="16062" x="4113213" y="2951163"/>
          <p14:tracePt t="16094" x="4105275" y="2959100"/>
          <p14:tracePt t="16110" x="4105275" y="2967038"/>
          <p14:tracePt t="16118" x="4097338" y="2974975"/>
          <p14:tracePt t="16126" x="4089400" y="2990850"/>
          <p14:tracePt t="16134" x="4081463" y="2998788"/>
          <p14:tracePt t="16142" x="4073525" y="3006725"/>
          <p14:tracePt t="16150" x="4073525" y="3022600"/>
          <p14:tracePt t="16158" x="4057650" y="3038475"/>
          <p14:tracePt t="16166" x="4049713" y="3046413"/>
          <p14:tracePt t="16174" x="4049713" y="3070225"/>
          <p14:tracePt t="16182" x="4033838" y="3070225"/>
          <p14:tracePt t="16190" x="4033838" y="3086100"/>
          <p14:tracePt t="16197" x="4025900" y="3086100"/>
          <p14:tracePt t="16206" x="4025900" y="3094038"/>
          <p14:tracePt t="16246" x="4025900" y="3101975"/>
          <p14:tracePt t="16294" x="4017963" y="3109913"/>
          <p14:tracePt t="16301" x="4017963" y="3117850"/>
          <p14:tracePt t="16318" x="4017963" y="3125788"/>
          <p14:tracePt t="16334" x="4017963" y="3133725"/>
          <p14:tracePt t="16350" x="4017963" y="3141663"/>
          <p14:tracePt t="16366" x="4017963" y="3149600"/>
          <p14:tracePt t="16390" x="4017963" y="3157538"/>
          <p14:tracePt t="16422" x="4017963" y="3165475"/>
          <p14:tracePt t="16438" x="4017963" y="3173413"/>
          <p14:tracePt t="16454" x="4010025" y="3173413"/>
          <p14:tracePt t="16462" x="4010025" y="3181350"/>
          <p14:tracePt t="16478" x="4010025" y="3189288"/>
          <p14:tracePt t="16678" x="4002088" y="3189288"/>
          <p14:tracePt t="16694" x="4002088" y="3197225"/>
          <p14:tracePt t="16710" x="4002088" y="3205163"/>
          <p14:tracePt t="16717" x="3994150" y="3205163"/>
          <p14:tracePt t="16734" x="3994150" y="3213100"/>
          <p14:tracePt t="16750" x="3986213" y="3221038"/>
          <p14:tracePt t="16758" x="3986213" y="3228975"/>
          <p14:tracePt t="16766" x="3978275" y="3236913"/>
          <p14:tracePt t="16806" x="3970338" y="3244850"/>
          <p14:tracePt t="16990" x="3986213" y="3244850"/>
          <p14:tracePt t="16998" x="4002088" y="3236913"/>
          <p14:tracePt t="17006" x="4017963" y="3213100"/>
          <p14:tracePt t="17013" x="4033838" y="3197225"/>
          <p14:tracePt t="17021" x="4057650" y="3181350"/>
          <p14:tracePt t="17030" x="4073525" y="3157538"/>
          <p14:tracePt t="17038" x="4089400" y="3141663"/>
          <p14:tracePt t="17046" x="4113213" y="3125788"/>
          <p14:tracePt t="17054" x="4137025" y="3086100"/>
          <p14:tracePt t="17062" x="4160838" y="3062288"/>
          <p14:tracePt t="17070" x="4176713" y="3022600"/>
          <p14:tracePt t="17078" x="4200525" y="2990850"/>
          <p14:tracePt t="17086" x="4225925" y="2959100"/>
          <p14:tracePt t="17093" x="4257675" y="2927350"/>
          <p14:tracePt t="17102" x="4281488" y="2886075"/>
          <p14:tracePt t="17110" x="4297363" y="2854325"/>
          <p14:tracePt t="17118" x="4313238" y="2814638"/>
          <p14:tracePt t="17126" x="4329113" y="2790825"/>
          <p14:tracePt t="17134" x="4344988" y="2767013"/>
          <p14:tracePt t="17142" x="4352925" y="2735263"/>
          <p14:tracePt t="17150" x="4360863" y="2727325"/>
          <p14:tracePt t="17158" x="4368800" y="2711450"/>
          <p14:tracePt t="17166" x="4376738" y="2695575"/>
          <p14:tracePt t="17174" x="4384675" y="2671763"/>
          <p14:tracePt t="17182" x="4384675" y="2663825"/>
          <p14:tracePt t="17190" x="4392613" y="2655888"/>
          <p14:tracePt t="17198" x="4400550" y="2655888"/>
          <p14:tracePt t="17206" x="4408488" y="2640013"/>
          <p14:tracePt t="17213" x="4416425" y="2640013"/>
          <p14:tracePt t="17222" x="4416425" y="2632075"/>
          <p14:tracePt t="17230" x="4424363" y="2632075"/>
          <p14:tracePt t="17238" x="4432300" y="2624138"/>
          <p14:tracePt t="17246" x="4440238" y="2624138"/>
          <p14:tracePt t="17254" x="4440238" y="2608263"/>
          <p14:tracePt t="17262" x="4448175" y="2608263"/>
          <p14:tracePt t="17270" x="4456113" y="2592388"/>
          <p14:tracePt t="17278" x="4464050" y="2592388"/>
          <p14:tracePt t="17285" x="4471988" y="2584450"/>
          <p14:tracePt t="17301" x="4487863" y="2576513"/>
          <p14:tracePt t="17318" x="4495800" y="2559050"/>
          <p14:tracePt t="17326" x="4503738" y="2559050"/>
          <p14:tracePt t="17334" x="4511675" y="2551113"/>
          <p14:tracePt t="17342" x="4511675" y="2543175"/>
          <p14:tracePt t="17349" x="4519613" y="2543175"/>
          <p14:tracePt t="17358" x="4527550" y="2543175"/>
          <p14:tracePt t="17366" x="4535488" y="2527300"/>
          <p14:tracePt t="17373" x="4551363" y="2527300"/>
          <p14:tracePt t="17382" x="4551363" y="2519363"/>
          <p14:tracePt t="17390" x="4567238" y="2519363"/>
          <p14:tracePt t="17398" x="4576763" y="2511425"/>
          <p14:tracePt t="17406" x="4584700" y="2503488"/>
          <p14:tracePt t="17414" x="4600575" y="2495550"/>
          <p14:tracePt t="17430" x="4616450" y="2487613"/>
          <p14:tracePt t="17590" x="4608513" y="2487613"/>
          <p14:tracePt t="17598" x="4600575" y="2487613"/>
          <p14:tracePt t="17606" x="4592638" y="2495550"/>
          <p14:tracePt t="17613" x="4576763" y="2511425"/>
          <p14:tracePt t="17622" x="4567238" y="2535238"/>
          <p14:tracePt t="17630" x="4551363" y="2551113"/>
          <p14:tracePt t="17638" x="4543425" y="2584450"/>
          <p14:tracePt t="17646" x="4527550" y="2600325"/>
          <p14:tracePt t="17654" x="4519613" y="2640013"/>
          <p14:tracePt t="17662" x="4503738" y="2663825"/>
          <p14:tracePt t="17670" x="4487863" y="2679700"/>
          <p14:tracePt t="17678" x="4479925" y="2703513"/>
          <p14:tracePt t="17686" x="4471988" y="2727325"/>
          <p14:tracePt t="17694" x="4456113" y="2743200"/>
          <p14:tracePt t="17702" x="4456113" y="2759075"/>
          <p14:tracePt t="17709" x="4448175" y="2767013"/>
          <p14:tracePt t="17718" x="4448175" y="2782888"/>
          <p14:tracePt t="17726" x="4440238" y="2790825"/>
          <p14:tracePt t="17734" x="4432300" y="2806700"/>
          <p14:tracePt t="17742" x="4432300" y="2822575"/>
          <p14:tracePt t="17750" x="4416425" y="2838450"/>
          <p14:tracePt t="17766" x="4416425" y="2854325"/>
          <p14:tracePt t="17774" x="4408488" y="2870200"/>
          <p14:tracePt t="17782" x="4400550" y="2878138"/>
          <p14:tracePt t="17790" x="4400550" y="2886075"/>
          <p14:tracePt t="17798" x="4400550" y="2894013"/>
          <p14:tracePt t="17822" x="4400550" y="2901950"/>
          <p14:tracePt t="17846" x="4400550" y="2909888"/>
          <p14:tracePt t="17870" x="4400550" y="2919413"/>
          <p14:tracePt t="17893" x="4400550" y="2927350"/>
          <p14:tracePt t="17910" x="4400550" y="2935288"/>
          <p14:tracePt t="17918" x="4400550" y="2943225"/>
          <p14:tracePt t="17974" x="4400550" y="2951163"/>
          <p14:tracePt t="18710" x="4400550" y="2943225"/>
          <p14:tracePt t="18717" x="4416425" y="2927350"/>
          <p14:tracePt t="18726" x="4424363" y="2919413"/>
          <p14:tracePt t="18734" x="4440238" y="2886075"/>
          <p14:tracePt t="18742" x="4456113" y="2854325"/>
          <p14:tracePt t="18750" x="4464050" y="2822575"/>
          <p14:tracePt t="18758" x="4487863" y="2790825"/>
          <p14:tracePt t="18766" x="4495800" y="2767013"/>
          <p14:tracePt t="18774" x="4519613" y="2727325"/>
          <p14:tracePt t="18782" x="4535488" y="2695575"/>
          <p14:tracePt t="18790" x="4551363" y="2663825"/>
          <p14:tracePt t="18798" x="4559300" y="2640013"/>
          <p14:tracePt t="18806" x="4576763" y="2624138"/>
          <p14:tracePt t="18813" x="4576763" y="2608263"/>
          <p14:tracePt t="18822" x="4592638" y="2592388"/>
          <p14:tracePt t="18830" x="4600575" y="2566988"/>
          <p14:tracePt t="18838" x="4608513" y="2566988"/>
          <p14:tracePt t="18846" x="4608513" y="2543175"/>
          <p14:tracePt t="18854" x="4616450" y="2543175"/>
          <p14:tracePt t="18862" x="4616450" y="2535238"/>
          <p14:tracePt t="18869" x="4624388" y="2527300"/>
          <p14:tracePt t="18878" x="4632325" y="2519363"/>
          <p14:tracePt t="18886" x="4640263" y="2511425"/>
          <p14:tracePt t="18901" x="4656138" y="2495550"/>
          <p14:tracePt t="18910" x="4656138" y="2479675"/>
          <p14:tracePt t="18918" x="4664075" y="2479675"/>
          <p14:tracePt t="18926" x="4672013" y="2471738"/>
          <p14:tracePt t="18934" x="4672013" y="2463800"/>
          <p14:tracePt t="18941" x="4679950" y="2463800"/>
          <p14:tracePt t="19470" x="4664075" y="2463800"/>
          <p14:tracePt t="19494" x="4656138" y="2463800"/>
          <p14:tracePt t="19630" x="4648200" y="2463800"/>
          <p14:tracePt t="19806" x="4640263" y="2463800"/>
          <p14:tracePt t="19813" x="4640263" y="2471738"/>
          <p14:tracePt t="19830" x="4624388" y="2471738"/>
          <p14:tracePt t="19966" x="4616450" y="2479675"/>
          <p14:tracePt t="19982" x="4608513" y="2487613"/>
          <p14:tracePt t="19990" x="4592638" y="2495550"/>
          <p14:tracePt t="20006" x="4576763" y="2503488"/>
          <p14:tracePt t="20014" x="4576763" y="2519363"/>
          <p14:tracePt t="20022" x="4551363" y="2535238"/>
          <p14:tracePt t="20029" x="4551363" y="2551113"/>
          <p14:tracePt t="20038" x="4543425" y="2559050"/>
          <p14:tracePt t="20045" x="4527550" y="2576513"/>
          <p14:tracePt t="20054" x="4527550" y="2592388"/>
          <p14:tracePt t="20061" x="4519613" y="2600325"/>
          <p14:tracePt t="20069" x="4519613" y="2608263"/>
          <p14:tracePt t="20077" x="4511675" y="2632075"/>
          <p14:tracePt t="20086" x="4511675" y="2640013"/>
          <p14:tracePt t="20094" x="4503738" y="2655888"/>
          <p14:tracePt t="20102" x="4495800" y="2671763"/>
          <p14:tracePt t="20110" x="4487863" y="2687638"/>
          <p14:tracePt t="20118" x="4487863" y="2703513"/>
          <p14:tracePt t="20126" x="4479925" y="2719388"/>
          <p14:tracePt t="20134" x="4471988" y="2735263"/>
          <p14:tracePt t="20141" x="4471988" y="2751138"/>
          <p14:tracePt t="20150" x="4471988" y="2767013"/>
          <p14:tracePt t="20158" x="4464050" y="2782888"/>
          <p14:tracePt t="20166" x="4456113" y="2790825"/>
          <p14:tracePt t="20174" x="4448175" y="2814638"/>
          <p14:tracePt t="20182" x="4440238" y="2822575"/>
          <p14:tracePt t="20198" x="4432300" y="2838450"/>
          <p14:tracePt t="20214" x="4432300" y="2846388"/>
          <p14:tracePt t="20303" x="4432300" y="2854325"/>
          <p14:tracePt t="20317" x="4432300" y="2862263"/>
          <p14:tracePt t="20590" x="4432300" y="2870200"/>
          <p14:tracePt t="20622" x="4424363" y="2870200"/>
          <p14:tracePt t="20630" x="4424363" y="2878138"/>
          <p14:tracePt t="20638" x="4416425" y="2878138"/>
          <p14:tracePt t="20646" x="4408488" y="2878138"/>
          <p14:tracePt t="20654" x="4408488" y="2886075"/>
          <p14:tracePt t="20661" x="4400550" y="2886075"/>
          <p14:tracePt t="20670" x="4400550" y="2894013"/>
          <p14:tracePt t="20685" x="4392613" y="2894013"/>
          <p14:tracePt t="20734" x="4392613" y="2901950"/>
          <p14:tracePt t="20766" x="4384675" y="2909888"/>
          <p14:tracePt t="20790" x="4384675" y="2919413"/>
          <p14:tracePt t="21494" x="4392613" y="2919413"/>
          <p14:tracePt t="21502" x="4408488" y="2919413"/>
          <p14:tracePt t="21509" x="4424363" y="2909888"/>
          <p14:tracePt t="21517" x="4448175" y="2901950"/>
          <p14:tracePt t="21526" x="4487863" y="2894013"/>
          <p14:tracePt t="21534" x="4511675" y="2870200"/>
          <p14:tracePt t="21542" x="4543425" y="2854325"/>
          <p14:tracePt t="21550" x="4567238" y="2846388"/>
          <p14:tracePt t="21558" x="4592638" y="2822575"/>
          <p14:tracePt t="21566" x="4624388" y="2806700"/>
          <p14:tracePt t="21574" x="4664075" y="2774950"/>
          <p14:tracePt t="21582" x="4695825" y="2735263"/>
          <p14:tracePt t="21590" x="4727575" y="2695575"/>
          <p14:tracePt t="21598" x="4759325" y="2655888"/>
          <p14:tracePt t="21606" x="4783138" y="2616200"/>
          <p14:tracePt t="21614" x="4799013" y="2600325"/>
          <p14:tracePt t="21622" x="4830763" y="2584450"/>
          <p14:tracePt t="21630" x="4854575" y="2551113"/>
          <p14:tracePt t="21638" x="4870450" y="2543175"/>
          <p14:tracePt t="21646" x="4886325" y="2527300"/>
          <p14:tracePt t="21654" x="4894263" y="2519363"/>
          <p14:tracePt t="21662" x="4894263" y="2511425"/>
          <p14:tracePt t="21669" x="4902200" y="2503488"/>
          <p14:tracePt t="21678" x="4910138" y="2487613"/>
          <p14:tracePt t="21694" x="4910138" y="2479675"/>
          <p14:tracePt t="21701" x="4918075" y="2471738"/>
          <p14:tracePt t="21710" x="4918075" y="2463800"/>
          <p14:tracePt t="21726" x="4918075" y="2455863"/>
          <p14:tracePt t="22446" x="4910138" y="2455863"/>
          <p14:tracePt t="22462" x="4902200" y="2455863"/>
          <p14:tracePt t="22469" x="4894263" y="2455863"/>
          <p14:tracePt t="22477" x="4886325" y="2463800"/>
          <p14:tracePt t="22486" x="4862513" y="2471738"/>
          <p14:tracePt t="22494" x="4846638" y="2487613"/>
          <p14:tracePt t="22501" x="4830763" y="2495550"/>
          <p14:tracePt t="22509" x="4806950" y="2519363"/>
          <p14:tracePt t="22518" x="4775200" y="2535238"/>
          <p14:tracePt t="22526" x="4759325" y="2551113"/>
          <p14:tracePt t="22534" x="4743450" y="2576513"/>
          <p14:tracePt t="22542" x="4719638" y="2592388"/>
          <p14:tracePt t="22550" x="4703763" y="2608263"/>
          <p14:tracePt t="22558" x="4687888" y="2616200"/>
          <p14:tracePt t="22566" x="4664075" y="2632075"/>
          <p14:tracePt t="22574" x="4648200" y="2640013"/>
          <p14:tracePt t="22582" x="4632325" y="2655888"/>
          <p14:tracePt t="22590" x="4624388" y="2663825"/>
          <p14:tracePt t="22598" x="4616450" y="2671763"/>
          <p14:tracePt t="22606" x="4600575" y="2679700"/>
          <p14:tracePt t="22613" x="4592638" y="2687638"/>
          <p14:tracePt t="22622" x="4576763" y="2703513"/>
          <p14:tracePt t="22630" x="4559300" y="2711450"/>
          <p14:tracePt t="22638" x="4551363" y="2735263"/>
          <p14:tracePt t="22646" x="4535488" y="2751138"/>
          <p14:tracePt t="22653" x="4527550" y="2774950"/>
          <p14:tracePt t="22662" x="4519613" y="2790825"/>
          <p14:tracePt t="22669" x="4511675" y="2814638"/>
          <p14:tracePt t="22678" x="4495800" y="2830513"/>
          <p14:tracePt t="22685" x="4487863" y="2838450"/>
          <p14:tracePt t="22693" x="4487863" y="2854325"/>
          <p14:tracePt t="22710" x="4487863" y="2862263"/>
          <p14:tracePt t="22789" x="4479925" y="2870200"/>
          <p14:tracePt t="23078" x="4479925" y="2878138"/>
          <p14:tracePt t="25270" x="4479925" y="2894013"/>
          <p14:tracePt t="25278" x="4479925" y="2901950"/>
          <p14:tracePt t="25286" x="4479925" y="2909888"/>
          <p14:tracePt t="25293" x="4479925" y="2927350"/>
          <p14:tracePt t="25301" x="4471988" y="2935288"/>
          <p14:tracePt t="25309" x="4471988" y="2943225"/>
          <p14:tracePt t="25317" x="4471988" y="2959100"/>
          <p14:tracePt t="25326" x="4464050" y="2974975"/>
          <p14:tracePt t="25335" x="4464050" y="2990850"/>
          <p14:tracePt t="25342" x="4464050" y="3014663"/>
          <p14:tracePt t="25350" x="4464050" y="3038475"/>
          <p14:tracePt t="25358" x="4456113" y="3062288"/>
          <p14:tracePt t="25366" x="4432300" y="3094038"/>
          <p14:tracePt t="25373" x="4424363" y="3117850"/>
          <p14:tracePt t="25382" x="4400550" y="3157538"/>
          <p14:tracePt t="25390" x="4368800" y="3181350"/>
          <p14:tracePt t="25397" x="4329113" y="3221038"/>
          <p14:tracePt t="25406" x="4289425" y="3270250"/>
          <p14:tracePt t="25413" x="4249738" y="3309938"/>
          <p14:tracePt t="25421" x="4200525" y="3341688"/>
          <p14:tracePt t="25429" x="4152900" y="3381375"/>
          <p14:tracePt t="25437" x="4105275" y="3421063"/>
          <p14:tracePt t="25445" x="4057650" y="3476625"/>
          <p14:tracePt t="25453" x="3994150" y="3516313"/>
          <p14:tracePt t="25461" x="3938588" y="3556000"/>
          <p14:tracePt t="25469" x="3883025" y="3595688"/>
          <p14:tracePt t="25477" x="3825875" y="3629025"/>
          <p14:tracePt t="25485" x="3754438" y="3676650"/>
          <p14:tracePt t="25494" x="3683000" y="3708400"/>
          <p14:tracePt t="25501" x="3611563" y="3732213"/>
          <p14:tracePt t="25510" x="3532188" y="3763963"/>
          <p14:tracePt t="25517" x="3467100" y="3779838"/>
          <p14:tracePt t="25525" x="3411538" y="3795713"/>
          <p14:tracePt t="25534" x="3348038" y="3803650"/>
          <p14:tracePt t="25542" x="3292475" y="3819525"/>
          <p14:tracePt t="25550" x="3236913" y="3819525"/>
          <p14:tracePt t="25557" x="3181350" y="3819525"/>
          <p14:tracePt t="25566" x="3141663" y="3819525"/>
          <p14:tracePt t="25574" x="3109913" y="3819525"/>
          <p14:tracePt t="25582" x="3060700" y="3819525"/>
          <p14:tracePt t="25590" x="3021013" y="3819525"/>
          <p14:tracePt t="25597" x="2973388" y="3819525"/>
          <p14:tracePt t="25606" x="2941638" y="3819525"/>
          <p14:tracePt t="25613" x="2917825" y="3819525"/>
          <p14:tracePt t="25622" x="2886075" y="3819525"/>
          <p14:tracePt t="25630" x="2870200" y="3819525"/>
          <p14:tracePt t="25638" x="2846388" y="3811588"/>
          <p14:tracePt t="25645" x="2822575" y="3803650"/>
          <p14:tracePt t="25654" x="2806700" y="3803650"/>
          <p14:tracePt t="25661" x="2790825" y="3803650"/>
          <p14:tracePt t="25669" x="2782888" y="3795713"/>
          <p14:tracePt t="25677" x="2774950" y="3795713"/>
          <p14:tracePt t="25694" x="2774950" y="3787775"/>
          <p14:tracePt t="25701" x="2767013" y="3787775"/>
          <p14:tracePt t="25766" x="2767013" y="3779838"/>
          <p14:tracePt t="25790" x="2767013" y="3771900"/>
          <p14:tracePt t="25798" x="2767013" y="3763963"/>
          <p14:tracePt t="25822" x="2774950" y="3756025"/>
          <p14:tracePt t="25837" x="2774950" y="3748088"/>
          <p14:tracePt t="25853" x="2774950" y="3732213"/>
          <p14:tracePt t="25862" x="2774950" y="3724275"/>
          <p14:tracePt t="25878" x="2774950" y="3708400"/>
          <p14:tracePt t="25894" x="2767013" y="3700463"/>
          <p14:tracePt t="25902" x="2751138" y="3700463"/>
          <p14:tracePt t="25910" x="2741613" y="3692525"/>
          <p14:tracePt t="25917" x="2725738" y="3676650"/>
          <p14:tracePt t="25926" x="2709863" y="3676650"/>
          <p14:tracePt t="25934" x="2701925" y="3660775"/>
          <p14:tracePt t="25942" x="2686050" y="3660775"/>
          <p14:tracePt t="25950" x="2670175" y="3652838"/>
          <p14:tracePt t="25958" x="2662238" y="3644900"/>
          <p14:tracePt t="25965" x="2654300" y="3644900"/>
          <p14:tracePt t="25974" x="2638425" y="3636963"/>
          <p14:tracePt t="25998" x="2630488" y="3636963"/>
          <p14:tracePt t="26046" x="2622550" y="3636963"/>
          <p14:tracePt t="26054" x="2614613" y="3629025"/>
          <p14:tracePt t="26061" x="2590800" y="3629025"/>
          <p14:tracePt t="26069" x="2566988" y="3621088"/>
          <p14:tracePt t="26077" x="2535238" y="3613150"/>
          <p14:tracePt t="26086" x="2511425" y="3605213"/>
          <p14:tracePt t="26094" x="2471738" y="3595688"/>
          <p14:tracePt t="26101" x="2424113" y="3579813"/>
          <p14:tracePt t="26110" x="2366963" y="3571875"/>
          <p14:tracePt t="26117" x="2319338" y="3556000"/>
          <p14:tracePt t="26126" x="2279650" y="3548063"/>
          <p14:tracePt t="26134" x="2224088" y="3532188"/>
          <p14:tracePt t="26142" x="2168525" y="3532188"/>
          <p14:tracePt t="26150" x="2112963" y="3532188"/>
          <p14:tracePt t="26158" x="2065338" y="3524250"/>
          <p14:tracePt t="26166" x="2017713" y="3516313"/>
          <p14:tracePt t="26174" x="1960563" y="3516313"/>
          <p14:tracePt t="26182" x="1912938" y="3516313"/>
          <p14:tracePt t="26190" x="1881188" y="3516313"/>
          <p14:tracePt t="26198" x="1849438" y="3516313"/>
          <p14:tracePt t="26206" x="1817688" y="3516313"/>
          <p14:tracePt t="26213" x="1793875" y="3516313"/>
          <p14:tracePt t="26222" x="1770063" y="3516313"/>
          <p14:tracePt t="26229" x="1754188" y="3516313"/>
          <p14:tracePt t="26237" x="1738313" y="3516313"/>
          <p14:tracePt t="26246" x="1722438" y="3516313"/>
          <p14:tracePt t="26254" x="1706563" y="3516313"/>
          <p14:tracePt t="26270" x="1698625" y="3516313"/>
          <p14:tracePt t="26542" x="1714500" y="3516313"/>
          <p14:tracePt t="26550" x="1722438" y="3516313"/>
          <p14:tracePt t="26558" x="1738313" y="3516313"/>
          <p14:tracePt t="26566" x="1754188" y="3516313"/>
          <p14:tracePt t="26574" x="1770063" y="3516313"/>
          <p14:tracePt t="26581" x="1801813" y="3516313"/>
          <p14:tracePt t="26590" x="1849438" y="3516313"/>
          <p14:tracePt t="26598" x="1881188" y="3516313"/>
          <p14:tracePt t="26606" x="1928813" y="3508375"/>
          <p14:tracePt t="26613" x="1968500" y="3500438"/>
          <p14:tracePt t="26621" x="2025650" y="3492500"/>
          <p14:tracePt t="26630" x="2073275" y="3492500"/>
          <p14:tracePt t="26637" x="2112963" y="3484563"/>
          <p14:tracePt t="26646" x="2160588" y="3476625"/>
          <p14:tracePt t="26654" x="2192338" y="3476625"/>
          <p14:tracePt t="26662" x="2239963" y="3468688"/>
          <p14:tracePt t="26669" x="2279650" y="3468688"/>
          <p14:tracePt t="26677" x="2311400" y="3468688"/>
          <p14:tracePt t="26686" x="2366963" y="3460750"/>
          <p14:tracePt t="26694" x="2439988" y="3436938"/>
          <p14:tracePt t="26702" x="2503488" y="3421063"/>
          <p14:tracePt t="26710" x="2566988" y="3405188"/>
          <p14:tracePt t="26717" x="2654300" y="3381375"/>
          <p14:tracePt t="26726" x="2741613" y="3349625"/>
          <p14:tracePt t="26734" x="2830513" y="3309938"/>
          <p14:tracePt t="26742" x="2917825" y="3278188"/>
          <p14:tracePt t="26750" x="3013075" y="3236913"/>
          <p14:tracePt t="26757" x="3117850" y="3205163"/>
          <p14:tracePt t="26766" x="3189288" y="3181350"/>
          <p14:tracePt t="26773" x="3292475" y="3141663"/>
          <p14:tracePt t="26781" x="3379788" y="3117850"/>
          <p14:tracePt t="26790" x="3451225" y="3086100"/>
          <p14:tracePt t="26797" x="3532188" y="3054350"/>
          <p14:tracePt t="26806" x="3587750" y="3022600"/>
          <p14:tracePt t="26813" x="3643313" y="3006725"/>
          <p14:tracePt t="26822" x="3690938" y="2990850"/>
          <p14:tracePt t="26829" x="3714750" y="2982913"/>
          <p14:tracePt t="26838" x="3762375" y="2974975"/>
          <p14:tracePt t="26845" x="3794125" y="2959100"/>
          <p14:tracePt t="26854" x="3825875" y="2943225"/>
          <p14:tracePt t="26862" x="3851275" y="2943225"/>
          <p14:tracePt t="26869" x="3867150" y="2943225"/>
          <p14:tracePt t="26885" x="3890963" y="2935288"/>
          <p14:tracePt t="26886" x="3906838" y="2927350"/>
          <p14:tracePt t="26894" x="3914775" y="2919413"/>
          <p14:tracePt t="26901" x="3922713" y="2919413"/>
          <p14:tracePt t="26910" x="3930650" y="2909888"/>
          <p14:tracePt t="26917" x="3946525" y="2901950"/>
          <p14:tracePt t="26926" x="3954463" y="2901950"/>
          <p14:tracePt t="26934" x="3962400" y="2901950"/>
          <p14:tracePt t="26942" x="3970338" y="2894013"/>
          <p14:tracePt t="26950" x="3978275" y="2894013"/>
          <p14:tracePt t="26965" x="3986213" y="2894013"/>
          <p14:tracePt t="27030" x="3978275" y="2894013"/>
          <p14:tracePt t="27038" x="3962400" y="2894013"/>
          <p14:tracePt t="27046" x="3938588" y="2894013"/>
          <p14:tracePt t="27054" x="3898900" y="2894013"/>
          <p14:tracePt t="27062" x="3867150" y="2909888"/>
          <p14:tracePt t="27069" x="3817938" y="2927350"/>
          <p14:tracePt t="27077" x="3770313" y="2943225"/>
          <p14:tracePt t="27085" x="3738563" y="2959100"/>
          <p14:tracePt t="27094" x="3690938" y="2974975"/>
          <p14:tracePt t="27101" x="3635375" y="2998788"/>
          <p14:tracePt t="27110" x="3579813" y="3022600"/>
          <p14:tracePt t="27118" x="3532188" y="3046413"/>
          <p14:tracePt t="27125" x="3459163" y="3070225"/>
          <p14:tracePt t="27134" x="3395663" y="3101975"/>
          <p14:tracePt t="27142" x="3308350" y="3125788"/>
          <p14:tracePt t="27150" x="3221038" y="3165475"/>
          <p14:tracePt t="27158" x="3125788" y="3197225"/>
          <p14:tracePt t="27166" x="3013075" y="3236913"/>
          <p14:tracePt t="27174" x="2909888" y="3278188"/>
          <p14:tracePt t="27181" x="2814638" y="3325813"/>
          <p14:tracePt t="27190" x="2701925" y="3373438"/>
          <p14:tracePt t="27197" x="2614613" y="3429000"/>
          <p14:tracePt t="27206" x="2511425" y="3460750"/>
          <p14:tracePt t="27213" x="2424113" y="3484563"/>
          <p14:tracePt t="27221" x="2335213" y="3524250"/>
          <p14:tracePt t="27230" x="2263775" y="3548063"/>
          <p14:tracePt t="27238" x="2192338" y="3571875"/>
          <p14:tracePt t="27245" x="2128838" y="3595688"/>
          <p14:tracePt t="27253" x="2089150" y="3613150"/>
          <p14:tracePt t="27261" x="2057400" y="3629025"/>
          <p14:tracePt t="27270" x="2041525" y="3644900"/>
          <p14:tracePt t="27277" x="2025650" y="3644900"/>
          <p14:tracePt t="27286" x="2008188" y="3660775"/>
          <p14:tracePt t="27301" x="2000250" y="3660775"/>
          <p14:tracePt t="27398" x="2008188" y="3660775"/>
          <p14:tracePt t="27406" x="2017713" y="3660775"/>
          <p14:tracePt t="27414" x="2025650" y="3660775"/>
          <p14:tracePt t="27422" x="2041525" y="3652838"/>
          <p14:tracePt t="27429" x="2049463" y="3652838"/>
          <p14:tracePt t="27437" x="2065338" y="3644900"/>
          <p14:tracePt t="27446" x="2073275" y="3644900"/>
          <p14:tracePt t="27454" x="2097088" y="3644900"/>
          <p14:tracePt t="27462" x="2120900" y="3636963"/>
          <p14:tracePt t="27469" x="2160588" y="3636963"/>
          <p14:tracePt t="27478" x="2192338" y="3629025"/>
          <p14:tracePt t="27485" x="2247900" y="3629025"/>
          <p14:tracePt t="27494" x="2311400" y="3629025"/>
          <p14:tracePt t="27502" x="2359025" y="3629025"/>
          <p14:tracePt t="27510" x="2424113" y="3629025"/>
          <p14:tracePt t="27517" x="2511425" y="3621088"/>
          <p14:tracePt t="27525" x="2574925" y="3621088"/>
          <p14:tracePt t="27534" x="2662238" y="3621088"/>
          <p14:tracePt t="27541" x="2759075" y="3621088"/>
          <p14:tracePt t="27550" x="2830513" y="3621088"/>
          <p14:tracePt t="27558" x="2909888" y="3613150"/>
          <p14:tracePt t="27566" x="2981325" y="3613150"/>
          <p14:tracePt t="27574" x="3044825" y="3605213"/>
          <p14:tracePt t="27582" x="3100388" y="3595688"/>
          <p14:tracePt t="27590" x="3141663" y="3595688"/>
          <p14:tracePt t="27597" x="3165475" y="3587750"/>
          <p14:tracePt t="27606" x="3189288" y="3587750"/>
          <p14:tracePt t="27614" x="3205163" y="3587750"/>
          <p14:tracePt t="27622" x="3213100" y="3587750"/>
          <p14:tracePt t="27629" x="3221038" y="3579813"/>
          <p14:tracePt t="27654" x="3228975" y="3579813"/>
          <p14:tracePt t="27686" x="3236913" y="3571875"/>
          <p14:tracePt t="27693" x="3244850" y="3571875"/>
          <p14:tracePt t="27701" x="3252788" y="3563938"/>
          <p14:tracePt t="27710" x="3268663" y="3563938"/>
          <p14:tracePt t="27718" x="3276600" y="3556000"/>
          <p14:tracePt t="27725" x="3292475" y="3548063"/>
          <p14:tracePt t="27734" x="3316288" y="3548063"/>
          <p14:tracePt t="27742" x="3340100" y="3540125"/>
          <p14:tracePt t="27750" x="3355975" y="3532188"/>
          <p14:tracePt t="27758" x="3371850" y="3524250"/>
          <p14:tracePt t="27766" x="3387725" y="3524250"/>
          <p14:tracePt t="27773" x="3395663" y="3524250"/>
          <p14:tracePt t="27782" x="3395663" y="3516313"/>
          <p14:tracePt t="28718" x="3403600" y="3516313"/>
          <p14:tracePt t="28734" x="3411538" y="3516313"/>
          <p14:tracePt t="28742" x="3419475" y="3516313"/>
          <p14:tracePt t="28750" x="3427413" y="3516313"/>
          <p14:tracePt t="28766" x="3443288" y="3516313"/>
          <p14:tracePt t="28774" x="3451225" y="3516313"/>
          <p14:tracePt t="28781" x="3459163" y="3516313"/>
          <p14:tracePt t="28790" x="3476625" y="3516313"/>
          <p14:tracePt t="28797" x="3492500" y="3516313"/>
          <p14:tracePt t="28806" x="3508375" y="3516313"/>
          <p14:tracePt t="28814" x="3532188" y="3516313"/>
          <p14:tracePt t="28822" x="3556000" y="3516313"/>
          <p14:tracePt t="28829" x="3595688" y="3516313"/>
          <p14:tracePt t="28837" x="3635375" y="3516313"/>
          <p14:tracePt t="28845" x="3690938" y="3516313"/>
          <p14:tracePt t="28853" x="3746500" y="3516313"/>
          <p14:tracePt t="28862" x="3810000" y="3516313"/>
          <p14:tracePt t="28869" x="3859213" y="3516313"/>
          <p14:tracePt t="28885" x="3978275" y="3516313"/>
          <p14:tracePt t="28893" x="4033838" y="3516313"/>
          <p14:tracePt t="28901" x="4073525" y="3516313"/>
          <p14:tracePt t="28909" x="4129088" y="3516313"/>
          <p14:tracePt t="28918" x="4160838" y="3516313"/>
          <p14:tracePt t="28926" x="4184650" y="3516313"/>
          <p14:tracePt t="28934" x="4210050" y="3516313"/>
          <p14:tracePt t="28942" x="4233863" y="3516313"/>
          <p14:tracePt t="28950" x="4249738" y="3524250"/>
          <p14:tracePt t="28958" x="4265613" y="3524250"/>
          <p14:tracePt t="28966" x="4273550" y="3524250"/>
          <p14:tracePt t="28974" x="4281488" y="3524250"/>
          <p14:tracePt t="28981" x="4289425" y="3524250"/>
          <p14:tracePt t="28998" x="4305300" y="3524250"/>
          <p14:tracePt t="29006" x="4321175" y="3524250"/>
          <p14:tracePt t="29013" x="4337050" y="3524250"/>
          <p14:tracePt t="29022" x="4344988" y="3524250"/>
          <p14:tracePt t="29030" x="4360863" y="3532188"/>
          <p14:tracePt t="29038" x="4384675" y="3532188"/>
          <p14:tracePt t="29045" x="4400550" y="3532188"/>
          <p14:tracePt t="29054" x="4424363" y="3532188"/>
          <p14:tracePt t="29061" x="4448175" y="3532188"/>
          <p14:tracePt t="29069" x="4479925" y="3532188"/>
          <p14:tracePt t="29078" x="4495800" y="3532188"/>
          <p14:tracePt t="29085" x="4519613" y="3532188"/>
          <p14:tracePt t="29094" x="4535488" y="3532188"/>
          <p14:tracePt t="29101" x="4559300" y="3532188"/>
          <p14:tracePt t="29109" x="4576763" y="3532188"/>
          <p14:tracePt t="29117" x="4600575" y="3532188"/>
          <p14:tracePt t="29125" x="4616450" y="3532188"/>
          <p14:tracePt t="29134" x="4632325" y="3532188"/>
          <p14:tracePt t="29142" x="4656138" y="3532188"/>
          <p14:tracePt t="29150" x="4672013" y="3532188"/>
          <p14:tracePt t="29158" x="4687888" y="3532188"/>
          <p14:tracePt t="29166" x="4711700" y="3532188"/>
          <p14:tracePt t="29174" x="4727575" y="3532188"/>
          <p14:tracePt t="29181" x="4743450" y="3532188"/>
          <p14:tracePt t="29190" x="4767263" y="3532188"/>
          <p14:tracePt t="29198" x="4791075" y="3532188"/>
          <p14:tracePt t="29206" x="4806950" y="3532188"/>
          <p14:tracePt t="29213" x="4830763" y="3532188"/>
          <p14:tracePt t="29222" x="4846638" y="3532188"/>
          <p14:tracePt t="29230" x="4870450" y="3532188"/>
          <p14:tracePt t="29238" x="4902200" y="3532188"/>
          <p14:tracePt t="29245" x="4943475" y="3540125"/>
          <p14:tracePt t="29253" x="4967288" y="3548063"/>
          <p14:tracePt t="29262" x="4999038" y="3548063"/>
          <p14:tracePt t="29269" x="5046663" y="3556000"/>
          <p14:tracePt t="29278" x="5078413" y="3556000"/>
          <p14:tracePt t="29286" x="5110163" y="3563938"/>
          <p14:tracePt t="29293" x="5157788" y="3571875"/>
          <p14:tracePt t="29302" x="5189538" y="3579813"/>
          <p14:tracePt t="29310" x="5229225" y="3579813"/>
          <p14:tracePt t="29317" x="5268913" y="3579813"/>
          <p14:tracePt t="29326" x="5310188" y="3587750"/>
          <p14:tracePt t="29334" x="5341938" y="3595688"/>
          <p14:tracePt t="29341" x="5389563" y="3595688"/>
          <p14:tracePt t="29350" x="5421313" y="3595688"/>
          <p14:tracePt t="29358" x="5453063" y="3595688"/>
          <p14:tracePt t="29365" x="5476875" y="3595688"/>
          <p14:tracePt t="29374" x="5508625" y="3605213"/>
          <p14:tracePt t="29381" x="5532438" y="3605213"/>
          <p14:tracePt t="29389" x="5556250" y="3605213"/>
          <p14:tracePt t="29397" x="5580063" y="3605213"/>
          <p14:tracePt t="29405" x="5603875" y="3613150"/>
          <p14:tracePt t="29413" x="5627688" y="3621088"/>
          <p14:tracePt t="29421" x="5651500" y="3621088"/>
          <p14:tracePt t="29429" x="5684838" y="3629025"/>
          <p14:tracePt t="29437" x="5716588" y="3629025"/>
          <p14:tracePt t="29446" x="5748338" y="3629025"/>
          <p14:tracePt t="29454" x="5772150" y="3636963"/>
          <p14:tracePt t="29461" x="5795963" y="3636963"/>
          <p14:tracePt t="29469" x="5819775" y="3644900"/>
          <p14:tracePt t="29477" x="5835650" y="3644900"/>
          <p14:tracePt t="29485" x="5851525" y="3644900"/>
          <p14:tracePt t="29493" x="5867400" y="3644900"/>
          <p14:tracePt t="29502" x="5875338" y="3644900"/>
          <p14:tracePt t="29510" x="5891213" y="3644900"/>
          <p14:tracePt t="29517" x="5907088" y="3644900"/>
          <p14:tracePt t="29526" x="5915025" y="3644900"/>
          <p14:tracePt t="29534" x="5922963" y="3644900"/>
          <p14:tracePt t="29542" x="5938838" y="3644900"/>
          <p14:tracePt t="29558" x="5946775" y="3644900"/>
          <p14:tracePt t="29574" x="5954713" y="3644900"/>
          <p14:tracePt t="29590" x="5962650" y="3644900"/>
          <p14:tracePt t="29606" x="5970588" y="3644900"/>
          <p14:tracePt t="29630" x="5978525" y="3644900"/>
          <p14:tracePt t="29646" x="5986463" y="3644900"/>
          <p14:tracePt t="29662" x="6002338" y="3644900"/>
          <p14:tracePt t="29669" x="6010275" y="3644900"/>
          <p14:tracePt t="29677" x="6018213" y="3644900"/>
          <p14:tracePt t="29685" x="6034088" y="3644900"/>
          <p14:tracePt t="29693" x="6051550" y="3644900"/>
          <p14:tracePt t="29701" x="6059488" y="3644900"/>
          <p14:tracePt t="29710" x="6067425" y="3644900"/>
          <p14:tracePt t="29717" x="6083300" y="3644900"/>
          <p14:tracePt t="29726" x="6099175" y="3644900"/>
          <p14:tracePt t="29734" x="6107113" y="3644900"/>
          <p14:tracePt t="29750" x="6115050" y="3644900"/>
          <p14:tracePt t="29854" x="6099175" y="3644900"/>
          <p14:tracePt t="29869" x="6083300" y="3644900"/>
          <p14:tracePt t="29878" x="6067425" y="3644900"/>
          <p14:tracePt t="29885" x="6051550" y="3652838"/>
          <p14:tracePt t="29893" x="6034088" y="3652838"/>
          <p14:tracePt t="29901" x="6010275" y="3652838"/>
          <p14:tracePt t="29910" x="5986463" y="3652838"/>
          <p14:tracePt t="29917" x="5946775" y="3660775"/>
          <p14:tracePt t="29926" x="5907088" y="3668713"/>
          <p14:tracePt t="29934" x="5875338" y="3676650"/>
          <p14:tracePt t="29942" x="5835650" y="3692525"/>
          <p14:tracePt t="29949" x="5780088" y="3708400"/>
          <p14:tracePt t="29958" x="5732463" y="3724275"/>
          <p14:tracePt t="29965" x="5667375" y="3740150"/>
          <p14:tracePt t="29974" x="5588000" y="3748088"/>
          <p14:tracePt t="29982" x="5516563" y="3763963"/>
          <p14:tracePt t="29990" x="5453063" y="3779838"/>
          <p14:tracePt t="29998" x="5357813" y="3787775"/>
          <p14:tracePt t="30005" x="5276850" y="3819525"/>
          <p14:tracePt t="30013" x="5181600" y="3827463"/>
          <p14:tracePt t="30022" x="5086350" y="3843338"/>
          <p14:tracePt t="30030" x="4991100" y="3851275"/>
          <p14:tracePt t="30037" x="4894263" y="3859213"/>
          <p14:tracePt t="30045" x="4783138" y="3859213"/>
          <p14:tracePt t="30053" x="4672013" y="3867150"/>
          <p14:tracePt t="30061" x="4567238" y="3875088"/>
          <p14:tracePt t="30069" x="4456113" y="3883025"/>
          <p14:tracePt t="30077" x="4344988" y="3890963"/>
          <p14:tracePt t="30085" x="4210050" y="3906838"/>
          <p14:tracePt t="30093" x="4097338" y="3906838"/>
          <p14:tracePt t="30102" x="3962400" y="3914775"/>
          <p14:tracePt t="30110" x="3810000" y="3914775"/>
          <p14:tracePt t="30118" x="3651250" y="3922713"/>
          <p14:tracePt t="30125" x="3492500" y="3930650"/>
          <p14:tracePt t="30134" x="3355975" y="3948113"/>
          <p14:tracePt t="30141" x="3221038" y="3948113"/>
          <p14:tracePt t="30150" x="3109913" y="3948113"/>
          <p14:tracePt t="30158" x="2957513" y="3956050"/>
          <p14:tracePt t="30165" x="2854325" y="3963988"/>
          <p14:tracePt t="30173" x="2751138" y="3963988"/>
          <p14:tracePt t="30182" x="2638425" y="3963988"/>
          <p14:tracePt t="30190" x="2551113" y="3963988"/>
          <p14:tracePt t="30198" x="2455863" y="3963988"/>
          <p14:tracePt t="30206" x="2366963" y="3963988"/>
          <p14:tracePt t="30214" x="2279650" y="3963988"/>
          <p14:tracePt t="30222" x="2208213" y="3963988"/>
          <p14:tracePt t="30230" x="2144713" y="3963988"/>
          <p14:tracePt t="30237" x="2081213" y="3963988"/>
          <p14:tracePt t="30245" x="2025650" y="3963988"/>
          <p14:tracePt t="30254" x="1984375" y="3963988"/>
          <p14:tracePt t="30261" x="1936750" y="3963988"/>
          <p14:tracePt t="30270" x="1897063" y="3963988"/>
          <p14:tracePt t="30277" x="1865313" y="3956050"/>
          <p14:tracePt t="30285" x="1817688" y="3956050"/>
          <p14:tracePt t="30293" x="1785938" y="3956050"/>
          <p14:tracePt t="30302" x="1754188" y="3948113"/>
          <p14:tracePt t="30309" x="1722438" y="3948113"/>
          <p14:tracePt t="30317" x="1682750" y="3948113"/>
          <p14:tracePt t="30326" x="1651000" y="3938588"/>
          <p14:tracePt t="30334" x="1617663" y="3938588"/>
          <p14:tracePt t="30342" x="1570038" y="3938588"/>
          <p14:tracePt t="30349" x="1530350" y="3938588"/>
          <p14:tracePt t="30358" x="1498600" y="3938588"/>
          <p14:tracePt t="30366" x="1466850" y="3938588"/>
          <p14:tracePt t="30374" x="1443038" y="3938588"/>
          <p14:tracePt t="30381" x="1411288" y="3938588"/>
          <p14:tracePt t="30390" x="1387475" y="3938588"/>
          <p14:tracePt t="30398" x="1363663" y="3938588"/>
          <p14:tracePt t="30406" x="1339850" y="3938588"/>
          <p14:tracePt t="30413" x="1316038" y="3938588"/>
          <p14:tracePt t="30422" x="1300163" y="3938588"/>
          <p14:tracePt t="30429" x="1274763" y="3938588"/>
          <p14:tracePt t="30437" x="1258888" y="3938588"/>
          <p14:tracePt t="30446" x="1235075" y="3938588"/>
          <p14:tracePt t="30453" x="1211263" y="3938588"/>
          <p14:tracePt t="30461" x="1195388" y="3938588"/>
          <p14:tracePt t="30470" x="1171575" y="3938588"/>
          <p14:tracePt t="30478" x="1147763" y="3938588"/>
          <p14:tracePt t="30486" x="1123950" y="3938588"/>
          <p14:tracePt t="30493" x="1108075" y="3938588"/>
          <p14:tracePt t="30501" x="1092200" y="3938588"/>
          <p14:tracePt t="30509" x="1076325" y="3938588"/>
          <p14:tracePt t="30517" x="1060450" y="3938588"/>
          <p14:tracePt t="30525" x="1052513" y="3938588"/>
          <p14:tracePt t="30534" x="1044575" y="3938588"/>
          <p14:tracePt t="30550" x="1036638" y="3938588"/>
          <p14:tracePt t="30622" x="1036638" y="3948113"/>
          <p14:tracePt t="31414" x="1044575" y="3948113"/>
          <p14:tracePt t="31422" x="1052513" y="3948113"/>
          <p14:tracePt t="31437" x="1060450" y="3948113"/>
          <p14:tracePt t="31446" x="1068388" y="3948113"/>
          <p14:tracePt t="31454" x="1076325" y="3948113"/>
          <p14:tracePt t="31462" x="1084263" y="3948113"/>
          <p14:tracePt t="31469" x="1092200" y="3948113"/>
          <p14:tracePt t="31477" x="1100138" y="3948113"/>
          <p14:tracePt t="31486" x="1116013" y="3948113"/>
          <p14:tracePt t="31501" x="1123950" y="3948113"/>
          <p14:tracePt t="31518" x="1131888" y="3948113"/>
          <p14:tracePt t="31542" x="1139825" y="3948113"/>
          <p14:tracePt t="31549" x="1147763" y="3948113"/>
          <p14:tracePt t="31574" x="1155700" y="3948113"/>
          <p14:tracePt t="31581" x="1171575" y="3948113"/>
          <p14:tracePt t="31590" x="1179513" y="3948113"/>
          <p14:tracePt t="31597" x="1187450" y="3948113"/>
          <p14:tracePt t="31606" x="1203325" y="3948113"/>
          <p14:tracePt t="31613" x="1219200" y="3948113"/>
          <p14:tracePt t="31621" x="1235075" y="3948113"/>
          <p14:tracePt t="31629" x="1258888" y="3948113"/>
          <p14:tracePt t="31638" x="1292225" y="3948113"/>
          <p14:tracePt t="31646" x="1331913" y="3948113"/>
          <p14:tracePt t="31653" x="1371600" y="3948113"/>
          <p14:tracePt t="31662" x="1419225" y="3948113"/>
          <p14:tracePt t="31669" x="1466850" y="3948113"/>
          <p14:tracePt t="31677" x="1530350" y="3948113"/>
          <p14:tracePt t="31686" x="1593850" y="3948113"/>
          <p14:tracePt t="31694" x="1666875" y="3956050"/>
          <p14:tracePt t="31701" x="1706563" y="3956050"/>
          <p14:tracePt t="31710" x="1770063" y="3956050"/>
          <p14:tracePt t="31717" x="1825625" y="3956050"/>
          <p14:tracePt t="31725" x="1873250" y="3956050"/>
          <p14:tracePt t="31734" x="1928813" y="3956050"/>
          <p14:tracePt t="31741" x="1976438" y="3956050"/>
          <p14:tracePt t="31750" x="2017713" y="3963988"/>
          <p14:tracePt t="31757" x="2073275" y="3963988"/>
          <p14:tracePt t="31765" x="2112963" y="3963988"/>
          <p14:tracePt t="31774" x="2160588" y="3963988"/>
          <p14:tracePt t="31782" x="2200275" y="3963988"/>
          <p14:tracePt t="31790" x="2247900" y="3963988"/>
          <p14:tracePt t="31797" x="2287588" y="3963988"/>
          <p14:tracePt t="31806" x="2319338" y="3963988"/>
          <p14:tracePt t="31813" x="2351088" y="3963988"/>
          <p14:tracePt t="31821" x="2384425" y="3963988"/>
          <p14:tracePt t="31830" x="2408238" y="3963988"/>
          <p14:tracePt t="31837" x="2432050" y="3963988"/>
          <p14:tracePt t="31845" x="2447925" y="3963988"/>
          <p14:tracePt t="31853" x="2463800" y="3963988"/>
          <p14:tracePt t="31862" x="2471738" y="3963988"/>
          <p14:tracePt t="31869" x="2479675" y="3963988"/>
          <p14:tracePt t="31884" x="2495550" y="3963988"/>
          <p14:tracePt t="31885" x="2503488" y="3963988"/>
          <p14:tracePt t="31910" x="2511425" y="3963988"/>
          <p14:tracePt t="32086" x="2519363" y="3963988"/>
          <p14:tracePt t="32110" x="2527300" y="3963988"/>
          <p14:tracePt t="32118" x="2535238" y="3963988"/>
          <p14:tracePt t="32126" x="2543175" y="3963988"/>
          <p14:tracePt t="32141" x="2551113" y="3963988"/>
          <p14:tracePt t="32150" x="2559050" y="3963988"/>
          <p14:tracePt t="32166" x="2574925" y="3963988"/>
          <p14:tracePt t="32182" x="2582863" y="3963988"/>
          <p14:tracePt t="32206" x="2590800" y="3963988"/>
          <p14:tracePt t="32237" x="2598738" y="3963988"/>
          <p14:tracePt t="32246" x="2606675" y="3963988"/>
          <p14:tracePt t="32262" x="2614613" y="3963988"/>
          <p14:tracePt t="32278" x="2630488" y="3963988"/>
          <p14:tracePt t="32294" x="2638425" y="3963988"/>
          <p14:tracePt t="32301" x="2646363" y="3963988"/>
          <p14:tracePt t="32310" x="2654300" y="3963988"/>
          <p14:tracePt t="32318" x="2662238" y="3963988"/>
          <p14:tracePt t="32342" x="2670175" y="3963988"/>
          <p14:tracePt t="32358" x="2678113" y="3963988"/>
          <p14:tracePt t="32390" x="2686050" y="3963988"/>
          <p14:tracePt t="32405" x="2693988" y="3963988"/>
          <p14:tracePt t="32413" x="2701925" y="3963988"/>
          <p14:tracePt t="32421" x="2709863" y="3963988"/>
          <p14:tracePt t="32437" x="2717800" y="3963988"/>
          <p14:tracePt t="32453" x="2725738" y="3963988"/>
          <p14:tracePt t="32469" x="2733675" y="3963988"/>
          <p14:tracePt t="32486" x="2741613" y="3963988"/>
          <p14:tracePt t="32526" x="2751138" y="3963988"/>
          <p14:tracePt t="32549" x="2759075" y="3963988"/>
          <p14:tracePt t="32558" x="2767013" y="3963988"/>
          <p14:tracePt t="32565" x="2774950" y="3963988"/>
          <p14:tracePt t="32582" x="2782888" y="3963988"/>
          <p14:tracePt t="32597" x="2790825" y="3963988"/>
          <p14:tracePt t="32605" x="2798763" y="3963988"/>
          <p14:tracePt t="32613" x="2806700" y="3963988"/>
          <p14:tracePt t="32646" x="2814638" y="3963988"/>
          <p14:tracePt t="32718" x="2822575" y="3963988"/>
          <p14:tracePt t="32734" x="2830513" y="3963988"/>
          <p14:tracePt t="32758" x="2830513" y="3956050"/>
          <p14:tracePt t="32774" x="2838450" y="3956050"/>
          <p14:tracePt t="32934" x="2846388" y="3956050"/>
          <p14:tracePt t="32966" x="2854325" y="3956050"/>
          <p14:tracePt t="32982" x="2862263" y="3956050"/>
          <p14:tracePt t="33006" x="2870200" y="3956050"/>
          <p14:tracePt t="33030" x="2878138" y="3956050"/>
          <p14:tracePt t="33054" x="2886075" y="3956050"/>
          <p14:tracePt t="33070" x="2894013" y="3956050"/>
          <p14:tracePt t="33101" x="2901950" y="3956050"/>
          <p14:tracePt t="33142" x="2909888" y="3956050"/>
          <p14:tracePt t="33446" x="2917825" y="3956050"/>
          <p14:tracePt t="33462" x="2925763" y="3956050"/>
          <p14:tracePt t="33470" x="2933700" y="3956050"/>
          <p14:tracePt t="33486" x="2941638" y="3956050"/>
          <p14:tracePt t="33501" x="2949575" y="3956050"/>
          <p14:tracePt t="33509" x="2957513" y="3956050"/>
          <p14:tracePt t="33517" x="2965450" y="3956050"/>
          <p14:tracePt t="33534" x="2973388" y="3956050"/>
          <p14:tracePt t="33550" x="2981325" y="3956050"/>
          <p14:tracePt t="33566" x="2989263" y="3956050"/>
          <p14:tracePt t="33590" x="2997200" y="3956050"/>
          <p14:tracePt t="33606" x="3005138" y="3956050"/>
          <p14:tracePt t="33622" x="3013075" y="3956050"/>
          <p14:tracePt t="33630" x="3021013" y="3956050"/>
          <p14:tracePt t="33637" x="3028950" y="3956050"/>
          <p14:tracePt t="33645" x="3036888" y="3956050"/>
          <p14:tracePt t="33653" x="3044825" y="3948113"/>
          <p14:tracePt t="33661" x="3052763" y="3948113"/>
          <p14:tracePt t="33669" x="3060700" y="3948113"/>
          <p14:tracePt t="33677" x="3076575" y="3938588"/>
          <p14:tracePt t="33685" x="3076575" y="3930650"/>
          <p14:tracePt t="33693" x="3084513" y="3930650"/>
          <p14:tracePt t="33702" x="3084513" y="3922713"/>
          <p14:tracePt t="33710" x="3092450" y="3914775"/>
          <p14:tracePt t="33717" x="3100388" y="3906838"/>
          <p14:tracePt t="33725" x="3109913" y="3890963"/>
          <p14:tracePt t="33734" x="3117850" y="3883025"/>
          <p14:tracePt t="33741" x="3125788" y="3851275"/>
          <p14:tracePt t="33750" x="3141663" y="3835400"/>
          <p14:tracePt t="33757" x="3149600" y="3811588"/>
          <p14:tracePt t="33766" x="3165475" y="3787775"/>
          <p14:tracePt t="33773" x="3173413" y="3771900"/>
          <p14:tracePt t="33782" x="3173413" y="3740150"/>
          <p14:tracePt t="33790" x="3181350" y="3724275"/>
          <p14:tracePt t="33797" x="3189288" y="3708400"/>
          <p14:tracePt t="33806" x="3189288" y="3692525"/>
          <p14:tracePt t="33814" x="3205163" y="3676650"/>
          <p14:tracePt t="33821" x="3213100" y="3652838"/>
          <p14:tracePt t="33830" x="3221038" y="3644900"/>
          <p14:tracePt t="33838" x="3228975" y="3629025"/>
          <p14:tracePt t="33846" x="3228975" y="3621088"/>
          <p14:tracePt t="33854" x="3236913" y="3605213"/>
          <p14:tracePt t="33861" x="3236913" y="3595688"/>
          <p14:tracePt t="33870" x="3244850" y="3587750"/>
          <p14:tracePt t="33884" x="3244850" y="3579813"/>
          <p14:tracePt t="33885" x="3252788" y="3579813"/>
          <p14:tracePt t="33893" x="3252788" y="3571875"/>
          <p14:tracePt t="33901" x="3252788" y="3563938"/>
          <p14:tracePt t="33910" x="3260725" y="3556000"/>
          <p14:tracePt t="33918" x="3260725" y="3548063"/>
          <p14:tracePt t="33925" x="3276600" y="3532188"/>
          <p14:tracePt t="33942" x="3276600" y="3524250"/>
          <p14:tracePt t="33950" x="3276600" y="3516313"/>
          <p14:tracePt t="33957" x="3284538" y="3508375"/>
          <p14:tracePt t="33973" x="3292475" y="3508375"/>
          <p14:tracePt t="33990" x="3292475" y="3500438"/>
          <p14:tracePt t="34094" x="3292475" y="3484563"/>
          <p14:tracePt t="34109" x="3300413" y="3476625"/>
          <p14:tracePt t="34118" x="3308350" y="3460750"/>
          <p14:tracePt t="34126" x="3308350" y="3452813"/>
          <p14:tracePt t="34134" x="3324225" y="3436938"/>
          <p14:tracePt t="34142" x="3332163" y="3421063"/>
          <p14:tracePt t="34150" x="3348038" y="3413125"/>
          <p14:tracePt t="34157" x="3363913" y="3389313"/>
          <p14:tracePt t="34166" x="3387725" y="3381375"/>
          <p14:tracePt t="34174" x="3403600" y="3365500"/>
          <p14:tracePt t="34182" x="3427413" y="3341688"/>
          <p14:tracePt t="34190" x="3443288" y="3317875"/>
          <p14:tracePt t="34197" x="3476625" y="3286125"/>
          <p14:tracePt t="34206" x="3492500" y="3262313"/>
          <p14:tracePt t="34213" x="3516313" y="3236913"/>
          <p14:tracePt t="34221" x="3540125" y="3213100"/>
          <p14:tracePt t="34229" x="3563938" y="3189288"/>
          <p14:tracePt t="34237" x="3587750" y="3173413"/>
          <p14:tracePt t="34245" x="3611563" y="3157538"/>
          <p14:tracePt t="34253" x="3627438" y="3141663"/>
          <p14:tracePt t="34262" x="3643313" y="3125788"/>
          <p14:tracePt t="34269" x="3659188" y="3125788"/>
          <p14:tracePt t="34278" x="3667125" y="3117850"/>
          <p14:tracePt t="34286" x="3675063" y="3109913"/>
          <p14:tracePt t="34301" x="3683000" y="3109913"/>
          <p14:tracePt t="34310" x="3683000" y="3101975"/>
          <p14:tracePt t="34318" x="3690938" y="3101975"/>
          <p14:tracePt t="34326" x="3698875" y="3101975"/>
          <p14:tracePt t="34334" x="3706813" y="3094038"/>
          <p14:tracePt t="34342" x="3722688" y="3086100"/>
          <p14:tracePt t="34350" x="3746500" y="3086100"/>
          <p14:tracePt t="34358" x="3762375" y="3078163"/>
          <p14:tracePt t="34366" x="3778250" y="3070225"/>
          <p14:tracePt t="34374" x="3802063" y="3062288"/>
          <p14:tracePt t="34382" x="3825875" y="3062288"/>
          <p14:tracePt t="34390" x="3843338" y="3054350"/>
          <p14:tracePt t="34398" x="3867150" y="3046413"/>
          <p14:tracePt t="34405" x="3890963" y="3038475"/>
          <p14:tracePt t="34413" x="3914775" y="3030538"/>
          <p14:tracePt t="34422" x="3938588" y="3030538"/>
          <p14:tracePt t="34429" x="3946525" y="3014663"/>
          <p14:tracePt t="34437" x="3962400" y="3014663"/>
          <p14:tracePt t="34445" x="3978275" y="3014663"/>
          <p14:tracePt t="34453" x="3994150" y="3006725"/>
          <p14:tracePt t="34461" x="4010025" y="3006725"/>
          <p14:tracePt t="34469" x="4041775" y="2998788"/>
          <p14:tracePt t="34477" x="4057650" y="2998788"/>
          <p14:tracePt t="34485" x="4089400" y="2990850"/>
          <p14:tracePt t="34493" x="4113213" y="2990850"/>
          <p14:tracePt t="34501" x="4137025" y="2990850"/>
          <p14:tracePt t="34509" x="4160838" y="2990850"/>
          <p14:tracePt t="34517" x="4184650" y="2990850"/>
          <p14:tracePt t="34525" x="4210050" y="2990850"/>
          <p14:tracePt t="34533" x="4233863" y="2982913"/>
          <p14:tracePt t="34542" x="4257675" y="2982913"/>
          <p14:tracePt t="34550" x="4257675" y="2974975"/>
          <p14:tracePt t="34557" x="4265613" y="2974975"/>
          <p14:tracePt t="34622" x="4249738" y="2967038"/>
          <p14:tracePt t="34702" x="4241800" y="2967038"/>
          <p14:tracePt t="34774" x="4233863" y="2967038"/>
          <p14:tracePt t="34782" x="4225925" y="2967038"/>
          <p14:tracePt t="34789" x="4200525" y="2967038"/>
          <p14:tracePt t="34798" x="4168775" y="2974975"/>
          <p14:tracePt t="34805" x="4129088" y="2974975"/>
          <p14:tracePt t="34814" x="4073525" y="2990850"/>
          <p14:tracePt t="34822" x="3986213" y="3006725"/>
          <p14:tracePt t="34829" x="3898900" y="3022600"/>
          <p14:tracePt t="34837" x="3825875" y="3046413"/>
          <p14:tracePt t="34845" x="3746500" y="3070225"/>
          <p14:tracePt t="34853" x="3651250" y="3101975"/>
          <p14:tracePt t="34861" x="3563938" y="3125788"/>
          <p14:tracePt t="34869" x="3484563" y="3149600"/>
          <p14:tracePt t="34878" x="3395663" y="3189288"/>
          <p14:tracePt t="34886" x="3308350" y="3221038"/>
          <p14:tracePt t="34893" x="3221038" y="3252788"/>
          <p14:tracePt t="34901" x="3133725" y="3286125"/>
          <p14:tracePt t="34909" x="3044825" y="3309938"/>
          <p14:tracePt t="34918" x="2957513" y="3325813"/>
          <p14:tracePt t="34926" x="2870200" y="3341688"/>
          <p14:tracePt t="34934" x="2774950" y="3357563"/>
          <p14:tracePt t="34942" x="2678113" y="3373438"/>
          <p14:tracePt t="34950" x="2582863" y="3381375"/>
          <p14:tracePt t="34957" x="2511425" y="3389313"/>
          <p14:tracePt t="34966" x="2424113" y="3389313"/>
          <p14:tracePt t="34974" x="2351088" y="3397250"/>
          <p14:tracePt t="34982" x="2295525" y="3405188"/>
          <p14:tracePt t="34990" x="2239963" y="3413125"/>
          <p14:tracePt t="34997" x="2208213" y="3413125"/>
          <p14:tracePt t="35005" x="2192338" y="3413125"/>
          <p14:tracePt t="35014" x="2168525" y="3421063"/>
          <p14:tracePt t="35022" x="2152650" y="3421063"/>
          <p14:tracePt t="35037" x="2144713" y="3421063"/>
          <p14:tracePt t="35054" x="2136775" y="3421063"/>
          <p14:tracePt t="35093" x="2120900" y="3429000"/>
          <p14:tracePt t="35101" x="2112963" y="3429000"/>
          <p14:tracePt t="35109" x="2097088" y="3429000"/>
          <p14:tracePt t="35117" x="2081213" y="3429000"/>
          <p14:tracePt t="35126" x="2057400" y="3429000"/>
          <p14:tracePt t="35134" x="2033588" y="3429000"/>
          <p14:tracePt t="35141" x="2008188" y="3429000"/>
          <p14:tracePt t="35150" x="1984375" y="3429000"/>
          <p14:tracePt t="35157" x="1960563" y="3429000"/>
          <p14:tracePt t="35166" x="1936750" y="3429000"/>
          <p14:tracePt t="35173" x="1920875" y="3429000"/>
          <p14:tracePt t="35181" x="1897063" y="3429000"/>
          <p14:tracePt t="35189" x="1873250" y="3429000"/>
          <p14:tracePt t="35197" x="1857375" y="3429000"/>
          <p14:tracePt t="35206" x="1841500" y="3429000"/>
          <p14:tracePt t="35214" x="1825625" y="3429000"/>
          <p14:tracePt t="35221" x="1809750" y="3429000"/>
          <p14:tracePt t="35229" x="1801813" y="3429000"/>
          <p14:tracePt t="35237" x="1778000" y="3421063"/>
          <p14:tracePt t="35245" x="1762125" y="3421063"/>
          <p14:tracePt t="35253" x="1738313" y="3421063"/>
          <p14:tracePt t="35261" x="1706563" y="3413125"/>
          <p14:tracePt t="35269" x="1682750" y="3405188"/>
          <p14:tracePt t="35277" x="1651000" y="3397250"/>
          <p14:tracePt t="35285" x="1609725" y="3389313"/>
          <p14:tracePt t="35293" x="1577975" y="3389313"/>
          <p14:tracePt t="35301" x="1546225" y="3389313"/>
          <p14:tracePt t="35310" x="1530350" y="3389313"/>
          <p14:tracePt t="35317" x="1506538" y="3381375"/>
          <p14:tracePt t="35325" x="1490663" y="3381375"/>
          <p14:tracePt t="35334" x="1482725" y="3381375"/>
          <p14:tracePt t="36598" x="1490663" y="3381375"/>
          <p14:tracePt t="36638" x="1498600" y="3381375"/>
          <p14:tracePt t="36646" x="1506538" y="3381375"/>
          <p14:tracePt t="36670" x="1506538" y="3389313"/>
          <p14:tracePt t="36678" x="1514475" y="3389313"/>
          <p14:tracePt t="36685" x="1522413" y="3389313"/>
          <p14:tracePt t="36702" x="1530350" y="3389313"/>
          <p14:tracePt t="36710" x="1538288" y="3389313"/>
          <p14:tracePt t="36725" x="1554163" y="3389313"/>
          <p14:tracePt t="36734" x="1562100" y="3397250"/>
          <p14:tracePt t="36741" x="1577975" y="3405188"/>
          <p14:tracePt t="36750" x="1593850" y="3405188"/>
          <p14:tracePt t="36757" x="1617663" y="3413125"/>
          <p14:tracePt t="36766" x="1641475" y="3429000"/>
          <p14:tracePt t="36773" x="1666875" y="3429000"/>
          <p14:tracePt t="36781" x="1698625" y="3429000"/>
          <p14:tracePt t="36789" x="1722438" y="3444875"/>
          <p14:tracePt t="36797" x="1770063" y="3452813"/>
          <p14:tracePt t="36806" x="1809750" y="3452813"/>
          <p14:tracePt t="36813" x="1857375" y="3452813"/>
          <p14:tracePt t="36822" x="1889125" y="3460750"/>
          <p14:tracePt t="36829" x="1944688" y="3468688"/>
          <p14:tracePt t="36837" x="1984375" y="3468688"/>
          <p14:tracePt t="36845" x="2025650" y="3476625"/>
          <p14:tracePt t="36853" x="2065338" y="3492500"/>
          <p14:tracePt t="36861" x="2120900" y="3492500"/>
          <p14:tracePt t="36869" x="2168525" y="3508375"/>
          <p14:tracePt t="36877" x="2232025" y="3516313"/>
          <p14:tracePt t="36885" x="2311400" y="3532188"/>
          <p14:tracePt t="36893" x="2374900" y="3556000"/>
          <p14:tracePt t="36901" x="2447925" y="3571875"/>
          <p14:tracePt t="36909" x="2535238" y="3579813"/>
          <p14:tracePt t="36917" x="2598738" y="3587750"/>
          <p14:tracePt t="36926" x="2670175" y="3605213"/>
          <p14:tracePt t="36934" x="2725738" y="3613150"/>
          <p14:tracePt t="36942" x="2782888" y="3636963"/>
          <p14:tracePt t="36950" x="2838450" y="3644900"/>
          <p14:tracePt t="36957" x="2878138" y="3660775"/>
          <p14:tracePt t="36966" x="2917825" y="3668713"/>
          <p14:tracePt t="36973" x="2949575" y="3684588"/>
          <p14:tracePt t="36981" x="2981325" y="3692525"/>
          <p14:tracePt t="36990" x="3005138" y="3708400"/>
          <p14:tracePt t="36997" x="3036888" y="3724275"/>
          <p14:tracePt t="37005" x="3076575" y="3732213"/>
          <p14:tracePt t="37013" x="3092450" y="3732213"/>
          <p14:tracePt t="37021" x="3117850" y="3748088"/>
          <p14:tracePt t="37029" x="3125788" y="3756025"/>
          <p14:tracePt t="37037" x="3149600" y="3756025"/>
          <p14:tracePt t="37046" x="3165475" y="3756025"/>
          <p14:tracePt t="37070" x="3173413" y="3763963"/>
          <p14:tracePt t="37174" x="3173413" y="3771900"/>
          <p14:tracePt t="37181" x="3181350" y="3771900"/>
          <p14:tracePt t="37190" x="3189288" y="3771900"/>
          <p14:tracePt t="37206" x="3197225" y="3771900"/>
          <p14:tracePt t="37238" x="3205163" y="3771900"/>
          <p14:tracePt t="37310" x="3213100" y="3771900"/>
          <p14:tracePt t="37317" x="3221038" y="3771900"/>
          <p14:tracePt t="37341" x="3221038" y="3779838"/>
          <p14:tracePt t="37350" x="3228975" y="3779838"/>
          <p14:tracePt t="37365" x="3236913" y="3779838"/>
          <p14:tracePt t="37373" x="3244850" y="3787775"/>
          <p14:tracePt t="37381" x="3252788" y="3795713"/>
          <p14:tracePt t="37389" x="3260725" y="3795713"/>
          <p14:tracePt t="37398" x="3268663" y="3803650"/>
          <p14:tracePt t="37406" x="3276600" y="3803650"/>
          <p14:tracePt t="37430" x="3284538" y="3803650"/>
          <p14:tracePt t="37446" x="3292475" y="3811588"/>
          <p14:tracePt t="37462" x="3300413" y="3811588"/>
          <p14:tracePt t="37798" x="3308350" y="3811588"/>
          <p14:tracePt t="37806" x="3308350" y="3803650"/>
          <p14:tracePt t="37822" x="3316288" y="3803650"/>
          <p14:tracePt t="37829" x="3324225" y="3803650"/>
          <p14:tracePt t="37862" x="3332163" y="3803650"/>
          <p14:tracePt t="37910" x="3340100" y="3803650"/>
          <p14:tracePt t="37917" x="3348038" y="3803650"/>
          <p14:tracePt t="37926" x="3355975" y="3803650"/>
          <p14:tracePt t="37933" x="3379788" y="3803650"/>
          <p14:tracePt t="37941" x="3395663" y="3803650"/>
          <p14:tracePt t="37950" x="3411538" y="3803650"/>
          <p14:tracePt t="37957" x="3435350" y="3811588"/>
          <p14:tracePt t="37965" x="3451225" y="3819525"/>
          <p14:tracePt t="37973" x="3467100" y="3819525"/>
          <p14:tracePt t="37981" x="3492500" y="3819525"/>
          <p14:tracePt t="37989" x="3524250" y="3835400"/>
          <p14:tracePt t="37997" x="3548063" y="3843338"/>
          <p14:tracePt t="38006" x="3571875" y="3851275"/>
          <p14:tracePt t="38013" x="3587750" y="3851275"/>
          <p14:tracePt t="38021" x="3603625" y="3867150"/>
          <p14:tracePt t="38029" x="3611563" y="3867150"/>
          <p14:tracePt t="38037" x="3619500" y="3867150"/>
          <p14:tracePt t="38045" x="3627438" y="3875088"/>
          <p14:tracePt t="38102" x="3627438" y="3883025"/>
          <p14:tracePt t="38117" x="3635375" y="3883025"/>
          <p14:tracePt t="38125" x="3635375" y="3890963"/>
          <p14:tracePt t="38133" x="3643313" y="3890963"/>
          <p14:tracePt t="38141" x="3643313" y="3898900"/>
          <p14:tracePt t="38158" x="3651250" y="3898900"/>
          <p14:tracePt t="38166" x="3659188" y="3906838"/>
          <p14:tracePt t="38181" x="3667125" y="3914775"/>
          <p14:tracePt t="38189" x="3675063" y="3914775"/>
          <p14:tracePt t="38197" x="3683000" y="3914775"/>
          <p14:tracePt t="38206" x="3683000" y="3922713"/>
          <p14:tracePt t="38213" x="3690938" y="3922713"/>
          <p14:tracePt t="38221" x="3698875" y="3922713"/>
          <p14:tracePt t="38229" x="3706813" y="3922713"/>
          <p14:tracePt t="38398" x="3714750" y="3922713"/>
          <p14:tracePt t="38422" x="3722688" y="3922713"/>
          <p14:tracePt t="38437" x="3730625" y="3922713"/>
          <p14:tracePt t="38534" x="3730625" y="3930650"/>
          <p14:tracePt t="40950" x="3754438" y="3930650"/>
          <p14:tracePt t="40957" x="3770313" y="3930650"/>
          <p14:tracePt t="40965" x="3794125" y="3930650"/>
          <p14:tracePt t="40973" x="3817938" y="3938588"/>
          <p14:tracePt t="40981" x="3851275" y="3938588"/>
          <p14:tracePt t="40989" x="3883025" y="3938588"/>
          <p14:tracePt t="41000" x="3914775" y="3938588"/>
          <p14:tracePt t="41005" x="3938588" y="3938588"/>
          <p14:tracePt t="41013" x="3962400" y="3938588"/>
          <p14:tracePt t="41021" x="3994150" y="3948113"/>
          <p14:tracePt t="41029" x="4025900" y="3948113"/>
          <p14:tracePt t="41037" x="4073525" y="3948113"/>
          <p14:tracePt t="41045" x="4105275" y="3948113"/>
          <p14:tracePt t="41053" x="4137025" y="3948113"/>
          <p14:tracePt t="41061" x="4168775" y="3948113"/>
          <p14:tracePt t="41069" x="4210050" y="3956050"/>
          <p14:tracePt t="41077" x="4257675" y="3956050"/>
          <p14:tracePt t="41085" x="4305300" y="3963988"/>
          <p14:tracePt t="41093" x="4344988" y="3971925"/>
          <p14:tracePt t="41101" x="4384675" y="3979863"/>
          <p14:tracePt t="41109" x="4416425" y="3979863"/>
          <p14:tracePt t="41117" x="4440238" y="3979863"/>
          <p14:tracePt t="41125" x="4464050" y="3979863"/>
          <p14:tracePt t="41133" x="4479925" y="3979863"/>
          <p14:tracePt t="41141" x="4495800" y="3979863"/>
          <p14:tracePt t="41150" x="4519613" y="3987800"/>
          <p14:tracePt t="41157" x="4535488" y="3987800"/>
          <p14:tracePt t="41165" x="4543425" y="3995738"/>
          <p14:tracePt t="41173" x="4551363" y="3995738"/>
          <p14:tracePt t="41181" x="4567238" y="3995738"/>
          <p14:tracePt t="41190" x="4584700" y="4003675"/>
          <p14:tracePt t="41197" x="4600575" y="4003675"/>
          <p14:tracePt t="41205" x="4616450" y="4011613"/>
          <p14:tracePt t="41213" x="4640263" y="4019550"/>
          <p14:tracePt t="41221" x="4664075" y="4019550"/>
          <p14:tracePt t="41229" x="4679950" y="4019550"/>
          <p14:tracePt t="41237" x="4687888" y="4019550"/>
          <p14:tracePt t="41253" x="4695825" y="4027488"/>
          <p14:tracePt t="41309" x="4695825" y="4035425"/>
          <p14:tracePt t="41366" x="4687888" y="4043363"/>
          <p14:tracePt t="41374" x="4687888" y="4051300"/>
          <p14:tracePt t="41381" x="4687888" y="4059238"/>
          <p14:tracePt t="41389" x="4679950" y="4067175"/>
          <p14:tracePt t="41397" x="4672013" y="4083050"/>
          <p14:tracePt t="41405" x="4672013" y="4090988"/>
          <p14:tracePt t="41413" x="4664075" y="4098925"/>
          <p14:tracePt t="41421" x="4664075" y="4114800"/>
          <p14:tracePt t="41429" x="4656138" y="4122738"/>
          <p14:tracePt t="41437" x="4656138" y="4130675"/>
          <p14:tracePt t="41453" x="4664075" y="4130675"/>
          <p14:tracePt t="41469" x="4672013" y="4138613"/>
          <p14:tracePt t="41485" x="4679950" y="4138613"/>
          <p14:tracePt t="41493" x="4687888" y="4138613"/>
          <p14:tracePt t="41510" x="4695825" y="4138613"/>
          <p14:tracePt t="41533" x="4703763" y="4138613"/>
          <p14:tracePt t="41550" x="4711700" y="4138613"/>
          <p14:tracePt t="41557" x="4719638" y="4138613"/>
          <p14:tracePt t="41565" x="4727575" y="4138613"/>
          <p14:tracePt t="41573" x="4743450" y="4138613"/>
          <p14:tracePt t="41581" x="4751388" y="4138613"/>
          <p14:tracePt t="41589" x="4759325" y="4138613"/>
          <p14:tracePt t="41597" x="4775200" y="4130675"/>
          <p14:tracePt t="41605" x="4783138" y="4130675"/>
          <p14:tracePt t="41613" x="4799013" y="4122738"/>
          <p14:tracePt t="41621" x="4814888" y="4122738"/>
          <p14:tracePt t="41629" x="4830763" y="4122738"/>
          <p14:tracePt t="41637" x="4854575" y="4122738"/>
          <p14:tracePt t="41645" x="4878388" y="4122738"/>
          <p14:tracePt t="41653" x="4902200" y="4122738"/>
          <p14:tracePt t="41661" x="4926013" y="4114800"/>
          <p14:tracePt t="41669" x="4951413" y="4114800"/>
          <p14:tracePt t="41677" x="4975225" y="4114800"/>
          <p14:tracePt t="41685" x="4999038" y="4114800"/>
          <p14:tracePt t="41693" x="5006975" y="4114800"/>
          <p14:tracePt t="41701" x="5014913" y="4114800"/>
          <p14:tracePt t="41709" x="5022850" y="4106863"/>
          <p14:tracePt t="41733" x="5030788" y="4106863"/>
          <p14:tracePt t="41741" x="5038725" y="4106863"/>
          <p14:tracePt t="41757" x="5046663" y="4106863"/>
          <p14:tracePt t="41765" x="5062538" y="4098925"/>
          <p14:tracePt t="41773" x="5070475" y="4098925"/>
          <p14:tracePt t="41781" x="5086350" y="4098925"/>
          <p14:tracePt t="41789" x="5102225" y="4098925"/>
          <p14:tracePt t="41797" x="5126038" y="4090988"/>
          <p14:tracePt t="41805" x="5141913" y="4090988"/>
          <p14:tracePt t="41813" x="5157788" y="4090988"/>
          <p14:tracePt t="41821" x="5181600" y="4083050"/>
          <p14:tracePt t="41829" x="5189538" y="4083050"/>
          <p14:tracePt t="41837" x="5205413" y="4083050"/>
          <p14:tracePt t="41845" x="5237163" y="4075113"/>
          <p14:tracePt t="41853" x="5260975" y="4075113"/>
          <p14:tracePt t="41861" x="5300663" y="4075113"/>
          <p14:tracePt t="41869" x="5357813" y="4075113"/>
          <p14:tracePt t="41877" x="5413375" y="4075113"/>
          <p14:tracePt t="41885" x="5476875" y="4075113"/>
          <p14:tracePt t="41894" x="5516563" y="4067175"/>
          <p14:tracePt t="41901" x="5564188" y="4059238"/>
          <p14:tracePt t="41909" x="5603875" y="4059238"/>
          <p14:tracePt t="41918" x="5643563" y="4051300"/>
          <p14:tracePt t="41925" x="5676900" y="4051300"/>
          <p14:tracePt t="41934" x="5700713" y="4043363"/>
          <p14:tracePt t="41941" x="5708650" y="4043363"/>
          <p14:tracePt t="41950" x="5724525" y="4043363"/>
          <p14:tracePt t="41965" x="5732463" y="4043363"/>
          <p14:tracePt t="42062" x="5740400" y="4035425"/>
          <p14:tracePt t="42069" x="5748338" y="4035425"/>
          <p14:tracePt t="42077" x="5764213" y="4027488"/>
          <p14:tracePt t="42085" x="5780088" y="4027488"/>
          <p14:tracePt t="42093" x="5788025" y="4019550"/>
          <p14:tracePt t="42101" x="5803900" y="4011613"/>
          <p14:tracePt t="42109" x="5827713" y="4011613"/>
          <p14:tracePt t="42125" x="5835650" y="4003675"/>
          <p14:tracePt t="42134" x="5843588" y="4003675"/>
          <p14:tracePt t="42141" x="5851525" y="4003675"/>
          <p14:tracePt t="42150" x="5859463" y="4003675"/>
          <p14:tracePt t="42485" x="5851525" y="4003675"/>
          <p14:tracePt t="42502" x="5843588" y="4003675"/>
          <p14:tracePt t="42517" x="5835650" y="4003675"/>
          <p14:tracePt t="42525" x="5827713" y="4003675"/>
          <p14:tracePt t="42541" x="5819775" y="4003675"/>
          <p14:tracePt t="42550" x="5819775" y="4011613"/>
          <p14:tracePt t="42557" x="5811838" y="4011613"/>
          <p14:tracePt t="42565" x="5803900" y="4011613"/>
          <p14:tracePt t="42573" x="5788025" y="4019550"/>
          <p14:tracePt t="42582" x="5772150" y="4027488"/>
          <p14:tracePt t="42590" x="5748338" y="4035425"/>
          <p14:tracePt t="42597" x="5700713" y="4059238"/>
          <p14:tracePt t="42605" x="5651500" y="4090988"/>
          <p14:tracePt t="42613" x="5580063" y="4122738"/>
          <p14:tracePt t="42621" x="5508625" y="4162425"/>
          <p14:tracePt t="42629" x="5413375" y="4202113"/>
          <p14:tracePt t="42637" x="5310188" y="4265613"/>
          <p14:tracePt t="42645" x="5213350" y="4314825"/>
          <p14:tracePt t="42653" x="5118100" y="4362450"/>
          <p14:tracePt t="42661" x="4983163" y="4418013"/>
          <p14:tracePt t="42669" x="4886325" y="4465638"/>
          <p14:tracePt t="42677" x="4775200" y="4513263"/>
          <p14:tracePt t="42685" x="4672013" y="4552950"/>
          <p14:tracePt t="42693" x="4576763" y="4592638"/>
          <p14:tracePt t="42702" x="4464050" y="4641850"/>
          <p14:tracePt t="42709" x="4368800" y="4665663"/>
          <p14:tracePt t="42717" x="4249738" y="4681538"/>
          <p14:tracePt t="42725" x="4137025" y="4721225"/>
          <p14:tracePt t="42733" x="4010025" y="4737100"/>
          <p14:tracePt t="42741" x="3906838" y="4752975"/>
          <p14:tracePt t="42750" x="3802063" y="4752975"/>
          <p14:tracePt t="42758" x="3690938" y="4760913"/>
          <p14:tracePt t="42765" x="3587750" y="4760913"/>
          <p14:tracePt t="42773" x="3484563" y="4760913"/>
          <p14:tracePt t="42781" x="3379788" y="4760913"/>
          <p14:tracePt t="42789" x="3268663" y="4760913"/>
          <p14:tracePt t="42797" x="3165475" y="4745038"/>
          <p14:tracePt t="42805" x="3044825" y="4729163"/>
          <p14:tracePt t="42813" x="2957513" y="4713288"/>
          <p14:tracePt t="42821" x="2854325" y="4705350"/>
          <p14:tracePt t="42829" x="2759075" y="4697413"/>
          <p14:tracePt t="42837" x="2670175" y="4689475"/>
          <p14:tracePt t="42845" x="2574925" y="4689475"/>
          <p14:tracePt t="42854" x="2487613" y="4673600"/>
          <p14:tracePt t="42861" x="2408238" y="4657725"/>
          <p14:tracePt t="42869" x="2319338" y="4649788"/>
          <p14:tracePt t="42877" x="2239963" y="4641850"/>
          <p14:tracePt t="42885" x="2176463" y="4633913"/>
          <p14:tracePt t="42893" x="2097088" y="4624388"/>
          <p14:tracePt t="42901" x="2017713" y="4616450"/>
          <p14:tracePt t="42909" x="1952625" y="4608513"/>
          <p14:tracePt t="42917" x="1889125" y="4600575"/>
          <p14:tracePt t="42925" x="1833563" y="4592638"/>
          <p14:tracePt t="42933" x="1785938" y="4592638"/>
          <p14:tracePt t="42941" x="1738313" y="4584700"/>
          <p14:tracePt t="42950" x="1698625" y="4584700"/>
          <p14:tracePt t="42957" x="1651000" y="4584700"/>
          <p14:tracePt t="42965" x="1601788" y="4576763"/>
          <p14:tracePt t="42973" x="1562100" y="4576763"/>
          <p14:tracePt t="42981" x="1514475" y="4568825"/>
          <p14:tracePt t="42989" x="1466850" y="4560888"/>
          <p14:tracePt t="42997" x="1427163" y="4552950"/>
          <p14:tracePt t="43006" x="1379538" y="4552950"/>
          <p14:tracePt t="43013" x="1347788" y="4552950"/>
          <p14:tracePt t="43022" x="1316038" y="4552950"/>
          <p14:tracePt t="43029" x="1292225" y="4552950"/>
          <p14:tracePt t="43037" x="1274763" y="4552950"/>
          <p14:tracePt t="43045" x="1266825" y="4552950"/>
          <p14:tracePt t="43053" x="1258888" y="4552950"/>
          <p14:tracePt t="43430" x="1266825" y="4552950"/>
          <p14:tracePt t="43437" x="1274763" y="4552950"/>
          <p14:tracePt t="43453" x="1284288" y="4545013"/>
          <p14:tracePt t="43461" x="1300163" y="4545013"/>
          <p14:tracePt t="43469" x="1316038" y="4545013"/>
          <p14:tracePt t="43477" x="1331913" y="4545013"/>
          <p14:tracePt t="43485" x="1355725" y="4545013"/>
          <p14:tracePt t="43493" x="1371600" y="4545013"/>
          <p14:tracePt t="43501" x="1395413" y="4545013"/>
          <p14:tracePt t="43509" x="1411288" y="4545013"/>
          <p14:tracePt t="43517" x="1427163" y="4545013"/>
          <p14:tracePt t="43525" x="1443038" y="4545013"/>
          <p14:tracePt t="43533" x="1450975" y="4545013"/>
          <p14:tracePt t="43541" x="1458913" y="4545013"/>
          <p14:tracePt t="43550" x="1466850" y="4545013"/>
          <p14:tracePt t="43614" x="1474788" y="4545013"/>
          <p14:tracePt t="43638" x="1482725" y="4545013"/>
          <p14:tracePt t="43646" x="1490663" y="4545013"/>
          <p14:tracePt t="43670" x="1498600" y="4545013"/>
          <p14:tracePt t="43774" x="1506538" y="4545013"/>
          <p14:tracePt t="43781" x="1514475" y="4545013"/>
          <p14:tracePt t="43790" x="1522413" y="4545013"/>
          <p14:tracePt t="43797" x="1522413" y="4552950"/>
          <p14:tracePt t="43806" x="1530350" y="4552950"/>
          <p14:tracePt t="43813" x="1538288" y="4552950"/>
          <p14:tracePt t="43821" x="1546225" y="4560888"/>
          <p14:tracePt t="43829" x="1562100" y="4560888"/>
          <p14:tracePt t="43853" x="1570038" y="4560888"/>
          <p14:tracePt t="43981" x="1570038" y="4568825"/>
          <p14:tracePt t="44006" x="1570038" y="4576763"/>
          <p14:tracePt t="44013" x="1577975" y="4576763"/>
          <p14:tracePt t="44038" x="1577975" y="4584700"/>
          <p14:tracePt t="44070" x="1585913" y="4584700"/>
          <p14:tracePt t="44086" x="1585913" y="4592638"/>
          <p14:tracePt t="44101" x="1593850" y="4592638"/>
          <p14:tracePt t="44150" x="1601788" y="4592638"/>
          <p14:tracePt t="44166" x="1601788" y="4600575"/>
          <p14:tracePt t="44173" x="1601788" y="4608513"/>
          <p14:tracePt t="44181" x="1617663" y="4608513"/>
          <p14:tracePt t="44190" x="1617663" y="4616450"/>
          <p14:tracePt t="44197" x="1625600" y="4616450"/>
          <p14:tracePt t="44213" x="1625600" y="4624388"/>
          <p14:tracePt t="44229" x="1633538" y="4624388"/>
          <p14:tracePt t="44237" x="1633538" y="4633913"/>
          <p14:tracePt t="44286" x="1633538" y="4641850"/>
          <p14:tracePt t="44309" x="1633538" y="4649788"/>
          <p14:tracePt t="44326" x="1641475" y="4649788"/>
          <p14:tracePt t="44710" x="1641475" y="4657725"/>
          <p14:tracePt t="44726" x="1641475" y="4665663"/>
          <p14:tracePt t="44742" x="1641475" y="4673600"/>
          <p14:tracePt t="45701" x="1641475" y="4689475"/>
          <p14:tracePt t="45709" x="1651000" y="4705350"/>
          <p14:tracePt t="45717" x="1651000" y="4713288"/>
          <p14:tracePt t="45725" x="1651000" y="4721225"/>
          <p14:tracePt t="45733" x="1651000" y="4737100"/>
          <p14:tracePt t="45741" x="1651000" y="4745038"/>
          <p14:tracePt t="45750" x="1651000" y="4760913"/>
          <p14:tracePt t="45757" x="1658938" y="4760913"/>
          <p14:tracePt t="45766" x="1658938" y="4768850"/>
          <p14:tracePt t="45773" x="1666875" y="4776788"/>
          <p14:tracePt t="45789" x="1674813" y="4776788"/>
          <p14:tracePt t="45797" x="1682750" y="4784725"/>
          <p14:tracePt t="45805" x="1690688" y="4784725"/>
          <p14:tracePt t="45813" x="1698625" y="4792663"/>
          <p14:tracePt t="45837" x="1706563" y="4792663"/>
          <p14:tracePt t="45845" x="1714500" y="4792663"/>
          <p14:tracePt t="45853" x="1714500" y="4800600"/>
          <p14:tracePt t="45862" x="1722438" y="4800600"/>
          <p14:tracePt t="45869" x="1730375" y="4800600"/>
          <p14:tracePt t="45885" x="1738313" y="4800600"/>
          <p14:tracePt t="45893" x="1746250" y="4800600"/>
          <p14:tracePt t="45910" x="1754188" y="4808538"/>
          <p14:tracePt t="45917" x="1762125" y="4808538"/>
          <p14:tracePt t="45925" x="1778000" y="4808538"/>
          <p14:tracePt t="45934" x="1778000" y="4816475"/>
          <p14:tracePt t="45941" x="1793875" y="4824413"/>
          <p14:tracePt t="45951" x="1801813" y="4824413"/>
          <p14:tracePt t="45966" x="1809750" y="4824413"/>
          <p14:tracePt t="45973" x="1817688" y="4824413"/>
          <p14:tracePt t="46006" x="1825625" y="4824413"/>
          <p14:tracePt t="46021" x="1825625" y="4832350"/>
          <p14:tracePt t="46045" x="1833563" y="4832350"/>
          <p14:tracePt t="46078" x="1841500" y="4832350"/>
          <p14:tracePt t="46093" x="1849438" y="4832350"/>
          <p14:tracePt t="46134" x="1857375" y="4832350"/>
          <p14:tracePt t="46166" x="1865313" y="4832350"/>
          <p14:tracePt t="46189" x="1865313" y="4840288"/>
          <p14:tracePt t="46197" x="1873250" y="4840288"/>
          <p14:tracePt t="46222" x="1881188" y="4840288"/>
          <p14:tracePt t="46318" x="1881188" y="4848225"/>
          <p14:tracePt t="46334" x="1889125" y="4848225"/>
          <p14:tracePt t="46382" x="1897063" y="4856163"/>
          <p14:tracePt t="46406" x="1905000" y="4856163"/>
          <p14:tracePt t="46414" x="1912938" y="4856163"/>
          <p14:tracePt t="46422" x="1920875" y="4864100"/>
          <p14:tracePt t="46437" x="1936750" y="4864100"/>
          <p14:tracePt t="46446" x="1944688" y="4872038"/>
          <p14:tracePt t="46453" x="1952625" y="4879975"/>
          <p14:tracePt t="46461" x="1976438" y="4887913"/>
          <p14:tracePt t="46469" x="1992313" y="4887913"/>
          <p14:tracePt t="46477" x="2008188" y="4895850"/>
          <p14:tracePt t="46485" x="2017713" y="4895850"/>
          <p14:tracePt t="46493" x="2033588" y="4903788"/>
          <p14:tracePt t="46501" x="2041525" y="4903788"/>
          <p14:tracePt t="46509" x="2057400" y="4903788"/>
          <p14:tracePt t="46517" x="2065338" y="4903788"/>
          <p14:tracePt t="46525" x="2081213" y="4903788"/>
          <p14:tracePt t="46533" x="2097088" y="4911725"/>
          <p14:tracePt t="46542" x="2112963" y="4911725"/>
          <p14:tracePt t="46550" x="2128838" y="4927600"/>
          <p14:tracePt t="46557" x="2152650" y="4927600"/>
          <p14:tracePt t="46566" x="2168525" y="4935538"/>
          <p14:tracePt t="46573" x="2192338" y="4943475"/>
          <p14:tracePt t="46581" x="2216150" y="4943475"/>
          <p14:tracePt t="46589" x="2247900" y="4943475"/>
          <p14:tracePt t="46597" x="2263775" y="4943475"/>
          <p14:tracePt t="46606" x="2287588" y="4927600"/>
          <p14:tracePt t="46613" x="2303463" y="4911725"/>
          <p14:tracePt t="46621" x="2343150" y="4864100"/>
          <p14:tracePt t="46629" x="2384425" y="4824413"/>
          <p14:tracePt t="46638" x="2424113" y="4784725"/>
          <p14:tracePt t="46645" x="2447925" y="4737100"/>
          <p14:tracePt t="46653" x="2479675" y="4697413"/>
          <p14:tracePt t="46662" x="2479675" y="4673600"/>
          <p14:tracePt t="46669" x="2495550" y="4641850"/>
          <p14:tracePt t="46677" x="2487613" y="4608513"/>
          <p14:tracePt t="46686" x="2447925" y="4560888"/>
          <p14:tracePt t="46693" x="2447925" y="4552950"/>
          <p14:tracePt t="46966" x="2432050" y="4552950"/>
          <p14:tracePt t="46973" x="2416175" y="4521200"/>
          <p14:tracePt t="46981" x="2400300" y="4521200"/>
          <p14:tracePt t="46989" x="2392363" y="4529138"/>
          <p14:tracePt t="46997" x="2392363" y="4537075"/>
          <p14:tracePt t="47005" x="2392363" y="4545013"/>
          <p14:tracePt t="47013" x="2392363" y="4552950"/>
          <p14:tracePt t="47021" x="2392363" y="4560888"/>
          <p14:tracePt t="47029" x="2384425" y="4568825"/>
          <p14:tracePt t="47077" x="2384425" y="4576763"/>
          <p14:tracePt t="47085" x="2392363" y="4576763"/>
          <p14:tracePt t="47101" x="2400300" y="4584700"/>
          <p14:tracePt t="47109" x="2408238" y="4584700"/>
          <p14:tracePt t="47125" x="2416175" y="4592638"/>
          <p14:tracePt t="47133" x="2424113" y="4592638"/>
          <p14:tracePt t="47141" x="2432050" y="4600575"/>
          <p14:tracePt t="47158" x="2439988" y="4608513"/>
          <p14:tracePt t="47173" x="2455863" y="4608513"/>
          <p14:tracePt t="47197" x="2455863" y="4616450"/>
          <p14:tracePt t="47222" x="2463800" y="4616450"/>
          <p14:tracePt t="47245" x="2463800" y="4624388"/>
          <p14:tracePt t="47270" x="2463800" y="4633913"/>
          <p14:tracePt t="47293" x="2463800" y="4641850"/>
          <p14:tracePt t="47317" x="2463800" y="4649788"/>
          <p14:tracePt t="47342" x="2455863" y="4657725"/>
          <p14:tracePt t="47349" x="2455863" y="4665663"/>
          <p14:tracePt t="47406" x="2447925" y="4665663"/>
          <p14:tracePt t="47453" x="2439988" y="4665663"/>
          <p14:tracePt t="47469" x="2439988" y="4673600"/>
          <p14:tracePt t="47477" x="2432050" y="4673600"/>
          <p14:tracePt t="47493" x="2424113" y="4673600"/>
          <p14:tracePt t="47509" x="2424113" y="4681538"/>
          <p14:tracePt t="47678" x="2416175" y="4681538"/>
          <p14:tracePt t="47749" x="2424113" y="4689475"/>
          <p14:tracePt t="47757" x="2447925" y="4705350"/>
          <p14:tracePt t="47765" x="2471738" y="4705350"/>
          <p14:tracePt t="47773" x="2495550" y="4721225"/>
          <p14:tracePt t="47781" x="2511425" y="4729163"/>
          <p14:tracePt t="47789" x="2535238" y="4737100"/>
          <p14:tracePt t="47797" x="2559050" y="4737100"/>
          <p14:tracePt t="47805" x="2582863" y="4752975"/>
          <p14:tracePt t="47813" x="2598738" y="4760913"/>
          <p14:tracePt t="47821" x="2614613" y="4768850"/>
          <p14:tracePt t="47829" x="2646363" y="4776788"/>
          <p14:tracePt t="47837" x="2662238" y="4784725"/>
          <p14:tracePt t="47845" x="2693988" y="4784725"/>
          <p14:tracePt t="47853" x="2709863" y="4800600"/>
          <p14:tracePt t="47861" x="2733675" y="4808538"/>
          <p14:tracePt t="47869" x="2741613" y="4808538"/>
          <p14:tracePt t="47883" x="2759075" y="4816475"/>
          <p14:tracePt t="47885" x="2774950" y="4824413"/>
          <p14:tracePt t="47893" x="2782888" y="4824413"/>
          <p14:tracePt t="47901" x="2790825" y="4824413"/>
          <p14:tracePt t="47909" x="2798763" y="4824413"/>
          <p14:tracePt t="47917" x="2806700" y="4824413"/>
          <p14:tracePt t="47925" x="2806700" y="4832350"/>
          <p14:tracePt t="47990" x="2806700" y="4840288"/>
          <p14:tracePt t="48013" x="2814638" y="4848225"/>
          <p14:tracePt t="48037" x="2814638" y="4856163"/>
          <p14:tracePt t="48077" x="2822575" y="4856163"/>
          <p14:tracePt t="48365" x="2830513" y="4856163"/>
          <p14:tracePt t="48381" x="2838450" y="4856163"/>
          <p14:tracePt t="48389" x="2846388" y="4856163"/>
          <p14:tracePt t="48405" x="2854325" y="4856163"/>
          <p14:tracePt t="48421" x="2862263" y="4856163"/>
          <p14:tracePt t="48429" x="2870200" y="4856163"/>
          <p14:tracePt t="48437" x="2878138" y="4856163"/>
          <p14:tracePt t="48453" x="2878138" y="4864100"/>
          <p14:tracePt t="48478" x="2886075" y="4864100"/>
          <p14:tracePt t="48509" x="2894013" y="4864100"/>
          <p14:tracePt t="48526" x="2901950" y="4864100"/>
          <p14:tracePt t="48541" x="2909888" y="4864100"/>
          <p14:tracePt t="48557" x="2917825" y="4864100"/>
          <p14:tracePt t="48573" x="2925763" y="4864100"/>
          <p14:tracePt t="48581" x="2933700" y="4864100"/>
          <p14:tracePt t="48589" x="2941638" y="4864100"/>
          <p14:tracePt t="48597" x="2957513" y="4864100"/>
          <p14:tracePt t="48605" x="2965450" y="4864100"/>
          <p14:tracePt t="48613" x="2973388" y="4864100"/>
          <p14:tracePt t="48621" x="2989263" y="4864100"/>
          <p14:tracePt t="48629" x="2997200" y="4864100"/>
          <p14:tracePt t="48637" x="3013075" y="4864100"/>
          <p14:tracePt t="48645" x="3028950" y="4864100"/>
          <p14:tracePt t="48653" x="3060700" y="4856163"/>
          <p14:tracePt t="48661" x="3076575" y="4856163"/>
          <p14:tracePt t="48669" x="3100388" y="4856163"/>
          <p14:tracePt t="48677" x="3125788" y="4856163"/>
          <p14:tracePt t="48685" x="3133725" y="4856163"/>
          <p14:tracePt t="48693" x="3157538" y="4856163"/>
          <p14:tracePt t="48701" x="3173413" y="4856163"/>
          <p14:tracePt t="48709" x="3197225" y="4856163"/>
          <p14:tracePt t="48717" x="3213100" y="4856163"/>
          <p14:tracePt t="48725" x="3236913" y="4856163"/>
          <p14:tracePt t="48733" x="3252788" y="4856163"/>
          <p14:tracePt t="48741" x="3268663" y="4856163"/>
          <p14:tracePt t="48750" x="3284538" y="4856163"/>
          <p14:tracePt t="48757" x="3292475" y="4856163"/>
          <p14:tracePt t="48765" x="3308350" y="4856163"/>
          <p14:tracePt t="48773" x="3316288" y="4856163"/>
          <p14:tracePt t="48950" x="3308350" y="4856163"/>
          <p14:tracePt t="48997" x="3300413" y="4864100"/>
          <p14:tracePt t="49006" x="3292475" y="4864100"/>
          <p14:tracePt t="49029" x="3284538" y="4872038"/>
          <p14:tracePt t="49037" x="3276600" y="4872038"/>
          <p14:tracePt t="49062" x="3268663" y="4872038"/>
          <p14:tracePt t="49110" x="3260725" y="4872038"/>
          <p14:tracePt t="49126" x="3260725" y="4879975"/>
          <p14:tracePt t="49181" x="3252788" y="4879975"/>
          <p14:tracePt t="49189" x="3244850" y="4879975"/>
          <p14:tracePt t="49205" x="3236913" y="4887913"/>
          <p14:tracePt t="49213" x="3228975" y="4887913"/>
          <p14:tracePt t="49221" x="3221038" y="4887913"/>
          <p14:tracePt t="49229" x="3213100" y="4895850"/>
          <p14:tracePt t="49237" x="3197225" y="4895850"/>
          <p14:tracePt t="49245" x="3181350" y="4911725"/>
          <p14:tracePt t="49253" x="3157538" y="4911725"/>
          <p14:tracePt t="49261" x="3125788" y="4919663"/>
          <p14:tracePt t="49269" x="3092450" y="4927600"/>
          <p14:tracePt t="49277" x="3060700" y="4935538"/>
          <p14:tracePt t="49285" x="3028950" y="4935538"/>
          <p14:tracePt t="49293" x="2989263" y="4943475"/>
          <p14:tracePt t="49301" x="2957513" y="4951413"/>
          <p14:tracePt t="49309" x="2933700" y="4951413"/>
          <p14:tracePt t="49317" x="2909888" y="4951413"/>
          <p14:tracePt t="49325" x="2886075" y="4951413"/>
          <p14:tracePt t="49333" x="2870200" y="4959350"/>
          <p14:tracePt t="49341" x="2854325" y="4959350"/>
          <p14:tracePt t="49350" x="2846388" y="4959350"/>
          <p14:tracePt t="49357" x="2830513" y="4959350"/>
          <p14:tracePt t="49365" x="2822575" y="4959350"/>
          <p14:tracePt t="49373" x="2814638" y="4959350"/>
          <p14:tracePt t="49389" x="2798763" y="4959350"/>
          <p14:tracePt t="49397" x="2782888" y="4959350"/>
          <p14:tracePt t="49405" x="2774950" y="4967288"/>
          <p14:tracePt t="49413" x="2767013" y="4967288"/>
          <p14:tracePt t="49421" x="2759075" y="4967288"/>
          <p14:tracePt t="49437" x="2751138" y="4967288"/>
          <p14:tracePt t="49517" x="2741613" y="4967288"/>
          <p14:tracePt t="49621" x="2733675" y="4967288"/>
          <p14:tracePt t="49629" x="2725738" y="4967288"/>
          <p14:tracePt t="49637" x="2717800" y="4967288"/>
          <p14:tracePt t="49645" x="2701925" y="4967288"/>
          <p14:tracePt t="49653" x="2686050" y="4967288"/>
          <p14:tracePt t="49661" x="2662238" y="4967288"/>
          <p14:tracePt t="49669" x="2638425" y="4967288"/>
          <p14:tracePt t="49677" x="2622550" y="4967288"/>
          <p14:tracePt t="49685" x="2598738" y="4967288"/>
          <p14:tracePt t="49693" x="2566988" y="4967288"/>
          <p14:tracePt t="49701" x="2535238" y="4967288"/>
          <p14:tracePt t="49709" x="2503488" y="4967288"/>
          <p14:tracePt t="49717" x="2471738" y="4967288"/>
          <p14:tracePt t="49725" x="2447925" y="4967288"/>
          <p14:tracePt t="49733" x="2424113" y="4959350"/>
          <p14:tracePt t="49741" x="2416175" y="4951413"/>
          <p14:tracePt t="49749" x="2392363" y="4951413"/>
          <p14:tracePt t="49757" x="2384425" y="4943475"/>
          <p14:tracePt t="49765" x="2374900" y="4943475"/>
          <p14:tracePt t="49773" x="2366963" y="4943475"/>
          <p14:tracePt t="49781" x="2366963" y="4935538"/>
          <p14:tracePt t="50085" x="2351088" y="4935538"/>
          <p14:tracePt t="50101" x="2343150" y="4935538"/>
          <p14:tracePt t="50117" x="2327275" y="4935538"/>
          <p14:tracePt t="50133" x="2311400" y="4935538"/>
          <p14:tracePt t="50149" x="2295525" y="4935538"/>
          <p14:tracePt t="50157" x="2279650" y="4935538"/>
          <p14:tracePt t="50166" x="2263775" y="4935538"/>
          <p14:tracePt t="50173" x="2255838" y="4935538"/>
          <p14:tracePt t="50181" x="2247900" y="4935538"/>
          <p14:tracePt t="50189" x="2224088" y="4935538"/>
          <p14:tracePt t="50197" x="2216150" y="4935538"/>
          <p14:tracePt t="50205" x="2200275" y="4935538"/>
          <p14:tracePt t="50213" x="2192338" y="4935538"/>
          <p14:tracePt t="50221" x="2184400" y="4927600"/>
          <p14:tracePt t="50229" x="2176463" y="4927600"/>
          <p14:tracePt t="50237" x="2168525" y="4919663"/>
          <p14:tracePt t="50245" x="2152650" y="4919663"/>
          <p14:tracePt t="50253" x="2144713" y="4919663"/>
          <p14:tracePt t="50261" x="2128838" y="4919663"/>
          <p14:tracePt t="50269" x="2120900" y="4919663"/>
          <p14:tracePt t="50277" x="2105025" y="4911725"/>
          <p14:tracePt t="50285" x="2089150" y="4911725"/>
          <p14:tracePt t="50293" x="2089150" y="4903788"/>
          <p14:tracePt t="50302" x="2073275" y="4903788"/>
          <p14:tracePt t="50317" x="2057400" y="4895850"/>
          <p14:tracePt t="50333" x="2049463" y="4895850"/>
          <p14:tracePt t="50373" x="2041525" y="4887913"/>
          <p14:tracePt t="50397" x="2041525" y="4879975"/>
          <p14:tracePt t="50405" x="2033588" y="4872038"/>
          <p14:tracePt t="50421" x="2025650" y="4864100"/>
          <p14:tracePt t="50429" x="2025650" y="4856163"/>
          <p14:tracePt t="50437" x="2025650" y="4848225"/>
          <p14:tracePt t="50445" x="2017713" y="4840288"/>
          <p14:tracePt t="50453" x="2017713" y="4832350"/>
          <p14:tracePt t="50469" x="2017713" y="4824413"/>
          <p14:tracePt t="50485" x="2017713" y="4816475"/>
          <p14:tracePt t="50501" x="2017713" y="4800600"/>
          <p14:tracePt t="50517" x="2017713" y="4792663"/>
          <p14:tracePt t="50525" x="2017713" y="4784725"/>
          <p14:tracePt t="50533" x="2017713" y="4776788"/>
          <p14:tracePt t="50541" x="2017713" y="4768850"/>
          <p14:tracePt t="50558" x="2033588" y="4760913"/>
          <p14:tracePt t="50565" x="2033588" y="4752975"/>
          <p14:tracePt t="50573" x="2041525" y="4745038"/>
          <p14:tracePt t="50581" x="2049463" y="4737100"/>
          <p14:tracePt t="50589" x="2057400" y="4737100"/>
          <p14:tracePt t="50597" x="2057400" y="4729163"/>
          <p14:tracePt t="50605" x="2065338" y="4729163"/>
          <p14:tracePt t="50613" x="2073275" y="4721225"/>
          <p14:tracePt t="50621" x="2081213" y="4721225"/>
          <p14:tracePt t="50629" x="2081213" y="4713288"/>
          <p14:tracePt t="50637" x="2089150" y="4713288"/>
          <p14:tracePt t="50653" x="2097088" y="4713288"/>
          <p14:tracePt t="50669" x="2105025" y="4713288"/>
          <p14:tracePt t="50677" x="2105025" y="4705350"/>
          <p14:tracePt t="50693" x="2112963" y="4705350"/>
          <p14:tracePt t="50717" x="2120900" y="4697413"/>
          <p14:tracePt t="50725" x="2128838" y="4697413"/>
          <p14:tracePt t="50733" x="2136775" y="4697413"/>
          <p14:tracePt t="50741" x="2152650" y="4689475"/>
          <p14:tracePt t="50757" x="2168525" y="4689475"/>
          <p14:tracePt t="50773" x="2176463" y="4689475"/>
          <p14:tracePt t="50893" x="2184400" y="4689475"/>
          <p14:tracePt t="50925" x="2192338" y="4689475"/>
          <p14:tracePt t="50941" x="2200275" y="4689475"/>
          <p14:tracePt t="50957" x="2208213" y="4689475"/>
          <p14:tracePt t="50973" x="2216150" y="4689475"/>
          <p14:tracePt t="50981" x="2224088" y="4689475"/>
          <p14:tracePt t="50989" x="2232025" y="4697413"/>
          <p14:tracePt t="50997" x="2239963" y="4697413"/>
          <p14:tracePt t="51005" x="2239963" y="4705350"/>
          <p14:tracePt t="51013" x="2255838" y="4705350"/>
          <p14:tracePt t="51021" x="2263775" y="4713288"/>
          <p14:tracePt t="51029" x="2279650" y="4721225"/>
          <p14:tracePt t="51037" x="2295525" y="4729163"/>
          <p14:tracePt t="51045" x="2303463" y="4729163"/>
          <p14:tracePt t="51053" x="2319338" y="4737100"/>
          <p14:tracePt t="51061" x="2335213" y="4745038"/>
          <p14:tracePt t="51069" x="2351088" y="4752975"/>
          <p14:tracePt t="51077" x="2359025" y="4760913"/>
          <p14:tracePt t="51085" x="2366963" y="4760913"/>
          <p14:tracePt t="51093" x="2384425" y="4760913"/>
          <p14:tracePt t="51109" x="2392363" y="4768850"/>
          <p14:tracePt t="51125" x="2400300" y="4768850"/>
          <p14:tracePt t="51141" x="2408238" y="4776788"/>
          <p14:tracePt t="51173" x="2416175" y="4776788"/>
          <p14:tracePt t="51181" x="2424113" y="4776788"/>
          <p14:tracePt t="51197" x="2432050" y="4776788"/>
          <p14:tracePt t="51206" x="2432050" y="4784725"/>
          <p14:tracePt t="51221" x="2439988" y="4784725"/>
          <p14:tracePt t="51237" x="2447925" y="4792663"/>
          <p14:tracePt t="51253" x="2455863" y="4800600"/>
          <p14:tracePt t="51261" x="2463800" y="4800600"/>
          <p14:tracePt t="51269" x="2471738" y="4800600"/>
          <p14:tracePt t="51277" x="2479675" y="4808538"/>
          <p14:tracePt t="51285" x="2503488" y="4824413"/>
          <p14:tracePt t="51293" x="2511425" y="4824413"/>
          <p14:tracePt t="51301" x="2527300" y="4832350"/>
          <p14:tracePt t="51309" x="2543175" y="4840288"/>
          <p14:tracePt t="51317" x="2559050" y="4848225"/>
          <p14:tracePt t="51325" x="2574925" y="4856163"/>
          <p14:tracePt t="51334" x="2582863" y="4856163"/>
          <p14:tracePt t="51341" x="2590800" y="4856163"/>
          <p14:tracePt t="51350" x="2598738" y="4864100"/>
          <p14:tracePt t="51357" x="2606675" y="4872038"/>
          <p14:tracePt t="51365" x="2614613" y="4872038"/>
          <p14:tracePt t="51373" x="2622550" y="4872038"/>
          <p14:tracePt t="51398" x="2630488" y="4872038"/>
          <p14:tracePt t="51461" x="2630488" y="4879975"/>
          <p14:tracePt t="51718" x="2638425" y="4879975"/>
          <p14:tracePt t="51773" x="2646363" y="4879975"/>
          <p14:tracePt t="51837" x="2654300" y="4879975"/>
          <p14:tracePt t="52141" x="2662238" y="4879975"/>
          <p14:tracePt t="52182" x="2670175" y="4879975"/>
          <p14:tracePt t="52245" x="2678113" y="4879975"/>
          <p14:tracePt t="52254" x="2686050" y="4879975"/>
          <p14:tracePt t="52277" x="2693988" y="4879975"/>
          <p14:tracePt t="52293" x="2709863" y="4879975"/>
          <p14:tracePt t="52301" x="2709863" y="4887913"/>
          <p14:tracePt t="52309" x="2717800" y="4887913"/>
          <p14:tracePt t="52317" x="2725738" y="4887913"/>
          <p14:tracePt t="52325" x="2733675" y="4887913"/>
          <p14:tracePt t="52333" x="2741613" y="4895850"/>
          <p14:tracePt t="52341" x="2759075" y="4895850"/>
          <p14:tracePt t="52350" x="2767013" y="4895850"/>
          <p14:tracePt t="52357" x="2782888" y="4895850"/>
          <p14:tracePt t="52366" x="2798763" y="4895850"/>
          <p14:tracePt t="52373" x="2814638" y="4895850"/>
          <p14:tracePt t="52381" x="2830513" y="4911725"/>
          <p14:tracePt t="52389" x="2846388" y="4911725"/>
          <p14:tracePt t="52397" x="2862263" y="4919663"/>
          <p14:tracePt t="52405" x="2878138" y="4919663"/>
          <p14:tracePt t="52413" x="2901950" y="4919663"/>
          <p14:tracePt t="52421" x="2917825" y="4919663"/>
          <p14:tracePt t="52429" x="2933700" y="4919663"/>
          <p14:tracePt t="52437" x="2949575" y="4927600"/>
          <p14:tracePt t="52445" x="2965450" y="4927600"/>
          <p14:tracePt t="52453" x="2981325" y="4927600"/>
          <p14:tracePt t="52461" x="2997200" y="4935538"/>
          <p14:tracePt t="52469" x="3013075" y="4935538"/>
          <p14:tracePt t="52478" x="3021013" y="4935538"/>
          <p14:tracePt t="52485" x="3036888" y="4935538"/>
          <p14:tracePt t="52493" x="3052763" y="4935538"/>
          <p14:tracePt t="52501" x="3076575" y="4935538"/>
          <p14:tracePt t="52509" x="3100388" y="4935538"/>
          <p14:tracePt t="52517" x="3125788" y="4943475"/>
          <p14:tracePt t="52525" x="3149600" y="4943475"/>
          <p14:tracePt t="52533" x="3173413" y="4943475"/>
          <p14:tracePt t="52541" x="3197225" y="4943475"/>
          <p14:tracePt t="52550" x="3221038" y="4951413"/>
          <p14:tracePt t="52557" x="3244850" y="4951413"/>
          <p14:tracePt t="52565" x="3268663" y="4951413"/>
          <p14:tracePt t="52573" x="3292475" y="4951413"/>
          <p14:tracePt t="52581" x="3308350" y="4951413"/>
          <p14:tracePt t="52589" x="3332163" y="4959350"/>
          <p14:tracePt t="52597" x="3348038" y="4959350"/>
          <p14:tracePt t="52605" x="3371850" y="4959350"/>
          <p14:tracePt t="52613" x="3387725" y="4959350"/>
          <p14:tracePt t="52621" x="3403600" y="4959350"/>
          <p14:tracePt t="52629" x="3419475" y="4959350"/>
          <p14:tracePt t="52637" x="3443288" y="4959350"/>
          <p14:tracePt t="52645" x="3459163" y="4959350"/>
          <p14:tracePt t="52653" x="3476625" y="4959350"/>
          <p14:tracePt t="52661" x="3492500" y="4959350"/>
          <p14:tracePt t="52669" x="3500438" y="4959350"/>
          <p14:tracePt t="52677" x="3524250" y="4967288"/>
          <p14:tracePt t="52685" x="3540125" y="4967288"/>
          <p14:tracePt t="52693" x="3571875" y="4976813"/>
          <p14:tracePt t="52701" x="3587750" y="4976813"/>
          <p14:tracePt t="52709" x="3611563" y="4976813"/>
          <p14:tracePt t="52717" x="3643313" y="4984750"/>
          <p14:tracePt t="52725" x="3667125" y="4984750"/>
          <p14:tracePt t="52734" x="3683000" y="4992688"/>
          <p14:tracePt t="52741" x="3698875" y="4992688"/>
          <p14:tracePt t="52749" x="3714750" y="4992688"/>
          <p14:tracePt t="52757" x="3730625" y="4992688"/>
          <p14:tracePt t="52765" x="3754438" y="4992688"/>
          <p14:tracePt t="52773" x="3762375" y="4992688"/>
          <p14:tracePt t="52781" x="3778250" y="4992688"/>
          <p14:tracePt t="52790" x="3786188" y="4992688"/>
          <p14:tracePt t="52797" x="3802063" y="4992688"/>
          <p14:tracePt t="52813" x="3817938" y="4992688"/>
          <p14:tracePt t="52821" x="3825875" y="4992688"/>
          <p14:tracePt t="52830" x="3843338" y="4992688"/>
          <p14:tracePt t="52837" x="3859213" y="4992688"/>
          <p14:tracePt t="52845" x="3867150" y="4992688"/>
          <p14:tracePt t="52853" x="3890963" y="4992688"/>
          <p14:tracePt t="52861" x="3914775" y="4992688"/>
          <p14:tracePt t="52869" x="3930650" y="4992688"/>
          <p14:tracePt t="52877" x="3962400" y="4992688"/>
          <p14:tracePt t="52885" x="3986213" y="4992688"/>
          <p14:tracePt t="52900" x="4002088" y="4992688"/>
          <p14:tracePt t="52901" x="4025900" y="4992688"/>
          <p14:tracePt t="52909" x="4049713" y="4992688"/>
          <p14:tracePt t="52917" x="4065588" y="4992688"/>
          <p14:tracePt t="52925" x="4089400" y="4992688"/>
          <p14:tracePt t="52933" x="4113213" y="4992688"/>
          <p14:tracePt t="52941" x="4121150" y="4992688"/>
          <p14:tracePt t="52949" x="4137025" y="4992688"/>
          <p14:tracePt t="52957" x="4152900" y="4992688"/>
          <p14:tracePt t="52965" x="4168775" y="4992688"/>
          <p14:tracePt t="52974" x="4176713" y="4992688"/>
          <p14:tracePt t="52981" x="4200525" y="4992688"/>
          <p14:tracePt t="52990" x="4210050" y="4992688"/>
          <p14:tracePt t="52997" x="4225925" y="4992688"/>
          <p14:tracePt t="53006" x="4233863" y="4992688"/>
          <p14:tracePt t="53013" x="4249738" y="4992688"/>
          <p14:tracePt t="53021" x="4257675" y="4992688"/>
          <p14:tracePt t="53029" x="4265613" y="4992688"/>
          <p14:tracePt t="53037" x="4281488" y="4992688"/>
          <p14:tracePt t="53045" x="4297363" y="4992688"/>
          <p14:tracePt t="53053" x="4305300" y="4992688"/>
          <p14:tracePt t="53069" x="4321175" y="4992688"/>
          <p14:tracePt t="53085" x="4329113" y="4992688"/>
          <p14:tracePt t="53094" x="4337050" y="4992688"/>
          <p14:tracePt t="53101" x="4344988" y="4992688"/>
          <p14:tracePt t="53117" x="4352925" y="4992688"/>
          <p14:tracePt t="53133" x="4368800" y="4992688"/>
          <p14:tracePt t="53149" x="4376738" y="4992688"/>
          <p14:tracePt t="53157" x="4392613" y="4992688"/>
          <p14:tracePt t="53165" x="4400550" y="4992688"/>
          <p14:tracePt t="53173" x="4408488" y="4992688"/>
          <p14:tracePt t="53181" x="4416425" y="4992688"/>
          <p14:tracePt t="53189" x="4432300" y="4992688"/>
          <p14:tracePt t="53197" x="4440238" y="4992688"/>
          <p14:tracePt t="53205" x="4448175" y="4992688"/>
          <p14:tracePt t="53213" x="4464050" y="4992688"/>
          <p14:tracePt t="53221" x="4479925" y="4992688"/>
          <p14:tracePt t="53229" x="4495800" y="4992688"/>
          <p14:tracePt t="53237" x="4511675" y="4992688"/>
          <p14:tracePt t="53245" x="4519613" y="4992688"/>
          <p14:tracePt t="53253" x="4535488" y="4992688"/>
          <p14:tracePt t="53261" x="4551363" y="4992688"/>
          <p14:tracePt t="53269" x="4559300" y="4992688"/>
          <p14:tracePt t="53277" x="4567238" y="4992688"/>
          <p14:tracePt t="53285" x="4584700" y="4992688"/>
          <p14:tracePt t="53293" x="4600575" y="4992688"/>
          <p14:tracePt t="53301" x="4608513" y="4992688"/>
          <p14:tracePt t="53309" x="4632325" y="5000625"/>
          <p14:tracePt t="53317" x="4656138" y="5000625"/>
          <p14:tracePt t="53325" x="4672013" y="5000625"/>
          <p14:tracePt t="53333" x="4695825" y="5000625"/>
          <p14:tracePt t="53341" x="4711700" y="5008563"/>
          <p14:tracePt t="53350" x="4727575" y="5008563"/>
          <p14:tracePt t="53357" x="4743450" y="5008563"/>
          <p14:tracePt t="53366" x="4751388" y="5008563"/>
          <p14:tracePt t="53373" x="4759325" y="5008563"/>
          <p14:tracePt t="53381" x="4775200" y="5008563"/>
          <p14:tracePt t="53405" x="4783138" y="5008563"/>
          <p14:tracePt t="53541" x="4791075" y="5008563"/>
          <p14:tracePt t="53557" x="4799013" y="5008563"/>
          <p14:tracePt t="53565" x="4806950" y="5008563"/>
          <p14:tracePt t="53581" x="4814888" y="5008563"/>
          <p14:tracePt t="53589" x="4822825" y="5008563"/>
          <p14:tracePt t="53597" x="4830763" y="5008563"/>
          <p14:tracePt t="53613" x="4838700" y="5008563"/>
          <p14:tracePt t="53789" x="4846638" y="5008563"/>
          <p14:tracePt t="53813" x="4854575" y="5008563"/>
          <p14:tracePt t="53829" x="4862513" y="5008563"/>
          <p14:tracePt t="53870" x="4870450" y="5008563"/>
          <p14:tracePt t="53885" x="4878388" y="5008563"/>
          <p14:tracePt t="53901" x="4894263" y="5008563"/>
          <p14:tracePt t="53909" x="4902200" y="5008563"/>
          <p14:tracePt t="53925" x="4918075" y="5008563"/>
          <p14:tracePt t="53933" x="4926013" y="5008563"/>
          <p14:tracePt t="53941" x="4933950" y="5008563"/>
          <p14:tracePt t="53949" x="4951413" y="5008563"/>
          <p14:tracePt t="53965" x="4959350" y="5008563"/>
          <p14:tracePt t="53973" x="4967288" y="5008563"/>
          <p14:tracePt t="55334" x="4967288" y="5000625"/>
          <p14:tracePt t="55357" x="4959350" y="5000625"/>
          <p14:tracePt t="55365" x="4959350" y="4992688"/>
          <p14:tracePt t="55382" x="4951413" y="4992688"/>
          <p14:tracePt t="55389" x="4943475" y="4992688"/>
          <p14:tracePt t="55413" x="4933950" y="4992688"/>
          <p14:tracePt t="55446" x="4933950" y="4984750"/>
          <p14:tracePt t="55461" x="4926013" y="4984750"/>
          <p14:tracePt t="55485" x="4926013" y="4967288"/>
          <p14:tracePt t="55493" x="4918075" y="4967288"/>
          <p14:tracePt t="55501" x="4918075" y="4959350"/>
          <p14:tracePt t="55509" x="4918075" y="4943475"/>
          <p14:tracePt t="55517" x="4910138" y="4935538"/>
          <p14:tracePt t="55526" x="4910138" y="4927600"/>
          <p14:tracePt t="55533" x="4910138" y="4911725"/>
          <p14:tracePt t="55541" x="4910138" y="4895850"/>
          <p14:tracePt t="55550" x="4910138" y="4887913"/>
          <p14:tracePt t="55557" x="4910138" y="4872038"/>
          <p14:tracePt t="55567" x="4910138" y="4864100"/>
          <p14:tracePt t="55573" x="4902200" y="4848225"/>
          <p14:tracePt t="55581" x="4902200" y="4832350"/>
          <p14:tracePt t="55589" x="4902200" y="4816475"/>
          <p14:tracePt t="55597" x="4902200" y="4808538"/>
          <p14:tracePt t="55605" x="4902200" y="4792663"/>
          <p14:tracePt t="55621" x="4902200" y="4776788"/>
          <p14:tracePt t="55629" x="4902200" y="4768850"/>
          <p14:tracePt t="55637" x="4902200" y="4760913"/>
          <p14:tracePt t="55645" x="4902200" y="4752975"/>
          <p14:tracePt t="55653" x="4910138" y="4737100"/>
          <p14:tracePt t="55661" x="4910138" y="4729163"/>
          <p14:tracePt t="55678" x="4918075" y="4729163"/>
          <p14:tracePt t="55685" x="4926013" y="4713288"/>
          <p14:tracePt t="55701" x="4926013" y="4705350"/>
          <p14:tracePt t="55709" x="4933950" y="4697413"/>
          <p14:tracePt t="55725" x="4943475" y="4689475"/>
          <p14:tracePt t="55733" x="4951413" y="4689475"/>
          <p14:tracePt t="55757" x="4959350" y="4689475"/>
          <p14:tracePt t="55853" x="4951413" y="4689475"/>
          <p14:tracePt t="55861" x="4943475" y="4689475"/>
          <p14:tracePt t="55869" x="4933950" y="4697413"/>
          <p14:tracePt t="55877" x="4910138" y="4705350"/>
          <p14:tracePt t="55885" x="4886325" y="4721225"/>
          <p14:tracePt t="55893" x="4870450" y="4737100"/>
          <p14:tracePt t="55901" x="4846638" y="4752975"/>
          <p14:tracePt t="55909" x="4806950" y="4776788"/>
          <p14:tracePt t="55917" x="4767263" y="4792663"/>
          <p14:tracePt t="55925" x="4743450" y="4800600"/>
          <p14:tracePt t="55934" x="4703763" y="4808538"/>
          <p14:tracePt t="55941" x="4664075" y="4824413"/>
          <p14:tracePt t="55949" x="4616450" y="4832350"/>
          <p14:tracePt t="55957" x="4584700" y="4832350"/>
          <p14:tracePt t="55966" x="4535488" y="4848225"/>
          <p14:tracePt t="55983" x="4440238" y="4848225"/>
          <p14:tracePt t="55989" x="4384675" y="4856163"/>
          <p14:tracePt t="55997" x="4344988" y="4856163"/>
          <p14:tracePt t="56006" x="4297363" y="4864100"/>
          <p14:tracePt t="56013" x="4265613" y="4864100"/>
          <p14:tracePt t="56022" x="4241800" y="4864100"/>
          <p14:tracePt t="56029" x="4217988" y="4864100"/>
          <p14:tracePt t="56037" x="4200525" y="4864100"/>
          <p14:tracePt t="56062" x="4192588" y="4864100"/>
          <p14:tracePt t="56269" x="4210050" y="4864100"/>
          <p14:tracePt t="56277" x="4217988" y="4864100"/>
          <p14:tracePt t="56293" x="4233863" y="4872038"/>
          <p14:tracePt t="56301" x="4241800" y="4872038"/>
          <p14:tracePt t="56309" x="4257675" y="4872038"/>
          <p14:tracePt t="56317" x="4265613" y="4879975"/>
          <p14:tracePt t="56325" x="4281488" y="4879975"/>
          <p14:tracePt t="56333" x="4297363" y="4879975"/>
          <p14:tracePt t="56341" x="4313238" y="4887913"/>
          <p14:tracePt t="56350" x="4329113" y="4887913"/>
          <p14:tracePt t="56357" x="4344988" y="4887913"/>
          <p14:tracePt t="56366" x="4368800" y="4887913"/>
          <p14:tracePt t="56373" x="4392613" y="4887913"/>
          <p14:tracePt t="56381" x="4424363" y="4887913"/>
          <p14:tracePt t="56389" x="4448175" y="4895850"/>
          <p14:tracePt t="56397" x="4495800" y="4895850"/>
          <p14:tracePt t="56405" x="4527550" y="4895850"/>
          <p14:tracePt t="56413" x="4567238" y="4895850"/>
          <p14:tracePt t="56421" x="4608513" y="4895850"/>
          <p14:tracePt t="56429" x="4640263" y="4903788"/>
          <p14:tracePt t="56437" x="4664075" y="4903788"/>
          <p14:tracePt t="56445" x="4687888" y="4903788"/>
          <p14:tracePt t="56453" x="4703763" y="4903788"/>
          <p14:tracePt t="56461" x="4711700" y="4903788"/>
          <p14:tracePt t="56469" x="4727575" y="4903788"/>
          <p14:tracePt t="56493" x="4735513" y="4903788"/>
          <p14:tracePt t="56573" x="4743450" y="4903788"/>
          <p14:tracePt t="56589" x="4751388" y="4903788"/>
          <p14:tracePt t="56597" x="4759325" y="4903788"/>
          <p14:tracePt t="56613" x="4767263" y="4903788"/>
          <p14:tracePt t="56637" x="4775200" y="4903788"/>
          <p14:tracePt t="56685" x="4783138" y="4903788"/>
          <p14:tracePt t="56821" x="4791075" y="4903788"/>
          <p14:tracePt t="56853" x="4799013" y="4903788"/>
          <p14:tracePt t="56877" x="4806950" y="4903788"/>
          <p14:tracePt t="56901" x="4814888" y="4903788"/>
          <p14:tracePt t="56909" x="4822825" y="4903788"/>
          <p14:tracePt t="56933" x="4830763" y="4903788"/>
          <p14:tracePt t="56957" x="4838700" y="4903788"/>
          <p14:tracePt t="57037" x="4846638" y="4903788"/>
          <p14:tracePt t="57053" x="4854575" y="4903788"/>
          <p14:tracePt t="57069" x="4862513" y="4903788"/>
          <p14:tracePt t="57093" x="4870450" y="4903788"/>
          <p14:tracePt t="57109" x="4870450" y="4911725"/>
          <p14:tracePt t="57117" x="4878388" y="4911725"/>
          <p14:tracePt t="57141" x="4886325" y="4911725"/>
          <p14:tracePt t="57197" x="4894263" y="4911725"/>
          <p14:tracePt t="57213" x="4894263" y="4919663"/>
          <p14:tracePt t="57221" x="4902200" y="4919663"/>
          <p14:tracePt t="57245" x="4910138" y="4919663"/>
          <p14:tracePt t="57253" x="4918075" y="4919663"/>
          <p14:tracePt t="57269" x="4926013" y="4919663"/>
          <p14:tracePt t="57277" x="4933950" y="4919663"/>
          <p14:tracePt t="57285" x="4943475" y="4919663"/>
          <p14:tracePt t="57301" x="4951413" y="4919663"/>
          <p14:tracePt t="57333" x="4959350" y="4919663"/>
          <p14:tracePt t="57357" x="4967288" y="4919663"/>
          <p14:tracePt t="57366" x="4975225" y="4919663"/>
          <p14:tracePt t="57373" x="4983163" y="4919663"/>
          <p14:tracePt t="57381" x="4991100" y="4919663"/>
          <p14:tracePt t="57389" x="4999038" y="4919663"/>
          <p14:tracePt t="57398" x="5014913" y="4919663"/>
          <p14:tracePt t="57405" x="5030788" y="4919663"/>
          <p14:tracePt t="57413" x="5046663" y="4919663"/>
          <p14:tracePt t="57421" x="5054600" y="4919663"/>
          <p14:tracePt t="57429" x="5070475" y="4919663"/>
          <p14:tracePt t="57437" x="5086350" y="4919663"/>
          <p14:tracePt t="57445" x="5102225" y="4927600"/>
          <p14:tracePt t="57453" x="5118100" y="4927600"/>
          <p14:tracePt t="57461" x="5126038" y="4935538"/>
          <p14:tracePt t="57469" x="5141913" y="4935538"/>
          <p14:tracePt t="57477" x="5149850" y="4935538"/>
          <p14:tracePt t="57485" x="5157788" y="4935538"/>
          <p14:tracePt t="57493" x="5173663" y="4943475"/>
          <p14:tracePt t="57509" x="5181600" y="4943475"/>
          <p14:tracePt t="57517" x="5189538" y="4951413"/>
          <p14:tracePt t="57525" x="5197475" y="4951413"/>
          <p14:tracePt t="57541" x="5205413" y="4951413"/>
          <p14:tracePt t="57926" x="5197475" y="4951413"/>
          <p14:tracePt t="57933" x="5189538" y="4951413"/>
          <p14:tracePt t="57957" x="5181600" y="4951413"/>
          <p14:tracePt t="57966" x="5173663" y="4951413"/>
          <p14:tracePt t="58005" x="5165725" y="4951413"/>
          <p14:tracePt t="58117" x="5165725" y="4943475"/>
          <p14:tracePt t="58125" x="5157788" y="4943475"/>
          <p14:tracePt t="58157" x="5149850" y="4943475"/>
          <p14:tracePt t="58189" x="5141913" y="4943475"/>
          <p14:tracePt t="58213" x="5126038" y="4943475"/>
          <p14:tracePt t="58237" x="5118100" y="4943475"/>
          <p14:tracePt t="58245" x="5110163" y="4943475"/>
          <p14:tracePt t="58261" x="5102225" y="4943475"/>
          <p14:tracePt t="58277" x="5094288" y="4943475"/>
          <p14:tracePt t="58309" x="5086350" y="4943475"/>
          <p14:tracePt t="58358" x="5070475" y="4943475"/>
          <p14:tracePt t="58382" x="5062538" y="4943475"/>
          <p14:tracePt t="58413" x="5054600" y="4943475"/>
          <p14:tracePt t="58430" x="5046663" y="4943475"/>
          <p14:tracePt t="58493" x="5038725" y="4943475"/>
          <p14:tracePt t="58533" x="5038725" y="4935538"/>
          <p14:tracePt t="58541" x="5030788" y="4935538"/>
          <p14:tracePt t="58573" x="5022850" y="4935538"/>
          <p14:tracePt t="61430" x="5030788" y="4935538"/>
          <p14:tracePt t="61445" x="5038725" y="4935538"/>
          <p14:tracePt t="61469" x="5046663" y="4935538"/>
          <p14:tracePt t="61477" x="5054600" y="4935538"/>
          <p14:tracePt t="61485" x="5062538" y="4935538"/>
          <p14:tracePt t="61493" x="5070475" y="4935538"/>
          <p14:tracePt t="61501" x="5086350" y="4935538"/>
          <p14:tracePt t="61509" x="5102225" y="4935538"/>
          <p14:tracePt t="61517" x="5126038" y="4935538"/>
          <p14:tracePt t="61525" x="5141913" y="4935538"/>
          <p14:tracePt t="61533" x="5165725" y="4935538"/>
          <p14:tracePt t="61541" x="5189538" y="4943475"/>
          <p14:tracePt t="61549" x="5229225" y="4943475"/>
          <p14:tracePt t="61557" x="5253038" y="4943475"/>
          <p14:tracePt t="61566" x="5276850" y="4951413"/>
          <p14:tracePt t="61573" x="5300663" y="4951413"/>
          <p14:tracePt t="61581" x="5326063" y="4951413"/>
          <p14:tracePt t="61589" x="5349875" y="4951413"/>
          <p14:tracePt t="61597" x="5373688" y="4951413"/>
          <p14:tracePt t="61605" x="5397500" y="4951413"/>
          <p14:tracePt t="61613" x="5429250" y="4951413"/>
          <p14:tracePt t="61621" x="5461000" y="4951413"/>
          <p14:tracePt t="61629" x="5500688" y="4951413"/>
          <p14:tracePt t="61637" x="5548313" y="4951413"/>
          <p14:tracePt t="61645" x="5595938" y="4951413"/>
          <p14:tracePt t="61653" x="5651500" y="4951413"/>
          <p14:tracePt t="61661" x="5724525" y="4951413"/>
          <p14:tracePt t="61669" x="5803900" y="4951413"/>
          <p14:tracePt t="61677" x="5875338" y="4959350"/>
          <p14:tracePt t="61685" x="5946775" y="4959350"/>
          <p14:tracePt t="61693" x="6026150" y="4959350"/>
          <p14:tracePt t="61701" x="6091238" y="4967288"/>
          <p14:tracePt t="61709" x="6154738" y="4967288"/>
          <p14:tracePt t="61717" x="6210300" y="4967288"/>
          <p14:tracePt t="61725" x="6273800" y="4967288"/>
          <p14:tracePt t="61733" x="6313488" y="4976813"/>
          <p14:tracePt t="61741" x="6369050" y="4984750"/>
          <p14:tracePt t="61749" x="6426200" y="4984750"/>
          <p14:tracePt t="61757" x="6489700" y="4992688"/>
          <p14:tracePt t="61766" x="6553200" y="5000625"/>
          <p14:tracePt t="61773" x="6608763" y="5000625"/>
          <p14:tracePt t="61781" x="6672263" y="5000625"/>
          <p14:tracePt t="61789" x="6727825" y="5000625"/>
          <p14:tracePt t="61797" x="6792913" y="5000625"/>
          <p14:tracePt t="61806" x="6856413" y="5008563"/>
          <p14:tracePt t="61813" x="6919913" y="5008563"/>
          <p14:tracePt t="61821" x="6983413" y="5008563"/>
          <p14:tracePt t="61829" x="7046913" y="5008563"/>
          <p14:tracePt t="61837" x="7118350" y="5008563"/>
          <p14:tracePt t="61845" x="7183438" y="5008563"/>
          <p14:tracePt t="61853" x="7239000" y="5016500"/>
          <p14:tracePt t="61861" x="7286625" y="5016500"/>
          <p14:tracePt t="61869" x="7318375" y="5016500"/>
          <p14:tracePt t="61877" x="7334250" y="5016500"/>
          <p14:tracePt t="61899" x="7342188" y="5016500"/>
          <p14:tracePt t="61973" x="7334250" y="5016500"/>
          <p14:tracePt t="62005" x="7334250" y="5024438"/>
          <p14:tracePt t="62029" x="7326313" y="5024438"/>
          <p14:tracePt t="62037" x="7318375" y="5024438"/>
          <p14:tracePt t="62053" x="7310438" y="5024438"/>
          <p14:tracePt t="62077" x="7302500" y="5032375"/>
          <p14:tracePt t="62102" x="7294563" y="5040313"/>
          <p14:tracePt t="62109" x="7286625" y="5040313"/>
          <p14:tracePt t="62125" x="7278688" y="5040313"/>
          <p14:tracePt t="62141" x="7270750" y="5040313"/>
          <p14:tracePt t="62149" x="7270750" y="5048250"/>
          <p14:tracePt t="62157" x="7262813" y="5048250"/>
          <p14:tracePt t="62166" x="7254875" y="5048250"/>
          <p14:tracePt t="62181" x="7246938" y="5048250"/>
          <p14:tracePt t="62189" x="7239000" y="5048250"/>
          <p14:tracePt t="62197" x="7231063" y="5048250"/>
          <p14:tracePt t="62213" x="7207250" y="5056188"/>
          <p14:tracePt t="62221" x="7191375" y="5056188"/>
          <p14:tracePt t="62229" x="7175500" y="5056188"/>
          <p14:tracePt t="62237" x="7159625" y="5064125"/>
          <p14:tracePt t="62245" x="7143750" y="5064125"/>
          <p14:tracePt t="62253" x="7135813" y="5072063"/>
          <p14:tracePt t="62261" x="7118350" y="5072063"/>
          <p14:tracePt t="62269" x="7102475" y="5072063"/>
          <p14:tracePt t="62277" x="7094538" y="5080000"/>
          <p14:tracePt t="62285" x="7078663" y="5087938"/>
          <p14:tracePt t="62293" x="7046913" y="5095875"/>
          <p14:tracePt t="62301" x="7023100" y="5103813"/>
          <p14:tracePt t="62309" x="6967538" y="5119688"/>
          <p14:tracePt t="62317" x="6904038" y="5135563"/>
          <p14:tracePt t="62325" x="6824663" y="5159375"/>
          <p14:tracePt t="62334" x="6743700" y="5183188"/>
          <p14:tracePt t="62341" x="6640513" y="5214938"/>
          <p14:tracePt t="62350" x="6545263" y="5230813"/>
          <p14:tracePt t="62357" x="6450013" y="5278438"/>
          <p14:tracePt t="62366" x="6337300" y="5310188"/>
          <p14:tracePt t="62373" x="6249988" y="5351463"/>
          <p14:tracePt t="62381" x="6162675" y="5375275"/>
          <p14:tracePt t="62389" x="6075363" y="5414963"/>
          <p14:tracePt t="62398" x="5994400" y="5446713"/>
          <p14:tracePt t="62405" x="5915025" y="5470525"/>
          <p14:tracePt t="62413" x="5835650" y="5494338"/>
          <p14:tracePt t="62421" x="5756275" y="5526088"/>
          <p14:tracePt t="62429" x="5659438" y="5541963"/>
          <p14:tracePt t="62437" x="5572125" y="5565775"/>
          <p14:tracePt t="62445" x="5453063" y="5573713"/>
          <p14:tracePt t="62453" x="5334000" y="5605463"/>
          <p14:tracePt t="62461" x="5189538" y="5621338"/>
          <p14:tracePt t="62469" x="5046663" y="5645150"/>
          <p14:tracePt t="62477" x="4902200" y="5662613"/>
          <p14:tracePt t="62485" x="4799013" y="5694363"/>
          <p14:tracePt t="62493" x="4640263" y="5726113"/>
          <p14:tracePt t="62501" x="4535488" y="5749925"/>
          <p14:tracePt t="62509" x="4424363" y="5773738"/>
          <p14:tracePt t="62517" x="4329113" y="5797550"/>
          <p14:tracePt t="62525" x="4233863" y="5813425"/>
          <p14:tracePt t="62533" x="4137025" y="5829300"/>
          <p14:tracePt t="62541" x="4033838" y="5837238"/>
          <p14:tracePt t="62550" x="3938588" y="5845175"/>
          <p14:tracePt t="62557" x="3843338" y="5845175"/>
          <p14:tracePt t="62566" x="3722688" y="5845175"/>
          <p14:tracePt t="62573" x="3643313" y="5845175"/>
          <p14:tracePt t="62581" x="3532188" y="5845175"/>
          <p14:tracePt t="62589" x="3451225" y="5845175"/>
          <p14:tracePt t="62597" x="3355975" y="5837238"/>
          <p14:tracePt t="62605" x="3268663" y="5829300"/>
          <p14:tracePt t="62613" x="3189288" y="5821363"/>
          <p14:tracePt t="62622" x="3125788" y="5821363"/>
          <p14:tracePt t="62629" x="3076575" y="5813425"/>
          <p14:tracePt t="62637" x="3005138" y="5797550"/>
          <p14:tracePt t="62645" x="2941638" y="5773738"/>
          <p14:tracePt t="62653" x="2870200" y="5749925"/>
          <p14:tracePt t="62661" x="2806700" y="5710238"/>
          <p14:tracePt t="62669" x="2741613" y="5686425"/>
          <p14:tracePt t="62677" x="2670175" y="5637213"/>
          <p14:tracePt t="62685" x="2598738" y="5589588"/>
          <p14:tracePt t="62693" x="2535238" y="5549900"/>
          <p14:tracePt t="62701" x="2495550" y="5502275"/>
          <p14:tracePt t="62709" x="2455863" y="5438775"/>
          <p14:tracePt t="62717" x="2432050" y="5375275"/>
          <p14:tracePt t="62725" x="2416175" y="5319713"/>
          <p14:tracePt t="62733" x="2400300" y="5278438"/>
          <p14:tracePt t="62741" x="2400300" y="5214938"/>
          <p14:tracePt t="62749" x="2400300" y="5175250"/>
          <p14:tracePt t="62757" x="2400300" y="5159375"/>
          <p14:tracePt t="62766" x="2400300" y="5127625"/>
          <p14:tracePt t="62773" x="2400300" y="5119688"/>
          <p14:tracePt t="62821" x="2408238" y="5119688"/>
          <p14:tracePt t="62829" x="2424113" y="5119688"/>
          <p14:tracePt t="62837" x="2432050" y="5119688"/>
          <p14:tracePt t="62845" x="2447925" y="5119688"/>
          <p14:tracePt t="62861" x="2463800" y="5119688"/>
          <p14:tracePt t="62869" x="2479675" y="5111750"/>
          <p14:tracePt t="62925" x="2455863" y="5103813"/>
          <p14:tracePt t="62933" x="2447925" y="5103813"/>
          <p14:tracePt t="62941" x="2432050" y="5103813"/>
          <p14:tracePt t="62949" x="2416175" y="5103813"/>
          <p14:tracePt t="62957" x="2408238" y="5111750"/>
          <p14:tracePt t="62965" x="2392363" y="5119688"/>
          <p14:tracePt t="62973" x="2384425" y="5119688"/>
          <p14:tracePt t="62989" x="2374900" y="5119688"/>
          <p14:tracePt t="62997" x="2366963" y="5119688"/>
          <p14:tracePt t="63005" x="2359025" y="5119688"/>
          <p14:tracePt t="63021" x="2351088" y="5119688"/>
          <p14:tracePt t="63045" x="2351088" y="5127625"/>
          <p14:tracePt t="63053" x="2343150" y="5135563"/>
          <p14:tracePt t="63061" x="2335213" y="5135563"/>
          <p14:tracePt t="63069" x="2335213" y="5143500"/>
          <p14:tracePt t="63077" x="2327275" y="5151438"/>
          <p14:tracePt t="63085" x="2319338" y="5159375"/>
          <p14:tracePt t="63093" x="2319338" y="5167313"/>
          <p14:tracePt t="63101" x="2311400" y="5175250"/>
          <p14:tracePt t="63109" x="2303463" y="5191125"/>
          <p14:tracePt t="63117" x="2303463" y="5207000"/>
          <p14:tracePt t="63125" x="2295525" y="5214938"/>
          <p14:tracePt t="63133" x="2295525" y="5230813"/>
          <p14:tracePt t="63141" x="2295525" y="5246688"/>
          <p14:tracePt t="63150" x="2295525" y="5254625"/>
          <p14:tracePt t="63157" x="2295525" y="5270500"/>
          <p14:tracePt t="63173" x="2295525" y="5278438"/>
          <p14:tracePt t="63189" x="2295525" y="5286375"/>
          <p14:tracePt t="63205" x="2295525" y="5294313"/>
          <p14:tracePt t="63213" x="2295525" y="5302250"/>
          <p14:tracePt t="63221" x="2295525" y="5310188"/>
          <p14:tracePt t="63229" x="2295525" y="5319713"/>
          <p14:tracePt t="63237" x="2295525" y="5327650"/>
          <p14:tracePt t="63245" x="2295525" y="5335588"/>
          <p14:tracePt t="63261" x="2295525" y="5343525"/>
          <p14:tracePt t="63293" x="2295525" y="5351463"/>
          <p14:tracePt t="63349" x="2295525" y="5359400"/>
          <p14:tracePt t="63933" x="2303463" y="5359400"/>
          <p14:tracePt t="63941" x="2311400" y="5359400"/>
          <p14:tracePt t="63949" x="2319338" y="5359400"/>
          <p14:tracePt t="63957" x="2343150" y="5359400"/>
          <p14:tracePt t="63966" x="2359025" y="5359400"/>
          <p14:tracePt t="63973" x="2392363" y="5359400"/>
          <p14:tracePt t="63981" x="2439988" y="5359400"/>
          <p14:tracePt t="63989" x="2495550" y="5359400"/>
          <p14:tracePt t="63997" x="2566988" y="5359400"/>
          <p14:tracePt t="64006" x="2638425" y="5359400"/>
          <p14:tracePt t="64013" x="2725738" y="5359400"/>
          <p14:tracePt t="64021" x="2822575" y="5359400"/>
          <p14:tracePt t="64029" x="2925763" y="5359400"/>
          <p14:tracePt t="64037" x="3028950" y="5359400"/>
          <p14:tracePt t="64045" x="3141663" y="5359400"/>
          <p14:tracePt t="64053" x="3252788" y="5359400"/>
          <p14:tracePt t="64061" x="3355975" y="5359400"/>
          <p14:tracePt t="64069" x="3467100" y="5359400"/>
          <p14:tracePt t="64077" x="3548063" y="5359400"/>
          <p14:tracePt t="64085" x="3627438" y="5351463"/>
          <p14:tracePt t="64093" x="3667125" y="5343525"/>
          <p14:tracePt t="64101" x="3706813" y="5343525"/>
          <p14:tracePt t="64109" x="3730625" y="5343525"/>
          <p14:tracePt t="64117" x="3738563" y="5335588"/>
          <p14:tracePt t="64125" x="3746500" y="5335588"/>
          <p14:tracePt t="64285" x="3754438" y="5327650"/>
          <p14:tracePt t="64293" x="3762375" y="5327650"/>
          <p14:tracePt t="64301" x="3770313" y="5327650"/>
          <p14:tracePt t="64309" x="3778250" y="5327650"/>
          <p14:tracePt t="64317" x="3794125" y="5327650"/>
          <p14:tracePt t="64325" x="3802063" y="5327650"/>
          <p14:tracePt t="64333" x="3817938" y="5319713"/>
          <p14:tracePt t="64341" x="3843338" y="5310188"/>
          <p14:tracePt t="64349" x="3867150" y="5302250"/>
          <p14:tracePt t="64357" x="3890963" y="5294313"/>
          <p14:tracePt t="64365" x="3906838" y="5278438"/>
          <p14:tracePt t="64373" x="3930650" y="5262563"/>
          <p14:tracePt t="64381" x="3962400" y="5246688"/>
          <p14:tracePt t="64389" x="3986213" y="5230813"/>
          <p14:tracePt t="64397" x="4010025" y="5222875"/>
          <p14:tracePt t="64405" x="4033838" y="5191125"/>
          <p14:tracePt t="64413" x="4057650" y="5183188"/>
          <p14:tracePt t="64421" x="4089400" y="5159375"/>
          <p14:tracePt t="64429" x="4113213" y="5119688"/>
          <p14:tracePt t="64437" x="4137025" y="5087938"/>
          <p14:tracePt t="64445" x="4152900" y="5056188"/>
          <p14:tracePt t="64453" x="4168775" y="5016500"/>
          <p14:tracePt t="64461" x="4184650" y="4976813"/>
          <p14:tracePt t="64469" x="4184650" y="4943475"/>
          <p14:tracePt t="64477" x="4184650" y="4911725"/>
          <p14:tracePt t="64485" x="4192588" y="4872038"/>
          <p14:tracePt t="64493" x="4192588" y="4832350"/>
          <p14:tracePt t="64501" x="4192588" y="4800600"/>
          <p14:tracePt t="64509" x="4184650" y="4752975"/>
          <p14:tracePt t="64517" x="4176713" y="4721225"/>
          <p14:tracePt t="64525" x="4168775" y="4681538"/>
          <p14:tracePt t="64533" x="4152900" y="4633913"/>
          <p14:tracePt t="64541" x="4129088" y="4584700"/>
          <p14:tracePt t="64549" x="4105275" y="4537075"/>
          <p14:tracePt t="64557" x="4081463" y="4497388"/>
          <p14:tracePt t="64565" x="4065588" y="4457700"/>
          <p14:tracePt t="64573" x="4049713" y="4410075"/>
          <p14:tracePt t="64581" x="4041775" y="4386263"/>
          <p14:tracePt t="64589" x="4041775" y="4362450"/>
          <p14:tracePt t="64597" x="4041775" y="4338638"/>
          <p14:tracePt t="64605" x="4041775" y="4314825"/>
          <p14:tracePt t="64613" x="4041775" y="4291013"/>
          <p14:tracePt t="64621" x="4041775" y="4273550"/>
          <p14:tracePt t="64629" x="4049713" y="4265613"/>
          <p14:tracePt t="64637" x="4057650" y="4233863"/>
          <p14:tracePt t="64646" x="4073525" y="4217988"/>
          <p14:tracePt t="64653" x="4081463" y="4202113"/>
          <p14:tracePt t="64661" x="4097338" y="4178300"/>
          <p14:tracePt t="64669" x="4105275" y="4154488"/>
          <p14:tracePt t="64678" x="4113213" y="4130675"/>
          <p14:tracePt t="64685" x="4129088" y="4098925"/>
          <p14:tracePt t="64693" x="4144963" y="4075113"/>
          <p14:tracePt t="64701" x="4144963" y="4043363"/>
          <p14:tracePt t="64709" x="4160838" y="4011613"/>
          <p14:tracePt t="64717" x="4168775" y="3987800"/>
          <p14:tracePt t="64725" x="4176713" y="3971925"/>
          <p14:tracePt t="64733" x="4192588" y="3948113"/>
          <p14:tracePt t="64741" x="4200525" y="3922713"/>
          <p14:tracePt t="64749" x="4200525" y="3898900"/>
          <p14:tracePt t="64757" x="4217988" y="3875088"/>
          <p14:tracePt t="64766" x="4225925" y="3859213"/>
          <p14:tracePt t="64773" x="4233863" y="3843338"/>
          <p14:tracePt t="64781" x="4233863" y="3827463"/>
          <p14:tracePt t="64789" x="4233863" y="3811588"/>
          <p14:tracePt t="64797" x="4233863" y="3803650"/>
          <p14:tracePt t="64805" x="4233863" y="3795713"/>
          <p14:tracePt t="64830" x="4233863" y="3787775"/>
          <p14:tracePt t="64845" x="4225925" y="3787775"/>
          <p14:tracePt t="64861" x="4217988" y="3787775"/>
          <p14:tracePt t="64877" x="4210050" y="3787775"/>
          <p14:tracePt t="64885" x="4192588" y="3787775"/>
          <p14:tracePt t="64894" x="4184650" y="3787775"/>
          <p14:tracePt t="64901" x="4176713" y="3787775"/>
          <p14:tracePt t="64909" x="4168775" y="3787775"/>
          <p14:tracePt t="64917" x="4160838" y="3787775"/>
          <p14:tracePt t="64973" x="4160838" y="3779838"/>
          <p14:tracePt t="64981" x="4160838" y="3771900"/>
          <p14:tracePt t="64997" x="4168775" y="3756025"/>
          <p14:tracePt t="65005" x="4168775" y="3740150"/>
          <p14:tracePt t="65013" x="4168775" y="3716338"/>
          <p14:tracePt t="65021" x="4168775" y="3700463"/>
          <p14:tracePt t="65029" x="4176713" y="3676650"/>
          <p14:tracePt t="65037" x="4176713" y="3652838"/>
          <p14:tracePt t="65045" x="4176713" y="3636963"/>
          <p14:tracePt t="65053" x="4176713" y="3613150"/>
          <p14:tracePt t="65061" x="4176713" y="3595688"/>
          <p14:tracePt t="65069" x="4176713" y="3579813"/>
          <p14:tracePt t="65077" x="4184650" y="3556000"/>
          <p14:tracePt t="65085" x="4192588" y="3540125"/>
          <p14:tracePt t="65093" x="4200525" y="3516313"/>
          <p14:tracePt t="65101" x="4200525" y="3500438"/>
          <p14:tracePt t="65109" x="4200525" y="3492500"/>
          <p14:tracePt t="65117" x="4210050" y="3484563"/>
          <p14:tracePt t="65125" x="4217988" y="3468688"/>
          <p14:tracePt t="65141" x="4225925" y="3460750"/>
          <p14:tracePt t="65149" x="4225925" y="3452813"/>
          <p14:tracePt t="65157" x="4241800" y="3444875"/>
          <p14:tracePt t="65166" x="4241800" y="3436938"/>
          <p14:tracePt t="65173" x="4249738" y="3436938"/>
          <p14:tracePt t="65182" x="4249738" y="3429000"/>
          <p14:tracePt t="65189" x="4265613" y="3413125"/>
          <p14:tracePt t="65197" x="4273550" y="3405188"/>
          <p14:tracePt t="65205" x="4281488" y="3389313"/>
          <p14:tracePt t="65213" x="4289425" y="3381375"/>
          <p14:tracePt t="65221" x="4297363" y="3373438"/>
          <p14:tracePt t="65229" x="4313238" y="3349625"/>
          <p14:tracePt t="65237" x="4329113" y="3333750"/>
          <p14:tracePt t="65245" x="4344988" y="3317875"/>
          <p14:tracePt t="65253" x="4368800" y="3309938"/>
          <p14:tracePt t="65261" x="4384675" y="3286125"/>
          <p14:tracePt t="65269" x="4408488" y="3252788"/>
          <p14:tracePt t="65277" x="4416425" y="3236913"/>
          <p14:tracePt t="65285" x="4432300" y="3213100"/>
          <p14:tracePt t="65293" x="4440238" y="3197225"/>
          <p14:tracePt t="65301" x="4456113" y="3181350"/>
          <p14:tracePt t="65309" x="4464050" y="3165475"/>
          <p14:tracePt t="65317" x="4471988" y="3157538"/>
          <p14:tracePt t="65325" x="4479925" y="3133725"/>
          <p14:tracePt t="65334" x="4487863" y="3133725"/>
          <p14:tracePt t="65341" x="4495800" y="3117850"/>
          <p14:tracePt t="65350" x="4503738" y="3101975"/>
          <p14:tracePt t="65357" x="4511675" y="3078163"/>
          <p14:tracePt t="65366" x="4527550" y="3062288"/>
          <p14:tracePt t="65373" x="4535488" y="3046413"/>
          <p14:tracePt t="65381" x="4551363" y="3030538"/>
          <p14:tracePt t="65389" x="4559300" y="3006725"/>
          <p14:tracePt t="65397" x="4567238" y="2990850"/>
          <p14:tracePt t="65405" x="4576763" y="2982913"/>
          <p14:tracePt t="65413" x="4576763" y="2967038"/>
          <p14:tracePt t="65421" x="4584700" y="2951163"/>
          <p14:tracePt t="65429" x="4600575" y="2943225"/>
          <p14:tracePt t="65437" x="4600575" y="2927350"/>
          <p14:tracePt t="65445" x="4608513" y="2909888"/>
          <p14:tracePt t="65453" x="4616450" y="2909888"/>
          <p14:tracePt t="65461" x="4616450" y="2894013"/>
          <p14:tracePt t="65469" x="4624388" y="2894013"/>
          <p14:tracePt t="65485" x="4624388" y="2886075"/>
          <p14:tracePt t="65621" x="4632325" y="2886075"/>
          <p14:tracePt t="65637" x="4640263" y="2886075"/>
          <p14:tracePt t="65645" x="4648200" y="2878138"/>
          <p14:tracePt t="65653" x="4648200" y="2870200"/>
          <p14:tracePt t="65661" x="4656138" y="2870200"/>
          <p14:tracePt t="65669" x="4664075" y="2854325"/>
          <p14:tracePt t="65685" x="4672013" y="2846388"/>
          <p14:tracePt t="65693" x="4679950" y="2838450"/>
          <p14:tracePt t="65701" x="4679950" y="2830513"/>
          <p14:tracePt t="65709" x="4679950" y="2814638"/>
          <p14:tracePt t="65717" x="4687888" y="2814638"/>
          <p14:tracePt t="65725" x="4687888" y="2806700"/>
          <p14:tracePt t="65733" x="4687888" y="2798763"/>
          <p14:tracePt t="65741" x="4695825" y="2790825"/>
          <p14:tracePt t="65750" x="4703763" y="2782888"/>
          <p14:tracePt t="65766" x="4711700" y="2767013"/>
          <p14:tracePt t="65782" x="4727575" y="2759075"/>
          <p14:tracePt t="65797" x="4735513" y="2751138"/>
          <p14:tracePt t="65813" x="4743450" y="2743200"/>
          <p14:tracePt t="65821" x="4751388" y="2735263"/>
          <p14:tracePt t="65829" x="4751388" y="2727325"/>
          <p14:tracePt t="65837" x="4759325" y="2727325"/>
          <p14:tracePt t="65845" x="4759325" y="2719388"/>
          <p14:tracePt t="65853" x="4759325" y="2711450"/>
          <p14:tracePt t="65861" x="4767263" y="2711450"/>
          <p14:tracePt t="65869" x="4767263" y="2703513"/>
          <p14:tracePt t="65899" x="4775200" y="2695575"/>
          <p14:tracePt t="65909" x="4783138" y="2695575"/>
          <p14:tracePt t="65917" x="4783138" y="2687638"/>
          <p14:tracePt t="65925" x="4791075" y="2679700"/>
          <p14:tracePt t="65941" x="4806950" y="2671763"/>
          <p14:tracePt t="65957" x="4806950" y="2663825"/>
          <p14:tracePt t="65966" x="4814888" y="2663825"/>
          <p14:tracePt t="65973" x="4814888" y="2655888"/>
          <p14:tracePt t="65981" x="4814888" y="2647950"/>
          <p14:tracePt t="65997" x="4822825" y="2640013"/>
          <p14:tracePt t="66021" x="4822825" y="2632075"/>
          <p14:tracePt t="66078" x="4830763" y="2632075"/>
          <p14:tracePt t="66109" x="4830763" y="2624138"/>
          <p14:tracePt t="66117" x="4838700" y="2616200"/>
          <p14:tracePt t="66125" x="4846638" y="2616200"/>
          <p14:tracePt t="66133" x="4846638" y="2608263"/>
          <p14:tracePt t="66141" x="4854575" y="2600325"/>
          <p14:tracePt t="66149" x="4854575" y="2592388"/>
          <p14:tracePt t="66166" x="4862513" y="2576513"/>
          <p14:tracePt t="66173" x="4870450" y="2576513"/>
          <p14:tracePt t="66182" x="4870450" y="2566988"/>
          <p14:tracePt t="66197" x="4870450" y="2559050"/>
          <p14:tracePt t="66205" x="4878388" y="2559050"/>
          <p14:tracePt t="66293" x="4862513" y="2559050"/>
          <p14:tracePt t="66301" x="4854575" y="2559050"/>
          <p14:tracePt t="66309" x="4846638" y="2559050"/>
          <p14:tracePt t="66317" x="4838700" y="2559050"/>
          <p14:tracePt t="66325" x="4822825" y="2584450"/>
          <p14:tracePt t="66333" x="4806950" y="2600325"/>
          <p14:tracePt t="66341" x="4791075" y="2624138"/>
          <p14:tracePt t="66349" x="4767263" y="2655888"/>
          <p14:tracePt t="66357" x="4743450" y="2703513"/>
          <p14:tracePt t="66366" x="4719638" y="2743200"/>
          <p14:tracePt t="66373" x="4672013" y="2790825"/>
          <p14:tracePt t="66381" x="4640263" y="2846388"/>
          <p14:tracePt t="66389" x="4600575" y="2894013"/>
          <p14:tracePt t="66397" x="4567238" y="2935288"/>
          <p14:tracePt t="66405" x="4543425" y="2982913"/>
          <p14:tracePt t="66413" x="4535488" y="3006725"/>
          <p14:tracePt t="66421" x="4511675" y="3046413"/>
          <p14:tracePt t="66429" x="4495800" y="3054350"/>
          <p14:tracePt t="66437" x="4495800" y="3062288"/>
          <p14:tracePt t="66445" x="4495800" y="3070225"/>
          <p14:tracePt t="66621" x="4495800" y="3086100"/>
          <p14:tracePt t="66629" x="4487863" y="3117850"/>
          <p14:tracePt t="66637" x="4471988" y="3157538"/>
          <p14:tracePt t="66645" x="4464050" y="3189288"/>
          <p14:tracePt t="66653" x="4440238" y="3270250"/>
          <p14:tracePt t="66661" x="4408488" y="3333750"/>
          <p14:tracePt t="66669" x="4360863" y="3413125"/>
          <p14:tracePt t="66677" x="4329113" y="3500438"/>
          <p14:tracePt t="66685" x="4281488" y="3595688"/>
          <p14:tracePt t="66693" x="4249738" y="3700463"/>
          <p14:tracePt t="66701" x="4225925" y="3795713"/>
          <p14:tracePt t="66709" x="4184650" y="3890963"/>
          <p14:tracePt t="66717" x="4160838" y="3979863"/>
          <p14:tracePt t="66725" x="4144963" y="4075113"/>
          <p14:tracePt t="66733" x="4129088" y="4138613"/>
          <p14:tracePt t="66741" x="4105275" y="4210050"/>
          <p14:tracePt t="66749" x="4105275" y="4257675"/>
          <p14:tracePt t="66757" x="4089400" y="4322763"/>
          <p14:tracePt t="66765" x="4089400" y="4362450"/>
          <p14:tracePt t="66773" x="4081463" y="4394200"/>
          <p14:tracePt t="66781" x="4073525" y="4433888"/>
          <p14:tracePt t="66789" x="4065588" y="4465638"/>
          <p14:tracePt t="66798" x="4065588" y="4497388"/>
          <p14:tracePt t="66805" x="4057650" y="4521200"/>
          <p14:tracePt t="66813" x="4049713" y="4545013"/>
          <p14:tracePt t="66821" x="4041775" y="4584700"/>
          <p14:tracePt t="66829" x="4033838" y="4616450"/>
          <p14:tracePt t="66837" x="4010025" y="4657725"/>
          <p14:tracePt t="66845" x="3994150" y="4697413"/>
          <p14:tracePt t="66853" x="3970338" y="4729163"/>
          <p14:tracePt t="66861" x="3946525" y="4776788"/>
          <p14:tracePt t="66869" x="3914775" y="4832350"/>
          <p14:tracePt t="66878" x="3898900" y="4879975"/>
          <p14:tracePt t="66885" x="3867150" y="4927600"/>
          <p14:tracePt t="66900" x="3843338" y="4984750"/>
          <p14:tracePt t="66901" x="3833813" y="5040313"/>
          <p14:tracePt t="66909" x="3810000" y="5095875"/>
          <p14:tracePt t="66917" x="3786188" y="5151438"/>
          <p14:tracePt t="66925" x="3770313" y="5222875"/>
          <p14:tracePt t="66933" x="3754438" y="5278438"/>
          <p14:tracePt t="66941" x="3722688" y="5335588"/>
          <p14:tracePt t="66949" x="3706813" y="5399088"/>
          <p14:tracePt t="66957" x="3675063" y="5446713"/>
          <p14:tracePt t="66966" x="3651250" y="5502275"/>
          <p14:tracePt t="66973" x="3627438" y="5549900"/>
          <p14:tracePt t="66981" x="3603625" y="5597525"/>
          <p14:tracePt t="66989" x="3571875" y="5645150"/>
          <p14:tracePt t="66997" x="3548063" y="5686425"/>
          <p14:tracePt t="67005" x="3532188" y="5734050"/>
          <p14:tracePt t="67013" x="3508375" y="5765800"/>
          <p14:tracePt t="67021" x="3500438" y="5805488"/>
          <p14:tracePt t="67029" x="3484563" y="5821363"/>
          <p14:tracePt t="67037" x="3476625" y="5845175"/>
          <p14:tracePt t="67045" x="3476625" y="5861050"/>
          <p14:tracePt t="67053" x="3459163" y="5884863"/>
          <p14:tracePt t="67061" x="3451225" y="5900738"/>
          <p14:tracePt t="67069" x="3443288" y="5916613"/>
          <p14:tracePt t="67077" x="3427413" y="5932488"/>
          <p14:tracePt t="67085" x="3427413" y="5948363"/>
          <p14:tracePt t="67093" x="3411538" y="5964238"/>
          <p14:tracePt t="67101" x="3403600" y="5980113"/>
          <p14:tracePt t="67109" x="3395663" y="5995988"/>
          <p14:tracePt t="67117" x="3379788" y="6021388"/>
          <p14:tracePt t="67125" x="3371850" y="6037263"/>
          <p14:tracePt t="67133" x="3355975" y="6053138"/>
          <p14:tracePt t="67141" x="3355975" y="6069013"/>
          <p14:tracePt t="67149" x="3348038" y="6084888"/>
          <p14:tracePt t="67157" x="3340100" y="6100763"/>
          <p14:tracePt t="67165" x="3340100" y="6116638"/>
          <p14:tracePt t="67173" x="3332163" y="6124575"/>
          <p14:tracePt t="67182" x="3332163" y="6140450"/>
          <p14:tracePt t="67189" x="3332163" y="6156325"/>
          <p14:tracePt t="67197" x="3332163" y="6164263"/>
          <p14:tracePt t="67205" x="3332163" y="6180138"/>
          <p14:tracePt t="67213" x="3340100" y="6196013"/>
          <p14:tracePt t="67221" x="3348038" y="6203950"/>
          <p14:tracePt t="67229" x="3355975" y="6211888"/>
          <p14:tracePt t="67237" x="3363913" y="6219825"/>
          <p14:tracePt t="67245" x="3363913" y="6227763"/>
          <p14:tracePt t="67253" x="3379788" y="6227763"/>
          <p14:tracePt t="67261" x="3387725" y="6235700"/>
          <p14:tracePt t="67269" x="3395663" y="6235700"/>
          <p14:tracePt t="67285" x="3403600" y="6235700"/>
          <p14:tracePt t="67293" x="3403600" y="6243638"/>
          <p14:tracePt t="67301" x="3403600" y="6251575"/>
          <p14:tracePt t="67309" x="3411538" y="6251575"/>
          <p14:tracePt t="67325" x="3419475" y="6259513"/>
          <p14:tracePt t="67333" x="3427413" y="6259513"/>
          <p14:tracePt t="67341" x="3427413" y="6267450"/>
          <p14:tracePt t="67357" x="3427413" y="6275388"/>
          <p14:tracePt t="67365" x="3427413" y="6283325"/>
          <p14:tracePt t="67382" x="3427413" y="6291263"/>
          <p14:tracePt t="67413" x="3427413" y="6299200"/>
          <p14:tracePt t="67437" x="3427413" y="6307138"/>
          <p14:tracePt t="67445" x="3419475" y="6315075"/>
          <p14:tracePt t="67462" x="3419475" y="6323013"/>
          <p14:tracePt t="67469" x="3411538" y="6330950"/>
          <p14:tracePt t="67477" x="3411538" y="6338888"/>
          <p14:tracePt t="67485" x="3411538" y="6348413"/>
          <p14:tracePt t="67493" x="3395663" y="6348413"/>
          <p14:tracePt t="67501" x="3395663" y="6364288"/>
          <p14:tracePt t="67509" x="3387725" y="6364288"/>
          <p14:tracePt t="67525" x="3379788" y="6364288"/>
          <p14:tracePt t="67533" x="3371850" y="6364288"/>
          <p14:tracePt t="67549" x="3355975" y="6372225"/>
          <p14:tracePt t="67566" x="3348038" y="6372225"/>
          <p14:tracePt t="67573" x="3340100" y="6372225"/>
          <p14:tracePt t="67589" x="3324225" y="6372225"/>
          <p14:tracePt t="67605" x="3316288" y="6372225"/>
          <p14:tracePt t="67613" x="3308350" y="6372225"/>
          <p14:tracePt t="67621" x="3300413" y="6372225"/>
          <p14:tracePt t="67629" x="3284538" y="6372225"/>
          <p14:tracePt t="67645" x="3276600" y="6372225"/>
          <p14:tracePt t="67653" x="3260725" y="6372225"/>
          <p14:tracePt t="67678" x="3252788" y="6372225"/>
          <p14:tracePt t="67685" x="3244850" y="6364288"/>
          <p14:tracePt t="67693" x="3244850" y="6356350"/>
          <p14:tracePt t="67701" x="3244850" y="6348413"/>
          <p14:tracePt t="67709" x="3236913" y="6348413"/>
          <p14:tracePt t="67717" x="3236913" y="6330950"/>
          <p14:tracePt t="67725" x="3228975" y="6330950"/>
          <p14:tracePt t="67733" x="3221038" y="6315075"/>
          <p14:tracePt t="67741" x="3221038" y="6307138"/>
          <p14:tracePt t="67749" x="3213100" y="6299200"/>
          <p14:tracePt t="67757" x="3213100" y="6291263"/>
          <p14:tracePt t="67766" x="3213100" y="6275388"/>
          <p14:tracePt t="67773" x="3205163" y="6267450"/>
          <p14:tracePt t="67781" x="3205163" y="6259513"/>
          <p14:tracePt t="67789" x="3197225" y="6259513"/>
          <p14:tracePt t="67797" x="3197225" y="6251575"/>
          <p14:tracePt t="67805" x="3197225" y="6235700"/>
          <p14:tracePt t="67813" x="3197225" y="6219825"/>
          <p14:tracePt t="67829" x="3197225" y="6211888"/>
          <p14:tracePt t="67837" x="3197225" y="6196013"/>
          <p14:tracePt t="67845" x="3197225" y="6180138"/>
          <p14:tracePt t="67861" x="3197225" y="6164263"/>
          <p14:tracePt t="67869" x="3197225" y="6156325"/>
          <p14:tracePt t="67877" x="3197225" y="6148388"/>
          <p14:tracePt t="67885" x="3197225" y="6132513"/>
          <p14:tracePt t="67901" x="3205163" y="6124575"/>
          <p14:tracePt t="67917" x="3205163" y="6108700"/>
          <p14:tracePt t="67925" x="3213100" y="6100763"/>
          <p14:tracePt t="67933" x="3221038" y="6092825"/>
          <p14:tracePt t="67949" x="3228975" y="6084888"/>
          <p14:tracePt t="67957" x="3228975" y="6076950"/>
          <p14:tracePt t="67966" x="3244850" y="6069013"/>
          <p14:tracePt t="67973" x="3252788" y="6061075"/>
          <p14:tracePt t="67981" x="3260725" y="6053138"/>
          <p14:tracePt t="67997" x="3268663" y="6045200"/>
          <p14:tracePt t="68005" x="3284538" y="6037263"/>
          <p14:tracePt t="68021" x="3292475" y="6037263"/>
          <p14:tracePt t="68029" x="3300413" y="6029325"/>
          <p14:tracePt t="68037" x="3308350" y="6029325"/>
          <p14:tracePt t="68045" x="3316288" y="6029325"/>
          <p14:tracePt t="68054" x="3332163" y="6021388"/>
          <p14:tracePt t="68061" x="3348038" y="6013450"/>
          <p14:tracePt t="68069" x="3355975" y="6013450"/>
          <p14:tracePt t="68077" x="3363913" y="6005513"/>
          <p14:tracePt t="68085" x="3379788" y="6005513"/>
          <p14:tracePt t="68093" x="3395663" y="5995988"/>
          <p14:tracePt t="68101" x="3403600" y="5988050"/>
          <p14:tracePt t="68109" x="3411538" y="5988050"/>
          <p14:tracePt t="68118" x="3419475" y="5988050"/>
          <p14:tracePt t="68125" x="3427413" y="5988050"/>
          <p14:tracePt t="68133" x="3443288" y="5980113"/>
          <p14:tracePt t="68149" x="3451225" y="5980113"/>
          <p14:tracePt t="68157" x="3467100" y="5980113"/>
          <p14:tracePt t="68173" x="3476625" y="5980113"/>
          <p14:tracePt t="68181" x="3484563" y="5980113"/>
          <p14:tracePt t="68189" x="3492500" y="5980113"/>
          <p14:tracePt t="68197" x="3500438" y="5980113"/>
          <p14:tracePt t="68205" x="3500438" y="5972175"/>
          <p14:tracePt t="68213" x="3508375" y="5972175"/>
          <p14:tracePt t="68222" x="3516313" y="5972175"/>
          <p14:tracePt t="68237" x="3524250" y="5972175"/>
          <p14:tracePt t="68253" x="3532188" y="5972175"/>
          <p14:tracePt t="68261" x="3540125" y="5972175"/>
          <p14:tracePt t="68269" x="3548063" y="5972175"/>
          <p14:tracePt t="68277" x="3556000" y="5972175"/>
          <p14:tracePt t="68285" x="3563938" y="5980113"/>
          <p14:tracePt t="68293" x="3579813" y="5988050"/>
          <p14:tracePt t="68301" x="3595688" y="5988050"/>
          <p14:tracePt t="68309" x="3603625" y="6005513"/>
          <p14:tracePt t="68317" x="3619500" y="6013450"/>
          <p14:tracePt t="68325" x="3627438" y="6013450"/>
          <p14:tracePt t="68333" x="3635375" y="6021388"/>
          <p14:tracePt t="68341" x="3643313" y="6021388"/>
          <p14:tracePt t="68357" x="3651250" y="6029325"/>
          <p14:tracePt t="68373" x="3659188" y="6037263"/>
          <p14:tracePt t="68381" x="3667125" y="6037263"/>
          <p14:tracePt t="68389" x="3667125" y="6045200"/>
          <p14:tracePt t="68397" x="3667125" y="6053138"/>
          <p14:tracePt t="68413" x="3675063" y="6061075"/>
          <p14:tracePt t="68421" x="3675063" y="6069013"/>
          <p14:tracePt t="68429" x="3683000" y="6076950"/>
          <p14:tracePt t="68437" x="3690938" y="6076950"/>
          <p14:tracePt t="68445" x="3690938" y="6092825"/>
          <p14:tracePt t="68461" x="3690938" y="6100763"/>
          <p14:tracePt t="68469" x="3698875" y="6116638"/>
          <p14:tracePt t="68485" x="3698875" y="6124575"/>
          <p14:tracePt t="68501" x="3706813" y="6132513"/>
          <p14:tracePt t="68509" x="3706813" y="6140450"/>
          <p14:tracePt t="68525" x="3714750" y="6140450"/>
          <p14:tracePt t="68533" x="3714750" y="6156325"/>
          <p14:tracePt t="68557" x="3722688" y="6164263"/>
          <p14:tracePt t="68573" x="3730625" y="6164263"/>
          <p14:tracePt t="68581" x="3730625" y="6180138"/>
          <p14:tracePt t="68589" x="3738563" y="6180138"/>
          <p14:tracePt t="68597" x="3754438" y="6188075"/>
          <p14:tracePt t="68605" x="3762375" y="6196013"/>
          <p14:tracePt t="68613" x="3778250" y="6203950"/>
          <p14:tracePt t="68621" x="3794125" y="6211888"/>
          <p14:tracePt t="68629" x="3810000" y="6219825"/>
          <p14:tracePt t="68637" x="3825875" y="6227763"/>
          <p14:tracePt t="68645" x="3843338" y="6235700"/>
          <p14:tracePt t="68653" x="3867150" y="6235700"/>
          <p14:tracePt t="68661" x="3883025" y="6235700"/>
          <p14:tracePt t="68669" x="3890963" y="6251575"/>
          <p14:tracePt t="68677" x="3898900" y="6251575"/>
          <p14:tracePt t="68685" x="3922713" y="6259513"/>
          <p14:tracePt t="68693" x="3938588" y="6259513"/>
          <p14:tracePt t="68701" x="3938588" y="6267450"/>
          <p14:tracePt t="68710" x="3954463" y="6267450"/>
          <p14:tracePt t="68717" x="3962400" y="6275388"/>
          <p14:tracePt t="68725" x="3978275" y="6275388"/>
          <p14:tracePt t="68733" x="4002088" y="6283325"/>
          <p14:tracePt t="68741" x="4025900" y="6283325"/>
          <p14:tracePt t="68749" x="4049713" y="6291263"/>
          <p14:tracePt t="68757" x="4081463" y="6291263"/>
          <p14:tracePt t="68766" x="4105275" y="6299200"/>
          <p14:tracePt t="68773" x="4129088" y="6299200"/>
          <p14:tracePt t="68781" x="4152900" y="6299200"/>
          <p14:tracePt t="68789" x="4168775" y="6299200"/>
          <p14:tracePt t="68797" x="4176713" y="6299200"/>
          <p14:tracePt t="68805" x="4184650" y="6299200"/>
          <p14:tracePt t="68813" x="4184650" y="6307138"/>
          <p14:tracePt t="68853" x="4192588" y="6315075"/>
          <p14:tracePt t="69261" x="4200525" y="6315075"/>
          <p14:tracePt t="69269" x="4210050" y="6315075"/>
          <p14:tracePt t="69277" x="4217988" y="6315075"/>
          <p14:tracePt t="69285" x="4233863" y="6315075"/>
          <p14:tracePt t="69293" x="4249738" y="6307138"/>
          <p14:tracePt t="69301" x="4265613" y="6299200"/>
          <p14:tracePt t="69309" x="4281488" y="6299200"/>
          <p14:tracePt t="69317" x="4297363" y="6299200"/>
          <p14:tracePt t="69325" x="4321175" y="6299200"/>
          <p14:tracePt t="69333" x="4337050" y="6299200"/>
          <p14:tracePt t="69341" x="4352925" y="6299200"/>
          <p14:tracePt t="69349" x="4360863" y="6291263"/>
          <p14:tracePt t="69357" x="4368800" y="6291263"/>
          <p14:tracePt t="69366" x="4384675" y="6291263"/>
          <p14:tracePt t="69373" x="4400550" y="6291263"/>
          <p14:tracePt t="69381" x="4408488" y="6291263"/>
          <p14:tracePt t="69389" x="4416425" y="6291263"/>
          <p14:tracePt t="69397" x="4440238" y="6291263"/>
          <p14:tracePt t="69405" x="4456113" y="6291263"/>
          <p14:tracePt t="69413" x="4479925" y="6291263"/>
          <p14:tracePt t="69421" x="4503738" y="6291263"/>
          <p14:tracePt t="69429" x="4527550" y="6291263"/>
          <p14:tracePt t="69437" x="4559300" y="6291263"/>
          <p14:tracePt t="69445" x="4584700" y="6291263"/>
          <p14:tracePt t="69453" x="4608513" y="6291263"/>
          <p14:tracePt t="69461" x="4624388" y="6291263"/>
          <p14:tracePt t="69469" x="4648200" y="6291263"/>
          <p14:tracePt t="69477" x="4672013" y="6291263"/>
          <p14:tracePt t="69485" x="4687888" y="6291263"/>
          <p14:tracePt t="69493" x="4711700" y="6291263"/>
          <p14:tracePt t="69501" x="4719638" y="6291263"/>
          <p14:tracePt t="69509" x="4727575" y="6291263"/>
          <p14:tracePt t="69517" x="4743450" y="6291263"/>
          <p14:tracePt t="69526" x="4751388" y="6291263"/>
          <p14:tracePt t="69533" x="4759325" y="6291263"/>
          <p14:tracePt t="69549" x="4767263" y="6291263"/>
          <p14:tracePt t="70325" x="4767263" y="6299200"/>
          <p14:tracePt t="70357" x="4775200" y="6307138"/>
          <p14:tracePt t="70381" x="4783138" y="6307138"/>
          <p14:tracePt t="70389" x="4791075" y="6307138"/>
          <p14:tracePt t="70398" x="4791075" y="6315075"/>
          <p14:tracePt t="70405" x="4799013" y="6315075"/>
          <p14:tracePt t="70421" x="4799013" y="6323013"/>
          <p14:tracePt t="70429" x="4806950" y="6323013"/>
          <p14:tracePt t="70453" x="4814888" y="6330950"/>
          <p14:tracePt t="70469" x="4830763" y="6330950"/>
          <p14:tracePt t="70477" x="4830763" y="6338888"/>
          <p14:tracePt t="70485" x="4846638" y="6338888"/>
          <p14:tracePt t="70493" x="4846638" y="6348413"/>
          <p14:tracePt t="70501" x="4854575" y="6348413"/>
          <p14:tracePt t="70509" x="4862513" y="6348413"/>
          <p14:tracePt t="70517" x="4862513" y="6356350"/>
          <p14:tracePt t="70525" x="4878388" y="6356350"/>
          <p14:tracePt t="70533" x="4886325" y="6356350"/>
          <p14:tracePt t="70541" x="4894263" y="6356350"/>
          <p14:tracePt t="70549" x="4910138" y="6364288"/>
          <p14:tracePt t="70557" x="4918075" y="6364288"/>
          <p14:tracePt t="70566" x="4926013" y="6364288"/>
          <p14:tracePt t="70573" x="4933950" y="6372225"/>
          <p14:tracePt t="70581" x="4943475" y="6372225"/>
          <p14:tracePt t="70589" x="4951413" y="6372225"/>
          <p14:tracePt t="70597" x="4959350" y="6372225"/>
          <p14:tracePt t="70605" x="4967288" y="6372225"/>
          <p14:tracePt t="70613" x="4991100" y="6372225"/>
          <p14:tracePt t="70621" x="5014913" y="6372225"/>
          <p14:tracePt t="70629" x="5046663" y="6380163"/>
          <p14:tracePt t="70637" x="5078413" y="6388100"/>
          <p14:tracePt t="70645" x="5118100" y="6396038"/>
          <p14:tracePt t="70653" x="5149850" y="6396038"/>
          <p14:tracePt t="70661" x="5189538" y="6403975"/>
          <p14:tracePt t="70669" x="5213350" y="6419850"/>
          <p14:tracePt t="70677" x="5237163" y="6419850"/>
          <p14:tracePt t="70685" x="5260975" y="6419850"/>
          <p14:tracePt t="70693" x="5268913" y="6419850"/>
          <p14:tracePt t="70701" x="5284788" y="6419850"/>
          <p14:tracePt t="70726" x="5292725" y="6427788"/>
          <p14:tracePt t="70749" x="5300663" y="6427788"/>
          <p14:tracePt t="70773" x="5310188" y="6427788"/>
          <p14:tracePt t="70782" x="5318125" y="6427788"/>
          <p14:tracePt t="70789" x="5326063" y="6427788"/>
          <p14:tracePt t="70798" x="5334000" y="6427788"/>
          <p14:tracePt t="70805" x="5341938" y="6427788"/>
          <p14:tracePt t="70813" x="5349875" y="6427788"/>
          <p14:tracePt t="70821" x="5357813" y="6427788"/>
          <p14:tracePt t="70829" x="5365750" y="6427788"/>
          <p14:tracePt t="70837" x="5373688" y="6419850"/>
          <p14:tracePt t="70845" x="5381625" y="6419850"/>
          <p14:tracePt t="70853" x="5389563" y="6419850"/>
          <p14:tracePt t="70861" x="5389563" y="6411913"/>
          <p14:tracePt t="70869" x="5397500" y="6411913"/>
          <p14:tracePt t="70885" x="5413375" y="6411913"/>
          <p14:tracePt t="70893" x="5421313" y="6403975"/>
          <p14:tracePt t="70901" x="5429250" y="6403975"/>
          <p14:tracePt t="70909" x="5445125" y="6396038"/>
          <p14:tracePt t="70918" x="5453063" y="6396038"/>
          <p14:tracePt t="70926" x="5461000" y="6396038"/>
          <p14:tracePt t="70933" x="5468938" y="6396038"/>
          <p14:tracePt t="70974" x="5468938" y="6388100"/>
          <p14:tracePt t="70982" x="5476875" y="6388100"/>
          <p14:tracePt t="71437" x="5468938" y="6388100"/>
          <p14:tracePt t="71453" x="5468938" y="6364288"/>
          <p14:tracePt t="71461" x="5461000" y="6323013"/>
          <p14:tracePt t="71469" x="5437188" y="6251575"/>
          <p14:tracePt t="71477" x="5413375" y="6172200"/>
          <p14:tracePt t="71485" x="5389563" y="6100763"/>
          <p14:tracePt t="71493" x="5381625" y="6076950"/>
          <p14:tracePt t="71853" x="5381625" y="6084888"/>
          <p14:tracePt t="71861" x="5381625" y="6092825"/>
          <p14:tracePt t="71885" x="5365750" y="6108700"/>
          <p14:tracePt t="71925" x="5357813" y="6116638"/>
          <p14:tracePt t="71933" x="5357813" y="6124575"/>
          <p14:tracePt t="71941" x="5357813" y="6132513"/>
          <p14:tracePt t="71958" x="5357813" y="6148388"/>
          <p14:tracePt t="71973" x="5357813" y="6156325"/>
          <p14:tracePt t="71997" x="5365750" y="6156325"/>
          <p14:tracePt t="72021" x="5365750" y="6164263"/>
          <p14:tracePt t="72101" x="5365750" y="6172200"/>
          <p14:tracePt t="72109" x="5365750" y="6180138"/>
          <p14:tracePt t="72125" x="5365750" y="6188075"/>
          <p14:tracePt t="72133" x="5373688" y="6203950"/>
          <p14:tracePt t="72141" x="5381625" y="6211888"/>
          <p14:tracePt t="72149" x="5389563" y="6227763"/>
          <p14:tracePt t="72157" x="5397500" y="6243638"/>
          <p14:tracePt t="72166" x="5405438" y="6251575"/>
          <p14:tracePt t="72173" x="5405438" y="6259513"/>
          <p14:tracePt t="72181" x="5421313" y="6267450"/>
          <p14:tracePt t="72189" x="5421313" y="6275388"/>
          <p14:tracePt t="72197" x="5429250" y="6291263"/>
          <p14:tracePt t="72205" x="5445125" y="6299200"/>
          <p14:tracePt t="72213" x="5453063" y="6315075"/>
          <p14:tracePt t="72221" x="5461000" y="6323013"/>
          <p14:tracePt t="72229" x="5484813" y="6338888"/>
          <p14:tracePt t="72237" x="5500688" y="6348413"/>
          <p14:tracePt t="72245" x="5516563" y="6364288"/>
          <p14:tracePt t="72253" x="5540375" y="6372225"/>
          <p14:tracePt t="72261" x="5564188" y="6388100"/>
          <p14:tracePt t="72269" x="5580063" y="6396038"/>
          <p14:tracePt t="72277" x="5603875" y="6403975"/>
          <p14:tracePt t="72285" x="5619750" y="6411913"/>
          <p14:tracePt t="72293" x="5635625" y="6427788"/>
          <p14:tracePt t="72301" x="5651500" y="6435725"/>
          <p14:tracePt t="72309" x="5659438" y="6443663"/>
          <p14:tracePt t="72317" x="5676900" y="6443663"/>
          <p14:tracePt t="72325" x="5700713" y="6451600"/>
          <p14:tracePt t="72333" x="5724525" y="6459538"/>
          <p14:tracePt t="72341" x="5740400" y="6475413"/>
          <p14:tracePt t="72349" x="5756275" y="6475413"/>
          <p14:tracePt t="72357" x="5780088" y="6483350"/>
          <p14:tracePt t="72366" x="5803900" y="6491288"/>
          <p14:tracePt t="72373" x="5819775" y="6491288"/>
          <p14:tracePt t="72382" x="5835650" y="6499225"/>
          <p14:tracePt t="72389" x="5851525" y="6499225"/>
          <p14:tracePt t="72398" x="5867400" y="6499225"/>
          <p14:tracePt t="72405" x="5875338" y="6499225"/>
          <p14:tracePt t="72413" x="5891213" y="6507163"/>
          <p14:tracePt t="72421" x="5899150" y="6507163"/>
          <p14:tracePt t="72429" x="5907088" y="6507163"/>
          <p14:tracePt t="72437" x="5922963" y="6507163"/>
          <p14:tracePt t="72445" x="5938838" y="6507163"/>
          <p14:tracePt t="72453" x="5946775" y="6515100"/>
          <p14:tracePt t="72461" x="5962650" y="6515100"/>
          <p14:tracePt t="72469" x="5970588" y="6515100"/>
          <p14:tracePt t="72477" x="5994400" y="6515100"/>
          <p14:tracePt t="72485" x="6002338" y="6515100"/>
          <p14:tracePt t="72493" x="6018213" y="6515100"/>
          <p14:tracePt t="72501" x="6034088" y="6515100"/>
          <p14:tracePt t="72509" x="6059488" y="6515100"/>
          <p14:tracePt t="72517" x="6075363" y="6515100"/>
          <p14:tracePt t="72525" x="6099175" y="6515100"/>
          <p14:tracePt t="72533" x="6115050" y="6515100"/>
          <p14:tracePt t="72541" x="6138863" y="6515100"/>
          <p14:tracePt t="72549" x="6154738" y="6515100"/>
          <p14:tracePt t="72557" x="6170613" y="6507163"/>
          <p14:tracePt t="72565" x="6178550" y="6507163"/>
          <p14:tracePt t="72573" x="6194425" y="6507163"/>
          <p14:tracePt t="72581" x="6210300" y="6499225"/>
          <p14:tracePt t="72598" x="6226175" y="6491288"/>
          <p14:tracePt t="72605" x="6242050" y="6491288"/>
          <p14:tracePt t="72613" x="6249988" y="6483350"/>
          <p14:tracePt t="72621" x="6265863" y="6475413"/>
          <p14:tracePt t="72630" x="6289675" y="6467475"/>
          <p14:tracePt t="72637" x="6297613" y="6459538"/>
          <p14:tracePt t="72645" x="6321425" y="6443663"/>
          <p14:tracePt t="72653" x="6337300" y="6435725"/>
          <p14:tracePt t="72661" x="6361113" y="6419850"/>
          <p14:tracePt t="72669" x="6376988" y="6411913"/>
          <p14:tracePt t="72677" x="6392863" y="6403975"/>
          <p14:tracePt t="72685" x="6410325" y="6396038"/>
          <p14:tracePt t="72693" x="6418263" y="6388100"/>
          <p14:tracePt t="72701" x="6426200" y="6380163"/>
          <p14:tracePt t="72709" x="6434138" y="6372225"/>
          <p14:tracePt t="72725" x="6442075" y="6372225"/>
          <p14:tracePt t="72733" x="6442075" y="6364288"/>
          <p14:tracePt t="72901" x="6434138" y="6364288"/>
          <p14:tracePt t="72941" x="6426200" y="6364288"/>
          <p14:tracePt t="72973" x="6418263" y="6364288"/>
          <p14:tracePt t="72989" x="6410325" y="6364288"/>
          <p14:tracePt t="73021" x="6402388" y="6364288"/>
          <p14:tracePt t="73029" x="6392863" y="6364288"/>
          <p14:tracePt t="73061" x="6384925" y="6364288"/>
          <p14:tracePt t="73125" x="6376988" y="6364288"/>
          <p14:tracePt t="73261" x="6369050" y="6372225"/>
          <p14:tracePt t="73333" x="6361113" y="6372225"/>
          <p14:tracePt t="73789" x="6353175" y="6372225"/>
          <p14:tracePt t="74005" x="6337300" y="6372225"/>
          <p14:tracePt t="74037" x="6329363" y="6380163"/>
          <p14:tracePt t="74077" x="6321425" y="6380163"/>
          <p14:tracePt t="74445" x="6313488" y="6380163"/>
          <p14:tracePt t="74525" x="6305550" y="6380163"/>
          <p14:tracePt t="74637" x="6305550" y="6388100"/>
          <p14:tracePt t="74765" x="6297613" y="6388100"/>
          <p14:tracePt t="74853" x="6289675" y="6388100"/>
          <p14:tracePt t="75845" x="6281738" y="6396038"/>
          <p14:tracePt t="76366" x="6273800" y="6396038"/>
          <p14:tracePt t="76382" x="6273800" y="6403975"/>
          <p14:tracePt t="76501" x="6265863" y="6403975"/>
          <p14:tracePt t="76597" x="6257925" y="6403975"/>
          <p14:tracePt t="76765" x="6242050" y="6403975"/>
          <p14:tracePt t="76813" x="6234113" y="6403975"/>
          <p14:tracePt t="77133" x="6226175" y="6403975"/>
          <p14:tracePt t="77166" x="6218238" y="6403975"/>
          <p14:tracePt t="77182" x="6218238" y="6396038"/>
          <p14:tracePt t="77197" x="6210300" y="6396038"/>
          <p14:tracePt t="77741" x="6210300" y="6403975"/>
          <p14:tracePt t="81494" x="6210300" y="6396038"/>
          <p14:tracePt t="81501" x="6202363" y="6372225"/>
          <p14:tracePt t="81509" x="6178550" y="6323013"/>
          <p14:tracePt t="81517" x="6170613" y="6283325"/>
          <p14:tracePt t="81525" x="6146800" y="6227763"/>
          <p14:tracePt t="81533" x="6107113" y="6172200"/>
          <p14:tracePt t="81541" x="6051550" y="6108700"/>
          <p14:tracePt t="81549" x="6010275" y="6076950"/>
          <p14:tracePt t="81558" x="5986463" y="6053138"/>
          <p14:tracePt t="81813" x="6002338" y="6076950"/>
          <p14:tracePt t="81821" x="6010275" y="6100763"/>
          <p14:tracePt t="81829" x="6018213" y="6124575"/>
          <p14:tracePt t="81837" x="6034088" y="6156325"/>
          <p14:tracePt t="81845" x="6043613" y="6196013"/>
          <p14:tracePt t="81853" x="6059488" y="6219825"/>
          <p14:tracePt t="81861" x="6075363" y="6235700"/>
          <p14:tracePt t="81869" x="6083300" y="6243638"/>
          <p14:tracePt t="81882" x="6083300" y="6251575"/>
          <p14:tracePt t="81885" x="6083300" y="6259513"/>
          <p14:tracePt t="81909" x="6083300" y="6275388"/>
          <p14:tracePt t="81925" x="6083300" y="6283325"/>
          <p14:tracePt t="81933" x="6075363" y="6283325"/>
          <p14:tracePt t="81949" x="6075363" y="6291263"/>
          <p14:tracePt t="81965" x="6083300" y="6291263"/>
          <p14:tracePt t="81982" x="6091238" y="6299200"/>
          <p14:tracePt t="81989" x="6099175" y="6299200"/>
          <p14:tracePt t="82117" x="6107113" y="6299200"/>
          <p14:tracePt t="82149" x="6115050" y="6299200"/>
          <p14:tracePt t="82165" x="6122988" y="6299200"/>
          <p14:tracePt t="82173" x="6130925" y="6299200"/>
          <p14:tracePt t="82181" x="6138863" y="6299200"/>
          <p14:tracePt t="82189" x="6138863" y="6291263"/>
          <p14:tracePt t="82197" x="6146800" y="6291263"/>
          <p14:tracePt t="82205" x="6154738" y="6291263"/>
          <p14:tracePt t="82213" x="6162675" y="6291263"/>
          <p14:tracePt t="82229" x="6170613" y="6291263"/>
          <p14:tracePt t="82237" x="6178550" y="6291263"/>
          <p14:tracePt t="82245" x="6186488" y="6283325"/>
          <p14:tracePt t="82253" x="6194425" y="6283325"/>
          <p14:tracePt t="82269" x="6210300" y="6283325"/>
          <p14:tracePt t="82285" x="6218238" y="6283325"/>
          <p14:tracePt t="82293" x="6242050" y="6283325"/>
          <p14:tracePt t="82301" x="6257925" y="6283325"/>
          <p14:tracePt t="82309" x="6273800" y="6283325"/>
          <p14:tracePt t="82317" x="6281738" y="6283325"/>
          <p14:tracePt t="82325" x="6297613" y="6283325"/>
          <p14:tracePt t="82333" x="6305550" y="6283325"/>
          <p14:tracePt t="82341" x="6329363" y="6283325"/>
          <p14:tracePt t="82349" x="6337300" y="6283325"/>
          <p14:tracePt t="82357" x="6353175" y="6283325"/>
          <p14:tracePt t="82365" x="6376988" y="6283325"/>
          <p14:tracePt t="82373" x="6402388" y="6283325"/>
          <p14:tracePt t="82381" x="6426200" y="6283325"/>
          <p14:tracePt t="82389" x="6457950" y="6283325"/>
          <p14:tracePt t="82397" x="6489700" y="6283325"/>
          <p14:tracePt t="82405" x="6521450" y="6283325"/>
          <p14:tracePt t="82413" x="6561138" y="6283325"/>
          <p14:tracePt t="82421" x="6592888" y="6283325"/>
          <p14:tracePt t="82429" x="6624638" y="6283325"/>
          <p14:tracePt t="82437" x="6648450" y="6283325"/>
          <p14:tracePt t="82445" x="6680200" y="6283325"/>
          <p14:tracePt t="82453" x="6696075" y="6283325"/>
          <p14:tracePt t="82461" x="6704013" y="6283325"/>
          <p14:tracePt t="82469" x="6719888" y="6283325"/>
          <p14:tracePt t="82477" x="6727825" y="6283325"/>
          <p14:tracePt t="82485" x="6735763" y="6283325"/>
          <p14:tracePt t="82493" x="6743700" y="6283325"/>
          <p14:tracePt t="82501" x="6759575" y="6283325"/>
          <p14:tracePt t="82509" x="6769100" y="6283325"/>
          <p14:tracePt t="82517" x="6777038" y="6283325"/>
          <p14:tracePt t="82525" x="6784975" y="6283325"/>
          <p14:tracePt t="82533" x="6792913" y="6283325"/>
          <p14:tracePt t="82541" x="6800850" y="6283325"/>
          <p14:tracePt t="82549" x="6808788" y="6283325"/>
          <p14:tracePt t="82557" x="6816725" y="6283325"/>
          <p14:tracePt t="82565" x="6824663" y="6283325"/>
          <p14:tracePt t="82573" x="6832600" y="6283325"/>
          <p14:tracePt t="82582" x="6840538" y="6283325"/>
          <p14:tracePt t="82597" x="6848475" y="6275388"/>
          <p14:tracePt t="82605" x="6864350" y="6275388"/>
          <p14:tracePt t="82613" x="6880225" y="6275388"/>
          <p14:tracePt t="82621" x="6888163" y="6275388"/>
          <p14:tracePt t="82629" x="6904038" y="6275388"/>
          <p14:tracePt t="82637" x="6919913" y="6275388"/>
          <p14:tracePt t="82645" x="6935788" y="6275388"/>
          <p14:tracePt t="82653" x="6959600" y="6275388"/>
          <p14:tracePt t="82661" x="6975475" y="6275388"/>
          <p14:tracePt t="82669" x="6999288" y="6275388"/>
          <p14:tracePt t="82677" x="7015163" y="6275388"/>
          <p14:tracePt t="82685" x="7031038" y="6275388"/>
          <p14:tracePt t="82693" x="7046913" y="6275388"/>
          <p14:tracePt t="82701" x="7054850" y="6275388"/>
          <p14:tracePt t="82709" x="7070725" y="6275388"/>
          <p14:tracePt t="82717" x="7070725" y="6267450"/>
          <p14:tracePt t="82725" x="7078663" y="6267450"/>
          <p14:tracePt t="82749" x="7086600" y="6267450"/>
          <p14:tracePt t="82773" x="7094538" y="6267450"/>
          <p14:tracePt t="82813" x="7102475" y="6267450"/>
          <p14:tracePt t="84549" x="7094538" y="6267450"/>
          <p14:tracePt t="84565" x="7086600" y="6259513"/>
          <p14:tracePt t="84581" x="7070725" y="6251575"/>
          <p14:tracePt t="84589" x="7054850" y="6227763"/>
          <p14:tracePt t="84597" x="7023100" y="6180138"/>
          <p14:tracePt t="84605" x="6983413" y="6124575"/>
          <p14:tracePt t="84613" x="6919913" y="6045200"/>
          <p14:tracePt t="84621" x="6848475" y="5964238"/>
          <p14:tracePt t="84629" x="6759575" y="5853113"/>
          <p14:tracePt t="84637" x="6640513" y="5734050"/>
          <p14:tracePt t="84645" x="6545263" y="5581650"/>
          <p14:tracePt t="84653" x="6450013" y="5430838"/>
          <p14:tracePt t="84661" x="6345238" y="5278438"/>
          <p14:tracePt t="84669" x="6202363" y="5151438"/>
          <p14:tracePt t="84677" x="6107113" y="5016500"/>
          <p14:tracePt t="84685" x="6075363" y="4992688"/>
          <p14:tracePt t="85165" x="6067425" y="4992688"/>
          <p14:tracePt t="85173" x="6051550" y="5008563"/>
          <p14:tracePt t="85189" x="6026150" y="5008563"/>
          <p14:tracePt t="85197" x="6018213" y="5024438"/>
          <p14:tracePt t="85205" x="6002338" y="5032375"/>
          <p14:tracePt t="85213" x="5986463" y="5040313"/>
          <p14:tracePt t="85221" x="5978525" y="5040313"/>
          <p14:tracePt t="85229" x="5954713" y="5040313"/>
          <p14:tracePt t="85237" x="5930900" y="5040313"/>
          <p14:tracePt t="85245" x="5915025" y="5040313"/>
          <p14:tracePt t="85253" x="5891213" y="5040313"/>
          <p14:tracePt t="85261" x="5851525" y="5040313"/>
          <p14:tracePt t="85269" x="5819775" y="5032375"/>
          <p14:tracePt t="85277" x="5788025" y="5024438"/>
          <p14:tracePt t="85285" x="5748338" y="5008563"/>
          <p14:tracePt t="85293" x="5700713" y="4992688"/>
          <p14:tracePt t="85301" x="5667375" y="4976813"/>
          <p14:tracePt t="85309" x="5619750" y="4943475"/>
          <p14:tracePt t="85317" x="5572125" y="4911725"/>
          <p14:tracePt t="85325" x="5500688" y="4879975"/>
          <p14:tracePt t="85333" x="5413375" y="4832350"/>
          <p14:tracePt t="85341" x="5326063" y="4784725"/>
          <p14:tracePt t="85349" x="5213350" y="4729163"/>
          <p14:tracePt t="85357" x="5062538" y="4649788"/>
          <p14:tracePt t="85365" x="4862513" y="4560888"/>
          <p14:tracePt t="85373" x="4695825" y="4481513"/>
          <p14:tracePt t="85381" x="4527550" y="4394200"/>
          <p14:tracePt t="85389" x="4344988" y="4322763"/>
          <p14:tracePt t="85397" x="4160838" y="4217988"/>
          <p14:tracePt t="85405" x="3978275" y="4146550"/>
          <p14:tracePt t="85413" x="3794125" y="4067175"/>
          <p14:tracePt t="85421" x="3603625" y="3963988"/>
          <p14:tracePt t="85429" x="3427413" y="3890963"/>
          <p14:tracePt t="85437" x="3260725" y="3811588"/>
          <p14:tracePt t="85445" x="3076575" y="3732213"/>
          <p14:tracePt t="85453" x="2933700" y="3668713"/>
          <p14:tracePt t="85461" x="2798763" y="3605213"/>
          <p14:tracePt t="85469" x="2654300" y="3548063"/>
          <p14:tracePt t="85477" x="2559050" y="3508375"/>
          <p14:tracePt t="85485" x="2463800" y="3468688"/>
          <p14:tracePt t="85493" x="2374900" y="3436938"/>
          <p14:tracePt t="85501" x="2287588" y="3397250"/>
          <p14:tracePt t="85509" x="2208213" y="3365500"/>
          <p14:tracePt t="85517" x="2144713" y="3341688"/>
          <p14:tracePt t="85525" x="2073275" y="3317875"/>
          <p14:tracePt t="85533" x="2017713" y="3294063"/>
          <p14:tracePt t="85541" x="1960563" y="3270250"/>
          <p14:tracePt t="85549" x="1905000" y="3252788"/>
          <p14:tracePt t="85557" x="1857375" y="3236913"/>
          <p14:tracePt t="85565" x="1809750" y="3221038"/>
          <p14:tracePt t="85573" x="1793875" y="3205163"/>
          <p14:tracePt t="85581" x="1770063" y="3197225"/>
          <p14:tracePt t="85589" x="1754188" y="3189288"/>
          <p14:tracePt t="85597" x="1738313" y="3181350"/>
          <p14:tracePt t="85605" x="1730375" y="3181350"/>
          <p14:tracePt t="85613" x="1722438" y="3181350"/>
          <p14:tracePt t="85621" x="1714500" y="3173413"/>
          <p14:tracePt t="85629" x="1706563" y="3173413"/>
          <p14:tracePt t="85637" x="1690688" y="3165475"/>
          <p14:tracePt t="85653" x="1682750" y="3165475"/>
          <p14:tracePt t="85661" x="1674813" y="3165475"/>
          <p14:tracePt t="85669" x="1666875" y="3165475"/>
          <p14:tracePt t="85677" x="1658938" y="3165475"/>
          <p14:tracePt t="85685" x="1633538" y="3165475"/>
          <p14:tracePt t="85693" x="1617663" y="3165475"/>
          <p14:tracePt t="85701" x="1593850" y="3165475"/>
          <p14:tracePt t="85709" x="1570038" y="3165475"/>
          <p14:tracePt t="85717" x="1546225" y="3165475"/>
          <p14:tracePt t="85725" x="1522413" y="3165475"/>
          <p14:tracePt t="85733" x="1490663" y="3165475"/>
          <p14:tracePt t="85741" x="1466850" y="3181350"/>
          <p14:tracePt t="85749" x="1435100" y="3189288"/>
          <p14:tracePt t="85757" x="1411288" y="3197225"/>
          <p14:tracePt t="85765" x="1395413" y="3213100"/>
          <p14:tracePt t="85773" x="1387475" y="3213100"/>
          <p14:tracePt t="85781" x="1371600" y="3221038"/>
          <p14:tracePt t="85798" x="1363663" y="3228975"/>
          <p14:tracePt t="85821" x="1363663" y="3236913"/>
          <p14:tracePt t="85829" x="1355725" y="3244850"/>
          <p14:tracePt t="85837" x="1347788" y="3252788"/>
          <p14:tracePt t="85845" x="1347788" y="3262313"/>
          <p14:tracePt t="85853" x="1339850" y="3278188"/>
          <p14:tracePt t="85861" x="1331913" y="3286125"/>
          <p14:tracePt t="85869" x="1316038" y="3302000"/>
          <p14:tracePt t="85877" x="1316038" y="3317875"/>
          <p14:tracePt t="85885" x="1300163" y="3333750"/>
          <p14:tracePt t="85899" x="1300163" y="3349625"/>
          <p14:tracePt t="85901" x="1292225" y="3365500"/>
          <p14:tracePt t="85917" x="1284288" y="3381375"/>
          <p14:tracePt t="86029" x="1284288" y="3389313"/>
          <p14:tracePt t="86117" x="1284288" y="3397250"/>
          <p14:tracePt t="86333" x="1292225" y="3397250"/>
          <p14:tracePt t="86341" x="1292225" y="3405188"/>
          <p14:tracePt t="86349" x="1308100" y="3405188"/>
          <p14:tracePt t="86357" x="1323975" y="3405188"/>
          <p14:tracePt t="86364" x="1347788" y="3405188"/>
          <p14:tracePt t="86373" x="1379538" y="3405188"/>
          <p14:tracePt t="86381" x="1419225" y="3397250"/>
          <p14:tracePt t="86389" x="1474788" y="3389313"/>
          <p14:tracePt t="86398" x="1538288" y="3389313"/>
          <p14:tracePt t="86405" x="1609725" y="3381375"/>
          <p14:tracePt t="86413" x="1690688" y="3373438"/>
          <p14:tracePt t="86421" x="1770063" y="3365500"/>
          <p14:tracePt t="86429" x="1857375" y="3365500"/>
          <p14:tracePt t="86437" x="1944688" y="3357563"/>
          <p14:tracePt t="86445" x="2025650" y="3349625"/>
          <p14:tracePt t="86453" x="2105025" y="3341688"/>
          <p14:tracePt t="86461" x="2176463" y="3333750"/>
          <p14:tracePt t="86469" x="2255838" y="3325813"/>
          <p14:tracePt t="86477" x="2319338" y="3309938"/>
          <p14:tracePt t="86485" x="2384425" y="3302000"/>
          <p14:tracePt t="86493" x="2439988" y="3294063"/>
          <p14:tracePt t="86501" x="2495550" y="3286125"/>
          <p14:tracePt t="86509" x="2543175" y="3270250"/>
          <p14:tracePt t="86517" x="2606675" y="3262313"/>
          <p14:tracePt t="86525" x="2678113" y="3262313"/>
          <p14:tracePt t="86533" x="2759075" y="3252788"/>
          <p14:tracePt t="86541" x="2838450" y="3244850"/>
          <p14:tracePt t="86550" x="2949575" y="3236913"/>
          <p14:tracePt t="86557" x="3052763" y="3228975"/>
          <p14:tracePt t="86565" x="3157538" y="3205163"/>
          <p14:tracePt t="86573" x="3292475" y="3205163"/>
          <p14:tracePt t="86581" x="3427413" y="3197225"/>
          <p14:tracePt t="86589" x="3540125" y="3189288"/>
          <p14:tracePt t="86597" x="3675063" y="3189288"/>
          <p14:tracePt t="86605" x="3778250" y="3181350"/>
          <p14:tracePt t="86613" x="3898900" y="3173413"/>
          <p14:tracePt t="86621" x="3994150" y="3165475"/>
          <p14:tracePt t="86629" x="4065588" y="3157538"/>
          <p14:tracePt t="86637" x="4137025" y="3157538"/>
          <p14:tracePt t="86645" x="4184650" y="3149600"/>
          <p14:tracePt t="86653" x="4233863" y="3141663"/>
          <p14:tracePt t="86661" x="4265613" y="3133725"/>
          <p14:tracePt t="86669" x="4281488" y="3125788"/>
          <p14:tracePt t="86677" x="4289425" y="3125788"/>
          <p14:tracePt t="86693" x="4297363" y="3125788"/>
          <p14:tracePt t="86845" x="4289425" y="3117850"/>
          <p14:tracePt t="86861" x="4273550" y="3117850"/>
          <p14:tracePt t="86869" x="4265613" y="3117850"/>
          <p14:tracePt t="86877" x="4257675" y="3117850"/>
          <p14:tracePt t="86885" x="4233863" y="3117850"/>
          <p14:tracePt t="86893" x="4217988" y="3117850"/>
          <p14:tracePt t="86901" x="4184650" y="3117850"/>
          <p14:tracePt t="86909" x="4144963" y="3125788"/>
          <p14:tracePt t="86917" x="4113213" y="3133725"/>
          <p14:tracePt t="86925" x="4073525" y="3141663"/>
          <p14:tracePt t="86933" x="4033838" y="3149600"/>
          <p14:tracePt t="86941" x="3994150" y="3165475"/>
          <p14:tracePt t="86949" x="3954463" y="3181350"/>
          <p14:tracePt t="86957" x="3906838" y="3197225"/>
          <p14:tracePt t="86966" x="3851275" y="3213100"/>
          <p14:tracePt t="86973" x="3794125" y="3236913"/>
          <p14:tracePt t="86981" x="3730625" y="3262313"/>
          <p14:tracePt t="86989" x="3675063" y="3278188"/>
          <p14:tracePt t="86997" x="3603625" y="3302000"/>
          <p14:tracePt t="87005" x="3524250" y="3325813"/>
          <p14:tracePt t="87013" x="3459163" y="3349625"/>
          <p14:tracePt t="87021" x="3371850" y="3365500"/>
          <p14:tracePt t="87029" x="3292475" y="3381375"/>
          <p14:tracePt t="87037" x="3221038" y="3405188"/>
          <p14:tracePt t="87045" x="3133725" y="3421063"/>
          <p14:tracePt t="87053" x="3044825" y="3436938"/>
          <p14:tracePt t="87061" x="2957513" y="3460750"/>
          <p14:tracePt t="87069" x="2886075" y="3468688"/>
          <p14:tracePt t="87077" x="2798763" y="3484563"/>
          <p14:tracePt t="87085" x="2709863" y="3500438"/>
          <p14:tracePt t="87093" x="2622550" y="3516313"/>
          <p14:tracePt t="87101" x="2527300" y="3524250"/>
          <p14:tracePt t="87109" x="2471738" y="3532188"/>
          <p14:tracePt t="87117" x="2416175" y="3540125"/>
          <p14:tracePt t="87125" x="2374900" y="3540125"/>
          <p14:tracePt t="87133" x="2343150" y="3548063"/>
          <p14:tracePt t="87141" x="2303463" y="3556000"/>
          <p14:tracePt t="87149" x="2263775" y="3556000"/>
          <p14:tracePt t="87157" x="2232025" y="3563938"/>
          <p14:tracePt t="87164" x="2184400" y="3571875"/>
          <p14:tracePt t="87173" x="2144713" y="3571875"/>
          <p14:tracePt t="87182" x="2105025" y="3571875"/>
          <p14:tracePt t="87189" x="2073275" y="3579813"/>
          <p14:tracePt t="87197" x="2041525" y="3579813"/>
          <p14:tracePt t="87205" x="2008188" y="3579813"/>
          <p14:tracePt t="87213" x="1976438" y="3579813"/>
          <p14:tracePt t="87221" x="1936750" y="3579813"/>
          <p14:tracePt t="87229" x="1905000" y="3579813"/>
          <p14:tracePt t="87237" x="1857375" y="3579813"/>
          <p14:tracePt t="87245" x="1817688" y="3579813"/>
          <p14:tracePt t="87253" x="1793875" y="3579813"/>
          <p14:tracePt t="87261" x="1762125" y="3579813"/>
          <p14:tracePt t="87269" x="1746250" y="3579813"/>
          <p14:tracePt t="87277" x="1722438" y="3579813"/>
          <p14:tracePt t="87285" x="1706563" y="3579813"/>
          <p14:tracePt t="87293" x="1690688" y="3579813"/>
          <p14:tracePt t="87301" x="1666875" y="3579813"/>
          <p14:tracePt t="87309" x="1633538" y="3579813"/>
          <p14:tracePt t="87317" x="1609725" y="3579813"/>
          <p14:tracePt t="87325" x="1585913" y="3579813"/>
          <p14:tracePt t="87333" x="1554163" y="3571875"/>
          <p14:tracePt t="87341" x="1530350" y="3563938"/>
          <p14:tracePt t="87349" x="1498600" y="3563938"/>
          <p14:tracePt t="87357" x="1474788" y="3563938"/>
          <p14:tracePt t="87365" x="1450975" y="3556000"/>
          <p14:tracePt t="87373" x="1419225" y="3556000"/>
          <p14:tracePt t="87382" x="1403350" y="3556000"/>
          <p14:tracePt t="87389" x="1395413" y="3548063"/>
          <p14:tracePt t="87397" x="1379538" y="3540125"/>
          <p14:tracePt t="87413" x="1371600" y="3540125"/>
          <p14:tracePt t="88109" x="1379538" y="3540125"/>
          <p14:tracePt t="88125" x="1387475" y="3532188"/>
          <p14:tracePt t="88149" x="1395413" y="3532188"/>
          <p14:tracePt t="88157" x="1403350" y="3532188"/>
          <p14:tracePt t="88165" x="1403350" y="3524250"/>
          <p14:tracePt t="88198" x="1411288" y="3524250"/>
          <p14:tracePt t="91205" x="1419225" y="3524250"/>
          <p14:tracePt t="91221" x="1427163" y="3524250"/>
          <p14:tracePt t="91237" x="1435100" y="3524250"/>
          <p14:tracePt t="91245" x="1443038" y="3524250"/>
          <p14:tracePt t="91261" x="1450975" y="3524250"/>
          <p14:tracePt t="91269" x="1458913" y="3524250"/>
          <p14:tracePt t="91277" x="1466850" y="3524250"/>
          <p14:tracePt t="91285" x="1474788" y="3524250"/>
          <p14:tracePt t="91293" x="1482725" y="3524250"/>
          <p14:tracePt t="91301" x="1490663" y="3524250"/>
          <p14:tracePt t="91317" x="1498600" y="3524250"/>
          <p14:tracePt t="91325" x="1506538" y="3524250"/>
          <p14:tracePt t="91333" x="1514475" y="3524250"/>
          <p14:tracePt t="91349" x="1522413" y="3524250"/>
          <p14:tracePt t="91365" x="1538288" y="3516313"/>
          <p14:tracePt t="91373" x="1546225" y="3516313"/>
          <p14:tracePt t="91381" x="1554163" y="3516313"/>
          <p14:tracePt t="91389" x="1562100" y="3516313"/>
          <p14:tracePt t="91398" x="1577975" y="3516313"/>
          <p14:tracePt t="91405" x="1585913" y="3516313"/>
          <p14:tracePt t="91413" x="1601788" y="3508375"/>
          <p14:tracePt t="91421" x="1617663" y="3508375"/>
          <p14:tracePt t="91429" x="1625600" y="3508375"/>
          <p14:tracePt t="91437" x="1651000" y="3508375"/>
          <p14:tracePt t="91445" x="1682750" y="3508375"/>
          <p14:tracePt t="91453" x="1714500" y="3508375"/>
          <p14:tracePt t="91461" x="1746250" y="3508375"/>
          <p14:tracePt t="91469" x="1793875" y="3508375"/>
          <p14:tracePt t="91477" x="1833563" y="3516313"/>
          <p14:tracePt t="91485" x="1865313" y="3524250"/>
          <p14:tracePt t="91493" x="1889125" y="3524250"/>
          <p14:tracePt t="91501" x="1920875" y="3524250"/>
          <p14:tracePt t="91509" x="1936750" y="3532188"/>
          <p14:tracePt t="91517" x="1944688" y="3532188"/>
          <p14:tracePt t="91525" x="1952625" y="3532188"/>
          <p14:tracePt t="91533" x="1968500" y="3524250"/>
          <p14:tracePt t="91541" x="1984375" y="3508375"/>
          <p14:tracePt t="91549" x="2000250" y="3484563"/>
          <p14:tracePt t="91557" x="2008188" y="3444875"/>
          <p14:tracePt t="91565" x="2008188" y="3405188"/>
          <p14:tracePt t="91573" x="2017713" y="3357563"/>
          <p14:tracePt t="91581" x="2017713" y="3325813"/>
          <p14:tracePt t="91589" x="2017713" y="3302000"/>
          <p14:tracePt t="91598" x="2017713" y="3244850"/>
          <p14:tracePt t="91781" x="2008188" y="3252788"/>
          <p14:tracePt t="91789" x="2008188" y="3294063"/>
          <p14:tracePt t="91798" x="2008188" y="3325813"/>
          <p14:tracePt t="91805" x="2025650" y="3365500"/>
          <p14:tracePt t="91813" x="2049463" y="3397250"/>
          <p14:tracePt t="91821" x="2089150" y="3421063"/>
          <p14:tracePt t="91829" x="2128838" y="3444875"/>
          <p14:tracePt t="91837" x="2184400" y="3468688"/>
          <p14:tracePt t="91845" x="2232025" y="3484563"/>
          <p14:tracePt t="91853" x="2263775" y="3500438"/>
          <p14:tracePt t="91861" x="2319338" y="3516313"/>
          <p14:tracePt t="91869" x="2374900" y="3524250"/>
          <p14:tracePt t="91882" x="2424113" y="3532188"/>
          <p14:tracePt t="91885" x="2495550" y="3548063"/>
          <p14:tracePt t="91893" x="2559050" y="3556000"/>
          <p14:tracePt t="91901" x="2646363" y="3556000"/>
          <p14:tracePt t="91909" x="2733675" y="3556000"/>
          <p14:tracePt t="91917" x="2830513" y="3563938"/>
          <p14:tracePt t="91925" x="2941638" y="3563938"/>
          <p14:tracePt t="91933" x="3060700" y="3563938"/>
          <p14:tracePt t="91941" x="3189288" y="3563938"/>
          <p14:tracePt t="91949" x="3348038" y="3563938"/>
          <p14:tracePt t="91957" x="3500438" y="3548063"/>
          <p14:tracePt t="91965" x="3675063" y="3548063"/>
          <p14:tracePt t="91973" x="3859213" y="3532188"/>
          <p14:tracePt t="91981" x="4033838" y="3532188"/>
          <p14:tracePt t="91989" x="4217988" y="3508375"/>
          <p14:tracePt t="91998" x="4400550" y="3492500"/>
          <p14:tracePt t="92005" x="4584700" y="3468688"/>
          <p14:tracePt t="92013" x="4767263" y="3460750"/>
          <p14:tracePt t="92021" x="4951413" y="3436938"/>
          <p14:tracePt t="92029" x="5110163" y="3429000"/>
          <p14:tracePt t="92037" x="5237163" y="3429000"/>
          <p14:tracePt t="92045" x="5389563" y="3429000"/>
          <p14:tracePt t="92053" x="5540375" y="3429000"/>
          <p14:tracePt t="92061" x="5684838" y="3421063"/>
          <p14:tracePt t="92069" x="5811838" y="3421063"/>
          <p14:tracePt t="92077" x="5930900" y="3421063"/>
          <p14:tracePt t="92085" x="6059488" y="3405188"/>
          <p14:tracePt t="92093" x="6162675" y="3405188"/>
          <p14:tracePt t="92101" x="6273800" y="3405188"/>
          <p14:tracePt t="92109" x="6376988" y="3405188"/>
          <p14:tracePt t="92117" x="6481763" y="3397250"/>
          <p14:tracePt t="92125" x="6600825" y="3397250"/>
          <p14:tracePt t="92133" x="6696075" y="3389313"/>
          <p14:tracePt t="92141" x="6792913" y="3389313"/>
          <p14:tracePt t="92149" x="6888163" y="3389313"/>
          <p14:tracePt t="92157" x="6983413" y="3389313"/>
          <p14:tracePt t="92165" x="7086600" y="3389313"/>
          <p14:tracePt t="92173" x="7191375" y="3389313"/>
          <p14:tracePt t="92181" x="7294563" y="3389313"/>
          <p14:tracePt t="92189" x="7397750" y="3389313"/>
          <p14:tracePt t="92198" x="7510463" y="3389313"/>
          <p14:tracePt t="92205" x="7613650" y="3389313"/>
          <p14:tracePt t="92213" x="7708900" y="3389313"/>
          <p14:tracePt t="92221" x="7788275" y="3389313"/>
          <p14:tracePt t="92229" x="7877175" y="3389313"/>
          <p14:tracePt t="92237" x="7964488" y="3389313"/>
          <p14:tracePt t="92245" x="8035925" y="3389313"/>
          <p14:tracePt t="92253" x="8107363" y="3389313"/>
          <p14:tracePt t="92261" x="8186738" y="3389313"/>
          <p14:tracePt t="92269" x="8259763" y="3389313"/>
          <p14:tracePt t="92277" x="8323263" y="3389313"/>
          <p14:tracePt t="92285" x="8378825" y="3389313"/>
          <p14:tracePt t="92293" x="8434388" y="3389313"/>
          <p14:tracePt t="92301" x="8489950" y="3397250"/>
          <p14:tracePt t="92309" x="8553450" y="3397250"/>
          <p14:tracePt t="92317" x="8618538" y="3405188"/>
          <p14:tracePt t="92325" x="8658225" y="3405188"/>
          <p14:tracePt t="92333" x="8713788" y="3405188"/>
          <p14:tracePt t="92341" x="8769350" y="3405188"/>
          <p14:tracePt t="92349" x="8809038" y="3413125"/>
          <p14:tracePt t="92357" x="8856663" y="3413125"/>
          <p14:tracePt t="92365" x="8904288" y="3421063"/>
          <p14:tracePt t="92373" x="8951913" y="3429000"/>
          <p14:tracePt t="92382" x="9017000" y="3436938"/>
          <p14:tracePt t="92389" x="9064625" y="345281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0DFA3-BF50-4738-9391-08A17D2913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395" y="966709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관계의 개념과 추출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관계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엔티티를 연결하고자 하는 업무적인 이유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업무규칙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제약 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엔티티 사이에서 논리적인 연결 관계를 의미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관계 추출 시 유용한 기준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현업에서 사용하는 동사형 어휘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장표에 나타나는 엔티티들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F86973EA-0E5D-479E-BABF-9CE3DE8C9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AF575-4B0B-4DB0-ABD3-F37158A9425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5845" name="그림 1">
            <a:extLst>
              <a:ext uri="{FF2B5EF4-FFF2-40B4-BE49-F238E27FC236}">
                <a16:creationId xmlns:a16="http://schemas.microsoft.com/office/drawing/2014/main" id="{11FBBEDE-9805-48C6-841B-A9F05A1D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61908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D8514F9-D22D-4B6F-8B18-4B27A8A5C31A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70"/>
    </mc:Choice>
    <mc:Fallback xmlns="">
      <p:transition spd="slow" advTm="85170"/>
    </mc:Fallback>
  </mc:AlternateContent>
  <p:extLst>
    <p:ext uri="{3A86A75C-4F4B-4683-9AE1-C65F6400EC91}">
      <p14:laserTraceLst xmlns:p14="http://schemas.microsoft.com/office/powerpoint/2010/main">
        <p14:tracePtLst>
          <p14:tracePt t="851" x="8888413" y="3381375"/>
          <p14:tracePt t="859" x="8729663" y="3357563"/>
          <p14:tracePt t="867" x="8529638" y="3349625"/>
          <p14:tracePt t="875" x="8299450" y="3317875"/>
          <p14:tracePt t="891" x="7893050" y="3270250"/>
          <p14:tracePt t="899" x="7700963" y="3236913"/>
          <p14:tracePt t="907" x="7477125" y="3213100"/>
          <p14:tracePt t="915" x="7286625" y="3173413"/>
          <p14:tracePt t="923" x="7054850" y="3141663"/>
          <p14:tracePt t="931" x="6832600" y="3109913"/>
          <p14:tracePt t="939" x="6600825" y="3078163"/>
          <p14:tracePt t="947" x="6384925" y="3014663"/>
          <p14:tracePt t="955" x="6146800" y="2943225"/>
          <p14:tracePt t="963" x="5883275" y="2846388"/>
          <p14:tracePt t="971" x="5619750" y="2767013"/>
          <p14:tracePt t="979" x="5318125" y="2679700"/>
          <p14:tracePt t="987" x="5014913" y="2576513"/>
          <p14:tracePt t="995" x="4703763" y="2455863"/>
          <p14:tracePt t="1003" x="4392613" y="2328863"/>
          <p14:tracePt t="1011" x="4057650" y="2192338"/>
          <p14:tracePt t="1019" x="3810000" y="2049463"/>
          <p14:tracePt t="1027" x="3556000" y="1906588"/>
          <p14:tracePt t="1035" x="3340100" y="1770063"/>
          <p14:tracePt t="1043" x="3109913" y="1651000"/>
          <p14:tracePt t="1051" x="2909888" y="1522413"/>
          <p14:tracePt t="1059" x="2701925" y="1403350"/>
          <p14:tracePt t="1067" x="2543175" y="1268413"/>
          <p14:tracePt t="1075" x="2511425" y="1244600"/>
          <p14:tracePt t="1427" x="2503488" y="1244600"/>
          <p14:tracePt t="1443" x="2495550" y="1244600"/>
          <p14:tracePt t="1451" x="2487613" y="1244600"/>
          <p14:tracePt t="1467" x="2479675" y="1244600"/>
          <p14:tracePt t="1475" x="2471738" y="1244600"/>
          <p14:tracePt t="1483" x="2463800" y="1244600"/>
          <p14:tracePt t="1491" x="2455863" y="1252538"/>
          <p14:tracePt t="1499" x="2447925" y="1260475"/>
          <p14:tracePt t="1507" x="2439988" y="1260475"/>
          <p14:tracePt t="1515" x="2432050" y="1268413"/>
          <p14:tracePt t="1524" x="2432050" y="1276350"/>
          <p14:tracePt t="1531" x="2432050" y="1292225"/>
          <p14:tracePt t="1539" x="2424113" y="1300163"/>
          <p14:tracePt t="1547" x="2424113" y="1308100"/>
          <p14:tracePt t="1555" x="2424113" y="1323975"/>
          <p14:tracePt t="1571" x="2424113" y="1331913"/>
          <p14:tracePt t="1579" x="2424113" y="1339850"/>
          <p14:tracePt t="1587" x="2424113" y="1347788"/>
          <p14:tracePt t="1595" x="2424113" y="1355725"/>
          <p14:tracePt t="1611" x="2424113" y="1363663"/>
          <p14:tracePt t="1627" x="2424113" y="1371600"/>
          <p14:tracePt t="1635" x="2432050" y="1379538"/>
          <p14:tracePt t="1651" x="2439988" y="1387475"/>
          <p14:tracePt t="1667" x="2439988" y="1395413"/>
          <p14:tracePt t="1683" x="2439988" y="1403350"/>
          <p14:tracePt t="1691" x="2439988" y="1411288"/>
          <p14:tracePt t="1706" x="2439988" y="1419225"/>
          <p14:tracePt t="1715" x="2439988" y="1427163"/>
          <p14:tracePt t="1731" x="2439988" y="1435100"/>
          <p14:tracePt t="1739" x="2432050" y="1443038"/>
          <p14:tracePt t="1747" x="2432050" y="1450975"/>
          <p14:tracePt t="1755" x="2424113" y="1458913"/>
          <p14:tracePt t="1771" x="2416175" y="1458913"/>
          <p14:tracePt t="1779" x="2416175" y="1466850"/>
          <p14:tracePt t="1803" x="2400300" y="1466850"/>
          <p14:tracePt t="1811" x="2400300" y="1474788"/>
          <p14:tracePt t="1867" x="2392363" y="1474788"/>
          <p14:tracePt t="1875" x="2392363" y="1482725"/>
          <p14:tracePt t="2075" x="2392363" y="1490663"/>
          <p14:tracePt t="2372" x="2392363" y="1498600"/>
          <p14:tracePt t="2467" x="2392363" y="1506538"/>
          <p14:tracePt t="2491" x="2408238" y="1506538"/>
          <p14:tracePt t="2499" x="2416175" y="1514475"/>
          <p14:tracePt t="2506" x="2424113" y="1522413"/>
          <p14:tracePt t="2515" x="2439988" y="1522413"/>
          <p14:tracePt t="2524" x="2447925" y="1522413"/>
          <p14:tracePt t="2531" x="2455863" y="1530350"/>
          <p14:tracePt t="2539" x="2463800" y="1538288"/>
          <p14:tracePt t="2555" x="2471738" y="1538288"/>
          <p14:tracePt t="2571" x="2479675" y="1538288"/>
          <p14:tracePt t="8866" x="2495550" y="1547813"/>
          <p14:tracePt t="8875" x="2511425" y="1555750"/>
          <p14:tracePt t="8883" x="2511425" y="1563688"/>
          <p14:tracePt t="8891" x="2519363" y="1563688"/>
          <p14:tracePt t="8899" x="2519363" y="1579563"/>
          <p14:tracePt t="9043" x="2511425" y="1579563"/>
          <p14:tracePt t="9051" x="2455863" y="1587500"/>
          <p14:tracePt t="9059" x="2400300" y="1619250"/>
          <p14:tracePt t="9067" x="2359025" y="1643063"/>
          <p14:tracePt t="9075" x="2303463" y="1698625"/>
          <p14:tracePt t="9083" x="2239963" y="1746250"/>
          <p14:tracePt t="9091" x="2192338" y="1833563"/>
          <p14:tracePt t="9099" x="2144713" y="1906588"/>
          <p14:tracePt t="9107" x="2097088" y="1946275"/>
          <p14:tracePt t="9115" x="2073275" y="1946275"/>
          <p14:tracePt t="9123" x="2057400" y="1938338"/>
          <p14:tracePt t="9131" x="2033588" y="1881188"/>
          <p14:tracePt t="9139" x="2017713" y="1793875"/>
          <p14:tracePt t="9147" x="2008188" y="1682750"/>
          <p14:tracePt t="9155" x="1992313" y="1658938"/>
          <p14:tracePt t="9435" x="1984375" y="1658938"/>
          <p14:tracePt t="9443" x="1960563" y="1682750"/>
          <p14:tracePt t="9451" x="1960563" y="1698625"/>
          <p14:tracePt t="9459" x="1944688" y="1714500"/>
          <p14:tracePt t="9467" x="1944688" y="1730375"/>
          <p14:tracePt t="9475" x="1936750" y="1738313"/>
          <p14:tracePt t="9483" x="1928813" y="1778000"/>
          <p14:tracePt t="9491" x="1928813" y="1809750"/>
          <p14:tracePt t="9499" x="1928813" y="1865313"/>
          <p14:tracePt t="9507" x="1928813" y="1930400"/>
          <p14:tracePt t="9515" x="1952625" y="2009775"/>
          <p14:tracePt t="9523" x="1984375" y="2097088"/>
          <p14:tracePt t="9531" x="2041525" y="2184400"/>
          <p14:tracePt t="9539" x="2128838" y="2233613"/>
          <p14:tracePt t="9547" x="2208213" y="2257425"/>
          <p14:tracePt t="9555" x="2271713" y="2297113"/>
          <p14:tracePt t="9563" x="2343150" y="2344738"/>
          <p14:tracePt t="9571" x="2424113" y="2376488"/>
          <p14:tracePt t="9579" x="2495550" y="2400300"/>
          <p14:tracePt t="9587" x="2582863" y="2439988"/>
          <p14:tracePt t="9595" x="2662238" y="2471738"/>
          <p14:tracePt t="9603" x="2751138" y="2495550"/>
          <p14:tracePt t="9611" x="2814638" y="2519363"/>
          <p14:tracePt t="9619" x="2886075" y="2535238"/>
          <p14:tracePt t="9627" x="2941638" y="2551113"/>
          <p14:tracePt t="9635" x="2973388" y="2559050"/>
          <p14:tracePt t="9643" x="3005138" y="2559050"/>
          <p14:tracePt t="9651" x="3044825" y="2566988"/>
          <p14:tracePt t="9659" x="3068638" y="2566988"/>
          <p14:tracePt t="9667" x="3109913" y="2566988"/>
          <p14:tracePt t="9675" x="3133725" y="2566988"/>
          <p14:tracePt t="9683" x="3173413" y="2576513"/>
          <p14:tracePt t="9691" x="3197225" y="2576513"/>
          <p14:tracePt t="9699" x="3228975" y="2576513"/>
          <p14:tracePt t="9707" x="3252788" y="2576513"/>
          <p14:tracePt t="9715" x="3284538" y="2576513"/>
          <p14:tracePt t="9723" x="3316288" y="2566988"/>
          <p14:tracePt t="9731" x="3363913" y="2559050"/>
          <p14:tracePt t="9739" x="3419475" y="2559050"/>
          <p14:tracePt t="9747" x="3459163" y="2551113"/>
          <p14:tracePt t="9755" x="3508375" y="2551113"/>
          <p14:tracePt t="9763" x="3548063" y="2551113"/>
          <p14:tracePt t="9771" x="3579813" y="2551113"/>
          <p14:tracePt t="9779" x="3635375" y="2551113"/>
          <p14:tracePt t="9787" x="3667125" y="2551113"/>
          <p14:tracePt t="9795" x="3690938" y="2551113"/>
          <p14:tracePt t="9803" x="3722688" y="2551113"/>
          <p14:tracePt t="9811" x="3746500" y="2551113"/>
          <p14:tracePt t="9819" x="3770313" y="2551113"/>
          <p14:tracePt t="9827" x="3786188" y="2543175"/>
          <p14:tracePt t="9835" x="3810000" y="2543175"/>
          <p14:tracePt t="9843" x="3825875" y="2543175"/>
          <p14:tracePt t="9851" x="3843338" y="2535238"/>
          <p14:tracePt t="9859" x="3859213" y="2535238"/>
          <p14:tracePt t="9867" x="3883025" y="2535238"/>
          <p14:tracePt t="9875" x="3898900" y="2535238"/>
          <p14:tracePt t="9883" x="3906838" y="2535238"/>
          <p14:tracePt t="9891" x="3922713" y="2527300"/>
          <p14:tracePt t="9899" x="3930650" y="2527300"/>
          <p14:tracePt t="9907" x="3938588" y="2527300"/>
          <p14:tracePt t="9923" x="3946525" y="2527300"/>
          <p14:tracePt t="9939" x="3962400" y="2527300"/>
          <p14:tracePt t="9947" x="3978275" y="2519363"/>
          <p14:tracePt t="9955" x="3986213" y="2519363"/>
          <p14:tracePt t="9963" x="4010025" y="2519363"/>
          <p14:tracePt t="9971" x="4033838" y="2519363"/>
          <p14:tracePt t="9979" x="4049713" y="2519363"/>
          <p14:tracePt t="9987" x="4065588" y="2519363"/>
          <p14:tracePt t="9995" x="4081463" y="2519363"/>
          <p14:tracePt t="10003" x="4097338" y="2519363"/>
          <p14:tracePt t="10011" x="4113213" y="2519363"/>
          <p14:tracePt t="10019" x="4121150" y="2519363"/>
          <p14:tracePt t="10027" x="4129088" y="2519363"/>
          <p14:tracePt t="10035" x="4144963" y="2519363"/>
          <p14:tracePt t="10043" x="4152900" y="2519363"/>
          <p14:tracePt t="10051" x="4160838" y="2519363"/>
          <p14:tracePt t="10059" x="4168775" y="2519363"/>
          <p14:tracePt t="10067" x="4176713" y="2519363"/>
          <p14:tracePt t="10075" x="4184650" y="2519363"/>
          <p14:tracePt t="10083" x="4200525" y="2511425"/>
          <p14:tracePt t="10091" x="4225925" y="2511425"/>
          <p14:tracePt t="10099" x="4241800" y="2511425"/>
          <p14:tracePt t="10107" x="4257675" y="2511425"/>
          <p14:tracePt t="10115" x="4281488" y="2511425"/>
          <p14:tracePt t="10123" x="4297363" y="2511425"/>
          <p14:tracePt t="10131" x="4313238" y="2511425"/>
          <p14:tracePt t="10139" x="4329113" y="2511425"/>
          <p14:tracePt t="10147" x="4344988" y="2511425"/>
          <p14:tracePt t="10154" x="4368800" y="2511425"/>
          <p14:tracePt t="10163" x="4384675" y="2511425"/>
          <p14:tracePt t="10171" x="4400550" y="2503488"/>
          <p14:tracePt t="10179" x="4416425" y="2503488"/>
          <p14:tracePt t="10187" x="4432300" y="2503488"/>
          <p14:tracePt t="10195" x="4440238" y="2503488"/>
          <p14:tracePt t="10203" x="4456113" y="2495550"/>
          <p14:tracePt t="10219" x="4471988" y="2495550"/>
          <p14:tracePt t="10235" x="4479925" y="2495550"/>
          <p14:tracePt t="10251" x="4487863" y="2495550"/>
          <p14:tracePt t="10267" x="4487863" y="2487613"/>
          <p14:tracePt t="10275" x="4495800" y="2487613"/>
          <p14:tracePt t="10283" x="4503738" y="2487613"/>
          <p14:tracePt t="10323" x="4511675" y="2487613"/>
          <p14:tracePt t="10339" x="4519613" y="2487613"/>
          <p14:tracePt t="10355" x="4527550" y="2487613"/>
          <p14:tracePt t="10363" x="4535488" y="2487613"/>
          <p14:tracePt t="10379" x="4543425" y="2487613"/>
          <p14:tracePt t="10395" x="4551363" y="2487613"/>
          <p14:tracePt t="10411" x="4559300" y="2487613"/>
          <p14:tracePt t="10419" x="4567238" y="2487613"/>
          <p14:tracePt t="10443" x="4576763" y="2487613"/>
          <p14:tracePt t="10467" x="4584700" y="2487613"/>
          <p14:tracePt t="10475" x="4592638" y="2487613"/>
          <p14:tracePt t="10483" x="4600575" y="2487613"/>
          <p14:tracePt t="10491" x="4608513" y="2487613"/>
          <p14:tracePt t="10507" x="4624388" y="2487613"/>
          <p14:tracePt t="10515" x="4632325" y="2487613"/>
          <p14:tracePt t="10531" x="4648200" y="2487613"/>
          <p14:tracePt t="10539" x="4664075" y="2487613"/>
          <p14:tracePt t="10547" x="4672013" y="2487613"/>
          <p14:tracePt t="10555" x="4687888" y="2487613"/>
          <p14:tracePt t="10563" x="4703763" y="2487613"/>
          <p14:tracePt t="10571" x="4711700" y="2487613"/>
          <p14:tracePt t="10579" x="4735513" y="2487613"/>
          <p14:tracePt t="10587" x="4751388" y="2487613"/>
          <p14:tracePt t="10595" x="4775200" y="2487613"/>
          <p14:tracePt t="10603" x="4791075" y="2487613"/>
          <p14:tracePt t="10611" x="4806950" y="2487613"/>
          <p14:tracePt t="10619" x="4822825" y="2487613"/>
          <p14:tracePt t="10627" x="4846638" y="2487613"/>
          <p14:tracePt t="10635" x="4862513" y="2487613"/>
          <p14:tracePt t="10643" x="4886325" y="2487613"/>
          <p14:tracePt t="10651" x="4902200" y="2487613"/>
          <p14:tracePt t="10659" x="4918075" y="2487613"/>
          <p14:tracePt t="10667" x="4926013" y="2487613"/>
          <p14:tracePt t="10675" x="4933950" y="2487613"/>
          <p14:tracePt t="10683" x="4943475" y="2487613"/>
          <p14:tracePt t="11795" x="4951413" y="2487613"/>
          <p14:tracePt t="11803" x="4959350" y="2487613"/>
          <p14:tracePt t="11811" x="4967288" y="2487613"/>
          <p14:tracePt t="11819" x="4983163" y="2487613"/>
          <p14:tracePt t="11827" x="4999038" y="2487613"/>
          <p14:tracePt t="11835" x="5014913" y="2487613"/>
          <p14:tracePt t="11843" x="5030788" y="2487613"/>
          <p14:tracePt t="11851" x="5062538" y="2487613"/>
          <p14:tracePt t="11859" x="5094288" y="2479675"/>
          <p14:tracePt t="11867" x="5118100" y="2479675"/>
          <p14:tracePt t="11875" x="5149850" y="2479675"/>
          <p14:tracePt t="11883" x="5181600" y="2479675"/>
          <p14:tracePt t="11891" x="5205413" y="2479675"/>
          <p14:tracePt t="11906" x="5276850" y="2471738"/>
          <p14:tracePt t="11915" x="5310188" y="2471738"/>
          <p14:tracePt t="11923" x="5334000" y="2471738"/>
          <p14:tracePt t="11931" x="5357813" y="2471738"/>
          <p14:tracePt t="11939" x="5381625" y="2471738"/>
          <p14:tracePt t="11947" x="5397500" y="2471738"/>
          <p14:tracePt t="11955" x="5413375" y="2471738"/>
          <p14:tracePt t="11963" x="5429250" y="2471738"/>
          <p14:tracePt t="11979" x="5437188" y="2471738"/>
          <p14:tracePt t="12155" x="5445125" y="2471738"/>
          <p14:tracePt t="12171" x="5453063" y="2471738"/>
          <p14:tracePt t="12179" x="5461000" y="2471738"/>
          <p14:tracePt t="12187" x="5468938" y="2471738"/>
          <p14:tracePt t="12195" x="5476875" y="2471738"/>
          <p14:tracePt t="12203" x="5484813" y="2471738"/>
          <p14:tracePt t="12211" x="5500688" y="2471738"/>
          <p14:tracePt t="12219" x="5508625" y="2471738"/>
          <p14:tracePt t="12227" x="5516563" y="2471738"/>
          <p14:tracePt t="12235" x="5524500" y="2471738"/>
          <p14:tracePt t="12243" x="5532438" y="2471738"/>
          <p14:tracePt t="12635" x="5524500" y="2471738"/>
          <p14:tracePt t="12643" x="5516563" y="2471738"/>
          <p14:tracePt t="12659" x="5516563" y="2479675"/>
          <p14:tracePt t="12683" x="5500688" y="2479675"/>
          <p14:tracePt t="12755" x="5492750" y="2479675"/>
          <p14:tracePt t="12763" x="5484813" y="2487613"/>
          <p14:tracePt t="12771" x="5476875" y="2487613"/>
          <p14:tracePt t="12995" x="5492750" y="2487613"/>
          <p14:tracePt t="13003" x="5508625" y="2487613"/>
          <p14:tracePt t="13011" x="5524500" y="2487613"/>
          <p14:tracePt t="13019" x="5548313" y="2487613"/>
          <p14:tracePt t="13027" x="5564188" y="2487613"/>
          <p14:tracePt t="13035" x="5588000" y="2487613"/>
          <p14:tracePt t="13043" x="5611813" y="2487613"/>
          <p14:tracePt t="13059" x="5708650" y="2487613"/>
          <p14:tracePt t="13083" x="6067425" y="2495550"/>
          <p14:tracePt t="13091" x="6162675" y="2503488"/>
          <p14:tracePt t="13099" x="6257925" y="2511425"/>
          <p14:tracePt t="13106" x="6353175" y="2527300"/>
          <p14:tracePt t="13115" x="6434138" y="2527300"/>
          <p14:tracePt t="13123" x="6521450" y="2535238"/>
          <p14:tracePt t="13131" x="6592888" y="2535238"/>
          <p14:tracePt t="13139" x="6672263" y="2543175"/>
          <p14:tracePt t="13147" x="6743700" y="2543175"/>
          <p14:tracePt t="13155" x="6808788" y="2543175"/>
          <p14:tracePt t="13163" x="6856413" y="2543175"/>
          <p14:tracePt t="13171" x="6896100" y="2543175"/>
          <p14:tracePt t="13179" x="6927850" y="2551113"/>
          <p14:tracePt t="13187" x="6951663" y="2551113"/>
          <p14:tracePt t="13195" x="6975475" y="2551113"/>
          <p14:tracePt t="13203" x="6983413" y="2551113"/>
          <p14:tracePt t="13211" x="6991350" y="2551113"/>
          <p14:tracePt t="13259" x="6991350" y="2559050"/>
          <p14:tracePt t="14179" x="6999288" y="2559050"/>
          <p14:tracePt t="14195" x="7015163" y="2543175"/>
          <p14:tracePt t="14203" x="7023100" y="2527300"/>
          <p14:tracePt t="14211" x="7023100" y="2503488"/>
          <p14:tracePt t="14219" x="6999288" y="2487613"/>
          <p14:tracePt t="14227" x="6983413" y="2471738"/>
          <p14:tracePt t="14627" x="6935788" y="2471738"/>
          <p14:tracePt t="14635" x="6911975" y="2471738"/>
          <p14:tracePt t="14643" x="6856413" y="2479675"/>
          <p14:tracePt t="14651" x="6832600" y="2487613"/>
          <p14:tracePt t="14659" x="6816725" y="2511425"/>
          <p14:tracePt t="14667" x="6816725" y="2535238"/>
          <p14:tracePt t="14675" x="6816725" y="2551113"/>
          <p14:tracePt t="14699" x="6800850" y="2551113"/>
          <p14:tracePt t="14707" x="6784975" y="2551113"/>
          <p14:tracePt t="14715" x="6751638" y="2551113"/>
          <p14:tracePt t="14723" x="6719888" y="2551113"/>
          <p14:tracePt t="14731" x="6696075" y="2551113"/>
          <p14:tracePt t="14739" x="6680200" y="2551113"/>
          <p14:tracePt t="14771" x="6672263" y="2551113"/>
          <p14:tracePt t="14779" x="6664325" y="2559050"/>
          <p14:tracePt t="14787" x="6656388" y="2566988"/>
          <p14:tracePt t="14795" x="6648450" y="2576513"/>
          <p14:tracePt t="14803" x="6640513" y="2584450"/>
          <p14:tracePt t="14811" x="6624638" y="2600325"/>
          <p14:tracePt t="14819" x="6608763" y="2608263"/>
          <p14:tracePt t="14827" x="6592888" y="2632075"/>
          <p14:tracePt t="14835" x="6561138" y="2655888"/>
          <p14:tracePt t="14843" x="6521450" y="2687638"/>
          <p14:tracePt t="14851" x="6481763" y="2719388"/>
          <p14:tracePt t="14859" x="6450013" y="2743200"/>
          <p14:tracePt t="14867" x="6402388" y="2774950"/>
          <p14:tracePt t="14875" x="6337300" y="2798763"/>
          <p14:tracePt t="14890" x="6218238" y="2862263"/>
          <p14:tracePt t="14899" x="6146800" y="2886075"/>
          <p14:tracePt t="14907" x="6075363" y="2919413"/>
          <p14:tracePt t="14915" x="5994400" y="2951163"/>
          <p14:tracePt t="14923" x="5907088" y="2974975"/>
          <p14:tracePt t="14931" x="5819775" y="3006725"/>
          <p14:tracePt t="14939" x="5724525" y="3046413"/>
          <p14:tracePt t="14947" x="5643563" y="3070225"/>
          <p14:tracePt t="14955" x="5548313" y="3101975"/>
          <p14:tracePt t="14963" x="5468938" y="3141663"/>
          <p14:tracePt t="14971" x="5381625" y="3165475"/>
          <p14:tracePt t="14979" x="5292725" y="3189288"/>
          <p14:tracePt t="14987" x="5221288" y="3205163"/>
          <p14:tracePt t="14995" x="5133975" y="3228975"/>
          <p14:tracePt t="15003" x="5054600" y="3244850"/>
          <p14:tracePt t="15011" x="4983163" y="3262313"/>
          <p14:tracePt t="15019" x="4902200" y="3278188"/>
          <p14:tracePt t="15027" x="4838700" y="3286125"/>
          <p14:tracePt t="15035" x="4783138" y="3294063"/>
          <p14:tracePt t="15043" x="4727575" y="3309938"/>
          <p14:tracePt t="15050" x="4679950" y="3317875"/>
          <p14:tracePt t="15058" x="4640263" y="3325813"/>
          <p14:tracePt t="15067" x="4616450" y="3333750"/>
          <p14:tracePt t="15075" x="4576763" y="3333750"/>
          <p14:tracePt t="15083" x="4551363" y="3333750"/>
          <p14:tracePt t="15090" x="4527550" y="3357563"/>
          <p14:tracePt t="15099" x="4503738" y="3365500"/>
          <p14:tracePt t="15106" x="4471988" y="3373438"/>
          <p14:tracePt t="15114" x="4440238" y="3373438"/>
          <p14:tracePt t="15123" x="4400550" y="3373438"/>
          <p14:tracePt t="15131" x="4352925" y="3381375"/>
          <p14:tracePt t="15139" x="4313238" y="3381375"/>
          <p14:tracePt t="15147" x="4273550" y="3381375"/>
          <p14:tracePt t="15155" x="4241800" y="3381375"/>
          <p14:tracePt t="15163" x="4192588" y="3381375"/>
          <p14:tracePt t="15171" x="4160838" y="3381375"/>
          <p14:tracePt t="15179" x="4129088" y="3381375"/>
          <p14:tracePt t="15187" x="4097338" y="3381375"/>
          <p14:tracePt t="15195" x="4057650" y="3381375"/>
          <p14:tracePt t="15203" x="4033838" y="3381375"/>
          <p14:tracePt t="15211" x="4010025" y="3381375"/>
          <p14:tracePt t="15219" x="3970338" y="3381375"/>
          <p14:tracePt t="15227" x="3938588" y="3373438"/>
          <p14:tracePt t="15235" x="3898900" y="3365500"/>
          <p14:tracePt t="15243" x="3875088" y="3365500"/>
          <p14:tracePt t="15251" x="3851275" y="3357563"/>
          <p14:tracePt t="15259" x="3833813" y="3357563"/>
          <p14:tracePt t="15267" x="3817938" y="3349625"/>
          <p14:tracePt t="15275" x="3810000" y="3349625"/>
          <p14:tracePt t="15283" x="3802063" y="3349625"/>
          <p14:tracePt t="15290" x="3794125" y="3349625"/>
          <p14:tracePt t="15299" x="3786188" y="3349625"/>
          <p14:tracePt t="15315" x="3778250" y="3349625"/>
          <p14:tracePt t="15419" x="3770313" y="3349625"/>
          <p14:tracePt t="15427" x="3762375" y="3341688"/>
          <p14:tracePt t="15435" x="3754438" y="3341688"/>
          <p14:tracePt t="15443" x="3746500" y="3333750"/>
          <p14:tracePt t="15451" x="3730625" y="3317875"/>
          <p14:tracePt t="15459" x="3722688" y="3317875"/>
          <p14:tracePt t="15467" x="3698875" y="3309938"/>
          <p14:tracePt t="15475" x="3683000" y="3302000"/>
          <p14:tracePt t="15483" x="3659188" y="3286125"/>
          <p14:tracePt t="15491" x="3627438" y="3270250"/>
          <p14:tracePt t="15498" x="3595688" y="3252788"/>
          <p14:tracePt t="15507" x="3563938" y="3244850"/>
          <p14:tracePt t="15515" x="3524250" y="3221038"/>
          <p14:tracePt t="15523" x="3476625" y="3205163"/>
          <p14:tracePt t="15531" x="3427413" y="3181350"/>
          <p14:tracePt t="15540" x="3379788" y="3157538"/>
          <p14:tracePt t="15547" x="3316288" y="3133725"/>
          <p14:tracePt t="15555" x="3252788" y="3109913"/>
          <p14:tracePt t="15563" x="3197225" y="3094038"/>
          <p14:tracePt t="15571" x="3141663" y="3062288"/>
          <p14:tracePt t="15579" x="3076575" y="3046413"/>
          <p14:tracePt t="15587" x="3021013" y="3030538"/>
          <p14:tracePt t="15595" x="2973388" y="3006725"/>
          <p14:tracePt t="15603" x="2917825" y="2982913"/>
          <p14:tracePt t="15611" x="2862263" y="2967038"/>
          <p14:tracePt t="15619" x="2806700" y="2951163"/>
          <p14:tracePt t="15627" x="2767013" y="2935288"/>
          <p14:tracePt t="15635" x="2717800" y="2919413"/>
          <p14:tracePt t="15642" x="2686050" y="2901950"/>
          <p14:tracePt t="15651" x="2662238" y="2894013"/>
          <p14:tracePt t="15659" x="2630488" y="2886075"/>
          <p14:tracePt t="15667" x="2606675" y="2886075"/>
          <p14:tracePt t="15675" x="2598738" y="2886075"/>
          <p14:tracePt t="15683" x="2590800" y="2886075"/>
          <p14:tracePt t="15691" x="2582863" y="2886075"/>
          <p14:tracePt t="16443" x="2590800" y="2886075"/>
          <p14:tracePt t="16451" x="2590800" y="2894013"/>
          <p14:tracePt t="16491" x="2598738" y="2894013"/>
          <p14:tracePt t="16507" x="2606675" y="2894013"/>
          <p14:tracePt t="16539" x="2614613" y="2894013"/>
          <p14:tracePt t="16563" x="2622550" y="2894013"/>
          <p14:tracePt t="16571" x="2630488" y="2894013"/>
          <p14:tracePt t="16579" x="2638425" y="2894013"/>
          <p14:tracePt t="16587" x="2646363" y="2894013"/>
          <p14:tracePt t="16603" x="2662238" y="2894013"/>
          <p14:tracePt t="16619" x="2670175" y="2894013"/>
          <p14:tracePt t="16627" x="2678113" y="2894013"/>
          <p14:tracePt t="16635" x="2686050" y="2894013"/>
          <p14:tracePt t="16643" x="2693988" y="2894013"/>
          <p14:tracePt t="16651" x="2701925" y="2901950"/>
          <p14:tracePt t="16659" x="2709863" y="2901950"/>
          <p14:tracePt t="16667" x="2717800" y="2901950"/>
          <p14:tracePt t="16675" x="2733675" y="2901950"/>
          <p14:tracePt t="16682" x="2741613" y="2901950"/>
          <p14:tracePt t="16691" x="2759075" y="2901950"/>
          <p14:tracePt t="16699" x="2774950" y="2901950"/>
          <p14:tracePt t="16707" x="2798763" y="2909888"/>
          <p14:tracePt t="16715" x="2814638" y="2909888"/>
          <p14:tracePt t="16722" x="2838450" y="2909888"/>
          <p14:tracePt t="16731" x="2854325" y="2919413"/>
          <p14:tracePt t="16740" x="2878138" y="2919413"/>
          <p14:tracePt t="16747" x="2901950" y="2927350"/>
          <p14:tracePt t="16755" x="2925763" y="2927350"/>
          <p14:tracePt t="16763" x="2941638" y="2935288"/>
          <p14:tracePt t="16771" x="2957513" y="2935288"/>
          <p14:tracePt t="16779" x="2981325" y="2943225"/>
          <p14:tracePt t="16787" x="3005138" y="2943225"/>
          <p14:tracePt t="16795" x="3021013" y="2951163"/>
          <p14:tracePt t="16803" x="3036888" y="2951163"/>
          <p14:tracePt t="16811" x="3052763" y="2951163"/>
          <p14:tracePt t="16819" x="3068638" y="2951163"/>
          <p14:tracePt t="16827" x="3100388" y="2951163"/>
          <p14:tracePt t="16835" x="3125788" y="2951163"/>
          <p14:tracePt t="16843" x="3149600" y="2959100"/>
          <p14:tracePt t="16851" x="3165475" y="2959100"/>
          <p14:tracePt t="16859" x="3197225" y="2959100"/>
          <p14:tracePt t="16867" x="3228975" y="2967038"/>
          <p14:tracePt t="16875" x="3244850" y="2967038"/>
          <p14:tracePt t="16883" x="3260725" y="2967038"/>
          <p14:tracePt t="16891" x="3276600" y="2967038"/>
          <p14:tracePt t="16899" x="3284538" y="2967038"/>
          <p14:tracePt t="16907" x="3292475" y="2967038"/>
          <p14:tracePt t="16915" x="3308350" y="2967038"/>
          <p14:tracePt t="16931" x="3324225" y="2967038"/>
          <p14:tracePt t="16947" x="3332163" y="2967038"/>
          <p14:tracePt t="16955" x="3340100" y="2967038"/>
          <p14:tracePt t="16963" x="3348038" y="2967038"/>
          <p14:tracePt t="16971" x="3355975" y="2967038"/>
          <p14:tracePt t="16979" x="3371850" y="2967038"/>
          <p14:tracePt t="16987" x="3379788" y="2967038"/>
          <p14:tracePt t="16995" x="3395663" y="2967038"/>
          <p14:tracePt t="17003" x="3403600" y="2967038"/>
          <p14:tracePt t="17011" x="3419475" y="2967038"/>
          <p14:tracePt t="17019" x="3427413" y="2967038"/>
          <p14:tracePt t="17035" x="3443288" y="2967038"/>
          <p14:tracePt t="17051" x="3459163" y="2967038"/>
          <p14:tracePt t="17067" x="3467100" y="2974975"/>
          <p14:tracePt t="17075" x="3476625" y="2974975"/>
          <p14:tracePt t="17083" x="3484563" y="2974975"/>
          <p14:tracePt t="17091" x="3500438" y="2974975"/>
          <p14:tracePt t="17099" x="3516313" y="2974975"/>
          <p14:tracePt t="17107" x="3540125" y="2974975"/>
          <p14:tracePt t="17115" x="3548063" y="2982913"/>
          <p14:tracePt t="17123" x="3571875" y="2982913"/>
          <p14:tracePt t="17131" x="3587750" y="2982913"/>
          <p14:tracePt t="17139" x="3603625" y="2982913"/>
          <p14:tracePt t="17147" x="3627438" y="2982913"/>
          <p14:tracePt t="17155" x="3643313" y="2990850"/>
          <p14:tracePt t="17163" x="3659188" y="2990850"/>
          <p14:tracePt t="17171" x="3667125" y="2990850"/>
          <p14:tracePt t="17179" x="3683000" y="2990850"/>
          <p14:tracePt t="17187" x="3706813" y="2990850"/>
          <p14:tracePt t="17195" x="3722688" y="2990850"/>
          <p14:tracePt t="17203" x="3730625" y="2990850"/>
          <p14:tracePt t="17211" x="3738563" y="2990850"/>
          <p14:tracePt t="17219" x="3762375" y="2998788"/>
          <p14:tracePt t="17227" x="3786188" y="2998788"/>
          <p14:tracePt t="17235" x="3810000" y="3006725"/>
          <p14:tracePt t="17243" x="3833813" y="3006725"/>
          <p14:tracePt t="17251" x="3867150" y="3006725"/>
          <p14:tracePt t="17259" x="3898900" y="3006725"/>
          <p14:tracePt t="17267" x="3922713" y="3014663"/>
          <p14:tracePt t="17275" x="3946525" y="3014663"/>
          <p14:tracePt t="17283" x="3970338" y="3014663"/>
          <p14:tracePt t="17291" x="3994150" y="3014663"/>
          <p14:tracePt t="17299" x="4010025" y="3014663"/>
          <p14:tracePt t="17306" x="4025900" y="3014663"/>
          <p14:tracePt t="17315" x="4033838" y="3014663"/>
          <p14:tracePt t="17322" x="4041775" y="3014663"/>
          <p14:tracePt t="17331" x="4057650" y="3014663"/>
          <p14:tracePt t="17347" x="4065588" y="3014663"/>
          <p14:tracePt t="17355" x="4073525" y="3014663"/>
          <p14:tracePt t="17363" x="4081463" y="3014663"/>
          <p14:tracePt t="17387" x="4089400" y="3014663"/>
          <p14:tracePt t="17411" x="4097338" y="3014663"/>
          <p14:tracePt t="17451" x="4105275" y="3014663"/>
          <p14:tracePt t="17491" x="4113213" y="3014663"/>
          <p14:tracePt t="17507" x="4121150" y="3014663"/>
          <p14:tracePt t="17522" x="4129088" y="3014663"/>
          <p14:tracePt t="17531" x="4137025" y="3014663"/>
          <p14:tracePt t="17539" x="4144963" y="3014663"/>
          <p14:tracePt t="17555" x="4152900" y="3014663"/>
          <p14:tracePt t="17563" x="4168775" y="3014663"/>
          <p14:tracePt t="17579" x="4176713" y="3014663"/>
          <p14:tracePt t="17595" x="4184650" y="3014663"/>
          <p14:tracePt t="17603" x="4192588" y="3014663"/>
          <p14:tracePt t="17611" x="4200525" y="3014663"/>
          <p14:tracePt t="17627" x="4210050" y="3014663"/>
          <p14:tracePt t="17635" x="4217988" y="3014663"/>
          <p14:tracePt t="17643" x="4225925" y="3014663"/>
          <p14:tracePt t="17651" x="4233863" y="3014663"/>
          <p14:tracePt t="17659" x="4241800" y="3014663"/>
          <p14:tracePt t="17667" x="4249738" y="3014663"/>
          <p14:tracePt t="17675" x="4257675" y="3014663"/>
          <p14:tracePt t="17683" x="4265613" y="3014663"/>
          <p14:tracePt t="17699" x="4273550" y="3014663"/>
          <p14:tracePt t="17723" x="4281488" y="3014663"/>
          <p14:tracePt t="18099" x="4289425" y="3014663"/>
          <p14:tracePt t="18419" x="4297363" y="3014663"/>
          <p14:tracePt t="18467" x="4305300" y="3014663"/>
          <p14:tracePt t="19723" x="4313238" y="3014663"/>
          <p14:tracePt t="19731" x="4321175" y="3014663"/>
          <p14:tracePt t="19739" x="4344988" y="2998788"/>
          <p14:tracePt t="19747" x="4368800" y="2974975"/>
          <p14:tracePt t="19755" x="4384675" y="2951163"/>
          <p14:tracePt t="19763" x="4400550" y="2943225"/>
          <p14:tracePt t="19771" x="4408488" y="2901950"/>
          <p14:tracePt t="19779" x="4416425" y="2894013"/>
          <p14:tracePt t="19787" x="4432300" y="2862263"/>
          <p14:tracePt t="19795" x="4432300" y="2846388"/>
          <p14:tracePt t="19803" x="4440238" y="2822575"/>
          <p14:tracePt t="19811" x="4456113" y="2806700"/>
          <p14:tracePt t="19819" x="4471988" y="2798763"/>
          <p14:tracePt t="19915" x="4487863" y="2790825"/>
          <p14:tracePt t="19923" x="4495800" y="2782888"/>
          <p14:tracePt t="19939" x="4495800" y="2798763"/>
          <p14:tracePt t="19955" x="4487863" y="2798763"/>
          <p14:tracePt t="19963" x="4471988" y="2798763"/>
          <p14:tracePt t="19971" x="4456113" y="2806700"/>
          <p14:tracePt t="19979" x="4440238" y="2806700"/>
          <p14:tracePt t="19987" x="4416425" y="2814638"/>
          <p14:tracePt t="19995" x="4376738" y="2830513"/>
          <p14:tracePt t="20003" x="4352925" y="2830513"/>
          <p14:tracePt t="20011" x="4321175" y="2838450"/>
          <p14:tracePt t="20018" x="4289425" y="2838450"/>
          <p14:tracePt t="20026" x="4241800" y="2846388"/>
          <p14:tracePt t="20035" x="4184650" y="2862263"/>
          <p14:tracePt t="20043" x="4129088" y="2894013"/>
          <p14:tracePt t="20051" x="4089400" y="2927350"/>
          <p14:tracePt t="20059" x="4041775" y="2974975"/>
          <p14:tracePt t="20066" x="4002088" y="3014663"/>
          <p14:tracePt t="20075" x="3954463" y="3054350"/>
          <p14:tracePt t="20083" x="3914775" y="3109913"/>
          <p14:tracePt t="20091" x="3851275" y="3165475"/>
          <p14:tracePt t="20099" x="3794125" y="3221038"/>
          <p14:tracePt t="20107" x="3754438" y="3270250"/>
          <p14:tracePt t="20115" x="3714750" y="3317875"/>
          <p14:tracePt t="20122" x="3683000" y="3365500"/>
          <p14:tracePt t="20131" x="3659188" y="3397250"/>
          <p14:tracePt t="20139" x="3635375" y="3421063"/>
          <p14:tracePt t="20147" x="3611563" y="3452813"/>
          <p14:tracePt t="20155" x="3579813" y="3468688"/>
          <p14:tracePt t="20163" x="3563938" y="3492500"/>
          <p14:tracePt t="20171" x="3548063" y="3508375"/>
          <p14:tracePt t="20179" x="3524250" y="3524250"/>
          <p14:tracePt t="20187" x="3500438" y="3548063"/>
          <p14:tracePt t="20195" x="3492500" y="3548063"/>
          <p14:tracePt t="20203" x="3459163" y="3563938"/>
          <p14:tracePt t="20211" x="3435350" y="3579813"/>
          <p14:tracePt t="20219" x="3411538" y="3579813"/>
          <p14:tracePt t="20227" x="3387725" y="3587750"/>
          <p14:tracePt t="20235" x="3363913" y="3595688"/>
          <p14:tracePt t="20243" x="3332163" y="3613150"/>
          <p14:tracePt t="20251" x="3300413" y="3613150"/>
          <p14:tracePt t="20259" x="3276600" y="3621088"/>
          <p14:tracePt t="20267" x="3260725" y="3621088"/>
          <p14:tracePt t="20275" x="3244850" y="3621088"/>
          <p14:tracePt t="20282" x="3228975" y="3621088"/>
          <p14:tracePt t="20291" x="3205163" y="3621088"/>
          <p14:tracePt t="20306" x="3197225" y="3621088"/>
          <p14:tracePt t="20554" x="3205163" y="3605213"/>
          <p14:tracePt t="20563" x="3221038" y="3587750"/>
          <p14:tracePt t="20571" x="3228975" y="3571875"/>
          <p14:tracePt t="20579" x="3260725" y="3540125"/>
          <p14:tracePt t="20587" x="3308350" y="3500438"/>
          <p14:tracePt t="20595" x="3371850" y="3460750"/>
          <p14:tracePt t="20603" x="3451225" y="3405188"/>
          <p14:tracePt t="20611" x="3556000" y="3365500"/>
          <p14:tracePt t="20618" x="3706813" y="3309938"/>
          <p14:tracePt t="20627" x="3851275" y="3244850"/>
          <p14:tracePt t="20635" x="4002088" y="3197225"/>
          <p14:tracePt t="20643" x="4152900" y="3157538"/>
          <p14:tracePt t="20651" x="4329113" y="3109913"/>
          <p14:tracePt t="20659" x="4495800" y="3094038"/>
          <p14:tracePt t="20667" x="4664075" y="3054350"/>
          <p14:tracePt t="20675" x="4862513" y="3046413"/>
          <p14:tracePt t="20683" x="5062538" y="3030538"/>
          <p14:tracePt t="20691" x="5260975" y="3022600"/>
          <p14:tracePt t="20699" x="5484813" y="3022600"/>
          <p14:tracePt t="20707" x="5684838" y="3006725"/>
          <p14:tracePt t="20715" x="5875338" y="3006725"/>
          <p14:tracePt t="20723" x="6075363" y="3006725"/>
          <p14:tracePt t="20731" x="6226175" y="3006725"/>
          <p14:tracePt t="20739" x="6426200" y="3006725"/>
          <p14:tracePt t="20747" x="6537325" y="3006725"/>
          <p14:tracePt t="20755" x="6672263" y="3022600"/>
          <p14:tracePt t="20763" x="6792913" y="3038475"/>
          <p14:tracePt t="20771" x="6896100" y="3054350"/>
          <p14:tracePt t="20779" x="6983413" y="3070225"/>
          <p14:tracePt t="20786" x="7070725" y="3101975"/>
          <p14:tracePt t="20795" x="7143750" y="3125788"/>
          <p14:tracePt t="20803" x="7207250" y="3157538"/>
          <p14:tracePt t="20811" x="7278688" y="3189288"/>
          <p14:tracePt t="20819" x="7318375" y="3205163"/>
          <p14:tracePt t="20827" x="7366000" y="3236913"/>
          <p14:tracePt t="20835" x="7405688" y="3270250"/>
          <p14:tracePt t="20843" x="7437438" y="3302000"/>
          <p14:tracePt t="20850" x="7453313" y="3325813"/>
          <p14:tracePt t="20859" x="7469188" y="3357563"/>
          <p14:tracePt t="20867" x="7477125" y="3381375"/>
          <p14:tracePt t="20875" x="7485063" y="3405188"/>
          <p14:tracePt t="20882" x="7485063" y="3436938"/>
          <p14:tracePt t="20891" x="7485063" y="3460750"/>
          <p14:tracePt t="20907" x="7485063" y="3516313"/>
          <p14:tracePt t="20915" x="7485063" y="3540125"/>
          <p14:tracePt t="20923" x="7485063" y="3556000"/>
          <p14:tracePt t="20931" x="7485063" y="3587750"/>
          <p14:tracePt t="20939" x="7485063" y="3605213"/>
          <p14:tracePt t="20947" x="7477125" y="3621088"/>
          <p14:tracePt t="20955" x="7469188" y="3629025"/>
          <p14:tracePt t="20963" x="7469188" y="3644900"/>
          <p14:tracePt t="20971" x="7461250" y="3644900"/>
          <p14:tracePt t="20979" x="7461250" y="3652838"/>
          <p14:tracePt t="21035" x="7453313" y="3652838"/>
          <p14:tracePt t="21179" x="7445375" y="3652838"/>
          <p14:tracePt t="21315" x="7437438" y="3652838"/>
          <p14:tracePt t="21387" x="7429500" y="3652838"/>
          <p14:tracePt t="21419" x="7421563" y="3652838"/>
          <p14:tracePt t="21427" x="7405688" y="3644900"/>
          <p14:tracePt t="21435" x="7397750" y="3629025"/>
          <p14:tracePt t="21442" x="7381875" y="3595688"/>
          <p14:tracePt t="21451" x="7350125" y="3571875"/>
          <p14:tracePt t="21459" x="7334250" y="3532188"/>
          <p14:tracePt t="21467" x="7318375" y="3484563"/>
          <p14:tracePt t="21475" x="7294563" y="3452813"/>
          <p14:tracePt t="21483" x="7278688" y="3421063"/>
          <p14:tracePt t="21491" x="7262813" y="3389313"/>
          <p14:tracePt t="21499" x="7286625" y="3365500"/>
          <p14:tracePt t="21699" x="7270750" y="3365500"/>
          <p14:tracePt t="21707" x="7262813" y="3365500"/>
          <p14:tracePt t="21715" x="7246938" y="3357563"/>
          <p14:tracePt t="21723" x="7231063" y="3349625"/>
          <p14:tracePt t="21731" x="7207250" y="3341688"/>
          <p14:tracePt t="21739" x="7183438" y="3325813"/>
          <p14:tracePt t="21747" x="7159625" y="3317875"/>
          <p14:tracePt t="21755" x="7135813" y="3302000"/>
          <p14:tracePt t="21763" x="7102475" y="3294063"/>
          <p14:tracePt t="21771" x="7086600" y="3286125"/>
          <p14:tracePt t="21779" x="7070725" y="3286125"/>
          <p14:tracePt t="21787" x="7054850" y="3278188"/>
          <p14:tracePt t="21795" x="7031038" y="3278188"/>
          <p14:tracePt t="21802" x="7015163" y="3278188"/>
          <p14:tracePt t="21811" x="6983413" y="3278188"/>
          <p14:tracePt t="21819" x="6967538" y="3278188"/>
          <p14:tracePt t="21827" x="6943725" y="3278188"/>
          <p14:tracePt t="21843" x="6935788" y="3278188"/>
          <p14:tracePt t="21851" x="6927850" y="3278188"/>
          <p14:tracePt t="21859" x="6919913" y="3278188"/>
          <p14:tracePt t="21867" x="6911975" y="3278188"/>
          <p14:tracePt t="21875" x="6888163" y="3278188"/>
          <p14:tracePt t="21883" x="6872288" y="3278188"/>
          <p14:tracePt t="21891" x="6856413" y="3278188"/>
          <p14:tracePt t="21899" x="6848475" y="3278188"/>
          <p14:tracePt t="21907" x="6832600" y="3278188"/>
          <p14:tracePt t="21915" x="6808788" y="3286125"/>
          <p14:tracePt t="21922" x="6784975" y="3294063"/>
          <p14:tracePt t="21931" x="6735763" y="3302000"/>
          <p14:tracePt t="21939" x="6680200" y="3309938"/>
          <p14:tracePt t="21947" x="6624638" y="3309938"/>
          <p14:tracePt t="21955" x="6553200" y="3317875"/>
          <p14:tracePt t="21963" x="6465888" y="3317875"/>
          <p14:tracePt t="21971" x="6384925" y="3325813"/>
          <p14:tracePt t="21979" x="6273800" y="3325813"/>
          <p14:tracePt t="21987" x="6170613" y="3333750"/>
          <p14:tracePt t="21995" x="6043613" y="3333750"/>
          <p14:tracePt t="22003" x="5883275" y="3341688"/>
          <p14:tracePt t="22011" x="5748338" y="3349625"/>
          <p14:tracePt t="22018" x="5572125" y="3349625"/>
          <p14:tracePt t="22027" x="5413375" y="3365500"/>
          <p14:tracePt t="22035" x="5260975" y="3365500"/>
          <p14:tracePt t="22043" x="5102225" y="3373438"/>
          <p14:tracePt t="22051" x="4943475" y="3381375"/>
          <p14:tracePt t="22059" x="4806950" y="3397250"/>
          <p14:tracePt t="22066" x="4656138" y="3397250"/>
          <p14:tracePt t="22075" x="4511675" y="3405188"/>
          <p14:tracePt t="22083" x="4400550" y="3405188"/>
          <p14:tracePt t="22090" x="4273550" y="3405188"/>
          <p14:tracePt t="22098" x="4160838" y="3413125"/>
          <p14:tracePt t="22106" x="4065588" y="3413125"/>
          <p14:tracePt t="22114" x="3986213" y="3413125"/>
          <p14:tracePt t="22122" x="3890963" y="3421063"/>
          <p14:tracePt t="22130" x="3817938" y="3421063"/>
          <p14:tracePt t="22139" x="3730625" y="3421063"/>
          <p14:tracePt t="22147" x="3675063" y="3429000"/>
          <p14:tracePt t="22155" x="3611563" y="3429000"/>
          <p14:tracePt t="22163" x="3556000" y="3429000"/>
          <p14:tracePt t="22171" x="3516313" y="3429000"/>
          <p14:tracePt t="22178" x="3467100" y="3436938"/>
          <p14:tracePt t="22187" x="3427413" y="3436938"/>
          <p14:tracePt t="22195" x="3379788" y="3444875"/>
          <p14:tracePt t="22203" x="3348038" y="3444875"/>
          <p14:tracePt t="22211" x="3300413" y="3452813"/>
          <p14:tracePt t="22219" x="3260725" y="3460750"/>
          <p14:tracePt t="22227" x="3213100" y="3468688"/>
          <p14:tracePt t="22235" x="3173413" y="3476625"/>
          <p14:tracePt t="22243" x="3125788" y="3476625"/>
          <p14:tracePt t="22251" x="3068638" y="3484563"/>
          <p14:tracePt t="22259" x="3013075" y="3492500"/>
          <p14:tracePt t="22267" x="2973388" y="3492500"/>
          <p14:tracePt t="22274" x="2917825" y="3492500"/>
          <p14:tracePt t="22283" x="2870200" y="3492500"/>
          <p14:tracePt t="22291" x="2822575" y="3500438"/>
          <p14:tracePt t="22299" x="2798763" y="3500438"/>
          <p14:tracePt t="22306" x="2774950" y="3500438"/>
          <p14:tracePt t="22315" x="2759075" y="3500438"/>
          <p14:tracePt t="22322" x="2751138" y="3500438"/>
          <p14:tracePt t="22331" x="2741613" y="3508375"/>
          <p14:tracePt t="22340" x="2733675" y="3508375"/>
          <p14:tracePt t="22363" x="2733675" y="3516313"/>
          <p14:tracePt t="22379" x="2725738" y="3516313"/>
          <p14:tracePt t="22411" x="2725738" y="3524250"/>
          <p14:tracePt t="22451" x="2717800" y="3532188"/>
          <p14:tracePt t="22787" x="2725738" y="3532188"/>
          <p14:tracePt t="22819" x="2733675" y="3532188"/>
          <p14:tracePt t="22883" x="2741613" y="3532188"/>
          <p14:tracePt t="22915" x="2751138" y="3532188"/>
          <p14:tracePt t="22923" x="2751138" y="3524250"/>
          <p14:tracePt t="22931" x="2759075" y="3524250"/>
          <p14:tracePt t="22955" x="2767013" y="3516313"/>
          <p14:tracePt t="22971" x="2774950" y="3508375"/>
          <p14:tracePt t="22987" x="2782888" y="3508375"/>
          <p14:tracePt t="23003" x="2790825" y="3500438"/>
          <p14:tracePt t="23011" x="2798763" y="3500438"/>
          <p14:tracePt t="23019" x="2806700" y="3492500"/>
          <p14:tracePt t="23035" x="2814638" y="3492500"/>
          <p14:tracePt t="23043" x="2822575" y="3484563"/>
          <p14:tracePt t="23051" x="2838450" y="3484563"/>
          <p14:tracePt t="23059" x="2838450" y="3476625"/>
          <p14:tracePt t="23067" x="2846388" y="3468688"/>
          <p14:tracePt t="23075" x="2870200" y="3468688"/>
          <p14:tracePt t="23083" x="2878138" y="3460750"/>
          <p14:tracePt t="23091" x="2886075" y="3452813"/>
          <p14:tracePt t="23099" x="2901950" y="3452813"/>
          <p14:tracePt t="23106" x="2909888" y="3444875"/>
          <p14:tracePt t="23122" x="2925763" y="3444875"/>
          <p14:tracePt t="23131" x="2933700" y="3436938"/>
          <p14:tracePt t="23139" x="2941638" y="3421063"/>
          <p14:tracePt t="23147" x="2957513" y="3421063"/>
          <p14:tracePt t="23155" x="2973388" y="3413125"/>
          <p14:tracePt t="23163" x="2989263" y="3405188"/>
          <p14:tracePt t="23171" x="3005138" y="3397250"/>
          <p14:tracePt t="23179" x="3028950" y="3397250"/>
          <p14:tracePt t="23186" x="3052763" y="3373438"/>
          <p14:tracePt t="23195" x="3076575" y="3365500"/>
          <p14:tracePt t="23203" x="3100388" y="3357563"/>
          <p14:tracePt t="23211" x="3125788" y="3349625"/>
          <p14:tracePt t="23219" x="3165475" y="3341688"/>
          <p14:tracePt t="23227" x="3189288" y="3333750"/>
          <p14:tracePt t="23234" x="3213100" y="3333750"/>
          <p14:tracePt t="23243" x="3228975" y="3325813"/>
          <p14:tracePt t="23251" x="3244850" y="3317875"/>
          <p14:tracePt t="23258" x="3260725" y="3309938"/>
          <p14:tracePt t="23267" x="3284538" y="3309938"/>
          <p14:tracePt t="23275" x="3292475" y="3309938"/>
          <p14:tracePt t="23283" x="3308350" y="3302000"/>
          <p14:tracePt t="23291" x="3316288" y="3294063"/>
          <p14:tracePt t="23299" x="3340100" y="3294063"/>
          <p14:tracePt t="23307" x="3348038" y="3294063"/>
          <p14:tracePt t="23315" x="3363913" y="3286125"/>
          <p14:tracePt t="23322" x="3379788" y="3278188"/>
          <p14:tracePt t="23331" x="3395663" y="3270250"/>
          <p14:tracePt t="23339" x="3411538" y="3270250"/>
          <p14:tracePt t="23347" x="3427413" y="3270250"/>
          <p14:tracePt t="23355" x="3451225" y="3262313"/>
          <p14:tracePt t="23363" x="3476625" y="3252788"/>
          <p14:tracePt t="23371" x="3500438" y="3236913"/>
          <p14:tracePt t="23379" x="3540125" y="3236913"/>
          <p14:tracePt t="23387" x="3563938" y="3236913"/>
          <p14:tracePt t="23395" x="3587750" y="3236913"/>
          <p14:tracePt t="23403" x="3611563" y="3236913"/>
          <p14:tracePt t="23411" x="3627438" y="3228975"/>
          <p14:tracePt t="23419" x="3643313" y="3228975"/>
          <p14:tracePt t="23427" x="3659188" y="3228975"/>
          <p14:tracePt t="23435" x="3675063" y="3221038"/>
          <p14:tracePt t="23443" x="3690938" y="3221038"/>
          <p14:tracePt t="23451" x="3706813" y="3221038"/>
          <p14:tracePt t="23458" x="3714750" y="3221038"/>
          <p14:tracePt t="23467" x="3730625" y="3221038"/>
          <p14:tracePt t="23475" x="3738563" y="3221038"/>
          <p14:tracePt t="23483" x="3754438" y="3221038"/>
          <p14:tracePt t="23491" x="3762375" y="3221038"/>
          <p14:tracePt t="23499" x="3770313" y="3221038"/>
          <p14:tracePt t="23506" x="3778250" y="3221038"/>
          <p14:tracePt t="23523" x="3794125" y="3221038"/>
          <p14:tracePt t="23531" x="3802063" y="3221038"/>
          <p14:tracePt t="23539" x="3810000" y="3221038"/>
          <p14:tracePt t="23547" x="3825875" y="3221038"/>
          <p14:tracePt t="23555" x="3843338" y="3221038"/>
          <p14:tracePt t="23563" x="3859213" y="3221038"/>
          <p14:tracePt t="23571" x="3867150" y="3221038"/>
          <p14:tracePt t="23578" x="3883025" y="3221038"/>
          <p14:tracePt t="23586" x="3898900" y="3221038"/>
          <p14:tracePt t="23595" x="3914775" y="3221038"/>
          <p14:tracePt t="23602" x="3938588" y="3221038"/>
          <p14:tracePt t="23611" x="3954463" y="3221038"/>
          <p14:tracePt t="23619" x="3970338" y="3221038"/>
          <p14:tracePt t="23627" x="3986213" y="3221038"/>
          <p14:tracePt t="23635" x="4002088" y="3221038"/>
          <p14:tracePt t="23643" x="4017963" y="3221038"/>
          <p14:tracePt t="23651" x="4033838" y="3221038"/>
          <p14:tracePt t="23659" x="4041775" y="3221038"/>
          <p14:tracePt t="23667" x="4049713" y="3221038"/>
          <p14:tracePt t="23675" x="4057650" y="3213100"/>
          <p14:tracePt t="23683" x="4073525" y="3213100"/>
          <p14:tracePt t="23699" x="4089400" y="3213100"/>
          <p14:tracePt t="23707" x="4105275" y="3213100"/>
          <p14:tracePt t="23715" x="4121150" y="3213100"/>
          <p14:tracePt t="23722" x="4137025" y="3213100"/>
          <p14:tracePt t="23731" x="4160838" y="3213100"/>
          <p14:tracePt t="23739" x="4184650" y="3213100"/>
          <p14:tracePt t="23747" x="4210050" y="3213100"/>
          <p14:tracePt t="23754" x="4233863" y="3213100"/>
          <p14:tracePt t="23763" x="4265613" y="3213100"/>
          <p14:tracePt t="23771" x="4297363" y="3213100"/>
          <p14:tracePt t="23779" x="4329113" y="3213100"/>
          <p14:tracePt t="23787" x="4368800" y="3213100"/>
          <p14:tracePt t="23795" x="4408488" y="3213100"/>
          <p14:tracePt t="23803" x="4440238" y="3213100"/>
          <p14:tracePt t="23811" x="4479925" y="3213100"/>
          <p14:tracePt t="23819" x="4511675" y="3213100"/>
          <p14:tracePt t="23827" x="4551363" y="3213100"/>
          <p14:tracePt t="23835" x="4576763" y="3221038"/>
          <p14:tracePt t="23843" x="4608513" y="3221038"/>
          <p14:tracePt t="23851" x="4632325" y="3221038"/>
          <p14:tracePt t="23859" x="4664075" y="3221038"/>
          <p14:tracePt t="23867" x="4695825" y="3221038"/>
          <p14:tracePt t="23875" x="4719638" y="3221038"/>
          <p14:tracePt t="23883" x="4751388" y="3228975"/>
          <p14:tracePt t="23891" x="4775200" y="3228975"/>
          <p14:tracePt t="23898" x="4799013" y="3236913"/>
          <p14:tracePt t="23907" x="4822825" y="3236913"/>
          <p14:tracePt t="23915" x="4846638" y="3236913"/>
          <p14:tracePt t="23922" x="4862513" y="3236913"/>
          <p14:tracePt t="23931" x="4878388" y="3244850"/>
          <p14:tracePt t="23939" x="4894263" y="3244850"/>
          <p14:tracePt t="23947" x="4902200" y="3244850"/>
          <p14:tracePt t="23955" x="4910138" y="3244850"/>
          <p14:tracePt t="23963" x="4918075" y="3244850"/>
          <p14:tracePt t="23971" x="4926013" y="3244850"/>
          <p14:tracePt t="23979" x="4943475" y="3244850"/>
          <p14:tracePt t="23987" x="4959350" y="3252788"/>
          <p14:tracePt t="23995" x="4967288" y="3252788"/>
          <p14:tracePt t="24003" x="4983163" y="3252788"/>
          <p14:tracePt t="24011" x="4999038" y="3262313"/>
          <p14:tracePt t="24019" x="5014913" y="3262313"/>
          <p14:tracePt t="24027" x="5038725" y="3262313"/>
          <p14:tracePt t="24035" x="5054600" y="3262313"/>
          <p14:tracePt t="24043" x="5070475" y="3270250"/>
          <p14:tracePt t="24051" x="5094288" y="3270250"/>
          <p14:tracePt t="24059" x="5110163" y="3278188"/>
          <p14:tracePt t="24067" x="5133975" y="3286125"/>
          <p14:tracePt t="24074" x="5157788" y="3286125"/>
          <p14:tracePt t="24083" x="5173663" y="3286125"/>
          <p14:tracePt t="24091" x="5197475" y="3286125"/>
          <p14:tracePt t="24099" x="5213350" y="3286125"/>
          <p14:tracePt t="24107" x="5237163" y="3294063"/>
          <p14:tracePt t="24115" x="5253038" y="3302000"/>
          <p14:tracePt t="24123" x="5268913" y="3302000"/>
          <p14:tracePt t="24131" x="5284788" y="3309938"/>
          <p14:tracePt t="24140" x="5300663" y="3309938"/>
          <p14:tracePt t="24147" x="5318125" y="3317875"/>
          <p14:tracePt t="24155" x="5341938" y="3333750"/>
          <p14:tracePt t="24163" x="5365750" y="3333750"/>
          <p14:tracePt t="24170" x="5389563" y="3341688"/>
          <p14:tracePt t="24179" x="5413375" y="3349625"/>
          <p14:tracePt t="24187" x="5437188" y="3357563"/>
          <p14:tracePt t="24195" x="5461000" y="3357563"/>
          <p14:tracePt t="24202" x="5476875" y="3365500"/>
          <p14:tracePt t="24211" x="5492750" y="3381375"/>
          <p14:tracePt t="24219" x="5516563" y="3381375"/>
          <p14:tracePt t="24227" x="5540375" y="3397250"/>
          <p14:tracePt t="24235" x="5572125" y="3405188"/>
          <p14:tracePt t="24243" x="5611813" y="3413125"/>
          <p14:tracePt t="24251" x="5651500" y="3429000"/>
          <p14:tracePt t="24259" x="5676900" y="3444875"/>
          <p14:tracePt t="24267" x="5708650" y="3452813"/>
          <p14:tracePt t="24275" x="5740400" y="3460750"/>
          <p14:tracePt t="24282" x="5772150" y="3476625"/>
          <p14:tracePt t="24291" x="5795963" y="3476625"/>
          <p14:tracePt t="24299" x="5819775" y="3492500"/>
          <p14:tracePt t="24307" x="5843588" y="3500438"/>
          <p14:tracePt t="24315" x="5859463" y="3508375"/>
          <p14:tracePt t="24322" x="5875338" y="3508375"/>
          <p14:tracePt t="24331" x="5883275" y="3516313"/>
          <p14:tracePt t="24339" x="5899150" y="3524250"/>
          <p14:tracePt t="24347" x="5907088" y="3524250"/>
          <p14:tracePt t="24355" x="5915025" y="3532188"/>
          <p14:tracePt t="24363" x="5922963" y="3532188"/>
          <p14:tracePt t="24371" x="5930900" y="3540125"/>
          <p14:tracePt t="24379" x="5938838" y="3540125"/>
          <p14:tracePt t="24395" x="5946775" y="3548063"/>
          <p14:tracePt t="24403" x="5954713" y="3548063"/>
          <p14:tracePt t="24427" x="5962650" y="3548063"/>
          <p14:tracePt t="28411" x="5954713" y="3548063"/>
          <p14:tracePt t="28419" x="5946775" y="3548063"/>
          <p14:tracePt t="28427" x="5946775" y="3556000"/>
          <p14:tracePt t="28435" x="5938838" y="3556000"/>
          <p14:tracePt t="28442" x="5922963" y="3563938"/>
          <p14:tracePt t="28451" x="5915025" y="3563938"/>
          <p14:tracePt t="28459" x="5899150" y="3571875"/>
          <p14:tracePt t="28467" x="5891213" y="3579813"/>
          <p14:tracePt t="28474" x="5883275" y="3579813"/>
          <p14:tracePt t="28483" x="5867400" y="3587750"/>
          <p14:tracePt t="28499" x="5867400" y="3595688"/>
          <p14:tracePt t="28507" x="5859463" y="3595688"/>
          <p14:tracePt t="28531" x="5859463" y="3605213"/>
          <p14:tracePt t="28563" x="5851525" y="3605213"/>
          <p14:tracePt t="28571" x="5843588" y="3605213"/>
          <p14:tracePt t="28587" x="5843588" y="3613150"/>
          <p14:tracePt t="28603" x="5835650" y="3613150"/>
          <p14:tracePt t="28627" x="5827713" y="3613150"/>
          <p14:tracePt t="28635" x="5819775" y="3621088"/>
          <p14:tracePt t="28651" x="5811838" y="3629025"/>
          <p14:tracePt t="28659" x="5803900" y="3629025"/>
          <p14:tracePt t="28675" x="5795963" y="3629025"/>
          <p14:tracePt t="28683" x="5788025" y="3629025"/>
          <p14:tracePt t="28731" x="5795963" y="3629025"/>
          <p14:tracePt t="28739" x="5811838" y="3644900"/>
          <p14:tracePt t="28747" x="5827713" y="3660775"/>
          <p14:tracePt t="28755" x="5851525" y="3684588"/>
          <p14:tracePt t="28763" x="5859463" y="3724275"/>
          <p14:tracePt t="28771" x="5883275" y="3771900"/>
          <p14:tracePt t="28778" x="5907088" y="3819525"/>
          <p14:tracePt t="28787" x="5930900" y="3867150"/>
          <p14:tracePt t="28795" x="5946775" y="3906838"/>
          <p14:tracePt t="28803" x="5970588" y="3956050"/>
          <p14:tracePt t="28811" x="5994400" y="4011613"/>
          <p14:tracePt t="28819" x="6018213" y="4059238"/>
          <p14:tracePt t="28827" x="6043613" y="4114800"/>
          <p14:tracePt t="28835" x="6075363" y="4178300"/>
          <p14:tracePt t="28843" x="6107113" y="4233863"/>
          <p14:tracePt t="28851" x="6146800" y="4273550"/>
          <p14:tracePt t="28859" x="6186488" y="4314825"/>
          <p14:tracePt t="28867" x="6218238" y="4338638"/>
          <p14:tracePt t="28874" x="6234113" y="4370388"/>
          <p14:tracePt t="28883" x="6242050" y="4378325"/>
          <p14:tracePt t="28891" x="6249988" y="4386263"/>
          <p14:tracePt t="28947" x="6257925" y="4386263"/>
          <p14:tracePt t="28971" x="6265863" y="4386263"/>
          <p14:tracePt t="28995" x="6273800" y="4386263"/>
          <p14:tracePt t="29019" x="6281738" y="4394200"/>
          <p14:tracePt t="29043" x="6289675" y="4394200"/>
          <p14:tracePt t="29051" x="6289675" y="4402138"/>
          <p14:tracePt t="29067" x="6297613" y="4410075"/>
          <p14:tracePt t="29075" x="6305550" y="4410075"/>
          <p14:tracePt t="29083" x="6313488" y="4410075"/>
          <p14:tracePt t="29099" x="6321425" y="4418013"/>
          <p14:tracePt t="29106" x="6329363" y="4418013"/>
          <p14:tracePt t="29171" x="6321425" y="4418013"/>
          <p14:tracePt t="29187" x="6313488" y="4418013"/>
          <p14:tracePt t="29252" x="6305550" y="4418013"/>
          <p14:tracePt t="29259" x="6297613" y="4418013"/>
          <p14:tracePt t="29267" x="6289675" y="4418013"/>
          <p14:tracePt t="29275" x="6273800" y="4418013"/>
          <p14:tracePt t="29283" x="6265863" y="4418013"/>
          <p14:tracePt t="29291" x="6257925" y="4418013"/>
          <p14:tracePt t="29307" x="6249988" y="4418013"/>
          <p14:tracePt t="29330" x="6242050" y="4418013"/>
          <p14:tracePt t="29339" x="6242050" y="4425950"/>
          <p14:tracePt t="29355" x="6234113" y="4425950"/>
          <p14:tracePt t="29427" x="6234113" y="4433888"/>
          <p14:tracePt t="29443" x="6242050" y="4433888"/>
          <p14:tracePt t="29507" x="6234113" y="4441825"/>
          <p14:tracePt t="29515" x="6226175" y="4441825"/>
          <p14:tracePt t="29531" x="6226175" y="4449763"/>
          <p14:tracePt t="29539" x="6218238" y="4457700"/>
          <p14:tracePt t="29555" x="6218238" y="4465638"/>
          <p14:tracePt t="29563" x="6218238" y="4473575"/>
          <p14:tracePt t="29571" x="6218238" y="4481513"/>
          <p14:tracePt t="29578" x="6234113" y="4481513"/>
          <p14:tracePt t="29587" x="6242050" y="4489450"/>
          <p14:tracePt t="29595" x="6249988" y="4489450"/>
          <p14:tracePt t="29602" x="6257925" y="4489450"/>
          <p14:tracePt t="29619" x="6265863" y="4489450"/>
          <p14:tracePt t="29627" x="6273800" y="4489450"/>
          <p14:tracePt t="29659" x="6273800" y="4481513"/>
          <p14:tracePt t="29675" x="6273800" y="4473575"/>
          <p14:tracePt t="29683" x="6265863" y="4465638"/>
          <p14:tracePt t="29699" x="6265863" y="4457700"/>
          <p14:tracePt t="29706" x="6265863" y="4449763"/>
          <p14:tracePt t="29714" x="6265863" y="4441825"/>
          <p14:tracePt t="29723" x="6273800" y="4433888"/>
          <p14:tracePt t="29731" x="6273800" y="4425950"/>
          <p14:tracePt t="29739" x="6281738" y="4425950"/>
          <p14:tracePt t="29747" x="6289675" y="4418013"/>
          <p14:tracePt t="29763" x="6305550" y="4410075"/>
          <p14:tracePt t="29771" x="6313488" y="4410075"/>
          <p14:tracePt t="29779" x="6321425" y="4410075"/>
          <p14:tracePt t="29787" x="6337300" y="4410075"/>
          <p14:tracePt t="29795" x="6345238" y="4410075"/>
          <p14:tracePt t="29803" x="6353175" y="4410075"/>
          <p14:tracePt t="29811" x="6361113" y="4410075"/>
          <p14:tracePt t="29819" x="6376988" y="4410075"/>
          <p14:tracePt t="29827" x="6384925" y="4410075"/>
          <p14:tracePt t="29835" x="6392863" y="4410075"/>
          <p14:tracePt t="29843" x="6410325" y="4410075"/>
          <p14:tracePt t="29851" x="6434138" y="4410075"/>
          <p14:tracePt t="29859" x="6442075" y="4402138"/>
          <p14:tracePt t="29867" x="6457950" y="4386263"/>
          <p14:tracePt t="29874" x="6473825" y="4386263"/>
          <p14:tracePt t="29890" x="6505575" y="4362450"/>
          <p14:tracePt t="29899" x="6513513" y="4354513"/>
          <p14:tracePt t="29906" x="6521450" y="4354513"/>
          <p14:tracePt t="29915" x="6529388" y="4354513"/>
          <p14:tracePt t="29971" x="6537325" y="4354513"/>
          <p14:tracePt t="29986" x="6553200" y="4354513"/>
          <p14:tracePt t="29995" x="6569075" y="4354513"/>
          <p14:tracePt t="30003" x="6584950" y="4354513"/>
          <p14:tracePt t="30011" x="6600825" y="4362450"/>
          <p14:tracePt t="30019" x="6616700" y="4362450"/>
          <p14:tracePt t="30027" x="6632575" y="4370388"/>
          <p14:tracePt t="30035" x="6640513" y="4370388"/>
          <p14:tracePt t="30043" x="6648450" y="4378325"/>
          <p14:tracePt t="30051" x="6664325" y="4378325"/>
          <p14:tracePt t="30058" x="6672263" y="4378325"/>
          <p14:tracePt t="30067" x="6688138" y="4386263"/>
          <p14:tracePt t="30075" x="6704013" y="4402138"/>
          <p14:tracePt t="30083" x="6727825" y="4410075"/>
          <p14:tracePt t="30091" x="6759575" y="4425950"/>
          <p14:tracePt t="30099" x="6784975" y="4441825"/>
          <p14:tracePt t="30106" x="6832600" y="4449763"/>
          <p14:tracePt t="30115" x="6864350" y="4449763"/>
          <p14:tracePt t="30123" x="6896100" y="4449763"/>
          <p14:tracePt t="30131" x="6919913" y="4449763"/>
          <p14:tracePt t="30139" x="6951663" y="4449763"/>
          <p14:tracePt t="30147" x="6959600" y="4449763"/>
          <p14:tracePt t="30155" x="6967538" y="4449763"/>
          <p14:tracePt t="30163" x="6975475" y="4449763"/>
          <p14:tracePt t="30187" x="6959600" y="4449763"/>
          <p14:tracePt t="30195" x="6951663" y="4457700"/>
          <p14:tracePt t="30203" x="6935788" y="4465638"/>
          <p14:tracePt t="30211" x="6927850" y="4465638"/>
          <p14:tracePt t="30227" x="6911975" y="4465638"/>
          <p14:tracePt t="30234" x="6904038" y="4473575"/>
          <p14:tracePt t="30243" x="6896100" y="4481513"/>
          <p14:tracePt t="30251" x="6888163" y="4481513"/>
          <p14:tracePt t="30259" x="6880225" y="4481513"/>
          <p14:tracePt t="30267" x="6872288" y="4489450"/>
          <p14:tracePt t="30275" x="6864350" y="4489450"/>
          <p14:tracePt t="30283" x="6856413" y="4497388"/>
          <p14:tracePt t="30290" x="6848475" y="4505325"/>
          <p14:tracePt t="30299" x="6832600" y="4505325"/>
          <p14:tracePt t="30307" x="6816725" y="4513263"/>
          <p14:tracePt t="30314" x="6808788" y="4513263"/>
          <p14:tracePt t="30323" x="6792913" y="4521200"/>
          <p14:tracePt t="30331" x="6784975" y="4521200"/>
          <p14:tracePt t="30339" x="6777038" y="4529138"/>
          <p14:tracePt t="30347" x="6759575" y="4529138"/>
          <p14:tracePt t="30356" x="6751638" y="4537075"/>
          <p14:tracePt t="30363" x="6727825" y="4545013"/>
          <p14:tracePt t="30371" x="6719888" y="4545013"/>
          <p14:tracePt t="30379" x="6696075" y="4552950"/>
          <p14:tracePt t="30387" x="6688138" y="4552950"/>
          <p14:tracePt t="30395" x="6680200" y="4560888"/>
          <p14:tracePt t="30402" x="6664325" y="4560888"/>
          <p14:tracePt t="30411" x="6648450" y="4560888"/>
          <p14:tracePt t="30419" x="6640513" y="4568825"/>
          <p14:tracePt t="30427" x="6608763" y="4576763"/>
          <p14:tracePt t="30434" x="6584950" y="4584700"/>
          <p14:tracePt t="30443" x="6537325" y="4584700"/>
          <p14:tracePt t="30451" x="6497638" y="4592638"/>
          <p14:tracePt t="30458" x="6457950" y="4600575"/>
          <p14:tracePt t="30467" x="6418263" y="4600575"/>
          <p14:tracePt t="30474" x="6376988" y="4608513"/>
          <p14:tracePt t="30483" x="6353175" y="4616450"/>
          <p14:tracePt t="30491" x="6329363" y="4624388"/>
          <p14:tracePt t="30498" x="6313488" y="4633913"/>
          <p14:tracePt t="30507" x="6305550" y="4633913"/>
          <p14:tracePt t="30515" x="6289675" y="4641850"/>
          <p14:tracePt t="30522" x="6273800" y="4641850"/>
          <p14:tracePt t="30531" x="6265863" y="4641850"/>
          <p14:tracePt t="30539" x="6249988" y="4641850"/>
          <p14:tracePt t="30547" x="6234113" y="4624388"/>
          <p14:tracePt t="30555" x="6218238" y="4608513"/>
          <p14:tracePt t="30563" x="6202363" y="4592638"/>
          <p14:tracePt t="30571" x="6186488" y="4584700"/>
          <p14:tracePt t="30579" x="6178550" y="4576763"/>
          <p14:tracePt t="30587" x="6162675" y="4576763"/>
          <p14:tracePt t="30595" x="6146800" y="4560888"/>
          <p14:tracePt t="30603" x="6138863" y="4560888"/>
          <p14:tracePt t="30611" x="6130925" y="4560888"/>
          <p14:tracePt t="30619" x="6130925" y="4552950"/>
          <p14:tracePt t="30642" x="6130925" y="4537075"/>
          <p14:tracePt t="30651" x="6138863" y="4529138"/>
          <p14:tracePt t="30659" x="6146800" y="4505325"/>
          <p14:tracePt t="30667" x="6162675" y="4481513"/>
          <p14:tracePt t="30675" x="6178550" y="4465638"/>
          <p14:tracePt t="30683" x="6194425" y="4425950"/>
          <p14:tracePt t="30690" x="6210300" y="4402138"/>
          <p14:tracePt t="30698" x="6218238" y="4386263"/>
          <p14:tracePt t="30707" x="6234113" y="4370388"/>
          <p14:tracePt t="30714" x="6249988" y="4338638"/>
          <p14:tracePt t="30722" x="6273800" y="4330700"/>
          <p14:tracePt t="30731" x="6305550" y="4314825"/>
          <p14:tracePt t="30739" x="6329363" y="4298950"/>
          <p14:tracePt t="30747" x="6353175" y="4281488"/>
          <p14:tracePt t="30755" x="6392863" y="4265613"/>
          <p14:tracePt t="30763" x="6434138" y="4241800"/>
          <p14:tracePt t="30771" x="6497638" y="4210050"/>
          <p14:tracePt t="30778" x="6545263" y="4186238"/>
          <p14:tracePt t="30786" x="6600825" y="4154488"/>
          <p14:tracePt t="30795" x="6648450" y="4130675"/>
          <p14:tracePt t="30803" x="6688138" y="4106863"/>
          <p14:tracePt t="30811" x="6704013" y="4098925"/>
          <p14:tracePt t="30827" x="6704013" y="4090988"/>
          <p14:tracePt t="30843" x="6696075" y="4090988"/>
          <p14:tracePt t="30859" x="6688138" y="4090988"/>
          <p14:tracePt t="30899" x="6680200" y="4090988"/>
          <p14:tracePt t="30907" x="6664325" y="4090988"/>
          <p14:tracePt t="30915" x="6648450" y="4090988"/>
          <p14:tracePt t="30923" x="6640513" y="4090988"/>
          <p14:tracePt t="30931" x="6632575" y="4090988"/>
          <p14:tracePt t="30939" x="6616700" y="4090988"/>
          <p14:tracePt t="30955" x="6608763" y="4090988"/>
          <p14:tracePt t="31051" x="6592888" y="4090988"/>
          <p14:tracePt t="31058" x="6584950" y="4090988"/>
          <p14:tracePt t="31067" x="6577013" y="4098925"/>
          <p14:tracePt t="31075" x="6553200" y="4114800"/>
          <p14:tracePt t="31083" x="6521450" y="4114800"/>
          <p14:tracePt t="31091" x="6497638" y="4130675"/>
          <p14:tracePt t="31099" x="6473825" y="4138613"/>
          <p14:tracePt t="31106" x="6457950" y="4138613"/>
          <p14:tracePt t="31115" x="6457950" y="4146550"/>
          <p14:tracePt t="31171" x="6457950" y="4122738"/>
          <p14:tracePt t="31179" x="6465888" y="4075113"/>
          <p14:tracePt t="31187" x="6465888" y="4043363"/>
          <p14:tracePt t="31195" x="6473825" y="4011613"/>
          <p14:tracePt t="31202" x="6481763" y="3971925"/>
          <p14:tracePt t="31211" x="6481763" y="3948113"/>
          <p14:tracePt t="31227" x="6481763" y="3938588"/>
          <p14:tracePt t="31267" x="6489700" y="3938588"/>
          <p14:tracePt t="31283" x="6497638" y="3938588"/>
          <p14:tracePt t="31298" x="6505575" y="3948113"/>
          <p14:tracePt t="31306" x="6513513" y="3963988"/>
          <p14:tracePt t="31315" x="6513513" y="3979863"/>
          <p14:tracePt t="31322" x="6537325" y="3995738"/>
          <p14:tracePt t="31331" x="6537325" y="4011613"/>
          <p14:tracePt t="31339" x="6561138" y="4035425"/>
          <p14:tracePt t="31347" x="6569075" y="4051300"/>
          <p14:tracePt t="31355" x="6577013" y="4059238"/>
          <p14:tracePt t="31362" x="6608763" y="4067175"/>
          <p14:tracePt t="31371" x="6608763" y="4075113"/>
          <p14:tracePt t="31379" x="6616700" y="4075113"/>
          <p14:tracePt t="31387" x="6624638" y="4075113"/>
          <p14:tracePt t="31491" x="6608763" y="4075113"/>
          <p14:tracePt t="31499" x="6577013" y="4075113"/>
          <p14:tracePt t="31506" x="6553200" y="4067175"/>
          <p14:tracePt t="31514" x="6529388" y="4051300"/>
          <p14:tracePt t="31522" x="6497638" y="4051300"/>
          <p14:tracePt t="31531" x="6473825" y="4043363"/>
          <p14:tracePt t="31539" x="6442075" y="4027488"/>
          <p14:tracePt t="31547" x="6418263" y="4019550"/>
          <p14:tracePt t="31556" x="6392863" y="4019550"/>
          <p14:tracePt t="31563" x="6384925" y="4003675"/>
          <p14:tracePt t="31571" x="6369050" y="4003675"/>
          <p14:tracePt t="31579" x="6361113" y="4003675"/>
          <p14:tracePt t="31587" x="6353175" y="4003675"/>
          <p14:tracePt t="31595" x="6337300" y="4003675"/>
          <p14:tracePt t="31603" x="6321425" y="4003675"/>
          <p14:tracePt t="31611" x="6305550" y="4003675"/>
          <p14:tracePt t="31618" x="6281738" y="4003675"/>
          <p14:tracePt t="31626" x="6257925" y="4003675"/>
          <p14:tracePt t="31634" x="6226175" y="4003675"/>
          <p14:tracePt t="31643" x="6202363" y="4003675"/>
          <p14:tracePt t="31651" x="6186488" y="4003675"/>
          <p14:tracePt t="31659" x="6162675" y="4003675"/>
          <p14:tracePt t="31666" x="6146800" y="4003675"/>
          <p14:tracePt t="31675" x="6122988" y="4003675"/>
          <p14:tracePt t="31682" x="6091238" y="4003675"/>
          <p14:tracePt t="31691" x="6059488" y="4003675"/>
          <p14:tracePt t="31698" x="6018213" y="4011613"/>
          <p14:tracePt t="31706" x="5970588" y="4011613"/>
          <p14:tracePt t="31714" x="5915025" y="4027488"/>
          <p14:tracePt t="31723" x="5843588" y="4043363"/>
          <p14:tracePt t="31731" x="5772150" y="4067175"/>
          <p14:tracePt t="31739" x="5684838" y="4106863"/>
          <p14:tracePt t="31747" x="5580063" y="4138613"/>
          <p14:tracePt t="31756" x="5484813" y="4186238"/>
          <p14:tracePt t="31762" x="5389563" y="4210050"/>
          <p14:tracePt t="31771" x="5292725" y="4233863"/>
          <p14:tracePt t="31779" x="5181600" y="4273550"/>
          <p14:tracePt t="31787" x="5078413" y="4298950"/>
          <p14:tracePt t="31795" x="4975225" y="4322763"/>
          <p14:tracePt t="31803" x="4886325" y="4330700"/>
          <p14:tracePt t="31811" x="4806950" y="4338638"/>
          <p14:tracePt t="31818" x="4727575" y="4338638"/>
          <p14:tracePt t="31827" x="4679950" y="4338638"/>
          <p14:tracePt t="31835" x="4632325" y="4338638"/>
          <p14:tracePt t="31843" x="4600575" y="4346575"/>
          <p14:tracePt t="31851" x="4567238" y="4346575"/>
          <p14:tracePt t="31859" x="4543425" y="4346575"/>
          <p14:tracePt t="31867" x="4519613" y="4346575"/>
          <p14:tracePt t="31875" x="4471988" y="4346575"/>
          <p14:tracePt t="31883" x="4440238" y="4346575"/>
          <p14:tracePt t="31891" x="4384675" y="4346575"/>
          <p14:tracePt t="31899" x="4344988" y="4346575"/>
          <p14:tracePt t="31906" x="4297363" y="4330700"/>
          <p14:tracePt t="31914" x="4241800" y="4314825"/>
          <p14:tracePt t="31923" x="4160838" y="4265613"/>
          <p14:tracePt t="31931" x="4105275" y="4249738"/>
          <p14:tracePt t="31939" x="4057650" y="4217988"/>
          <p14:tracePt t="31947" x="4002088" y="4194175"/>
          <p14:tracePt t="31955" x="3938588" y="4154488"/>
          <p14:tracePt t="31963" x="3890963" y="4130675"/>
          <p14:tracePt t="31971" x="3859213" y="4098925"/>
          <p14:tracePt t="31979" x="3810000" y="4075113"/>
          <p14:tracePt t="31986" x="3770313" y="4043363"/>
          <p14:tracePt t="31995" x="3730625" y="4011613"/>
          <p14:tracePt t="32002" x="3690938" y="3995738"/>
          <p14:tracePt t="32011" x="3667125" y="3971925"/>
          <p14:tracePt t="32019" x="3643313" y="3948113"/>
          <p14:tracePt t="32027" x="3611563" y="3938588"/>
          <p14:tracePt t="32034" x="3579813" y="3922713"/>
          <p14:tracePt t="32042" x="3548063" y="3898900"/>
          <p14:tracePt t="32051" x="3532188" y="3890963"/>
          <p14:tracePt t="32058" x="3500438" y="3867150"/>
          <p14:tracePt t="32067" x="3484563" y="3843338"/>
          <p14:tracePt t="32075" x="3459163" y="3819525"/>
          <p14:tracePt t="32083" x="3419475" y="3787775"/>
          <p14:tracePt t="32091" x="3403600" y="3763963"/>
          <p14:tracePt t="32098" x="3363913" y="3732213"/>
          <p14:tracePt t="32106" x="3332163" y="3700463"/>
          <p14:tracePt t="32114" x="3292475" y="3676650"/>
          <p14:tracePt t="32123" x="3260725" y="3652838"/>
          <p14:tracePt t="32131" x="3244850" y="3636963"/>
          <p14:tracePt t="32139" x="3228975" y="3613150"/>
          <p14:tracePt t="32146" x="3213100" y="3613150"/>
          <p14:tracePt t="32155" x="3213100" y="3605213"/>
          <p14:tracePt t="32307" x="3205163" y="3613150"/>
          <p14:tracePt t="32315" x="3205163" y="3621088"/>
          <p14:tracePt t="32322" x="3197225" y="3629025"/>
          <p14:tracePt t="32339" x="3197225" y="3636963"/>
          <p14:tracePt t="32347" x="3197225" y="3644900"/>
          <p14:tracePt t="32819" x="3205163" y="3644900"/>
          <p14:tracePt t="32827" x="3221038" y="3644900"/>
          <p14:tracePt t="32835" x="3228975" y="3644900"/>
          <p14:tracePt t="32842" x="3244850" y="3636963"/>
          <p14:tracePt t="32851" x="3260725" y="3636963"/>
          <p14:tracePt t="32859" x="3284538" y="3636963"/>
          <p14:tracePt t="32867" x="3324225" y="3644900"/>
          <p14:tracePt t="32889" x="3403600" y="3676650"/>
          <p14:tracePt t="32891" x="3459163" y="3692525"/>
          <p14:tracePt t="32899" x="3516313" y="3716338"/>
          <p14:tracePt t="32907" x="3579813" y="3740150"/>
          <p14:tracePt t="32915" x="3659188" y="3771900"/>
          <p14:tracePt t="32923" x="3746500" y="3803650"/>
          <p14:tracePt t="32931" x="3833813" y="3835400"/>
          <p14:tracePt t="32939" x="3946525" y="3875088"/>
          <p14:tracePt t="32947" x="4033838" y="3898900"/>
          <p14:tracePt t="32955" x="4168775" y="3938588"/>
          <p14:tracePt t="32963" x="4273550" y="3963988"/>
          <p14:tracePt t="32971" x="4392613" y="3979863"/>
          <p14:tracePt t="32979" x="4495800" y="4003675"/>
          <p14:tracePt t="32987" x="4616450" y="4019550"/>
          <p14:tracePt t="32995" x="4751388" y="4027488"/>
          <p14:tracePt t="33002" x="4862513" y="4043363"/>
          <p14:tracePt t="33011" x="4975225" y="4059238"/>
          <p14:tracePt t="33019" x="5094288" y="4067175"/>
          <p14:tracePt t="33027" x="5197475" y="4067175"/>
          <p14:tracePt t="33035" x="5292725" y="4067175"/>
          <p14:tracePt t="33043" x="5389563" y="4067175"/>
          <p14:tracePt t="33051" x="5484813" y="4067175"/>
          <p14:tracePt t="33059" x="5556250" y="4067175"/>
          <p14:tracePt t="33067" x="5643563" y="4059238"/>
          <p14:tracePt t="33075" x="5708650" y="4051300"/>
          <p14:tracePt t="33083" x="5788025" y="4043363"/>
          <p14:tracePt t="33091" x="5851525" y="4011613"/>
          <p14:tracePt t="33098" x="5907088" y="3995738"/>
          <p14:tracePt t="33106" x="5962650" y="3987800"/>
          <p14:tracePt t="33114" x="6018213" y="3971925"/>
          <p14:tracePt t="33123" x="6067425" y="3963988"/>
          <p14:tracePt t="33131" x="6099175" y="3963988"/>
          <p14:tracePt t="33138" x="6146800" y="3948113"/>
          <p14:tracePt t="33147" x="6170613" y="3922713"/>
          <p14:tracePt t="33156" x="6210300" y="3898900"/>
          <p14:tracePt t="33163" x="6242050" y="3890963"/>
          <p14:tracePt t="33171" x="6289675" y="3867150"/>
          <p14:tracePt t="33179" x="6337300" y="3859213"/>
          <p14:tracePt t="33186" x="6369050" y="3843338"/>
          <p14:tracePt t="33195" x="6418263" y="3827463"/>
          <p14:tracePt t="33202" x="6457950" y="3811588"/>
          <p14:tracePt t="33211" x="6505575" y="3787775"/>
          <p14:tracePt t="33218" x="6537325" y="3771900"/>
          <p14:tracePt t="33227" x="6577013" y="3748088"/>
          <p14:tracePt t="33234" x="6600825" y="3740150"/>
          <p14:tracePt t="33243" x="6616700" y="3724275"/>
          <p14:tracePt t="33251" x="6640513" y="3724275"/>
          <p14:tracePt t="33259" x="6656388" y="3708400"/>
          <p14:tracePt t="33266" x="6672263" y="3700463"/>
          <p14:tracePt t="33275" x="6680200" y="3700463"/>
          <p14:tracePt t="33282" x="6696075" y="3684588"/>
          <p14:tracePt t="33291" x="6704013" y="3676650"/>
          <p14:tracePt t="33299" x="6719888" y="3676650"/>
          <p14:tracePt t="33315" x="6727825" y="3676650"/>
          <p14:tracePt t="33323" x="6727825" y="3668713"/>
          <p14:tracePt t="33339" x="6735763" y="3668713"/>
          <p14:tracePt t="33355" x="6735763" y="3652838"/>
          <p14:tracePt t="33379" x="6743700" y="3652838"/>
          <p14:tracePt t="33403" x="6751638" y="3652838"/>
          <p14:tracePt t="33427" x="6759575" y="3652838"/>
          <p14:tracePt t="33731" x="6769100" y="3652838"/>
          <p14:tracePt t="33794" x="6777038" y="3652838"/>
          <p14:tracePt t="33931" x="6769100" y="3644900"/>
          <p14:tracePt t="33938" x="6769100" y="3636963"/>
          <p14:tracePt t="33946" x="6751638" y="3621088"/>
          <p14:tracePt t="33955" x="6735763" y="3605213"/>
          <p14:tracePt t="33962" x="6727825" y="3605213"/>
          <p14:tracePt t="34012" x="6719888" y="3605213"/>
          <p14:tracePt t="35931" x="6711950" y="3605213"/>
          <p14:tracePt t="35938" x="6704013" y="3605213"/>
          <p14:tracePt t="35947" x="6680200" y="3595688"/>
          <p14:tracePt t="35955" x="6648450" y="3579813"/>
          <p14:tracePt t="35962" x="6632575" y="3571875"/>
          <p14:tracePt t="35971" x="6608763" y="3571875"/>
          <p14:tracePt t="35978" x="6600825" y="3563938"/>
          <p14:tracePt t="35986" x="6592888" y="3556000"/>
          <p14:tracePt t="35995" x="6577013" y="3556000"/>
          <p14:tracePt t="36003" x="6569075" y="3548063"/>
          <p14:tracePt t="36011" x="6561138" y="3540125"/>
          <p14:tracePt t="36018" x="6537325" y="3540125"/>
          <p14:tracePt t="36026" x="6521450" y="3532188"/>
          <p14:tracePt t="36034" x="6497638" y="3516313"/>
          <p14:tracePt t="36043" x="6473825" y="3508375"/>
          <p14:tracePt t="36051" x="6426200" y="3492500"/>
          <p14:tracePt t="36059" x="6384925" y="3468688"/>
          <p14:tracePt t="36066" x="6337300" y="3444875"/>
          <p14:tracePt t="36074" x="6273800" y="3413125"/>
          <p14:tracePt t="36083" x="6202363" y="3389313"/>
          <p14:tracePt t="36091" x="6138863" y="3349625"/>
          <p14:tracePt t="36099" x="6083300" y="3317875"/>
          <p14:tracePt t="36107" x="6026150" y="3302000"/>
          <p14:tracePt t="36114" x="5954713" y="3278188"/>
          <p14:tracePt t="36123" x="5915025" y="3262313"/>
          <p14:tracePt t="36131" x="5867400" y="3244850"/>
          <p14:tracePt t="36139" x="5827713" y="3221038"/>
          <p14:tracePt t="36146" x="5795963" y="3213100"/>
          <p14:tracePt t="36155" x="5764213" y="3205163"/>
          <p14:tracePt t="36162" x="5740400" y="3197225"/>
          <p14:tracePt t="36171" x="5724525" y="3189288"/>
          <p14:tracePt t="36178" x="5700713" y="3189288"/>
          <p14:tracePt t="36186" x="5684838" y="3181350"/>
          <p14:tracePt t="36194" x="5651500" y="3173413"/>
          <p14:tracePt t="36203" x="5619750" y="3157538"/>
          <p14:tracePt t="36211" x="5580063" y="3141663"/>
          <p14:tracePt t="36219" x="5532438" y="3125788"/>
          <p14:tracePt t="36227" x="5492750" y="3117850"/>
          <p14:tracePt t="36234" x="5453063" y="3101975"/>
          <p14:tracePt t="36242" x="5413375" y="3086100"/>
          <p14:tracePt t="36251" x="5365750" y="3070225"/>
          <p14:tracePt t="36258" x="5334000" y="3046413"/>
          <p14:tracePt t="36266" x="5292725" y="3038475"/>
          <p14:tracePt t="36275" x="5260975" y="3022600"/>
          <p14:tracePt t="36282" x="5237163" y="3006725"/>
          <p14:tracePt t="36291" x="5213350" y="2998788"/>
          <p14:tracePt t="36298" x="5197475" y="2990850"/>
          <p14:tracePt t="36306" x="5189538" y="2982913"/>
          <p14:tracePt t="36314" x="5181600" y="2982913"/>
          <p14:tracePt t="36347" x="5181600" y="2974975"/>
          <p14:tracePt t="36659" x="5181600" y="2967038"/>
          <p14:tracePt t="36779" x="5189538" y="2967038"/>
          <p14:tracePt t="37339" x="5189538" y="2974975"/>
          <p14:tracePt t="37347" x="5181600" y="2990850"/>
          <p14:tracePt t="37355" x="5173663" y="3006725"/>
          <p14:tracePt t="37362" x="5157788" y="3022600"/>
          <p14:tracePt t="37370" x="5149850" y="3046413"/>
          <p14:tracePt t="37378" x="5133975" y="3086100"/>
          <p14:tracePt t="37386" x="5133975" y="3125788"/>
          <p14:tracePt t="37394" x="5110163" y="3165475"/>
          <p14:tracePt t="37403" x="5094288" y="3213100"/>
          <p14:tracePt t="37411" x="5070475" y="3270250"/>
          <p14:tracePt t="37419" x="5054600" y="3325813"/>
          <p14:tracePt t="37427" x="5046663" y="3389313"/>
          <p14:tracePt t="37435" x="5038725" y="3460750"/>
          <p14:tracePt t="37443" x="5038725" y="3556000"/>
          <p14:tracePt t="37451" x="5038725" y="3668713"/>
          <p14:tracePt t="37459" x="5038725" y="3779838"/>
          <p14:tracePt t="37466" x="5070475" y="3922713"/>
          <p14:tracePt t="37475" x="5118100" y="4059238"/>
          <p14:tracePt t="37482" x="5173663" y="4162425"/>
          <p14:tracePt t="37491" x="5229225" y="4249738"/>
          <p14:tracePt t="37499" x="5268913" y="4306888"/>
          <p14:tracePt t="37506" x="5310188" y="4322763"/>
          <p14:tracePt t="37514" x="5334000" y="4322763"/>
          <p14:tracePt t="37522" x="5357813" y="4306888"/>
          <p14:tracePt t="37531" x="5389563" y="4281488"/>
          <p14:tracePt t="37538" x="5389563" y="4249738"/>
          <p14:tracePt t="37547" x="5389563" y="4233863"/>
          <p14:tracePt t="37555" x="5357813" y="4194175"/>
          <p14:tracePt t="37562" x="5365750" y="4186238"/>
          <p14:tracePt t="37859" x="5276850" y="4194175"/>
          <p14:tracePt t="37867" x="5229225" y="4217988"/>
          <p14:tracePt t="37875" x="5165725" y="4241800"/>
          <p14:tracePt t="37883" x="5102225" y="4265613"/>
          <p14:tracePt t="37890" x="5046663" y="4291013"/>
          <p14:tracePt t="37905" x="4991100" y="4314825"/>
          <p14:tracePt t="37907" x="4933950" y="4346575"/>
          <p14:tracePt t="37914" x="4870450" y="4378325"/>
          <p14:tracePt t="37922" x="4806950" y="4394200"/>
          <p14:tracePt t="37931" x="4759325" y="4425950"/>
          <p14:tracePt t="37938" x="4703763" y="4449763"/>
          <p14:tracePt t="37946" x="4656138" y="4481513"/>
          <p14:tracePt t="37955" x="4624388" y="4513263"/>
          <p14:tracePt t="37963" x="4567238" y="4552950"/>
          <p14:tracePt t="37971" x="4527550" y="4600575"/>
          <p14:tracePt t="37979" x="4487863" y="4641850"/>
          <p14:tracePt t="37986" x="4471988" y="4665663"/>
          <p14:tracePt t="37995" x="4456113" y="4673600"/>
          <p14:tracePt t="38003" x="4440238" y="4681538"/>
          <p14:tracePt t="38011" x="4424363" y="4689475"/>
          <p14:tracePt t="38019" x="4400550" y="4697413"/>
          <p14:tracePt t="38026" x="4368800" y="4721225"/>
          <p14:tracePt t="38034" x="4352925" y="4729163"/>
          <p14:tracePt t="38042" x="4329113" y="4745038"/>
          <p14:tracePt t="38051" x="4313238" y="4752975"/>
          <p14:tracePt t="38058" x="4297363" y="4768850"/>
          <p14:tracePt t="38066" x="4281488" y="4768850"/>
          <p14:tracePt t="38074" x="4273550" y="4792663"/>
          <p14:tracePt t="38083" x="4265613" y="4800600"/>
          <p14:tracePt t="38090" x="4249738" y="4808538"/>
          <p14:tracePt t="38099" x="4233863" y="4824413"/>
          <p14:tracePt t="38106" x="4217988" y="4832350"/>
          <p14:tracePt t="38114" x="4200525" y="4848225"/>
          <p14:tracePt t="38122" x="4184650" y="4856163"/>
          <p14:tracePt t="38131" x="4176713" y="4864100"/>
          <p14:tracePt t="38138" x="4160838" y="4872038"/>
          <p14:tracePt t="38146" x="4144963" y="4887913"/>
          <p14:tracePt t="38155" x="4129088" y="4895850"/>
          <p14:tracePt t="38163" x="4113213" y="4903788"/>
          <p14:tracePt t="38171" x="4097338" y="4919663"/>
          <p14:tracePt t="38179" x="4089400" y="4927600"/>
          <p14:tracePt t="38187" x="4081463" y="4935538"/>
          <p14:tracePt t="38195" x="4065588" y="4951413"/>
          <p14:tracePt t="38202" x="4049713" y="4959350"/>
          <p14:tracePt t="38211" x="4041775" y="4959350"/>
          <p14:tracePt t="38218" x="4033838" y="4967288"/>
          <p14:tracePt t="38227" x="4025900" y="4967288"/>
          <p14:tracePt t="38235" x="4017963" y="4984750"/>
          <p14:tracePt t="38242" x="4010025" y="4984750"/>
          <p14:tracePt t="38251" x="4002088" y="4992688"/>
          <p14:tracePt t="38258" x="4002088" y="5000625"/>
          <p14:tracePt t="38266" x="3986213" y="5008563"/>
          <p14:tracePt t="38274" x="3978275" y="5016500"/>
          <p14:tracePt t="38282" x="3962400" y="5024438"/>
          <p14:tracePt t="38290" x="3962400" y="5032375"/>
          <p14:tracePt t="38298" x="3954463" y="5032375"/>
          <p14:tracePt t="38306" x="3946525" y="5040313"/>
          <p14:tracePt t="38314" x="3938588" y="5040313"/>
          <p14:tracePt t="38322" x="3938588" y="5048250"/>
          <p14:tracePt t="38331" x="3930650" y="5048250"/>
          <p14:tracePt t="38346" x="3930650" y="5056188"/>
          <p14:tracePt t="38482" x="3922713" y="5064125"/>
          <p14:tracePt t="38547" x="3922713" y="5072063"/>
          <p14:tracePt t="38803" x="3922713" y="5080000"/>
          <p14:tracePt t="39067" x="3914775" y="5080000"/>
          <p14:tracePt t="39082" x="3906838" y="5087938"/>
          <p14:tracePt t="39106" x="3898900" y="5087938"/>
          <p14:tracePt t="39138" x="3898900" y="5095875"/>
          <p14:tracePt t="39155" x="3890963" y="5095875"/>
          <p14:tracePt t="39171" x="3890963" y="5103813"/>
          <p14:tracePt t="39186" x="3883025" y="5103813"/>
          <p14:tracePt t="39194" x="3875088" y="5103813"/>
          <p14:tracePt t="39202" x="3875088" y="5111750"/>
          <p14:tracePt t="39219" x="3875088" y="5119688"/>
          <p14:tracePt t="39419" x="3867150" y="5119688"/>
          <p14:tracePt t="41707" x="3859213" y="5119688"/>
          <p14:tracePt t="41739" x="3859213" y="5127625"/>
          <p14:tracePt t="41771" x="3851275" y="5127625"/>
          <p14:tracePt t="41779" x="3843338" y="5135563"/>
          <p14:tracePt t="41803" x="3843338" y="5151438"/>
          <p14:tracePt t="41819" x="3833813" y="5151438"/>
          <p14:tracePt t="41835" x="3833813" y="5159375"/>
          <p14:tracePt t="41843" x="3825875" y="5159375"/>
          <p14:tracePt t="41851" x="3825875" y="5167313"/>
          <p14:tracePt t="41859" x="3825875" y="5175250"/>
          <p14:tracePt t="41882" x="3817938" y="5183188"/>
          <p14:tracePt t="41899" x="3810000" y="5183188"/>
          <p14:tracePt t="41906" x="3810000" y="5191125"/>
          <p14:tracePt t="41922" x="3802063" y="5199063"/>
          <p14:tracePt t="41931" x="3802063" y="5207000"/>
          <p14:tracePt t="41947" x="3802063" y="5214938"/>
          <p14:tracePt t="41955" x="3794125" y="5214938"/>
          <p14:tracePt t="41963" x="3786188" y="5222875"/>
          <p14:tracePt t="41979" x="3786188" y="5230813"/>
          <p14:tracePt t="41987" x="3778250" y="5238750"/>
          <p14:tracePt t="41995" x="3778250" y="5246688"/>
          <p14:tracePt t="42002" x="3770313" y="5246688"/>
          <p14:tracePt t="42011" x="3770313" y="5254625"/>
          <p14:tracePt t="42019" x="3762375" y="5270500"/>
          <p14:tracePt t="42035" x="3754438" y="5286375"/>
          <p14:tracePt t="42042" x="3754438" y="5294313"/>
          <p14:tracePt t="42051" x="3746500" y="5302250"/>
          <p14:tracePt t="42058" x="3738563" y="5319713"/>
          <p14:tracePt t="42066" x="3738563" y="5327650"/>
          <p14:tracePt t="42074" x="3730625" y="5343525"/>
          <p14:tracePt t="42083" x="3730625" y="5351463"/>
          <p14:tracePt t="42091" x="3730625" y="5359400"/>
          <p14:tracePt t="42099" x="3722688" y="5367338"/>
          <p14:tracePt t="42106" x="3722688" y="5375275"/>
          <p14:tracePt t="42114" x="3722688" y="5383213"/>
          <p14:tracePt t="42122" x="3722688" y="5391150"/>
          <p14:tracePt t="42131" x="3722688" y="5399088"/>
          <p14:tracePt t="42138" x="3714750" y="5399088"/>
          <p14:tracePt t="42146" x="3714750" y="5407025"/>
          <p14:tracePt t="42155" x="3706813" y="5414963"/>
          <p14:tracePt t="42162" x="3706813" y="5422900"/>
          <p14:tracePt t="42171" x="3706813" y="5430838"/>
          <p14:tracePt t="42186" x="3706813" y="5446713"/>
          <p14:tracePt t="42195" x="3698875" y="5446713"/>
          <p14:tracePt t="42202" x="3698875" y="5454650"/>
          <p14:tracePt t="42211" x="3698875" y="5470525"/>
          <p14:tracePt t="42227" x="3690938" y="5478463"/>
          <p14:tracePt t="42243" x="3683000" y="5486400"/>
          <p14:tracePt t="42250" x="3683000" y="5494338"/>
          <p14:tracePt t="42267" x="3683000" y="5502275"/>
          <p14:tracePt t="42307" x="3683000" y="5510213"/>
          <p14:tracePt t="42354" x="3675063" y="5518150"/>
          <p14:tracePt t="42386" x="3675063" y="5526088"/>
          <p14:tracePt t="42435" x="3675063" y="5534025"/>
          <p14:tracePt t="42826" x="3667125" y="5534025"/>
          <p14:tracePt t="43043" x="3659188" y="5534025"/>
          <p14:tracePt t="43059" x="3659188" y="5541963"/>
          <p14:tracePt t="43066" x="3643313" y="5541963"/>
          <p14:tracePt t="43074" x="3635375" y="5549900"/>
          <p14:tracePt t="43083" x="3635375" y="5557838"/>
          <p14:tracePt t="43091" x="3627438" y="5565775"/>
          <p14:tracePt t="43098" x="3603625" y="5573713"/>
          <p14:tracePt t="43106" x="3595688" y="5589588"/>
          <p14:tracePt t="43114" x="3579813" y="5597525"/>
          <p14:tracePt t="43122" x="3563938" y="5605463"/>
          <p14:tracePt t="43130" x="3548063" y="5613400"/>
          <p14:tracePt t="43138" x="3540125" y="5629275"/>
          <p14:tracePt t="43146" x="3516313" y="5637213"/>
          <p14:tracePt t="43155" x="3516313" y="5645150"/>
          <p14:tracePt t="43162" x="3500438" y="5653088"/>
          <p14:tracePt t="43171" x="3492500" y="5662613"/>
          <p14:tracePt t="43178" x="3484563" y="5670550"/>
          <p14:tracePt t="43186" x="3476625" y="5678488"/>
          <p14:tracePt t="43203" x="3467100" y="5694363"/>
          <p14:tracePt t="43211" x="3459163" y="5694363"/>
          <p14:tracePt t="43219" x="3451225" y="5694363"/>
          <p14:tracePt t="43226" x="3443288" y="5702300"/>
          <p14:tracePt t="45195" x="3451225" y="5702300"/>
          <p14:tracePt t="45202" x="3484563" y="5686425"/>
          <p14:tracePt t="45211" x="3532188" y="5653088"/>
          <p14:tracePt t="45218" x="3579813" y="5629275"/>
          <p14:tracePt t="45227" x="3635375" y="5589588"/>
          <p14:tracePt t="45234" x="3698875" y="5549900"/>
          <p14:tracePt t="45242" x="3746500" y="5518150"/>
          <p14:tracePt t="45250" x="3802063" y="5478463"/>
          <p14:tracePt t="45258" x="3851275" y="5422900"/>
          <p14:tracePt t="45266" x="3898900" y="5391150"/>
          <p14:tracePt t="45274" x="3962400" y="5359400"/>
          <p14:tracePt t="45282" x="4010025" y="5319713"/>
          <p14:tracePt t="45290" x="4065588" y="5286375"/>
          <p14:tracePt t="45298" x="4121150" y="5254625"/>
          <p14:tracePt t="45306" x="4184650" y="5222875"/>
          <p14:tracePt t="45315" x="4241800" y="5199063"/>
          <p14:tracePt t="45322" x="4273550" y="5167313"/>
          <p14:tracePt t="45331" x="4313238" y="5143500"/>
          <p14:tracePt t="45339" x="4360863" y="5119688"/>
          <p14:tracePt t="45346" x="4400550" y="5095875"/>
          <p14:tracePt t="45355" x="4424363" y="5080000"/>
          <p14:tracePt t="45362" x="4448175" y="5072063"/>
          <p14:tracePt t="45371" x="4464050" y="5064125"/>
          <p14:tracePt t="45378" x="4479925" y="5056188"/>
          <p14:tracePt t="45386" x="4495800" y="5048250"/>
          <p14:tracePt t="45394" x="4519613" y="5032375"/>
          <p14:tracePt t="45403" x="4551363" y="5024438"/>
          <p14:tracePt t="45411" x="4576763" y="5016500"/>
          <p14:tracePt t="45418" x="4600575" y="4992688"/>
          <p14:tracePt t="45426" x="4632325" y="4976813"/>
          <p14:tracePt t="45434" x="4648200" y="4951413"/>
          <p14:tracePt t="45442" x="4672013" y="4927600"/>
          <p14:tracePt t="45451" x="4687888" y="4911725"/>
          <p14:tracePt t="45459" x="4703763" y="4879975"/>
          <p14:tracePt t="45466" x="4727575" y="4864100"/>
          <p14:tracePt t="45475" x="4751388" y="4824413"/>
          <p14:tracePt t="45482" x="4767263" y="4800600"/>
          <p14:tracePt t="45490" x="4791075" y="4768850"/>
          <p14:tracePt t="45499" x="4806950" y="4737100"/>
          <p14:tracePt t="45506" x="4822825" y="4697413"/>
          <p14:tracePt t="45514" x="4838700" y="4657725"/>
          <p14:tracePt t="45522" x="4862513" y="4624388"/>
          <p14:tracePt t="45531" x="4886325" y="4592638"/>
          <p14:tracePt t="45538" x="4894263" y="4568825"/>
          <p14:tracePt t="45546" x="4910138" y="4545013"/>
          <p14:tracePt t="45555" x="4918075" y="4521200"/>
          <p14:tracePt t="45563" x="4926013" y="4497388"/>
          <p14:tracePt t="45571" x="4933950" y="4489450"/>
          <p14:tracePt t="45579" x="4943475" y="4465638"/>
          <p14:tracePt t="45587" x="4943475" y="4457700"/>
          <p14:tracePt t="45594" x="4943475" y="4441825"/>
          <p14:tracePt t="45603" x="4951413" y="4418013"/>
          <p14:tracePt t="45611" x="4951413" y="4402138"/>
          <p14:tracePt t="45619" x="4959350" y="4386263"/>
          <p14:tracePt t="45627" x="4967288" y="4362450"/>
          <p14:tracePt t="45634" x="4975225" y="4338638"/>
          <p14:tracePt t="45642" x="4983163" y="4298950"/>
          <p14:tracePt t="45651" x="4999038" y="4273550"/>
          <p14:tracePt t="45658" x="5006975" y="4241800"/>
          <p14:tracePt t="45667" x="5006975" y="4210050"/>
          <p14:tracePt t="45675" x="5022850" y="4178300"/>
          <p14:tracePt t="45682" x="5030788" y="4146550"/>
          <p14:tracePt t="45691" x="5038725" y="4106863"/>
          <p14:tracePt t="45699" x="5038725" y="4083050"/>
          <p14:tracePt t="45706" x="5038725" y="4059238"/>
          <p14:tracePt t="45715" x="5038725" y="4035425"/>
          <p14:tracePt t="45722" x="5038725" y="4027488"/>
          <p14:tracePt t="45731" x="5038725" y="4003675"/>
          <p14:tracePt t="45739" x="5038725" y="3995738"/>
          <p14:tracePt t="45746" x="5038725" y="3979863"/>
          <p14:tracePt t="45755" x="5038725" y="3971925"/>
          <p14:tracePt t="45771" x="5038725" y="3963988"/>
          <p14:tracePt t="45779" x="5038725" y="3956050"/>
          <p14:tracePt t="45795" x="5038725" y="3948113"/>
          <p14:tracePt t="45802" x="5038725" y="3938588"/>
          <p14:tracePt t="45810" x="5030788" y="3930650"/>
          <p14:tracePt t="45818" x="5030788" y="3914775"/>
          <p14:tracePt t="45827" x="5030788" y="3898900"/>
          <p14:tracePt t="45834" x="5030788" y="3883025"/>
          <p14:tracePt t="45842" x="5030788" y="3867150"/>
          <p14:tracePt t="45850" x="5038725" y="3851275"/>
          <p14:tracePt t="45858" x="5038725" y="3827463"/>
          <p14:tracePt t="45866" x="5054600" y="3803650"/>
          <p14:tracePt t="45874" x="5062538" y="3779838"/>
          <p14:tracePt t="45882" x="5062538" y="3756025"/>
          <p14:tracePt t="45890" x="5062538" y="3740150"/>
          <p14:tracePt t="45899" x="5070475" y="3716338"/>
          <p14:tracePt t="45906" x="5070475" y="3700463"/>
          <p14:tracePt t="45915" x="5070475" y="3692525"/>
          <p14:tracePt t="45922" x="5070475" y="3676650"/>
          <p14:tracePt t="45931" x="5070475" y="3660775"/>
          <p14:tracePt t="45939" x="5070475" y="3652838"/>
          <p14:tracePt t="45946" x="5070475" y="3644900"/>
          <p14:tracePt t="45955" x="5070475" y="3629025"/>
          <p14:tracePt t="45979" x="5070475" y="3621088"/>
          <p14:tracePt t="46242" x="5070475" y="3636963"/>
          <p14:tracePt t="46251" x="5062538" y="3652838"/>
          <p14:tracePt t="46258" x="5054600" y="3676650"/>
          <p14:tracePt t="46267" x="5046663" y="3692525"/>
          <p14:tracePt t="46274" x="5038725" y="3716338"/>
          <p14:tracePt t="46283" x="5022850" y="3740150"/>
          <p14:tracePt t="46291" x="5022850" y="3748088"/>
          <p14:tracePt t="46299" x="5014913" y="3763963"/>
          <p14:tracePt t="46306" x="5006975" y="3779838"/>
          <p14:tracePt t="46314" x="5006975" y="3787775"/>
          <p14:tracePt t="46322" x="5006975" y="3803650"/>
          <p14:tracePt t="46331" x="4999038" y="3811588"/>
          <p14:tracePt t="46346" x="4999038" y="3827463"/>
          <p14:tracePt t="46362" x="4991100" y="3827463"/>
          <p14:tracePt t="46659" x="4999038" y="3827463"/>
          <p14:tracePt t="46707" x="4999038" y="3835400"/>
          <p14:tracePt t="46715" x="4999038" y="3851275"/>
          <p14:tracePt t="46722" x="4999038" y="3875088"/>
          <p14:tracePt t="46731" x="4999038" y="3906838"/>
          <p14:tracePt t="46738" x="4999038" y="3938588"/>
          <p14:tracePt t="46746" x="4991100" y="3987800"/>
          <p14:tracePt t="46755" x="4983163" y="4011613"/>
          <p14:tracePt t="46763" x="4967288" y="4043363"/>
          <p14:tracePt t="46770" x="4951413" y="4090988"/>
          <p14:tracePt t="46779" x="4943475" y="4122738"/>
          <p14:tracePt t="46786" x="4933950" y="4170363"/>
          <p14:tracePt t="46795" x="4933950" y="4202113"/>
          <p14:tracePt t="46802" x="4933950" y="4225925"/>
          <p14:tracePt t="46811" x="4943475" y="4249738"/>
          <p14:tracePt t="46818" x="4967288" y="4257675"/>
          <p14:tracePt t="46827" x="4983163" y="4273550"/>
          <p14:tracePt t="46834" x="4999038" y="4273550"/>
          <p14:tracePt t="46842" x="5006975" y="4273550"/>
          <p14:tracePt t="46858" x="4902200" y="4265613"/>
          <p14:tracePt t="46866" x="4838700" y="4265613"/>
          <p14:tracePt t="47043" x="4814888" y="4265613"/>
          <p14:tracePt t="47050" x="4727575" y="4314825"/>
          <p14:tracePt t="47058" x="4648200" y="4362450"/>
          <p14:tracePt t="47067" x="4576763" y="4418013"/>
          <p14:tracePt t="47074" x="4527550" y="4473575"/>
          <p14:tracePt t="47082" x="4495800" y="4521200"/>
          <p14:tracePt t="47091" x="4479925" y="4568825"/>
          <p14:tracePt t="47099" x="4464050" y="4616450"/>
          <p14:tracePt t="47106" x="4456113" y="4641850"/>
          <p14:tracePt t="47114" x="4448175" y="4665663"/>
          <p14:tracePt t="47122" x="4448175" y="4673600"/>
          <p14:tracePt t="47131" x="4440238" y="4681538"/>
          <p14:tracePt t="47138" x="4440238" y="4689475"/>
          <p14:tracePt t="47146" x="4416425" y="4697413"/>
          <p14:tracePt t="47155" x="4400550" y="4705350"/>
          <p14:tracePt t="47162" x="4384675" y="4713288"/>
          <p14:tracePt t="47171" x="4368800" y="4729163"/>
          <p14:tracePt t="47179" x="4329113" y="4745038"/>
          <p14:tracePt t="47186" x="4305300" y="4776788"/>
          <p14:tracePt t="47194" x="4273550" y="4808538"/>
          <p14:tracePt t="47202" x="4233863" y="4848225"/>
          <p14:tracePt t="47211" x="4192588" y="4872038"/>
          <p14:tracePt t="47218" x="4168775" y="4903788"/>
          <p14:tracePt t="47227" x="4137025" y="4943475"/>
          <p14:tracePt t="47234" x="4105275" y="4967288"/>
          <p14:tracePt t="47242" x="4089400" y="5000625"/>
          <p14:tracePt t="47250" x="4057650" y="5040313"/>
          <p14:tracePt t="47259" x="4033838" y="5064125"/>
          <p14:tracePt t="47266" x="4025900" y="5087938"/>
          <p14:tracePt t="47274" x="4010025" y="5111750"/>
          <p14:tracePt t="47282" x="4002088" y="5135563"/>
          <p14:tracePt t="47290" x="3994150" y="5143500"/>
          <p14:tracePt t="47298" x="3978275" y="5159375"/>
          <p14:tracePt t="47314" x="3978275" y="5167313"/>
          <p14:tracePt t="47322" x="3970338" y="5175250"/>
          <p14:tracePt t="47339" x="3970338" y="5183188"/>
          <p14:tracePt t="47347" x="3962400" y="5183188"/>
          <p14:tracePt t="47355" x="3962400" y="5191125"/>
          <p14:tracePt t="47371" x="3962400" y="5199063"/>
          <p14:tracePt t="47379" x="3954463" y="5199063"/>
          <p14:tracePt t="47386" x="3946525" y="5207000"/>
          <p14:tracePt t="47394" x="3946525" y="5214938"/>
          <p14:tracePt t="47403" x="3938588" y="5222875"/>
          <p14:tracePt t="47411" x="3938588" y="5230813"/>
          <p14:tracePt t="47419" x="3930650" y="5230813"/>
          <p14:tracePt t="47427" x="3930650" y="5238750"/>
          <p14:tracePt t="47435" x="3922713" y="5246688"/>
          <p14:tracePt t="47443" x="3922713" y="5254625"/>
          <p14:tracePt t="47451" x="3914775" y="5262563"/>
          <p14:tracePt t="47458" x="3906838" y="5278438"/>
          <p14:tracePt t="47474" x="3898900" y="5286375"/>
          <p14:tracePt t="47482" x="3898900" y="5302250"/>
          <p14:tracePt t="47490" x="3890963" y="5310188"/>
          <p14:tracePt t="47498" x="3890963" y="5327650"/>
          <p14:tracePt t="47506" x="3883025" y="5327650"/>
          <p14:tracePt t="47514" x="3883025" y="5335588"/>
          <p14:tracePt t="47522" x="3883025" y="5343525"/>
          <p14:tracePt t="47531" x="3883025" y="5351463"/>
          <p14:tracePt t="47538" x="3883025" y="5359400"/>
          <p14:tracePt t="47546" x="3883025" y="5367338"/>
          <p14:tracePt t="47555" x="3875088" y="5375275"/>
          <p14:tracePt t="47562" x="3875088" y="5391150"/>
          <p14:tracePt t="47571" x="3875088" y="5399088"/>
          <p14:tracePt t="47579" x="3875088" y="5407025"/>
          <p14:tracePt t="47587" x="3875088" y="5414963"/>
          <p14:tracePt t="47594" x="3867150" y="5430838"/>
          <p14:tracePt t="47602" x="3867150" y="5438775"/>
          <p14:tracePt t="47611" x="3867150" y="5446713"/>
          <p14:tracePt t="47619" x="3867150" y="5454650"/>
          <p14:tracePt t="47627" x="3867150" y="5462588"/>
          <p14:tracePt t="47634" x="3867150" y="5470525"/>
          <p14:tracePt t="47651" x="3867150" y="5478463"/>
          <p14:tracePt t="47995" x="3867150" y="5486400"/>
          <p14:tracePt t="48002" x="3867150" y="5502275"/>
          <p14:tracePt t="48011" x="3867150" y="5510213"/>
          <p14:tracePt t="48027" x="3859213" y="5518150"/>
          <p14:tracePt t="48035" x="3859213" y="5534025"/>
          <p14:tracePt t="48051" x="3859213" y="5541963"/>
          <p14:tracePt t="48458" x="3859213" y="5549900"/>
          <p14:tracePt t="56371" x="3867150" y="5557838"/>
          <p14:tracePt t="56379" x="3867150" y="5565775"/>
          <p14:tracePt t="56386" x="3875088" y="5565775"/>
          <p14:tracePt t="56427" x="3875088" y="5549900"/>
          <p14:tracePt t="56434" x="3867150" y="5526088"/>
          <p14:tracePt t="56442" x="3859213" y="5478463"/>
          <p14:tracePt t="56450" x="3843338" y="5438775"/>
          <p14:tracePt t="56458" x="3825875" y="5399088"/>
          <p14:tracePt t="56466" x="3810000" y="5367338"/>
          <p14:tracePt t="56474" x="3810000" y="5351463"/>
          <p14:tracePt t="56731" x="3810000" y="5359400"/>
          <p14:tracePt t="56738" x="3802063" y="5375275"/>
          <p14:tracePt t="56747" x="3786188" y="5399088"/>
          <p14:tracePt t="56755" x="3786188" y="5414963"/>
          <p14:tracePt t="56762" x="3778250" y="5454650"/>
          <p14:tracePt t="56771" x="3778250" y="5502275"/>
          <p14:tracePt t="56778" x="3778250" y="5526088"/>
          <p14:tracePt t="56787" x="3770313" y="5549900"/>
          <p14:tracePt t="56794" x="3754438" y="5573713"/>
          <p14:tracePt t="56802" x="3738563" y="5605463"/>
          <p14:tracePt t="56811" x="3698875" y="5621338"/>
          <p14:tracePt t="56818" x="3643313" y="5662613"/>
          <p14:tracePt t="56827" x="3587750" y="5694363"/>
          <p14:tracePt t="56834" x="3548063" y="5734050"/>
          <p14:tracePt t="56843" x="3484563" y="5765800"/>
          <p14:tracePt t="56850" x="3427413" y="5797550"/>
          <p14:tracePt t="56859" x="3403600" y="5829300"/>
          <p14:tracePt t="56866" x="3363913" y="5853113"/>
          <p14:tracePt t="56874" x="3324225" y="5876925"/>
          <p14:tracePt t="56882" x="3292475" y="5908675"/>
          <p14:tracePt t="56890" x="3276600" y="5924550"/>
          <p14:tracePt t="56898" x="3260725" y="5940425"/>
          <p14:tracePt t="56906" x="3252788" y="5940425"/>
          <p14:tracePt t="56914" x="3244850" y="5956300"/>
          <p14:tracePt t="56922" x="3236913" y="5964238"/>
          <p14:tracePt t="56931" x="3228975" y="5964238"/>
          <p14:tracePt t="56938" x="3228975" y="5972175"/>
          <p14:tracePt t="56955" x="3213100" y="5972175"/>
          <p14:tracePt t="56963" x="3213100" y="5980113"/>
          <p14:tracePt t="56971" x="3205163" y="5980113"/>
          <p14:tracePt t="56986" x="3197225" y="5980113"/>
          <p14:tracePt t="57002" x="3189288" y="5980113"/>
          <p14:tracePt t="57011" x="3181350" y="5988050"/>
          <p14:tracePt t="57027" x="3173413" y="5988050"/>
          <p14:tracePt t="57042" x="3165475" y="5988050"/>
          <p14:tracePt t="57050" x="3157538" y="5988050"/>
          <p14:tracePt t="57058" x="3157538" y="5995988"/>
          <p14:tracePt t="57075" x="3149600" y="5995988"/>
          <p14:tracePt t="57091" x="3141663" y="5995988"/>
          <p14:tracePt t="57099" x="3133725" y="5995988"/>
          <p14:tracePt t="57106" x="3125788" y="5995988"/>
          <p14:tracePt t="57122" x="3109913" y="5995988"/>
          <p14:tracePt t="57130" x="3100388" y="5995988"/>
          <p14:tracePt t="57138" x="3092450" y="5995988"/>
          <p14:tracePt t="57146" x="3084513" y="5995988"/>
          <p14:tracePt t="57154" x="3060700" y="5995988"/>
          <p14:tracePt t="57162" x="3052763" y="5995988"/>
          <p14:tracePt t="57171" x="3044825" y="5995988"/>
          <p14:tracePt t="57178" x="3036888" y="5995988"/>
          <p14:tracePt t="57186" x="3013075" y="5995988"/>
          <p14:tracePt t="57194" x="3005138" y="5995988"/>
          <p14:tracePt t="57202" x="2989263" y="5995988"/>
          <p14:tracePt t="57211" x="2981325" y="5995988"/>
          <p14:tracePt t="57218" x="2965450" y="6005513"/>
          <p14:tracePt t="57226" x="2957513" y="6005513"/>
          <p14:tracePt t="57234" x="2949575" y="6005513"/>
          <p14:tracePt t="57242" x="2925763" y="6013450"/>
          <p14:tracePt t="57251" x="2917825" y="6021388"/>
          <p14:tracePt t="57258" x="2909888" y="6021388"/>
          <p14:tracePt t="57266" x="2894013" y="6029325"/>
          <p14:tracePt t="57274" x="2878138" y="6037263"/>
          <p14:tracePt t="57282" x="2870200" y="6045200"/>
          <p14:tracePt t="57290" x="2854325" y="6053138"/>
          <p14:tracePt t="57298" x="2846388" y="6069013"/>
          <p14:tracePt t="57306" x="2830513" y="6076950"/>
          <p14:tracePt t="57314" x="2814638" y="6084888"/>
          <p14:tracePt t="57322" x="2806700" y="6084888"/>
          <p14:tracePt t="57331" x="2790825" y="6092825"/>
          <p14:tracePt t="57338" x="2774950" y="6100763"/>
          <p14:tracePt t="57346" x="2759075" y="6108700"/>
          <p14:tracePt t="57355" x="2751138" y="6116638"/>
          <p14:tracePt t="57362" x="2733675" y="6124575"/>
          <p14:tracePt t="57371" x="2717800" y="6132513"/>
          <p14:tracePt t="57379" x="2709863" y="6140450"/>
          <p14:tracePt t="57386" x="2693988" y="6148388"/>
          <p14:tracePt t="57394" x="2686050" y="6148388"/>
          <p14:tracePt t="57402" x="2678113" y="6164263"/>
          <p14:tracePt t="57411" x="2662238" y="6164263"/>
          <p14:tracePt t="57426" x="2654300" y="6172200"/>
          <p14:tracePt t="57435" x="2638425" y="6180138"/>
          <p14:tracePt t="57450" x="2622550" y="6188075"/>
          <p14:tracePt t="57458" x="2614613" y="6196013"/>
          <p14:tracePt t="57482" x="2606675" y="6203950"/>
          <p14:tracePt t="57490" x="2598738" y="6211888"/>
          <p14:tracePt t="57506" x="2590800" y="6211888"/>
          <p14:tracePt t="57514" x="2590800" y="6219825"/>
          <p14:tracePt t="57691" x="2598738" y="6219825"/>
          <p14:tracePt t="57698" x="2614613" y="6219825"/>
          <p14:tracePt t="57706" x="2622550" y="6219825"/>
          <p14:tracePt t="57714" x="2630488" y="6219825"/>
          <p14:tracePt t="57722" x="2654300" y="6219825"/>
          <p14:tracePt t="57730" x="2678113" y="6219825"/>
          <p14:tracePt t="57739" x="2701925" y="6219825"/>
          <p14:tracePt t="57746" x="2733675" y="6219825"/>
          <p14:tracePt t="57754" x="2767013" y="6219825"/>
          <p14:tracePt t="57763" x="2790825" y="6219825"/>
          <p14:tracePt t="57771" x="2822575" y="6219825"/>
          <p14:tracePt t="57778" x="2846388" y="6219825"/>
          <p14:tracePt t="57786" x="2886075" y="6227763"/>
          <p14:tracePt t="57794" x="2909888" y="6227763"/>
          <p14:tracePt t="57802" x="2949575" y="6227763"/>
          <p14:tracePt t="57810" x="2973388" y="6235700"/>
          <p14:tracePt t="57818" x="3005138" y="6235700"/>
          <p14:tracePt t="57826" x="3028950" y="6235700"/>
          <p14:tracePt t="57834" x="3060700" y="6243638"/>
          <p14:tracePt t="57842" x="3092450" y="6251575"/>
          <p14:tracePt t="57850" x="3125788" y="6251575"/>
          <p14:tracePt t="57858" x="3141663" y="6251575"/>
          <p14:tracePt t="57866" x="3165475" y="6251575"/>
          <p14:tracePt t="57874" x="3181350" y="6259513"/>
          <p14:tracePt t="57888" x="3205163" y="6259513"/>
          <p14:tracePt t="57890" x="3221038" y="6267450"/>
          <p14:tracePt t="57899" x="3236913" y="6267450"/>
          <p14:tracePt t="57906" x="3252788" y="6275388"/>
          <p14:tracePt t="57914" x="3260725" y="6275388"/>
          <p14:tracePt t="57922" x="3268663" y="6275388"/>
          <p14:tracePt t="57930" x="3284538" y="6275388"/>
          <p14:tracePt t="57939" x="3292475" y="6275388"/>
          <p14:tracePt t="57955" x="3300413" y="6275388"/>
          <p14:tracePt t="57962" x="3308350" y="6275388"/>
          <p14:tracePt t="57971" x="3316288" y="6275388"/>
          <p14:tracePt t="57987" x="3324225" y="6275388"/>
          <p14:tracePt t="58003" x="3340100" y="6267450"/>
          <p14:tracePt t="58018" x="3348038" y="6267450"/>
          <p14:tracePt t="58026" x="3355975" y="6267450"/>
          <p14:tracePt t="58034" x="3363913" y="6267450"/>
          <p14:tracePt t="58042" x="3371850" y="6267450"/>
          <p14:tracePt t="58050" x="3379788" y="6259513"/>
          <p14:tracePt t="58058" x="3395663" y="6251575"/>
          <p14:tracePt t="58067" x="3411538" y="6251575"/>
          <p14:tracePt t="58074" x="3419475" y="6251575"/>
          <p14:tracePt t="58082" x="3427413" y="6251575"/>
          <p14:tracePt t="58090" x="3443288" y="6251575"/>
          <p14:tracePt t="58098" x="3459163" y="6251575"/>
          <p14:tracePt t="58106" x="3476625" y="6243638"/>
          <p14:tracePt t="58114" x="3484563" y="6243638"/>
          <p14:tracePt t="58122" x="3492500" y="6235700"/>
          <p14:tracePt t="58130" x="3508375" y="6235700"/>
          <p14:tracePt t="58138" x="3516313" y="6235700"/>
          <p14:tracePt t="58146" x="3532188" y="6235700"/>
          <p14:tracePt t="58154" x="3548063" y="6227763"/>
          <p14:tracePt t="58162" x="3571875" y="6219825"/>
          <p14:tracePt t="58171" x="3595688" y="6219825"/>
          <p14:tracePt t="58178" x="3619500" y="6219825"/>
          <p14:tracePt t="58187" x="3651250" y="6219825"/>
          <p14:tracePt t="58194" x="3667125" y="6219825"/>
          <p14:tracePt t="58202" x="3698875" y="6219825"/>
          <p14:tracePt t="58211" x="3714750" y="6219825"/>
          <p14:tracePt t="58218" x="3746500" y="6219825"/>
          <p14:tracePt t="58226" x="3778250" y="6219825"/>
          <p14:tracePt t="58234" x="3802063" y="6219825"/>
          <p14:tracePt t="58242" x="3825875" y="6219825"/>
          <p14:tracePt t="58251" x="3851275" y="6219825"/>
          <p14:tracePt t="58258" x="3875088" y="6219825"/>
          <p14:tracePt t="58266" x="3890963" y="6219825"/>
          <p14:tracePt t="58274" x="3906838" y="6219825"/>
          <p14:tracePt t="58282" x="3914775" y="6219825"/>
          <p14:tracePt t="58290" x="3930650" y="6219825"/>
          <p14:tracePt t="58298" x="3938588" y="6219825"/>
          <p14:tracePt t="58306" x="3946525" y="6219825"/>
          <p14:tracePt t="58314" x="3954463" y="6219825"/>
          <p14:tracePt t="58323" x="3962400" y="6219825"/>
          <p14:tracePt t="58362" x="3970338" y="6219825"/>
          <p14:tracePt t="58378" x="3978275" y="6219825"/>
          <p14:tracePt t="58387" x="3978275" y="6211888"/>
          <p14:tracePt t="58403" x="3994150" y="6211888"/>
          <p14:tracePt t="58418" x="4002088" y="6211888"/>
          <p14:tracePt t="58426" x="4010025" y="6203950"/>
          <p14:tracePt t="58434" x="4017963" y="6196013"/>
          <p14:tracePt t="58442" x="4025900" y="6196013"/>
          <p14:tracePt t="58450" x="4041775" y="6196013"/>
          <p14:tracePt t="58467" x="4057650" y="6188075"/>
          <p14:tracePt t="58474" x="4065588" y="6188075"/>
          <p14:tracePt t="58482" x="4073525" y="6188075"/>
          <p14:tracePt t="58490" x="4081463" y="6188075"/>
          <p14:tracePt t="58498" x="4089400" y="6188075"/>
          <p14:tracePt t="58506" x="4097338" y="6188075"/>
          <p14:tracePt t="58514" x="4105275" y="6188075"/>
          <p14:tracePt t="58539" x="4113213" y="6188075"/>
          <p14:tracePt t="62971" x="4105275" y="6188075"/>
          <p14:tracePt t="62994" x="4105275" y="6180138"/>
          <p14:tracePt t="63018" x="4097338" y="6172200"/>
          <p14:tracePt t="63235" x="4089400" y="6172200"/>
          <p14:tracePt t="63243" x="4081463" y="6172200"/>
          <p14:tracePt t="63250" x="4073525" y="6172200"/>
          <p14:tracePt t="63258" x="4065588" y="6164263"/>
          <p14:tracePt t="63274" x="4049713" y="6164263"/>
          <p14:tracePt t="63282" x="4041775" y="6164263"/>
          <p14:tracePt t="63298" x="4033838" y="6156325"/>
          <p14:tracePt t="63306" x="4025900" y="6156325"/>
          <p14:tracePt t="63322" x="4017963" y="6156325"/>
          <p14:tracePt t="63338" x="4002088" y="6148388"/>
          <p14:tracePt t="63362" x="3994150" y="6140450"/>
          <p14:tracePt t="63443" x="3986213" y="6140450"/>
          <p14:tracePt t="63451" x="3962400" y="6156325"/>
          <p14:tracePt t="63458" x="3922713" y="6188075"/>
          <p14:tracePt t="63466" x="3859213" y="6243638"/>
          <p14:tracePt t="63475" x="3786188" y="6299200"/>
          <p14:tracePt t="63482" x="3683000" y="6356350"/>
          <p14:tracePt t="63490" x="3627438" y="6380163"/>
          <p14:tracePt t="63498" x="3611563" y="6380163"/>
          <p14:tracePt t="63506" x="3603625" y="6380163"/>
          <p14:tracePt t="80594" x="3611563" y="6380163"/>
          <p14:tracePt t="80610" x="3619500" y="6380163"/>
          <p14:tracePt t="80626" x="3627438" y="6380163"/>
          <p14:tracePt t="80634" x="3651250" y="6388100"/>
          <p14:tracePt t="80642" x="3667125" y="6388100"/>
          <p14:tracePt t="80650" x="3690938" y="6403975"/>
          <p14:tracePt t="80658" x="3714750" y="6427788"/>
          <p14:tracePt t="80666" x="3762375" y="6435725"/>
          <p14:tracePt t="80674" x="3817938" y="6443663"/>
          <p14:tracePt t="80682" x="3883025" y="6451600"/>
          <p14:tracePt t="80690" x="3946525" y="6451600"/>
          <p14:tracePt t="80698" x="4010025" y="6451600"/>
          <p14:tracePt t="80706" x="4065588" y="6451600"/>
          <p14:tracePt t="80714" x="4121150" y="6451600"/>
          <p14:tracePt t="80722" x="4152900" y="6451600"/>
          <p14:tracePt t="80730" x="4168775" y="6451600"/>
          <p14:tracePt t="80738" x="4168775" y="6443663"/>
          <p14:tracePt t="80746" x="4176713" y="6443663"/>
          <p14:tracePt t="80754" x="4176713" y="6435725"/>
          <p14:tracePt t="80762" x="4176713" y="6419850"/>
          <p14:tracePt t="81010" x="4192588" y="6427788"/>
          <p14:tracePt t="81019" x="4217988" y="6427788"/>
          <p14:tracePt t="81026" x="4233863" y="6451600"/>
          <p14:tracePt t="81034" x="4241800" y="6451600"/>
          <p14:tracePt t="81042" x="4249738" y="6459538"/>
          <p14:tracePt t="81050" x="4265613" y="6467475"/>
          <p14:tracePt t="81058" x="4281488" y="6475413"/>
          <p14:tracePt t="81066" x="4297363" y="6483350"/>
          <p14:tracePt t="81074" x="4313238" y="6491288"/>
          <p14:tracePt t="81082" x="4344988" y="6499225"/>
          <p14:tracePt t="81090" x="4384675" y="6507163"/>
          <p14:tracePt t="81098" x="4408488" y="6523038"/>
          <p14:tracePt t="81106" x="4440238" y="6530975"/>
          <p14:tracePt t="81114" x="4464050" y="6538913"/>
          <p14:tracePt t="81122" x="4479925" y="6546850"/>
          <p14:tracePt t="81130" x="4495800" y="6562725"/>
          <p14:tracePt t="81138" x="4503738" y="6570663"/>
          <p14:tracePt t="81146" x="4511675" y="6570663"/>
          <p14:tracePt t="81154" x="4519613" y="6570663"/>
          <p14:tracePt t="81162" x="4535488" y="6570663"/>
          <p14:tracePt t="81170" x="4543425" y="6570663"/>
          <p14:tracePt t="81178" x="4551363" y="6570663"/>
          <p14:tracePt t="81186" x="4559300" y="6570663"/>
          <p14:tracePt t="81194" x="4567238" y="6570663"/>
          <p14:tracePt t="81202" x="4576763" y="6562725"/>
          <p14:tracePt t="81210" x="4584700" y="6562725"/>
          <p14:tracePt t="81218" x="4592638" y="6554788"/>
          <p14:tracePt t="81226" x="4608513" y="6546850"/>
          <p14:tracePt t="81234" x="4624388" y="6546850"/>
          <p14:tracePt t="81242" x="4640263" y="6538913"/>
          <p14:tracePt t="81250" x="4664075" y="6523038"/>
          <p14:tracePt t="81258" x="4679950" y="6523038"/>
          <p14:tracePt t="81266" x="4719638" y="6507163"/>
          <p14:tracePt t="81274" x="4751388" y="6491288"/>
          <p14:tracePt t="81282" x="4791075" y="6475413"/>
          <p14:tracePt t="81290" x="4830763" y="6467475"/>
          <p14:tracePt t="81298" x="4870450" y="6443663"/>
          <p14:tracePt t="81306" x="4926013" y="6427788"/>
          <p14:tracePt t="81314" x="4983163" y="6411913"/>
          <p14:tracePt t="81322" x="5038725" y="6396038"/>
          <p14:tracePt t="81330" x="5102225" y="6380163"/>
          <p14:tracePt t="81338" x="5181600" y="6356350"/>
          <p14:tracePt t="81346" x="5245100" y="6338888"/>
          <p14:tracePt t="81354" x="5334000" y="6323013"/>
          <p14:tracePt t="81362" x="5397500" y="6315075"/>
          <p14:tracePt t="81370" x="5476875" y="6307138"/>
          <p14:tracePt t="81378" x="5540375" y="6299200"/>
          <p14:tracePt t="81387" x="5611813" y="6299200"/>
          <p14:tracePt t="81394" x="5692775" y="6291263"/>
          <p14:tracePt t="81402" x="5764213" y="6291263"/>
          <p14:tracePt t="81410" x="5827713" y="6291263"/>
          <p14:tracePt t="81418" x="5899150" y="6283325"/>
          <p14:tracePt t="81426" x="5970588" y="6275388"/>
          <p14:tracePt t="81434" x="6034088" y="6259513"/>
          <p14:tracePt t="81442" x="6083300" y="6243638"/>
          <p14:tracePt t="81450" x="6138863" y="6227763"/>
          <p14:tracePt t="81458" x="6186488" y="6203950"/>
          <p14:tracePt t="81466" x="6226175" y="6180138"/>
          <p14:tracePt t="81474" x="6265863" y="6164263"/>
          <p14:tracePt t="81482" x="6313488" y="6148388"/>
          <p14:tracePt t="81490" x="6361113" y="6124575"/>
          <p14:tracePt t="81498" x="6392863" y="6108700"/>
          <p14:tracePt t="81506" x="6434138" y="6076950"/>
          <p14:tracePt t="81514" x="6481763" y="6069013"/>
          <p14:tracePt t="81522" x="6521450" y="6037263"/>
          <p14:tracePt t="81530" x="6553200" y="6021388"/>
          <p14:tracePt t="81538" x="6592888" y="6005513"/>
          <p14:tracePt t="81546" x="6616700" y="5995988"/>
          <p14:tracePt t="81554" x="6640513" y="5988050"/>
          <p14:tracePt t="81562" x="6664325" y="5972175"/>
          <p14:tracePt t="81570" x="6688138" y="5972175"/>
          <p14:tracePt t="81578" x="6711950" y="5964238"/>
          <p14:tracePt t="81586" x="6719888" y="5948363"/>
          <p14:tracePt t="81594" x="6735763" y="5948363"/>
          <p14:tracePt t="81603" x="6751638" y="5940425"/>
          <p14:tracePt t="81610" x="6769100" y="5932488"/>
          <p14:tracePt t="81618" x="6784975" y="5916613"/>
          <p14:tracePt t="81626" x="6800850" y="5908675"/>
          <p14:tracePt t="81634" x="6816725" y="5900738"/>
          <p14:tracePt t="81642" x="6848475" y="5884863"/>
          <p14:tracePt t="81650" x="6864350" y="5876925"/>
          <p14:tracePt t="81658" x="6888163" y="5861050"/>
          <p14:tracePt t="81666" x="6911975" y="5853113"/>
          <p14:tracePt t="81674" x="6927850" y="5853113"/>
          <p14:tracePt t="81682" x="6951663" y="5837238"/>
          <p14:tracePt t="81690" x="6967538" y="5829300"/>
          <p14:tracePt t="81698" x="6983413" y="5829300"/>
          <p14:tracePt t="81706" x="6999288" y="5829300"/>
          <p14:tracePt t="81714" x="7015163" y="5821363"/>
          <p14:tracePt t="81722" x="7023100" y="5821363"/>
          <p14:tracePt t="81730" x="7031038" y="5813425"/>
          <p14:tracePt t="81738" x="7038975" y="5813425"/>
          <p14:tracePt t="81754" x="7046913" y="5813425"/>
          <p14:tracePt t="81770" x="7054850" y="5813425"/>
          <p14:tracePt t="81786" x="7062788" y="5813425"/>
          <p14:tracePt t="82634" x="7062788" y="5821363"/>
          <p14:tracePt t="83298" x="7070725" y="5821363"/>
          <p14:tracePt t="83306" x="7086600" y="5821363"/>
          <p14:tracePt t="83314" x="7118350" y="5821363"/>
          <p14:tracePt t="83322" x="7143750" y="5813425"/>
          <p14:tracePt t="83330" x="7183438" y="5805488"/>
          <p14:tracePt t="83338" x="7239000" y="5797550"/>
          <p14:tracePt t="83346" x="7302500" y="5789613"/>
          <p14:tracePt t="83354" x="7389813" y="5773738"/>
          <p14:tracePt t="83362" x="7469188" y="5765800"/>
          <p14:tracePt t="83370" x="7566025" y="5757863"/>
          <p14:tracePt t="83378" x="7645400" y="5749925"/>
          <p14:tracePt t="83386" x="7740650" y="5749925"/>
          <p14:tracePt t="83394" x="7835900" y="5741988"/>
          <p14:tracePt t="83402" x="7916863" y="5726113"/>
          <p14:tracePt t="83410" x="7980363" y="5694363"/>
          <p14:tracePt t="83418" x="8043863" y="5662613"/>
          <p14:tracePt t="83426" x="8091488" y="5605463"/>
          <p14:tracePt t="83434" x="8115300" y="5565775"/>
          <p14:tracePt t="83442" x="8131175" y="5518150"/>
          <p14:tracePt t="83450" x="8139113" y="5486400"/>
          <p14:tracePt t="83458" x="8147050" y="5470525"/>
          <p14:tracePt t="83466" x="8154988" y="5454650"/>
          <p14:tracePt t="83474" x="8147050" y="5446713"/>
          <p14:tracePt t="83810" x="8170863" y="5438775"/>
          <p14:tracePt t="83818" x="8202613" y="5422900"/>
          <p14:tracePt t="83826" x="8259763" y="5407025"/>
          <p14:tracePt t="83834" x="8299450" y="5407025"/>
          <p14:tracePt t="83842" x="8347075" y="5407025"/>
          <p14:tracePt t="83850" x="8394700" y="5414963"/>
          <p14:tracePt t="83858" x="8450263" y="5430838"/>
          <p14:tracePt t="83866" x="8529638" y="5438775"/>
          <p14:tracePt t="83874" x="8618538" y="5438775"/>
          <p14:tracePt t="83882" x="8705850" y="5438775"/>
          <p14:tracePt t="83890" x="8777288" y="5438775"/>
          <p14:tracePt t="83898" x="8856663" y="5414963"/>
          <p14:tracePt t="83906" x="8928100" y="5399088"/>
          <p14:tracePt t="83914" x="9001125" y="5359400"/>
          <p14:tracePt t="83922" x="9048750" y="5335588"/>
          <p14:tracePt t="83930" x="9088438" y="5310188"/>
          <p14:tracePt t="83938" x="9128125" y="528637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2EC-BA8B-4DDB-AC73-071FE8D484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395" y="966776"/>
            <a:ext cx="7445985" cy="21598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관계의 방향성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관계요소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명명 기준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방향성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엔티티들 중 주체로 참여하는 엔티티 입장에서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능동형 동사를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관계요소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관계는 양방향의 관계요소로 구성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CEB60F0A-3336-4BEA-A77C-88B81D69C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D8C3D-BC6C-4593-AD89-86C3ECBE8EF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7893" name="그림 1">
            <a:extLst>
              <a:ext uri="{FF2B5EF4-FFF2-40B4-BE49-F238E27FC236}">
                <a16:creationId xmlns:a16="http://schemas.microsoft.com/office/drawing/2014/main" id="{2DDE4C87-5D39-41AD-8113-2E9C96750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27" y="3140968"/>
            <a:ext cx="6371853" cy="25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454A077-4C19-4732-BE97-CDDAE6F4DA22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25"/>
    </mc:Choice>
    <mc:Fallback xmlns="">
      <p:transition spd="slow" advTm="37825"/>
    </mc:Fallback>
  </mc:AlternateContent>
  <p:extLst>
    <p:ext uri="{3A86A75C-4F4B-4683-9AE1-C65F6400EC91}">
      <p14:laserTraceLst xmlns:p14="http://schemas.microsoft.com/office/powerpoint/2010/main">
        <p14:tracePtLst>
          <p14:tracePt t="906" x="8832850" y="3484563"/>
          <p14:tracePt t="914" x="8569325" y="3460750"/>
          <p14:tracePt t="922" x="8259763" y="3436938"/>
          <p14:tracePt t="930" x="7885113" y="3389313"/>
          <p14:tracePt t="938" x="7405688" y="3357563"/>
          <p14:tracePt t="946" x="6904038" y="3325813"/>
          <p14:tracePt t="954" x="6376988" y="3278188"/>
          <p14:tracePt t="962" x="5811838" y="3221038"/>
          <p14:tracePt t="970" x="5245100" y="3173413"/>
          <p14:tracePt t="978" x="4735513" y="3078163"/>
          <p14:tracePt t="986" x="4265613" y="2982913"/>
          <p14:tracePt t="994" x="3859213" y="2870200"/>
          <p14:tracePt t="1003" x="3443288" y="2759075"/>
          <p14:tracePt t="1010" x="3100388" y="2671763"/>
          <p14:tracePt t="1018" x="2774950" y="2566988"/>
          <p14:tracePt t="1026" x="2471738" y="2447925"/>
          <p14:tracePt t="1035" x="2208213" y="2368550"/>
          <p14:tracePt t="1043" x="1984375" y="2289175"/>
          <p14:tracePt t="1051" x="1793875" y="2241550"/>
          <p14:tracePt t="1058" x="1577975" y="2176463"/>
          <p14:tracePt t="1066" x="1498600" y="2152650"/>
          <p14:tracePt t="1386" x="1546225" y="2192338"/>
          <p14:tracePt t="1394" x="1585913" y="2216150"/>
          <p14:tracePt t="1403" x="1609725" y="2224088"/>
          <p14:tracePt t="1410" x="1633538" y="2257425"/>
          <p14:tracePt t="1419" x="1651000" y="2273300"/>
          <p14:tracePt t="1426" x="1658938" y="2281238"/>
          <p14:tracePt t="1435" x="1666875" y="2305050"/>
          <p14:tracePt t="1443" x="1666875" y="2312988"/>
          <p14:tracePt t="1450" x="1666875" y="2328863"/>
          <p14:tracePt t="1458" x="1666875" y="2336800"/>
          <p14:tracePt t="1467" x="1666875" y="2344738"/>
          <p14:tracePt t="1515" x="1666875" y="2352675"/>
          <p14:tracePt t="1538" x="1658938" y="2352675"/>
          <p14:tracePt t="1546" x="1651000" y="2352675"/>
          <p14:tracePt t="1587" x="1633538" y="2352675"/>
          <p14:tracePt t="1595" x="1633538" y="2328863"/>
          <p14:tracePt t="1602" x="1609725" y="2305050"/>
          <p14:tracePt t="1610" x="1593850" y="2273300"/>
          <p14:tracePt t="1618" x="1585913" y="2249488"/>
          <p14:tracePt t="1626" x="1554163" y="2224088"/>
          <p14:tracePt t="1635" x="1530350" y="2192338"/>
          <p14:tracePt t="1643" x="1514475" y="2152650"/>
          <p14:tracePt t="1650" x="1482725" y="2136775"/>
          <p14:tracePt t="1658" x="1458913" y="2105025"/>
          <p14:tracePt t="1666" x="1427163" y="2081213"/>
          <p14:tracePt t="1674" x="1411288" y="2057400"/>
          <p14:tracePt t="1682" x="1379538" y="2017713"/>
          <p14:tracePt t="1690" x="1347788" y="1993900"/>
          <p14:tracePt t="1698" x="1316038" y="1962150"/>
          <p14:tracePt t="1706" x="1300163" y="1946275"/>
          <p14:tracePt t="1714" x="1274763" y="1922463"/>
          <p14:tracePt t="1723" x="1258888" y="1898650"/>
          <p14:tracePt t="1730" x="1243013" y="1881188"/>
          <p14:tracePt t="1738" x="1227138" y="1857375"/>
          <p14:tracePt t="1746" x="1219200" y="1833563"/>
          <p14:tracePt t="1754" x="1195388" y="1817688"/>
          <p14:tracePt t="1763" x="1187450" y="1801813"/>
          <p14:tracePt t="1770" x="1163638" y="1770063"/>
          <p14:tracePt t="1778" x="1163638" y="1754188"/>
          <p14:tracePt t="1786" x="1139825" y="1730375"/>
          <p14:tracePt t="1794" x="1131888" y="1714500"/>
          <p14:tracePt t="1802" x="1131888" y="1690688"/>
          <p14:tracePt t="1810" x="1123950" y="1674813"/>
          <p14:tracePt t="1819" x="1116013" y="1674813"/>
          <p14:tracePt t="1826" x="1116013" y="1658938"/>
          <p14:tracePt t="1835" x="1116013" y="1651000"/>
          <p14:tracePt t="1851" x="1116013" y="1635125"/>
          <p14:tracePt t="1858" x="1116013" y="1627188"/>
          <p14:tracePt t="1874" x="1116013" y="1611313"/>
          <p14:tracePt t="1890" x="1116013" y="1603375"/>
          <p14:tracePt t="1898" x="1116013" y="1587500"/>
          <p14:tracePt t="1914" x="1116013" y="1579563"/>
          <p14:tracePt t="1922" x="1116013" y="1571625"/>
          <p14:tracePt t="1946" x="1116013" y="1563688"/>
          <p14:tracePt t="1979" x="1123950" y="1563688"/>
          <p14:tracePt t="1986" x="1123950" y="1555750"/>
          <p14:tracePt t="2026" x="1131888" y="1555750"/>
          <p14:tracePt t="2035" x="1131888" y="1547813"/>
          <p14:tracePt t="2051" x="1139825" y="1547813"/>
          <p14:tracePt t="2075" x="1147763" y="1538288"/>
          <p14:tracePt t="2090" x="1155700" y="1538288"/>
          <p14:tracePt t="2235" x="1163638" y="1538288"/>
          <p14:tracePt t="2266" x="1163638" y="1530350"/>
          <p14:tracePt t="2315" x="1171575" y="1530350"/>
          <p14:tracePt t="2338" x="1187450" y="1530350"/>
          <p14:tracePt t="2354" x="1195388" y="1530350"/>
          <p14:tracePt t="2362" x="1211263" y="1530350"/>
          <p14:tracePt t="2370" x="1227138" y="1530350"/>
          <p14:tracePt t="2378" x="1235075" y="1530350"/>
          <p14:tracePt t="2386" x="1258888" y="1530350"/>
          <p14:tracePt t="2395" x="1284288" y="1530350"/>
          <p14:tracePt t="2402" x="1316038" y="1530350"/>
          <p14:tracePt t="2410" x="1363663" y="1530350"/>
          <p14:tracePt t="2418" x="1411288" y="1530350"/>
          <p14:tracePt t="2426" x="1458913" y="1530350"/>
          <p14:tracePt t="2435" x="1522413" y="1530350"/>
          <p14:tracePt t="2442" x="1585913" y="1530350"/>
          <p14:tracePt t="2450" x="1651000" y="1530350"/>
          <p14:tracePt t="2458" x="1714500" y="1530350"/>
          <p14:tracePt t="2467" x="1778000" y="1530350"/>
          <p14:tracePt t="2474" x="1841500" y="1530350"/>
          <p14:tracePt t="2482" x="1889125" y="1538288"/>
          <p14:tracePt t="2490" x="1928813" y="1538288"/>
          <p14:tracePt t="2498" x="1968500" y="1538288"/>
          <p14:tracePt t="2506" x="1992313" y="1538288"/>
          <p14:tracePt t="2514" x="2017713" y="1538288"/>
          <p14:tracePt t="2522" x="2033588" y="1538288"/>
          <p14:tracePt t="2530" x="2041525" y="1538288"/>
          <p14:tracePt t="2674" x="2049463" y="1538288"/>
          <p14:tracePt t="3291" x="2057400" y="1538288"/>
          <p14:tracePt t="3298" x="2065338" y="1538288"/>
          <p14:tracePt t="3306" x="2097088" y="1538288"/>
          <p14:tracePt t="3314" x="2128838" y="1538288"/>
          <p14:tracePt t="3322" x="2192338" y="1538288"/>
          <p14:tracePt t="3330" x="2271713" y="1538288"/>
          <p14:tracePt t="3338" x="2359025" y="1538288"/>
          <p14:tracePt t="3346" x="2455863" y="1538288"/>
          <p14:tracePt t="3354" x="2566988" y="1538288"/>
          <p14:tracePt t="3362" x="2662238" y="1538288"/>
          <p14:tracePt t="3370" x="2767013" y="1538288"/>
          <p14:tracePt t="3378" x="2862263" y="1538288"/>
          <p14:tracePt t="3386" x="2957513" y="1547813"/>
          <p14:tracePt t="3394" x="3052763" y="1547813"/>
          <p14:tracePt t="3402" x="3141663" y="1555750"/>
          <p14:tracePt t="3410" x="3205163" y="1563688"/>
          <p14:tracePt t="3418" x="3252788" y="1563688"/>
          <p14:tracePt t="3426" x="3292475" y="1563688"/>
          <p14:tracePt t="3435" x="3308350" y="1563688"/>
          <p14:tracePt t="3443" x="3316288" y="1563688"/>
          <p14:tracePt t="3450" x="3324225" y="1563688"/>
          <p14:tracePt t="3523" x="3316288" y="1563688"/>
          <p14:tracePt t="3538" x="3308350" y="1563688"/>
          <p14:tracePt t="3546" x="3300413" y="1563688"/>
          <p14:tracePt t="3626" x="3300413" y="1571625"/>
          <p14:tracePt t="3946" x="3292475" y="1571625"/>
          <p14:tracePt t="3954" x="3276600" y="1571625"/>
          <p14:tracePt t="3970" x="3276600" y="1579563"/>
          <p14:tracePt t="4002" x="3276600" y="1587500"/>
          <p14:tracePt t="4018" x="3276600" y="1595438"/>
          <p14:tracePt t="4114" x="3284538" y="1595438"/>
          <p14:tracePt t="4122" x="3300413" y="1595438"/>
          <p14:tracePt t="4130" x="3316288" y="1595438"/>
          <p14:tracePt t="4138" x="3340100" y="1595438"/>
          <p14:tracePt t="4146" x="3363913" y="1595438"/>
          <p14:tracePt t="4154" x="3387725" y="1587500"/>
          <p14:tracePt t="4162" x="3427413" y="1587500"/>
          <p14:tracePt t="4170" x="3459163" y="1579563"/>
          <p14:tracePt t="4178" x="3516313" y="1571625"/>
          <p14:tracePt t="4186" x="3548063" y="1571625"/>
          <p14:tracePt t="4194" x="3587750" y="1563688"/>
          <p14:tracePt t="4203" x="3635375" y="1563688"/>
          <p14:tracePt t="4210" x="3667125" y="1555750"/>
          <p14:tracePt t="4219" x="3690938" y="1555750"/>
          <p14:tracePt t="4226" x="3722688" y="1555750"/>
          <p14:tracePt t="4235" x="3746500" y="1555750"/>
          <p14:tracePt t="4242" x="3762375" y="1555750"/>
          <p14:tracePt t="4250" x="3778250" y="1555750"/>
          <p14:tracePt t="4258" x="3786188" y="1555750"/>
          <p14:tracePt t="4266" x="3794125" y="1555750"/>
          <p14:tracePt t="4274" x="3802063" y="1555750"/>
          <p14:tracePt t="4467" x="3810000" y="1555750"/>
          <p14:tracePt t="4674" x="3817938" y="1555750"/>
          <p14:tracePt t="4682" x="3825875" y="1555750"/>
          <p14:tracePt t="4691" x="3825875" y="1563688"/>
          <p14:tracePt t="4699" x="3825875" y="1571625"/>
          <p14:tracePt t="4715" x="3833813" y="1571625"/>
          <p14:tracePt t="4722" x="3833813" y="1579563"/>
          <p14:tracePt t="4730" x="3843338" y="1587500"/>
          <p14:tracePt t="4747" x="3851275" y="1587500"/>
          <p14:tracePt t="4754" x="3851275" y="1595438"/>
          <p14:tracePt t="5787" x="3851275" y="1603375"/>
          <p14:tracePt t="5819" x="3843338" y="1603375"/>
          <p14:tracePt t="5898" x="3843338" y="1611313"/>
          <p14:tracePt t="5923" x="3825875" y="1611313"/>
          <p14:tracePt t="6018" x="3817938" y="1611313"/>
          <p14:tracePt t="6035" x="3817938" y="1619250"/>
          <p14:tracePt t="6043" x="3810000" y="1619250"/>
          <p14:tracePt t="6083" x="3802063" y="1619250"/>
          <p14:tracePt t="6099" x="3802063" y="1627188"/>
          <p14:tracePt t="6395" x="3794125" y="1627188"/>
          <p14:tracePt t="6435" x="3786188" y="1627188"/>
          <p14:tracePt t="6715" x="3770313" y="1627188"/>
          <p14:tracePt t="7770" x="3770313" y="1635125"/>
          <p14:tracePt t="7786" x="3762375" y="1635125"/>
          <p14:tracePt t="7930" x="3754438" y="1635125"/>
          <p14:tracePt t="8002" x="3746500" y="1635125"/>
          <p14:tracePt t="8066" x="3746500" y="1643063"/>
          <p14:tracePt t="8146" x="3738563" y="1643063"/>
          <p14:tracePt t="8162" x="3730625" y="1643063"/>
          <p14:tracePt t="8170" x="3722688" y="1643063"/>
          <p14:tracePt t="8178" x="3722688" y="1651000"/>
          <p14:tracePt t="8186" x="3714750" y="1651000"/>
          <p14:tracePt t="8242" x="3698875" y="1658938"/>
          <p14:tracePt t="8250" x="3683000" y="1666875"/>
          <p14:tracePt t="8258" x="3659188" y="1674813"/>
          <p14:tracePt t="8266" x="3619500" y="1690688"/>
          <p14:tracePt t="8274" x="3556000" y="1714500"/>
          <p14:tracePt t="8283" x="3500438" y="1746250"/>
          <p14:tracePt t="8290" x="3443288" y="1770063"/>
          <p14:tracePt t="8298" x="3363913" y="1793875"/>
          <p14:tracePt t="8306" x="3276600" y="1825625"/>
          <p14:tracePt t="8314" x="3205163" y="1849438"/>
          <p14:tracePt t="8322" x="3117850" y="1865313"/>
          <p14:tracePt t="8330" x="3036888" y="1881188"/>
          <p14:tracePt t="8338" x="2941638" y="1890713"/>
          <p14:tracePt t="8346" x="2870200" y="1898650"/>
          <p14:tracePt t="8354" x="2782888" y="1906588"/>
          <p14:tracePt t="8362" x="2709863" y="1914525"/>
          <p14:tracePt t="8370" x="2622550" y="1930400"/>
          <p14:tracePt t="8378" x="2527300" y="1930400"/>
          <p14:tracePt t="8386" x="2424113" y="1946275"/>
          <p14:tracePt t="8394" x="2311400" y="1946275"/>
          <p14:tracePt t="8402" x="2208213" y="1946275"/>
          <p14:tracePt t="8410" x="2105025" y="1946275"/>
          <p14:tracePt t="8418" x="2008188" y="1946275"/>
          <p14:tracePt t="8426" x="1905000" y="1946275"/>
          <p14:tracePt t="8435" x="1809750" y="1946275"/>
          <p14:tracePt t="8442" x="1738313" y="1946275"/>
          <p14:tracePt t="8450" x="1658938" y="1946275"/>
          <p14:tracePt t="8458" x="1585913" y="1930400"/>
          <p14:tracePt t="8466" x="1530350" y="1930400"/>
          <p14:tracePt t="8474" x="1466850" y="1930400"/>
          <p14:tracePt t="8482" x="1419225" y="1930400"/>
          <p14:tracePt t="8490" x="1371600" y="1930400"/>
          <p14:tracePt t="8498" x="1331913" y="1930400"/>
          <p14:tracePt t="8506" x="1300163" y="1922463"/>
          <p14:tracePt t="8514" x="1284288" y="1914525"/>
          <p14:tracePt t="8522" x="1274763" y="1914525"/>
          <p14:tracePt t="8642" x="1274763" y="1906588"/>
          <p14:tracePt t="9130" x="1266825" y="1914525"/>
          <p14:tracePt t="9138" x="1266825" y="1922463"/>
          <p14:tracePt t="9458" x="1266825" y="1930400"/>
          <p14:tracePt t="9474" x="1266825" y="1938338"/>
          <p14:tracePt t="9490" x="1266825" y="1946275"/>
          <p14:tracePt t="9498" x="1266825" y="1954213"/>
          <p14:tracePt t="9506" x="1266825" y="1962150"/>
          <p14:tracePt t="9522" x="1266825" y="1970088"/>
          <p14:tracePt t="9530" x="1266825" y="1978025"/>
          <p14:tracePt t="9546" x="1266825" y="1985963"/>
          <p14:tracePt t="9802" x="1266825" y="1993900"/>
          <p14:tracePt t="9810" x="1266825" y="2001838"/>
          <p14:tracePt t="9818" x="1266825" y="2009775"/>
          <p14:tracePt t="9826" x="1266825" y="2017713"/>
          <p14:tracePt t="9835" x="1266825" y="2025650"/>
          <p14:tracePt t="9842" x="1266825" y="2033588"/>
          <p14:tracePt t="9858" x="1266825" y="2041525"/>
          <p14:tracePt t="10010" x="1266825" y="2049463"/>
          <p14:tracePt t="10018" x="1266825" y="2057400"/>
          <p14:tracePt t="10235" x="1266825" y="2065338"/>
          <p14:tracePt t="10251" x="1266825" y="2073275"/>
          <p14:tracePt t="10266" x="1266825" y="2081213"/>
          <p14:tracePt t="10274" x="1266825" y="2089150"/>
          <p14:tracePt t="10282" x="1266825" y="2097088"/>
          <p14:tracePt t="10714" x="1274763" y="2097088"/>
          <p14:tracePt t="10763" x="1284288" y="2097088"/>
          <p14:tracePt t="10779" x="1292225" y="2097088"/>
          <p14:tracePt t="10795" x="1300163" y="2097088"/>
          <p14:tracePt t="10802" x="1316038" y="2097088"/>
          <p14:tracePt t="10810" x="1323975" y="2097088"/>
          <p14:tracePt t="10818" x="1331913" y="2097088"/>
          <p14:tracePt t="10826" x="1339850" y="2097088"/>
          <p14:tracePt t="10835" x="1363663" y="2097088"/>
          <p14:tracePt t="10842" x="1387475" y="2097088"/>
          <p14:tracePt t="10851" x="1411288" y="2097088"/>
          <p14:tracePt t="10858" x="1443038" y="2097088"/>
          <p14:tracePt t="10866" x="1474788" y="2097088"/>
          <p14:tracePt t="10874" x="1530350" y="2105025"/>
          <p14:tracePt t="10882" x="1570038" y="2112963"/>
          <p14:tracePt t="10901" x="1682750" y="2112963"/>
          <p14:tracePt t="10906" x="1722438" y="2120900"/>
          <p14:tracePt t="10914" x="1770063" y="2120900"/>
          <p14:tracePt t="10923" x="1833563" y="2128838"/>
          <p14:tracePt t="10930" x="1873250" y="2128838"/>
          <p14:tracePt t="10938" x="1920875" y="2136775"/>
          <p14:tracePt t="10946" x="1960563" y="2136775"/>
          <p14:tracePt t="10954" x="2008188" y="2136775"/>
          <p14:tracePt t="10962" x="2041525" y="2136775"/>
          <p14:tracePt t="10970" x="2081213" y="2136775"/>
          <p14:tracePt t="10978" x="2128838" y="2136775"/>
          <p14:tracePt t="10986" x="2168525" y="2144713"/>
          <p14:tracePt t="10994" x="2208213" y="2144713"/>
          <p14:tracePt t="11002" x="2271713" y="2144713"/>
          <p14:tracePt t="11010" x="2319338" y="2144713"/>
          <p14:tracePt t="11018" x="2384425" y="2144713"/>
          <p14:tracePt t="11026" x="2447925" y="2144713"/>
          <p14:tracePt t="11035" x="2527300" y="2144713"/>
          <p14:tracePt t="11042" x="2590800" y="2144713"/>
          <p14:tracePt t="11050" x="2654300" y="2144713"/>
          <p14:tracePt t="11058" x="2717800" y="2144713"/>
          <p14:tracePt t="11067" x="2774950" y="2144713"/>
          <p14:tracePt t="11075" x="2838450" y="2136775"/>
          <p14:tracePt t="11082" x="2894013" y="2136775"/>
          <p14:tracePt t="11091" x="2957513" y="2128838"/>
          <p14:tracePt t="11098" x="2997200" y="2128838"/>
          <p14:tracePt t="11106" x="3060700" y="2128838"/>
          <p14:tracePt t="11114" x="3125788" y="2128838"/>
          <p14:tracePt t="11122" x="3181350" y="2128838"/>
          <p14:tracePt t="11130" x="3244850" y="2128838"/>
          <p14:tracePt t="11138" x="3300413" y="2120900"/>
          <p14:tracePt t="11146" x="3363913" y="2120900"/>
          <p14:tracePt t="11154" x="3427413" y="2112963"/>
          <p14:tracePt t="11162" x="3467100" y="2112963"/>
          <p14:tracePt t="11170" x="3524250" y="2105025"/>
          <p14:tracePt t="11178" x="3579813" y="2105025"/>
          <p14:tracePt t="11186" x="3619500" y="2105025"/>
          <p14:tracePt t="11194" x="3667125" y="2105025"/>
          <p14:tracePt t="11202" x="3706813" y="2105025"/>
          <p14:tracePt t="11210" x="3738563" y="2105025"/>
          <p14:tracePt t="11218" x="3778250" y="2105025"/>
          <p14:tracePt t="11226" x="3802063" y="2105025"/>
          <p14:tracePt t="11235" x="3833813" y="2105025"/>
          <p14:tracePt t="11242" x="3867150" y="2105025"/>
          <p14:tracePt t="11250" x="3906838" y="2105025"/>
          <p14:tracePt t="11259" x="3938588" y="2105025"/>
          <p14:tracePt t="11266" x="3970338" y="2105025"/>
          <p14:tracePt t="11274" x="4002088" y="2105025"/>
          <p14:tracePt t="11283" x="4049713" y="2105025"/>
          <p14:tracePt t="11290" x="4081463" y="2105025"/>
          <p14:tracePt t="11298" x="4121150" y="2105025"/>
          <p14:tracePt t="11306" x="4152900" y="2105025"/>
          <p14:tracePt t="11314" x="4184650" y="2105025"/>
          <p14:tracePt t="11322" x="4210050" y="2112963"/>
          <p14:tracePt t="11330" x="4241800" y="2112963"/>
          <p14:tracePt t="11338" x="4257675" y="2112963"/>
          <p14:tracePt t="11346" x="4273550" y="2120900"/>
          <p14:tracePt t="11354" x="4289425" y="2120900"/>
          <p14:tracePt t="11370" x="4305300" y="2120900"/>
          <p14:tracePt t="11378" x="4313238" y="2120900"/>
          <p14:tracePt t="11386" x="4313238" y="2128838"/>
          <p14:tracePt t="11403" x="4321175" y="2128838"/>
          <p14:tracePt t="11435" x="4329113" y="2128838"/>
          <p14:tracePt t="11699" x="4329113" y="2136775"/>
          <p14:tracePt t="11730" x="4337050" y="2136775"/>
          <p14:tracePt t="11754" x="4344988" y="2144713"/>
          <p14:tracePt t="11762" x="4352925" y="2144713"/>
          <p14:tracePt t="11779" x="4352925" y="2152650"/>
          <p14:tracePt t="11786" x="4368800" y="2152650"/>
          <p14:tracePt t="11802" x="4376738" y="2160588"/>
          <p14:tracePt t="11818" x="4384675" y="2160588"/>
          <p14:tracePt t="11826" x="4392613" y="2168525"/>
          <p14:tracePt t="11835" x="4400550" y="2168525"/>
          <p14:tracePt t="11842" x="4408488" y="2176463"/>
          <p14:tracePt t="11858" x="4416425" y="2176463"/>
          <p14:tracePt t="11866" x="4424363" y="2176463"/>
          <p14:tracePt t="11882" x="4432300" y="2176463"/>
          <p14:tracePt t="11906" x="4440238" y="2176463"/>
          <p14:tracePt t="11962" x="4448175" y="2176463"/>
          <p14:tracePt t="11978" x="4456113" y="2176463"/>
          <p14:tracePt t="11986" x="4464050" y="2176463"/>
          <p14:tracePt t="11994" x="4471988" y="2176463"/>
          <p14:tracePt t="12002" x="4487863" y="2168525"/>
          <p14:tracePt t="12010" x="4495800" y="2168525"/>
          <p14:tracePt t="12018" x="4503738" y="2168525"/>
          <p14:tracePt t="12026" x="4519613" y="2160588"/>
          <p14:tracePt t="12035" x="4535488" y="2160588"/>
          <p14:tracePt t="12042" x="4551363" y="2160588"/>
          <p14:tracePt t="12051" x="4559300" y="2160588"/>
          <p14:tracePt t="12059" x="4567238" y="2160588"/>
          <p14:tracePt t="12066" x="4584700" y="2160588"/>
          <p14:tracePt t="12075" x="4592638" y="2160588"/>
          <p14:tracePt t="12082" x="4600575" y="2160588"/>
          <p14:tracePt t="12091" x="4608513" y="2160588"/>
          <p14:tracePt t="12098" x="4624388" y="2160588"/>
          <p14:tracePt t="12114" x="4632325" y="2160588"/>
          <p14:tracePt t="12130" x="4648200" y="2160588"/>
          <p14:tracePt t="12151" x="4664075" y="2160588"/>
          <p14:tracePt t="12154" x="4672013" y="2168525"/>
          <p14:tracePt t="12162" x="4679950" y="2168525"/>
          <p14:tracePt t="12170" x="4695825" y="2168525"/>
          <p14:tracePt t="12178" x="4711700" y="2176463"/>
          <p14:tracePt t="12186" x="4735513" y="2176463"/>
          <p14:tracePt t="12194" x="4759325" y="2184400"/>
          <p14:tracePt t="12202" x="4775200" y="2192338"/>
          <p14:tracePt t="12210" x="4799013" y="2192338"/>
          <p14:tracePt t="12218" x="4822825" y="2192338"/>
          <p14:tracePt t="12226" x="4838700" y="2192338"/>
          <p14:tracePt t="12235" x="4862513" y="2192338"/>
          <p14:tracePt t="12242" x="4886325" y="2192338"/>
          <p14:tracePt t="12251" x="4902200" y="2192338"/>
          <p14:tracePt t="12258" x="4926013" y="2192338"/>
          <p14:tracePt t="12267" x="4943475" y="2192338"/>
          <p14:tracePt t="12274" x="4959350" y="2184400"/>
          <p14:tracePt t="12290" x="4975225" y="2184400"/>
          <p14:tracePt t="12298" x="4983163" y="2176463"/>
          <p14:tracePt t="12306" x="4991100" y="2176463"/>
          <p14:tracePt t="12314" x="4991100" y="2168525"/>
          <p14:tracePt t="12322" x="4999038" y="2168525"/>
          <p14:tracePt t="12330" x="5006975" y="2168525"/>
          <p14:tracePt t="12338" x="5014913" y="2168525"/>
          <p14:tracePt t="12354" x="5022850" y="2168525"/>
          <p14:tracePt t="12362" x="5030788" y="2160588"/>
          <p14:tracePt t="12370" x="5038725" y="2160588"/>
          <p14:tracePt t="12378" x="5046663" y="2160588"/>
          <p14:tracePt t="12386" x="5054600" y="2160588"/>
          <p14:tracePt t="12394" x="5062538" y="2160588"/>
          <p14:tracePt t="12403" x="5078413" y="2160588"/>
          <p14:tracePt t="12410" x="5094288" y="2160588"/>
          <p14:tracePt t="12418" x="5102225" y="2160588"/>
          <p14:tracePt t="12426" x="5118100" y="2160588"/>
          <p14:tracePt t="12435" x="5133975" y="2160588"/>
          <p14:tracePt t="12442" x="5157788" y="2168525"/>
          <p14:tracePt t="12450" x="5189538" y="2176463"/>
          <p14:tracePt t="12458" x="5213350" y="2176463"/>
          <p14:tracePt t="12466" x="5245100" y="2184400"/>
          <p14:tracePt t="12474" x="5276850" y="2184400"/>
          <p14:tracePt t="12482" x="5300663" y="2192338"/>
          <p14:tracePt t="12490" x="5326063" y="2192338"/>
          <p14:tracePt t="12498" x="5349875" y="2192338"/>
          <p14:tracePt t="12506" x="5373688" y="2192338"/>
          <p14:tracePt t="12514" x="5405438" y="2192338"/>
          <p14:tracePt t="12522" x="5429250" y="2192338"/>
          <p14:tracePt t="12530" x="5445125" y="2192338"/>
          <p14:tracePt t="12538" x="5453063" y="2192338"/>
          <p14:tracePt t="12546" x="5476875" y="2192338"/>
          <p14:tracePt t="12563" x="5484813" y="2192338"/>
          <p14:tracePt t="12570" x="5492750" y="2192338"/>
          <p14:tracePt t="12586" x="5500688" y="2192338"/>
          <p14:tracePt t="12739" x="5508625" y="2192338"/>
          <p14:tracePt t="12754" x="5516563" y="2192338"/>
          <p14:tracePt t="12762" x="5532438" y="2192338"/>
          <p14:tracePt t="12770" x="5540375" y="2192338"/>
          <p14:tracePt t="12778" x="5556250" y="2192338"/>
          <p14:tracePt t="12786" x="5572125" y="2192338"/>
          <p14:tracePt t="12794" x="5595938" y="2192338"/>
          <p14:tracePt t="12802" x="5619750" y="2200275"/>
          <p14:tracePt t="12810" x="5659438" y="2200275"/>
          <p14:tracePt t="12818" x="5684838" y="2200275"/>
          <p14:tracePt t="12827" x="5708650" y="2200275"/>
          <p14:tracePt t="12834" x="5732463" y="2200275"/>
          <p14:tracePt t="12842" x="5756275" y="2200275"/>
          <p14:tracePt t="12850" x="5772150" y="2200275"/>
          <p14:tracePt t="12858" x="5780088" y="2200275"/>
          <p14:tracePt t="12866" x="5788025" y="2200275"/>
          <p14:tracePt t="13283" x="5780088" y="2200275"/>
          <p14:tracePt t="13290" x="5772150" y="2200275"/>
          <p14:tracePt t="13298" x="5764213" y="2200275"/>
          <p14:tracePt t="13306" x="5756275" y="2200275"/>
          <p14:tracePt t="13314" x="5740400" y="2200275"/>
          <p14:tracePt t="13322" x="5724525" y="2200275"/>
          <p14:tracePt t="13330" x="5692775" y="2200275"/>
          <p14:tracePt t="13338" x="5651500" y="2200275"/>
          <p14:tracePt t="13346" x="5603875" y="2200275"/>
          <p14:tracePt t="13354" x="5532438" y="2200275"/>
          <p14:tracePt t="13362" x="5461000" y="2208213"/>
          <p14:tracePt t="13370" x="5365750" y="2216150"/>
          <p14:tracePt t="13378" x="5245100" y="2224088"/>
          <p14:tracePt t="13386" x="5141913" y="2233613"/>
          <p14:tracePt t="13394" x="5022850" y="2241550"/>
          <p14:tracePt t="13402" x="4926013" y="2249488"/>
          <p14:tracePt t="13410" x="4799013" y="2249488"/>
          <p14:tracePt t="13418" x="4695825" y="2249488"/>
          <p14:tracePt t="13426" x="4584700" y="2249488"/>
          <p14:tracePt t="13435" x="4479925" y="2249488"/>
          <p14:tracePt t="13442" x="4384675" y="2249488"/>
          <p14:tracePt t="13450" x="4289425" y="2249488"/>
          <p14:tracePt t="13458" x="4210050" y="2249488"/>
          <p14:tracePt t="13467" x="4121150" y="2241550"/>
          <p14:tracePt t="13474" x="4057650" y="2241550"/>
          <p14:tracePt t="13482" x="3994150" y="2241550"/>
          <p14:tracePt t="13490" x="3930650" y="2233613"/>
          <p14:tracePt t="13498" x="3867150" y="2233613"/>
          <p14:tracePt t="13506" x="3802063" y="2233613"/>
          <p14:tracePt t="13514" x="3754438" y="2233613"/>
          <p14:tracePt t="13522" x="3698875" y="2233613"/>
          <p14:tracePt t="13530" x="3659188" y="2233613"/>
          <p14:tracePt t="13538" x="3627438" y="2233613"/>
          <p14:tracePt t="13546" x="3603625" y="2241550"/>
          <p14:tracePt t="13554" x="3563938" y="2257425"/>
          <p14:tracePt t="13562" x="3524250" y="2273300"/>
          <p14:tracePt t="13570" x="3500438" y="2281238"/>
          <p14:tracePt t="13578" x="3476625" y="2297113"/>
          <p14:tracePt t="13586" x="3451225" y="2320925"/>
          <p14:tracePt t="13594" x="3427413" y="2336800"/>
          <p14:tracePt t="13602" x="3411538" y="2344738"/>
          <p14:tracePt t="13610" x="3395663" y="2352675"/>
          <p14:tracePt t="13618" x="3387725" y="2368550"/>
          <p14:tracePt t="13626" x="3379788" y="2368550"/>
          <p14:tracePt t="13635" x="3371850" y="2376488"/>
          <p14:tracePt t="13642" x="3363913" y="2392363"/>
          <p14:tracePt t="13674" x="3355975" y="2392363"/>
          <p14:tracePt t="13907" x="3355975" y="2400300"/>
          <p14:tracePt t="13922" x="3371850" y="2400300"/>
          <p14:tracePt t="13938" x="3379788" y="2400300"/>
          <p14:tracePt t="13946" x="3387725" y="2408238"/>
          <p14:tracePt t="13954" x="3395663" y="2408238"/>
          <p14:tracePt t="13970" x="3403600" y="2408238"/>
          <p14:tracePt t="13986" x="3411538" y="2408238"/>
          <p14:tracePt t="14035" x="3419475" y="2408238"/>
          <p14:tracePt t="14051" x="3427413" y="2408238"/>
          <p14:tracePt t="14186" x="3435350" y="2408238"/>
          <p14:tracePt t="14210" x="3443288" y="2408238"/>
          <p14:tracePt t="14226" x="3451225" y="2408238"/>
          <p14:tracePt t="14243" x="3459163" y="2408238"/>
          <p14:tracePt t="14259" x="3459163" y="2416175"/>
          <p14:tracePt t="14274" x="3467100" y="2416175"/>
          <p14:tracePt t="14427" x="3476625" y="2416175"/>
          <p14:tracePt t="14442" x="3492500" y="2416175"/>
          <p14:tracePt t="14450" x="3508375" y="2416175"/>
          <p14:tracePt t="14458" x="3532188" y="2416175"/>
          <p14:tracePt t="14466" x="3571875" y="2416175"/>
          <p14:tracePt t="14474" x="3611563" y="2424113"/>
          <p14:tracePt t="14482" x="3659188" y="2432050"/>
          <p14:tracePt t="14490" x="3722688" y="2439988"/>
          <p14:tracePt t="14498" x="3786188" y="2439988"/>
          <p14:tracePt t="14506" x="3851275" y="2447925"/>
          <p14:tracePt t="14514" x="3906838" y="2455863"/>
          <p14:tracePt t="14522" x="3962400" y="2463800"/>
          <p14:tracePt t="14530" x="4002088" y="2463800"/>
          <p14:tracePt t="14538" x="4049713" y="2471738"/>
          <p14:tracePt t="14546" x="4073525" y="2471738"/>
          <p14:tracePt t="14554" x="4089400" y="2471738"/>
          <p14:tracePt t="14562" x="4097338" y="2471738"/>
          <p14:tracePt t="14610" x="4097338" y="2479675"/>
          <p14:tracePt t="14947" x="4097338" y="2487613"/>
          <p14:tracePt t="15275" x="4097338" y="2495550"/>
          <p14:tracePt t="16834" x="4097338" y="2503488"/>
          <p14:tracePt t="16842" x="4089400" y="2503488"/>
          <p14:tracePt t="17779" x="4081463" y="2503488"/>
          <p14:tracePt t="17819" x="4073525" y="2503488"/>
          <p14:tracePt t="17851" x="4057650" y="2503488"/>
          <p14:tracePt t="17882" x="4049713" y="2503488"/>
          <p14:tracePt t="17898" x="4041775" y="2503488"/>
          <p14:tracePt t="17915" x="4017963" y="2503488"/>
          <p14:tracePt t="17922" x="4010025" y="2503488"/>
          <p14:tracePt t="17930" x="3986213" y="2503488"/>
          <p14:tracePt t="17938" x="3970338" y="2503488"/>
          <p14:tracePt t="17946" x="3946525" y="2503488"/>
          <p14:tracePt t="17954" x="3922713" y="2503488"/>
          <p14:tracePt t="17962" x="3898900" y="2503488"/>
          <p14:tracePt t="17970" x="3859213" y="2503488"/>
          <p14:tracePt t="17978" x="3817938" y="2503488"/>
          <p14:tracePt t="17986" x="3762375" y="2511425"/>
          <p14:tracePt t="17994" x="3706813" y="2519363"/>
          <p14:tracePt t="18002" x="3643313" y="2527300"/>
          <p14:tracePt t="18010" x="3595688" y="2551113"/>
          <p14:tracePt t="18018" x="3540125" y="2559050"/>
          <p14:tracePt t="18026" x="3484563" y="2584450"/>
          <p14:tracePt t="18034" x="3435350" y="2608263"/>
          <p14:tracePt t="18042" x="3379788" y="2632075"/>
          <p14:tracePt t="18051" x="3324225" y="2655888"/>
          <p14:tracePt t="18058" x="3244850" y="2671763"/>
          <p14:tracePt t="18066" x="3181350" y="2703513"/>
          <p14:tracePt t="18074" x="3100388" y="2727325"/>
          <p14:tracePt t="18082" x="3044825" y="2743200"/>
          <p14:tracePt t="18090" x="2981325" y="2767013"/>
          <p14:tracePt t="18098" x="2909888" y="2790825"/>
          <p14:tracePt t="18106" x="2854325" y="2806700"/>
          <p14:tracePt t="18114" x="2790825" y="2830513"/>
          <p14:tracePt t="18122" x="2717800" y="2854325"/>
          <p14:tracePt t="18135" x="2654300" y="2886075"/>
          <p14:tracePt t="18138" x="2590800" y="2901950"/>
          <p14:tracePt t="18146" x="2535238" y="2919413"/>
          <p14:tracePt t="18154" x="2487613" y="2935288"/>
          <p14:tracePt t="18162" x="2439988" y="2943225"/>
          <p14:tracePt t="18170" x="2384425" y="2959100"/>
          <p14:tracePt t="18178" x="2327275" y="2967038"/>
          <p14:tracePt t="18186" x="2279650" y="2982913"/>
          <p14:tracePt t="18194" x="2247900" y="2998788"/>
          <p14:tracePt t="18202" x="2216150" y="2998788"/>
          <p14:tracePt t="18210" x="2168525" y="3006725"/>
          <p14:tracePt t="18219" x="2144713" y="3014663"/>
          <p14:tracePt t="18226" x="2120900" y="3022600"/>
          <p14:tracePt t="18234" x="2089150" y="3022600"/>
          <p14:tracePt t="18242" x="2065338" y="3022600"/>
          <p14:tracePt t="18252" x="2049463" y="3022600"/>
          <p14:tracePt t="18258" x="2017713" y="3030538"/>
          <p14:tracePt t="18266" x="2000250" y="3030538"/>
          <p14:tracePt t="18274" x="1976438" y="3038475"/>
          <p14:tracePt t="18282" x="1960563" y="3046413"/>
          <p14:tracePt t="18290" x="1944688" y="3046413"/>
          <p14:tracePt t="18298" x="1928813" y="3046413"/>
          <p14:tracePt t="18306" x="1905000" y="3054350"/>
          <p14:tracePt t="18314" x="1889125" y="3062288"/>
          <p14:tracePt t="18322" x="1873250" y="3070225"/>
          <p14:tracePt t="18330" x="1857375" y="3078163"/>
          <p14:tracePt t="18338" x="1841500" y="3086100"/>
          <p14:tracePt t="18346" x="1817688" y="3094038"/>
          <p14:tracePt t="18354" x="1809750" y="3094038"/>
          <p14:tracePt t="18362" x="1793875" y="3094038"/>
          <p14:tracePt t="18370" x="1785938" y="3094038"/>
          <p14:tracePt t="18378" x="1770063" y="3094038"/>
          <p14:tracePt t="18386" x="1754188" y="3094038"/>
          <p14:tracePt t="18394" x="1738313" y="3094038"/>
          <p14:tracePt t="18403" x="1730375" y="3094038"/>
          <p14:tracePt t="18410" x="1722438" y="3094038"/>
          <p14:tracePt t="18418" x="1706563" y="3094038"/>
          <p14:tracePt t="18426" x="1698625" y="3094038"/>
          <p14:tracePt t="18434" x="1690688" y="3094038"/>
          <p14:tracePt t="18442" x="1674813" y="3094038"/>
          <p14:tracePt t="18451" x="1658938" y="3094038"/>
          <p14:tracePt t="18458" x="1651000" y="3094038"/>
          <p14:tracePt t="18466" x="1633538" y="3094038"/>
          <p14:tracePt t="18474" x="1625600" y="3094038"/>
          <p14:tracePt t="18482" x="1609725" y="3094038"/>
          <p14:tracePt t="18490" x="1601788" y="3094038"/>
          <p14:tracePt t="18498" x="1593850" y="3094038"/>
          <p14:tracePt t="18506" x="1577975" y="3094038"/>
          <p14:tracePt t="18514" x="1570038" y="3094038"/>
          <p14:tracePt t="18522" x="1562100" y="3094038"/>
          <p14:tracePt t="18530" x="1554163" y="3094038"/>
          <p14:tracePt t="18562" x="1546225" y="3094038"/>
          <p14:tracePt t="18578" x="1546225" y="3086100"/>
          <p14:tracePt t="18586" x="1546225" y="3078163"/>
          <p14:tracePt t="18602" x="1546225" y="3070225"/>
          <p14:tracePt t="18618" x="1546225" y="3062288"/>
          <p14:tracePt t="18651" x="1546225" y="3054350"/>
          <p14:tracePt t="18658" x="1546225" y="3046413"/>
          <p14:tracePt t="18826" x="1554163" y="3046413"/>
          <p14:tracePt t="18842" x="1570038" y="3046413"/>
          <p14:tracePt t="18858" x="1585913" y="3038475"/>
          <p14:tracePt t="18866" x="1593850" y="3038475"/>
          <p14:tracePt t="18874" x="1601788" y="3038475"/>
          <p14:tracePt t="18882" x="1617663" y="3038475"/>
          <p14:tracePt t="18901" x="1651000" y="3038475"/>
          <p14:tracePt t="18907" x="1666875" y="3038475"/>
          <p14:tracePt t="18914" x="1698625" y="3030538"/>
          <p14:tracePt t="18922" x="1722438" y="3030538"/>
          <p14:tracePt t="18930" x="1762125" y="3022600"/>
          <p14:tracePt t="18938" x="1793875" y="3022600"/>
          <p14:tracePt t="18946" x="1833563" y="3022600"/>
          <p14:tracePt t="18954" x="1881188" y="3014663"/>
          <p14:tracePt t="18962" x="1920875" y="3014663"/>
          <p14:tracePt t="18970" x="1944688" y="3006725"/>
          <p14:tracePt t="18978" x="1968500" y="3006725"/>
          <p14:tracePt t="18986" x="1992313" y="3006725"/>
          <p14:tracePt t="18994" x="2017713" y="2998788"/>
          <p14:tracePt t="19010" x="2025650" y="2998788"/>
          <p14:tracePt t="19218" x="2033588" y="2998788"/>
          <p14:tracePt t="19242" x="2041525" y="2998788"/>
          <p14:tracePt t="19251" x="2049463" y="2998788"/>
          <p14:tracePt t="19266" x="2057400" y="2998788"/>
          <p14:tracePt t="19282" x="2065338" y="2998788"/>
          <p14:tracePt t="19298" x="2073275" y="2998788"/>
          <p14:tracePt t="19322" x="2081213" y="2998788"/>
          <p14:tracePt t="19330" x="2089150" y="2998788"/>
          <p14:tracePt t="19346" x="2097088" y="2998788"/>
          <p14:tracePt t="19354" x="2105025" y="2998788"/>
          <p14:tracePt t="19362" x="2112963" y="2998788"/>
          <p14:tracePt t="19370" x="2120900" y="2998788"/>
          <p14:tracePt t="19378" x="2128838" y="2998788"/>
          <p14:tracePt t="19386" x="2136775" y="2998788"/>
          <p14:tracePt t="19394" x="2152650" y="2998788"/>
          <p14:tracePt t="19402" x="2168525" y="2998788"/>
          <p14:tracePt t="19410" x="2192338" y="3006725"/>
          <p14:tracePt t="19418" x="2208213" y="3014663"/>
          <p14:tracePt t="19426" x="2232025" y="3014663"/>
          <p14:tracePt t="19435" x="2247900" y="3014663"/>
          <p14:tracePt t="19442" x="2271713" y="3014663"/>
          <p14:tracePt t="19451" x="2295525" y="3014663"/>
          <p14:tracePt t="19458" x="2319338" y="3014663"/>
          <p14:tracePt t="19466" x="2343150" y="3014663"/>
          <p14:tracePt t="19474" x="2374900" y="3014663"/>
          <p14:tracePt t="19482" x="2400300" y="3014663"/>
          <p14:tracePt t="19490" x="2432050" y="3014663"/>
          <p14:tracePt t="19498" x="2463800" y="3014663"/>
          <p14:tracePt t="19506" x="2487613" y="3014663"/>
          <p14:tracePt t="19514" x="2511425" y="3014663"/>
          <p14:tracePt t="19522" x="2535238" y="3014663"/>
          <p14:tracePt t="19530" x="2559050" y="3014663"/>
          <p14:tracePt t="19538" x="2582863" y="3014663"/>
          <p14:tracePt t="19546" x="2606675" y="3014663"/>
          <p14:tracePt t="19554" x="2622550" y="3014663"/>
          <p14:tracePt t="19562" x="2638425" y="3014663"/>
          <p14:tracePt t="19570" x="2662238" y="3014663"/>
          <p14:tracePt t="19578" x="2678113" y="3014663"/>
          <p14:tracePt t="19586" x="2693988" y="3014663"/>
          <p14:tracePt t="19594" x="2709863" y="3014663"/>
          <p14:tracePt t="19602" x="2733675" y="3014663"/>
          <p14:tracePt t="19610" x="2751138" y="3014663"/>
          <p14:tracePt t="19618" x="2774950" y="3022600"/>
          <p14:tracePt t="19626" x="2798763" y="3030538"/>
          <p14:tracePt t="19634" x="2814638" y="3030538"/>
          <p14:tracePt t="19642" x="2830513" y="3030538"/>
          <p14:tracePt t="19651" x="2846388" y="3030538"/>
          <p14:tracePt t="19658" x="2854325" y="3030538"/>
          <p14:tracePt t="19666" x="2862263" y="3038475"/>
          <p14:tracePt t="19674" x="2870200" y="3038475"/>
          <p14:tracePt t="19930" x="2878138" y="3038475"/>
          <p14:tracePt t="19946" x="2886075" y="3038475"/>
          <p14:tracePt t="19986" x="2894013" y="3030538"/>
          <p14:tracePt t="20002" x="2901950" y="3030538"/>
          <p14:tracePt t="20106" x="2909888" y="3030538"/>
          <p14:tracePt t="20122" x="2917825" y="3030538"/>
          <p14:tracePt t="20138" x="2933700" y="3030538"/>
          <p14:tracePt t="20154" x="2941638" y="3030538"/>
          <p14:tracePt t="20162" x="2949575" y="3030538"/>
          <p14:tracePt t="20170" x="2957513" y="3022600"/>
          <p14:tracePt t="20186" x="2965450" y="3022600"/>
          <p14:tracePt t="20194" x="2981325" y="3022600"/>
          <p14:tracePt t="20202" x="2989263" y="3022600"/>
          <p14:tracePt t="20210" x="2997200" y="3014663"/>
          <p14:tracePt t="20218" x="3013075" y="3014663"/>
          <p14:tracePt t="20226" x="3021013" y="3014663"/>
          <p14:tracePt t="20234" x="3036888" y="3014663"/>
          <p14:tracePt t="20242" x="3044825" y="3014663"/>
          <p14:tracePt t="20251" x="3052763" y="3014663"/>
          <p14:tracePt t="20258" x="3060700" y="3014663"/>
          <p14:tracePt t="20266" x="3068638" y="3014663"/>
          <p14:tracePt t="20283" x="3076575" y="3014663"/>
          <p14:tracePt t="20290" x="3084513" y="3014663"/>
          <p14:tracePt t="20298" x="3092450" y="3006725"/>
          <p14:tracePt t="20314" x="3100388" y="3006725"/>
          <p14:tracePt t="20338" x="3109913" y="3006725"/>
          <p14:tracePt t="20354" x="3117850" y="3006725"/>
          <p14:tracePt t="20370" x="3125788" y="3006725"/>
          <p14:tracePt t="20386" x="3133725" y="3006725"/>
          <p14:tracePt t="20402" x="3141663" y="3006725"/>
          <p14:tracePt t="20418" x="3149600" y="3006725"/>
          <p14:tracePt t="20426" x="3157538" y="3006725"/>
          <p14:tracePt t="20442" x="3165475" y="3006725"/>
          <p14:tracePt t="20458" x="3173413" y="3006725"/>
          <p14:tracePt t="20467" x="3181350" y="3006725"/>
          <p14:tracePt t="20474" x="3189288" y="3006725"/>
          <p14:tracePt t="20482" x="3197225" y="3006725"/>
          <p14:tracePt t="20490" x="3205163" y="3014663"/>
          <p14:tracePt t="20499" x="3213100" y="3014663"/>
          <p14:tracePt t="20506" x="3228975" y="3014663"/>
          <p14:tracePt t="20522" x="3236913" y="3014663"/>
          <p14:tracePt t="20538" x="3236913" y="3022600"/>
          <p14:tracePt t="20658" x="3244850" y="3022600"/>
          <p14:tracePt t="20690" x="3252788" y="3022600"/>
          <p14:tracePt t="20698" x="3252788" y="3014663"/>
          <p14:tracePt t="21059" x="3260725" y="3014663"/>
          <p14:tracePt t="21226" x="3260725" y="3006725"/>
          <p14:tracePt t="21467" x="3268663" y="3006725"/>
          <p14:tracePt t="21498" x="3276600" y="3006725"/>
          <p14:tracePt t="21522" x="3284538" y="2998788"/>
          <p14:tracePt t="21554" x="3292475" y="2998788"/>
          <p14:tracePt t="21866" x="3300413" y="2998788"/>
          <p14:tracePt t="21882" x="3308350" y="2998788"/>
          <p14:tracePt t="21890" x="3316288" y="2998788"/>
          <p14:tracePt t="21906" x="3324225" y="2998788"/>
          <p14:tracePt t="21914" x="3332163" y="2998788"/>
          <p14:tracePt t="21922" x="3340100" y="2998788"/>
          <p14:tracePt t="21930" x="3348038" y="2998788"/>
          <p14:tracePt t="21946" x="3355975" y="2998788"/>
          <p14:tracePt t="21962" x="3363913" y="2998788"/>
          <p14:tracePt t="21978" x="3371850" y="2998788"/>
          <p14:tracePt t="22034" x="3379788" y="2998788"/>
          <p14:tracePt t="22066" x="3387725" y="2998788"/>
          <p14:tracePt t="22082" x="3403600" y="2998788"/>
          <p14:tracePt t="22090" x="3411538" y="2998788"/>
          <p14:tracePt t="22106" x="3427413" y="2998788"/>
          <p14:tracePt t="22114" x="3443288" y="2998788"/>
          <p14:tracePt t="22122" x="3451225" y="2998788"/>
          <p14:tracePt t="22130" x="3459163" y="2998788"/>
          <p14:tracePt t="22138" x="3476625" y="2998788"/>
          <p14:tracePt t="22146" x="3492500" y="2998788"/>
          <p14:tracePt t="22154" x="3500438" y="2998788"/>
          <p14:tracePt t="22162" x="3508375" y="2998788"/>
          <p14:tracePt t="22170" x="3524250" y="2998788"/>
          <p14:tracePt t="22178" x="3540125" y="2998788"/>
          <p14:tracePt t="22186" x="3556000" y="2998788"/>
          <p14:tracePt t="22194" x="3571875" y="2998788"/>
          <p14:tracePt t="22202" x="3587750" y="2998788"/>
          <p14:tracePt t="22210" x="3603625" y="2998788"/>
          <p14:tracePt t="22218" x="3619500" y="2998788"/>
          <p14:tracePt t="22226" x="3643313" y="2998788"/>
          <p14:tracePt t="22234" x="3659188" y="2998788"/>
          <p14:tracePt t="22242" x="3675063" y="2990850"/>
          <p14:tracePt t="22252" x="3683000" y="2990850"/>
          <p14:tracePt t="22258" x="3698875" y="2982913"/>
          <p14:tracePt t="22274" x="3706813" y="2982913"/>
          <p14:tracePt t="22298" x="3714750" y="2982913"/>
          <p14:tracePt t="22482" x="3722688" y="2982913"/>
          <p14:tracePt t="22490" x="3738563" y="2982913"/>
          <p14:tracePt t="22498" x="3762375" y="2982913"/>
          <p14:tracePt t="22506" x="3794125" y="2982913"/>
          <p14:tracePt t="22514" x="3843338" y="2982913"/>
          <p14:tracePt t="22522" x="3898900" y="2990850"/>
          <p14:tracePt t="22530" x="3962400" y="2998788"/>
          <p14:tracePt t="22538" x="4049713" y="3022600"/>
          <p14:tracePt t="22546" x="4121150" y="3022600"/>
          <p14:tracePt t="22554" x="4210050" y="3038475"/>
          <p14:tracePt t="22562" x="4305300" y="3046413"/>
          <p14:tracePt t="22570" x="4384675" y="3046413"/>
          <p14:tracePt t="22578" x="4464050" y="3046413"/>
          <p14:tracePt t="22586" x="4535488" y="3054350"/>
          <p14:tracePt t="22594" x="4592638" y="3054350"/>
          <p14:tracePt t="22602" x="4648200" y="3054350"/>
          <p14:tracePt t="22610" x="4687888" y="3054350"/>
          <p14:tracePt t="22618" x="4703763" y="3054350"/>
          <p14:tracePt t="22627" x="4719638" y="3054350"/>
          <p14:tracePt t="22851" x="4727575" y="3054350"/>
          <p14:tracePt t="22858" x="4735513" y="3054350"/>
          <p14:tracePt t="22867" x="4751388" y="3054350"/>
          <p14:tracePt t="22874" x="4767263" y="3054350"/>
          <p14:tracePt t="22882" x="4791075" y="3062288"/>
          <p14:tracePt t="22890" x="4830763" y="3070225"/>
          <p14:tracePt t="22901" x="4870450" y="3070225"/>
          <p14:tracePt t="22906" x="4910138" y="3070225"/>
          <p14:tracePt t="22914" x="4959350" y="3070225"/>
          <p14:tracePt t="22922" x="5014913" y="3078163"/>
          <p14:tracePt t="22930" x="5054600" y="3078163"/>
          <p14:tracePt t="22938" x="5086350" y="3078163"/>
          <p14:tracePt t="22946" x="5118100" y="3078163"/>
          <p14:tracePt t="22954" x="5141913" y="3078163"/>
          <p14:tracePt t="22962" x="5157788" y="3078163"/>
          <p14:tracePt t="22970" x="5165725" y="3078163"/>
          <p14:tracePt t="23123" x="5173663" y="3078163"/>
          <p14:tracePt t="23138" x="5181600" y="3078163"/>
          <p14:tracePt t="23146" x="5189538" y="3078163"/>
          <p14:tracePt t="23154" x="5197475" y="3078163"/>
          <p14:tracePt t="23162" x="5213350" y="3078163"/>
          <p14:tracePt t="23170" x="5229225" y="3078163"/>
          <p14:tracePt t="23178" x="5253038" y="3078163"/>
          <p14:tracePt t="23186" x="5268913" y="3078163"/>
          <p14:tracePt t="23194" x="5284788" y="3078163"/>
          <p14:tracePt t="23202" x="5310188" y="3086100"/>
          <p14:tracePt t="23210" x="5326063" y="3086100"/>
          <p14:tracePt t="23218" x="5341938" y="3094038"/>
          <p14:tracePt t="23226" x="5357813" y="3094038"/>
          <p14:tracePt t="23322" x="5357813" y="3101975"/>
          <p14:tracePt t="23330" x="5357813" y="3109913"/>
          <p14:tracePt t="23338" x="5349875" y="3109913"/>
          <p14:tracePt t="23498" x="5357813" y="3101975"/>
          <p14:tracePt t="23514" x="5373688" y="3101975"/>
          <p14:tracePt t="23530" x="5381625" y="3101975"/>
          <p14:tracePt t="24146" x="5373688" y="3101975"/>
          <p14:tracePt t="24210" x="5357813" y="3109913"/>
          <p14:tracePt t="25306" x="5349875" y="3109913"/>
          <p14:tracePt t="25314" x="5341938" y="3109913"/>
          <p14:tracePt t="25322" x="5334000" y="3109913"/>
          <p14:tracePt t="25330" x="5310188" y="3094038"/>
          <p14:tracePt t="25338" x="5276850" y="3094038"/>
          <p14:tracePt t="25346" x="5245100" y="3070225"/>
          <p14:tracePt t="25354" x="5205413" y="3038475"/>
          <p14:tracePt t="25362" x="5157788" y="2998788"/>
          <p14:tracePt t="25370" x="5110163" y="2959100"/>
          <p14:tracePt t="25378" x="5054600" y="2919413"/>
          <p14:tracePt t="25386" x="4999038" y="2901950"/>
          <p14:tracePt t="25394" x="4967288" y="2870200"/>
          <p14:tracePt t="25402" x="4886325" y="2854325"/>
          <p14:tracePt t="25410" x="4830763" y="2846388"/>
          <p14:tracePt t="25418" x="4767263" y="2838450"/>
          <p14:tracePt t="25426" x="4735513" y="2838450"/>
          <p14:tracePt t="25634" x="4719638" y="2838450"/>
          <p14:tracePt t="25642" x="4687888" y="2878138"/>
          <p14:tracePt t="25651" x="4664075" y="2927350"/>
          <p14:tracePt t="25658" x="4648200" y="2967038"/>
          <p14:tracePt t="25666" x="4616450" y="3046413"/>
          <p14:tracePt t="25674" x="4584700" y="3117850"/>
          <p14:tracePt t="25682" x="4543425" y="3189288"/>
          <p14:tracePt t="25690" x="4543425" y="3221038"/>
          <p14:tracePt t="25698" x="4527550" y="3244850"/>
          <p14:tracePt t="25706" x="4511675" y="3278188"/>
          <p14:tracePt t="25714" x="4487863" y="3325813"/>
          <p14:tracePt t="25722" x="4456113" y="3373438"/>
          <p14:tracePt t="25730" x="4424363" y="3436938"/>
          <p14:tracePt t="25738" x="4368800" y="3484563"/>
          <p14:tracePt t="25747" x="4313238" y="3524250"/>
          <p14:tracePt t="25754" x="4257675" y="3556000"/>
          <p14:tracePt t="25762" x="4200525" y="3587750"/>
          <p14:tracePt t="25770" x="4144963" y="3605213"/>
          <p14:tracePt t="25778" x="4097338" y="3621088"/>
          <p14:tracePt t="25786" x="4065588" y="3621088"/>
          <p14:tracePt t="25794" x="4017963" y="3629025"/>
          <p14:tracePt t="25802" x="3978275" y="3636963"/>
          <p14:tracePt t="25810" x="3954463" y="3636963"/>
          <p14:tracePt t="25818" x="3914775" y="3636963"/>
          <p14:tracePt t="25826" x="3875088" y="3652838"/>
          <p14:tracePt t="25834" x="3843338" y="3652838"/>
          <p14:tracePt t="25842" x="3802063" y="3636963"/>
          <p14:tracePt t="25850" x="3770313" y="3605213"/>
          <p14:tracePt t="25858" x="3770313" y="3613150"/>
          <p14:tracePt t="25946" x="3754438" y="3629025"/>
          <p14:tracePt t="25954" x="3730625" y="3652838"/>
          <p14:tracePt t="25962" x="3706813" y="3700463"/>
          <p14:tracePt t="25970" x="3690938" y="3740150"/>
          <p14:tracePt t="25978" x="3675063" y="3779838"/>
          <p14:tracePt t="25986" x="3651250" y="3835400"/>
          <p14:tracePt t="25994" x="3651250" y="3843338"/>
          <p14:tracePt t="26058" x="3651250" y="3851275"/>
          <p14:tracePt t="26066" x="3651250" y="3867150"/>
          <p14:tracePt t="26082" x="3659188" y="3883025"/>
          <p14:tracePt t="26090" x="3659188" y="3890963"/>
          <p14:tracePt t="26098" x="3659188" y="3898900"/>
          <p14:tracePt t="26114" x="3659188" y="3906838"/>
          <p14:tracePt t="26226" x="3651250" y="3922713"/>
          <p14:tracePt t="26242" x="3643313" y="3938588"/>
          <p14:tracePt t="26251" x="3627438" y="3956050"/>
          <p14:tracePt t="26258" x="3619500" y="3979863"/>
          <p14:tracePt t="26266" x="3603625" y="3987800"/>
          <p14:tracePt t="26274" x="3587750" y="4003675"/>
          <p14:tracePt t="26282" x="3571875" y="4019550"/>
          <p14:tracePt t="26290" x="3563938" y="4035425"/>
          <p14:tracePt t="26298" x="3548063" y="4051300"/>
          <p14:tracePt t="26306" x="3532188" y="4067175"/>
          <p14:tracePt t="26322" x="3524250" y="4083050"/>
          <p14:tracePt t="26330" x="3516313" y="4083050"/>
          <p14:tracePt t="26338" x="3516313" y="4090988"/>
          <p14:tracePt t="26346" x="3516313" y="4098925"/>
          <p14:tracePt t="26354" x="3516313" y="4106863"/>
          <p14:tracePt t="26370" x="3516313" y="4114800"/>
          <p14:tracePt t="26394" x="3516313" y="4122738"/>
          <p14:tracePt t="26482" x="3508375" y="4122738"/>
          <p14:tracePt t="26522" x="3508375" y="4130675"/>
          <p14:tracePt t="26546" x="3516313" y="4130675"/>
          <p14:tracePt t="26554" x="3524250" y="4138613"/>
          <p14:tracePt t="26651" x="3524250" y="4146550"/>
          <p14:tracePt t="26739" x="3524250" y="4138613"/>
          <p14:tracePt t="26746" x="3524250" y="4130675"/>
          <p14:tracePt t="26754" x="3524250" y="4122738"/>
          <p14:tracePt t="26762" x="3540125" y="4114800"/>
          <p14:tracePt t="26770" x="3548063" y="4098925"/>
          <p14:tracePt t="26778" x="3556000" y="4083050"/>
          <p14:tracePt t="26786" x="3579813" y="4067175"/>
          <p14:tracePt t="26794" x="3587750" y="4051300"/>
          <p14:tracePt t="26802" x="3611563" y="4043363"/>
          <p14:tracePt t="26810" x="3635375" y="4019550"/>
          <p14:tracePt t="26818" x="3659188" y="3995738"/>
          <p14:tracePt t="26826" x="3683000" y="3979863"/>
          <p14:tracePt t="26834" x="3706813" y="3956050"/>
          <p14:tracePt t="26842" x="3746500" y="3930650"/>
          <p14:tracePt t="26850" x="3770313" y="3914775"/>
          <p14:tracePt t="26858" x="3802063" y="3890963"/>
          <p14:tracePt t="26866" x="3843338" y="3867150"/>
          <p14:tracePt t="26874" x="3883025" y="3827463"/>
          <p14:tracePt t="26882" x="3914775" y="3811588"/>
          <p14:tracePt t="26890" x="3970338" y="3771900"/>
          <p14:tracePt t="26898" x="4010025" y="3748088"/>
          <p14:tracePt t="26906" x="4057650" y="3716338"/>
          <p14:tracePt t="26914" x="4105275" y="3692525"/>
          <p14:tracePt t="26923" x="4144963" y="3660775"/>
          <p14:tracePt t="26930" x="4192588" y="3629025"/>
          <p14:tracePt t="26938" x="4217988" y="3605213"/>
          <p14:tracePt t="26946" x="4257675" y="3579813"/>
          <p14:tracePt t="26954" x="4289425" y="3556000"/>
          <p14:tracePt t="26962" x="4321175" y="3532188"/>
          <p14:tracePt t="26970" x="4360863" y="3508375"/>
          <p14:tracePt t="26978" x="4384675" y="3484563"/>
          <p14:tracePt t="26986" x="4416425" y="3468688"/>
          <p14:tracePt t="26994" x="4440238" y="3444875"/>
          <p14:tracePt t="27002" x="4456113" y="3436938"/>
          <p14:tracePt t="27010" x="4487863" y="3421063"/>
          <p14:tracePt t="27018" x="4519613" y="3397250"/>
          <p14:tracePt t="27026" x="4535488" y="3389313"/>
          <p14:tracePt t="27034" x="4559300" y="3373438"/>
          <p14:tracePt t="27042" x="4592638" y="3357563"/>
          <p14:tracePt t="27050" x="4632325" y="3333750"/>
          <p14:tracePt t="27058" x="4672013" y="3309938"/>
          <p14:tracePt t="27066" x="4703763" y="3294063"/>
          <p14:tracePt t="27074" x="4727575" y="3286125"/>
          <p14:tracePt t="27082" x="4775200" y="3278188"/>
          <p14:tracePt t="27090" x="4799013" y="3270250"/>
          <p14:tracePt t="27098" x="4838700" y="3252788"/>
          <p14:tracePt t="27106" x="4862513" y="3244850"/>
          <p14:tracePt t="27114" x="4894263" y="3244850"/>
          <p14:tracePt t="27134" x="4975225" y="3228975"/>
          <p14:tracePt t="27138" x="5030788" y="3228975"/>
          <p14:tracePt t="27146" x="5078413" y="3228975"/>
          <p14:tracePt t="27154" x="5133975" y="3228975"/>
          <p14:tracePt t="27162" x="5197475" y="3228975"/>
          <p14:tracePt t="27170" x="5260975" y="3228975"/>
          <p14:tracePt t="27178" x="5326063" y="3228975"/>
          <p14:tracePt t="27186" x="5413375" y="3236913"/>
          <p14:tracePt t="27194" x="5492750" y="3244850"/>
          <p14:tracePt t="27202" x="5564188" y="3252788"/>
          <p14:tracePt t="27210" x="5643563" y="3270250"/>
          <p14:tracePt t="27218" x="5724525" y="3286125"/>
          <p14:tracePt t="27226" x="5803900" y="3294063"/>
          <p14:tracePt t="27234" x="5867400" y="3302000"/>
          <p14:tracePt t="27243" x="5922963" y="3309938"/>
          <p14:tracePt t="27251" x="5970588" y="3325813"/>
          <p14:tracePt t="27258" x="6002338" y="3325813"/>
          <p14:tracePt t="27266" x="6026150" y="3325813"/>
          <p14:tracePt t="27274" x="6051550" y="3325813"/>
          <p14:tracePt t="27282" x="6067425" y="3333750"/>
          <p14:tracePt t="27290" x="6075363" y="3333750"/>
          <p14:tracePt t="27402" x="6059488" y="3333750"/>
          <p14:tracePt t="27410" x="6043613" y="3325813"/>
          <p14:tracePt t="27418" x="6018213" y="3325813"/>
          <p14:tracePt t="27426" x="5970588" y="3317875"/>
          <p14:tracePt t="27435" x="5915025" y="3317875"/>
          <p14:tracePt t="27442" x="5859463" y="3317875"/>
          <p14:tracePt t="27451" x="5795963" y="3317875"/>
          <p14:tracePt t="27458" x="5724525" y="3325813"/>
          <p14:tracePt t="27466" x="5635625" y="3341688"/>
          <p14:tracePt t="27474" x="5540375" y="3373438"/>
          <p14:tracePt t="27482" x="5453063" y="3421063"/>
          <p14:tracePt t="27490" x="5341938" y="3444875"/>
          <p14:tracePt t="27498" x="5229225" y="3492500"/>
          <p14:tracePt t="27506" x="5110163" y="3540125"/>
          <p14:tracePt t="27514" x="4991100" y="3595688"/>
          <p14:tracePt t="27522" x="4830763" y="3660775"/>
          <p14:tracePt t="27530" x="4695825" y="3716338"/>
          <p14:tracePt t="27538" x="4576763" y="3779838"/>
          <p14:tracePt t="27546" x="4471988" y="3819525"/>
          <p14:tracePt t="27554" x="4376738" y="3875088"/>
          <p14:tracePt t="27562" x="4273550" y="3930650"/>
          <p14:tracePt t="27570" x="4176713" y="3979863"/>
          <p14:tracePt t="27578" x="4105275" y="4011613"/>
          <p14:tracePt t="27586" x="4033838" y="4043363"/>
          <p14:tracePt t="27594" x="3970338" y="4083050"/>
          <p14:tracePt t="27602" x="3914775" y="4098925"/>
          <p14:tracePt t="27610" x="3867150" y="4130675"/>
          <p14:tracePt t="27618" x="3817938" y="4154488"/>
          <p14:tracePt t="27626" x="3794125" y="4170363"/>
          <p14:tracePt t="27634" x="3770313" y="4178300"/>
          <p14:tracePt t="27642" x="3762375" y="4186238"/>
          <p14:tracePt t="27651" x="3754438" y="4202113"/>
          <p14:tracePt t="27658" x="3738563" y="4210050"/>
          <p14:tracePt t="27666" x="3730625" y="4217988"/>
          <p14:tracePt t="27674" x="3714750" y="4217988"/>
          <p14:tracePt t="27682" x="3714750" y="4233863"/>
          <p14:tracePt t="27690" x="3698875" y="4233863"/>
          <p14:tracePt t="27698" x="3698875" y="4249738"/>
          <p14:tracePt t="27706" x="3683000" y="4249738"/>
          <p14:tracePt t="27714" x="3667125" y="4249738"/>
          <p14:tracePt t="27722" x="3667125" y="4257675"/>
          <p14:tracePt t="27730" x="3651250" y="4265613"/>
          <p14:tracePt t="27786" x="3643313" y="4265613"/>
          <p14:tracePt t="27850" x="3635375" y="4265613"/>
          <p14:tracePt t="27882" x="3635375" y="4249738"/>
          <p14:tracePt t="27898" x="3635375" y="4241800"/>
          <p14:tracePt t="27906" x="3635375" y="4233863"/>
          <p14:tracePt t="27914" x="3627438" y="4233863"/>
          <p14:tracePt t="27922" x="3627438" y="4225925"/>
          <p14:tracePt t="27938" x="3627438" y="4217988"/>
          <p14:tracePt t="27946" x="3627438" y="4202113"/>
          <p14:tracePt t="27962" x="3627438" y="4186238"/>
          <p14:tracePt t="27970" x="3627438" y="4170363"/>
          <p14:tracePt t="27978" x="3635375" y="4162425"/>
          <p14:tracePt t="27986" x="3635375" y="4154488"/>
          <p14:tracePt t="27994" x="3643313" y="4138613"/>
          <p14:tracePt t="28002" x="3651250" y="4130675"/>
          <p14:tracePt t="28010" x="3659188" y="4122738"/>
          <p14:tracePt t="28018" x="3659188" y="4106863"/>
          <p14:tracePt t="28026" x="3667125" y="4098925"/>
          <p14:tracePt t="28034" x="3675063" y="4090988"/>
          <p14:tracePt t="28042" x="3683000" y="4067175"/>
          <p14:tracePt t="28050" x="3690938" y="4059238"/>
          <p14:tracePt t="28058" x="3698875" y="4043363"/>
          <p14:tracePt t="28066" x="3706813" y="4019550"/>
          <p14:tracePt t="28074" x="3714750" y="4003675"/>
          <p14:tracePt t="28082" x="3730625" y="3987800"/>
          <p14:tracePt t="28090" x="3746500" y="3971925"/>
          <p14:tracePt t="28098" x="3762375" y="3956050"/>
          <p14:tracePt t="28106" x="3770313" y="3938588"/>
          <p14:tracePt t="28114" x="3786188" y="3930650"/>
          <p14:tracePt t="28123" x="3794125" y="3906838"/>
          <p14:tracePt t="28131" x="3810000" y="3898900"/>
          <p14:tracePt t="28139" x="3825875" y="3883025"/>
          <p14:tracePt t="28147" x="3843338" y="3859213"/>
          <p14:tracePt t="28154" x="3851275" y="3851275"/>
          <p14:tracePt t="28163" x="3867150" y="3835400"/>
          <p14:tracePt t="28170" x="3883025" y="3819525"/>
          <p14:tracePt t="28178" x="3898900" y="3811588"/>
          <p14:tracePt t="28186" x="3906838" y="3795713"/>
          <p14:tracePt t="28194" x="3922713" y="3787775"/>
          <p14:tracePt t="28202" x="3930650" y="3779838"/>
          <p14:tracePt t="28210" x="3946525" y="3771900"/>
          <p14:tracePt t="28218" x="3954463" y="3756025"/>
          <p14:tracePt t="28226" x="3962400" y="3756025"/>
          <p14:tracePt t="28235" x="3986213" y="3740150"/>
          <p14:tracePt t="28242" x="3994150" y="3732213"/>
          <p14:tracePt t="28251" x="4002088" y="3716338"/>
          <p14:tracePt t="28258" x="4025900" y="3716338"/>
          <p14:tracePt t="28266" x="4033838" y="3700463"/>
          <p14:tracePt t="28274" x="4041775" y="3692525"/>
          <p14:tracePt t="28282" x="4065588" y="3676650"/>
          <p14:tracePt t="28290" x="4073525" y="3668713"/>
          <p14:tracePt t="28298" x="4089400" y="3660775"/>
          <p14:tracePt t="28307" x="4105275" y="3652838"/>
          <p14:tracePt t="28314" x="4113213" y="3652838"/>
          <p14:tracePt t="28322" x="4121150" y="3644900"/>
          <p14:tracePt t="28330" x="4144963" y="3636963"/>
          <p14:tracePt t="28346" x="4160838" y="3621088"/>
          <p14:tracePt t="28354" x="4168775" y="3621088"/>
          <p14:tracePt t="28362" x="4184650" y="3613150"/>
          <p14:tracePt t="28370" x="4192588" y="3605213"/>
          <p14:tracePt t="28378" x="4210050" y="3605213"/>
          <p14:tracePt t="28386" x="4225925" y="3587750"/>
          <p14:tracePt t="28394" x="4241800" y="3587750"/>
          <p14:tracePt t="28402" x="4257675" y="3579813"/>
          <p14:tracePt t="28410" x="4265613" y="3563938"/>
          <p14:tracePt t="28418" x="4297363" y="3563938"/>
          <p14:tracePt t="28426" x="4305300" y="3556000"/>
          <p14:tracePt t="28434" x="4329113" y="3540125"/>
          <p14:tracePt t="28442" x="4337050" y="3532188"/>
          <p14:tracePt t="28451" x="4368800" y="3524250"/>
          <p14:tracePt t="28458" x="4392613" y="3516313"/>
          <p14:tracePt t="28466" x="4408488" y="3508375"/>
          <p14:tracePt t="28474" x="4424363" y="3500438"/>
          <p14:tracePt t="28482" x="4440238" y="3492500"/>
          <p14:tracePt t="28490" x="4456113" y="3492500"/>
          <p14:tracePt t="28498" x="4479925" y="3484563"/>
          <p14:tracePt t="28506" x="4495800" y="3476625"/>
          <p14:tracePt t="28514" x="4511675" y="3468688"/>
          <p14:tracePt t="28522" x="4527550" y="3468688"/>
          <p14:tracePt t="28530" x="4543425" y="3468688"/>
          <p14:tracePt t="28538" x="4559300" y="3460750"/>
          <p14:tracePt t="28546" x="4576763" y="3460750"/>
          <p14:tracePt t="28554" x="4592638" y="3452813"/>
          <p14:tracePt t="28562" x="4608513" y="3452813"/>
          <p14:tracePt t="28570" x="4624388" y="3452813"/>
          <p14:tracePt t="28578" x="4640263" y="3452813"/>
          <p14:tracePt t="28586" x="4648200" y="3452813"/>
          <p14:tracePt t="28594" x="4664075" y="3444875"/>
          <p14:tracePt t="28602" x="4679950" y="3444875"/>
          <p14:tracePt t="28610" x="4703763" y="3436938"/>
          <p14:tracePt t="28618" x="4719638" y="3436938"/>
          <p14:tracePt t="28626" x="4743450" y="3436938"/>
          <p14:tracePt t="28634" x="4759325" y="3436938"/>
          <p14:tracePt t="28642" x="4783138" y="3436938"/>
          <p14:tracePt t="28651" x="4799013" y="3436938"/>
          <p14:tracePt t="28658" x="4822825" y="3436938"/>
          <p14:tracePt t="28666" x="4846638" y="3436938"/>
          <p14:tracePt t="28674" x="4870450" y="3436938"/>
          <p14:tracePt t="28682" x="4894263" y="3436938"/>
          <p14:tracePt t="28690" x="4926013" y="3436938"/>
          <p14:tracePt t="28698" x="4951413" y="3436938"/>
          <p14:tracePt t="28706" x="4983163" y="3436938"/>
          <p14:tracePt t="28714" x="5014913" y="3436938"/>
          <p14:tracePt t="28722" x="5054600" y="3444875"/>
          <p14:tracePt t="28730" x="5094288" y="3452813"/>
          <p14:tracePt t="28738" x="5141913" y="3452813"/>
          <p14:tracePt t="28746" x="5181600" y="3460750"/>
          <p14:tracePt t="28754" x="5237163" y="3468688"/>
          <p14:tracePt t="28762" x="5284788" y="3476625"/>
          <p14:tracePt t="28770" x="5334000" y="3476625"/>
          <p14:tracePt t="28778" x="5389563" y="3484563"/>
          <p14:tracePt t="28786" x="5437188" y="3484563"/>
          <p14:tracePt t="28794" x="5476875" y="3484563"/>
          <p14:tracePt t="28802" x="5532438" y="3484563"/>
          <p14:tracePt t="28810" x="5580063" y="3492500"/>
          <p14:tracePt t="28818" x="5619750" y="3492500"/>
          <p14:tracePt t="28826" x="5667375" y="3492500"/>
          <p14:tracePt t="28834" x="5708650" y="3500438"/>
          <p14:tracePt t="28842" x="5732463" y="3500438"/>
          <p14:tracePt t="28851" x="5764213" y="3500438"/>
          <p14:tracePt t="28858" x="5788025" y="3500438"/>
          <p14:tracePt t="28866" x="5811838" y="3500438"/>
          <p14:tracePt t="28874" x="5835650" y="3508375"/>
          <p14:tracePt t="28882" x="5851525" y="3516313"/>
          <p14:tracePt t="28890" x="5867400" y="3516313"/>
          <p14:tracePt t="28898" x="5883275" y="3516313"/>
          <p14:tracePt t="28917" x="5899150" y="3516313"/>
          <p14:tracePt t="29114" x="5899150" y="3508375"/>
          <p14:tracePt t="29122" x="5891213" y="3500438"/>
          <p14:tracePt t="29130" x="5883275" y="3492500"/>
          <p14:tracePt t="29138" x="5883275" y="3484563"/>
          <p14:tracePt t="29146" x="5875338" y="3476625"/>
          <p14:tracePt t="29154" x="5875338" y="3468688"/>
          <p14:tracePt t="29162" x="5859463" y="3460750"/>
          <p14:tracePt t="29178" x="5851525" y="3460750"/>
          <p14:tracePt t="29186" x="5843588" y="3452813"/>
          <p14:tracePt t="29194" x="5835650" y="3444875"/>
          <p14:tracePt t="29202" x="5827713" y="3444875"/>
          <p14:tracePt t="29210" x="5819775" y="3436938"/>
          <p14:tracePt t="29218" x="5811838" y="3436938"/>
          <p14:tracePt t="29282" x="5827713" y="3436938"/>
          <p14:tracePt t="29290" x="5835650" y="3436938"/>
          <p14:tracePt t="29298" x="5843588" y="3436938"/>
          <p14:tracePt t="29306" x="5859463" y="3436938"/>
          <p14:tracePt t="29314" x="5875338" y="3436938"/>
          <p14:tracePt t="29322" x="5899150" y="3452813"/>
          <p14:tracePt t="29330" x="5915025" y="3460750"/>
          <p14:tracePt t="29338" x="5938838" y="3476625"/>
          <p14:tracePt t="29346" x="5938838" y="3484563"/>
          <p14:tracePt t="29354" x="5946775" y="3492500"/>
          <p14:tracePt t="29362" x="5946775" y="3500438"/>
          <p14:tracePt t="29371" x="5954713" y="3500438"/>
          <p14:tracePt t="29378" x="5954713" y="3508375"/>
          <p14:tracePt t="29386" x="5954713" y="3516313"/>
          <p14:tracePt t="29394" x="5954713" y="3524250"/>
          <p14:tracePt t="29410" x="5954713" y="3540125"/>
          <p14:tracePt t="29418" x="5946775" y="3540125"/>
          <p14:tracePt t="29426" x="5922963" y="3548063"/>
          <p14:tracePt t="29434" x="5907088" y="3556000"/>
          <p14:tracePt t="29442" x="5899150" y="3571875"/>
          <p14:tracePt t="29451" x="5875338" y="3595688"/>
          <p14:tracePt t="29458" x="5867400" y="3613150"/>
          <p14:tracePt t="29466" x="5851525" y="3652838"/>
          <p14:tracePt t="29474" x="5835650" y="3684588"/>
          <p14:tracePt t="29482" x="5803900" y="3732213"/>
          <p14:tracePt t="29490" x="5795963" y="3771900"/>
          <p14:tracePt t="29498" x="5772150" y="3811588"/>
          <p14:tracePt t="29506" x="5748338" y="3859213"/>
          <p14:tracePt t="29514" x="5732463" y="3898900"/>
          <p14:tracePt t="29522" x="5708650" y="3948113"/>
          <p14:tracePt t="29530" x="5684838" y="3995738"/>
          <p14:tracePt t="29538" x="5676900" y="4027488"/>
          <p14:tracePt t="29546" x="5651500" y="4083050"/>
          <p14:tracePt t="29554" x="5627688" y="4122738"/>
          <p14:tracePt t="29562" x="5619750" y="4162425"/>
          <p14:tracePt t="29570" x="5611813" y="4210050"/>
          <p14:tracePt t="29578" x="5603875" y="4257675"/>
          <p14:tracePt t="29586" x="5603875" y="4281488"/>
          <p14:tracePt t="29594" x="5603875" y="4314825"/>
          <p14:tracePt t="29602" x="5603875" y="4346575"/>
          <p14:tracePt t="29610" x="5603875" y="4362450"/>
          <p14:tracePt t="29618" x="5603875" y="4386263"/>
          <p14:tracePt t="29626" x="5603875" y="4402138"/>
          <p14:tracePt t="29634" x="5603875" y="4418013"/>
          <p14:tracePt t="29642" x="5603875" y="4425950"/>
          <p14:tracePt t="29658" x="5611813" y="4433888"/>
          <p14:tracePt t="29666" x="5619750" y="4433888"/>
          <p14:tracePt t="29682" x="5627688" y="4433888"/>
          <p14:tracePt t="29690" x="5635625" y="4433888"/>
          <p14:tracePt t="29698" x="5643563" y="4433888"/>
          <p14:tracePt t="29706" x="5659438" y="4433888"/>
          <p14:tracePt t="29714" x="5667375" y="4433888"/>
          <p14:tracePt t="29722" x="5684838" y="4433888"/>
          <p14:tracePt t="29730" x="5692775" y="4425950"/>
          <p14:tracePt t="29738" x="5708650" y="4425950"/>
          <p14:tracePt t="29746" x="5732463" y="4418013"/>
          <p14:tracePt t="29754" x="5740400" y="4418013"/>
          <p14:tracePt t="29762" x="5748338" y="4418013"/>
          <p14:tracePt t="29770" x="5772150" y="4418013"/>
          <p14:tracePt t="29778" x="5780088" y="4410075"/>
          <p14:tracePt t="29794" x="5795963" y="4402138"/>
          <p14:tracePt t="29810" x="5803900" y="4402138"/>
          <p14:tracePt t="29834" x="5811838" y="4402138"/>
          <p14:tracePt t="29898" x="5819775" y="4386263"/>
          <p14:tracePt t="29914" x="5819775" y="4378325"/>
          <p14:tracePt t="29930" x="5819775" y="4362450"/>
          <p14:tracePt t="29938" x="5827713" y="4346575"/>
          <p14:tracePt t="29946" x="5835650" y="4338638"/>
          <p14:tracePt t="29954" x="5835650" y="4330700"/>
          <p14:tracePt t="29962" x="5835650" y="4322763"/>
          <p14:tracePt t="29978" x="5835650" y="4306888"/>
          <p14:tracePt t="29994" x="5835650" y="4298950"/>
          <p14:tracePt t="30002" x="5835650" y="4291013"/>
          <p14:tracePt t="30010" x="5835650" y="4281488"/>
          <p14:tracePt t="30018" x="5835650" y="4273550"/>
          <p14:tracePt t="30026" x="5835650" y="4265613"/>
          <p14:tracePt t="30034" x="5827713" y="4249738"/>
          <p14:tracePt t="30051" x="5811838" y="4241800"/>
          <p14:tracePt t="30058" x="5811838" y="4233863"/>
          <p14:tracePt t="30066" x="5803900" y="4225925"/>
          <p14:tracePt t="30074" x="5803900" y="4217988"/>
          <p14:tracePt t="30090" x="5795963" y="4217988"/>
          <p14:tracePt t="30098" x="5795963" y="4210050"/>
          <p14:tracePt t="30266" x="5788025" y="4210050"/>
          <p14:tracePt t="30282" x="5780088" y="4210050"/>
          <p14:tracePt t="30290" x="5772150" y="4217988"/>
          <p14:tracePt t="30298" x="5764213" y="4217988"/>
          <p14:tracePt t="30306" x="5756275" y="4217988"/>
          <p14:tracePt t="30314" x="5748338" y="4225925"/>
          <p14:tracePt t="30322" x="5740400" y="4233863"/>
          <p14:tracePt t="30330" x="5732463" y="4233863"/>
          <p14:tracePt t="30338" x="5724525" y="4241800"/>
          <p14:tracePt t="30346" x="5724525" y="4249738"/>
          <p14:tracePt t="30354" x="5708650" y="4257675"/>
          <p14:tracePt t="30370" x="5700713" y="4273550"/>
          <p14:tracePt t="30386" x="5692775" y="4273550"/>
          <p14:tracePt t="30394" x="5684838" y="4281488"/>
          <p14:tracePt t="30410" x="5676900" y="4291013"/>
          <p14:tracePt t="30418" x="5667375" y="4298950"/>
          <p14:tracePt t="30426" x="5659438" y="4306888"/>
          <p14:tracePt t="30434" x="5651500" y="4314825"/>
          <p14:tracePt t="30442" x="5643563" y="4322763"/>
          <p14:tracePt t="30451" x="5635625" y="4338638"/>
          <p14:tracePt t="30458" x="5627688" y="4346575"/>
          <p14:tracePt t="30466" x="5619750" y="4362450"/>
          <p14:tracePt t="30474" x="5611813" y="4370388"/>
          <p14:tracePt t="30482" x="5603875" y="4386263"/>
          <p14:tracePt t="30490" x="5595938" y="4394200"/>
          <p14:tracePt t="30498" x="5588000" y="4410075"/>
          <p14:tracePt t="30506" x="5580063" y="4425950"/>
          <p14:tracePt t="30514" x="5556250" y="4441825"/>
          <p14:tracePt t="30522" x="5548313" y="4457700"/>
          <p14:tracePt t="30530" x="5540375" y="4473575"/>
          <p14:tracePt t="30538" x="5508625" y="4489450"/>
          <p14:tracePt t="30546" x="5476875" y="4513263"/>
          <p14:tracePt t="30554" x="5437188" y="4537075"/>
          <p14:tracePt t="30562" x="5397500" y="4568825"/>
          <p14:tracePt t="30570" x="5349875" y="4600575"/>
          <p14:tracePt t="30578" x="5292725" y="4633913"/>
          <p14:tracePt t="30586" x="5221288" y="4657725"/>
          <p14:tracePt t="30594" x="5157788" y="4689475"/>
          <p14:tracePt t="30602" x="5094288" y="4713288"/>
          <p14:tracePt t="30610" x="5014913" y="4737100"/>
          <p14:tracePt t="30618" x="4926013" y="4745038"/>
          <p14:tracePt t="30626" x="4838700" y="4752975"/>
          <p14:tracePt t="30634" x="4759325" y="4752975"/>
          <p14:tracePt t="30642" x="4672013" y="4752975"/>
          <p14:tracePt t="30650" x="4576763" y="4752975"/>
          <p14:tracePt t="30658" x="4495800" y="4752975"/>
          <p14:tracePt t="30666" x="4400550" y="4745038"/>
          <p14:tracePt t="30674" x="4313238" y="4721225"/>
          <p14:tracePt t="30682" x="4217988" y="4705350"/>
          <p14:tracePt t="30690" x="4113213" y="4681538"/>
          <p14:tracePt t="30698" x="4033838" y="4665663"/>
          <p14:tracePt t="30706" x="3954463" y="4649788"/>
          <p14:tracePt t="30714" x="3890963" y="4633913"/>
          <p14:tracePt t="30722" x="3825875" y="4624388"/>
          <p14:tracePt t="30730" x="3770313" y="4624388"/>
          <p14:tracePt t="30738" x="3706813" y="4616450"/>
          <p14:tracePt t="30746" x="3651250" y="4608513"/>
          <p14:tracePt t="30754" x="3595688" y="4608513"/>
          <p14:tracePt t="30762" x="3548063" y="4600575"/>
          <p14:tracePt t="30770" x="3516313" y="4592638"/>
          <p14:tracePt t="30778" x="3459163" y="4584700"/>
          <p14:tracePt t="30786" x="3427413" y="4568825"/>
          <p14:tracePt t="30794" x="3395663" y="4568825"/>
          <p14:tracePt t="30802" x="3355975" y="4552950"/>
          <p14:tracePt t="30810" x="3324225" y="4545013"/>
          <p14:tracePt t="30818" x="3284538" y="4537075"/>
          <p14:tracePt t="30826" x="3260725" y="4529138"/>
          <p14:tracePt t="30834" x="3228975" y="4521200"/>
          <p14:tracePt t="30842" x="3205163" y="4505325"/>
          <p14:tracePt t="30850" x="3181350" y="4505325"/>
          <p14:tracePt t="30858" x="3157538" y="4489450"/>
          <p14:tracePt t="30866" x="3141663" y="4481513"/>
          <p14:tracePt t="30874" x="3117850" y="4473575"/>
          <p14:tracePt t="30884" x="3092450" y="4465638"/>
          <p14:tracePt t="30890" x="3068638" y="4441825"/>
          <p14:tracePt t="30898" x="3052763" y="4441825"/>
          <p14:tracePt t="30906" x="3036888" y="4425950"/>
          <p14:tracePt t="30914" x="3021013" y="4418013"/>
          <p14:tracePt t="30923" x="3005138" y="4402138"/>
          <p14:tracePt t="30930" x="2989263" y="4402138"/>
          <p14:tracePt t="30938" x="2981325" y="4386263"/>
          <p14:tracePt t="30946" x="2965450" y="4386263"/>
          <p14:tracePt t="30954" x="2957513" y="4370388"/>
          <p14:tracePt t="30962" x="2941638" y="4362450"/>
          <p14:tracePt t="30970" x="2941638" y="4346575"/>
          <p14:tracePt t="30978" x="2933700" y="4346575"/>
          <p14:tracePt t="30986" x="2933700" y="4338638"/>
          <p14:tracePt t="30994" x="2925763" y="4322763"/>
          <p14:tracePt t="31010" x="2917825" y="4306888"/>
          <p14:tracePt t="31018" x="2917825" y="4298950"/>
          <p14:tracePt t="31026" x="2909888" y="4291013"/>
          <p14:tracePt t="31034" x="2909888" y="4273550"/>
          <p14:tracePt t="31154" x="2917825" y="4273550"/>
          <p14:tracePt t="31162" x="2933700" y="4273550"/>
          <p14:tracePt t="31170" x="2933700" y="4281488"/>
          <p14:tracePt t="31178" x="2941638" y="4281488"/>
          <p14:tracePt t="31186" x="2957513" y="4298950"/>
          <p14:tracePt t="31194" x="2973388" y="4298950"/>
          <p14:tracePt t="31202" x="2981325" y="4314825"/>
          <p14:tracePt t="31210" x="2997200" y="4322763"/>
          <p14:tracePt t="31218" x="3021013" y="4338638"/>
          <p14:tracePt t="31226" x="3044825" y="4354513"/>
          <p14:tracePt t="31234" x="3068638" y="4370388"/>
          <p14:tracePt t="31242" x="3084513" y="4378325"/>
          <p14:tracePt t="31251" x="3109913" y="4402138"/>
          <p14:tracePt t="31258" x="3141663" y="4418013"/>
          <p14:tracePt t="31266" x="3157538" y="4418013"/>
          <p14:tracePt t="31274" x="3173413" y="4433888"/>
          <p14:tracePt t="31282" x="3189288" y="4441825"/>
          <p14:tracePt t="31290" x="3213100" y="4457700"/>
          <p14:tracePt t="31298" x="3228975" y="4465638"/>
          <p14:tracePt t="31306" x="3244850" y="4473575"/>
          <p14:tracePt t="31314" x="3252788" y="4481513"/>
          <p14:tracePt t="31322" x="3284538" y="4489450"/>
          <p14:tracePt t="31330" x="3292475" y="4505325"/>
          <p14:tracePt t="31338" x="3300413" y="4513263"/>
          <p14:tracePt t="31346" x="3324225" y="4521200"/>
          <p14:tracePt t="31354" x="3332163" y="4537075"/>
          <p14:tracePt t="31362" x="3348038" y="4545013"/>
          <p14:tracePt t="31370" x="3363913" y="4552950"/>
          <p14:tracePt t="31378" x="3371850" y="4568825"/>
          <p14:tracePt t="31386" x="3387725" y="4576763"/>
          <p14:tracePt t="31394" x="3403600" y="4576763"/>
          <p14:tracePt t="31402" x="3411538" y="4592638"/>
          <p14:tracePt t="31410" x="3427413" y="4592638"/>
          <p14:tracePt t="31418" x="3443288" y="4608513"/>
          <p14:tracePt t="31426" x="3451225" y="4608513"/>
          <p14:tracePt t="31434" x="3467100" y="4624388"/>
          <p14:tracePt t="31442" x="3492500" y="4633913"/>
          <p14:tracePt t="31450" x="3524250" y="4649788"/>
          <p14:tracePt t="31458" x="3548063" y="4665663"/>
          <p14:tracePt t="31466" x="3571875" y="4673600"/>
          <p14:tracePt t="31474" x="3619500" y="4697413"/>
          <p14:tracePt t="31482" x="3659188" y="4713288"/>
          <p14:tracePt t="31490" x="3690938" y="4729163"/>
          <p14:tracePt t="31498" x="3730625" y="4752975"/>
          <p14:tracePt t="31506" x="3778250" y="4768850"/>
          <p14:tracePt t="31514" x="3817938" y="4792663"/>
          <p14:tracePt t="31522" x="3859213" y="4800600"/>
          <p14:tracePt t="31530" x="3906838" y="4816475"/>
          <p14:tracePt t="31538" x="3954463" y="4832350"/>
          <p14:tracePt t="31546" x="3986213" y="4848225"/>
          <p14:tracePt t="31554" x="4025900" y="4856163"/>
          <p14:tracePt t="31562" x="4057650" y="4872038"/>
          <p14:tracePt t="31570" x="4097338" y="4879975"/>
          <p14:tracePt t="31578" x="4121150" y="4887913"/>
          <p14:tracePt t="31586" x="4144963" y="4895850"/>
          <p14:tracePt t="31594" x="4168775" y="4903788"/>
          <p14:tracePt t="31602" x="4192588" y="4919663"/>
          <p14:tracePt t="31610" x="4217988" y="4919663"/>
          <p14:tracePt t="31618" x="4233863" y="4927600"/>
          <p14:tracePt t="31626" x="4241800" y="4935538"/>
          <p14:tracePt t="31634" x="4257675" y="4935538"/>
          <p14:tracePt t="31642" x="4273550" y="4943475"/>
          <p14:tracePt t="31651" x="4281488" y="4951413"/>
          <p14:tracePt t="31658" x="4297363" y="4951413"/>
          <p14:tracePt t="31666" x="4313238" y="4951413"/>
          <p14:tracePt t="31674" x="4321175" y="4959350"/>
          <p14:tracePt t="31682" x="4337050" y="4967288"/>
          <p14:tracePt t="31690" x="4344988" y="4976813"/>
          <p14:tracePt t="31698" x="4368800" y="4976813"/>
          <p14:tracePt t="31706" x="4392613" y="4984750"/>
          <p14:tracePt t="31714" x="4408488" y="5000625"/>
          <p14:tracePt t="31722" x="4432300" y="5000625"/>
          <p14:tracePt t="31730" x="4471988" y="5016500"/>
          <p14:tracePt t="31738" x="4495800" y="5024438"/>
          <p14:tracePt t="31746" x="4519613" y="5032375"/>
          <p14:tracePt t="31754" x="4551363" y="5040313"/>
          <p14:tracePt t="31762" x="4584700" y="5040313"/>
          <p14:tracePt t="31770" x="4632325" y="5040313"/>
          <p14:tracePt t="31778" x="4664075" y="5040313"/>
          <p14:tracePt t="31786" x="4711700" y="5048250"/>
          <p14:tracePt t="31794" x="4743450" y="5048250"/>
          <p14:tracePt t="31802" x="4775200" y="5048250"/>
          <p14:tracePt t="31810" x="4814888" y="5048250"/>
          <p14:tracePt t="31818" x="4838700" y="5048250"/>
          <p14:tracePt t="31826" x="4886325" y="5048250"/>
          <p14:tracePt t="31834" x="4918075" y="5048250"/>
          <p14:tracePt t="31842" x="4951413" y="5040313"/>
          <p14:tracePt t="31851" x="4999038" y="5024438"/>
          <p14:tracePt t="31858" x="5038725" y="5008563"/>
          <p14:tracePt t="31866" x="5078413" y="5000625"/>
          <p14:tracePt t="31874" x="5118100" y="4992688"/>
          <p14:tracePt t="31882" x="5157788" y="4976813"/>
          <p14:tracePt t="31890" x="5197475" y="4976813"/>
          <p14:tracePt t="31898" x="5237163" y="4967288"/>
          <p14:tracePt t="31906" x="5268913" y="4959350"/>
          <p14:tracePt t="31914" x="5292725" y="4943475"/>
          <p14:tracePt t="31922" x="5326063" y="4935538"/>
          <p14:tracePt t="31930" x="5357813" y="4919663"/>
          <p14:tracePt t="31938" x="5389563" y="4919663"/>
          <p14:tracePt t="31946" x="5421313" y="4903788"/>
          <p14:tracePt t="31954" x="5445125" y="4895850"/>
          <p14:tracePt t="31962" x="5461000" y="4887913"/>
          <p14:tracePt t="31970" x="5484813" y="4879975"/>
          <p14:tracePt t="31978" x="5500688" y="4864100"/>
          <p14:tracePt t="31986" x="5524500" y="4856163"/>
          <p14:tracePt t="31994" x="5532438" y="4840288"/>
          <p14:tracePt t="32002" x="5556250" y="4824413"/>
          <p14:tracePt t="32010" x="5572125" y="4816475"/>
          <p14:tracePt t="32018" x="5588000" y="4792663"/>
          <p14:tracePt t="32026" x="5603875" y="4776788"/>
          <p14:tracePt t="32034" x="5611813" y="4752975"/>
          <p14:tracePt t="32042" x="5627688" y="4737100"/>
          <p14:tracePt t="32051" x="5635625" y="4713288"/>
          <p14:tracePt t="32058" x="5651500" y="4697413"/>
          <p14:tracePt t="32066" x="5659438" y="4681538"/>
          <p14:tracePt t="32074" x="5667375" y="4665663"/>
          <p14:tracePt t="32082" x="5676900" y="4649788"/>
          <p14:tracePt t="32090" x="5676900" y="4641850"/>
          <p14:tracePt t="32098" x="5684838" y="4633913"/>
          <p14:tracePt t="32106" x="5692775" y="4624388"/>
          <p14:tracePt t="32114" x="5692775" y="4616450"/>
          <p14:tracePt t="32130" x="5692775" y="4608513"/>
          <p14:tracePt t="32138" x="5700713" y="4608513"/>
          <p14:tracePt t="32146" x="5700713" y="4600575"/>
          <p14:tracePt t="32162" x="5708650" y="4584700"/>
          <p14:tracePt t="32178" x="5708650" y="4576763"/>
          <p14:tracePt t="32186" x="5716588" y="4576763"/>
          <p14:tracePt t="32194" x="5724525" y="4576763"/>
          <p14:tracePt t="32202" x="5724525" y="4568825"/>
          <p14:tracePt t="32226" x="5724525" y="4560888"/>
          <p14:tracePt t="32346" x="5716588" y="4560888"/>
          <p14:tracePt t="32362" x="5708650" y="4560888"/>
          <p14:tracePt t="32378" x="5700713" y="4568825"/>
          <p14:tracePt t="32386" x="5692775" y="4568825"/>
          <p14:tracePt t="32403" x="5676900" y="4576763"/>
          <p14:tracePt t="32410" x="5651500" y="4584700"/>
          <p14:tracePt t="32418" x="5643563" y="4584700"/>
          <p14:tracePt t="32426" x="5635625" y="4592638"/>
          <p14:tracePt t="32434" x="5619750" y="4592638"/>
          <p14:tracePt t="32482" x="5619750" y="4584700"/>
          <p14:tracePt t="32490" x="5627688" y="4568825"/>
          <p14:tracePt t="32498" x="5643563" y="4560888"/>
          <p14:tracePt t="32506" x="5651500" y="4545013"/>
          <p14:tracePt t="32514" x="5659438" y="4529138"/>
          <p14:tracePt t="32522" x="5659438" y="4521200"/>
          <p14:tracePt t="32530" x="5667375" y="4513263"/>
          <p14:tracePt t="32538" x="5676900" y="4505325"/>
          <p14:tracePt t="32546" x="5684838" y="4489450"/>
          <p14:tracePt t="32554" x="5700713" y="4473575"/>
          <p14:tracePt t="32562" x="5716588" y="4449763"/>
          <p14:tracePt t="32570" x="5724525" y="4425950"/>
          <p14:tracePt t="32578" x="5740400" y="4402138"/>
          <p14:tracePt t="32586" x="5756275" y="4386263"/>
          <p14:tracePt t="32594" x="5764213" y="4378325"/>
          <p14:tracePt t="32602" x="5772150" y="4362450"/>
          <p14:tracePt t="32610" x="5780088" y="4362450"/>
          <p14:tracePt t="32618" x="5795963" y="4346575"/>
          <p14:tracePt t="32642" x="5795963" y="4338638"/>
          <p14:tracePt t="32706" x="5788025" y="4346575"/>
          <p14:tracePt t="32714" x="5788025" y="4370388"/>
          <p14:tracePt t="32722" x="5772150" y="4394200"/>
          <p14:tracePt t="32730" x="5772150" y="4418013"/>
          <p14:tracePt t="32738" x="5764213" y="4441825"/>
          <p14:tracePt t="32746" x="5748338" y="4465638"/>
          <p14:tracePt t="32754" x="5740400" y="4497388"/>
          <p14:tracePt t="32762" x="5724525" y="4529138"/>
          <p14:tracePt t="32770" x="5708650" y="4552950"/>
          <p14:tracePt t="32778" x="5692775" y="4592638"/>
          <p14:tracePt t="32786" x="5684838" y="4608513"/>
          <p14:tracePt t="32794" x="5659438" y="4633913"/>
          <p14:tracePt t="32802" x="5627688" y="4673600"/>
          <p14:tracePt t="32810" x="5619750" y="4697413"/>
          <p14:tracePt t="32818" x="5603875" y="4721225"/>
          <p14:tracePt t="32826" x="5572125" y="4745038"/>
          <p14:tracePt t="32834" x="5540375" y="4768850"/>
          <p14:tracePt t="32842" x="5516563" y="4800600"/>
          <p14:tracePt t="32851" x="5484813" y="4816475"/>
          <p14:tracePt t="32858" x="5461000" y="4832350"/>
          <p14:tracePt t="32866" x="5421313" y="4864100"/>
          <p14:tracePt t="32874" x="5389563" y="4879975"/>
          <p14:tracePt t="32882" x="5341938" y="4903788"/>
          <p14:tracePt t="32890" x="5300663" y="4911725"/>
          <p14:tracePt t="32898" x="5260975" y="4927600"/>
          <p14:tracePt t="32906" x="5205413" y="4943475"/>
          <p14:tracePt t="32914" x="5157788" y="4967288"/>
          <p14:tracePt t="32922" x="5110163" y="4984750"/>
          <p14:tracePt t="32930" x="5054600" y="4992688"/>
          <p14:tracePt t="32938" x="4999038" y="5000625"/>
          <p14:tracePt t="32946" x="4943475" y="5000625"/>
          <p14:tracePt t="32954" x="4886325" y="5008563"/>
          <p14:tracePt t="32962" x="4846638" y="5008563"/>
          <p14:tracePt t="32970" x="4814888" y="5008563"/>
          <p14:tracePt t="32978" x="4783138" y="5008563"/>
          <p14:tracePt t="32986" x="4751388" y="5008563"/>
          <p14:tracePt t="32994" x="4719638" y="5008563"/>
          <p14:tracePt t="33002" x="4679950" y="5008563"/>
          <p14:tracePt t="33010" x="4664075" y="5008563"/>
          <p14:tracePt t="33018" x="4640263" y="5008563"/>
          <p14:tracePt t="33026" x="4624388" y="5008563"/>
          <p14:tracePt t="33034" x="4608513" y="5008563"/>
          <p14:tracePt t="33042" x="4600575" y="5008563"/>
          <p14:tracePt t="33050" x="4576763" y="5008563"/>
          <p14:tracePt t="33058" x="4567238" y="5008563"/>
          <p14:tracePt t="33074" x="4551363" y="5008563"/>
          <p14:tracePt t="33090" x="4543425" y="5008563"/>
          <p14:tracePt t="33418" x="4543425" y="4992688"/>
          <p14:tracePt t="33426" x="4551363" y="4992688"/>
          <p14:tracePt t="33434" x="4559300" y="4976813"/>
          <p14:tracePt t="33442" x="4584700" y="4967288"/>
          <p14:tracePt t="33450" x="4616450" y="4935538"/>
          <p14:tracePt t="33458" x="4640263" y="4895850"/>
          <p14:tracePt t="33466" x="4664075" y="4872038"/>
          <p14:tracePt t="33474" x="4695825" y="4824413"/>
          <p14:tracePt t="33482" x="4719638" y="4776788"/>
          <p14:tracePt t="33490" x="4751388" y="4721225"/>
          <p14:tracePt t="33498" x="4783138" y="4657725"/>
          <p14:tracePt t="33506" x="4799013" y="4592638"/>
          <p14:tracePt t="33514" x="4822825" y="4529138"/>
          <p14:tracePt t="33522" x="4846638" y="4449763"/>
          <p14:tracePt t="33530" x="4862513" y="4386263"/>
          <p14:tracePt t="33538" x="4878388" y="4306888"/>
          <p14:tracePt t="33546" x="4894263" y="4249738"/>
          <p14:tracePt t="33554" x="4902200" y="4186238"/>
          <p14:tracePt t="33562" x="4910138" y="4162425"/>
          <p14:tracePt t="33786" x="4926013" y="4162425"/>
          <p14:tracePt t="33794" x="4933950" y="4162425"/>
          <p14:tracePt t="33802" x="4943475" y="4162425"/>
          <p14:tracePt t="33810" x="4959350" y="4178300"/>
          <p14:tracePt t="33818" x="4967288" y="4202113"/>
          <p14:tracePt t="33826" x="4991100" y="4202113"/>
          <p14:tracePt t="33834" x="5006975" y="4210050"/>
          <p14:tracePt t="33842" x="5014913" y="4210050"/>
          <p14:tracePt t="33851" x="5022850" y="4210050"/>
          <p14:tracePt t="33866" x="5030788" y="4210050"/>
          <p14:tracePt t="33922" x="5022850" y="4210050"/>
          <p14:tracePt t="33954" x="5022850" y="4217988"/>
          <p14:tracePt t="34042" x="5014913" y="4217988"/>
          <p14:tracePt t="34130" x="5022850" y="4233863"/>
          <p14:tracePt t="34138" x="5038725" y="4233863"/>
          <p14:tracePt t="34146" x="5054600" y="4249738"/>
          <p14:tracePt t="34154" x="5078413" y="4265613"/>
          <p14:tracePt t="34162" x="5118100" y="4291013"/>
          <p14:tracePt t="34170" x="5149850" y="4314825"/>
          <p14:tracePt t="34178" x="5189538" y="4330700"/>
          <p14:tracePt t="34186" x="5229225" y="4338638"/>
          <p14:tracePt t="34194" x="5268913" y="4354513"/>
          <p14:tracePt t="34202" x="5300663" y="4362450"/>
          <p14:tracePt t="34210" x="5326063" y="4370388"/>
          <p14:tracePt t="34218" x="5357813" y="4370388"/>
          <p14:tracePt t="34226" x="5381625" y="4378325"/>
          <p14:tracePt t="34234" x="5397500" y="4378325"/>
          <p14:tracePt t="34242" x="5413375" y="4378325"/>
          <p14:tracePt t="34250" x="5421313" y="4378325"/>
          <p14:tracePt t="34258" x="5437188" y="4378325"/>
          <p14:tracePt t="34274" x="5445125" y="4378325"/>
          <p14:tracePt t="34338" x="5445125" y="4386263"/>
          <p14:tracePt t="34370" x="5437188" y="4402138"/>
          <p14:tracePt t="34394" x="5437188" y="4418013"/>
          <p14:tracePt t="34402" x="5429250" y="4418013"/>
          <p14:tracePt t="34410" x="5429250" y="4425950"/>
          <p14:tracePt t="34426" x="5429250" y="4433888"/>
          <p14:tracePt t="34450" x="5429250" y="4441825"/>
          <p14:tracePt t="34468" x="5429250" y="4449763"/>
          <p14:tracePt t="34482" x="5437188" y="4449763"/>
          <p14:tracePt t="34490" x="5445125" y="4449763"/>
          <p14:tracePt t="34498" x="5461000" y="4457700"/>
          <p14:tracePt t="34506" x="5476875" y="4457700"/>
          <p14:tracePt t="34514" x="5484813" y="4457700"/>
          <p14:tracePt t="34522" x="5500688" y="4457700"/>
          <p14:tracePt t="34530" x="5516563" y="4457700"/>
          <p14:tracePt t="34538" x="5532438" y="4457700"/>
          <p14:tracePt t="34546" x="5548313" y="4457700"/>
          <p14:tracePt t="34562" x="5564188" y="4457700"/>
          <p14:tracePt t="34730" x="5572125" y="4457700"/>
          <p14:tracePt t="34770" x="5572125" y="4449763"/>
          <p14:tracePt t="34778" x="5580063" y="4449763"/>
          <p14:tracePt t="34786" x="5580063" y="4441825"/>
          <p14:tracePt t="34810" x="5588000" y="4433888"/>
          <p14:tracePt t="34826" x="5595938" y="4433888"/>
          <p14:tracePt t="34866" x="5603875" y="4433888"/>
          <p14:tracePt t="34874" x="5619750" y="4433888"/>
          <p14:tracePt t="34882" x="5635625" y="4433888"/>
          <p14:tracePt t="34890" x="5651500" y="4433888"/>
          <p14:tracePt t="34898" x="5667375" y="4433888"/>
          <p14:tracePt t="34917" x="5708650" y="4433888"/>
          <p14:tracePt t="34923" x="5732463" y="4433888"/>
          <p14:tracePt t="34930" x="5764213" y="4433888"/>
          <p14:tracePt t="34938" x="5788025" y="4433888"/>
          <p14:tracePt t="34946" x="5819775" y="4433888"/>
          <p14:tracePt t="34954" x="5843588" y="4425950"/>
          <p14:tracePt t="34962" x="5867400" y="4425950"/>
          <p14:tracePt t="34970" x="5891213" y="4425950"/>
          <p14:tracePt t="34978" x="5915025" y="4425950"/>
          <p14:tracePt t="34986" x="5938838" y="4425950"/>
          <p14:tracePt t="34994" x="5954713" y="4425950"/>
          <p14:tracePt t="35002" x="5962650" y="4418013"/>
          <p14:tracePt t="35010" x="5978525" y="4418013"/>
          <p14:tracePt t="35018" x="5986463" y="4418013"/>
          <p14:tracePt t="35130" x="5994400" y="4418013"/>
          <p14:tracePt t="35146" x="6002338" y="4418013"/>
          <p14:tracePt t="35154" x="6018213" y="4418013"/>
          <p14:tracePt t="35162" x="6043613" y="4394200"/>
          <p14:tracePt t="35170" x="6059488" y="4362450"/>
          <p14:tracePt t="35178" x="6075363" y="4306888"/>
          <p14:tracePt t="35186" x="6083300" y="4249738"/>
          <p14:tracePt t="35194" x="6099175" y="4178300"/>
          <p14:tracePt t="35202" x="6107113" y="4130675"/>
          <p14:tracePt t="35210" x="6107113" y="4075113"/>
          <p14:tracePt t="35218" x="6107113" y="4027488"/>
          <p14:tracePt t="35226" x="6107113" y="4011613"/>
          <p14:tracePt t="35522" x="6075363" y="4003675"/>
          <p14:tracePt t="35530" x="6067425" y="4011613"/>
          <p14:tracePt t="35538" x="6051550" y="4019550"/>
          <p14:tracePt t="35546" x="6026150" y="4019550"/>
          <p14:tracePt t="35554" x="6018213" y="4027488"/>
          <p14:tracePt t="35562" x="6002338" y="4027488"/>
          <p14:tracePt t="35570" x="5986463" y="4027488"/>
          <p14:tracePt t="35594" x="5994400" y="4027488"/>
          <p14:tracePt t="35602" x="6002338" y="4003675"/>
          <p14:tracePt t="35610" x="6043613" y="3979863"/>
          <p14:tracePt t="35618" x="6083300" y="3963988"/>
          <p14:tracePt t="35626" x="6154738" y="3938588"/>
          <p14:tracePt t="35634" x="6226175" y="3922713"/>
          <p14:tracePt t="35642" x="6305550" y="3914775"/>
          <p14:tracePt t="35650" x="6384925" y="3914775"/>
          <p14:tracePt t="35658" x="6481763" y="3914775"/>
          <p14:tracePt t="35666" x="6592888" y="3914775"/>
          <p14:tracePt t="35674" x="6688138" y="3914775"/>
          <p14:tracePt t="35682" x="6792913" y="3914775"/>
          <p14:tracePt t="35690" x="6911975" y="3922713"/>
          <p14:tracePt t="35698" x="7007225" y="3922713"/>
          <p14:tracePt t="35706" x="7102475" y="3930650"/>
          <p14:tracePt t="35714" x="7199313" y="3930650"/>
          <p14:tracePt t="35722" x="7294563" y="3938588"/>
          <p14:tracePt t="35730" x="7366000" y="3948113"/>
          <p14:tracePt t="35738" x="7437438" y="3948113"/>
          <p14:tracePt t="35746" x="7493000" y="3956050"/>
          <p14:tracePt t="35754" x="7542213" y="3956050"/>
          <p14:tracePt t="35762" x="7589838" y="3956050"/>
          <p14:tracePt t="35770" x="7629525" y="3956050"/>
          <p14:tracePt t="35778" x="7661275" y="3956050"/>
          <p14:tracePt t="35786" x="7693025" y="3956050"/>
          <p14:tracePt t="35794" x="7732713" y="3956050"/>
          <p14:tracePt t="35802" x="7764463" y="3956050"/>
          <p14:tracePt t="35810" x="7812088" y="3956050"/>
          <p14:tracePt t="35818" x="7851775" y="3956050"/>
          <p14:tracePt t="35826" x="7908925" y="3956050"/>
          <p14:tracePt t="35834" x="7948613" y="3956050"/>
          <p14:tracePt t="35842" x="8020050" y="3963988"/>
          <p14:tracePt t="35851" x="8083550" y="3971925"/>
          <p14:tracePt t="35858" x="8147050" y="3971925"/>
          <p14:tracePt t="35867" x="8210550" y="3971925"/>
          <p14:tracePt t="35874" x="8275638" y="3971925"/>
          <p14:tracePt t="35882" x="8315325" y="3971925"/>
          <p14:tracePt t="35890" x="8370888" y="3971925"/>
          <p14:tracePt t="35898" x="8418513" y="3971925"/>
          <p14:tracePt t="35906" x="8458200" y="3963988"/>
          <p14:tracePt t="35914" x="8497888" y="3956050"/>
          <p14:tracePt t="35923" x="8521700" y="3948113"/>
          <p14:tracePt t="35930" x="8553450" y="3938588"/>
          <p14:tracePt t="35938" x="8577263" y="3922713"/>
          <p14:tracePt t="35946" x="8610600" y="3914775"/>
          <p14:tracePt t="35954" x="8634413" y="3898900"/>
          <p14:tracePt t="35962" x="8650288" y="3883025"/>
          <p14:tracePt t="35970" x="8674100" y="3875088"/>
          <p14:tracePt t="35978" x="8689975" y="3867150"/>
          <p14:tracePt t="35986" x="8697913" y="3859213"/>
          <p14:tracePt t="35994" x="8705850" y="3851275"/>
          <p14:tracePt t="36018" x="8713788" y="3851275"/>
          <p14:tracePt t="36338" x="8721725" y="3851275"/>
          <p14:tracePt t="36346" x="8729663" y="3851275"/>
          <p14:tracePt t="36354" x="8745538" y="3843338"/>
          <p14:tracePt t="36362" x="8777288" y="3843338"/>
          <p14:tracePt t="36370" x="8809038" y="3835400"/>
          <p14:tracePt t="36378" x="8864600" y="3835400"/>
          <p14:tracePt t="36386" x="8912225" y="3835400"/>
          <p14:tracePt t="36394" x="8969375" y="3827463"/>
          <p14:tracePt t="36402" x="9048750" y="3819525"/>
          <p14:tracePt t="36410" x="9120188" y="3819525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DFDD8F-F237-4691-9C62-EDD8665D8060}"/>
              </a:ext>
            </a:extLst>
          </p:cNvPr>
          <p:cNvSpPr/>
          <p:nvPr/>
        </p:nvSpPr>
        <p:spPr>
          <a:xfrm>
            <a:off x="468313" y="1772816"/>
            <a:ext cx="8424862" cy="208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B77A2-7D14-41BB-9D1E-5D30F87252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395" y="966561"/>
            <a:ext cx="7849567" cy="367206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관계의 방향성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관계요소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명명 기준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명명 기준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 개의 관계요소명으로 표기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용어를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시제 동사를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방향성에 따라 능동형 또는 수동형으로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방향성을 고려하여 시계방향으로 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941" name="슬라이드 번호 개체 틀 3">
            <a:extLst>
              <a:ext uri="{FF2B5EF4-FFF2-40B4-BE49-F238E27FC236}">
                <a16:creationId xmlns:a16="http://schemas.microsoft.com/office/drawing/2014/main" id="{7F259EE4-F416-4848-A0BE-93F6E01B3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20F58C-215C-403E-833D-1B81868912F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BA7922-774A-47F1-B936-53DD944D431C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94"/>
    </mc:Choice>
    <mc:Fallback xmlns="">
      <p:transition spd="slow" advTm="51594"/>
    </mc:Fallback>
  </mc:AlternateContent>
  <p:extLst>
    <p:ext uri="{3A86A75C-4F4B-4683-9AE1-C65F6400EC91}">
      <p14:laserTraceLst xmlns:p14="http://schemas.microsoft.com/office/powerpoint/2010/main">
        <p14:tracePtLst>
          <p14:tracePt t="1205" x="9001125" y="3197225"/>
          <p14:tracePt t="1213" x="8896350" y="3189288"/>
          <p14:tracePt t="1221" x="8785225" y="3181350"/>
          <p14:tracePt t="1228" x="8682038" y="3173413"/>
          <p14:tracePt t="1236" x="8577263" y="3157538"/>
          <p14:tracePt t="1246" x="8474075" y="3141663"/>
          <p14:tracePt t="1252" x="8370888" y="3117850"/>
          <p14:tracePt t="1260" x="8259763" y="3094038"/>
          <p14:tracePt t="1269" x="8178800" y="3078163"/>
          <p14:tracePt t="1277" x="8059738" y="3062288"/>
          <p14:tracePt t="1285" x="7980363" y="3030538"/>
          <p14:tracePt t="1293" x="7893050" y="3006725"/>
          <p14:tracePt t="1301" x="7788275" y="2990850"/>
          <p14:tracePt t="1309" x="7685088" y="2951163"/>
          <p14:tracePt t="1317" x="7589838" y="2943225"/>
          <p14:tracePt t="1325" x="7485063" y="2919413"/>
          <p14:tracePt t="1333" x="7381875" y="2870200"/>
          <p14:tracePt t="1341" x="7278688" y="2846388"/>
          <p14:tracePt t="1348" x="7191375" y="2814638"/>
          <p14:tracePt t="1357" x="7078663" y="2782888"/>
          <p14:tracePt t="1365" x="6983413" y="2751138"/>
          <p14:tracePt t="1373" x="6888163" y="2719388"/>
          <p14:tracePt t="1381" x="6792913" y="2687638"/>
          <p14:tracePt t="1388" x="6680200" y="2663825"/>
          <p14:tracePt t="1397" x="6608763" y="2632075"/>
          <p14:tracePt t="1405" x="6505575" y="2616200"/>
          <p14:tracePt t="1413" x="6426200" y="2600325"/>
          <p14:tracePt t="1421" x="6337300" y="2584450"/>
          <p14:tracePt t="1429" x="6257925" y="2559050"/>
          <p14:tracePt t="1437" x="6178550" y="2527300"/>
          <p14:tracePt t="1445" x="6099175" y="2511425"/>
          <p14:tracePt t="1453" x="5994400" y="2495550"/>
          <p14:tracePt t="1461" x="5899150" y="2487613"/>
          <p14:tracePt t="1469" x="5803900" y="2463800"/>
          <p14:tracePt t="1478" x="5700713" y="2463800"/>
          <p14:tracePt t="1485" x="5611813" y="2432050"/>
          <p14:tracePt t="1493" x="5508625" y="2416175"/>
          <p14:tracePt t="1500" x="5397500" y="2408238"/>
          <p14:tracePt t="1508" x="5300663" y="2384425"/>
          <p14:tracePt t="1516" x="5197475" y="2360613"/>
          <p14:tracePt t="1524" x="5102225" y="2344738"/>
          <p14:tracePt t="1532" x="4991100" y="2328863"/>
          <p14:tracePt t="1540" x="4902200" y="2320925"/>
          <p14:tracePt t="1549" x="4799013" y="2305050"/>
          <p14:tracePt t="1557" x="4711700" y="2305050"/>
          <p14:tracePt t="1565" x="4632325" y="2281238"/>
          <p14:tracePt t="1573" x="4551363" y="2281238"/>
          <p14:tracePt t="1581" x="4479925" y="2265363"/>
          <p14:tracePt t="1589" x="4416425" y="2265363"/>
          <p14:tracePt t="1597" x="4337050" y="2257425"/>
          <p14:tracePt t="1604" x="4281488" y="2249488"/>
          <p14:tracePt t="1613" x="4217988" y="2241550"/>
          <p14:tracePt t="1621" x="4160838" y="2241550"/>
          <p14:tracePt t="1629" x="4097338" y="2233613"/>
          <p14:tracePt t="1637" x="4041775" y="2224088"/>
          <p14:tracePt t="1645" x="3978275" y="2216150"/>
          <p14:tracePt t="1653" x="3914775" y="2208213"/>
          <p14:tracePt t="1661" x="3833813" y="2192338"/>
          <p14:tracePt t="1669" x="3770313" y="2184400"/>
          <p14:tracePt t="1677" x="3706813" y="2176463"/>
          <p14:tracePt t="1685" x="3651250" y="2160588"/>
          <p14:tracePt t="1692" x="3587750" y="2152650"/>
          <p14:tracePt t="1701" x="3532188" y="2136775"/>
          <p14:tracePt t="1709" x="3476625" y="2128838"/>
          <p14:tracePt t="1716" x="3427413" y="2112963"/>
          <p14:tracePt t="1725" x="3371850" y="2097088"/>
          <p14:tracePt t="1732" x="3340100" y="2089150"/>
          <p14:tracePt t="1740" x="3284538" y="2081213"/>
          <p14:tracePt t="1748" x="3252788" y="2065338"/>
          <p14:tracePt t="1756" x="3213100" y="2057400"/>
          <p14:tracePt t="1764" x="3189288" y="2049463"/>
          <p14:tracePt t="1773" x="3165475" y="2033588"/>
          <p14:tracePt t="1781" x="3125788" y="2025650"/>
          <p14:tracePt t="1789" x="3109913" y="2025650"/>
          <p14:tracePt t="1797" x="3084513" y="2017713"/>
          <p14:tracePt t="1805" x="3060700" y="2009775"/>
          <p14:tracePt t="1813" x="3044825" y="2001838"/>
          <p14:tracePt t="1821" x="3028950" y="2001838"/>
          <p14:tracePt t="1830" x="3013075" y="2001838"/>
          <p14:tracePt t="1837" x="3005138" y="1993900"/>
          <p14:tracePt t="1845" x="2989263" y="1993900"/>
          <p14:tracePt t="1852" x="2973388" y="1985963"/>
          <p14:tracePt t="1861" x="2965450" y="1985963"/>
          <p14:tracePt t="1869" x="2957513" y="1985963"/>
          <p14:tracePt t="1877" x="2941638" y="1978025"/>
          <p14:tracePt t="1895" x="2901950" y="1970088"/>
          <p14:tracePt t="1901" x="2886075" y="1970088"/>
          <p14:tracePt t="1909" x="2870200" y="1962150"/>
          <p14:tracePt t="1917" x="2846388" y="1962150"/>
          <p14:tracePt t="1925" x="2830513" y="1954213"/>
          <p14:tracePt t="1933" x="2806700" y="1946275"/>
          <p14:tracePt t="1940" x="2782888" y="1938338"/>
          <p14:tracePt t="1948" x="2767013" y="1930400"/>
          <p14:tracePt t="1957" x="2733675" y="1922463"/>
          <p14:tracePt t="1965" x="2717800" y="1914525"/>
          <p14:tracePt t="1973" x="2686050" y="1906588"/>
          <p14:tracePt t="1981" x="2670175" y="1906588"/>
          <p14:tracePt t="1989" x="2630488" y="1890713"/>
          <p14:tracePt t="1997" x="2614613" y="1890713"/>
          <p14:tracePt t="2005" x="2598738" y="1881188"/>
          <p14:tracePt t="2012" x="2566988" y="1873250"/>
          <p14:tracePt t="2021" x="2551113" y="1873250"/>
          <p14:tracePt t="2029" x="2527300" y="1865313"/>
          <p14:tracePt t="2037" x="2503488" y="1865313"/>
          <p14:tracePt t="2045" x="2471738" y="1849438"/>
          <p14:tracePt t="2052" x="2439988" y="1849438"/>
          <p14:tracePt t="2060" x="2408238" y="1841500"/>
          <p14:tracePt t="2069" x="2374900" y="1841500"/>
          <p14:tracePt t="2077" x="2335213" y="1833563"/>
          <p14:tracePt t="2085" x="2295525" y="1833563"/>
          <p14:tracePt t="2093" x="2247900" y="1817688"/>
          <p14:tracePt t="2100" x="2224088" y="1809750"/>
          <p14:tracePt t="2109" x="2192338" y="1801813"/>
          <p14:tracePt t="2116" x="2144713" y="1785938"/>
          <p14:tracePt t="2124" x="2120900" y="1778000"/>
          <p14:tracePt t="2133" x="2081213" y="1770063"/>
          <p14:tracePt t="2141" x="2049463" y="1754188"/>
          <p14:tracePt t="2148" x="2025650" y="1746250"/>
          <p14:tracePt t="2156" x="2000250" y="1738313"/>
          <p14:tracePt t="2165" x="1968500" y="1738313"/>
          <p14:tracePt t="2172" x="1952625" y="1730375"/>
          <p14:tracePt t="2180" x="1936750" y="1722438"/>
          <p14:tracePt t="2188" x="1912938" y="1714500"/>
          <p14:tracePt t="2197" x="1897063" y="1714500"/>
          <p14:tracePt t="2205" x="1881188" y="1714500"/>
          <p14:tracePt t="2212" x="1865313" y="1714500"/>
          <p14:tracePt t="2221" x="1849438" y="1706563"/>
          <p14:tracePt t="2229" x="1841500" y="1706563"/>
          <p14:tracePt t="2237" x="1833563" y="1706563"/>
          <p14:tracePt t="2245" x="1817688" y="1706563"/>
          <p14:tracePt t="2261" x="1809750" y="1698625"/>
          <p14:tracePt t="2276" x="1801813" y="1698625"/>
          <p14:tracePt t="2389" x="1793875" y="1698625"/>
          <p14:tracePt t="2421" x="1785938" y="1698625"/>
          <p14:tracePt t="2453" x="1770063" y="1698625"/>
          <p14:tracePt t="2469" x="1762125" y="1698625"/>
          <p14:tracePt t="2476" x="1754188" y="1690688"/>
          <p14:tracePt t="2485" x="1746250" y="1690688"/>
          <p14:tracePt t="2493" x="1730375" y="1690688"/>
          <p14:tracePt t="2501" x="1722438" y="1690688"/>
          <p14:tracePt t="2509" x="1714500" y="1690688"/>
          <p14:tracePt t="2517" x="1690688" y="1690688"/>
          <p14:tracePt t="2524" x="1682750" y="1690688"/>
          <p14:tracePt t="2533" x="1674813" y="1690688"/>
          <p14:tracePt t="2540" x="1658938" y="1690688"/>
          <p14:tracePt t="2549" x="1641475" y="1690688"/>
          <p14:tracePt t="2556" x="1633538" y="1690688"/>
          <p14:tracePt t="2565" x="1625600" y="1690688"/>
          <p14:tracePt t="2572" x="1617663" y="1690688"/>
          <p14:tracePt t="2580" x="1601788" y="1682750"/>
          <p14:tracePt t="2589" x="1593850" y="1682750"/>
          <p14:tracePt t="2597" x="1585913" y="1682750"/>
          <p14:tracePt t="2605" x="1577975" y="1682750"/>
          <p14:tracePt t="2621" x="1570038" y="1682750"/>
          <p14:tracePt t="3277" x="1562100" y="1682750"/>
          <p14:tracePt t="3284" x="1546225" y="1682750"/>
          <p14:tracePt t="3301" x="1538288" y="1682750"/>
          <p14:tracePt t="3309" x="1522413" y="1682750"/>
          <p14:tracePt t="3325" x="1514475" y="1682750"/>
          <p14:tracePt t="3333" x="1506538" y="1682750"/>
          <p14:tracePt t="3349" x="1490663" y="1682750"/>
          <p14:tracePt t="3364" x="1482725" y="1674813"/>
          <p14:tracePt t="3372" x="1474788" y="1674813"/>
          <p14:tracePt t="3397" x="1466850" y="1674813"/>
          <p14:tracePt t="3429" x="1458913" y="1674813"/>
          <p14:tracePt t="3445" x="1450975" y="1674813"/>
          <p14:tracePt t="3573" x="1450975" y="1682750"/>
          <p14:tracePt t="3580" x="1450975" y="1690688"/>
          <p14:tracePt t="3588" x="1443038" y="1698625"/>
          <p14:tracePt t="3596" x="1443038" y="1706563"/>
          <p14:tracePt t="3604" x="1443038" y="1714500"/>
          <p14:tracePt t="3620" x="1435100" y="1722438"/>
          <p14:tracePt t="3636" x="1435100" y="1730375"/>
          <p14:tracePt t="3645" x="1427163" y="1730375"/>
          <p14:tracePt t="3652" x="1419225" y="1746250"/>
          <p14:tracePt t="3661" x="1419225" y="1754188"/>
          <p14:tracePt t="3677" x="1411288" y="1770063"/>
          <p14:tracePt t="3684" x="1411288" y="1785938"/>
          <p14:tracePt t="3693" x="1395413" y="1793875"/>
          <p14:tracePt t="3701" x="1395413" y="1809750"/>
          <p14:tracePt t="3709" x="1387475" y="1833563"/>
          <p14:tracePt t="3717" x="1387475" y="1841500"/>
          <p14:tracePt t="3725" x="1379538" y="1857375"/>
          <p14:tracePt t="3733" x="1379538" y="1865313"/>
          <p14:tracePt t="3741" x="1379538" y="1873250"/>
          <p14:tracePt t="3749" x="1379538" y="1881188"/>
          <p14:tracePt t="3852" x="1387475" y="1881188"/>
          <p14:tracePt t="3869" x="1403350" y="1881188"/>
          <p14:tracePt t="3885" x="1411288" y="1881188"/>
          <p14:tracePt t="3901" x="1419225" y="1881188"/>
          <p14:tracePt t="3909" x="1427163" y="1881188"/>
          <p14:tracePt t="3925" x="1435100" y="1881188"/>
          <p14:tracePt t="3941" x="1443038" y="1890713"/>
          <p14:tracePt t="3957" x="1450975" y="1890713"/>
          <p14:tracePt t="3964" x="1458913" y="1890713"/>
          <p14:tracePt t="3973" x="1466850" y="1890713"/>
          <p14:tracePt t="3981" x="1466850" y="1898650"/>
          <p14:tracePt t="4005" x="1474788" y="1898650"/>
          <p14:tracePt t="4037" x="1474788" y="1906588"/>
          <p14:tracePt t="4045" x="1482725" y="1914525"/>
          <p14:tracePt t="4053" x="1490663" y="1914525"/>
          <p14:tracePt t="4061" x="1490663" y="1922463"/>
          <p14:tracePt t="4069" x="1498600" y="1922463"/>
          <p14:tracePt t="4101" x="1506538" y="1922463"/>
          <p14:tracePt t="4109" x="1514475" y="1922463"/>
          <p14:tracePt t="4117" x="1522413" y="1930400"/>
          <p14:tracePt t="4133" x="1530350" y="1930400"/>
          <p14:tracePt t="4141" x="1538288" y="1930400"/>
          <p14:tracePt t="4157" x="1546225" y="1930400"/>
          <p14:tracePt t="4173" x="1554163" y="1930400"/>
          <p14:tracePt t="4181" x="1562100" y="1930400"/>
          <p14:tracePt t="4189" x="1570038" y="1930400"/>
          <p14:tracePt t="4197" x="1577975" y="1930400"/>
          <p14:tracePt t="4205" x="1585913" y="1930400"/>
          <p14:tracePt t="4213" x="1593850" y="1930400"/>
          <p14:tracePt t="4221" x="1601788" y="1930400"/>
          <p14:tracePt t="4228" x="1609725" y="1930400"/>
          <p14:tracePt t="4237" x="1617663" y="1930400"/>
          <p14:tracePt t="4245" x="1625600" y="1938338"/>
          <p14:tracePt t="4253" x="1633538" y="1938338"/>
          <p14:tracePt t="4261" x="1651000" y="1938338"/>
          <p14:tracePt t="4269" x="1651000" y="1946275"/>
          <p14:tracePt t="4277" x="1658938" y="1946275"/>
          <p14:tracePt t="4301" x="1666875" y="1946275"/>
          <p14:tracePt t="4341" x="1666875" y="1954213"/>
          <p14:tracePt t="4356" x="1674813" y="1954213"/>
          <p14:tracePt t="4373" x="1674813" y="1962150"/>
          <p14:tracePt t="4381" x="1674813" y="1970088"/>
          <p14:tracePt t="4389" x="1682750" y="1970088"/>
          <p14:tracePt t="4397" x="1690688" y="1970088"/>
          <p14:tracePt t="4549" x="1698625" y="1970088"/>
          <p14:tracePt t="4565" x="1698625" y="1978025"/>
          <p14:tracePt t="4597" x="1706563" y="1985963"/>
          <p14:tracePt t="4613" x="1714500" y="1985963"/>
          <p14:tracePt t="4621" x="1722438" y="1985963"/>
          <p14:tracePt t="4629" x="1722438" y="1993900"/>
          <p14:tracePt t="4637" x="1730375" y="1993900"/>
          <p14:tracePt t="4653" x="1738313" y="1993900"/>
          <p14:tracePt t="4677" x="1746250" y="1993900"/>
          <p14:tracePt t="4693" x="1754188" y="1993900"/>
          <p14:tracePt t="4725" x="1762125" y="1993900"/>
          <p14:tracePt t="4877" x="1762125" y="2001838"/>
          <p14:tracePt t="4957" x="1770063" y="2001838"/>
          <p14:tracePt t="4981" x="1778000" y="2001838"/>
          <p14:tracePt t="4989" x="1785938" y="2001838"/>
          <p14:tracePt t="4997" x="1785938" y="1993900"/>
          <p14:tracePt t="5004" x="1793875" y="1993900"/>
          <p14:tracePt t="5012" x="1801813" y="1993900"/>
          <p14:tracePt t="5021" x="1801813" y="1985963"/>
          <p14:tracePt t="5197" x="1809750" y="1993900"/>
          <p14:tracePt t="5205" x="1817688" y="1993900"/>
          <p14:tracePt t="5421" x="1825625" y="1993900"/>
          <p14:tracePt t="5437" x="1833563" y="1993900"/>
          <p14:tracePt t="5453" x="1841500" y="1993900"/>
          <p14:tracePt t="5461" x="1849438" y="1993900"/>
          <p14:tracePt t="5469" x="1857375" y="1993900"/>
          <p14:tracePt t="5476" x="1865313" y="1993900"/>
          <p14:tracePt t="5493" x="1873250" y="1993900"/>
          <p14:tracePt t="5541" x="1873250" y="2001838"/>
          <p14:tracePt t="5557" x="1881188" y="2009775"/>
          <p14:tracePt t="5573" x="1881188" y="2017713"/>
          <p14:tracePt t="5581" x="1889125" y="2017713"/>
          <p14:tracePt t="5589" x="1889125" y="2025650"/>
          <p14:tracePt t="5597" x="1897063" y="2033588"/>
          <p14:tracePt t="5612" x="1905000" y="2041525"/>
          <p14:tracePt t="5628" x="1912938" y="2041525"/>
          <p14:tracePt t="5645" x="1928813" y="2041525"/>
          <p14:tracePt t="5676" x="1936750" y="2041525"/>
          <p14:tracePt t="5693" x="1944688" y="2041525"/>
          <p14:tracePt t="5709" x="1952625" y="2041525"/>
          <p14:tracePt t="5717" x="1960563" y="2041525"/>
          <p14:tracePt t="5733" x="1960563" y="2033588"/>
          <p14:tracePt t="5741" x="1968500" y="2033588"/>
          <p14:tracePt t="5757" x="1968500" y="2025650"/>
          <p14:tracePt t="5869" x="1976438" y="2033588"/>
          <p14:tracePt t="5885" x="1976438" y="2041525"/>
          <p14:tracePt t="6012" x="1984375" y="2041525"/>
          <p14:tracePt t="6645" x="1984375" y="2049463"/>
          <p14:tracePt t="6877" x="1984375" y="2057400"/>
          <p14:tracePt t="6885" x="1984375" y="2065338"/>
          <p14:tracePt t="6893" x="1992313" y="2081213"/>
          <p14:tracePt t="6909" x="1992313" y="2089150"/>
          <p14:tracePt t="6917" x="1992313" y="2097088"/>
          <p14:tracePt t="7021" x="2000250" y="2097088"/>
          <p14:tracePt t="7029" x="2000250" y="2089150"/>
          <p14:tracePt t="7037" x="2008188" y="2089150"/>
          <p14:tracePt t="7045" x="2008188" y="2081213"/>
          <p14:tracePt t="7053" x="2017713" y="2081213"/>
          <p14:tracePt t="7061" x="2025650" y="2073275"/>
          <p14:tracePt t="7077" x="2025650" y="2065338"/>
          <p14:tracePt t="7085" x="2033588" y="2065338"/>
          <p14:tracePt t="7397" x="2033588" y="2073275"/>
          <p14:tracePt t="7437" x="2033588" y="2081213"/>
          <p14:tracePt t="7605" x="2033588" y="2089150"/>
          <p14:tracePt t="7629" x="2033588" y="2097088"/>
          <p14:tracePt t="7637" x="2033588" y="2105025"/>
          <p14:tracePt t="7901" x="2033588" y="2112963"/>
          <p14:tracePt t="8677" x="2033588" y="2128838"/>
          <p14:tracePt t="8693" x="2033588" y="2136775"/>
          <p14:tracePt t="8709" x="2033588" y="2144713"/>
          <p14:tracePt t="11685" x="2033588" y="2160588"/>
          <p14:tracePt t="11701" x="2033588" y="2168525"/>
          <p14:tracePt t="11709" x="2025650" y="2176463"/>
          <p14:tracePt t="11717" x="2025650" y="2184400"/>
          <p14:tracePt t="11725" x="2017713" y="2192338"/>
          <p14:tracePt t="11733" x="2017713" y="2208213"/>
          <p14:tracePt t="11749" x="2017713" y="2224088"/>
          <p14:tracePt t="11757" x="2017713" y="2233613"/>
          <p14:tracePt t="11764" x="2008188" y="2233613"/>
          <p14:tracePt t="11772" x="2008188" y="2249488"/>
          <p14:tracePt t="11796" x="2008188" y="2257425"/>
          <p14:tracePt t="11893" x="2000250" y="2257425"/>
          <p14:tracePt t="11909" x="2000250" y="2265363"/>
          <p14:tracePt t="11917" x="1992313" y="2265363"/>
          <p14:tracePt t="11925" x="1992313" y="2273300"/>
          <p14:tracePt t="11933" x="1992313" y="2281238"/>
          <p14:tracePt t="11949" x="1984375" y="2289175"/>
          <p14:tracePt t="11965" x="1984375" y="2297113"/>
          <p14:tracePt t="11981" x="1976438" y="2297113"/>
          <p14:tracePt t="11989" x="1976438" y="2305050"/>
          <p14:tracePt t="11997" x="1976438" y="2312988"/>
          <p14:tracePt t="12013" x="1960563" y="2320925"/>
          <p14:tracePt t="12021" x="1960563" y="2328863"/>
          <p14:tracePt t="12029" x="1960563" y="2336800"/>
          <p14:tracePt t="12037" x="1952625" y="2336800"/>
          <p14:tracePt t="12045" x="1944688" y="2344738"/>
          <p14:tracePt t="12053" x="1936750" y="2344738"/>
          <p14:tracePt t="12061" x="1936750" y="2360613"/>
          <p14:tracePt t="12069" x="1920875" y="2360613"/>
          <p14:tracePt t="12077" x="1920875" y="2368550"/>
          <p14:tracePt t="12085" x="1912938" y="2368550"/>
          <p14:tracePt t="12101" x="1905000" y="2376488"/>
          <p14:tracePt t="12109" x="1905000" y="2384425"/>
          <p14:tracePt t="12117" x="1897063" y="2384425"/>
          <p14:tracePt t="12125" x="1889125" y="2384425"/>
          <p14:tracePt t="12141" x="1889125" y="2392363"/>
          <p14:tracePt t="12148" x="1881188" y="2392363"/>
          <p14:tracePt t="12165" x="1881188" y="2400300"/>
          <p14:tracePt t="12181" x="1865313" y="2408238"/>
          <p14:tracePt t="12221" x="1865313" y="2416175"/>
          <p14:tracePt t="12245" x="1857375" y="2416175"/>
          <p14:tracePt t="12309" x="1857375" y="2424113"/>
          <p14:tracePt t="12357" x="1849438" y="2424113"/>
          <p14:tracePt t="12389" x="1849438" y="2432050"/>
          <p14:tracePt t="12413" x="1849438" y="2439988"/>
          <p14:tracePt t="12573" x="1857375" y="2439988"/>
          <p14:tracePt t="12597" x="1865313" y="2439988"/>
          <p14:tracePt t="12613" x="1873250" y="2439988"/>
          <p14:tracePt t="12621" x="1873250" y="2447925"/>
          <p14:tracePt t="12628" x="1881188" y="2447925"/>
          <p14:tracePt t="12645" x="1889125" y="2447925"/>
          <p14:tracePt t="12653" x="1897063" y="2447925"/>
          <p14:tracePt t="12661" x="1905000" y="2447925"/>
          <p14:tracePt t="12677" x="1912938" y="2447925"/>
          <p14:tracePt t="12685" x="1920875" y="2447925"/>
          <p14:tracePt t="12701" x="1928813" y="2447925"/>
          <p14:tracePt t="12717" x="1936750" y="2447925"/>
          <p14:tracePt t="12733" x="1944688" y="2447925"/>
          <p14:tracePt t="12741" x="1952625" y="2447925"/>
          <p14:tracePt t="12749" x="1960563" y="2447925"/>
          <p14:tracePt t="12757" x="1960563" y="2455863"/>
          <p14:tracePt t="12765" x="1968500" y="2455863"/>
          <p14:tracePt t="12773" x="1976438" y="2455863"/>
          <p14:tracePt t="12781" x="1984375" y="2455863"/>
          <p14:tracePt t="12789" x="2008188" y="2463800"/>
          <p14:tracePt t="12797" x="2017713" y="2471738"/>
          <p14:tracePt t="12805" x="2025650" y="2471738"/>
          <p14:tracePt t="12813" x="2041525" y="2471738"/>
          <p14:tracePt t="12821" x="2065338" y="2479675"/>
          <p14:tracePt t="12829" x="2089150" y="2479675"/>
          <p14:tracePt t="12837" x="2097088" y="2479675"/>
          <p14:tracePt t="12845" x="2128838" y="2487613"/>
          <p14:tracePt t="12853" x="2144713" y="2495550"/>
          <p14:tracePt t="12861" x="2168525" y="2503488"/>
          <p14:tracePt t="12869" x="2184400" y="2503488"/>
          <p14:tracePt t="12877" x="2200275" y="2503488"/>
          <p14:tracePt t="12885" x="2216150" y="2503488"/>
          <p14:tracePt t="12896" x="2224088" y="2511425"/>
          <p14:tracePt t="12901" x="2239963" y="2519363"/>
          <p14:tracePt t="12909" x="2255838" y="2527300"/>
          <p14:tracePt t="12917" x="2263775" y="2527300"/>
          <p14:tracePt t="12925" x="2279650" y="2535238"/>
          <p14:tracePt t="12933" x="2295525" y="2535238"/>
          <p14:tracePt t="12941" x="2311400" y="2543175"/>
          <p14:tracePt t="12949" x="2327275" y="2543175"/>
          <p14:tracePt t="12957" x="2335213" y="2543175"/>
          <p14:tracePt t="12965" x="2351088" y="2551113"/>
          <p14:tracePt t="12973" x="2359025" y="2559050"/>
          <p14:tracePt t="12981" x="2366963" y="2559050"/>
          <p14:tracePt t="12989" x="2384425" y="2559050"/>
          <p14:tracePt t="12997" x="2400300" y="2559050"/>
          <p14:tracePt t="13005" x="2416175" y="2559050"/>
          <p14:tracePt t="13013" x="2432050" y="2559050"/>
          <p14:tracePt t="13021" x="2439988" y="2559050"/>
          <p14:tracePt t="13029" x="2455863" y="2559050"/>
          <p14:tracePt t="13036" x="2479675" y="2559050"/>
          <p14:tracePt t="13045" x="2495550" y="2559050"/>
          <p14:tracePt t="13053" x="2503488" y="2559050"/>
          <p14:tracePt t="13061" x="2527300" y="2559050"/>
          <p14:tracePt t="13069" x="2543175" y="2559050"/>
          <p14:tracePt t="13077" x="2559050" y="2559050"/>
          <p14:tracePt t="13085" x="2582863" y="2559050"/>
          <p14:tracePt t="13093" x="2598738" y="2566988"/>
          <p14:tracePt t="13101" x="2622550" y="2566988"/>
          <p14:tracePt t="13109" x="2646363" y="2566988"/>
          <p14:tracePt t="13117" x="2678113" y="2566988"/>
          <p14:tracePt t="13125" x="2717800" y="2566988"/>
          <p14:tracePt t="13133" x="2741613" y="2566988"/>
          <p14:tracePt t="13141" x="2774950" y="2566988"/>
          <p14:tracePt t="13149" x="2798763" y="2566988"/>
          <p14:tracePt t="13157" x="2822575" y="2566988"/>
          <p14:tracePt t="13165" x="2846388" y="2566988"/>
          <p14:tracePt t="13173" x="2870200" y="2566988"/>
          <p14:tracePt t="13181" x="2886075" y="2566988"/>
          <p14:tracePt t="13189" x="2909888" y="2566988"/>
          <p14:tracePt t="13197" x="2933700" y="2566988"/>
          <p14:tracePt t="13205" x="2941638" y="2576513"/>
          <p14:tracePt t="13213" x="2973388" y="2576513"/>
          <p14:tracePt t="13221" x="2989263" y="2584450"/>
          <p14:tracePt t="13228" x="3013075" y="2584450"/>
          <p14:tracePt t="13237" x="3036888" y="2592388"/>
          <p14:tracePt t="13245" x="3060700" y="2592388"/>
          <p14:tracePt t="13253" x="3084513" y="2592388"/>
          <p14:tracePt t="13261" x="3109913" y="2600325"/>
          <p14:tracePt t="13269" x="3125788" y="2608263"/>
          <p14:tracePt t="13277" x="3149600" y="2608263"/>
          <p14:tracePt t="13285" x="3165475" y="2616200"/>
          <p14:tracePt t="13293" x="3181350" y="2616200"/>
          <p14:tracePt t="13301" x="3197225" y="2616200"/>
          <p14:tracePt t="13308" x="3221038" y="2616200"/>
          <p14:tracePt t="13317" x="3228975" y="2616200"/>
          <p14:tracePt t="13333" x="3244850" y="2616200"/>
          <p14:tracePt t="13341" x="3252788" y="2616200"/>
          <p14:tracePt t="13349" x="3260725" y="2616200"/>
          <p14:tracePt t="13357" x="3268663" y="2624138"/>
          <p14:tracePt t="13365" x="3284538" y="2624138"/>
          <p14:tracePt t="13373" x="3292475" y="2624138"/>
          <p14:tracePt t="13381" x="3300413" y="2624138"/>
          <p14:tracePt t="13389" x="3316288" y="2632075"/>
          <p14:tracePt t="13397" x="3332163" y="2632075"/>
          <p14:tracePt t="13405" x="3340100" y="2640013"/>
          <p14:tracePt t="13412" x="3355975" y="2640013"/>
          <p14:tracePt t="13421" x="3371850" y="2640013"/>
          <p14:tracePt t="13429" x="3379788" y="2640013"/>
          <p14:tracePt t="13437" x="3395663" y="2647950"/>
          <p14:tracePt t="13445" x="3419475" y="2647950"/>
          <p14:tracePt t="13453" x="3435350" y="2647950"/>
          <p14:tracePt t="13461" x="3459163" y="2647950"/>
          <p14:tracePt t="13469" x="3484563" y="2647950"/>
          <p14:tracePt t="13477" x="3508375" y="2647950"/>
          <p14:tracePt t="13485" x="3540125" y="2647950"/>
          <p14:tracePt t="13493" x="3571875" y="2647950"/>
          <p14:tracePt t="13501" x="3611563" y="2647950"/>
          <p14:tracePt t="13509" x="3643313" y="2647950"/>
          <p14:tracePt t="13517" x="3675063" y="2647950"/>
          <p14:tracePt t="13525" x="3714750" y="2647950"/>
          <p14:tracePt t="13533" x="3746500" y="2647950"/>
          <p14:tracePt t="13541" x="3794125" y="2647950"/>
          <p14:tracePt t="13549" x="3833813" y="2647950"/>
          <p14:tracePt t="13557" x="3883025" y="2647950"/>
          <p14:tracePt t="13565" x="3922713" y="2640013"/>
          <p14:tracePt t="13573" x="3962400" y="2640013"/>
          <p14:tracePt t="13581" x="3994150" y="2640013"/>
          <p14:tracePt t="13589" x="4025900" y="2640013"/>
          <p14:tracePt t="13597" x="4049713" y="2640013"/>
          <p14:tracePt t="13605" x="4073525" y="2640013"/>
          <p14:tracePt t="13613" x="4097338" y="2640013"/>
          <p14:tracePt t="13621" x="4105275" y="2640013"/>
          <p14:tracePt t="13629" x="4121150" y="2640013"/>
          <p14:tracePt t="13637" x="4129088" y="2640013"/>
          <p14:tracePt t="13757" x="4129088" y="2647950"/>
          <p14:tracePt t="15117" x="4105275" y="2655888"/>
          <p14:tracePt t="15125" x="4097338" y="2655888"/>
          <p14:tracePt t="15133" x="4089400" y="2655888"/>
          <p14:tracePt t="15141" x="4065588" y="2663825"/>
          <p14:tracePt t="15149" x="4049713" y="2663825"/>
          <p14:tracePt t="15157" x="4025900" y="2663825"/>
          <p14:tracePt t="15165" x="3994150" y="2663825"/>
          <p14:tracePt t="15173" x="3970338" y="2663825"/>
          <p14:tracePt t="15181" x="3938588" y="2663825"/>
          <p14:tracePt t="15189" x="3906838" y="2663825"/>
          <p14:tracePt t="15196" x="3875088" y="2663825"/>
          <p14:tracePt t="15204" x="3851275" y="2663825"/>
          <p14:tracePt t="15213" x="3817938" y="2663825"/>
          <p14:tracePt t="15221" x="3786188" y="2663825"/>
          <p14:tracePt t="15229" x="3746500" y="2663825"/>
          <p14:tracePt t="15237" x="3698875" y="2671763"/>
          <p14:tracePt t="15245" x="3643313" y="2671763"/>
          <p14:tracePt t="15253" x="3579813" y="2671763"/>
          <p14:tracePt t="15261" x="3516313" y="2679700"/>
          <p14:tracePt t="15269" x="3451225" y="2679700"/>
          <p14:tracePt t="15277" x="3379788" y="2687638"/>
          <p14:tracePt t="15285" x="3300413" y="2695575"/>
          <p14:tracePt t="15293" x="3236913" y="2703513"/>
          <p14:tracePt t="15301" x="3149600" y="2711450"/>
          <p14:tracePt t="15308" x="3076575" y="2719388"/>
          <p14:tracePt t="15317" x="2997200" y="2735263"/>
          <p14:tracePt t="15324" x="2917825" y="2743200"/>
          <p14:tracePt t="15333" x="2838450" y="2751138"/>
          <p14:tracePt t="15341" x="2767013" y="2759075"/>
          <p14:tracePt t="15349" x="2678113" y="2759075"/>
          <p14:tracePt t="15357" x="2606675" y="2767013"/>
          <p14:tracePt t="15365" x="2535238" y="2774950"/>
          <p14:tracePt t="15373" x="2471738" y="2774950"/>
          <p14:tracePt t="15381" x="2400300" y="2782888"/>
          <p14:tracePt t="15389" x="2343150" y="2782888"/>
          <p14:tracePt t="15397" x="2295525" y="2782888"/>
          <p14:tracePt t="15405" x="2255838" y="2790825"/>
          <p14:tracePt t="15413" x="2224088" y="2790825"/>
          <p14:tracePt t="15421" x="2192338" y="2798763"/>
          <p14:tracePt t="15429" x="2160588" y="2798763"/>
          <p14:tracePt t="15437" x="2128838" y="2806700"/>
          <p14:tracePt t="15445" x="2112963" y="2806700"/>
          <p14:tracePt t="15453" x="2097088" y="2806700"/>
          <p14:tracePt t="15462" x="2081213" y="2814638"/>
          <p14:tracePt t="15469" x="2065338" y="2822575"/>
          <p14:tracePt t="15485" x="2057400" y="2822575"/>
          <p14:tracePt t="15493" x="2057400" y="2830513"/>
          <p14:tracePt t="15525" x="2049463" y="2830513"/>
          <p14:tracePt t="15605" x="2049463" y="2838450"/>
          <p14:tracePt t="15733" x="2049463" y="2846388"/>
          <p14:tracePt t="15741" x="2057400" y="2854325"/>
          <p14:tracePt t="15757" x="2073275" y="2862263"/>
          <p14:tracePt t="15773" x="2081213" y="2878138"/>
          <p14:tracePt t="15781" x="2097088" y="2878138"/>
          <p14:tracePt t="15789" x="2105025" y="2886075"/>
          <p14:tracePt t="15797" x="2120900" y="2894013"/>
          <p14:tracePt t="15805" x="2144713" y="2894013"/>
          <p14:tracePt t="15812" x="2160588" y="2901950"/>
          <p14:tracePt t="15821" x="2176463" y="2909888"/>
          <p14:tracePt t="15828" x="2200275" y="2919413"/>
          <p14:tracePt t="15837" x="2216150" y="2919413"/>
          <p14:tracePt t="15845" x="2232025" y="2927350"/>
          <p14:tracePt t="15852" x="2255838" y="2935288"/>
          <p14:tracePt t="15862" x="2271713" y="2943225"/>
          <p14:tracePt t="15869" x="2287588" y="2943225"/>
          <p14:tracePt t="15877" x="2303463" y="2943225"/>
          <p14:tracePt t="15885" x="2319338" y="2951163"/>
          <p14:tracePt t="15896" x="2335213" y="2959100"/>
          <p14:tracePt t="15900" x="2343150" y="2959100"/>
          <p14:tracePt t="15909" x="2351088" y="2959100"/>
          <p14:tracePt t="16149" x="2351088" y="2967038"/>
          <p14:tracePt t="16181" x="2359025" y="2967038"/>
          <p14:tracePt t="16317" x="2366963" y="2967038"/>
          <p14:tracePt t="16877" x="2374900" y="2974975"/>
          <p14:tracePt t="16981" x="2374900" y="2982913"/>
          <p14:tracePt t="17005" x="2374900" y="2990850"/>
          <p14:tracePt t="17029" x="2374900" y="2998788"/>
          <p14:tracePt t="19173" x="2374900" y="3006725"/>
          <p14:tracePt t="19197" x="2374900" y="3014663"/>
          <p14:tracePt t="19381" x="2366963" y="3014663"/>
          <p14:tracePt t="19429" x="2366963" y="3006725"/>
          <p14:tracePt t="19629" x="2366963" y="2998788"/>
          <p14:tracePt t="20197" x="2366963" y="2990850"/>
          <p14:tracePt t="20237" x="2366963" y="2982913"/>
          <p14:tracePt t="20269" x="2366963" y="2974975"/>
          <p14:tracePt t="20277" x="2374900" y="2974975"/>
          <p14:tracePt t="20285" x="2374900" y="2967038"/>
          <p14:tracePt t="20381" x="2384425" y="2967038"/>
          <p14:tracePt t="20405" x="2392363" y="2967038"/>
          <p14:tracePt t="20413" x="2400300" y="2967038"/>
          <p14:tracePt t="20421" x="2416175" y="2967038"/>
          <p14:tracePt t="20428" x="2432050" y="2967038"/>
          <p14:tracePt t="20437" x="2447925" y="2974975"/>
          <p14:tracePt t="20444" x="2463800" y="2982913"/>
          <p14:tracePt t="20453" x="2479675" y="2990850"/>
          <p14:tracePt t="20461" x="2487613" y="3006725"/>
          <p14:tracePt t="20469" x="2503488" y="3014663"/>
          <p14:tracePt t="20477" x="2503488" y="3022600"/>
          <p14:tracePt t="20501" x="2503488" y="3006725"/>
          <p14:tracePt t="20508" x="2503488" y="2974975"/>
          <p14:tracePt t="20517" x="2503488" y="2927350"/>
          <p14:tracePt t="20525" x="2495550" y="2870200"/>
          <p14:tracePt t="20533" x="2495550" y="2806700"/>
          <p14:tracePt t="20541" x="2495550" y="2759075"/>
          <p14:tracePt t="20549" x="2495550" y="2703513"/>
          <p14:tracePt t="20556" x="2487613" y="2703513"/>
          <p14:tracePt t="20773" x="2463800" y="2711450"/>
          <p14:tracePt t="20780" x="2416175" y="2751138"/>
          <p14:tracePt t="20789" x="2351088" y="2806700"/>
          <p14:tracePt t="20797" x="2295525" y="2854325"/>
          <p14:tracePt t="20805" x="2239963" y="2919413"/>
          <p14:tracePt t="20812" x="2184400" y="2959100"/>
          <p14:tracePt t="20820" x="2120900" y="2982913"/>
          <p14:tracePt t="20829" x="2049463" y="3014663"/>
          <p14:tracePt t="20836" x="1992313" y="3038475"/>
          <p14:tracePt t="20844" x="1944688" y="3070225"/>
          <p14:tracePt t="20852" x="1897063" y="3086100"/>
          <p14:tracePt t="20861" x="1857375" y="3117850"/>
          <p14:tracePt t="20869" x="1825625" y="3149600"/>
          <p14:tracePt t="20877" x="1785938" y="3189288"/>
          <p14:tracePt t="20885" x="1754188" y="3228975"/>
          <p14:tracePt t="20895" x="1722438" y="3270250"/>
          <p14:tracePt t="20901" x="1698625" y="3302000"/>
          <p14:tracePt t="20909" x="1682750" y="3325813"/>
          <p14:tracePt t="20916" x="1666875" y="3341688"/>
          <p14:tracePt t="20924" x="1666875" y="3357563"/>
          <p14:tracePt t="20933" x="1658938" y="3365500"/>
          <p14:tracePt t="20949" x="1651000" y="3373438"/>
          <p14:tracePt t="20964" x="1641475" y="3373438"/>
          <p14:tracePt t="20973" x="1641475" y="3389313"/>
          <p14:tracePt t="20989" x="1641475" y="3397250"/>
          <p14:tracePt t="20997" x="1633538" y="3413125"/>
          <p14:tracePt t="21004" x="1633538" y="3421063"/>
          <p14:tracePt t="21013" x="1625600" y="3429000"/>
          <p14:tracePt t="21021" x="1625600" y="3452813"/>
          <p14:tracePt t="21029" x="1609725" y="3452813"/>
          <p14:tracePt t="21037" x="1609725" y="3468688"/>
          <p14:tracePt t="21044" x="1609725" y="3476625"/>
          <p14:tracePt t="21061" x="1601788" y="3484563"/>
          <p14:tracePt t="21069" x="1601788" y="3492500"/>
          <p14:tracePt t="21077" x="1593850" y="3508375"/>
          <p14:tracePt t="21093" x="1593850" y="3516313"/>
          <p14:tracePt t="21109" x="1585913" y="3524250"/>
          <p14:tracePt t="21124" x="1577975" y="3532188"/>
          <p14:tracePt t="21157" x="1577975" y="3540125"/>
          <p14:tracePt t="21189" x="1577975" y="3548063"/>
          <p14:tracePt t="21277" x="1585913" y="3548063"/>
          <p14:tracePt t="21293" x="1593850" y="3548063"/>
          <p14:tracePt t="21309" x="1601788" y="3548063"/>
          <p14:tracePt t="21317" x="1609725" y="3548063"/>
          <p14:tracePt t="21325" x="1617663" y="3548063"/>
          <p14:tracePt t="21333" x="1617663" y="3540125"/>
          <p14:tracePt t="21341" x="1625600" y="3540125"/>
          <p14:tracePt t="21349" x="1641475" y="3540125"/>
          <p14:tracePt t="21357" x="1658938" y="3540125"/>
          <p14:tracePt t="21365" x="1666875" y="3540125"/>
          <p14:tracePt t="21373" x="1682750" y="3532188"/>
          <p14:tracePt t="21381" x="1706563" y="3532188"/>
          <p14:tracePt t="21389" x="1730375" y="3524250"/>
          <p14:tracePt t="21396" x="1746250" y="3524250"/>
          <p14:tracePt t="21405" x="1785938" y="3516313"/>
          <p14:tracePt t="21413" x="1817688" y="3516313"/>
          <p14:tracePt t="21421" x="1841500" y="3516313"/>
          <p14:tracePt t="21428" x="1873250" y="3516313"/>
          <p14:tracePt t="21437" x="1905000" y="3516313"/>
          <p14:tracePt t="21444" x="1928813" y="3516313"/>
          <p14:tracePt t="21453" x="1952625" y="3516313"/>
          <p14:tracePt t="21462" x="1976438" y="3516313"/>
          <p14:tracePt t="21469" x="2000250" y="3516313"/>
          <p14:tracePt t="21477" x="2017713" y="3516313"/>
          <p14:tracePt t="21485" x="2025650" y="3516313"/>
          <p14:tracePt t="21493" x="2041525" y="3516313"/>
          <p14:tracePt t="21501" x="2049463" y="3516313"/>
          <p14:tracePt t="21508" x="2057400" y="3516313"/>
          <p14:tracePt t="21517" x="2073275" y="3516313"/>
          <p14:tracePt t="21533" x="2081213" y="3516313"/>
          <p14:tracePt t="21541" x="2089150" y="3516313"/>
          <p14:tracePt t="21549" x="2097088" y="3516313"/>
          <p14:tracePt t="21564" x="2105025" y="3516313"/>
          <p14:tracePt t="21581" x="2112963" y="3516313"/>
          <p14:tracePt t="21588" x="2120900" y="3516313"/>
          <p14:tracePt t="21613" x="2128838" y="3516313"/>
          <p14:tracePt t="21853" x="2136775" y="3516313"/>
          <p14:tracePt t="21877" x="2144713" y="3516313"/>
          <p14:tracePt t="21901" x="2152650" y="3516313"/>
          <p14:tracePt t="21909" x="2160588" y="3516313"/>
          <p14:tracePt t="21933" x="2168525" y="3516313"/>
          <p14:tracePt t="22229" x="2168525" y="3524250"/>
          <p14:tracePt t="22413" x="2176463" y="3524250"/>
          <p14:tracePt t="22477" x="2184400" y="3524250"/>
          <p14:tracePt t="22485" x="2192338" y="3524250"/>
          <p14:tracePt t="22501" x="2200275" y="3524250"/>
          <p14:tracePt t="22525" x="2216150" y="3524250"/>
          <p14:tracePt t="22533" x="2224088" y="3524250"/>
          <p14:tracePt t="22549" x="2232025" y="3524250"/>
          <p14:tracePt t="22557" x="2239963" y="3524250"/>
          <p14:tracePt t="22565" x="2247900" y="3524250"/>
          <p14:tracePt t="22573" x="2255838" y="3524250"/>
          <p14:tracePt t="22581" x="2263775" y="3524250"/>
          <p14:tracePt t="22589" x="2279650" y="3524250"/>
          <p14:tracePt t="22605" x="2287588" y="3516313"/>
          <p14:tracePt t="22613" x="2295525" y="3516313"/>
          <p14:tracePt t="22645" x="2303463" y="3516313"/>
          <p14:tracePt t="23293" x="2311400" y="3516313"/>
          <p14:tracePt t="23365" x="2319338" y="3516313"/>
          <p14:tracePt t="23389" x="2327275" y="3516313"/>
          <p14:tracePt t="23405" x="2343150" y="3516313"/>
          <p14:tracePt t="23413" x="2366963" y="3516313"/>
          <p14:tracePt t="23421" x="2384425" y="3516313"/>
          <p14:tracePt t="23429" x="2408238" y="3516313"/>
          <p14:tracePt t="23437" x="2424113" y="3516313"/>
          <p14:tracePt t="23445" x="2439988" y="3516313"/>
          <p14:tracePt t="23453" x="2471738" y="3524250"/>
          <p14:tracePt t="23461" x="2503488" y="3524250"/>
          <p14:tracePt t="23469" x="2527300" y="3524250"/>
          <p14:tracePt t="23477" x="2566988" y="3532188"/>
          <p14:tracePt t="23484" x="2598738" y="3540125"/>
          <p14:tracePt t="23493" x="2630488" y="3548063"/>
          <p14:tracePt t="23501" x="2670175" y="3563938"/>
          <p14:tracePt t="23509" x="2701925" y="3571875"/>
          <p14:tracePt t="23517" x="2733675" y="3579813"/>
          <p14:tracePt t="23525" x="2759075" y="3579813"/>
          <p14:tracePt t="23532" x="2790825" y="3579813"/>
          <p14:tracePt t="23541" x="2806700" y="3587750"/>
          <p14:tracePt t="23549" x="2814638" y="3587750"/>
          <p14:tracePt t="23557" x="2830513" y="3595688"/>
          <p14:tracePt t="23565" x="2838450" y="3595688"/>
          <p14:tracePt t="23581" x="2846388" y="3595688"/>
          <p14:tracePt t="23670" x="2854325" y="3595688"/>
          <p14:tracePt t="23677" x="2862263" y="3595688"/>
          <p14:tracePt t="23685" x="2878138" y="3587750"/>
          <p14:tracePt t="23693" x="2894013" y="3579813"/>
          <p14:tracePt t="23701" x="2917825" y="3571875"/>
          <p14:tracePt t="23709" x="2957513" y="3556000"/>
          <p14:tracePt t="23717" x="3005138" y="3540125"/>
          <p14:tracePt t="23725" x="3036888" y="3524250"/>
          <p14:tracePt t="23733" x="3092450" y="3508375"/>
          <p14:tracePt t="23741" x="3149600" y="3492500"/>
          <p14:tracePt t="23749" x="3205163" y="3484563"/>
          <p14:tracePt t="23757" x="3252788" y="3468688"/>
          <p14:tracePt t="23765" x="3308350" y="3460750"/>
          <p14:tracePt t="23773" x="3340100" y="3444875"/>
          <p14:tracePt t="23781" x="3363913" y="3444875"/>
          <p14:tracePt t="23789" x="3395663" y="3444875"/>
          <p14:tracePt t="23796" x="3419475" y="3436938"/>
          <p14:tracePt t="23805" x="3443288" y="3436938"/>
          <p14:tracePt t="23813" x="3451225" y="3429000"/>
          <p14:tracePt t="23821" x="3459163" y="3429000"/>
          <p14:tracePt t="23837" x="3467100" y="3429000"/>
          <p14:tracePt t="24285" x="3451225" y="3421063"/>
          <p14:tracePt t="24293" x="3443288" y="3413125"/>
          <p14:tracePt t="24301" x="3427413" y="3405188"/>
          <p14:tracePt t="24309" x="3419475" y="3397250"/>
          <p14:tracePt t="24317" x="3411538" y="3397250"/>
          <p14:tracePt t="24325" x="3395663" y="3389313"/>
          <p14:tracePt t="24349" x="3395663" y="3373438"/>
          <p14:tracePt t="24357" x="3395663" y="3357563"/>
          <p14:tracePt t="24365" x="3395663" y="3349625"/>
          <p14:tracePt t="24381" x="3395663" y="3333750"/>
          <p14:tracePt t="24389" x="3395663" y="3325813"/>
          <p14:tracePt t="24396" x="3395663" y="3317875"/>
          <p14:tracePt t="24405" x="3403600" y="3294063"/>
          <p14:tracePt t="24413" x="3411538" y="3278188"/>
          <p14:tracePt t="24421" x="3419475" y="3270250"/>
          <p14:tracePt t="24428" x="3435350" y="3252788"/>
          <p14:tracePt t="24437" x="3435350" y="3236913"/>
          <p14:tracePt t="24525" x="3443288" y="3236913"/>
          <p14:tracePt t="24549" x="3443288" y="3228975"/>
          <p14:tracePt t="24573" x="3451225" y="3221038"/>
          <p14:tracePt t="24581" x="3459163" y="3213100"/>
          <p14:tracePt t="29821" x="3451225" y="3189288"/>
          <p14:tracePt t="29829" x="3411538" y="3157538"/>
          <p14:tracePt t="29837" x="3371850" y="3117850"/>
          <p14:tracePt t="29845" x="3316288" y="3086100"/>
          <p14:tracePt t="29853" x="3268663" y="3062288"/>
          <p14:tracePt t="29861" x="3221038" y="3038475"/>
          <p14:tracePt t="29869" x="3205163" y="3038475"/>
          <p14:tracePt t="29877" x="3189288" y="3038475"/>
          <p14:tracePt t="29895" x="3189288" y="3094038"/>
          <p14:tracePt t="29901" x="3197225" y="3141663"/>
          <p14:tracePt t="29908" x="3197225" y="3205163"/>
          <p14:tracePt t="29917" x="3181350" y="3262313"/>
          <p14:tracePt t="29925" x="3149600" y="3325813"/>
          <p14:tracePt t="29933" x="3125788" y="3397250"/>
          <p14:tracePt t="29941" x="3092450" y="3460750"/>
          <p14:tracePt t="29949" x="3044825" y="3532188"/>
          <p14:tracePt t="29957" x="2997200" y="3579813"/>
          <p14:tracePt t="29964" x="2949575" y="3629025"/>
          <p14:tracePt t="29973" x="2901950" y="3652838"/>
          <p14:tracePt t="29981" x="2854325" y="3668713"/>
          <p14:tracePt t="29989" x="2814638" y="3668713"/>
          <p14:tracePt t="29996" x="2759075" y="3668713"/>
          <p14:tracePt t="30004" x="2701925" y="3676650"/>
          <p14:tracePt t="30012" x="2662238" y="3684588"/>
          <p14:tracePt t="30021" x="2606675" y="3692525"/>
          <p14:tracePt t="30028" x="2559050" y="3708400"/>
          <p14:tracePt t="30037" x="2511425" y="3732213"/>
          <p14:tracePt t="30045" x="2479675" y="3748088"/>
          <p14:tracePt t="30053" x="2439988" y="3756025"/>
          <p14:tracePt t="30061" x="2400300" y="3779838"/>
          <p14:tracePt t="30069" x="2392363" y="3795713"/>
          <p14:tracePt t="30077" x="2384425" y="3819525"/>
          <p14:tracePt t="30085" x="2384425" y="3859213"/>
          <p14:tracePt t="30093" x="2392363" y="3890963"/>
          <p14:tracePt t="30101" x="2408238" y="3914775"/>
          <p14:tracePt t="30141" x="2392363" y="3914775"/>
          <p14:tracePt t="30149" x="2384425" y="3914775"/>
          <p14:tracePt t="30157" x="2374900" y="3914775"/>
          <p14:tracePt t="30164" x="2359025" y="3914775"/>
          <p14:tracePt t="30173" x="2343150" y="3914775"/>
          <p14:tracePt t="30181" x="2335213" y="3914775"/>
          <p14:tracePt t="30188" x="2327275" y="3914775"/>
          <p14:tracePt t="30197" x="2319338" y="3906838"/>
          <p14:tracePt t="30205" x="2311400" y="3906838"/>
          <p14:tracePt t="30213" x="2303463" y="3906838"/>
          <p14:tracePt t="30221" x="2279650" y="3906838"/>
          <p14:tracePt t="30229" x="2271713" y="3906838"/>
          <p14:tracePt t="30236" x="2263775" y="3906838"/>
          <p14:tracePt t="30245" x="2247900" y="3906838"/>
          <p14:tracePt t="30253" x="2232025" y="3906838"/>
          <p14:tracePt t="30261" x="2216150" y="3906838"/>
          <p14:tracePt t="30269" x="2192338" y="3906838"/>
          <p14:tracePt t="30277" x="2176463" y="3906838"/>
          <p14:tracePt t="30285" x="2160588" y="3906838"/>
          <p14:tracePt t="30293" x="2144713" y="3906838"/>
          <p14:tracePt t="30301" x="2128838" y="3906838"/>
          <p14:tracePt t="30309" x="2120900" y="3906838"/>
          <p14:tracePt t="30317" x="2112963" y="3906838"/>
          <p14:tracePt t="30325" x="2105025" y="3906838"/>
          <p14:tracePt t="30333" x="2105025" y="3898900"/>
          <p14:tracePt t="30340" x="2097088" y="3898900"/>
          <p14:tracePt t="30397" x="2089150" y="3898900"/>
          <p14:tracePt t="30541" x="2081213" y="3898900"/>
          <p14:tracePt t="30725" x="2089150" y="3898900"/>
          <p14:tracePt t="30741" x="2097088" y="3898900"/>
          <p14:tracePt t="30789" x="2105025" y="3898900"/>
          <p14:tracePt t="30805" x="2112963" y="3898900"/>
          <p14:tracePt t="30813" x="2120900" y="3898900"/>
          <p14:tracePt t="30829" x="2128838" y="3898900"/>
          <p14:tracePt t="30845" x="2136775" y="3898900"/>
          <p14:tracePt t="30853" x="2152650" y="3898900"/>
          <p14:tracePt t="30861" x="2160588" y="3898900"/>
          <p14:tracePt t="30869" x="2168525" y="3898900"/>
          <p14:tracePt t="30877" x="2184400" y="3898900"/>
          <p14:tracePt t="30894" x="2216150" y="3898900"/>
          <p14:tracePt t="30901" x="2224088" y="3898900"/>
          <p14:tracePt t="30908" x="2232025" y="3898900"/>
          <p14:tracePt t="30917" x="2255838" y="3898900"/>
          <p14:tracePt t="30924" x="2263775" y="3898900"/>
          <p14:tracePt t="30933" x="2271713" y="3898900"/>
          <p14:tracePt t="30941" x="2287588" y="3898900"/>
          <p14:tracePt t="30949" x="2303463" y="3898900"/>
          <p14:tracePt t="30956" x="2311400" y="3898900"/>
          <p14:tracePt t="30965" x="2319338" y="3898900"/>
          <p14:tracePt t="30972" x="2327275" y="3898900"/>
          <p14:tracePt t="30981" x="2351088" y="3890963"/>
          <p14:tracePt t="30989" x="2359025" y="3890963"/>
          <p14:tracePt t="30997" x="2366963" y="3890963"/>
          <p14:tracePt t="31004" x="2374900" y="3890963"/>
          <p14:tracePt t="31013" x="2392363" y="3890963"/>
          <p14:tracePt t="31021" x="2400300" y="3890963"/>
          <p14:tracePt t="31029" x="2408238" y="3890963"/>
          <p14:tracePt t="31036" x="2424113" y="3890963"/>
          <p14:tracePt t="31044" x="2432050" y="3890963"/>
          <p14:tracePt t="31052" x="2439988" y="3890963"/>
          <p14:tracePt t="31061" x="2447925" y="3890963"/>
          <p14:tracePt t="31068" x="2455863" y="3890963"/>
          <p14:tracePt t="31077" x="2463800" y="3890963"/>
          <p14:tracePt t="31084" x="2471738" y="3890963"/>
          <p14:tracePt t="31092" x="2487613" y="3890963"/>
          <p14:tracePt t="31101" x="2495550" y="3890963"/>
          <p14:tracePt t="31108" x="2503488" y="3890963"/>
          <p14:tracePt t="31116" x="2519363" y="3890963"/>
          <p14:tracePt t="31125" x="2527300" y="3890963"/>
          <p14:tracePt t="31133" x="2535238" y="3890963"/>
          <p14:tracePt t="31141" x="2543175" y="3890963"/>
          <p14:tracePt t="31165" x="2559050" y="3890963"/>
          <p14:tracePt t="31189" x="2566988" y="3890963"/>
          <p14:tracePt t="31197" x="2574925" y="3890963"/>
          <p14:tracePt t="31213" x="2582863" y="3890963"/>
          <p14:tracePt t="31221" x="2590800" y="3890963"/>
          <p14:tracePt t="31228" x="2598738" y="3890963"/>
          <p14:tracePt t="31237" x="2606675" y="3890963"/>
          <p14:tracePt t="31245" x="2614613" y="3890963"/>
          <p14:tracePt t="31253" x="2630488" y="3890963"/>
          <p14:tracePt t="31261" x="2638425" y="3890963"/>
          <p14:tracePt t="31268" x="2646363" y="3890963"/>
          <p14:tracePt t="31277" x="2662238" y="3890963"/>
          <p14:tracePt t="31285" x="2670175" y="3890963"/>
          <p14:tracePt t="31293" x="2678113" y="3890963"/>
          <p14:tracePt t="31300" x="2686050" y="3890963"/>
          <p14:tracePt t="31309" x="2693988" y="3890963"/>
          <p14:tracePt t="31317" x="2701925" y="3890963"/>
          <p14:tracePt t="31325" x="2709863" y="3890963"/>
          <p14:tracePt t="31333" x="2717800" y="3890963"/>
          <p14:tracePt t="31341" x="2725738" y="3890963"/>
          <p14:tracePt t="31349" x="2733675" y="3890963"/>
          <p14:tracePt t="31365" x="2741613" y="3890963"/>
          <p14:tracePt t="31372" x="2751138" y="3890963"/>
          <p14:tracePt t="31389" x="2759075" y="3890963"/>
          <p14:tracePt t="31396" x="2767013" y="3890963"/>
          <p14:tracePt t="31404" x="2774950" y="3890963"/>
          <p14:tracePt t="31413" x="2782888" y="3890963"/>
          <p14:tracePt t="31421" x="2790825" y="3890963"/>
          <p14:tracePt t="31429" x="2798763" y="3890963"/>
          <p14:tracePt t="31436" x="2806700" y="3890963"/>
          <p14:tracePt t="31445" x="2814638" y="3890963"/>
          <p14:tracePt t="31453" x="2830513" y="3890963"/>
          <p14:tracePt t="31461" x="2846388" y="3890963"/>
          <p14:tracePt t="31469" x="2854325" y="3890963"/>
          <p14:tracePt t="31477" x="2862263" y="3890963"/>
          <p14:tracePt t="31484" x="2870200" y="3890963"/>
          <p14:tracePt t="31501" x="2878138" y="3890963"/>
          <p14:tracePt t="31509" x="2886075" y="3890963"/>
          <p14:tracePt t="31525" x="2894013" y="3890963"/>
          <p14:tracePt t="31549" x="2901950" y="3890963"/>
          <p14:tracePt t="31557" x="2909888" y="3890963"/>
          <p14:tracePt t="31573" x="2917825" y="3890963"/>
          <p14:tracePt t="31597" x="2925763" y="3890963"/>
          <p14:tracePt t="31621" x="2933700" y="3890963"/>
          <p14:tracePt t="31653" x="2941638" y="3890963"/>
          <p14:tracePt t="31933" x="2949575" y="3890963"/>
          <p14:tracePt t="31957" x="2957513" y="3890963"/>
          <p14:tracePt t="31981" x="2965450" y="3890963"/>
          <p14:tracePt t="31997" x="2973388" y="3898900"/>
          <p14:tracePt t="32005" x="2981325" y="3898900"/>
          <p14:tracePt t="32021" x="2989263" y="3898900"/>
          <p14:tracePt t="32037" x="2997200" y="3898900"/>
          <p14:tracePt t="32053" x="3013075" y="3898900"/>
          <p14:tracePt t="32060" x="3013075" y="3906838"/>
          <p14:tracePt t="32077" x="3021013" y="3906838"/>
          <p14:tracePt t="32093" x="3028950" y="3906838"/>
          <p14:tracePt t="32101" x="3036888" y="3906838"/>
          <p14:tracePt t="32108" x="3044825" y="3906838"/>
          <p14:tracePt t="32117" x="3060700" y="3906838"/>
          <p14:tracePt t="32125" x="3068638" y="3906838"/>
          <p14:tracePt t="32133" x="3084513" y="3906838"/>
          <p14:tracePt t="32141" x="3100388" y="3906838"/>
          <p14:tracePt t="32149" x="3117850" y="3906838"/>
          <p14:tracePt t="32157" x="3133725" y="3906838"/>
          <p14:tracePt t="32164" x="3157538" y="3906838"/>
          <p14:tracePt t="32172" x="3181350" y="3906838"/>
          <p14:tracePt t="32180" x="3205163" y="3906838"/>
          <p14:tracePt t="32188" x="3228975" y="3906838"/>
          <p14:tracePt t="32196" x="3252788" y="3906838"/>
          <p14:tracePt t="32205" x="3284538" y="3906838"/>
          <p14:tracePt t="32213" x="3308350" y="3906838"/>
          <p14:tracePt t="32221" x="3340100" y="3906838"/>
          <p14:tracePt t="32228" x="3363913" y="3906838"/>
          <p14:tracePt t="32237" x="3395663" y="3906838"/>
          <p14:tracePt t="32245" x="3411538" y="3906838"/>
          <p14:tracePt t="32253" x="3443288" y="3906838"/>
          <p14:tracePt t="32261" x="3467100" y="3906838"/>
          <p14:tracePt t="32269" x="3492500" y="3906838"/>
          <p14:tracePt t="32276" x="3516313" y="3906838"/>
          <p14:tracePt t="32284" x="3540125" y="3906838"/>
          <p14:tracePt t="32293" x="3563938" y="3906838"/>
          <p14:tracePt t="32301" x="3587750" y="3914775"/>
          <p14:tracePt t="32309" x="3627438" y="3914775"/>
          <p14:tracePt t="32316" x="3651250" y="3914775"/>
          <p14:tracePt t="32325" x="3683000" y="3914775"/>
          <p14:tracePt t="32333" x="3706813" y="3914775"/>
          <p14:tracePt t="32341" x="3738563" y="3914775"/>
          <p14:tracePt t="32348" x="3770313" y="3914775"/>
          <p14:tracePt t="32357" x="3817938" y="3914775"/>
          <p14:tracePt t="32365" x="3867150" y="3914775"/>
          <p14:tracePt t="32373" x="3922713" y="3914775"/>
          <p14:tracePt t="32381" x="3954463" y="3914775"/>
          <p14:tracePt t="32389" x="4002088" y="3914775"/>
          <p14:tracePt t="32396" x="4049713" y="3914775"/>
          <p14:tracePt t="32405" x="4089400" y="3914775"/>
          <p14:tracePt t="32413" x="4129088" y="3922713"/>
          <p14:tracePt t="32421" x="4168775" y="3922713"/>
          <p14:tracePt t="32429" x="4210050" y="3922713"/>
          <p14:tracePt t="32437" x="4241800" y="3930650"/>
          <p14:tracePt t="32445" x="4273550" y="3930650"/>
          <p14:tracePt t="32452" x="4297363" y="3930650"/>
          <p14:tracePt t="32461" x="4321175" y="3930650"/>
          <p14:tracePt t="32469" x="4337050" y="3930650"/>
          <p14:tracePt t="32476" x="4344988" y="3930650"/>
          <p14:tracePt t="32485" x="4352925" y="3930650"/>
          <p14:tracePt t="32493" x="4360863" y="3930650"/>
          <p14:tracePt t="32509" x="4368800" y="3930650"/>
          <p14:tracePt t="32533" x="4376738" y="3930650"/>
          <p14:tracePt t="33557" x="4368800" y="3930650"/>
          <p14:tracePt t="33564" x="4360863" y="3930650"/>
          <p14:tracePt t="33572" x="4360863" y="3938588"/>
          <p14:tracePt t="33589" x="4352925" y="3938588"/>
          <p14:tracePt t="33973" x="4337050" y="3938588"/>
          <p14:tracePt t="33980" x="4313238" y="3938588"/>
          <p14:tracePt t="33989" x="4289425" y="3956050"/>
          <p14:tracePt t="33997" x="4249738" y="3956050"/>
          <p14:tracePt t="34005" x="4210050" y="3971925"/>
          <p14:tracePt t="34013" x="4152900" y="3987800"/>
          <p14:tracePt t="34020" x="4089400" y="4011613"/>
          <p14:tracePt t="34028" x="4025900" y="4043363"/>
          <p14:tracePt t="34037" x="3970338" y="4067175"/>
          <p14:tracePt t="34045" x="3890963" y="4098925"/>
          <p14:tracePt t="34052" x="3825875" y="4130675"/>
          <p14:tracePt t="34060" x="3754438" y="4162425"/>
          <p14:tracePt t="34069" x="3667125" y="4210050"/>
          <p14:tracePt t="34077" x="3587750" y="4241800"/>
          <p14:tracePt t="34085" x="3500438" y="4273550"/>
          <p14:tracePt t="34093" x="3419475" y="4322763"/>
          <p14:tracePt t="34101" x="3324225" y="4362450"/>
          <p14:tracePt t="34108" x="3228975" y="4386263"/>
          <p14:tracePt t="34117" x="3133725" y="4418013"/>
          <p14:tracePt t="34125" x="3028950" y="4449763"/>
          <p14:tracePt t="34133" x="2925763" y="4465638"/>
          <p14:tracePt t="34140" x="2838450" y="4489450"/>
          <p14:tracePt t="34149" x="2751138" y="4505325"/>
          <p14:tracePt t="34156" x="2678113" y="4521200"/>
          <p14:tracePt t="34165" x="2614613" y="4537075"/>
          <p14:tracePt t="34172" x="2543175" y="4552950"/>
          <p14:tracePt t="34181" x="2495550" y="4568825"/>
          <p14:tracePt t="34189" x="2439988" y="4584700"/>
          <p14:tracePt t="34197" x="2400300" y="4584700"/>
          <p14:tracePt t="34205" x="2351088" y="4608513"/>
          <p14:tracePt t="34212" x="2319338" y="4608513"/>
          <p14:tracePt t="34221" x="2271713" y="4616450"/>
          <p14:tracePt t="34228" x="2247900" y="4616450"/>
          <p14:tracePt t="34237" x="2216150" y="4633913"/>
          <p14:tracePt t="34245" x="2184400" y="4641850"/>
          <p14:tracePt t="34253" x="2136775" y="4641850"/>
          <p14:tracePt t="34260" x="2105025" y="4649788"/>
          <p14:tracePt t="34268" x="2073275" y="4649788"/>
          <p14:tracePt t="34277" x="2041525" y="4649788"/>
          <p14:tracePt t="34285" x="2017713" y="4657725"/>
          <p14:tracePt t="34293" x="1992313" y="4657725"/>
          <p14:tracePt t="34301" x="1968500" y="4657725"/>
          <p14:tracePt t="34309" x="1960563" y="4657725"/>
          <p14:tracePt t="34317" x="1944688" y="4657725"/>
          <p14:tracePt t="34324" x="1936750" y="4657725"/>
          <p14:tracePt t="34333" x="1928813" y="4657725"/>
          <p14:tracePt t="34341" x="1920875" y="4657725"/>
          <p14:tracePt t="34349" x="1912938" y="4657725"/>
          <p14:tracePt t="34356" x="1897063" y="4649788"/>
          <p14:tracePt t="34365" x="1889125" y="4649788"/>
          <p14:tracePt t="34373" x="1881188" y="4641850"/>
          <p14:tracePt t="34381" x="1873250" y="4633913"/>
          <p14:tracePt t="34388" x="1865313" y="4633913"/>
          <p14:tracePt t="34397" x="1857375" y="4633913"/>
          <p14:tracePt t="34405" x="1849438" y="4616450"/>
          <p14:tracePt t="34413" x="1841500" y="4616450"/>
          <p14:tracePt t="34420" x="1833563" y="4608513"/>
          <p14:tracePt t="34429" x="1825625" y="4608513"/>
          <p14:tracePt t="34437" x="1825625" y="4600575"/>
          <p14:tracePt t="34444" x="1817688" y="4600575"/>
          <p14:tracePt t="34453" x="1817688" y="4592638"/>
          <p14:tracePt t="34461" x="1809750" y="4584700"/>
          <p14:tracePt t="34469" x="1809750" y="4576763"/>
          <p14:tracePt t="34485" x="1809750" y="4568825"/>
          <p14:tracePt t="34493" x="1801813" y="4560888"/>
          <p14:tracePt t="34517" x="1801813" y="4552950"/>
          <p14:tracePt t="34541" x="1801813" y="4545013"/>
          <p14:tracePt t="34557" x="1801813" y="4537075"/>
          <p14:tracePt t="34564" x="1801813" y="4529138"/>
          <p14:tracePt t="34589" x="1801813" y="4521200"/>
          <p14:tracePt t="34613" x="1801813" y="4513263"/>
          <p14:tracePt t="34637" x="1809750" y="4513263"/>
          <p14:tracePt t="34668" x="1817688" y="4513263"/>
          <p14:tracePt t="34677" x="1817688" y="4505325"/>
          <p14:tracePt t="34685" x="1825625" y="4497388"/>
          <p14:tracePt t="34701" x="1833563" y="4489450"/>
          <p14:tracePt t="34708" x="1841500" y="4489450"/>
          <p14:tracePt t="34717" x="1849438" y="4481513"/>
          <p14:tracePt t="34724" x="1849438" y="4473575"/>
          <p14:tracePt t="34733" x="1865313" y="4473575"/>
          <p14:tracePt t="34740" x="1873250" y="4473575"/>
          <p14:tracePt t="34749" x="1873250" y="4465638"/>
          <p14:tracePt t="34765" x="1881188" y="4465638"/>
          <p14:tracePt t="34780" x="1881188" y="4457700"/>
          <p14:tracePt t="34797" x="1889125" y="4457700"/>
          <p14:tracePt t="34813" x="1897063" y="4457700"/>
          <p14:tracePt t="34828" x="1897063" y="4449763"/>
          <p14:tracePt t="34837" x="1905000" y="4449763"/>
          <p14:tracePt t="34853" x="1912938" y="4441825"/>
          <p14:tracePt t="34869" x="1928813" y="4441825"/>
          <p14:tracePt t="34894" x="1944688" y="4433888"/>
          <p14:tracePt t="34917" x="1952625" y="4433888"/>
          <p14:tracePt t="34940" x="1960563" y="4433888"/>
          <p14:tracePt t="34948" x="1968500" y="4433888"/>
          <p14:tracePt t="34957" x="1976438" y="4433888"/>
          <p14:tracePt t="34965" x="1984375" y="4433888"/>
          <p14:tracePt t="34972" x="1992313" y="4433888"/>
          <p14:tracePt t="34981" x="2000250" y="4433888"/>
          <p14:tracePt t="34988" x="2017713" y="4433888"/>
          <p14:tracePt t="34997" x="2025650" y="4433888"/>
          <p14:tracePt t="35005" x="2041525" y="4433888"/>
          <p14:tracePt t="35012" x="2057400" y="4433888"/>
          <p14:tracePt t="35020" x="2081213" y="4433888"/>
          <p14:tracePt t="35028" x="2105025" y="4433888"/>
          <p14:tracePt t="35036" x="2120900" y="4433888"/>
          <p14:tracePt t="35044" x="2152650" y="4433888"/>
          <p14:tracePt t="35052" x="2176463" y="4433888"/>
          <p14:tracePt t="35060" x="2200275" y="4433888"/>
          <p14:tracePt t="35068" x="2208213" y="4433888"/>
          <p14:tracePt t="35077" x="2224088" y="4433888"/>
          <p14:tracePt t="35085" x="2232025" y="4433888"/>
          <p14:tracePt t="35093" x="2239963" y="4433888"/>
          <p14:tracePt t="35101" x="2247900" y="4433888"/>
          <p14:tracePt t="35108" x="2255838" y="4433888"/>
          <p14:tracePt t="35125" x="2263775" y="4433888"/>
          <p14:tracePt t="35174" x="2271713" y="4433888"/>
          <p14:tracePt t="35188" x="2279650" y="4433888"/>
          <p14:tracePt t="35220" x="2287588" y="4433888"/>
          <p14:tracePt t="35237" x="2295525" y="4433888"/>
          <p14:tracePt t="35261" x="2303463" y="4433888"/>
          <p14:tracePt t="35285" x="2311400" y="4433888"/>
          <p14:tracePt t="35293" x="2319338" y="4433888"/>
          <p14:tracePt t="35325" x="2327275" y="4433888"/>
          <p14:tracePt t="35485" x="2335213" y="4433888"/>
          <p14:tracePt t="35501" x="2343150" y="4433888"/>
          <p14:tracePt t="35517" x="2351088" y="4433888"/>
          <p14:tracePt t="35533" x="2359025" y="4433888"/>
          <p14:tracePt t="35541" x="2374900" y="4433888"/>
          <p14:tracePt t="35557" x="2392363" y="4441825"/>
          <p14:tracePt t="35565" x="2408238" y="4441825"/>
          <p14:tracePt t="35572" x="2416175" y="4449763"/>
          <p14:tracePt t="35581" x="2432050" y="4457700"/>
          <p14:tracePt t="35588" x="2439988" y="4457700"/>
          <p14:tracePt t="35597" x="2455863" y="4457700"/>
          <p14:tracePt t="35604" x="2463800" y="4457700"/>
          <p14:tracePt t="35613" x="2471738" y="4473575"/>
          <p14:tracePt t="35620" x="2479675" y="4473575"/>
          <p14:tracePt t="35628" x="2487613" y="4473575"/>
          <p14:tracePt t="35805" x="2495550" y="4473575"/>
          <p14:tracePt t="35812" x="2511425" y="4473575"/>
          <p14:tracePt t="35820" x="2527300" y="4457700"/>
          <p14:tracePt t="35829" x="2551113" y="4433888"/>
          <p14:tracePt t="35837" x="2566988" y="4394200"/>
          <p14:tracePt t="35844" x="2574925" y="4362450"/>
          <p14:tracePt t="35853" x="2574925" y="4354513"/>
          <p14:tracePt t="35861" x="2590800" y="4338638"/>
          <p14:tracePt t="35868" x="2590800" y="4330700"/>
          <p14:tracePt t="36061" x="2574925" y="4330700"/>
          <p14:tracePt t="36068" x="2559050" y="4330700"/>
          <p14:tracePt t="36077" x="2543175" y="4346575"/>
          <p14:tracePt t="36085" x="2527300" y="4346575"/>
          <p14:tracePt t="36092" x="2487613" y="4370388"/>
          <p14:tracePt t="36100" x="2471738" y="4370388"/>
          <p14:tracePt t="36108" x="2463800" y="4378325"/>
          <p14:tracePt t="36117" x="2439988" y="4394200"/>
          <p14:tracePt t="36124" x="2432050" y="4402138"/>
          <p14:tracePt t="36133" x="2424113" y="4410075"/>
          <p14:tracePt t="36140" x="2424113" y="4425950"/>
          <p14:tracePt t="36148" x="2424113" y="4433888"/>
          <p14:tracePt t="36156" x="2424113" y="4449763"/>
          <p14:tracePt t="36164" x="2424113" y="4457700"/>
          <p14:tracePt t="36172" x="2432050" y="4457700"/>
          <p14:tracePt t="36180" x="2447925" y="4465638"/>
          <p14:tracePt t="36188" x="2463800" y="4473575"/>
          <p14:tracePt t="36197" x="2479675" y="4473575"/>
          <p14:tracePt t="36204" x="2503488" y="4481513"/>
          <p14:tracePt t="36212" x="2535238" y="4489450"/>
          <p14:tracePt t="36220" x="2559050" y="4497388"/>
          <p14:tracePt t="36228" x="2582863" y="4497388"/>
          <p14:tracePt t="36237" x="2606675" y="4505325"/>
          <p14:tracePt t="36244" x="2622550" y="4505325"/>
          <p14:tracePt t="36252" x="2638425" y="4505325"/>
          <p14:tracePt t="36261" x="2654300" y="4513263"/>
          <p14:tracePt t="36268" x="2670175" y="4513263"/>
          <p14:tracePt t="36277" x="2686050" y="4513263"/>
          <p14:tracePt t="36284" x="2709863" y="4513263"/>
          <p14:tracePt t="36292" x="2733675" y="4521200"/>
          <p14:tracePt t="36300" x="2759075" y="4521200"/>
          <p14:tracePt t="36308" x="2782888" y="4521200"/>
          <p14:tracePt t="36316" x="2806700" y="4521200"/>
          <p14:tracePt t="36324" x="2830513" y="4521200"/>
          <p14:tracePt t="36332" x="2862263" y="4521200"/>
          <p14:tracePt t="36340" x="2894013" y="4521200"/>
          <p14:tracePt t="36348" x="2933700" y="4521200"/>
          <p14:tracePt t="36357" x="2965450" y="4521200"/>
          <p14:tracePt t="36365" x="3005138" y="4521200"/>
          <p14:tracePt t="36372" x="3028950" y="4521200"/>
          <p14:tracePt t="36380" x="3068638" y="4521200"/>
          <p14:tracePt t="36388" x="3100388" y="4513263"/>
          <p14:tracePt t="36396" x="3125788" y="4513263"/>
          <p14:tracePt t="36405" x="3157538" y="4505325"/>
          <p14:tracePt t="36413" x="3181350" y="4505325"/>
          <p14:tracePt t="36420" x="3205163" y="4505325"/>
          <p14:tracePt t="36428" x="3228975" y="4497388"/>
          <p14:tracePt t="36436" x="3244850" y="4497388"/>
          <p14:tracePt t="36444" x="3268663" y="4489450"/>
          <p14:tracePt t="36453" x="3284538" y="4489450"/>
          <p14:tracePt t="36461" x="3300413" y="4489450"/>
          <p14:tracePt t="36468" x="3316288" y="4489450"/>
          <p14:tracePt t="36477" x="3340100" y="4481513"/>
          <p14:tracePt t="36484" x="3355975" y="4481513"/>
          <p14:tracePt t="36493" x="3371850" y="4481513"/>
          <p14:tracePt t="36501" x="3387725" y="4473575"/>
          <p14:tracePt t="36516" x="3403600" y="4473575"/>
          <p14:tracePt t="36524" x="3411538" y="4465638"/>
          <p14:tracePt t="36532" x="3419475" y="4465638"/>
          <p14:tracePt t="36540" x="3427413" y="4465638"/>
          <p14:tracePt t="36556" x="3443288" y="4465638"/>
          <p14:tracePt t="36572" x="3451225" y="4465638"/>
          <p14:tracePt t="36604" x="3459163" y="4465638"/>
          <p14:tracePt t="36621" x="3467100" y="4465638"/>
          <p14:tracePt t="36629" x="3476625" y="4465638"/>
          <p14:tracePt t="36644" x="3484563" y="4465638"/>
          <p14:tracePt t="36652" x="3492500" y="4465638"/>
          <p14:tracePt t="36661" x="3500438" y="4465638"/>
          <p14:tracePt t="36668" x="3508375" y="4465638"/>
          <p14:tracePt t="36678" x="3516313" y="4465638"/>
          <p14:tracePt t="36692" x="3532188" y="4465638"/>
          <p14:tracePt t="36700" x="3540125" y="4473575"/>
          <p14:tracePt t="36708" x="3548063" y="4473575"/>
          <p14:tracePt t="36716" x="3563938" y="4473575"/>
          <p14:tracePt t="36725" x="3579813" y="4473575"/>
          <p14:tracePt t="36732" x="3587750" y="4473575"/>
          <p14:tracePt t="36740" x="3603625" y="4473575"/>
          <p14:tracePt t="36748" x="3619500" y="4473575"/>
          <p14:tracePt t="36756" x="3635375" y="4473575"/>
          <p14:tracePt t="36764" x="3659188" y="4473575"/>
          <p14:tracePt t="36772" x="3675063" y="4473575"/>
          <p14:tracePt t="36780" x="3690938" y="4473575"/>
          <p14:tracePt t="36788" x="3706813" y="4473575"/>
          <p14:tracePt t="36796" x="3722688" y="4473575"/>
          <p14:tracePt t="36804" x="3738563" y="4473575"/>
          <p14:tracePt t="36812" x="3754438" y="4473575"/>
          <p14:tracePt t="36820" x="3778250" y="4473575"/>
          <p14:tracePt t="36828" x="3786188" y="4473575"/>
          <p14:tracePt t="36844" x="3794125" y="4473575"/>
          <p14:tracePt t="36853" x="3802063" y="4473575"/>
          <p14:tracePt t="48932" x="3794125" y="4473575"/>
          <p14:tracePt t="48941" x="3778250" y="4473575"/>
          <p14:tracePt t="49029" x="3770313" y="4473575"/>
          <p14:tracePt t="49044" x="3762375" y="4473575"/>
          <p14:tracePt t="49053" x="3754438" y="4457700"/>
          <p14:tracePt t="49061" x="3746500" y="4425950"/>
          <p14:tracePt t="49068" x="3722688" y="4370388"/>
          <p14:tracePt t="49077" x="3706813" y="4298950"/>
          <p14:tracePt t="49084" x="3690938" y="4241800"/>
          <p14:tracePt t="49093" x="3683000" y="4202113"/>
          <p14:tracePt t="49100" x="3667125" y="4162425"/>
          <p14:tracePt t="49108" x="3651250" y="4146550"/>
          <p14:tracePt t="49317" x="3643313" y="4146550"/>
          <p14:tracePt t="49324" x="3635375" y="4146550"/>
          <p14:tracePt t="49340" x="3627438" y="4146550"/>
          <p14:tracePt t="49348" x="3611563" y="4146550"/>
          <p14:tracePt t="49365" x="3603625" y="4146550"/>
          <p14:tracePt t="49388" x="3587750" y="4146550"/>
          <p14:tracePt t="49396" x="3587750" y="4154488"/>
          <p14:tracePt t="49404" x="3579813" y="4154488"/>
          <p14:tracePt t="49429" x="3579813" y="4162425"/>
          <p14:tracePt t="49436" x="3579813" y="4170363"/>
          <p14:tracePt t="49444" x="3587750" y="4178300"/>
          <p14:tracePt t="49452" x="3603625" y="4186238"/>
          <p14:tracePt t="49460" x="3643313" y="4202113"/>
          <p14:tracePt t="49468" x="3675063" y="4225925"/>
          <p14:tracePt t="49476" x="3730625" y="4241800"/>
          <p14:tracePt t="49484" x="3786188" y="4241800"/>
          <p14:tracePt t="49492" x="3851275" y="4241800"/>
          <p14:tracePt t="49500" x="3914775" y="4241800"/>
          <p14:tracePt t="49508" x="3986213" y="4241800"/>
          <p14:tracePt t="49517" x="4065588" y="4233863"/>
          <p14:tracePt t="49524" x="4137025" y="4233863"/>
          <p14:tracePt t="49532" x="4233863" y="4233863"/>
          <p14:tracePt t="49540" x="4321175" y="4233863"/>
          <p14:tracePt t="49548" x="4416425" y="4233863"/>
          <p14:tracePt t="49556" x="4511675" y="4233863"/>
          <p14:tracePt t="49564" x="4616450" y="4233863"/>
          <p14:tracePt t="49572" x="4719638" y="4233863"/>
          <p14:tracePt t="49581" x="4838700" y="4233863"/>
          <p14:tracePt t="49588" x="4967288" y="4241800"/>
          <p14:tracePt t="49596" x="5102225" y="4241800"/>
          <p14:tracePt t="49604" x="5229225" y="4241800"/>
          <p14:tracePt t="49613" x="5365750" y="4241800"/>
          <p14:tracePt t="49620" x="5492750" y="4241800"/>
          <p14:tracePt t="49628" x="5611813" y="4241800"/>
          <p14:tracePt t="49636" x="5724525" y="4249738"/>
          <p14:tracePt t="49644" x="5843588" y="4249738"/>
          <p14:tracePt t="49652" x="5962650" y="4249738"/>
          <p14:tracePt t="49661" x="6091238" y="4249738"/>
          <p14:tracePt t="49668" x="6202363" y="4249738"/>
          <p14:tracePt t="49677" x="6305550" y="4249738"/>
          <p14:tracePt t="49684" x="6442075" y="4249738"/>
          <p14:tracePt t="49693" x="6545263" y="4249738"/>
          <p14:tracePt t="49700" x="6648450" y="4249738"/>
          <p14:tracePt t="49708" x="6751638" y="4249738"/>
          <p14:tracePt t="49716" x="6864350" y="4233863"/>
          <p14:tracePt t="49724" x="6967538" y="4233863"/>
          <p14:tracePt t="49732" x="7070725" y="4225925"/>
          <p14:tracePt t="49740" x="7167563" y="4217988"/>
          <p14:tracePt t="49748" x="7286625" y="4217988"/>
          <p14:tracePt t="49756" x="7389813" y="4210050"/>
          <p14:tracePt t="49764" x="7493000" y="4194175"/>
          <p14:tracePt t="49772" x="7613650" y="4186238"/>
          <p14:tracePt t="49780" x="7740650" y="4186238"/>
          <p14:tracePt t="49788" x="7877175" y="4186238"/>
          <p14:tracePt t="49796" x="8004175" y="4186238"/>
          <p14:tracePt t="49804" x="8139113" y="4186238"/>
          <p14:tracePt t="49812" x="8259763" y="4202113"/>
          <p14:tracePt t="49820" x="8418513" y="4210050"/>
          <p14:tracePt t="49828" x="8569325" y="4241800"/>
          <p14:tracePt t="49836" x="8689975" y="4257675"/>
          <p14:tracePt t="49844" x="8793163" y="4281488"/>
          <p14:tracePt t="49852" x="8888413" y="4298950"/>
          <p14:tracePt t="49860" x="8985250" y="4298950"/>
          <p14:tracePt t="49868" x="9064625" y="4298950"/>
          <p14:tracePt t="49877" x="9128125" y="42989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94691-E2ED-4943-ABE1-9DD0E49F97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3258" y="968375"/>
            <a:ext cx="8435206" cy="24479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관계의 종류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식별관계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(Identifying Relationship)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엔티티의 주 식별자는 관계를 통해 자식 엔티티로 자동적으로 이주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자식은 자신의 각 인스턴스를 식별하기 위해 부모에 종속적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없이 존재할 수 없음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778843A9-E406-49A4-BD0F-CAE048127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E4BC2-2F05-4D2C-92FA-B98B5EAE2FB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41989" name="그룹 1">
            <a:extLst>
              <a:ext uri="{FF2B5EF4-FFF2-40B4-BE49-F238E27FC236}">
                <a16:creationId xmlns:a16="http://schemas.microsoft.com/office/drawing/2014/main" id="{AEEC5002-E512-4775-9776-1497A3625113}"/>
              </a:ext>
            </a:extLst>
          </p:cNvPr>
          <p:cNvGrpSpPr>
            <a:grpSpLocks/>
          </p:cNvGrpSpPr>
          <p:nvPr/>
        </p:nvGrpSpPr>
        <p:grpSpPr bwMode="auto">
          <a:xfrm>
            <a:off x="1594272" y="3454402"/>
            <a:ext cx="5976664" cy="2939626"/>
            <a:chOff x="2422436" y="3214154"/>
            <a:chExt cx="4669844" cy="215674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57C3EF-CE08-4A1C-82D4-82C8910C31D2}"/>
                </a:ext>
              </a:extLst>
            </p:cNvPr>
            <p:cNvSpPr/>
            <p:nvPr/>
          </p:nvSpPr>
          <p:spPr>
            <a:xfrm>
              <a:off x="2555769" y="3563553"/>
              <a:ext cx="1584128" cy="125783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영화 등록번호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영화 제목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주연 배우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영화 장르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영화 등급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9083C23-C2AF-468F-A334-0380E36C6DAE}"/>
                </a:ext>
              </a:extLst>
            </p:cNvPr>
            <p:cNvCxnSpPr/>
            <p:nvPr/>
          </p:nvCxnSpPr>
          <p:spPr>
            <a:xfrm>
              <a:off x="2555769" y="3922481"/>
              <a:ext cx="1584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FEA7C9-51AB-4837-B1CF-4A0D41C44637}"/>
                </a:ext>
              </a:extLst>
            </p:cNvPr>
            <p:cNvSpPr txBox="1"/>
            <p:nvPr/>
          </p:nvSpPr>
          <p:spPr>
            <a:xfrm>
              <a:off x="2422436" y="3214154"/>
              <a:ext cx="1161905" cy="2763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>
                  <a:latin typeface="+mn-ea"/>
                  <a:ea typeface="+mn-ea"/>
                </a:rPr>
                <a:t>원본 영화필름</a:t>
              </a: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983F09CD-9A91-47AB-9B1C-2B3DF84E30BB}"/>
                </a:ext>
              </a:extLst>
            </p:cNvPr>
            <p:cNvSpPr/>
            <p:nvPr/>
          </p:nvSpPr>
          <p:spPr>
            <a:xfrm>
              <a:off x="5508152" y="3573082"/>
              <a:ext cx="1584128" cy="124830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영화 등록번호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(FK)</a:t>
              </a:r>
            </a:p>
            <a:p>
              <a:pPr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영화 배포번호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배포판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작성일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배포판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만료일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배포판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상태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37F467C-55D0-48A8-89BF-31B3F530CCF0}"/>
                </a:ext>
              </a:extLst>
            </p:cNvPr>
            <p:cNvCxnSpPr/>
            <p:nvPr/>
          </p:nvCxnSpPr>
          <p:spPr>
            <a:xfrm flipV="1">
              <a:off x="5508152" y="4084475"/>
              <a:ext cx="1584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0C395D-70AC-4ADE-BC61-54A70F359FBD}"/>
                </a:ext>
              </a:extLst>
            </p:cNvPr>
            <p:cNvSpPr txBox="1"/>
            <p:nvPr/>
          </p:nvSpPr>
          <p:spPr>
            <a:xfrm>
              <a:off x="5543073" y="3239565"/>
              <a:ext cx="1315873" cy="2763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200" dirty="0" err="1">
                  <a:latin typeface="+mn-ea"/>
                  <a:ea typeface="+mn-ea"/>
                </a:rPr>
                <a:t>배포판</a:t>
              </a:r>
              <a:r>
                <a:rPr lang="ko-KR" altLang="en-US" sz="1200" dirty="0">
                  <a:latin typeface="+mn-ea"/>
                  <a:ea typeface="+mn-ea"/>
                </a:rPr>
                <a:t> 영화필름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E954BB1-8715-42B9-9C65-5295DBA89128}"/>
                </a:ext>
              </a:extLst>
            </p:cNvPr>
            <p:cNvCxnSpPr/>
            <p:nvPr/>
          </p:nvCxnSpPr>
          <p:spPr>
            <a:xfrm>
              <a:off x="4139897" y="3995537"/>
              <a:ext cx="1368255" cy="206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AD9BF84-2457-4A01-983D-DBDDB73AEDA0}"/>
                </a:ext>
              </a:extLst>
            </p:cNvPr>
            <p:cNvCxnSpPr/>
            <p:nvPr/>
          </p:nvCxnSpPr>
          <p:spPr>
            <a:xfrm>
              <a:off x="4284341" y="3889129"/>
              <a:ext cx="0" cy="252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2430EC-D803-40C5-8532-149A1AAA3AE5}"/>
                </a:ext>
              </a:extLst>
            </p:cNvPr>
            <p:cNvCxnSpPr/>
            <p:nvPr/>
          </p:nvCxnSpPr>
          <p:spPr>
            <a:xfrm>
              <a:off x="5292279" y="3909776"/>
              <a:ext cx="0" cy="252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516AAB-E8B3-4995-AE0A-D8E04E381B61}"/>
                </a:ext>
              </a:extLst>
            </p:cNvPr>
            <p:cNvCxnSpPr/>
            <p:nvPr/>
          </p:nvCxnSpPr>
          <p:spPr>
            <a:xfrm flipV="1">
              <a:off x="5293866" y="3903423"/>
              <a:ext cx="215873" cy="125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93A4B44-560A-4370-9E99-FDF9D2FE6420}"/>
                </a:ext>
              </a:extLst>
            </p:cNvPr>
            <p:cNvSpPr/>
            <p:nvPr/>
          </p:nvSpPr>
          <p:spPr>
            <a:xfrm>
              <a:off x="5147834" y="3960597"/>
              <a:ext cx="144445" cy="1238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7375A54-8481-4A37-AE88-8A6BCBF385B0}"/>
                </a:ext>
              </a:extLst>
            </p:cNvPr>
            <p:cNvCxnSpPr>
              <a:stCxn id="17" idx="7"/>
            </p:cNvCxnSpPr>
            <p:nvPr/>
          </p:nvCxnSpPr>
          <p:spPr>
            <a:xfrm>
              <a:off x="5271644" y="3978067"/>
              <a:ext cx="236509" cy="1604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F33429-21B8-4EAA-99E8-99BD13204D20}"/>
                </a:ext>
              </a:extLst>
            </p:cNvPr>
            <p:cNvSpPr txBox="1"/>
            <p:nvPr/>
          </p:nvSpPr>
          <p:spPr>
            <a:xfrm>
              <a:off x="2422436" y="5094556"/>
              <a:ext cx="1988890" cy="2763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[</a:t>
              </a:r>
              <a:r>
                <a:rPr lang="ko-KR" altLang="en-US" sz="1200" dirty="0">
                  <a:latin typeface="+mn-ea"/>
                  <a:ea typeface="+mn-ea"/>
                </a:rPr>
                <a:t>그림 </a:t>
              </a:r>
              <a:r>
                <a:rPr lang="en-US" altLang="ko-KR" sz="1200" dirty="0">
                  <a:latin typeface="+mn-ea"/>
                  <a:ea typeface="+mn-ea"/>
                </a:rPr>
                <a:t>11-5] </a:t>
              </a:r>
              <a:r>
                <a:rPr lang="ko-KR" altLang="en-US" sz="1200" dirty="0">
                  <a:latin typeface="+mn-ea"/>
                  <a:ea typeface="+mn-ea"/>
                </a:rPr>
                <a:t>식별관계의 예</a:t>
              </a:r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74E8DFF9-4F32-4085-9448-0B9F7F2CC87D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46"/>
    </mc:Choice>
    <mc:Fallback xmlns="">
      <p:transition spd="slow" advTm="120046"/>
    </mc:Fallback>
  </mc:AlternateContent>
  <p:extLst>
    <p:ext uri="{3A86A75C-4F4B-4683-9AE1-C65F6400EC91}">
      <p14:laserTraceLst xmlns:p14="http://schemas.microsoft.com/office/powerpoint/2010/main">
        <p14:tracePtLst>
          <p14:tracePt t="970" x="9032875" y="3381375"/>
          <p14:tracePt t="978" x="8928100" y="3373438"/>
          <p14:tracePt t="986" x="8793163" y="3373438"/>
          <p14:tracePt t="994" x="8602663" y="3373438"/>
          <p14:tracePt t="1002" x="8339138" y="3373438"/>
          <p14:tracePt t="1010" x="8059738" y="3373438"/>
          <p14:tracePt t="1018" x="7716838" y="3373438"/>
          <p14:tracePt t="1026" x="7366000" y="3373438"/>
          <p14:tracePt t="1034" x="7062788" y="3357563"/>
          <p14:tracePt t="1043" x="6800850" y="3357563"/>
          <p14:tracePt t="1050" x="6600825" y="3349625"/>
          <p14:tracePt t="1059" x="6434138" y="3325813"/>
          <p14:tracePt t="1066" x="6305550" y="3286125"/>
          <p14:tracePt t="1074" x="6186488" y="3236913"/>
          <p14:tracePt t="1082" x="6099175" y="3189288"/>
          <p14:tracePt t="1090" x="6010275" y="3125788"/>
          <p14:tracePt t="1098" x="5938838" y="3078163"/>
          <p14:tracePt t="1106" x="5859463" y="3030538"/>
          <p14:tracePt t="1114" x="5803900" y="2990850"/>
          <p14:tracePt t="1122" x="5748338" y="2959100"/>
          <p14:tracePt t="1130" x="5676900" y="2919413"/>
          <p14:tracePt t="1138" x="5635625" y="2886075"/>
          <p14:tracePt t="1146" x="5611813" y="2854325"/>
          <p14:tracePt t="1450" x="5603875" y="2854325"/>
          <p14:tracePt t="1458" x="5611813" y="2894013"/>
          <p14:tracePt t="1466" x="5619750" y="2935288"/>
          <p14:tracePt t="1474" x="5619750" y="2967038"/>
          <p14:tracePt t="1482" x="5619750" y="3022600"/>
          <p14:tracePt t="1490" x="5619750" y="3054350"/>
          <p14:tracePt t="1498" x="5611813" y="3086100"/>
          <p14:tracePt t="1506" x="5572125" y="3101975"/>
          <p14:tracePt t="1514" x="5540375" y="3117850"/>
          <p14:tracePt t="1522" x="5492750" y="3133725"/>
          <p14:tracePt t="1530" x="5445125" y="3141663"/>
          <p14:tracePt t="1538" x="5389563" y="3149600"/>
          <p14:tracePt t="1546" x="5334000" y="3157538"/>
          <p14:tracePt t="1554" x="5284788" y="3157538"/>
          <p14:tracePt t="1562" x="5221288" y="3157538"/>
          <p14:tracePt t="1570" x="5165725" y="3157538"/>
          <p14:tracePt t="1578" x="5110163" y="3165475"/>
          <p14:tracePt t="1586" x="5046663" y="3173413"/>
          <p14:tracePt t="1594" x="4991100" y="3181350"/>
          <p14:tracePt t="1602" x="4951413" y="3181350"/>
          <p14:tracePt t="1610" x="4902200" y="3181350"/>
          <p14:tracePt t="1618" x="4878388" y="3189288"/>
          <p14:tracePt t="1626" x="4854575" y="3189288"/>
          <p14:tracePt t="1634" x="4830763" y="3189288"/>
          <p14:tracePt t="1642" x="4799013" y="3189288"/>
          <p14:tracePt t="1650" x="4775200" y="3189288"/>
          <p14:tracePt t="1659" x="4759325" y="3189288"/>
          <p14:tracePt t="1666" x="4735513" y="3189288"/>
          <p14:tracePt t="1674" x="4719638" y="3189288"/>
          <p14:tracePt t="1682" x="4703763" y="3189288"/>
          <p14:tracePt t="1690" x="4687888" y="3189288"/>
          <p14:tracePt t="1698" x="4679950" y="3189288"/>
          <p14:tracePt t="1706" x="4672013" y="3189288"/>
          <p14:tracePt t="1714" x="4664075" y="3189288"/>
          <p14:tracePt t="1722" x="4656138" y="3189288"/>
          <p14:tracePt t="1730" x="4648200" y="3189288"/>
          <p14:tracePt t="1754" x="4640263" y="3189288"/>
          <p14:tracePt t="1770" x="4632325" y="3189288"/>
          <p14:tracePt t="1786" x="4624388" y="3189288"/>
          <p14:tracePt t="1802" x="4608513" y="3189288"/>
          <p14:tracePt t="1818" x="4592638" y="3189288"/>
          <p14:tracePt t="1826" x="4584700" y="3189288"/>
          <p14:tracePt t="1834" x="4576763" y="3197225"/>
          <p14:tracePt t="1842" x="4559300" y="3197225"/>
          <p14:tracePt t="1850" x="4559300" y="3205163"/>
          <p14:tracePt t="1859" x="4535488" y="3205163"/>
          <p14:tracePt t="1874" x="4527550" y="3205163"/>
          <p14:tracePt t="1882" x="4519613" y="3213100"/>
          <p14:tracePt t="1890" x="4511675" y="3213100"/>
          <p14:tracePt t="1898" x="4503738" y="3213100"/>
          <p14:tracePt t="1922" x="4495800" y="3213100"/>
          <p14:tracePt t="2731" x="4487863" y="3213100"/>
          <p14:tracePt t="2754" x="4479925" y="3213100"/>
          <p14:tracePt t="2762" x="4471988" y="3213100"/>
          <p14:tracePt t="2778" x="4471988" y="3221038"/>
          <p14:tracePt t="2994" x="4464050" y="3221038"/>
          <p14:tracePt t="3010" x="4456113" y="3228975"/>
          <p14:tracePt t="3034" x="4440238" y="3228975"/>
          <p14:tracePt t="3042" x="4432300" y="3228975"/>
          <p14:tracePt t="3059" x="4424363" y="3228975"/>
          <p14:tracePt t="3066" x="4416425" y="3228975"/>
          <p14:tracePt t="3090" x="4408488" y="3228975"/>
          <p14:tracePt t="3258" x="4400550" y="3228975"/>
          <p14:tracePt t="3282" x="4392613" y="3228975"/>
          <p14:tracePt t="3314" x="4384675" y="3228975"/>
          <p14:tracePt t="3330" x="4384675" y="3236913"/>
          <p14:tracePt t="3346" x="4376738" y="3236913"/>
          <p14:tracePt t="3362" x="4368800" y="3244850"/>
          <p14:tracePt t="3370" x="4360863" y="3244850"/>
          <p14:tracePt t="3394" x="4352925" y="3244850"/>
          <p14:tracePt t="3577" x="4352925" y="3252788"/>
          <p14:tracePt t="4226" x="4344988" y="3252788"/>
          <p14:tracePt t="4234" x="4337050" y="3252788"/>
          <p14:tracePt t="4241" x="4329113" y="3252788"/>
          <p14:tracePt t="4250" x="4321175" y="3244850"/>
          <p14:tracePt t="4259" x="4313238" y="3244850"/>
          <p14:tracePt t="4266" x="4297363" y="3236913"/>
          <p14:tracePt t="4282" x="4281488" y="3228975"/>
          <p14:tracePt t="4290" x="4265613" y="3221038"/>
          <p14:tracePt t="4298" x="4241800" y="3205163"/>
          <p14:tracePt t="4305" x="4217988" y="3197225"/>
          <p14:tracePt t="4314" x="4200525" y="3189288"/>
          <p14:tracePt t="4322" x="4176713" y="3173413"/>
          <p14:tracePt t="4330" x="4152900" y="3165475"/>
          <p14:tracePt t="4338" x="4121150" y="3149600"/>
          <p14:tracePt t="4346" x="4105275" y="3133725"/>
          <p14:tracePt t="4354" x="4089400" y="3125788"/>
          <p14:tracePt t="4362" x="4065588" y="3109913"/>
          <p14:tracePt t="4370" x="4041775" y="3101975"/>
          <p14:tracePt t="4378" x="4025900" y="3086100"/>
          <p14:tracePt t="4386" x="4017963" y="3086100"/>
          <p14:tracePt t="4394" x="4010025" y="3078163"/>
          <p14:tracePt t="4402" x="4002088" y="3070225"/>
          <p14:tracePt t="4418" x="4002088" y="3062288"/>
          <p14:tracePt t="4434" x="3994150" y="3062288"/>
          <p14:tracePt t="4441" x="3994150" y="3046413"/>
          <p14:tracePt t="4450" x="3986213" y="3038475"/>
          <p14:tracePt t="4459" x="3986213" y="3030538"/>
          <p14:tracePt t="4466" x="3978275" y="3022600"/>
          <p14:tracePt t="4474" x="3978275" y="3006725"/>
          <p14:tracePt t="4482" x="3978275" y="2998788"/>
          <p14:tracePt t="4490" x="3970338" y="2974975"/>
          <p14:tracePt t="4498" x="3970338" y="2967038"/>
          <p14:tracePt t="4506" x="3970338" y="2951163"/>
          <p14:tracePt t="4514" x="3970338" y="2935288"/>
          <p14:tracePt t="4522" x="3970338" y="2919413"/>
          <p14:tracePt t="4530" x="3970338" y="2901950"/>
          <p14:tracePt t="4538" x="3970338" y="2886075"/>
          <p14:tracePt t="4546" x="3970338" y="2870200"/>
          <p14:tracePt t="4554" x="3970338" y="2854325"/>
          <p14:tracePt t="4562" x="3970338" y="2830513"/>
          <p14:tracePt t="4570" x="3970338" y="2814638"/>
          <p14:tracePt t="4578" x="3978275" y="2798763"/>
          <p14:tracePt t="4586" x="3986213" y="2782888"/>
          <p14:tracePt t="4594" x="3994150" y="2767013"/>
          <p14:tracePt t="4602" x="4010025" y="2751138"/>
          <p14:tracePt t="4610" x="4017963" y="2735263"/>
          <p14:tracePt t="4618" x="4025900" y="2719388"/>
          <p14:tracePt t="4626" x="4033838" y="2703513"/>
          <p14:tracePt t="4634" x="4033838" y="2695575"/>
          <p14:tracePt t="4642" x="4049713" y="2671763"/>
          <p14:tracePt t="4650" x="4057650" y="2663825"/>
          <p14:tracePt t="4658" x="4065588" y="2655888"/>
          <p14:tracePt t="4666" x="4073525" y="2632075"/>
          <p14:tracePt t="4674" x="4081463" y="2624138"/>
          <p14:tracePt t="4682" x="4089400" y="2616200"/>
          <p14:tracePt t="4690" x="4097338" y="2592388"/>
          <p14:tracePt t="4698" x="4113213" y="2584450"/>
          <p14:tracePt t="4705" x="4113213" y="2576513"/>
          <p14:tracePt t="4714" x="4121150" y="2566988"/>
          <p14:tracePt t="4722" x="4121150" y="2559050"/>
          <p14:tracePt t="4730" x="4137025" y="2551113"/>
          <p14:tracePt t="4738" x="4144963" y="2543175"/>
          <p14:tracePt t="4746" x="4152900" y="2535238"/>
          <p14:tracePt t="4754" x="4160838" y="2519363"/>
          <p14:tracePt t="4762" x="4160838" y="2511425"/>
          <p14:tracePt t="4770" x="4176713" y="2503488"/>
          <p14:tracePt t="4778" x="4176713" y="2495550"/>
          <p14:tracePt t="4786" x="4192588" y="2479675"/>
          <p14:tracePt t="4794" x="4200525" y="2471738"/>
          <p14:tracePt t="4802" x="4200525" y="2463800"/>
          <p14:tracePt t="4810" x="4217988" y="2447925"/>
          <p14:tracePt t="4818" x="4225925" y="2432050"/>
          <p14:tracePt t="4826" x="4241800" y="2424113"/>
          <p14:tracePt t="4834" x="4249738" y="2400300"/>
          <p14:tracePt t="4842" x="4265613" y="2392363"/>
          <p14:tracePt t="4850" x="4265613" y="2376488"/>
          <p14:tracePt t="4859" x="4281488" y="2360613"/>
          <p14:tracePt t="4866" x="4289425" y="2352675"/>
          <p14:tracePt t="4874" x="4305300" y="2336800"/>
          <p14:tracePt t="4882" x="4321175" y="2320925"/>
          <p14:tracePt t="4890" x="4329113" y="2312988"/>
          <p14:tracePt t="4898" x="4344988" y="2297113"/>
          <p14:tracePt t="4906" x="4360863" y="2289175"/>
          <p14:tracePt t="4914" x="4376738" y="2273300"/>
          <p14:tracePt t="4922" x="4392613" y="2265363"/>
          <p14:tracePt t="4930" x="4416425" y="2249488"/>
          <p14:tracePt t="4938" x="4416425" y="2241550"/>
          <p14:tracePt t="4946" x="4432300" y="2233613"/>
          <p14:tracePt t="4953" x="4440238" y="2224088"/>
          <p14:tracePt t="4962" x="4456113" y="2224088"/>
          <p14:tracePt t="4970" x="4456113" y="2208213"/>
          <p14:tracePt t="4978" x="4464050" y="2208213"/>
          <p14:tracePt t="4986" x="4471988" y="2200275"/>
          <p14:tracePt t="4994" x="4479925" y="2200275"/>
          <p14:tracePt t="5002" x="4479925" y="2192338"/>
          <p14:tracePt t="5026" x="4487863" y="2192338"/>
          <p14:tracePt t="5043" x="4487863" y="2184400"/>
          <p14:tracePt t="5050" x="4495800" y="2184400"/>
          <p14:tracePt t="5059" x="4495800" y="2176463"/>
          <p14:tracePt t="5066" x="4503738" y="2168525"/>
          <p14:tracePt t="5074" x="4511675" y="2168525"/>
          <p14:tracePt t="5082" x="4519613" y="2168525"/>
          <p14:tracePt t="5098" x="4527550" y="2160588"/>
          <p14:tracePt t="5106" x="4535488" y="2152650"/>
          <p14:tracePt t="5122" x="4543425" y="2144713"/>
          <p14:tracePt t="5138" x="4543425" y="2136775"/>
          <p14:tracePt t="5154" x="4551363" y="2128838"/>
          <p14:tracePt t="5170" x="4551363" y="2120900"/>
          <p14:tracePt t="5178" x="4559300" y="2120900"/>
          <p14:tracePt t="5194" x="4567238" y="2112963"/>
          <p14:tracePt t="5250" x="4576763" y="2112963"/>
          <p14:tracePt t="5938" x="4567238" y="2120900"/>
          <p14:tracePt t="5946" x="4559300" y="2120900"/>
          <p14:tracePt t="6034" x="4559300" y="2128838"/>
          <p14:tracePt t="6050" x="4551363" y="2136775"/>
          <p14:tracePt t="6059" x="4543425" y="2144713"/>
          <p14:tracePt t="6066" x="4535488" y="2152650"/>
          <p14:tracePt t="6074" x="4535488" y="2168525"/>
          <p14:tracePt t="6082" x="4519613" y="2176463"/>
          <p14:tracePt t="6090" x="4511675" y="2184400"/>
          <p14:tracePt t="6098" x="4503738" y="2192338"/>
          <p14:tracePt t="6114" x="4487863" y="2200275"/>
          <p14:tracePt t="6130" x="4479925" y="2200275"/>
          <p14:tracePt t="6138" x="4479925" y="2216150"/>
          <p14:tracePt t="6162" x="4479925" y="2224088"/>
          <p14:tracePt t="6178" x="4471988" y="2224088"/>
          <p14:tracePt t="6186" x="4471988" y="2241550"/>
          <p14:tracePt t="6194" x="4464050" y="2257425"/>
          <p14:tracePt t="6202" x="4464050" y="2273300"/>
          <p14:tracePt t="6210" x="4456113" y="2281238"/>
          <p14:tracePt t="6218" x="4448175" y="2281238"/>
          <p14:tracePt t="6226" x="4448175" y="2289175"/>
          <p14:tracePt t="6234" x="4448175" y="2305050"/>
          <p14:tracePt t="6241" x="4432300" y="2320925"/>
          <p14:tracePt t="6250" x="4424363" y="2336800"/>
          <p14:tracePt t="6258" x="4424363" y="2352675"/>
          <p14:tracePt t="6266" x="4400550" y="2384425"/>
          <p14:tracePt t="6274" x="4392613" y="2408238"/>
          <p14:tracePt t="6282" x="4376738" y="2455863"/>
          <p14:tracePt t="6290" x="4368800" y="2511425"/>
          <p14:tracePt t="6298" x="4360863" y="2584450"/>
          <p14:tracePt t="6306" x="4360863" y="2671763"/>
          <p14:tracePt t="6314" x="4360863" y="2767013"/>
          <p14:tracePt t="6322" x="4360863" y="2854325"/>
          <p14:tracePt t="6330" x="4360863" y="2974975"/>
          <p14:tracePt t="6338" x="4352925" y="3078163"/>
          <p14:tracePt t="6346" x="4337050" y="3197225"/>
          <p14:tracePt t="6354" x="4321175" y="3302000"/>
          <p14:tracePt t="6362" x="4289425" y="3405188"/>
          <p14:tracePt t="6370" x="4249738" y="3508375"/>
          <p14:tracePt t="6378" x="4217988" y="3605213"/>
          <p14:tracePt t="6386" x="4168775" y="3668713"/>
          <p14:tracePt t="6394" x="4137025" y="3716338"/>
          <p14:tracePt t="6402" x="4121150" y="3756025"/>
          <p14:tracePt t="6410" x="4097338" y="3779838"/>
          <p14:tracePt t="6418" x="4089400" y="3803650"/>
          <p14:tracePt t="6426" x="4089400" y="3827463"/>
          <p14:tracePt t="6434" x="4089400" y="3843338"/>
          <p14:tracePt t="6441" x="4089400" y="3867150"/>
          <p14:tracePt t="6450" x="4097338" y="3898900"/>
          <p14:tracePt t="6458" x="4097338" y="3914775"/>
          <p14:tracePt t="6466" x="4105275" y="3938588"/>
          <p14:tracePt t="6474" x="4113213" y="3963988"/>
          <p14:tracePt t="6482" x="4121150" y="3995738"/>
          <p14:tracePt t="6490" x="4121150" y="4019550"/>
          <p14:tracePt t="6498" x="4129088" y="4059238"/>
          <p14:tracePt t="6506" x="4137025" y="4083050"/>
          <p14:tracePt t="6514" x="4137025" y="4114800"/>
          <p14:tracePt t="6522" x="4137025" y="4138613"/>
          <p14:tracePt t="6530" x="4144963" y="4162425"/>
          <p14:tracePt t="6538" x="4152900" y="4194175"/>
          <p14:tracePt t="6546" x="4152900" y="4225925"/>
          <p14:tracePt t="6554" x="4160838" y="4265613"/>
          <p14:tracePt t="6562" x="4168775" y="4291013"/>
          <p14:tracePt t="6570" x="4168775" y="4314825"/>
          <p14:tracePt t="6578" x="4176713" y="4338638"/>
          <p14:tracePt t="6586" x="4176713" y="4346575"/>
          <p14:tracePt t="6602" x="4176713" y="4354513"/>
          <p14:tracePt t="6618" x="4176713" y="4370388"/>
          <p14:tracePt t="6626" x="4168775" y="4370388"/>
          <p14:tracePt t="6634" x="4160838" y="4378325"/>
          <p14:tracePt t="6641" x="4152900" y="4386263"/>
          <p14:tracePt t="6650" x="4137025" y="4394200"/>
          <p14:tracePt t="6659" x="4121150" y="4402138"/>
          <p14:tracePt t="6666" x="4113213" y="4410075"/>
          <p14:tracePt t="6674" x="4097338" y="4418013"/>
          <p14:tracePt t="6682" x="4081463" y="4425950"/>
          <p14:tracePt t="6690" x="4065588" y="4441825"/>
          <p14:tracePt t="6698" x="4049713" y="4457700"/>
          <p14:tracePt t="6706" x="4033838" y="4465638"/>
          <p14:tracePt t="6714" x="4025900" y="4481513"/>
          <p14:tracePt t="6721" x="4010025" y="4481513"/>
          <p14:tracePt t="6730" x="4010025" y="4505325"/>
          <p14:tracePt t="6737" x="4002088" y="4505325"/>
          <p14:tracePt t="6754" x="4002088" y="4513263"/>
          <p14:tracePt t="6818" x="3994150" y="4513263"/>
          <p14:tracePt t="6858" x="3994150" y="4521200"/>
          <p14:tracePt t="6874" x="3986213" y="4521200"/>
          <p14:tracePt t="6890" x="3986213" y="4529138"/>
          <p14:tracePt t="6954" x="3978275" y="4529138"/>
          <p14:tracePt t="6986" x="3978275" y="4537075"/>
          <p14:tracePt t="7010" x="3970338" y="4537075"/>
          <p14:tracePt t="7018" x="3962400" y="4537075"/>
          <p14:tracePt t="7034" x="3954463" y="4545013"/>
          <p14:tracePt t="7050" x="3946525" y="4545013"/>
          <p14:tracePt t="7058" x="3938588" y="4545013"/>
          <p14:tracePt t="7066" x="3930650" y="4545013"/>
          <p14:tracePt t="7074" x="3922713" y="4545013"/>
          <p14:tracePt t="7082" x="3906838" y="4545013"/>
          <p14:tracePt t="7090" x="3898900" y="4545013"/>
          <p14:tracePt t="7106" x="3890963" y="4545013"/>
          <p14:tracePt t="7218" x="3898900" y="4545013"/>
          <p14:tracePt t="7226" x="3906838" y="4545013"/>
          <p14:tracePt t="7234" x="3914775" y="4545013"/>
          <p14:tracePt t="7242" x="3922713" y="4545013"/>
          <p14:tracePt t="7250" x="3946525" y="4545013"/>
          <p14:tracePt t="7259" x="3962400" y="4545013"/>
          <p14:tracePt t="7266" x="3970338" y="4545013"/>
          <p14:tracePt t="7274" x="4002088" y="4545013"/>
          <p14:tracePt t="7282" x="4017963" y="4552950"/>
          <p14:tracePt t="7290" x="4041775" y="4552950"/>
          <p14:tracePt t="7298" x="4081463" y="4560888"/>
          <p14:tracePt t="7306" x="4097338" y="4568825"/>
          <p14:tracePt t="7314" x="4129088" y="4568825"/>
          <p14:tracePt t="7322" x="4160838" y="4576763"/>
          <p14:tracePt t="7330" x="4192588" y="4584700"/>
          <p14:tracePt t="7338" x="4233863" y="4592638"/>
          <p14:tracePt t="7346" x="4281488" y="4592638"/>
          <p14:tracePt t="7354" x="4329113" y="4600575"/>
          <p14:tracePt t="7362" x="4384675" y="4600575"/>
          <p14:tracePt t="7370" x="4424363" y="4608513"/>
          <p14:tracePt t="7378" x="4479925" y="4608513"/>
          <p14:tracePt t="7386" x="4527550" y="4608513"/>
          <p14:tracePt t="7394" x="4567238" y="4608513"/>
          <p14:tracePt t="7402" x="4624388" y="4608513"/>
          <p14:tracePt t="7410" x="4656138" y="4608513"/>
          <p14:tracePt t="7418" x="4695825" y="4608513"/>
          <p14:tracePt t="7426" x="4727575" y="4608513"/>
          <p14:tracePt t="7434" x="4751388" y="4608513"/>
          <p14:tracePt t="7442" x="4783138" y="4608513"/>
          <p14:tracePt t="7450" x="4806950" y="4608513"/>
          <p14:tracePt t="7458" x="4830763" y="4608513"/>
          <p14:tracePt t="7466" x="4862513" y="4608513"/>
          <p14:tracePt t="7474" x="4894263" y="4616450"/>
          <p14:tracePt t="7482" x="4926013" y="4616450"/>
          <p14:tracePt t="7490" x="4951413" y="4616450"/>
          <p14:tracePt t="7498" x="4975225" y="4624388"/>
          <p14:tracePt t="7506" x="4999038" y="4624388"/>
          <p14:tracePt t="7514" x="5022850" y="4624388"/>
          <p14:tracePt t="7522" x="5038725" y="4633913"/>
          <p14:tracePt t="7530" x="5054600" y="4633913"/>
          <p14:tracePt t="7538" x="5070475" y="4633913"/>
          <p14:tracePt t="7545" x="5078413" y="4633913"/>
          <p14:tracePt t="7554" x="5102225" y="4633913"/>
          <p14:tracePt t="7562" x="5110163" y="4633913"/>
          <p14:tracePt t="7570" x="5118100" y="4633913"/>
          <p14:tracePt t="7578" x="5126038" y="4633913"/>
          <p14:tracePt t="7586" x="5133975" y="4633913"/>
          <p14:tracePt t="7594" x="5141913" y="4633913"/>
          <p14:tracePt t="7602" x="5157788" y="4633913"/>
          <p14:tracePt t="7618" x="5173663" y="4633913"/>
          <p14:tracePt t="7626" x="5181600" y="4633913"/>
          <p14:tracePt t="7634" x="5197475" y="4633913"/>
          <p14:tracePt t="7641" x="5213350" y="4633913"/>
          <p14:tracePt t="7650" x="5229225" y="4633913"/>
          <p14:tracePt t="7659" x="5245100" y="4633913"/>
          <p14:tracePt t="7666" x="5260975" y="4633913"/>
          <p14:tracePt t="7674" x="5268913" y="4633913"/>
          <p14:tracePt t="7682" x="5292725" y="4633913"/>
          <p14:tracePt t="7690" x="5300663" y="4633913"/>
          <p14:tracePt t="7698" x="5310188" y="4633913"/>
          <p14:tracePt t="7706" x="5326063" y="4633913"/>
          <p14:tracePt t="7714" x="5334000" y="4624388"/>
          <p14:tracePt t="7722" x="5341938" y="4624388"/>
          <p14:tracePt t="7730" x="5357813" y="4624388"/>
          <p14:tracePt t="7738" x="5373688" y="4616450"/>
          <p14:tracePt t="7746" x="5381625" y="4608513"/>
          <p14:tracePt t="7754" x="5389563" y="4608513"/>
          <p14:tracePt t="7762" x="5405438" y="4600575"/>
          <p14:tracePt t="7770" x="5421313" y="4592638"/>
          <p14:tracePt t="7777" x="5429250" y="4584700"/>
          <p14:tracePt t="7786" x="5453063" y="4584700"/>
          <p14:tracePt t="7794" x="5468938" y="4576763"/>
          <p14:tracePt t="7802" x="5484813" y="4560888"/>
          <p14:tracePt t="7810" x="5500688" y="4552950"/>
          <p14:tracePt t="7818" x="5516563" y="4545013"/>
          <p14:tracePt t="7826" x="5540375" y="4537075"/>
          <p14:tracePt t="7834" x="5556250" y="4529138"/>
          <p14:tracePt t="7842" x="5572125" y="4513263"/>
          <p14:tracePt t="7850" x="5588000" y="4513263"/>
          <p14:tracePt t="7859" x="5595938" y="4505325"/>
          <p14:tracePt t="7866" x="5603875" y="4497388"/>
          <p14:tracePt t="7874" x="5619750" y="4489450"/>
          <p14:tracePt t="7882" x="5627688" y="4481513"/>
          <p14:tracePt t="7890" x="5635625" y="4473575"/>
          <p14:tracePt t="7898" x="5659438" y="4465638"/>
          <p14:tracePt t="7914" x="5676900" y="4449763"/>
          <p14:tracePt t="7922" x="5684838" y="4449763"/>
          <p14:tracePt t="7930" x="5692775" y="4441825"/>
          <p14:tracePt t="7938" x="5692775" y="4433888"/>
          <p14:tracePt t="7946" x="5700713" y="4433888"/>
          <p14:tracePt t="7954" x="5708650" y="4433888"/>
          <p14:tracePt t="7962" x="5716588" y="4425950"/>
          <p14:tracePt t="7970" x="5724525" y="4425950"/>
          <p14:tracePt t="7986" x="5732463" y="4418013"/>
          <p14:tracePt t="7994" x="5740400" y="4418013"/>
          <p14:tracePt t="8074" x="5732463" y="4418013"/>
          <p14:tracePt t="8090" x="5724525" y="4418013"/>
          <p14:tracePt t="8098" x="5716588" y="4418013"/>
          <p14:tracePt t="8106" x="5700713" y="4418013"/>
          <p14:tracePt t="8114" x="5684838" y="4425950"/>
          <p14:tracePt t="8122" x="5684838" y="4433888"/>
          <p14:tracePt t="8130" x="5651500" y="4433888"/>
          <p14:tracePt t="8138" x="5635625" y="4449763"/>
          <p14:tracePt t="8146" x="5611813" y="4457700"/>
          <p14:tracePt t="8154" x="5580063" y="4481513"/>
          <p14:tracePt t="8162" x="5564188" y="4497388"/>
          <p14:tracePt t="8170" x="5540375" y="4505325"/>
          <p14:tracePt t="8178" x="5524500" y="4521200"/>
          <p14:tracePt t="8186" x="5508625" y="4521200"/>
          <p14:tracePt t="8194" x="5492750" y="4529138"/>
          <p14:tracePt t="8202" x="5484813" y="4537075"/>
          <p14:tracePt t="8210" x="5476875" y="4537075"/>
          <p14:tracePt t="8274" x="5468938" y="4537075"/>
          <p14:tracePt t="8282" x="5468938" y="4529138"/>
          <p14:tracePt t="8290" x="5461000" y="4521200"/>
          <p14:tracePt t="8298" x="5453063" y="4513263"/>
          <p14:tracePt t="8306" x="5445125" y="4497388"/>
          <p14:tracePt t="8314" x="5437188" y="4481513"/>
          <p14:tracePt t="8322" x="5429250" y="4473575"/>
          <p14:tracePt t="8330" x="5421313" y="4465638"/>
          <p14:tracePt t="8338" x="5413375" y="4465638"/>
          <p14:tracePt t="8354" x="5413375" y="4457700"/>
          <p14:tracePt t="8410" x="5405438" y="4457700"/>
          <p14:tracePt t="8418" x="5405438" y="4465638"/>
          <p14:tracePt t="8426" x="5397500" y="4473575"/>
          <p14:tracePt t="8434" x="5397500" y="4481513"/>
          <p14:tracePt t="8441" x="5381625" y="4489450"/>
          <p14:tracePt t="8450" x="5373688" y="4497388"/>
          <p14:tracePt t="8458" x="5357813" y="4521200"/>
          <p14:tracePt t="8466" x="5341938" y="4537075"/>
          <p14:tracePt t="8474" x="5310188" y="4552950"/>
          <p14:tracePt t="8482" x="5253038" y="4568825"/>
          <p14:tracePt t="8490" x="5189538" y="4592638"/>
          <p14:tracePt t="8498" x="5118100" y="4600575"/>
          <p14:tracePt t="8506" x="5030788" y="4616450"/>
          <p14:tracePt t="8514" x="4959350" y="4624388"/>
          <p14:tracePt t="8522" x="4862513" y="4633913"/>
          <p14:tracePt t="8530" x="4751388" y="4641850"/>
          <p14:tracePt t="8538" x="4648200" y="4641850"/>
          <p14:tracePt t="8546" x="4543425" y="4641850"/>
          <p14:tracePt t="8554" x="4440238" y="4649788"/>
          <p14:tracePt t="8562" x="4329113" y="4649788"/>
          <p14:tracePt t="8570" x="4233863" y="4649788"/>
          <p14:tracePt t="8578" x="4137025" y="4649788"/>
          <p14:tracePt t="8586" x="4049713" y="4649788"/>
          <p14:tracePt t="8594" x="3962400" y="4649788"/>
          <p14:tracePt t="8602" x="3883025" y="4649788"/>
          <p14:tracePt t="8610" x="3817938" y="4649788"/>
          <p14:tracePt t="8618" x="3770313" y="4641850"/>
          <p14:tracePt t="8626" x="3722688" y="4633913"/>
          <p14:tracePt t="8634" x="3698875" y="4633913"/>
          <p14:tracePt t="8641" x="3683000" y="4633913"/>
          <p14:tracePt t="8650" x="3667125" y="4633913"/>
          <p14:tracePt t="8658" x="3651250" y="4633913"/>
          <p14:tracePt t="8762" x="3651250" y="4624388"/>
          <p14:tracePt t="8778" x="3651250" y="4616450"/>
          <p14:tracePt t="8794" x="3643313" y="4616450"/>
          <p14:tracePt t="8802" x="3643313" y="4608513"/>
          <p14:tracePt t="8818" x="3643313" y="4600575"/>
          <p14:tracePt t="8946" x="3651250" y="4592638"/>
          <p14:tracePt t="8962" x="3659188" y="4584700"/>
          <p14:tracePt t="8978" x="3667125" y="4576763"/>
          <p14:tracePt t="8986" x="3667125" y="4568825"/>
          <p14:tracePt t="8994" x="3675063" y="4568825"/>
          <p14:tracePt t="9008" x="3683000" y="4560888"/>
          <p14:tracePt t="9011" x="3706813" y="4552950"/>
          <p14:tracePt t="9018" x="3722688" y="4552950"/>
          <p14:tracePt t="9025" x="3738563" y="4545013"/>
          <p14:tracePt t="9034" x="3762375" y="4529138"/>
          <p14:tracePt t="9044" x="3778250" y="4529138"/>
          <p14:tracePt t="9050" x="3794125" y="4529138"/>
          <p14:tracePt t="9059" x="3817938" y="4521200"/>
          <p14:tracePt t="9066" x="3833813" y="4521200"/>
          <p14:tracePt t="9081" x="3843338" y="4521200"/>
          <p14:tracePt t="9097" x="3851275" y="4521200"/>
          <p14:tracePt t="9105" x="3859213" y="4521200"/>
          <p14:tracePt t="9114" x="3875088" y="4529138"/>
          <p14:tracePt t="9121" x="3883025" y="4537075"/>
          <p14:tracePt t="9129" x="3898900" y="4545013"/>
          <p14:tracePt t="9137" x="3914775" y="4552950"/>
          <p14:tracePt t="9146" x="3938588" y="4552950"/>
          <p14:tracePt t="9153" x="3946525" y="4552950"/>
          <p14:tracePt t="9162" x="3954463" y="4560888"/>
          <p14:tracePt t="9170" x="3970338" y="4560888"/>
          <p14:tracePt t="9178" x="3986213" y="4560888"/>
          <p14:tracePt t="9186" x="3994150" y="4568825"/>
          <p14:tracePt t="9194" x="4010025" y="4568825"/>
          <p14:tracePt t="9202" x="4017963" y="4568825"/>
          <p14:tracePt t="9314" x="4010025" y="4568825"/>
          <p14:tracePt t="9362" x="4010025" y="4560888"/>
          <p14:tracePt t="9370" x="4010025" y="4552950"/>
          <p14:tracePt t="9378" x="4010025" y="4545013"/>
          <p14:tracePt t="9386" x="4017963" y="4545013"/>
          <p14:tracePt t="9394" x="4025900" y="4529138"/>
          <p14:tracePt t="9401" x="4033838" y="4521200"/>
          <p14:tracePt t="9410" x="4041775" y="4505325"/>
          <p14:tracePt t="9418" x="4049713" y="4489450"/>
          <p14:tracePt t="9426" x="4057650" y="4481513"/>
          <p14:tracePt t="9434" x="4065588" y="4465638"/>
          <p14:tracePt t="9441" x="4065588" y="4449763"/>
          <p14:tracePt t="9450" x="4065588" y="4433888"/>
          <p14:tracePt t="9458" x="4073525" y="4433888"/>
          <p14:tracePt t="9466" x="4081463" y="4418013"/>
          <p14:tracePt t="9474" x="4081463" y="4410075"/>
          <p14:tracePt t="9482" x="4081463" y="4402138"/>
          <p14:tracePt t="9490" x="4081463" y="4394200"/>
          <p14:tracePt t="9506" x="4081463" y="4378325"/>
          <p14:tracePt t="9522" x="4073525" y="4370388"/>
          <p14:tracePt t="9538" x="4073525" y="4362450"/>
          <p14:tracePt t="9562" x="4065588" y="4362450"/>
          <p14:tracePt t="9578" x="4065588" y="4354513"/>
          <p14:tracePt t="9674" x="4057650" y="4354513"/>
          <p14:tracePt t="9682" x="4057650" y="4370388"/>
          <p14:tracePt t="9690" x="4057650" y="4378325"/>
          <p14:tracePt t="9698" x="4049713" y="4402138"/>
          <p14:tracePt t="9706" x="4049713" y="4418013"/>
          <p14:tracePt t="9714" x="4041775" y="4441825"/>
          <p14:tracePt t="9722" x="4033838" y="4473575"/>
          <p14:tracePt t="9730" x="4033838" y="4505325"/>
          <p14:tracePt t="9738" x="4033838" y="4552950"/>
          <p14:tracePt t="9746" x="4033838" y="4584700"/>
          <p14:tracePt t="9754" x="4033838" y="4616450"/>
          <p14:tracePt t="9762" x="4033838" y="4657725"/>
          <p14:tracePt t="9770" x="4033838" y="4697413"/>
          <p14:tracePt t="9778" x="4033838" y="4729163"/>
          <p14:tracePt t="9786" x="4033838" y="4752975"/>
          <p14:tracePt t="9794" x="4033838" y="4768850"/>
          <p14:tracePt t="9802" x="4033838" y="4784725"/>
          <p14:tracePt t="9810" x="4033838" y="4792663"/>
          <p14:tracePt t="9818" x="4033838" y="4800600"/>
          <p14:tracePt t="9954" x="4033838" y="4792663"/>
          <p14:tracePt t="9962" x="4033838" y="4784725"/>
          <p14:tracePt t="9970" x="4033838" y="4768850"/>
          <p14:tracePt t="9978" x="4033838" y="4752975"/>
          <p14:tracePt t="9986" x="4033838" y="4745038"/>
          <p14:tracePt t="9994" x="4033838" y="4729163"/>
          <p14:tracePt t="10002" x="4033838" y="4713288"/>
          <p14:tracePt t="10010" x="4033838" y="4697413"/>
          <p14:tracePt t="10017" x="4033838" y="4673600"/>
          <p14:tracePt t="10026" x="4017963" y="4657725"/>
          <p14:tracePt t="10034" x="4017963" y="4633913"/>
          <p14:tracePt t="10043" x="4017963" y="4616450"/>
          <p14:tracePt t="10049" x="4017963" y="4608513"/>
          <p14:tracePt t="10058" x="4010025" y="4584700"/>
          <p14:tracePt t="10066" x="4010025" y="4568825"/>
          <p14:tracePt t="10074" x="4010025" y="4552950"/>
          <p14:tracePt t="10082" x="4002088" y="4552950"/>
          <p14:tracePt t="10090" x="4002088" y="4545013"/>
          <p14:tracePt t="10106" x="4002088" y="4537075"/>
          <p14:tracePt t="10130" x="4002088" y="4529138"/>
          <p14:tracePt t="10138" x="4010025" y="4529138"/>
          <p14:tracePt t="10154" x="4017963" y="4529138"/>
          <p14:tracePt t="10162" x="4033838" y="4529138"/>
          <p14:tracePt t="10170" x="4041775" y="4529138"/>
          <p14:tracePt t="10178" x="4049713" y="4529138"/>
          <p14:tracePt t="10186" x="4065588" y="4529138"/>
          <p14:tracePt t="10194" x="4081463" y="4529138"/>
          <p14:tracePt t="10202" x="4121150" y="4529138"/>
          <p14:tracePt t="10210" x="4144963" y="4537075"/>
          <p14:tracePt t="10218" x="4176713" y="4545013"/>
          <p14:tracePt t="10226" x="4233863" y="4560888"/>
          <p14:tracePt t="10234" x="4313238" y="4576763"/>
          <p14:tracePt t="10242" x="4368800" y="4584700"/>
          <p14:tracePt t="10250" x="4440238" y="4608513"/>
          <p14:tracePt t="10258" x="4519613" y="4624388"/>
          <p14:tracePt t="10266" x="4608513" y="4641850"/>
          <p14:tracePt t="10274" x="4672013" y="4649788"/>
          <p14:tracePt t="10282" x="4735513" y="4657725"/>
          <p14:tracePt t="10290" x="4799013" y="4673600"/>
          <p14:tracePt t="10298" x="4854575" y="4681538"/>
          <p14:tracePt t="10306" x="4902200" y="4689475"/>
          <p14:tracePt t="10314" x="4943475" y="4689475"/>
          <p14:tracePt t="10322" x="4991100" y="4697413"/>
          <p14:tracePt t="10330" x="5014913" y="4697413"/>
          <p14:tracePt t="10337" x="5038725" y="4697413"/>
          <p14:tracePt t="10346" x="5054600" y="4697413"/>
          <p14:tracePt t="10354" x="5062538" y="4697413"/>
          <p14:tracePt t="10362" x="5070475" y="4697413"/>
          <p14:tracePt t="10458" x="5078413" y="4697413"/>
          <p14:tracePt t="10466" x="5078413" y="4689475"/>
          <p14:tracePt t="10474" x="5078413" y="4681538"/>
          <p14:tracePt t="10482" x="5086350" y="4681538"/>
          <p14:tracePt t="10490" x="5094288" y="4673600"/>
          <p14:tracePt t="10506" x="5102225" y="4657725"/>
          <p14:tracePt t="10522" x="5118100" y="4649788"/>
          <p14:tracePt t="10538" x="5126038" y="4641850"/>
          <p14:tracePt t="10554" x="5133975" y="4641850"/>
          <p14:tracePt t="10562" x="5141913" y="4633913"/>
          <p14:tracePt t="10578" x="5141913" y="4624388"/>
          <p14:tracePt t="10586" x="5149850" y="4624388"/>
          <p14:tracePt t="10594" x="5157788" y="4616450"/>
          <p14:tracePt t="10602" x="5165725" y="4616450"/>
          <p14:tracePt t="10610" x="5173663" y="4608513"/>
          <p14:tracePt t="10618" x="5181600" y="4608513"/>
          <p14:tracePt t="10626" x="5189538" y="4600575"/>
          <p14:tracePt t="10634" x="5197475" y="4600575"/>
          <p14:tracePt t="10641" x="5205413" y="4600575"/>
          <p14:tracePt t="10706" x="5205413" y="4608513"/>
          <p14:tracePt t="10714" x="5197475" y="4616450"/>
          <p14:tracePt t="10722" x="5189538" y="4616450"/>
          <p14:tracePt t="10730" x="5189538" y="4633913"/>
          <p14:tracePt t="10738" x="5181600" y="4633913"/>
          <p14:tracePt t="10762" x="5173663" y="4633913"/>
          <p14:tracePt t="10770" x="5173663" y="4641850"/>
          <p14:tracePt t="10786" x="5165725" y="4641850"/>
          <p14:tracePt t="10810" x="5157788" y="4641850"/>
          <p14:tracePt t="10818" x="5149850" y="4641850"/>
          <p14:tracePt t="10834" x="5149850" y="4633913"/>
          <p14:tracePt t="10842" x="5141913" y="4624388"/>
          <p14:tracePt t="10850" x="5141913" y="4616450"/>
          <p14:tracePt t="10858" x="5141913" y="4608513"/>
          <p14:tracePt t="10866" x="5133975" y="4584700"/>
          <p14:tracePt t="10874" x="5126038" y="4576763"/>
          <p14:tracePt t="10882" x="5126038" y="4568825"/>
          <p14:tracePt t="10890" x="5118100" y="4552950"/>
          <p14:tracePt t="10898" x="5118100" y="4537075"/>
          <p14:tracePt t="10914" x="5118100" y="4529138"/>
          <p14:tracePt t="10946" x="5118100" y="4521200"/>
          <p14:tracePt t="10954" x="5126038" y="4521200"/>
          <p14:tracePt t="10970" x="5133975" y="4521200"/>
          <p14:tracePt t="10994" x="5141913" y="4521200"/>
          <p14:tracePt t="11010" x="5157788" y="4537075"/>
          <p14:tracePt t="11018" x="5165725" y="4552950"/>
          <p14:tracePt t="11026" x="5165725" y="4560888"/>
          <p14:tracePt t="11034" x="5165725" y="4568825"/>
          <p14:tracePt t="11043" x="5173663" y="4576763"/>
          <p14:tracePt t="11050" x="5173663" y="4584700"/>
          <p14:tracePt t="11066" x="5173663" y="4592638"/>
          <p14:tracePt t="11170" x="5181600" y="4584700"/>
          <p14:tracePt t="11186" x="5189538" y="4568825"/>
          <p14:tracePt t="11194" x="5197475" y="4560888"/>
          <p14:tracePt t="11202" x="5205413" y="4545013"/>
          <p14:tracePt t="11210" x="5205413" y="4529138"/>
          <p14:tracePt t="11218" x="5221288" y="4521200"/>
          <p14:tracePt t="11226" x="5229225" y="4497388"/>
          <p14:tracePt t="11234" x="5229225" y="4481513"/>
          <p14:tracePt t="11242" x="5245100" y="4473575"/>
          <p14:tracePt t="11250" x="5253038" y="4457700"/>
          <p14:tracePt t="11258" x="5253038" y="4449763"/>
          <p14:tracePt t="11266" x="5260975" y="4441825"/>
          <p14:tracePt t="11274" x="5260975" y="4433888"/>
          <p14:tracePt t="11282" x="5268913" y="4433888"/>
          <p14:tracePt t="11290" x="5268913" y="4425950"/>
          <p14:tracePt t="11306" x="5276850" y="4418013"/>
          <p14:tracePt t="11322" x="5276850" y="4410075"/>
          <p14:tracePt t="11346" x="5276850" y="4402138"/>
          <p14:tracePt t="11450" x="5276850" y="4410075"/>
          <p14:tracePt t="11458" x="5276850" y="4418013"/>
          <p14:tracePt t="11466" x="5276850" y="4433888"/>
          <p14:tracePt t="11474" x="5276850" y="4457700"/>
          <p14:tracePt t="11482" x="5276850" y="4481513"/>
          <p14:tracePt t="11490" x="5276850" y="4513263"/>
          <p14:tracePt t="11498" x="5276850" y="4545013"/>
          <p14:tracePt t="11505" x="5276850" y="4584700"/>
          <p14:tracePt t="11514" x="5276850" y="4616450"/>
          <p14:tracePt t="11522" x="5276850" y="4665663"/>
          <p14:tracePt t="11530" x="5276850" y="4697413"/>
          <p14:tracePt t="11538" x="5276850" y="4721225"/>
          <p14:tracePt t="11545" x="5276850" y="4737100"/>
          <p14:tracePt t="11553" x="5276850" y="4752975"/>
          <p14:tracePt t="11562" x="5276850" y="4768850"/>
          <p14:tracePt t="11570" x="5276850" y="4776788"/>
          <p14:tracePt t="11578" x="5276850" y="4784725"/>
          <p14:tracePt t="11586" x="5276850" y="4792663"/>
          <p14:tracePt t="11706" x="5276850" y="4784725"/>
          <p14:tracePt t="11714" x="5276850" y="4776788"/>
          <p14:tracePt t="11722" x="5276850" y="4768850"/>
          <p14:tracePt t="11730" x="5276850" y="4760913"/>
          <p14:tracePt t="11737" x="5276850" y="4745038"/>
          <p14:tracePt t="11746" x="5276850" y="4729163"/>
          <p14:tracePt t="11754" x="5276850" y="4721225"/>
          <p14:tracePt t="11762" x="5276850" y="4713288"/>
          <p14:tracePt t="11769" x="5276850" y="4697413"/>
          <p14:tracePt t="11786" x="5276850" y="4689475"/>
          <p14:tracePt t="11793" x="5276850" y="4673600"/>
          <p14:tracePt t="11810" x="5276850" y="4665663"/>
          <p14:tracePt t="11826" x="5276850" y="4657725"/>
          <p14:tracePt t="11834" x="5276850" y="4649788"/>
          <p14:tracePt t="11850" x="5276850" y="4641850"/>
          <p14:tracePt t="11874" x="5276850" y="4633913"/>
          <p14:tracePt t="11890" x="5284788" y="4616450"/>
          <p14:tracePt t="11906" x="5300663" y="4608513"/>
          <p14:tracePt t="11914" x="5300663" y="4592638"/>
          <p14:tracePt t="11922" x="5318125" y="4584700"/>
          <p14:tracePt t="11930" x="5326063" y="4576763"/>
          <p14:tracePt t="11937" x="5349875" y="4560888"/>
          <p14:tracePt t="11945" x="5365750" y="4545013"/>
          <p14:tracePt t="11954" x="5389563" y="4529138"/>
          <p14:tracePt t="11962" x="5421313" y="4513263"/>
          <p14:tracePt t="11970" x="5453063" y="4489450"/>
          <p14:tracePt t="11978" x="5484813" y="4473575"/>
          <p14:tracePt t="11986" x="5516563" y="4449763"/>
          <p14:tracePt t="11994" x="5556250" y="4425950"/>
          <p14:tracePt t="12009" x="5580063" y="4418013"/>
          <p14:tracePt t="12010" x="5603875" y="4410075"/>
          <p14:tracePt t="12018" x="5619750" y="4386263"/>
          <p14:tracePt t="12025" x="5643563" y="4386263"/>
          <p14:tracePt t="12034" x="5651500" y="4378325"/>
          <p14:tracePt t="12043" x="5651500" y="4370388"/>
          <p14:tracePt t="12050" x="5659438" y="4370388"/>
          <p14:tracePt t="12162" x="5651500" y="4370388"/>
          <p14:tracePt t="12170" x="5635625" y="4370388"/>
          <p14:tracePt t="12178" x="5627688" y="4378325"/>
          <p14:tracePt t="12186" x="5611813" y="4386263"/>
          <p14:tracePt t="12194" x="5595938" y="4386263"/>
          <p14:tracePt t="12202" x="5580063" y="4386263"/>
          <p14:tracePt t="12210" x="5572125" y="4402138"/>
          <p14:tracePt t="12217" x="5548313" y="4402138"/>
          <p14:tracePt t="12225" x="5540375" y="4410075"/>
          <p14:tracePt t="12234" x="5524500" y="4418013"/>
          <p14:tracePt t="12241" x="5508625" y="4425950"/>
          <p14:tracePt t="12249" x="5492750" y="4425950"/>
          <p14:tracePt t="12258" x="5484813" y="4433888"/>
          <p14:tracePt t="12266" x="5476875" y="4441825"/>
          <p14:tracePt t="12273" x="5468938" y="4441825"/>
          <p14:tracePt t="12282" x="5461000" y="4441825"/>
          <p14:tracePt t="12298" x="5453063" y="4441825"/>
          <p14:tracePt t="12370" x="5445125" y="4441825"/>
          <p14:tracePt t="12394" x="5437188" y="4441825"/>
          <p14:tracePt t="12418" x="5429250" y="4449763"/>
          <p14:tracePt t="12522" x="5429250" y="4465638"/>
          <p14:tracePt t="12530" x="5429250" y="4473575"/>
          <p14:tracePt t="12538" x="5429250" y="4481513"/>
          <p14:tracePt t="12545" x="5429250" y="4513263"/>
          <p14:tracePt t="12553" x="5429250" y="4537075"/>
          <p14:tracePt t="12562" x="5437188" y="4568825"/>
          <p14:tracePt t="12570" x="5437188" y="4592638"/>
          <p14:tracePt t="12577" x="5453063" y="4633913"/>
          <p14:tracePt t="12586" x="5461000" y="4657725"/>
          <p14:tracePt t="12594" x="5476875" y="4681538"/>
          <p14:tracePt t="12602" x="5476875" y="4713288"/>
          <p14:tracePt t="12610" x="5492750" y="4737100"/>
          <p14:tracePt t="12618" x="5500688" y="4745038"/>
          <p14:tracePt t="12626" x="5500688" y="4752975"/>
          <p14:tracePt t="12634" x="5508625" y="4760913"/>
          <p14:tracePt t="12642" x="5508625" y="4768850"/>
          <p14:tracePt t="14378" x="5500688" y="4768850"/>
          <p14:tracePt t="14394" x="5492750" y="4768850"/>
          <p14:tracePt t="14426" x="5484813" y="4768850"/>
          <p14:tracePt t="14442" x="5476875" y="4768850"/>
          <p14:tracePt t="14450" x="5468938" y="4760913"/>
          <p14:tracePt t="14458" x="5461000" y="4760913"/>
          <p14:tracePt t="14466" x="5437188" y="4760913"/>
          <p14:tracePt t="14474" x="5413375" y="4760913"/>
          <p14:tracePt t="14482" x="5389563" y="4760913"/>
          <p14:tracePt t="14490" x="5365750" y="4752975"/>
          <p14:tracePt t="14498" x="5334000" y="4752975"/>
          <p14:tracePt t="14506" x="5300663" y="4752975"/>
          <p14:tracePt t="14514" x="5268913" y="4752975"/>
          <p14:tracePt t="14522" x="5213350" y="4752975"/>
          <p14:tracePt t="14530" x="5157788" y="4752975"/>
          <p14:tracePt t="14538" x="5094288" y="4760913"/>
          <p14:tracePt t="14545" x="5030788" y="4776788"/>
          <p14:tracePt t="14554" x="4951413" y="4792663"/>
          <p14:tracePt t="14562" x="4862513" y="4816475"/>
          <p14:tracePt t="14570" x="4791075" y="4824413"/>
          <p14:tracePt t="14578" x="4703763" y="4848225"/>
          <p14:tracePt t="14586" x="4608513" y="4872038"/>
          <p14:tracePt t="14594" x="4527550" y="4887913"/>
          <p14:tracePt t="14602" x="4448175" y="4895850"/>
          <p14:tracePt t="14610" x="4368800" y="4903788"/>
          <p14:tracePt t="14618" x="4305300" y="4919663"/>
          <p14:tracePt t="14626" x="4249738" y="4927600"/>
          <p14:tracePt t="14634" x="4192588" y="4935538"/>
          <p14:tracePt t="14642" x="4137025" y="4943475"/>
          <p14:tracePt t="14650" x="4097338" y="4943475"/>
          <p14:tracePt t="14658" x="4065588" y="4943475"/>
          <p14:tracePt t="14666" x="4025900" y="4943475"/>
          <p14:tracePt t="14675" x="4002088" y="4943475"/>
          <p14:tracePt t="14682" x="3986213" y="4943475"/>
          <p14:tracePt t="14690" x="3978275" y="4943475"/>
          <p14:tracePt t="14698" x="3962400" y="4943475"/>
          <p14:tracePt t="14706" x="3954463" y="4943475"/>
          <p14:tracePt t="14714" x="3946525" y="4943475"/>
          <p14:tracePt t="14722" x="3938588" y="4943475"/>
          <p14:tracePt t="14738" x="3930650" y="4943475"/>
          <p14:tracePt t="14754" x="3922713" y="4943475"/>
          <p14:tracePt t="14770" x="3906838" y="4943475"/>
          <p14:tracePt t="14778" x="3898900" y="4943475"/>
          <p14:tracePt t="14786" x="3883025" y="4943475"/>
          <p14:tracePt t="14794" x="3875088" y="4943475"/>
          <p14:tracePt t="14802" x="3859213" y="4943475"/>
          <p14:tracePt t="14810" x="3843338" y="4935538"/>
          <p14:tracePt t="14818" x="3833813" y="4927600"/>
          <p14:tracePt t="14826" x="3817938" y="4927600"/>
          <p14:tracePt t="14834" x="3802063" y="4927600"/>
          <p14:tracePt t="14841" x="3802063" y="4919663"/>
          <p14:tracePt t="14850" x="3786188" y="4919663"/>
          <p14:tracePt t="15018" x="3794125" y="4919663"/>
          <p14:tracePt t="15026" x="3810000" y="4919663"/>
          <p14:tracePt t="15034" x="3825875" y="4919663"/>
          <p14:tracePt t="15042" x="3851275" y="4919663"/>
          <p14:tracePt t="15050" x="3875088" y="4919663"/>
          <p14:tracePt t="15059" x="3914775" y="4919663"/>
          <p14:tracePt t="15066" x="3970338" y="4919663"/>
          <p14:tracePt t="15074" x="4041775" y="4919663"/>
          <p14:tracePt t="15082" x="4113213" y="4919663"/>
          <p14:tracePt t="15090" x="4192588" y="4911725"/>
          <p14:tracePt t="15098" x="4273550" y="4911725"/>
          <p14:tracePt t="15106" x="4368800" y="4895850"/>
          <p14:tracePt t="15114" x="4464050" y="4895850"/>
          <p14:tracePt t="15122" x="4559300" y="4887913"/>
          <p14:tracePt t="15130" x="4656138" y="4879975"/>
          <p14:tracePt t="15138" x="4743450" y="4864100"/>
          <p14:tracePt t="15146" x="4838700" y="4840288"/>
          <p14:tracePt t="15154" x="4918075" y="4832350"/>
          <p14:tracePt t="15162" x="4991100" y="4824413"/>
          <p14:tracePt t="15170" x="5046663" y="4808538"/>
          <p14:tracePt t="15178" x="5094288" y="4808538"/>
          <p14:tracePt t="15186" x="5126038" y="4808538"/>
          <p14:tracePt t="15194" x="5141913" y="4808538"/>
          <p14:tracePt t="15202" x="5157788" y="4800600"/>
          <p14:tracePt t="15210" x="5165725" y="4800600"/>
          <p14:tracePt t="15226" x="5173663" y="4800600"/>
          <p14:tracePt t="15290" x="5181600" y="4800600"/>
          <p14:tracePt t="15330" x="5189538" y="4800600"/>
          <p14:tracePt t="15346" x="5197475" y="4800600"/>
          <p14:tracePt t="15386" x="5197475" y="4792663"/>
          <p14:tracePt t="16738" x="5197475" y="4784725"/>
          <p14:tracePt t="16746" x="5197475" y="4776788"/>
          <p14:tracePt t="16754" x="5181600" y="4760913"/>
          <p14:tracePt t="16762" x="5173663" y="4752975"/>
          <p14:tracePt t="16770" x="5157788" y="4729163"/>
          <p14:tracePt t="16778" x="5141913" y="4713288"/>
          <p14:tracePt t="16786" x="5126038" y="4697413"/>
          <p14:tracePt t="16794" x="5094288" y="4673600"/>
          <p14:tracePt t="16802" x="5070475" y="4641850"/>
          <p14:tracePt t="16810" x="5030788" y="4616450"/>
          <p14:tracePt t="16818" x="4991100" y="4584700"/>
          <p14:tracePt t="16826" x="4943475" y="4552950"/>
          <p14:tracePt t="16834" x="4894263" y="4513263"/>
          <p14:tracePt t="16842" x="4854575" y="4473575"/>
          <p14:tracePt t="16850" x="4799013" y="4418013"/>
          <p14:tracePt t="16858" x="4751388" y="4378325"/>
          <p14:tracePt t="16866" x="4679950" y="4338638"/>
          <p14:tracePt t="16874" x="4600575" y="4273550"/>
          <p14:tracePt t="16882" x="4543425" y="4233863"/>
          <p14:tracePt t="16890" x="4448175" y="4170363"/>
          <p14:tracePt t="16898" x="4360863" y="4114800"/>
          <p14:tracePt t="16906" x="4273550" y="4043363"/>
          <p14:tracePt t="16914" x="4121150" y="3956050"/>
          <p14:tracePt t="16922" x="3938588" y="3811588"/>
          <p14:tracePt t="16929" x="3738563" y="3652838"/>
          <p14:tracePt t="16938" x="3556000" y="3476625"/>
          <p14:tracePt t="16946" x="3348038" y="3302000"/>
          <p14:tracePt t="16954" x="3165475" y="3125788"/>
          <p14:tracePt t="16961" x="2997200" y="3022600"/>
          <p14:tracePt t="16970" x="2822575" y="2894013"/>
          <p14:tracePt t="16978" x="2686050" y="2790825"/>
          <p14:tracePt t="16986" x="2678113" y="2790825"/>
          <p14:tracePt t="17234" x="2733675" y="2822575"/>
          <p14:tracePt t="17242" x="2790825" y="2862263"/>
          <p14:tracePt t="17250" x="2814638" y="2878138"/>
          <p14:tracePt t="17257" x="2830513" y="2909888"/>
          <p14:tracePt t="17266" x="2838450" y="2919413"/>
          <p14:tracePt t="17282" x="2830513" y="2894013"/>
          <p14:tracePt t="17289" x="2790825" y="2870200"/>
          <p14:tracePt t="17298" x="2725738" y="2838450"/>
          <p14:tracePt t="17306" x="2606675" y="2790825"/>
          <p14:tracePt t="17314" x="2495550" y="2743200"/>
          <p14:tracePt t="17322" x="2374900" y="2687638"/>
          <p14:tracePt t="17330" x="2287588" y="2647950"/>
          <p14:tracePt t="17338" x="2216150" y="2616200"/>
          <p14:tracePt t="17346" x="2152650" y="2592388"/>
          <p14:tracePt t="17354" x="2081213" y="2551113"/>
          <p14:tracePt t="17362" x="2017713" y="2527300"/>
          <p14:tracePt t="17370" x="1960563" y="2503488"/>
          <p14:tracePt t="17377" x="1897063" y="2479675"/>
          <p14:tracePt t="17386" x="1849438" y="2463800"/>
          <p14:tracePt t="17394" x="1809750" y="2439988"/>
          <p14:tracePt t="17402" x="1778000" y="2424113"/>
          <p14:tracePt t="17410" x="1754188" y="2424113"/>
          <p14:tracePt t="17418" x="1738313" y="2408238"/>
          <p14:tracePt t="17426" x="1730375" y="2400300"/>
          <p14:tracePt t="17434" x="1714500" y="2384425"/>
          <p14:tracePt t="17442" x="1698625" y="2376488"/>
          <p14:tracePt t="17450" x="1690688" y="2368550"/>
          <p14:tracePt t="17458" x="1674813" y="2360613"/>
          <p14:tracePt t="17475" x="1658938" y="2344738"/>
          <p14:tracePt t="17482" x="1651000" y="2344738"/>
          <p14:tracePt t="17498" x="1633538" y="2336800"/>
          <p14:tracePt t="17506" x="1625600" y="2336800"/>
          <p14:tracePt t="17514" x="1617663" y="2336800"/>
          <p14:tracePt t="17522" x="1601788" y="2336800"/>
          <p14:tracePt t="17530" x="1601788" y="2328863"/>
          <p14:tracePt t="17538" x="1593850" y="2328863"/>
          <p14:tracePt t="17554" x="1585913" y="2328863"/>
          <p14:tracePt t="17570" x="1577975" y="2328863"/>
          <p14:tracePt t="17586" x="1570038" y="2328863"/>
          <p14:tracePt t="17602" x="1570038" y="2336800"/>
          <p14:tracePt t="17618" x="1562100" y="2336800"/>
          <p14:tracePt t="17634" x="1554163" y="2344738"/>
          <p14:tracePt t="17642" x="1546225" y="2344738"/>
          <p14:tracePt t="17650" x="1546225" y="2360613"/>
          <p14:tracePt t="17658" x="1538288" y="2360613"/>
          <p14:tracePt t="17666" x="1538288" y="2368550"/>
          <p14:tracePt t="17674" x="1530350" y="2384425"/>
          <p14:tracePt t="17682" x="1522413" y="2384425"/>
          <p14:tracePt t="17690" x="1522413" y="2392363"/>
          <p14:tracePt t="17698" x="1514475" y="2400300"/>
          <p14:tracePt t="17706" x="1514475" y="2408238"/>
          <p14:tracePt t="17714" x="1506538" y="2408238"/>
          <p14:tracePt t="17970" x="1506538" y="2416175"/>
          <p14:tracePt t="18002" x="1506538" y="2424113"/>
          <p14:tracePt t="18018" x="1514475" y="2424113"/>
          <p14:tracePt t="18050" x="1522413" y="2424113"/>
          <p14:tracePt t="18066" x="1530350" y="2432050"/>
          <p14:tracePt t="18082" x="1538288" y="2432050"/>
          <p14:tracePt t="18090" x="1554163" y="2432050"/>
          <p14:tracePt t="18106" x="1570038" y="2432050"/>
          <p14:tracePt t="18114" x="1577975" y="2432050"/>
          <p14:tracePt t="18122" x="1577975" y="2439988"/>
          <p14:tracePt t="18130" x="1593850" y="2439988"/>
          <p14:tracePt t="18138" x="1601788" y="2447925"/>
          <p14:tracePt t="18146" x="1609725" y="2447925"/>
          <p14:tracePt t="18154" x="1625600" y="2447925"/>
          <p14:tracePt t="18162" x="1641475" y="2447925"/>
          <p14:tracePt t="18170" x="1651000" y="2447925"/>
          <p14:tracePt t="18178" x="1674813" y="2447925"/>
          <p14:tracePt t="18186" x="1690688" y="2447925"/>
          <p14:tracePt t="18194" x="1706563" y="2447925"/>
          <p14:tracePt t="18202" x="1730375" y="2447925"/>
          <p14:tracePt t="18210" x="1754188" y="2447925"/>
          <p14:tracePt t="18218" x="1778000" y="2447925"/>
          <p14:tracePt t="18226" x="1809750" y="2447925"/>
          <p14:tracePt t="18234" x="1857375" y="2447925"/>
          <p14:tracePt t="18242" x="1889125" y="2447925"/>
          <p14:tracePt t="18250" x="1912938" y="2447925"/>
          <p14:tracePt t="18258" x="1944688" y="2447925"/>
          <p14:tracePt t="18266" x="1976438" y="2447925"/>
          <p14:tracePt t="18274" x="2008188" y="2447925"/>
          <p14:tracePt t="18282" x="2033588" y="2447925"/>
          <p14:tracePt t="18290" x="2057400" y="2447925"/>
          <p14:tracePt t="18298" x="2089150" y="2447925"/>
          <p14:tracePt t="18306" x="2120900" y="2447925"/>
          <p14:tracePt t="18314" x="2144713" y="2447925"/>
          <p14:tracePt t="18322" x="2168525" y="2447925"/>
          <p14:tracePt t="18330" x="2192338" y="2447925"/>
          <p14:tracePt t="18338" x="2216150" y="2447925"/>
          <p14:tracePt t="18346" x="2232025" y="2447925"/>
          <p14:tracePt t="18354" x="2255838" y="2447925"/>
          <p14:tracePt t="18362" x="2279650" y="2447925"/>
          <p14:tracePt t="18370" x="2295525" y="2455863"/>
          <p14:tracePt t="18378" x="2319338" y="2455863"/>
          <p14:tracePt t="18386" x="2335213" y="2455863"/>
          <p14:tracePt t="18394" x="2351088" y="2455863"/>
          <p14:tracePt t="18402" x="2366963" y="2455863"/>
          <p14:tracePt t="18410" x="2392363" y="2455863"/>
          <p14:tracePt t="18418" x="2400300" y="2455863"/>
          <p14:tracePt t="18426" x="2424113" y="2455863"/>
          <p14:tracePt t="18434" x="2447925" y="2455863"/>
          <p14:tracePt t="18442" x="2471738" y="2455863"/>
          <p14:tracePt t="18450" x="2495550" y="2455863"/>
          <p14:tracePt t="18458" x="2511425" y="2455863"/>
          <p14:tracePt t="18466" x="2527300" y="2455863"/>
          <p14:tracePt t="18475" x="2543175" y="2455863"/>
          <p14:tracePt t="18482" x="2551113" y="2455863"/>
          <p14:tracePt t="18490" x="2566988" y="2455863"/>
          <p14:tracePt t="18498" x="2582863" y="2455863"/>
          <p14:tracePt t="18506" x="2590800" y="2455863"/>
          <p14:tracePt t="18514" x="2598738" y="2455863"/>
          <p14:tracePt t="18522" x="2606675" y="2455863"/>
          <p14:tracePt t="18530" x="2622550" y="2455863"/>
          <p14:tracePt t="18538" x="2630488" y="2455863"/>
          <p14:tracePt t="18546" x="2654300" y="2455863"/>
          <p14:tracePt t="18554" x="2670175" y="2455863"/>
          <p14:tracePt t="18562" x="2686050" y="2455863"/>
          <p14:tracePt t="18570" x="2701925" y="2455863"/>
          <p14:tracePt t="18578" x="2725738" y="2455863"/>
          <p14:tracePt t="18585" x="2751138" y="2455863"/>
          <p14:tracePt t="18593" x="2774950" y="2455863"/>
          <p14:tracePt t="18601" x="2798763" y="2455863"/>
          <p14:tracePt t="18609" x="2822575" y="2455863"/>
          <p14:tracePt t="18617" x="2838450" y="2447925"/>
          <p14:tracePt t="18626" x="2870200" y="2447925"/>
          <p14:tracePt t="18634" x="2894013" y="2447925"/>
          <p14:tracePt t="18642" x="2925763" y="2447925"/>
          <p14:tracePt t="18650" x="2957513" y="2447925"/>
          <p14:tracePt t="18658" x="2989263" y="2447925"/>
          <p14:tracePt t="18666" x="3028950" y="2447925"/>
          <p14:tracePt t="18674" x="3068638" y="2447925"/>
          <p14:tracePt t="18682" x="3100388" y="2447925"/>
          <p14:tracePt t="18690" x="3133725" y="2447925"/>
          <p14:tracePt t="18698" x="3157538" y="2447925"/>
          <p14:tracePt t="18706" x="3189288" y="2447925"/>
          <p14:tracePt t="18714" x="3213100" y="2447925"/>
          <p14:tracePt t="18722" x="3244850" y="2447925"/>
          <p14:tracePt t="18730" x="3268663" y="2447925"/>
          <p14:tracePt t="18737" x="3284538" y="2447925"/>
          <p14:tracePt t="18746" x="3308350" y="2447925"/>
          <p14:tracePt t="18754" x="3316288" y="2447925"/>
          <p14:tracePt t="18762" x="3332163" y="2447925"/>
          <p14:tracePt t="18770" x="3340100" y="2447925"/>
          <p14:tracePt t="18786" x="3348038" y="2447925"/>
          <p14:tracePt t="20043" x="3355975" y="2447925"/>
          <p14:tracePt t="20074" x="3363913" y="2447925"/>
          <p14:tracePt t="20090" x="3379788" y="2447925"/>
          <p14:tracePt t="20106" x="3387725" y="2447925"/>
          <p14:tracePt t="20114" x="3403600" y="2447925"/>
          <p14:tracePt t="20130" x="3419475" y="2447925"/>
          <p14:tracePt t="20138" x="3427413" y="2447925"/>
          <p14:tracePt t="20146" x="3435350" y="2447925"/>
          <p14:tracePt t="20154" x="3451225" y="2447925"/>
          <p14:tracePt t="20162" x="3467100" y="2447925"/>
          <p14:tracePt t="20170" x="3484563" y="2447925"/>
          <p14:tracePt t="20178" x="3508375" y="2447925"/>
          <p14:tracePt t="20186" x="3516313" y="2447925"/>
          <p14:tracePt t="20194" x="3532188" y="2447925"/>
          <p14:tracePt t="20201" x="3548063" y="2447925"/>
          <p14:tracePt t="20210" x="3563938" y="2439988"/>
          <p14:tracePt t="20218" x="3587750" y="2439988"/>
          <p14:tracePt t="20226" x="3611563" y="2439988"/>
          <p14:tracePt t="20234" x="3627438" y="2439988"/>
          <p14:tracePt t="20242" x="3643313" y="2439988"/>
          <p14:tracePt t="20250" x="3667125" y="2439988"/>
          <p14:tracePt t="20258" x="3675063" y="2439988"/>
          <p14:tracePt t="20266" x="3690938" y="2439988"/>
          <p14:tracePt t="20274" x="3706813" y="2439988"/>
          <p14:tracePt t="20282" x="3714750" y="2439988"/>
          <p14:tracePt t="20290" x="3722688" y="2439988"/>
          <p14:tracePt t="20298" x="3730625" y="2439988"/>
          <p14:tracePt t="20306" x="3738563" y="2439988"/>
          <p14:tracePt t="20322" x="3746500" y="2439988"/>
          <p14:tracePt t="20378" x="3754438" y="2439988"/>
          <p14:tracePt t="20426" x="3762375" y="2439988"/>
          <p14:tracePt t="20442" x="3770313" y="2439988"/>
          <p14:tracePt t="20457" x="3778250" y="2439988"/>
          <p14:tracePt t="20466" x="3786188" y="2439988"/>
          <p14:tracePt t="20482" x="3794125" y="2439988"/>
          <p14:tracePt t="20490" x="3802063" y="2439988"/>
          <p14:tracePt t="20498" x="3810000" y="2439988"/>
          <p14:tracePt t="20506" x="3817938" y="2439988"/>
          <p14:tracePt t="20514" x="3833813" y="2439988"/>
          <p14:tracePt t="20522" x="3843338" y="2439988"/>
          <p14:tracePt t="20529" x="3859213" y="2439988"/>
          <p14:tracePt t="20538" x="3883025" y="2439988"/>
          <p14:tracePt t="20546" x="3898900" y="2439988"/>
          <p14:tracePt t="20554" x="3922713" y="2439988"/>
          <p14:tracePt t="20562" x="3946525" y="2439988"/>
          <p14:tracePt t="20570" x="3978275" y="2439988"/>
          <p14:tracePt t="20578" x="4017963" y="2447925"/>
          <p14:tracePt t="20586" x="4041775" y="2447925"/>
          <p14:tracePt t="20594" x="4073525" y="2447925"/>
          <p14:tracePt t="20602" x="4105275" y="2447925"/>
          <p14:tracePt t="20610" x="4137025" y="2447925"/>
          <p14:tracePt t="20618" x="4168775" y="2447925"/>
          <p14:tracePt t="20626" x="4217988" y="2455863"/>
          <p14:tracePt t="20634" x="4249738" y="2455863"/>
          <p14:tracePt t="20641" x="4289425" y="2463800"/>
          <p14:tracePt t="20650" x="4329113" y="2463800"/>
          <p14:tracePt t="20658" x="4360863" y="2463800"/>
          <p14:tracePt t="20666" x="4392613" y="2463800"/>
          <p14:tracePt t="20675" x="4416425" y="2471738"/>
          <p14:tracePt t="20682" x="4440238" y="2471738"/>
          <p14:tracePt t="20690" x="4456113" y="2471738"/>
          <p14:tracePt t="20698" x="4471988" y="2471738"/>
          <p14:tracePt t="20706" x="4479925" y="2471738"/>
          <p14:tracePt t="20714" x="4479925" y="2479675"/>
          <p14:tracePt t="21002" x="4487863" y="2479675"/>
          <p14:tracePt t="21082" x="4495800" y="2479675"/>
          <p14:tracePt t="21098" x="4503738" y="2479675"/>
          <p14:tracePt t="21122" x="4511675" y="2479675"/>
          <p14:tracePt t="21138" x="4519613" y="2479675"/>
          <p14:tracePt t="21154" x="4527550" y="2487613"/>
          <p14:tracePt t="21306" x="4535488" y="2487613"/>
          <p14:tracePt t="21362" x="4543425" y="2487613"/>
          <p14:tracePt t="21378" x="4551363" y="2487613"/>
          <p14:tracePt t="21386" x="4559300" y="2487613"/>
          <p14:tracePt t="21394" x="4567238" y="2487613"/>
          <p14:tracePt t="21410" x="4576763" y="2487613"/>
          <p14:tracePt t="21418" x="4584700" y="2487613"/>
          <p14:tracePt t="21426" x="4592638" y="2487613"/>
          <p14:tracePt t="21434" x="4600575" y="2487613"/>
          <p14:tracePt t="21442" x="4608513" y="2487613"/>
          <p14:tracePt t="21450" x="4616450" y="2487613"/>
          <p14:tracePt t="21458" x="4624388" y="2487613"/>
          <p14:tracePt t="21474" x="4632325" y="2487613"/>
          <p14:tracePt t="21482" x="4640263" y="2487613"/>
          <p14:tracePt t="21498" x="4648200" y="2487613"/>
          <p14:tracePt t="21561" x="4656138" y="2487613"/>
          <p14:tracePt t="21658" x="4664075" y="2487613"/>
          <p14:tracePt t="21666" x="4672013" y="2487613"/>
          <p14:tracePt t="21674" x="4679950" y="2487613"/>
          <p14:tracePt t="21682" x="4687888" y="2487613"/>
          <p14:tracePt t="21690" x="4695825" y="2487613"/>
          <p14:tracePt t="21698" x="4719638" y="2487613"/>
          <p14:tracePt t="21706" x="4743450" y="2487613"/>
          <p14:tracePt t="21714" x="4767263" y="2487613"/>
          <p14:tracePt t="21722" x="4799013" y="2487613"/>
          <p14:tracePt t="21730" x="4838700" y="2487613"/>
          <p14:tracePt t="21738" x="4878388" y="2487613"/>
          <p14:tracePt t="21746" x="4910138" y="2487613"/>
          <p14:tracePt t="21754" x="4951413" y="2487613"/>
          <p14:tracePt t="21762" x="4991100" y="2487613"/>
          <p14:tracePt t="21770" x="5030788" y="2487613"/>
          <p14:tracePt t="21777" x="5070475" y="2487613"/>
          <p14:tracePt t="21786" x="5118100" y="2487613"/>
          <p14:tracePt t="21793" x="5149850" y="2487613"/>
          <p14:tracePt t="21802" x="5181600" y="2487613"/>
          <p14:tracePt t="21810" x="5229225" y="2487613"/>
          <p14:tracePt t="21818" x="5260975" y="2487613"/>
          <p14:tracePt t="21825" x="5300663" y="2487613"/>
          <p14:tracePt t="21833" x="5341938" y="2495550"/>
          <p14:tracePt t="21842" x="5373688" y="2503488"/>
          <p14:tracePt t="21850" x="5405438" y="2503488"/>
          <p14:tracePt t="21858" x="5437188" y="2511425"/>
          <p14:tracePt t="21866" x="5461000" y="2511425"/>
          <p14:tracePt t="21875" x="5492750" y="2519363"/>
          <p14:tracePt t="21892" x="5524500" y="2527300"/>
          <p14:tracePt t="21898" x="5540375" y="2527300"/>
          <p14:tracePt t="21906" x="5548313" y="2527300"/>
          <p14:tracePt t="21922" x="5556250" y="2527300"/>
          <p14:tracePt t="21946" x="5564188" y="2527300"/>
          <p14:tracePt t="22002" x="5572125" y="2527300"/>
          <p14:tracePt t="22010" x="5580063" y="2527300"/>
          <p14:tracePt t="22034" x="5588000" y="2527300"/>
          <p14:tracePt t="22050" x="5595938" y="2527300"/>
          <p14:tracePt t="22066" x="5611813" y="2527300"/>
          <p14:tracePt t="22074" x="5627688" y="2527300"/>
          <p14:tracePt t="22082" x="5643563" y="2527300"/>
          <p14:tracePt t="22090" x="5659438" y="2527300"/>
          <p14:tracePt t="22098" x="5692775" y="2527300"/>
          <p14:tracePt t="22106" x="5716588" y="2527300"/>
          <p14:tracePt t="22114" x="5748338" y="2527300"/>
          <p14:tracePt t="22122" x="5772150" y="2527300"/>
          <p14:tracePt t="22130" x="5811838" y="2527300"/>
          <p14:tracePt t="22138" x="5843588" y="2527300"/>
          <p14:tracePt t="22146" x="5875338" y="2527300"/>
          <p14:tracePt t="22154" x="5922963" y="2527300"/>
          <p14:tracePt t="22162" x="5954713" y="2527300"/>
          <p14:tracePt t="22170" x="5994400" y="2527300"/>
          <p14:tracePt t="22177" x="6043613" y="2527300"/>
          <p14:tracePt t="22186" x="6083300" y="2527300"/>
          <p14:tracePt t="22194" x="6130925" y="2527300"/>
          <p14:tracePt t="22202" x="6178550" y="2527300"/>
          <p14:tracePt t="22209" x="6226175" y="2527300"/>
          <p14:tracePt t="22218" x="6265863" y="2527300"/>
          <p14:tracePt t="22226" x="6321425" y="2527300"/>
          <p14:tracePt t="22233" x="6376988" y="2535238"/>
          <p14:tracePt t="22242" x="6434138" y="2535238"/>
          <p14:tracePt t="22250" x="6473825" y="2535238"/>
          <p14:tracePt t="22258" x="6529388" y="2535238"/>
          <p14:tracePt t="22266" x="6569075" y="2535238"/>
          <p14:tracePt t="22274" x="6624638" y="2535238"/>
          <p14:tracePt t="22282" x="6672263" y="2543175"/>
          <p14:tracePt t="22290" x="6704013" y="2543175"/>
          <p14:tracePt t="22298" x="6743700" y="2543175"/>
          <p14:tracePt t="22306" x="6777038" y="2543175"/>
          <p14:tracePt t="22314" x="6808788" y="2543175"/>
          <p14:tracePt t="22322" x="6840538" y="2543175"/>
          <p14:tracePt t="22330" x="6880225" y="2543175"/>
          <p14:tracePt t="22338" x="6904038" y="2543175"/>
          <p14:tracePt t="22346" x="6927850" y="2535238"/>
          <p14:tracePt t="22354" x="6943725" y="2535238"/>
          <p14:tracePt t="22362" x="6967538" y="2535238"/>
          <p14:tracePt t="22370" x="6975475" y="2535238"/>
          <p14:tracePt t="22378" x="6991350" y="2535238"/>
          <p14:tracePt t="22386" x="6999288" y="2535238"/>
          <p14:tracePt t="22402" x="7007225" y="2535238"/>
          <p14:tracePt t="22474" x="7015163" y="2535238"/>
          <p14:tracePt t="22482" x="7023100" y="2535238"/>
          <p14:tracePt t="22489" x="7031038" y="2527300"/>
          <p14:tracePt t="22498" x="7038975" y="2527300"/>
          <p14:tracePt t="22506" x="7054850" y="2527300"/>
          <p14:tracePt t="22514" x="7070725" y="2527300"/>
          <p14:tracePt t="22522" x="7078663" y="2527300"/>
          <p14:tracePt t="22530" x="7086600" y="2527300"/>
          <p14:tracePt t="22538" x="7102475" y="2527300"/>
          <p14:tracePt t="22546" x="7126288" y="2527300"/>
          <p14:tracePt t="22554" x="7135813" y="2527300"/>
          <p14:tracePt t="22562" x="7151688" y="2527300"/>
          <p14:tracePt t="22569" x="7159625" y="2527300"/>
          <p14:tracePt t="22578" x="7175500" y="2527300"/>
          <p14:tracePt t="22586" x="7183438" y="2527300"/>
          <p14:tracePt t="22594" x="7199313" y="2527300"/>
          <p14:tracePt t="22601" x="7207250" y="2527300"/>
          <p14:tracePt t="22610" x="7215188" y="2527300"/>
          <p14:tracePt t="22625" x="7223125" y="2527300"/>
          <p14:tracePt t="22634" x="7231063" y="2527300"/>
          <p14:tracePt t="23898" x="7223125" y="2519363"/>
          <p14:tracePt t="23938" x="7215188" y="2519363"/>
          <p14:tracePt t="23962" x="7207250" y="2519363"/>
          <p14:tracePt t="23970" x="7199313" y="2519363"/>
          <p14:tracePt t="23978" x="7191375" y="2519363"/>
          <p14:tracePt t="23986" x="7175500" y="2519363"/>
          <p14:tracePt t="24275" x="7175500" y="2511425"/>
          <p14:tracePt t="24322" x="7175500" y="2503488"/>
          <p14:tracePt t="24546" x="7167563" y="2503488"/>
          <p14:tracePt t="24626" x="7167563" y="2511425"/>
          <p14:tracePt t="24850" x="7175500" y="2511425"/>
          <p14:tracePt t="24874" x="7183438" y="2511425"/>
          <p14:tracePt t="24882" x="7191375" y="2511425"/>
          <p14:tracePt t="24922" x="7199313" y="2519363"/>
          <p14:tracePt t="25018" x="7191375" y="2519363"/>
          <p14:tracePt t="25090" x="7183438" y="2519363"/>
          <p14:tracePt t="25106" x="7183438" y="2527300"/>
          <p14:tracePt t="25122" x="7175500" y="2527300"/>
          <p14:tracePt t="25146" x="7167563" y="2527300"/>
          <p14:tracePt t="25162" x="7159625" y="2535238"/>
          <p14:tracePt t="25186" x="7151688" y="2543175"/>
          <p14:tracePt t="25194" x="7151688" y="2551113"/>
          <p14:tracePt t="25202" x="7151688" y="2559050"/>
          <p14:tracePt t="25218" x="7151688" y="2566988"/>
          <p14:tracePt t="25226" x="7143750" y="2566988"/>
          <p14:tracePt t="25234" x="7143750" y="2576513"/>
          <p14:tracePt t="25242" x="7126288" y="2576513"/>
          <p14:tracePt t="25250" x="7110413" y="2584450"/>
          <p14:tracePt t="25257" x="7094538" y="2584450"/>
          <p14:tracePt t="25266" x="7062788" y="2584450"/>
          <p14:tracePt t="25274" x="7031038" y="2584450"/>
          <p14:tracePt t="25282" x="6967538" y="2584450"/>
          <p14:tracePt t="25290" x="6904038" y="2584450"/>
          <p14:tracePt t="25298" x="6816725" y="2584450"/>
          <p14:tracePt t="25306" x="6719888" y="2584450"/>
          <p14:tracePt t="25314" x="6616700" y="2566988"/>
          <p14:tracePt t="25322" x="6513513" y="2559050"/>
          <p14:tracePt t="25330" x="6402388" y="2535238"/>
          <p14:tracePt t="25338" x="6313488" y="2527300"/>
          <p14:tracePt t="25627" x="6289675" y="2527300"/>
          <p14:tracePt t="25634" x="6281738" y="2535238"/>
          <p14:tracePt t="25642" x="6249988" y="2566988"/>
          <p14:tracePt t="25650" x="6226175" y="2616200"/>
          <p14:tracePt t="25658" x="6218238" y="2663825"/>
          <p14:tracePt t="25666" x="6202363" y="2703513"/>
          <p14:tracePt t="25675" x="6202363" y="2751138"/>
          <p14:tracePt t="25682" x="6178550" y="2774950"/>
          <p14:tracePt t="25691" x="6162675" y="2798763"/>
          <p14:tracePt t="25698" x="6162675" y="2814638"/>
          <p14:tracePt t="26042" x="6154738" y="2814638"/>
          <p14:tracePt t="26050" x="6130925" y="2822575"/>
          <p14:tracePt t="26057" x="6107113" y="2838450"/>
          <p14:tracePt t="26066" x="6067425" y="2854325"/>
          <p14:tracePt t="26075" x="6034088" y="2870200"/>
          <p14:tracePt t="26082" x="5986463" y="2894013"/>
          <p14:tracePt t="26090" x="5915025" y="2919413"/>
          <p14:tracePt t="26098" x="5859463" y="2951163"/>
          <p14:tracePt t="26106" x="5803900" y="2990850"/>
          <p14:tracePt t="26114" x="5732463" y="3038475"/>
          <p14:tracePt t="26122" x="5659438" y="3094038"/>
          <p14:tracePt t="26130" x="5580063" y="3165475"/>
          <p14:tracePt t="26138" x="5500688" y="3236913"/>
          <p14:tracePt t="26146" x="5421313" y="3302000"/>
          <p14:tracePt t="26154" x="5341938" y="3381375"/>
          <p14:tracePt t="26162" x="5268913" y="3460750"/>
          <p14:tracePt t="26170" x="5189538" y="3540125"/>
          <p14:tracePt t="26178" x="5118100" y="3621088"/>
          <p14:tracePt t="26186" x="5070475" y="3700463"/>
          <p14:tracePt t="26194" x="5006975" y="3779838"/>
          <p14:tracePt t="26202" x="4967288" y="3835400"/>
          <p14:tracePt t="26209" x="4933950" y="3867150"/>
          <p14:tracePt t="26218" x="4910138" y="3906838"/>
          <p14:tracePt t="26226" x="4886325" y="3938588"/>
          <p14:tracePt t="26234" x="4862513" y="3971925"/>
          <p14:tracePt t="26242" x="4830763" y="4003675"/>
          <p14:tracePt t="26250" x="4799013" y="4027488"/>
          <p14:tracePt t="26257" x="4783138" y="4051300"/>
          <p14:tracePt t="26266" x="4767263" y="4083050"/>
          <p14:tracePt t="26275" x="4751388" y="4098925"/>
          <p14:tracePt t="26282" x="4719638" y="4130675"/>
          <p14:tracePt t="26290" x="4703763" y="4146550"/>
          <p14:tracePt t="26298" x="4679950" y="4178300"/>
          <p14:tracePt t="26306" x="4664075" y="4194175"/>
          <p14:tracePt t="26314" x="4640263" y="4210050"/>
          <p14:tracePt t="26322" x="4616450" y="4217988"/>
          <p14:tracePt t="26330" x="4584700" y="4241800"/>
          <p14:tracePt t="26338" x="4559300" y="4249738"/>
          <p14:tracePt t="26346" x="4535488" y="4257675"/>
          <p14:tracePt t="26354" x="4503738" y="4273550"/>
          <p14:tracePt t="26362" x="4464050" y="4281488"/>
          <p14:tracePt t="26370" x="4432300" y="4298950"/>
          <p14:tracePt t="26377" x="4392613" y="4314825"/>
          <p14:tracePt t="26386" x="4344988" y="4322763"/>
          <p14:tracePt t="26394" x="4289425" y="4338638"/>
          <p14:tracePt t="26402" x="4225925" y="4354513"/>
          <p14:tracePt t="26409" x="4168775" y="4370388"/>
          <p14:tracePt t="26418" x="4105275" y="4378325"/>
          <p14:tracePt t="26426" x="4033838" y="4386263"/>
          <p14:tracePt t="26433" x="3986213" y="4394200"/>
          <p14:tracePt t="26442" x="3930650" y="4394200"/>
          <p14:tracePt t="26450" x="3875088" y="4394200"/>
          <p14:tracePt t="26458" x="3843338" y="4402138"/>
          <p14:tracePt t="26466" x="3794125" y="4402138"/>
          <p14:tracePt t="26474" x="3762375" y="4402138"/>
          <p14:tracePt t="26482" x="3730625" y="4402138"/>
          <p14:tracePt t="26489" x="3706813" y="4402138"/>
          <p14:tracePt t="26498" x="3675063" y="4402138"/>
          <p14:tracePt t="26505" x="3651250" y="4402138"/>
          <p14:tracePt t="26514" x="3627438" y="4402138"/>
          <p14:tracePt t="26522" x="3611563" y="4410075"/>
          <p14:tracePt t="26530" x="3587750" y="4410075"/>
          <p14:tracePt t="26537" x="3571875" y="4418013"/>
          <p14:tracePt t="26545" x="3548063" y="4418013"/>
          <p14:tracePt t="26562" x="3540125" y="4418013"/>
          <p14:tracePt t="33113" x="3540125" y="4410075"/>
          <p14:tracePt t="33122" x="3540125" y="4402138"/>
          <p14:tracePt t="33138" x="3540125" y="4394200"/>
          <p14:tracePt t="33154" x="3540125" y="4386263"/>
          <p14:tracePt t="33538" x="3524250" y="4386263"/>
          <p14:tracePt t="33554" x="3516313" y="4394200"/>
          <p14:tracePt t="33570" x="3516313" y="4402138"/>
          <p14:tracePt t="33577" x="3500438" y="4402138"/>
          <p14:tracePt t="33601" x="3492500" y="4402138"/>
          <p14:tracePt t="33738" x="3492500" y="4394200"/>
          <p14:tracePt t="33754" x="3492500" y="4386263"/>
          <p14:tracePt t="33834" x="3484563" y="4386263"/>
          <p14:tracePt t="33858" x="3476625" y="4394200"/>
          <p14:tracePt t="33865" x="3467100" y="4394200"/>
          <p14:tracePt t="33874" x="3467100" y="4402138"/>
          <p14:tracePt t="33881" x="3459163" y="4402138"/>
          <p14:tracePt t="33890" x="3459163" y="4410075"/>
          <p14:tracePt t="33913" x="3451225" y="4410075"/>
          <p14:tracePt t="34281" x="3443288" y="4410075"/>
          <p14:tracePt t="34682" x="3427413" y="4410075"/>
          <p14:tracePt t="34746" x="3419475" y="4410075"/>
          <p14:tracePt t="34866" x="3411538" y="4410075"/>
          <p14:tracePt t="34898" x="3403600" y="4410075"/>
          <p14:tracePt t="34922" x="3395663" y="4410075"/>
          <p14:tracePt t="34946" x="3395663" y="4402138"/>
          <p14:tracePt t="34954" x="3387725" y="4402138"/>
          <p14:tracePt t="35026" x="3379788" y="4402138"/>
          <p14:tracePt t="35066" x="3379788" y="4394200"/>
          <p14:tracePt t="35082" x="3379788" y="4386263"/>
          <p14:tracePt t="35114" x="3363913" y="4386263"/>
          <p14:tracePt t="35290" x="3355975" y="4386263"/>
          <p14:tracePt t="35353" x="3348038" y="4386263"/>
          <p14:tracePt t="35369" x="3340100" y="4378325"/>
          <p14:tracePt t="35377" x="3332163" y="4378325"/>
          <p14:tracePt t="35385" x="3324225" y="4378325"/>
          <p14:tracePt t="35393" x="3316288" y="4370388"/>
          <p14:tracePt t="35409" x="3300413" y="4362450"/>
          <p14:tracePt t="35417" x="3292475" y="4362450"/>
          <p14:tracePt t="35425" x="3284538" y="4362450"/>
          <p14:tracePt t="35433" x="3276600" y="4354513"/>
          <p14:tracePt t="35442" x="3268663" y="4346575"/>
          <p14:tracePt t="35449" x="3252788" y="4346575"/>
          <p14:tracePt t="35458" x="3236913" y="4346575"/>
          <p14:tracePt t="35466" x="3228975" y="4338638"/>
          <p14:tracePt t="35474" x="3221038" y="4330700"/>
          <p14:tracePt t="35481" x="3205163" y="4330700"/>
          <p14:tracePt t="35489" x="3189288" y="4322763"/>
          <p14:tracePt t="35497" x="3181350" y="4322763"/>
          <p14:tracePt t="35505" x="3173413" y="4314825"/>
          <p14:tracePt t="35513" x="3165475" y="4314825"/>
          <p14:tracePt t="35522" x="3157538" y="4314825"/>
          <p14:tracePt t="35529" x="3149600" y="4306888"/>
          <p14:tracePt t="35537" x="3141663" y="4306888"/>
          <p14:tracePt t="35545" x="3133725" y="4306888"/>
          <p14:tracePt t="35553" x="3125788" y="4306888"/>
          <p14:tracePt t="35561" x="3117850" y="4298950"/>
          <p14:tracePt t="35577" x="3109913" y="4298950"/>
          <p14:tracePt t="35585" x="3092450" y="4298950"/>
          <p14:tracePt t="35601" x="3076575" y="4291013"/>
          <p14:tracePt t="35609" x="3068638" y="4291013"/>
          <p14:tracePt t="35617" x="3052763" y="4281488"/>
          <p14:tracePt t="35625" x="3036888" y="4281488"/>
          <p14:tracePt t="35633" x="3013075" y="4273550"/>
          <p14:tracePt t="35641" x="2989263" y="4265613"/>
          <p14:tracePt t="35649" x="2949575" y="4233863"/>
          <p14:tracePt t="35657" x="2894013" y="4210050"/>
          <p14:tracePt t="35665" x="2838450" y="4186238"/>
          <p14:tracePt t="35673" x="2767013" y="4154488"/>
          <p14:tracePt t="35681" x="2701925" y="4122738"/>
          <p14:tracePt t="35690" x="2622550" y="4075113"/>
          <p14:tracePt t="35697" x="2543175" y="4051300"/>
          <p14:tracePt t="35706" x="2463800" y="4019550"/>
          <p14:tracePt t="35714" x="2366963" y="3971925"/>
          <p14:tracePt t="35722" x="2287588" y="3938588"/>
          <p14:tracePt t="35730" x="2192338" y="3890963"/>
          <p14:tracePt t="35738" x="2089150" y="3843338"/>
          <p14:tracePt t="35745" x="1976438" y="3787775"/>
          <p14:tracePt t="35754" x="1865313" y="3724275"/>
          <p14:tracePt t="35762" x="1762125" y="3660775"/>
          <p14:tracePt t="35770" x="1658938" y="3605213"/>
          <p14:tracePt t="35778" x="1554163" y="3548063"/>
          <p14:tracePt t="35786" x="1435100" y="3492500"/>
          <p14:tracePt t="35793" x="1347788" y="3436938"/>
          <p14:tracePt t="35802" x="1243013" y="3381375"/>
          <p14:tracePt t="35810" x="1179513" y="3341688"/>
          <p14:tracePt t="35817" x="1108075" y="3294063"/>
          <p14:tracePt t="35826" x="1052513" y="3262313"/>
          <p14:tracePt t="35833" x="1012825" y="3236913"/>
          <p14:tracePt t="35842" x="973138" y="3221038"/>
          <p14:tracePt t="35850" x="957263" y="3205163"/>
          <p14:tracePt t="35858" x="941388" y="3197225"/>
          <p14:tracePt t="35865" x="933450" y="3189288"/>
          <p14:tracePt t="35874" x="925513" y="3181350"/>
          <p14:tracePt t="35881" x="917575" y="3181350"/>
          <p14:tracePt t="36034" x="925513" y="3181350"/>
          <p14:tracePt t="36050" x="941388" y="3181350"/>
          <p14:tracePt t="36058" x="941388" y="3189288"/>
          <p14:tracePt t="36066" x="957263" y="3189288"/>
          <p14:tracePt t="36073" x="965200" y="3189288"/>
          <p14:tracePt t="36082" x="973138" y="3197225"/>
          <p14:tracePt t="36091" x="981075" y="3205163"/>
          <p14:tracePt t="36097" x="989013" y="3205163"/>
          <p14:tracePt t="36106" x="1004888" y="3213100"/>
          <p14:tracePt t="36114" x="1012825" y="3221038"/>
          <p14:tracePt t="36121" x="1020763" y="3221038"/>
          <p14:tracePt t="36129" x="1028700" y="3228975"/>
          <p14:tracePt t="36137" x="1036638" y="3228975"/>
          <p14:tracePt t="36146" x="1044575" y="3228975"/>
          <p14:tracePt t="36154" x="1060450" y="3236913"/>
          <p14:tracePt t="36162" x="1060450" y="3244850"/>
          <p14:tracePt t="36170" x="1068388" y="3244850"/>
          <p14:tracePt t="36178" x="1076325" y="3244850"/>
          <p14:tracePt t="36186" x="1092200" y="3244850"/>
          <p14:tracePt t="36194" x="1092200" y="3252788"/>
          <p14:tracePt t="36202" x="1100138" y="3252788"/>
          <p14:tracePt t="36209" x="1116013" y="3252788"/>
          <p14:tracePt t="36217" x="1131888" y="3252788"/>
          <p14:tracePt t="36225" x="1147763" y="3262313"/>
          <p14:tracePt t="36233" x="1171575" y="3262313"/>
          <p14:tracePt t="36242" x="1195388" y="3270250"/>
          <p14:tracePt t="36250" x="1227138" y="3270250"/>
          <p14:tracePt t="36257" x="1274763" y="3278188"/>
          <p14:tracePt t="36266" x="1316038" y="3278188"/>
          <p14:tracePt t="36274" x="1363663" y="3286125"/>
          <p14:tracePt t="36282" x="1419225" y="3286125"/>
          <p14:tracePt t="36290" x="1474788" y="3286125"/>
          <p14:tracePt t="36298" x="1538288" y="3286125"/>
          <p14:tracePt t="36306" x="1601788" y="3286125"/>
          <p14:tracePt t="36314" x="1666875" y="3286125"/>
          <p14:tracePt t="36322" x="1730375" y="3294063"/>
          <p14:tracePt t="36330" x="1801813" y="3294063"/>
          <p14:tracePt t="36337" x="1873250" y="3294063"/>
          <p14:tracePt t="36346" x="1944688" y="3302000"/>
          <p14:tracePt t="36353" x="2008188" y="3302000"/>
          <p14:tracePt t="36361" x="2081213" y="3302000"/>
          <p14:tracePt t="36369" x="2136775" y="3302000"/>
          <p14:tracePt t="36377" x="2200275" y="3302000"/>
          <p14:tracePt t="36385" x="2263775" y="3302000"/>
          <p14:tracePt t="36394" x="2311400" y="3302000"/>
          <p14:tracePt t="36402" x="2366963" y="3309938"/>
          <p14:tracePt t="36409" x="2416175" y="3309938"/>
          <p14:tracePt t="36417" x="2455863" y="3309938"/>
          <p14:tracePt t="36425" x="2503488" y="3309938"/>
          <p14:tracePt t="36434" x="2535238" y="3309938"/>
          <p14:tracePt t="36441" x="2559050" y="3309938"/>
          <p14:tracePt t="36450" x="2582863" y="3309938"/>
          <p14:tracePt t="36458" x="2606675" y="3309938"/>
          <p14:tracePt t="36466" x="2630488" y="3309938"/>
          <p14:tracePt t="36474" x="2654300" y="3309938"/>
          <p14:tracePt t="36481" x="2670175" y="3309938"/>
          <p14:tracePt t="36490" x="2693988" y="3309938"/>
          <p14:tracePt t="36497" x="2709863" y="3309938"/>
          <p14:tracePt t="36506" x="2725738" y="3309938"/>
          <p14:tracePt t="36514" x="2741613" y="3309938"/>
          <p14:tracePt t="36521" x="2759075" y="3309938"/>
          <p14:tracePt t="36530" x="2774950" y="3309938"/>
          <p14:tracePt t="36537" x="2790825" y="3309938"/>
          <p14:tracePt t="36545" x="2798763" y="3309938"/>
          <p14:tracePt t="36554" x="2814638" y="3309938"/>
          <p14:tracePt t="36561" x="2830513" y="3309938"/>
          <p14:tracePt t="36569" x="2838450" y="3309938"/>
          <p14:tracePt t="36577" x="2854325" y="3309938"/>
          <p14:tracePt t="36585" x="2870200" y="3309938"/>
          <p14:tracePt t="36594" x="2886075" y="3309938"/>
          <p14:tracePt t="36602" x="2901950" y="3309938"/>
          <p14:tracePt t="36610" x="2917825" y="3309938"/>
          <p14:tracePt t="36618" x="2941638" y="3309938"/>
          <p14:tracePt t="36626" x="2965450" y="3309938"/>
          <p14:tracePt t="36634" x="2989263" y="3309938"/>
          <p14:tracePt t="36642" x="3013075" y="3309938"/>
          <p14:tracePt t="36650" x="3036888" y="3309938"/>
          <p14:tracePt t="36658" x="3060700" y="3309938"/>
          <p14:tracePt t="36665" x="3076575" y="3309938"/>
          <p14:tracePt t="36674" x="3092450" y="3309938"/>
          <p14:tracePt t="36681" x="3109913" y="3309938"/>
          <p14:tracePt t="36690" x="3125788" y="3309938"/>
          <p14:tracePt t="36697" x="3141663" y="3309938"/>
          <p14:tracePt t="36706" x="3165475" y="3309938"/>
          <p14:tracePt t="36714" x="3181350" y="3309938"/>
          <p14:tracePt t="36721" x="3205163" y="3309938"/>
          <p14:tracePt t="36729" x="3228975" y="3317875"/>
          <p14:tracePt t="36737" x="3244850" y="3317875"/>
          <p14:tracePt t="36746" x="3268663" y="3317875"/>
          <p14:tracePt t="36753" x="3284538" y="3317875"/>
          <p14:tracePt t="36761" x="3300413" y="3325813"/>
          <p14:tracePt t="36770" x="3316288" y="3325813"/>
          <p14:tracePt t="36778" x="3340100" y="3325813"/>
          <p14:tracePt t="36785" x="3355975" y="3325813"/>
          <p14:tracePt t="36793" x="3371850" y="3325813"/>
          <p14:tracePt t="36802" x="3387725" y="3325813"/>
          <p14:tracePt t="36809" x="3403600" y="3325813"/>
          <p14:tracePt t="36817" x="3419475" y="3325813"/>
          <p14:tracePt t="36826" x="3443288" y="3333750"/>
          <p14:tracePt t="36833" x="3459163" y="3333750"/>
          <p14:tracePt t="36841" x="3476625" y="3333750"/>
          <p14:tracePt t="36849" x="3500438" y="3333750"/>
          <p14:tracePt t="36857" x="3524250" y="3333750"/>
          <p14:tracePt t="36866" x="3540125" y="3333750"/>
          <p14:tracePt t="36874" x="3556000" y="3341688"/>
          <p14:tracePt t="36881" x="3571875" y="3341688"/>
          <p14:tracePt t="36891" x="3579813" y="3341688"/>
          <p14:tracePt t="36897" x="3595688" y="3341688"/>
          <p14:tracePt t="36906" x="3603625" y="3341688"/>
          <p14:tracePt t="37346" x="3603625" y="3349625"/>
          <p14:tracePt t="37402" x="3611563" y="3349625"/>
          <p14:tracePt t="37426" x="3619500" y="3349625"/>
          <p14:tracePt t="37497" x="3619500" y="3357563"/>
          <p14:tracePt t="38258" x="3619500" y="3373438"/>
          <p14:tracePt t="38265" x="3619500" y="3389313"/>
          <p14:tracePt t="38273" x="3619500" y="3405188"/>
          <p14:tracePt t="38282" x="3611563" y="3421063"/>
          <p14:tracePt t="38290" x="3611563" y="3436938"/>
          <p14:tracePt t="38298" x="3595688" y="3460750"/>
          <p14:tracePt t="38306" x="3595688" y="3484563"/>
          <p14:tracePt t="38313" x="3579813" y="3532188"/>
          <p14:tracePt t="38321" x="3571875" y="3579813"/>
          <p14:tracePt t="38330" x="3563938" y="3636963"/>
          <p14:tracePt t="38337" x="3548063" y="3700463"/>
          <p14:tracePt t="38346" x="3524250" y="3787775"/>
          <p14:tracePt t="38353" x="3508375" y="3859213"/>
          <p14:tracePt t="38362" x="3492500" y="3938588"/>
          <p14:tracePt t="38369" x="3476625" y="4003675"/>
          <p14:tracePt t="38377" x="3451225" y="4059238"/>
          <p14:tracePt t="38385" x="3419475" y="4106863"/>
          <p14:tracePt t="38393" x="3395663" y="4146550"/>
          <p14:tracePt t="38401" x="3379788" y="4162425"/>
          <p14:tracePt t="38409" x="3371850" y="4162425"/>
          <p14:tracePt t="38417" x="3363913" y="4162425"/>
          <p14:tracePt t="38425" x="3355975" y="4130675"/>
          <p14:tracePt t="38433" x="3340100" y="4075113"/>
          <p14:tracePt t="38441" x="3340100" y="4035425"/>
          <p14:tracePt t="38449" x="3308350" y="3971925"/>
          <p14:tracePt t="38457" x="3300413" y="3922713"/>
          <p14:tracePt t="38466" x="3292475" y="3875088"/>
          <p14:tracePt t="38706" x="3292475" y="3938588"/>
          <p14:tracePt t="38713" x="3292475" y="3963988"/>
          <p14:tracePt t="38722" x="3292475" y="3979863"/>
          <p14:tracePt t="38730" x="3292475" y="3987800"/>
          <p14:tracePt t="38745" x="3284538" y="3995738"/>
          <p14:tracePt t="38754" x="3276600" y="3995738"/>
          <p14:tracePt t="38762" x="3276600" y="4011613"/>
          <p14:tracePt t="38769" x="3260725" y="4011613"/>
          <p14:tracePt t="38778" x="3252788" y="4027488"/>
          <p14:tracePt t="38785" x="3236913" y="4035425"/>
          <p14:tracePt t="38794" x="3213100" y="4059238"/>
          <p14:tracePt t="38802" x="3197225" y="4067175"/>
          <p14:tracePt t="38809" x="3181350" y="4083050"/>
          <p14:tracePt t="38818" x="3165475" y="4106863"/>
          <p14:tracePt t="38826" x="3157538" y="4106863"/>
          <p14:tracePt t="38834" x="3133725" y="4130675"/>
          <p14:tracePt t="38841" x="3117850" y="4138613"/>
          <p14:tracePt t="38849" x="3109913" y="4154488"/>
          <p14:tracePt t="38858" x="3100388" y="4162425"/>
          <p14:tracePt t="38866" x="3092450" y="4170363"/>
          <p14:tracePt t="38874" x="3084513" y="4178300"/>
          <p14:tracePt t="38882" x="3076575" y="4178300"/>
          <p14:tracePt t="38890" x="3076575" y="4186238"/>
          <p14:tracePt t="38898" x="3068638" y="4194175"/>
          <p14:tracePt t="38914" x="3060700" y="4202113"/>
          <p14:tracePt t="38929" x="3052763" y="4217988"/>
          <p14:tracePt t="38938" x="3044825" y="4217988"/>
          <p14:tracePt t="38946" x="3044825" y="4225925"/>
          <p14:tracePt t="38954" x="3036888" y="4233863"/>
          <p14:tracePt t="38962" x="3036888" y="4241800"/>
          <p14:tracePt t="38970" x="3036888" y="4249738"/>
          <p14:tracePt t="38978" x="3028950" y="4257675"/>
          <p14:tracePt t="38985" x="3021013" y="4265613"/>
          <p14:tracePt t="39006" x="3021013" y="4281488"/>
          <p14:tracePt t="39009" x="3021013" y="4291013"/>
          <p14:tracePt t="39018" x="3013075" y="4291013"/>
          <p14:tracePt t="39025" x="3013075" y="4298950"/>
          <p14:tracePt t="39034" x="3013075" y="4306888"/>
          <p14:tracePt t="39050" x="3013075" y="4314825"/>
          <p14:tracePt t="39066" x="3005138" y="4314825"/>
          <p14:tracePt t="39074" x="3005138" y="4322763"/>
          <p14:tracePt t="39098" x="3005138" y="4330700"/>
          <p14:tracePt t="39106" x="3005138" y="4338638"/>
          <p14:tracePt t="39114" x="2997200" y="4338638"/>
          <p14:tracePt t="39122" x="2997200" y="4346575"/>
          <p14:tracePt t="39129" x="2989263" y="4346575"/>
          <p14:tracePt t="39137" x="2989263" y="4354513"/>
          <p14:tracePt t="39145" x="2989263" y="4362450"/>
          <p14:tracePt t="39161" x="2981325" y="4370388"/>
          <p14:tracePt t="39177" x="2981325" y="4378325"/>
          <p14:tracePt t="39193" x="2981325" y="4386263"/>
          <p14:tracePt t="39218" x="2973388" y="4386263"/>
          <p14:tracePt t="39234" x="2973388" y="4394200"/>
          <p14:tracePt t="39250" x="2965450" y="4394200"/>
          <p14:tracePt t="39266" x="2965450" y="4402138"/>
          <p14:tracePt t="39298" x="2965450" y="4410075"/>
          <p14:tracePt t="39314" x="2965450" y="4418013"/>
          <p14:tracePt t="39322" x="2965450" y="4425950"/>
          <p14:tracePt t="39410" x="2957513" y="4433888"/>
          <p14:tracePt t="39553" x="2949575" y="4433888"/>
          <p14:tracePt t="39570" x="2933700" y="4433888"/>
          <p14:tracePt t="39585" x="2933700" y="4441825"/>
          <p14:tracePt t="39593" x="2925763" y="4441825"/>
          <p14:tracePt t="39601" x="2917825" y="4441825"/>
          <p14:tracePt t="39609" x="2909888" y="4441825"/>
          <p14:tracePt t="39625" x="2894013" y="4449763"/>
          <p14:tracePt t="39634" x="2886075" y="4449763"/>
          <p14:tracePt t="39642" x="2878138" y="4457700"/>
          <p14:tracePt t="39650" x="2862263" y="4457700"/>
          <p14:tracePt t="39657" x="2854325" y="4457700"/>
          <p14:tracePt t="39665" x="2846388" y="4457700"/>
          <p14:tracePt t="39674" x="2838450" y="4457700"/>
          <p14:tracePt t="39682" x="2814638" y="4457700"/>
          <p14:tracePt t="39690" x="2798763" y="4457700"/>
          <p14:tracePt t="39697" x="2790825" y="4457700"/>
          <p14:tracePt t="39706" x="2774950" y="4457700"/>
          <p14:tracePt t="39713" x="2759075" y="4457700"/>
          <p14:tracePt t="39722" x="2741613" y="4457700"/>
          <p14:tracePt t="39730" x="2717800" y="4457700"/>
          <p14:tracePt t="39737" x="2693988" y="4457700"/>
          <p14:tracePt t="39746" x="2670175" y="4457700"/>
          <p14:tracePt t="39753" x="2646363" y="4457700"/>
          <p14:tracePt t="39761" x="2614613" y="4457700"/>
          <p14:tracePt t="39769" x="2590800" y="4457700"/>
          <p14:tracePt t="39777" x="2559050" y="4457700"/>
          <p14:tracePt t="39785" x="2519363" y="4457700"/>
          <p14:tracePt t="39793" x="2495550" y="4457700"/>
          <p14:tracePt t="39801" x="2471738" y="4457700"/>
          <p14:tracePt t="39809" x="2439988" y="4457700"/>
          <p14:tracePt t="39817" x="2416175" y="4449763"/>
          <p14:tracePt t="39825" x="2392363" y="4449763"/>
          <p14:tracePt t="39834" x="2359025" y="4449763"/>
          <p14:tracePt t="39841" x="2335213" y="4441825"/>
          <p14:tracePt t="39849" x="2311400" y="4441825"/>
          <p14:tracePt t="39857" x="2279650" y="4433888"/>
          <p14:tracePt t="39865" x="2263775" y="4433888"/>
          <p14:tracePt t="39873" x="2232025" y="4433888"/>
          <p14:tracePt t="39882" x="2208213" y="4433888"/>
          <p14:tracePt t="39890" x="2168525" y="4433888"/>
          <p14:tracePt t="39897" x="2120900" y="4425950"/>
          <p14:tracePt t="39906" x="2097088" y="4425950"/>
          <p14:tracePt t="39914" x="2057400" y="4418013"/>
          <p14:tracePt t="39922" x="2025650" y="4410075"/>
          <p14:tracePt t="39930" x="1984375" y="4402138"/>
          <p14:tracePt t="39938" x="1968500" y="4394200"/>
          <p14:tracePt t="39946" x="1928813" y="4386263"/>
          <p14:tracePt t="39953" x="1905000" y="4386263"/>
          <p14:tracePt t="39961" x="1881188" y="4378325"/>
          <p14:tracePt t="39969" x="1849438" y="4362450"/>
          <p14:tracePt t="39977" x="1841500" y="4362450"/>
          <p14:tracePt t="39985" x="1825625" y="4362450"/>
          <p14:tracePt t="39994" x="1817688" y="4362450"/>
          <p14:tracePt t="40002" x="1817688" y="4354513"/>
          <p14:tracePt t="40023" x="1809750" y="4354513"/>
          <p14:tracePt t="40025" x="1809750" y="4346575"/>
          <p14:tracePt t="40057" x="1809750" y="4338638"/>
          <p14:tracePt t="40082" x="1809750" y="4330700"/>
          <p14:tracePt t="40090" x="1817688" y="4330700"/>
          <p14:tracePt t="40097" x="1817688" y="4322763"/>
          <p14:tracePt t="40114" x="1817688" y="4314825"/>
          <p14:tracePt t="40121" x="1825625" y="4314825"/>
          <p14:tracePt t="40130" x="1833563" y="4314825"/>
          <p14:tracePt t="40146" x="1833563" y="4306888"/>
          <p14:tracePt t="40154" x="1841500" y="4306888"/>
          <p14:tracePt t="40162" x="1849438" y="4306888"/>
          <p14:tracePt t="40169" x="1857375" y="4298950"/>
          <p14:tracePt t="40178" x="1873250" y="4291013"/>
          <p14:tracePt t="40186" x="1889125" y="4291013"/>
          <p14:tracePt t="40194" x="1912938" y="4291013"/>
          <p14:tracePt t="40202" x="1944688" y="4281488"/>
          <p14:tracePt t="40209" x="2000250" y="4281488"/>
          <p14:tracePt t="40218" x="2065338" y="4281488"/>
          <p14:tracePt t="40225" x="2136775" y="4281488"/>
          <p14:tracePt t="40234" x="2224088" y="4291013"/>
          <p14:tracePt t="40241" x="2311400" y="4306888"/>
          <p14:tracePt t="40250" x="2408238" y="4306888"/>
          <p14:tracePt t="40258" x="2503488" y="4330700"/>
          <p14:tracePt t="40266" x="2590800" y="4338638"/>
          <p14:tracePt t="40274" x="2662238" y="4354513"/>
          <p14:tracePt t="40282" x="2741613" y="4394200"/>
          <p14:tracePt t="40291" x="2790825" y="4394200"/>
          <p14:tracePt t="40298" x="2814638" y="4410075"/>
          <p14:tracePt t="40306" x="2838450" y="4418013"/>
          <p14:tracePt t="40313" x="2854325" y="4425950"/>
          <p14:tracePt t="40321" x="2862263" y="4425950"/>
          <p14:tracePt t="40338" x="2870200" y="4425950"/>
          <p14:tracePt t="40642" x="2862263" y="4425950"/>
          <p14:tracePt t="40650" x="2862263" y="4433888"/>
          <p14:tracePt t="40665" x="2854325" y="4433888"/>
          <p14:tracePt t="40682" x="2854325" y="4441825"/>
          <p14:tracePt t="40713" x="2846388" y="4441825"/>
          <p14:tracePt t="40730" x="2838450" y="4441825"/>
          <p14:tracePt t="40745" x="2838450" y="4449763"/>
          <p14:tracePt t="40770" x="2830513" y="4449763"/>
          <p14:tracePt t="40777" x="2822575" y="4457700"/>
          <p14:tracePt t="40793" x="2814638" y="4465638"/>
          <p14:tracePt t="40802" x="2806700" y="4473575"/>
          <p14:tracePt t="40818" x="2798763" y="4489450"/>
          <p14:tracePt t="40825" x="2798763" y="4505325"/>
          <p14:tracePt t="40834" x="2790825" y="4513263"/>
          <p14:tracePt t="40841" x="2790825" y="4529138"/>
          <p14:tracePt t="40850" x="2782888" y="4552950"/>
          <p14:tracePt t="40857" x="2774950" y="4568825"/>
          <p14:tracePt t="40865" x="2767013" y="4584700"/>
          <p14:tracePt t="40874" x="2767013" y="4608513"/>
          <p14:tracePt t="40892" x="2759075" y="4641850"/>
          <p14:tracePt t="40897" x="2751138" y="4665663"/>
          <p14:tracePt t="40905" x="2741613" y="4681538"/>
          <p14:tracePt t="40914" x="2741613" y="4697413"/>
          <p14:tracePt t="40922" x="2741613" y="4705350"/>
          <p14:tracePt t="40929" x="2733675" y="4721225"/>
          <p14:tracePt t="40938" x="2725738" y="4737100"/>
          <p14:tracePt t="40946" x="2725738" y="4752975"/>
          <p14:tracePt t="40953" x="2725738" y="4760913"/>
          <p14:tracePt t="40961" x="2725738" y="4768850"/>
          <p14:tracePt t="40969" x="2725738" y="4776788"/>
          <p14:tracePt t="40977" x="2717800" y="4784725"/>
          <p14:tracePt t="40985" x="2709863" y="4800600"/>
          <p14:tracePt t="40993" x="2709863" y="4808538"/>
          <p14:tracePt t="41001" x="2709863" y="4816475"/>
          <p14:tracePt t="41009" x="2709863" y="4840288"/>
          <p14:tracePt t="41017" x="2701925" y="4840288"/>
          <p14:tracePt t="41025" x="2693988" y="4848225"/>
          <p14:tracePt t="41034" x="2693988" y="4864100"/>
          <p14:tracePt t="41042" x="2693988" y="4872038"/>
          <p14:tracePt t="41049" x="2678113" y="4879975"/>
          <p14:tracePt t="41066" x="2678113" y="4887913"/>
          <p14:tracePt t="41082" x="2670175" y="4895850"/>
          <p14:tracePt t="41106" x="2670175" y="4903788"/>
          <p14:tracePt t="41209" x="2654300" y="4903788"/>
          <p14:tracePt t="41242" x="2638425" y="4903788"/>
          <p14:tracePt t="41258" x="2630488" y="4895850"/>
          <p14:tracePt t="41265" x="2614613" y="4895850"/>
          <p14:tracePt t="41273" x="2614613" y="4887913"/>
          <p14:tracePt t="41282" x="2606675" y="4879975"/>
          <p14:tracePt t="41290" x="2590800" y="4879975"/>
          <p14:tracePt t="41297" x="2582863" y="4879975"/>
          <p14:tracePt t="41306" x="2574925" y="4872038"/>
          <p14:tracePt t="41314" x="2559050" y="4864100"/>
          <p14:tracePt t="41322" x="2551113" y="4864100"/>
          <p14:tracePt t="41330" x="2543175" y="4864100"/>
          <p14:tracePt t="41337" x="2535238" y="4856163"/>
          <p14:tracePt t="41346" x="2527300" y="4848225"/>
          <p14:tracePt t="41353" x="2511425" y="4840288"/>
          <p14:tracePt t="41361" x="2503488" y="4840288"/>
          <p14:tracePt t="41369" x="2495550" y="4832350"/>
          <p14:tracePt t="41377" x="2487613" y="4832350"/>
          <p14:tracePt t="41386" x="2479675" y="4832350"/>
          <p14:tracePt t="41393" x="2471738" y="4832350"/>
          <p14:tracePt t="41401" x="2471738" y="4824413"/>
          <p14:tracePt t="41409" x="2463800" y="4824413"/>
          <p14:tracePt t="41418" x="2455863" y="4824413"/>
          <p14:tracePt t="41434" x="2455863" y="4808538"/>
          <p14:tracePt t="41442" x="2447925" y="4808538"/>
          <p14:tracePt t="41537" x="2447925" y="4800600"/>
          <p14:tracePt t="41690" x="2447925" y="4792663"/>
          <p14:tracePt t="41777" x="2463800" y="4800600"/>
          <p14:tracePt t="41785" x="2463800" y="4808538"/>
          <p14:tracePt t="41794" x="2463800" y="4816475"/>
          <p14:tracePt t="41801" x="2463800" y="4824413"/>
          <p14:tracePt t="41809" x="2471738" y="4824413"/>
          <p14:tracePt t="41817" x="2471738" y="4832350"/>
          <p14:tracePt t="41825" x="2471738" y="4840288"/>
          <p14:tracePt t="41833" x="2479675" y="4856163"/>
          <p14:tracePt t="41850" x="2479675" y="4864100"/>
          <p14:tracePt t="41857" x="2487613" y="4864100"/>
          <p14:tracePt t="41865" x="2487613" y="4872038"/>
          <p14:tracePt t="41873" x="2487613" y="4879975"/>
          <p14:tracePt t="41881" x="2487613" y="4887913"/>
          <p14:tracePt t="41898" x="2487613" y="4895850"/>
          <p14:tracePt t="41905" x="2495550" y="4895850"/>
          <p14:tracePt t="41913" x="2495550" y="4903788"/>
          <p14:tracePt t="41930" x="2495550" y="4911725"/>
          <p14:tracePt t="41937" x="2503488" y="4919663"/>
          <p14:tracePt t="41945" x="2503488" y="4927600"/>
          <p14:tracePt t="41953" x="2503488" y="4935538"/>
          <p14:tracePt t="41961" x="2503488" y="4943475"/>
          <p14:tracePt t="41969" x="2511425" y="4943475"/>
          <p14:tracePt t="41978" x="2511425" y="4951413"/>
          <p14:tracePt t="41985" x="2511425" y="4959350"/>
          <p14:tracePt t="41993" x="2511425" y="4967288"/>
          <p14:tracePt t="42001" x="2519363" y="4967288"/>
          <p14:tracePt t="42018" x="2519363" y="4976813"/>
          <p14:tracePt t="42034" x="2527300" y="4984750"/>
          <p14:tracePt t="42041" x="2535238" y="4984750"/>
          <p14:tracePt t="42049" x="2535238" y="4992688"/>
          <p14:tracePt t="42066" x="2535238" y="5000625"/>
          <p14:tracePt t="42106" x="2543175" y="5000625"/>
          <p14:tracePt t="42169" x="2543175" y="5008563"/>
          <p14:tracePt t="42202" x="2543175" y="5016500"/>
          <p14:tracePt t="42217" x="2551113" y="5016500"/>
          <p14:tracePt t="42225" x="2551113" y="5024438"/>
          <p14:tracePt t="42233" x="2551113" y="5032375"/>
          <p14:tracePt t="42249" x="2551113" y="5040313"/>
          <p14:tracePt t="42257" x="2559050" y="5048250"/>
          <p14:tracePt t="42265" x="2559050" y="5056188"/>
          <p14:tracePt t="42282" x="2566988" y="5064125"/>
          <p14:tracePt t="42298" x="2574925" y="5080000"/>
          <p14:tracePt t="42314" x="2574925" y="5087938"/>
          <p14:tracePt t="42330" x="2574925" y="5095875"/>
          <p14:tracePt t="42346" x="2574925" y="5103813"/>
          <p14:tracePt t="42362" x="2582863" y="5111750"/>
          <p14:tracePt t="42634" x="2590800" y="5111750"/>
          <p14:tracePt t="42642" x="2590800" y="5119688"/>
          <p14:tracePt t="42674" x="2590800" y="5127625"/>
          <p14:tracePt t="42714" x="2590800" y="5135563"/>
          <p14:tracePt t="42730" x="2590800" y="5143500"/>
          <p14:tracePt t="42802" x="2590800" y="5151438"/>
          <p14:tracePt t="42850" x="2590800" y="5159375"/>
          <p14:tracePt t="42898" x="2590800" y="5167313"/>
          <p14:tracePt t="42905" x="2598738" y="5175250"/>
          <p14:tracePt t="42937" x="2598738" y="5183188"/>
          <p14:tracePt t="42962" x="2598738" y="5191125"/>
          <p14:tracePt t="42994" x="2598738" y="5199063"/>
          <p14:tracePt t="43002" x="2598738" y="5207000"/>
          <p14:tracePt t="43025" x="2598738" y="5214938"/>
          <p14:tracePt t="43041" x="2598738" y="5222875"/>
          <p14:tracePt t="43057" x="2598738" y="5230813"/>
          <p14:tracePt t="43067" x="2598738" y="5238750"/>
          <p14:tracePt t="43082" x="2598738" y="5246688"/>
          <p14:tracePt t="43098" x="2598738" y="5254625"/>
          <p14:tracePt t="43114" x="2598738" y="5262563"/>
          <p14:tracePt t="43121" x="2598738" y="5270500"/>
          <p14:tracePt t="43138" x="2598738" y="5278438"/>
          <p14:tracePt t="43162" x="2590800" y="5278438"/>
          <p14:tracePt t="43170" x="2582863" y="5286375"/>
          <p14:tracePt t="43177" x="2582863" y="5294313"/>
          <p14:tracePt t="43194" x="2574925" y="5294313"/>
          <p14:tracePt t="43201" x="2574925" y="5302250"/>
          <p14:tracePt t="43209" x="2566988" y="5310188"/>
          <p14:tracePt t="43217" x="2559050" y="5310188"/>
          <p14:tracePt t="43225" x="2543175" y="5319713"/>
          <p14:tracePt t="43234" x="2535238" y="5319713"/>
          <p14:tracePt t="43241" x="2527300" y="5319713"/>
          <p14:tracePt t="43249" x="2511425" y="5327650"/>
          <p14:tracePt t="43257" x="2503488" y="5335588"/>
          <p14:tracePt t="43265" x="2495550" y="5335588"/>
          <p14:tracePt t="43273" x="2479675" y="5343525"/>
          <p14:tracePt t="43282" x="2463800" y="5343525"/>
          <p14:tracePt t="43290" x="2447925" y="5351463"/>
          <p14:tracePt t="43298" x="2432050" y="5351463"/>
          <p14:tracePt t="43305" x="2424113" y="5351463"/>
          <p14:tracePt t="43314" x="2400300" y="5359400"/>
          <p14:tracePt t="43322" x="2374900" y="5359400"/>
          <p14:tracePt t="43329" x="2351088" y="5359400"/>
          <p14:tracePt t="43337" x="2335213" y="5367338"/>
          <p14:tracePt t="43346" x="2311400" y="5367338"/>
          <p14:tracePt t="43353" x="2287588" y="5367338"/>
          <p14:tracePt t="43362" x="2271713" y="5367338"/>
          <p14:tracePt t="43369" x="2247900" y="5367338"/>
          <p14:tracePt t="43378" x="2224088" y="5367338"/>
          <p14:tracePt t="43386" x="2200275" y="5367338"/>
          <p14:tracePt t="43393" x="2184400" y="5367338"/>
          <p14:tracePt t="43402" x="2160588" y="5367338"/>
          <p14:tracePt t="43410" x="2144713" y="5367338"/>
          <p14:tracePt t="43417" x="2128838" y="5367338"/>
          <p14:tracePt t="43426" x="2112963" y="5367338"/>
          <p14:tracePt t="43433" x="2097088" y="5359400"/>
          <p14:tracePt t="43441" x="2089150" y="5359400"/>
          <p14:tracePt t="43449" x="2073275" y="5351463"/>
          <p14:tracePt t="43457" x="2057400" y="5343525"/>
          <p14:tracePt t="43466" x="2049463" y="5343525"/>
          <p14:tracePt t="43473" x="2033588" y="5327650"/>
          <p14:tracePt t="43482" x="2025650" y="5327650"/>
          <p14:tracePt t="43490" x="2017713" y="5319713"/>
          <p14:tracePt t="43497" x="2000250" y="5302250"/>
          <p14:tracePt t="43505" x="1992313" y="5302250"/>
          <p14:tracePt t="43514" x="1984375" y="5294313"/>
          <p14:tracePt t="43521" x="1968500" y="5286375"/>
          <p14:tracePt t="43529" x="1960563" y="5278438"/>
          <p14:tracePt t="43537" x="1944688" y="5270500"/>
          <p14:tracePt t="43545" x="1928813" y="5262563"/>
          <p14:tracePt t="43553" x="1928813" y="5254625"/>
          <p14:tracePt t="43561" x="1912938" y="5246688"/>
          <p14:tracePt t="43569" x="1897063" y="5238750"/>
          <p14:tracePt t="43577" x="1889125" y="5222875"/>
          <p14:tracePt t="43585" x="1881188" y="5222875"/>
          <p14:tracePt t="43593" x="1873250" y="5207000"/>
          <p14:tracePt t="43601" x="1865313" y="5199063"/>
          <p14:tracePt t="43609" x="1865313" y="5191125"/>
          <p14:tracePt t="43618" x="1857375" y="5183188"/>
          <p14:tracePt t="43625" x="1849438" y="5175250"/>
          <p14:tracePt t="43633" x="1849438" y="5167313"/>
          <p14:tracePt t="43650" x="1849438" y="5151438"/>
          <p14:tracePt t="43657" x="1849438" y="5135563"/>
          <p14:tracePt t="43665" x="1849438" y="5127625"/>
          <p14:tracePt t="43673" x="1833563" y="5111750"/>
          <p14:tracePt t="43681" x="1825625" y="5095875"/>
          <p14:tracePt t="43690" x="1825625" y="5072063"/>
          <p14:tracePt t="43697" x="1825625" y="5048250"/>
          <p14:tracePt t="43705" x="1825625" y="5032375"/>
          <p14:tracePt t="43713" x="1825625" y="5016500"/>
          <p14:tracePt t="43722" x="1825625" y="4992688"/>
          <p14:tracePt t="43730" x="1825625" y="4976813"/>
          <p14:tracePt t="43737" x="1825625" y="4959350"/>
          <p14:tracePt t="43745" x="1825625" y="4935538"/>
          <p14:tracePt t="43753" x="1825625" y="4927600"/>
          <p14:tracePt t="43761" x="1825625" y="4903788"/>
          <p14:tracePt t="43769" x="1825625" y="4887913"/>
          <p14:tracePt t="43777" x="1825625" y="4879975"/>
          <p14:tracePt t="43785" x="1825625" y="4872038"/>
          <p14:tracePt t="43793" x="1833563" y="4856163"/>
          <p14:tracePt t="43801" x="1833563" y="4848225"/>
          <p14:tracePt t="43809" x="1849438" y="4832350"/>
          <p14:tracePt t="43818" x="1849438" y="4824413"/>
          <p14:tracePt t="43825" x="1857375" y="4816475"/>
          <p14:tracePt t="43833" x="1873250" y="4800600"/>
          <p14:tracePt t="43841" x="1889125" y="4784725"/>
          <p14:tracePt t="43849" x="1889125" y="4776788"/>
          <p14:tracePt t="43857" x="1897063" y="4768850"/>
          <p14:tracePt t="43865" x="1905000" y="4768850"/>
          <p14:tracePt t="43874" x="1912938" y="4768850"/>
          <p14:tracePt t="43890" x="1912938" y="4760913"/>
          <p14:tracePt t="43897" x="1920875" y="4760913"/>
          <p14:tracePt t="43906" x="1928813" y="4760913"/>
          <p14:tracePt t="43921" x="1936750" y="4760913"/>
          <p14:tracePt t="43945" x="1944688" y="4760913"/>
          <p14:tracePt t="43953" x="1952625" y="4760913"/>
          <p14:tracePt t="43961" x="1960563" y="4760913"/>
          <p14:tracePt t="43969" x="1976438" y="4760913"/>
          <p14:tracePt t="43977" x="1984375" y="4760913"/>
          <p14:tracePt t="43985" x="1992313" y="4776788"/>
          <p14:tracePt t="43993" x="2000250" y="4776788"/>
          <p14:tracePt t="44001" x="2008188" y="4784725"/>
          <p14:tracePt t="44009" x="2017713" y="4784725"/>
          <p14:tracePt t="44017" x="2025650" y="4792663"/>
          <p14:tracePt t="44025" x="2041525" y="4792663"/>
          <p14:tracePt t="44033" x="2057400" y="4800600"/>
          <p14:tracePt t="44041" x="2065338" y="4800600"/>
          <p14:tracePt t="44049" x="2081213" y="4800600"/>
          <p14:tracePt t="44058" x="2105025" y="4800600"/>
          <p14:tracePt t="44065" x="2128838" y="4800600"/>
          <p14:tracePt t="44073" x="2152650" y="4800600"/>
          <p14:tracePt t="44081" x="2176463" y="4792663"/>
          <p14:tracePt t="44090" x="2192338" y="4784725"/>
          <p14:tracePt t="44097" x="2224088" y="4776788"/>
          <p14:tracePt t="44105" x="2255838" y="4760913"/>
          <p14:tracePt t="44113" x="2295525" y="4737100"/>
          <p14:tracePt t="44122" x="2311400" y="4721225"/>
          <p14:tracePt t="44129" x="2351088" y="4705350"/>
          <p14:tracePt t="44137" x="2374900" y="4673600"/>
          <p14:tracePt t="44145" x="2416175" y="4657725"/>
          <p14:tracePt t="44153" x="2447925" y="4624388"/>
          <p14:tracePt t="44161" x="2471738" y="4592638"/>
          <p14:tracePt t="44170" x="2503488" y="4576763"/>
          <p14:tracePt t="44177" x="2527300" y="4545013"/>
          <p14:tracePt t="44185" x="2551113" y="4521200"/>
          <p14:tracePt t="44193" x="2566988" y="4497388"/>
          <p14:tracePt t="44201" x="2598738" y="4481513"/>
          <p14:tracePt t="44209" x="2614613" y="4465638"/>
          <p14:tracePt t="44217" x="2630488" y="4441825"/>
          <p14:tracePt t="44225" x="2646363" y="4433888"/>
          <p14:tracePt t="44234" x="2654300" y="4418013"/>
          <p14:tracePt t="44241" x="2670175" y="4410075"/>
          <p14:tracePt t="44249" x="2678113" y="4394200"/>
          <p14:tracePt t="44257" x="2693988" y="4386263"/>
          <p14:tracePt t="44265" x="2693988" y="4378325"/>
          <p14:tracePt t="44273" x="2701925" y="4370388"/>
          <p14:tracePt t="44281" x="2709863" y="4362450"/>
          <p14:tracePt t="44290" x="2717800" y="4362450"/>
          <p14:tracePt t="44297" x="2725738" y="4354513"/>
          <p14:tracePt t="44330" x="2733675" y="4354513"/>
          <p14:tracePt t="44345" x="2741613" y="4354513"/>
          <p14:tracePt t="44354" x="2751138" y="4346575"/>
          <p14:tracePt t="44369" x="2759075" y="4346575"/>
          <p14:tracePt t="44377" x="2774950" y="4338638"/>
          <p14:tracePt t="44385" x="2782888" y="4338638"/>
          <p14:tracePt t="44393" x="2806700" y="4338638"/>
          <p14:tracePt t="44401" x="2822575" y="4338638"/>
          <p14:tracePt t="44409" x="2838450" y="4338638"/>
          <p14:tracePt t="44417" x="2862263" y="4330700"/>
          <p14:tracePt t="44425" x="2886075" y="4330700"/>
          <p14:tracePt t="44433" x="2917825" y="4330700"/>
          <p14:tracePt t="44441" x="2941638" y="4330700"/>
          <p14:tracePt t="44449" x="2965450" y="4330700"/>
          <p14:tracePt t="44457" x="2989263" y="4330700"/>
          <p14:tracePt t="44465" x="3021013" y="4330700"/>
          <p14:tracePt t="44473" x="3052763" y="4330700"/>
          <p14:tracePt t="44481" x="3084513" y="4330700"/>
          <p14:tracePt t="44490" x="3117850" y="4338638"/>
          <p14:tracePt t="44497" x="3165475" y="4346575"/>
          <p14:tracePt t="44505" x="3213100" y="4346575"/>
          <p14:tracePt t="44514" x="3236913" y="4362450"/>
          <p14:tracePt t="44521" x="3292475" y="4362450"/>
          <p14:tracePt t="44529" x="3324225" y="4362450"/>
          <p14:tracePt t="44537" x="3355975" y="4370388"/>
          <p14:tracePt t="44546" x="3387725" y="4378325"/>
          <p14:tracePt t="44554" x="3435350" y="4378325"/>
          <p14:tracePt t="44562" x="3467100" y="4386263"/>
          <p14:tracePt t="44569" x="3500438" y="4386263"/>
          <p14:tracePt t="44577" x="3524250" y="4386263"/>
          <p14:tracePt t="44585" x="3548063" y="4386263"/>
          <p14:tracePt t="44593" x="3571875" y="4386263"/>
          <p14:tracePt t="44602" x="3587750" y="4386263"/>
          <p14:tracePt t="44609" x="3611563" y="4386263"/>
          <p14:tracePt t="44617" x="3635375" y="4386263"/>
          <p14:tracePt t="44625" x="3659188" y="4386263"/>
          <p14:tracePt t="44633" x="3675063" y="4386263"/>
          <p14:tracePt t="44641" x="3698875" y="4386263"/>
          <p14:tracePt t="44650" x="3714750" y="4386263"/>
          <p14:tracePt t="44657" x="3730625" y="4386263"/>
          <p14:tracePt t="44665" x="3746500" y="4386263"/>
          <p14:tracePt t="44673" x="3754438" y="4386263"/>
          <p14:tracePt t="44681" x="3770313" y="4386263"/>
          <p14:tracePt t="44690" x="3786188" y="4386263"/>
          <p14:tracePt t="44697" x="3794125" y="4386263"/>
          <p14:tracePt t="44705" x="3810000" y="4386263"/>
          <p14:tracePt t="44713" x="3817938" y="4378325"/>
          <p14:tracePt t="44721" x="3825875" y="4378325"/>
          <p14:tracePt t="44729" x="3833813" y="4378325"/>
          <p14:tracePt t="44745" x="3851275" y="4378325"/>
          <p14:tracePt t="44769" x="3859213" y="4370388"/>
          <p14:tracePt t="44793" x="3867150" y="4370388"/>
          <p14:tracePt t="44841" x="3875088" y="4370388"/>
          <p14:tracePt t="44850" x="3883025" y="4370388"/>
          <p14:tracePt t="44865" x="3890963" y="4362450"/>
          <p14:tracePt t="44882" x="3898900" y="4362450"/>
          <p14:tracePt t="44897" x="3906838" y="4362450"/>
          <p14:tracePt t="44906" x="3914775" y="4362450"/>
          <p14:tracePt t="45034" x="3922713" y="4362450"/>
          <p14:tracePt t="45058" x="3930650" y="4362450"/>
          <p14:tracePt t="45153" x="3938588" y="4370388"/>
          <p14:tracePt t="45162" x="3946525" y="4386263"/>
          <p14:tracePt t="45169" x="3946525" y="4402138"/>
          <p14:tracePt t="45177" x="3946525" y="4418013"/>
          <p14:tracePt t="45185" x="3946525" y="4441825"/>
          <p14:tracePt t="45193" x="3954463" y="4465638"/>
          <p14:tracePt t="45201" x="3962400" y="4489450"/>
          <p14:tracePt t="45209" x="3970338" y="4513263"/>
          <p14:tracePt t="45217" x="3970338" y="4537075"/>
          <p14:tracePt t="45225" x="3970338" y="4560888"/>
          <p14:tracePt t="45233" x="3970338" y="4576763"/>
          <p14:tracePt t="45241" x="3978275" y="4592638"/>
          <p14:tracePt t="45249" x="3978275" y="4608513"/>
          <p14:tracePt t="45257" x="3978275" y="4616450"/>
          <p14:tracePt t="45265" x="3978275" y="4633913"/>
          <p14:tracePt t="45281" x="3978275" y="4641850"/>
          <p14:tracePt t="45297" x="3978275" y="4649788"/>
          <p14:tracePt t="45313" x="3978275" y="4657725"/>
          <p14:tracePt t="45537" x="3978275" y="4649788"/>
          <p14:tracePt t="45545" x="3986213" y="4649788"/>
          <p14:tracePt t="45553" x="3986213" y="4641850"/>
          <p14:tracePt t="45561" x="3986213" y="4633913"/>
          <p14:tracePt t="45569" x="3994150" y="4624388"/>
          <p14:tracePt t="45577" x="4002088" y="4624388"/>
          <p14:tracePt t="45585" x="4002088" y="4616450"/>
          <p14:tracePt t="45593" x="4010025" y="4616450"/>
          <p14:tracePt t="45602" x="4010025" y="4608513"/>
          <p14:tracePt t="45673" x="4017963" y="4608513"/>
          <p14:tracePt t="45706" x="4025900" y="4608513"/>
          <p14:tracePt t="45713" x="4033838" y="4608513"/>
          <p14:tracePt t="45721" x="4033838" y="4600575"/>
          <p14:tracePt t="45730" x="4041775" y="4600575"/>
          <p14:tracePt t="45745" x="4057650" y="4600575"/>
          <p14:tracePt t="45753" x="4065588" y="4600575"/>
          <p14:tracePt t="45762" x="4081463" y="4600575"/>
          <p14:tracePt t="45769" x="4097338" y="4600575"/>
          <p14:tracePt t="45777" x="4113213" y="4600575"/>
          <p14:tracePt t="45785" x="4137025" y="4600575"/>
          <p14:tracePt t="45793" x="4160838" y="4600575"/>
          <p14:tracePt t="45801" x="4192588" y="4600575"/>
          <p14:tracePt t="45809" x="4217988" y="4600575"/>
          <p14:tracePt t="45817" x="4249738" y="4600575"/>
          <p14:tracePt t="45825" x="4273550" y="4600575"/>
          <p14:tracePt t="45833" x="4305300" y="4600575"/>
          <p14:tracePt t="45841" x="4337050" y="4600575"/>
          <p14:tracePt t="45849" x="4376738" y="4600575"/>
          <p14:tracePt t="45857" x="4408488" y="4600575"/>
          <p14:tracePt t="45865" x="4448175" y="4600575"/>
          <p14:tracePt t="45873" x="4495800" y="4600575"/>
          <p14:tracePt t="45881" x="4535488" y="4600575"/>
          <p14:tracePt t="45890" x="4592638" y="4608513"/>
          <p14:tracePt t="45897" x="4648200" y="4616450"/>
          <p14:tracePt t="45905" x="4703763" y="4624388"/>
          <p14:tracePt t="45913" x="4743450" y="4624388"/>
          <p14:tracePt t="45921" x="4791075" y="4633913"/>
          <p14:tracePt t="45929" x="4830763" y="4633913"/>
          <p14:tracePt t="45937" x="4862513" y="4633913"/>
          <p14:tracePt t="45945" x="4910138" y="4633913"/>
          <p14:tracePt t="45953" x="4926013" y="4633913"/>
          <p14:tracePt t="45961" x="4951413" y="4633913"/>
          <p14:tracePt t="45969" x="4967288" y="4633913"/>
          <p14:tracePt t="45977" x="4983163" y="4633913"/>
          <p14:tracePt t="45985" x="4991100" y="4633913"/>
          <p14:tracePt t="45994" x="4999038" y="4633913"/>
          <p14:tracePt t="46146" x="5006975" y="4633913"/>
          <p14:tracePt t="46153" x="5014913" y="4633913"/>
          <p14:tracePt t="46162" x="5030788" y="4633913"/>
          <p14:tracePt t="46169" x="5046663" y="4633913"/>
          <p14:tracePt t="46177" x="5070475" y="4633913"/>
          <p14:tracePt t="46186" x="5094288" y="4633913"/>
          <p14:tracePt t="46193" x="5126038" y="4633913"/>
          <p14:tracePt t="46201" x="5157788" y="4633913"/>
          <p14:tracePt t="46210" x="5197475" y="4633913"/>
          <p14:tracePt t="46217" x="5245100" y="4633913"/>
          <p14:tracePt t="46225" x="5276850" y="4633913"/>
          <p14:tracePt t="46234" x="5318125" y="4633913"/>
          <p14:tracePt t="46241" x="5365750" y="4633913"/>
          <p14:tracePt t="46250" x="5405438" y="4633913"/>
          <p14:tracePt t="46257" x="5445125" y="4633913"/>
          <p14:tracePt t="46266" x="5484813" y="4633913"/>
          <p14:tracePt t="46273" x="5508625" y="4633913"/>
          <p14:tracePt t="46281" x="5540375" y="4633913"/>
          <p14:tracePt t="46291" x="5564188" y="4633913"/>
          <p14:tracePt t="46297" x="5572125" y="4633913"/>
          <p14:tracePt t="46305" x="5588000" y="4633913"/>
          <p14:tracePt t="46314" x="5603875" y="4633913"/>
          <p14:tracePt t="46337" x="5611813" y="4624388"/>
          <p14:tracePt t="46458" x="5619750" y="4624388"/>
          <p14:tracePt t="46466" x="5627688" y="4616450"/>
          <p14:tracePt t="46473" x="5635625" y="4616450"/>
          <p14:tracePt t="46490" x="5659438" y="4616450"/>
          <p14:tracePt t="46497" x="5676900" y="4608513"/>
          <p14:tracePt t="46505" x="5700713" y="4600575"/>
          <p14:tracePt t="46513" x="5724525" y="4600575"/>
          <p14:tracePt t="46521" x="5772150" y="4592638"/>
          <p14:tracePt t="46529" x="5803900" y="4576763"/>
          <p14:tracePt t="46537" x="5835650" y="4560888"/>
          <p14:tracePt t="46545" x="5867400" y="4545013"/>
          <p14:tracePt t="46553" x="5907088" y="4545013"/>
          <p14:tracePt t="46561" x="5930900" y="4537075"/>
          <p14:tracePt t="46569" x="5954713" y="4521200"/>
          <p14:tracePt t="46577" x="5978525" y="4513263"/>
          <p14:tracePt t="46586" x="5994400" y="4505325"/>
          <p14:tracePt t="46593" x="6018213" y="4489450"/>
          <p14:tracePt t="46602" x="6051550" y="4481513"/>
          <p14:tracePt t="46609" x="6075363" y="4473575"/>
          <p14:tracePt t="46618" x="6091238" y="4457700"/>
          <p14:tracePt t="46625" x="6122988" y="4457700"/>
          <p14:tracePt t="46633" x="6138863" y="4449763"/>
          <p14:tracePt t="46641" x="6162675" y="4441825"/>
          <p14:tracePt t="46649" x="6178550" y="4441825"/>
          <p14:tracePt t="46657" x="6186488" y="4433888"/>
          <p14:tracePt t="46665" x="6202363" y="4433888"/>
          <p14:tracePt t="46674" x="6210300" y="4425950"/>
          <p14:tracePt t="46681" x="6218238" y="4425950"/>
          <p14:tracePt t="46690" x="6226175" y="4425950"/>
          <p14:tracePt t="46705" x="6234113" y="4425950"/>
          <p14:tracePt t="46714" x="6242050" y="4418013"/>
          <p14:tracePt t="46721" x="6249988" y="4418013"/>
          <p14:tracePt t="46730" x="6257925" y="4418013"/>
          <p14:tracePt t="46737" x="6265863" y="4418013"/>
          <p14:tracePt t="46746" x="6273800" y="4410075"/>
          <p14:tracePt t="46753" x="6281738" y="4410075"/>
          <p14:tracePt t="46770" x="6289675" y="4410075"/>
          <p14:tracePt t="46778" x="6297613" y="4410075"/>
          <p14:tracePt t="46785" x="6305550" y="4410075"/>
          <p14:tracePt t="46802" x="6313488" y="4410075"/>
          <p14:tracePt t="46809" x="6321425" y="4410075"/>
          <p14:tracePt t="46817" x="6329363" y="4410075"/>
          <p14:tracePt t="46825" x="6337300" y="4410075"/>
          <p14:tracePt t="46833" x="6345238" y="4410075"/>
          <p14:tracePt t="46841" x="6353175" y="4410075"/>
          <p14:tracePt t="46849" x="6361113" y="4410075"/>
          <p14:tracePt t="46857" x="6369050" y="4410075"/>
          <p14:tracePt t="46865" x="6384925" y="4410075"/>
          <p14:tracePt t="46882" x="6402388" y="4410075"/>
          <p14:tracePt t="46891" x="6410325" y="4410075"/>
          <p14:tracePt t="46906" x="6426200" y="4410075"/>
          <p14:tracePt t="46914" x="6434138" y="4410075"/>
          <p14:tracePt t="46921" x="6442075" y="4410075"/>
          <p14:tracePt t="46930" x="6450013" y="4410075"/>
          <p14:tracePt t="46937" x="6465888" y="4410075"/>
          <p14:tracePt t="46946" x="6473825" y="4410075"/>
          <p14:tracePt t="46954" x="6481763" y="4410075"/>
          <p14:tracePt t="46970" x="6489700" y="4410075"/>
          <p14:tracePt t="46978" x="6505575" y="4410075"/>
          <p14:tracePt t="46993" x="6513513" y="4410075"/>
          <p14:tracePt t="47001" x="6521450" y="4418013"/>
          <p14:tracePt t="47010" x="6529388" y="4418013"/>
          <p14:tracePt t="47041" x="6537325" y="4418013"/>
          <p14:tracePt t="47098" x="6537325" y="4425950"/>
          <p14:tracePt t="47114" x="6537325" y="4433888"/>
          <p14:tracePt t="47122" x="6545263" y="4433888"/>
          <p14:tracePt t="47129" x="6545263" y="4449763"/>
          <p14:tracePt t="47146" x="6545263" y="4457700"/>
          <p14:tracePt t="47162" x="6545263" y="4465638"/>
          <p14:tracePt t="47169" x="6545263" y="4473575"/>
          <p14:tracePt t="47177" x="6545263" y="4481513"/>
          <p14:tracePt t="47194" x="6545263" y="4489450"/>
          <p14:tracePt t="47218" x="6545263" y="4497388"/>
          <p14:tracePt t="47250" x="6545263" y="4505325"/>
          <p14:tracePt t="47274" x="6537325" y="4505325"/>
          <p14:tracePt t="47281" x="6537325" y="4513263"/>
          <p14:tracePt t="47298" x="6529388" y="4513263"/>
          <p14:tracePt t="47314" x="6513513" y="4521200"/>
          <p14:tracePt t="47329" x="6505575" y="4521200"/>
          <p14:tracePt t="47354" x="6497638" y="4529138"/>
          <p14:tracePt t="47370" x="6489700" y="4529138"/>
          <p14:tracePt t="47402" x="6481763" y="4529138"/>
          <p14:tracePt t="47418" x="6473825" y="4529138"/>
          <p14:tracePt t="47434" x="6457950" y="4529138"/>
          <p14:tracePt t="47441" x="6457950" y="4537075"/>
          <p14:tracePt t="47450" x="6442075" y="4537075"/>
          <p14:tracePt t="47457" x="6434138" y="4537075"/>
          <p14:tracePt t="47465" x="6418263" y="4537075"/>
          <p14:tracePt t="47473" x="6402388" y="4537075"/>
          <p14:tracePt t="47481" x="6384925" y="4537075"/>
          <p14:tracePt t="47490" x="6369050" y="4537075"/>
          <p14:tracePt t="47497" x="6361113" y="4537075"/>
          <p14:tracePt t="47506" x="6353175" y="4537075"/>
          <p14:tracePt t="47514" x="6345238" y="4537075"/>
          <p14:tracePt t="47530" x="6337300" y="4537075"/>
          <p14:tracePt t="47666" x="6353175" y="4537075"/>
          <p14:tracePt t="47682" x="6376988" y="4537075"/>
          <p14:tracePt t="47690" x="6402388" y="4537075"/>
          <p14:tracePt t="47697" x="6410325" y="4545013"/>
          <p14:tracePt t="47706" x="6418263" y="4545013"/>
          <p14:tracePt t="47713" x="6434138" y="4545013"/>
          <p14:tracePt t="47721" x="6442075" y="4552950"/>
          <p14:tracePt t="47730" x="6457950" y="4552950"/>
          <p14:tracePt t="47738" x="6465888" y="4552950"/>
          <p14:tracePt t="47746" x="6481763" y="4552950"/>
          <p14:tracePt t="47761" x="6489700" y="4552950"/>
          <p14:tracePt t="47769" x="6497638" y="4552950"/>
          <p14:tracePt t="47778" x="6505575" y="4552950"/>
          <p14:tracePt t="48122" x="6505575" y="4560888"/>
          <p14:tracePt t="48161" x="6497638" y="4560888"/>
          <p14:tracePt t="48314" x="6489700" y="4560888"/>
          <p14:tracePt t="48418" x="6481763" y="4560888"/>
          <p14:tracePt t="48426" x="6473825" y="4560888"/>
          <p14:tracePt t="48434" x="6473825" y="4568825"/>
          <p14:tracePt t="48482" x="6465888" y="4568825"/>
          <p14:tracePt t="48538" x="6457950" y="4568825"/>
          <p14:tracePt t="48554" x="6457950" y="4576763"/>
          <p14:tracePt t="48618" x="6450013" y="4576763"/>
          <p14:tracePt t="48674" x="6442075" y="4576763"/>
          <p14:tracePt t="48786" x="6426200" y="4576763"/>
          <p14:tracePt t="48842" x="6418263" y="4576763"/>
          <p14:tracePt t="48906" x="6410325" y="4576763"/>
          <p14:tracePt t="48945" x="6402388" y="4576763"/>
          <p14:tracePt t="49034" x="6392863" y="4576763"/>
          <p14:tracePt t="49074" x="6384925" y="4576763"/>
          <p14:tracePt t="49106" x="6376988" y="4576763"/>
          <p14:tracePt t="49129" x="6369050" y="4576763"/>
          <p14:tracePt t="49137" x="6369050" y="4584700"/>
          <p14:tracePt t="49145" x="6361113" y="4584700"/>
          <p14:tracePt t="49170" x="6353175" y="4584700"/>
          <p14:tracePt t="49177" x="6345238" y="4584700"/>
          <p14:tracePt t="49257" x="6337300" y="4584700"/>
          <p14:tracePt t="49338" x="6329363" y="4584700"/>
          <p14:tracePt t="49354" x="6313488" y="4584700"/>
          <p14:tracePt t="49370" x="6305550" y="4584700"/>
          <p14:tracePt t="49377" x="6297613" y="4584700"/>
          <p14:tracePt t="49386" x="6289675" y="4584700"/>
          <p14:tracePt t="49394" x="6281738" y="4584700"/>
          <p14:tracePt t="49401" x="6265863" y="4584700"/>
          <p14:tracePt t="49409" x="6257925" y="4584700"/>
          <p14:tracePt t="49417" x="6242050" y="4584700"/>
          <p14:tracePt t="49425" x="6234113" y="4584700"/>
          <p14:tracePt t="49433" x="6210300" y="4576763"/>
          <p14:tracePt t="49441" x="6186488" y="4576763"/>
          <p14:tracePt t="49449" x="6162675" y="4576763"/>
          <p14:tracePt t="49458" x="6130925" y="4576763"/>
          <p14:tracePt t="49465" x="6091238" y="4576763"/>
          <p14:tracePt t="49473" x="6043613" y="4576763"/>
          <p14:tracePt t="49482" x="6002338" y="4576763"/>
          <p14:tracePt t="49490" x="5938838" y="4576763"/>
          <p14:tracePt t="49498" x="5875338" y="4568825"/>
          <p14:tracePt t="49506" x="5803900" y="4568825"/>
          <p14:tracePt t="49514" x="5740400" y="4568825"/>
          <p14:tracePt t="49522" x="5659438" y="4568825"/>
          <p14:tracePt t="49529" x="5588000" y="4568825"/>
          <p14:tracePt t="49538" x="5508625" y="4568825"/>
          <p14:tracePt t="49545" x="5429250" y="4568825"/>
          <p14:tracePt t="49553" x="5349875" y="4576763"/>
          <p14:tracePt t="49561" x="5268913" y="4584700"/>
          <p14:tracePt t="49569" x="5181600" y="4592638"/>
          <p14:tracePt t="49577" x="5094288" y="4616450"/>
          <p14:tracePt t="49585" x="5006975" y="4624388"/>
          <p14:tracePt t="49593" x="4933950" y="4633913"/>
          <p14:tracePt t="49601" x="4846638" y="4649788"/>
          <p14:tracePt t="49609" x="4751388" y="4657725"/>
          <p14:tracePt t="49617" x="4664075" y="4673600"/>
          <p14:tracePt t="49625" x="4576763" y="4681538"/>
          <p14:tracePt t="49633" x="4495800" y="4689475"/>
          <p14:tracePt t="49641" x="4416425" y="4705350"/>
          <p14:tracePt t="49649" x="4329113" y="4721225"/>
          <p14:tracePt t="49657" x="4249738" y="4729163"/>
          <p14:tracePt t="49666" x="4176713" y="4737100"/>
          <p14:tracePt t="49673" x="4113213" y="4745038"/>
          <p14:tracePt t="49681" x="4049713" y="4752975"/>
          <p14:tracePt t="49690" x="3986213" y="4768850"/>
          <p14:tracePt t="49697" x="3922713" y="4776788"/>
          <p14:tracePt t="49706" x="3867150" y="4776788"/>
          <p14:tracePt t="49713" x="3802063" y="4784725"/>
          <p14:tracePt t="49722" x="3746500" y="4792663"/>
          <p14:tracePt t="49730" x="3690938" y="4792663"/>
          <p14:tracePt t="49737" x="3627438" y="4792663"/>
          <p14:tracePt t="49746" x="3571875" y="4800600"/>
          <p14:tracePt t="49753" x="3524250" y="4800600"/>
          <p14:tracePt t="49761" x="3467100" y="4800600"/>
          <p14:tracePt t="49769" x="3419475" y="4808538"/>
          <p14:tracePt t="49777" x="3387725" y="4808538"/>
          <p14:tracePt t="49786" x="3355975" y="4816475"/>
          <p14:tracePt t="49793" x="3332163" y="4816475"/>
          <p14:tracePt t="49801" x="3308350" y="4816475"/>
          <p14:tracePt t="49809" x="3284538" y="4816475"/>
          <p14:tracePt t="49817" x="3268663" y="4824413"/>
          <p14:tracePt t="49825" x="3244850" y="4824413"/>
          <p14:tracePt t="49834" x="3236913" y="4832350"/>
          <p14:tracePt t="49841" x="3228975" y="4832350"/>
          <p14:tracePt t="49849" x="3213100" y="4832350"/>
          <p14:tracePt t="49857" x="3213100" y="4840288"/>
          <p14:tracePt t="49865" x="3205163" y="4848225"/>
          <p14:tracePt t="49890" x="3181350" y="4856163"/>
          <p14:tracePt t="49897" x="3173413" y="4864100"/>
          <p14:tracePt t="49914" x="3165475" y="4864100"/>
          <p14:tracePt t="49923" x="3157538" y="4872038"/>
          <p14:tracePt t="49945" x="3149600" y="4872038"/>
          <p14:tracePt t="50290" x="3141663" y="4872038"/>
          <p14:tracePt t="50306" x="3141663" y="4864100"/>
          <p14:tracePt t="50402" x="3141663" y="4856163"/>
          <p14:tracePt t="50426" x="3141663" y="4848225"/>
          <p14:tracePt t="50474" x="3141663" y="4840288"/>
          <p14:tracePt t="50489" x="3133725" y="4840288"/>
          <p14:tracePt t="50522" x="3133725" y="4832350"/>
          <p14:tracePt t="51194" x="3133725" y="4824413"/>
          <p14:tracePt t="51217" x="3133725" y="4816475"/>
          <p14:tracePt t="51234" x="3125788" y="4816475"/>
          <p14:tracePt t="51241" x="3125788" y="4808538"/>
          <p14:tracePt t="51274" x="3125788" y="4800600"/>
          <p14:tracePt t="51482" x="3125788" y="4792663"/>
          <p14:tracePt t="55986" x="3109913" y="4784725"/>
          <p14:tracePt t="56002" x="3100388" y="4776788"/>
          <p14:tracePt t="56017" x="3100388" y="4768850"/>
          <p14:tracePt t="56025" x="3084513" y="4768850"/>
          <p14:tracePt t="56033" x="3084513" y="4760913"/>
          <p14:tracePt t="56041" x="3076575" y="4760913"/>
          <p14:tracePt t="56049" x="3076575" y="4752975"/>
          <p14:tracePt t="56058" x="3068638" y="4745038"/>
          <p14:tracePt t="56074" x="3060700" y="4745038"/>
          <p14:tracePt t="56081" x="3052763" y="4737100"/>
          <p14:tracePt t="56106" x="3044825" y="4737100"/>
          <p14:tracePt t="56113" x="3044825" y="4729163"/>
          <p14:tracePt t="56138" x="3044825" y="4721225"/>
          <p14:tracePt t="56154" x="3036888" y="4713288"/>
          <p14:tracePt t="56186" x="3036888" y="4705350"/>
          <p14:tracePt t="56218" x="3028950" y="4705350"/>
          <p14:tracePt t="56234" x="3028950" y="4697413"/>
          <p14:tracePt t="56273" x="3021013" y="4689475"/>
          <p14:tracePt t="56369" x="3021013" y="4681538"/>
          <p14:tracePt t="56385" x="3021013" y="4673600"/>
          <p14:tracePt t="56394" x="3013075" y="4673600"/>
          <p14:tracePt t="56410" x="3013075" y="4657725"/>
          <p14:tracePt t="56425" x="3005138" y="4649788"/>
          <p14:tracePt t="56441" x="3005138" y="4641850"/>
          <p14:tracePt t="56465" x="3005138" y="4633913"/>
          <p14:tracePt t="56577" x="2989263" y="4624388"/>
          <p14:tracePt t="56602" x="2989263" y="4616450"/>
          <p14:tracePt t="56617" x="2981325" y="4616450"/>
          <p14:tracePt t="56625" x="2981325" y="4608513"/>
          <p14:tracePt t="56634" x="2981325" y="4600575"/>
          <p14:tracePt t="56658" x="2981325" y="4592638"/>
          <p14:tracePt t="56665" x="2973388" y="4592638"/>
          <p14:tracePt t="56674" x="2973388" y="4584700"/>
          <p14:tracePt t="56689" x="2965450" y="4576763"/>
          <p14:tracePt t="56697" x="2965450" y="4568825"/>
          <p14:tracePt t="56714" x="2965450" y="4560888"/>
          <p14:tracePt t="56730" x="2965450" y="4552950"/>
          <p14:tracePt t="56737" x="2957513" y="4552950"/>
          <p14:tracePt t="56745" x="2957513" y="4545013"/>
          <p14:tracePt t="56753" x="2957513" y="4537075"/>
          <p14:tracePt t="56778" x="2957513" y="4529138"/>
          <p14:tracePt t="56849" x="2949575" y="4529138"/>
          <p14:tracePt t="56865" x="2941638" y="4529138"/>
          <p14:tracePt t="56873" x="2933700" y="4529138"/>
          <p14:tracePt t="56890" x="2925763" y="4521200"/>
          <p14:tracePt t="56906" x="2917825" y="4513263"/>
          <p14:tracePt t="56914" x="2909888" y="4513263"/>
          <p14:tracePt t="56922" x="2909888" y="4505325"/>
          <p14:tracePt t="56929" x="2901950" y="4505325"/>
          <p14:tracePt t="56938" x="2894013" y="4505325"/>
          <p14:tracePt t="56954" x="2886075" y="4497388"/>
          <p14:tracePt t="56969" x="2878138" y="4497388"/>
          <p14:tracePt t="56994" x="2870200" y="4497388"/>
          <p14:tracePt t="57002" x="2870200" y="4489450"/>
          <p14:tracePt t="57018" x="2870200" y="4481513"/>
          <p14:tracePt t="57025" x="2862263" y="4481513"/>
          <p14:tracePt t="57033" x="2854325" y="4481513"/>
          <p14:tracePt t="57049" x="2854325" y="4473575"/>
          <p14:tracePt t="57065" x="2846388" y="4465638"/>
          <p14:tracePt t="57097" x="2846388" y="4457700"/>
          <p14:tracePt t="57113" x="2838450" y="4457700"/>
          <p14:tracePt t="57137" x="2838450" y="4449763"/>
          <p14:tracePt t="57241" x="2838450" y="4441825"/>
          <p14:tracePt t="57266" x="2838450" y="4433888"/>
          <p14:tracePt t="57273" x="2838450" y="4425950"/>
          <p14:tracePt t="57281" x="2838450" y="4418013"/>
          <p14:tracePt t="57297" x="2838450" y="4410075"/>
          <p14:tracePt t="57313" x="2830513" y="4402138"/>
          <p14:tracePt t="57578" x="2830513" y="4394200"/>
          <p14:tracePt t="57682" x="2822575" y="4394200"/>
          <p14:tracePt t="57729" x="2814638" y="4394200"/>
          <p14:tracePt t="57786" x="2806700" y="4394200"/>
          <p14:tracePt t="57818" x="2798763" y="4394200"/>
          <p14:tracePt t="57866" x="2782888" y="4394200"/>
          <p14:tracePt t="57898" x="2774950" y="4394200"/>
          <p14:tracePt t="57913" x="2767013" y="4394200"/>
          <p14:tracePt t="57930" x="2751138" y="4394200"/>
          <p14:tracePt t="57937" x="2733675" y="4394200"/>
          <p14:tracePt t="57945" x="2717800" y="4394200"/>
          <p14:tracePt t="57953" x="2709863" y="4394200"/>
          <p14:tracePt t="57961" x="2701925" y="4394200"/>
          <p14:tracePt t="57969" x="2678113" y="4394200"/>
          <p14:tracePt t="57977" x="2670175" y="4394200"/>
          <p14:tracePt t="57985" x="2654300" y="4394200"/>
          <p14:tracePt t="57993" x="2638425" y="4394200"/>
          <p14:tracePt t="58007" x="2622550" y="4394200"/>
          <p14:tracePt t="58009" x="2614613" y="4394200"/>
          <p14:tracePt t="58017" x="2614613" y="4402138"/>
          <p14:tracePt t="58025" x="2598738" y="4402138"/>
          <p14:tracePt t="58033" x="2590800" y="4402138"/>
          <p14:tracePt t="58041" x="2582863" y="4410075"/>
          <p14:tracePt t="58049" x="2582863" y="4418013"/>
          <p14:tracePt t="58057" x="2574925" y="4418013"/>
          <p14:tracePt t="58074" x="2566988" y="4425950"/>
          <p14:tracePt t="58081" x="2559050" y="4425950"/>
          <p14:tracePt t="58089" x="2559050" y="4433888"/>
          <p14:tracePt t="58097" x="2551113" y="4441825"/>
          <p14:tracePt t="58113" x="2551113" y="4449763"/>
          <p14:tracePt t="58121" x="2543175" y="4457700"/>
          <p14:tracePt t="58129" x="2535238" y="4457700"/>
          <p14:tracePt t="58137" x="2535238" y="4465638"/>
          <p14:tracePt t="58161" x="2527300" y="4473575"/>
          <p14:tracePt t="58169" x="2527300" y="4481513"/>
          <p14:tracePt t="58177" x="2519363" y="4489450"/>
          <p14:tracePt t="58185" x="2519363" y="4497388"/>
          <p14:tracePt t="58193" x="2511425" y="4505325"/>
          <p14:tracePt t="58201" x="2511425" y="4513263"/>
          <p14:tracePt t="58209" x="2511425" y="4529138"/>
          <p14:tracePt t="58217" x="2503488" y="4529138"/>
          <p14:tracePt t="58225" x="2503488" y="4545013"/>
          <p14:tracePt t="58233" x="2495550" y="4552950"/>
          <p14:tracePt t="58241" x="2495550" y="4560888"/>
          <p14:tracePt t="58250" x="2487613" y="4560888"/>
          <p14:tracePt t="58257" x="2487613" y="4576763"/>
          <p14:tracePt t="58273" x="2479675" y="4584700"/>
          <p14:tracePt t="58290" x="2471738" y="4584700"/>
          <p14:tracePt t="58297" x="2471738" y="4592638"/>
          <p14:tracePt t="58338" x="2471738" y="4600575"/>
          <p14:tracePt t="58370" x="2471738" y="4608513"/>
          <p14:tracePt t="58385" x="2471738" y="4616450"/>
          <p14:tracePt t="58410" x="2471738" y="4624388"/>
          <p14:tracePt t="58425" x="2471738" y="4633913"/>
          <p14:tracePt t="58433" x="2471738" y="4641850"/>
          <p14:tracePt t="58449" x="2471738" y="4649788"/>
          <p14:tracePt t="58473" x="2471738" y="4657725"/>
          <p14:tracePt t="58506" x="2471738" y="4665663"/>
          <p14:tracePt t="58513" x="2471738" y="4673600"/>
          <p14:tracePt t="58537" x="2471738" y="4681538"/>
          <p14:tracePt t="58553" x="2471738" y="4689475"/>
          <p14:tracePt t="58569" x="2479675" y="4689475"/>
          <p14:tracePt t="58593" x="2479675" y="4697413"/>
          <p14:tracePt t="58617" x="2479675" y="4705350"/>
          <p14:tracePt t="58649" x="2479675" y="4713288"/>
          <p14:tracePt t="58681" x="2479675" y="4721225"/>
          <p14:tracePt t="58705" x="2479675" y="4729163"/>
          <p14:tracePt t="58737" x="2479675" y="4737100"/>
          <p14:tracePt t="58745" x="2487613" y="4745038"/>
          <p14:tracePt t="58753" x="2487613" y="4752975"/>
          <p14:tracePt t="58777" x="2487613" y="4760913"/>
          <p14:tracePt t="58785" x="2487613" y="4768850"/>
          <p14:tracePt t="58802" x="2487613" y="4776788"/>
          <p14:tracePt t="58809" x="2487613" y="4784725"/>
          <p14:tracePt t="58817" x="2487613" y="4792663"/>
          <p14:tracePt t="58833" x="2487613" y="4800600"/>
          <p14:tracePt t="58849" x="2487613" y="4808538"/>
          <p14:tracePt t="58881" x="2487613" y="4816475"/>
          <p14:tracePt t="58914" x="2487613" y="4824413"/>
          <p14:tracePt t="58937" x="2487613" y="4832350"/>
          <p14:tracePt t="58993" x="2487613" y="4840288"/>
          <p14:tracePt t="59041" x="2487613" y="4848225"/>
          <p14:tracePt t="59057" x="2487613" y="4856163"/>
          <p14:tracePt t="59177" x="2487613" y="4864100"/>
          <p14:tracePt t="59201" x="2487613" y="4872038"/>
          <p14:tracePt t="59217" x="2487613" y="4879975"/>
          <p14:tracePt t="59234" x="2487613" y="4887913"/>
          <p14:tracePt t="59257" x="2487613" y="4895850"/>
          <p14:tracePt t="59281" x="2495550" y="4903788"/>
          <p14:tracePt t="59425" x="2495550" y="4911725"/>
          <p14:tracePt t="59537" x="2503488" y="4911725"/>
          <p14:tracePt t="59561" x="2511425" y="4911725"/>
          <p14:tracePt t="59602" x="2519363" y="4911725"/>
          <p14:tracePt t="59721" x="2527300" y="4911725"/>
          <p14:tracePt t="59777" x="2535238" y="4919663"/>
          <p14:tracePt t="59793" x="2543175" y="4919663"/>
          <p14:tracePt t="59817" x="2543175" y="4927600"/>
          <p14:tracePt t="59833" x="2543175" y="4935538"/>
          <p14:tracePt t="59841" x="2551113" y="4935538"/>
          <p14:tracePt t="59849" x="2551113" y="4943475"/>
          <p14:tracePt t="59857" x="2551113" y="4951413"/>
          <p14:tracePt t="59865" x="2559050" y="4959350"/>
          <p14:tracePt t="59890" x="2566988" y="4967288"/>
          <p14:tracePt t="59897" x="2566988" y="4976813"/>
          <p14:tracePt t="59913" x="2566988" y="4984750"/>
          <p14:tracePt t="59921" x="2574925" y="4984750"/>
          <p14:tracePt t="59937" x="2574925" y="4992688"/>
          <p14:tracePt t="59985" x="2574925" y="5000625"/>
          <p14:tracePt t="60001" x="2574925" y="5008563"/>
          <p14:tracePt t="60017" x="2574925" y="5016500"/>
          <p14:tracePt t="60049" x="2574925" y="5024438"/>
          <p14:tracePt t="60122" x="2574925" y="5032375"/>
          <p14:tracePt t="60161" x="2582863" y="5032375"/>
          <p14:tracePt t="60169" x="2582863" y="5040313"/>
          <p14:tracePt t="60177" x="2582863" y="5048250"/>
          <p14:tracePt t="60209" x="2582863" y="5056188"/>
          <p14:tracePt t="60249" x="2582863" y="5064125"/>
          <p14:tracePt t="60473" x="2590800" y="5064125"/>
          <p14:tracePt t="60761" x="2590800" y="5056188"/>
          <p14:tracePt t="60818" x="2582863" y="5048250"/>
          <p14:tracePt t="60882" x="2582863" y="5040313"/>
          <p14:tracePt t="60930" x="2582863" y="5032375"/>
          <p14:tracePt t="61090" x="2582863" y="5024438"/>
          <p14:tracePt t="61201" x="2582863" y="5016500"/>
          <p14:tracePt t="61225" x="2582863" y="5008563"/>
          <p14:tracePt t="61737" x="2582863" y="5000625"/>
          <p14:tracePt t="61746" x="2574925" y="5000625"/>
          <p14:tracePt t="61753" x="2574925" y="4992688"/>
          <p14:tracePt t="61866" x="2574925" y="4984750"/>
          <p14:tracePt t="62129" x="2574925" y="4976813"/>
          <p14:tracePt t="62170" x="2574925" y="4967288"/>
          <p14:tracePt t="64569" x="2566988" y="4967288"/>
          <p14:tracePt t="65377" x="2559050" y="4959350"/>
          <p14:tracePt t="65409" x="2559050" y="4951413"/>
          <p14:tracePt t="65417" x="2559050" y="4943475"/>
          <p14:tracePt t="65433" x="2551113" y="4943475"/>
          <p14:tracePt t="65793" x="2551113" y="4935538"/>
          <p14:tracePt t="65809" x="2559050" y="4935538"/>
          <p14:tracePt t="65817" x="2559050" y="4927600"/>
          <p14:tracePt t="65833" x="2566988" y="4927600"/>
          <p14:tracePt t="65849" x="2574925" y="4927600"/>
          <p14:tracePt t="65873" x="2582863" y="4919663"/>
          <p14:tracePt t="65881" x="2590800" y="4919663"/>
          <p14:tracePt t="65929" x="2598738" y="4919663"/>
          <p14:tracePt t="65937" x="2598738" y="4911725"/>
          <p14:tracePt t="68001" x="2598738" y="4919663"/>
          <p14:tracePt t="68017" x="2598738" y="4927600"/>
          <p14:tracePt t="68033" x="2598738" y="4935538"/>
          <p14:tracePt t="68114" x="2598738" y="4943475"/>
          <p14:tracePt t="68153" x="2598738" y="4951413"/>
          <p14:tracePt t="68217" x="2598738" y="4959350"/>
          <p14:tracePt t="68249" x="2598738" y="4967288"/>
          <p14:tracePt t="68281" x="2598738" y="4976813"/>
          <p14:tracePt t="68297" x="2598738" y="4984750"/>
          <p14:tracePt t="68313" x="2598738" y="4992688"/>
          <p14:tracePt t="68329" x="2606675" y="5000625"/>
          <p14:tracePt t="68337" x="2606675" y="5008563"/>
          <p14:tracePt t="68345" x="2606675" y="5016500"/>
          <p14:tracePt t="68353" x="2614613" y="5016500"/>
          <p14:tracePt t="68361" x="2622550" y="5024438"/>
          <p14:tracePt t="68377" x="2622550" y="5032375"/>
          <p14:tracePt t="68450" x="2630488" y="5032375"/>
          <p14:tracePt t="68473" x="2638425" y="5032375"/>
          <p14:tracePt t="68497" x="2646363" y="5032375"/>
          <p14:tracePt t="68545" x="2654300" y="5032375"/>
          <p14:tracePt t="68553" x="2662238" y="5032375"/>
          <p14:tracePt t="68561" x="2662238" y="5040313"/>
          <p14:tracePt t="68569" x="2670175" y="5040313"/>
          <p14:tracePt t="68593" x="2662238" y="5008563"/>
          <p14:tracePt t="68601" x="2638425" y="4935538"/>
          <p14:tracePt t="68609" x="2606675" y="4856163"/>
          <p14:tracePt t="68617" x="2582863" y="4752975"/>
          <p14:tracePt t="68625" x="2559050" y="4681538"/>
          <p14:tracePt t="68633" x="2527300" y="4600575"/>
          <p14:tracePt t="68641" x="2519363" y="4545013"/>
          <p14:tracePt t="68866" x="2535238" y="4576763"/>
          <p14:tracePt t="68873" x="2566988" y="4600575"/>
          <p14:tracePt t="68881" x="2590800" y="4624388"/>
          <p14:tracePt t="68890" x="2606675" y="4633913"/>
          <p14:tracePt t="68897" x="2614613" y="4633913"/>
          <p14:tracePt t="68906" x="2622550" y="4641850"/>
          <p14:tracePt t="68946" x="2606675" y="4649788"/>
          <p14:tracePt t="68953" x="2598738" y="4649788"/>
          <p14:tracePt t="68961" x="2582863" y="4673600"/>
          <p14:tracePt t="68969" x="2566988" y="4697413"/>
          <p14:tracePt t="68977" x="2551113" y="4713288"/>
          <p14:tracePt t="68985" x="2527300" y="4745038"/>
          <p14:tracePt t="68993" x="2503488" y="4768850"/>
          <p14:tracePt t="69001" x="2487613" y="4792663"/>
          <p14:tracePt t="69009" x="2479675" y="4816475"/>
          <p14:tracePt t="69017" x="2463800" y="4848225"/>
          <p14:tracePt t="69025" x="2463800" y="4864100"/>
          <p14:tracePt t="69033" x="2463800" y="4879975"/>
          <p14:tracePt t="69049" x="2463800" y="4887913"/>
          <p14:tracePt t="69057" x="2455863" y="4903788"/>
          <p14:tracePt t="69065" x="2455863" y="4919663"/>
          <p14:tracePt t="69074" x="2447925" y="4935538"/>
          <p14:tracePt t="69081" x="2447925" y="4943475"/>
          <p14:tracePt t="69089" x="2447925" y="4951413"/>
          <p14:tracePt t="69106" x="2447925" y="4959350"/>
          <p14:tracePt t="69138" x="2447925" y="4967288"/>
          <p14:tracePt t="69161" x="2447925" y="4976813"/>
          <p14:tracePt t="69169" x="2447925" y="4984750"/>
          <p14:tracePt t="69177" x="2447925" y="4992688"/>
          <p14:tracePt t="69193" x="2447925" y="5008563"/>
          <p14:tracePt t="69201" x="2455863" y="5016500"/>
          <p14:tracePt t="69209" x="2463800" y="5024438"/>
          <p14:tracePt t="69217" x="2463800" y="5040313"/>
          <p14:tracePt t="69233" x="2471738" y="5048250"/>
          <p14:tracePt t="69249" x="2471738" y="5056188"/>
          <p14:tracePt t="69273" x="2479675" y="5064125"/>
          <p14:tracePt t="69281" x="2487613" y="5072063"/>
          <p14:tracePt t="69306" x="2495550" y="5072063"/>
          <p14:tracePt t="69409" x="2511425" y="5072063"/>
          <p14:tracePt t="69441" x="2519363" y="5072063"/>
          <p14:tracePt t="69457" x="2527300" y="5072063"/>
          <p14:tracePt t="69473" x="2535238" y="5072063"/>
          <p14:tracePt t="69497" x="2543175" y="5072063"/>
          <p14:tracePt t="69513" x="2551113" y="5072063"/>
          <p14:tracePt t="69522" x="2559050" y="5072063"/>
          <p14:tracePt t="69529" x="2566988" y="5072063"/>
          <p14:tracePt t="69537" x="2582863" y="5080000"/>
          <p14:tracePt t="69545" x="2598738" y="5087938"/>
          <p14:tracePt t="69553" x="2614613" y="5103813"/>
          <p14:tracePt t="69561" x="2638425" y="5111750"/>
          <p14:tracePt t="69569" x="2670175" y="5127625"/>
          <p14:tracePt t="69577" x="2686050" y="5143500"/>
          <p14:tracePt t="69585" x="2709863" y="5151438"/>
          <p14:tracePt t="69593" x="2741613" y="5167313"/>
          <p14:tracePt t="69601" x="2759075" y="5183188"/>
          <p14:tracePt t="69609" x="2774950" y="5183188"/>
          <p14:tracePt t="69617" x="2782888" y="5199063"/>
          <p14:tracePt t="69625" x="2806700" y="5207000"/>
          <p14:tracePt t="69641" x="2814638" y="5207000"/>
          <p14:tracePt t="70017" x="2806700" y="5207000"/>
          <p14:tracePt t="70025" x="2790825" y="5207000"/>
          <p14:tracePt t="70033" x="2782888" y="5207000"/>
          <p14:tracePt t="70041" x="2774950" y="5207000"/>
          <p14:tracePt t="70049" x="2767013" y="5199063"/>
          <p14:tracePt t="70057" x="2751138" y="5199063"/>
          <p14:tracePt t="70074" x="2741613" y="5199063"/>
          <p14:tracePt t="70105" x="2733675" y="5199063"/>
          <p14:tracePt t="70113" x="2725738" y="5199063"/>
          <p14:tracePt t="70161" x="2725738" y="5191125"/>
          <p14:tracePt t="70177" x="2717800" y="5191125"/>
          <p14:tracePt t="70185" x="2709863" y="5183188"/>
          <p14:tracePt t="70193" x="2701925" y="5183188"/>
          <p14:tracePt t="70201" x="2693988" y="5183188"/>
          <p14:tracePt t="70209" x="2693988" y="5175250"/>
          <p14:tracePt t="70217" x="2686050" y="5175250"/>
          <p14:tracePt t="70233" x="2670175" y="5175250"/>
          <p14:tracePt t="70329" x="2670175" y="5183188"/>
          <p14:tracePt t="70337" x="2670175" y="5191125"/>
          <p14:tracePt t="70345" x="2670175" y="5207000"/>
          <p14:tracePt t="70354" x="2670175" y="5214938"/>
          <p14:tracePt t="70361" x="2670175" y="5230813"/>
          <p14:tracePt t="70369" x="2670175" y="5238750"/>
          <p14:tracePt t="70377" x="2670175" y="5254625"/>
          <p14:tracePt t="70386" x="2670175" y="5270500"/>
          <p14:tracePt t="70393" x="2670175" y="5286375"/>
          <p14:tracePt t="70409" x="2678113" y="5302250"/>
          <p14:tracePt t="70418" x="2678113" y="5310188"/>
          <p14:tracePt t="70425" x="2678113" y="5319713"/>
          <p14:tracePt t="70433" x="2678113" y="5327650"/>
          <p14:tracePt t="70449" x="2678113" y="5343525"/>
          <p14:tracePt t="70465" x="2678113" y="5351463"/>
          <p14:tracePt t="70481" x="2678113" y="5359400"/>
          <p14:tracePt t="70497" x="2678113" y="5367338"/>
          <p14:tracePt t="70513" x="2678113" y="5375275"/>
          <p14:tracePt t="70529" x="2678113" y="5383213"/>
          <p14:tracePt t="70841" x="2686050" y="5383213"/>
          <p14:tracePt t="70906" x="2686050" y="5375275"/>
          <p14:tracePt t="70929" x="2686050" y="5367338"/>
          <p14:tracePt t="70985" x="2686050" y="5359400"/>
          <p14:tracePt t="71290" x="2686050" y="5351463"/>
          <p14:tracePt t="71313" x="2693988" y="5351463"/>
          <p14:tracePt t="71322" x="2693988" y="5343525"/>
          <p14:tracePt t="71345" x="2693988" y="5335588"/>
          <p14:tracePt t="71537" x="2693988" y="5327650"/>
          <p14:tracePt t="71569" x="2693988" y="5319713"/>
          <p14:tracePt t="71593" x="2693988" y="5310188"/>
          <p14:tracePt t="71601" x="2693988" y="5302250"/>
          <p14:tracePt t="71617" x="2693988" y="5294313"/>
          <p14:tracePt t="71633" x="2693988" y="5286375"/>
          <p14:tracePt t="71649" x="2693988" y="5278438"/>
          <p14:tracePt t="71657" x="2693988" y="5270500"/>
          <p14:tracePt t="71665" x="2701925" y="5262563"/>
          <p14:tracePt t="71673" x="2701925" y="5254625"/>
          <p14:tracePt t="71681" x="2701925" y="5246688"/>
          <p14:tracePt t="71697" x="2709863" y="5238750"/>
          <p14:tracePt t="71706" x="2709863" y="5222875"/>
          <p14:tracePt t="71722" x="2709863" y="5214938"/>
          <p14:tracePt t="71729" x="2709863" y="5199063"/>
          <p14:tracePt t="71737" x="2709863" y="5191125"/>
          <p14:tracePt t="71745" x="2709863" y="5183188"/>
          <p14:tracePt t="71753" x="2709863" y="5175250"/>
          <p14:tracePt t="71761" x="2709863" y="5167313"/>
          <p14:tracePt t="71769" x="2709863" y="5159375"/>
          <p14:tracePt t="71777" x="2709863" y="5143500"/>
          <p14:tracePt t="71793" x="2709863" y="5135563"/>
          <p14:tracePt t="71801" x="2709863" y="5119688"/>
          <p14:tracePt t="71817" x="2709863" y="5111750"/>
          <p14:tracePt t="71825" x="2709863" y="5095875"/>
          <p14:tracePt t="71833" x="2709863" y="5087938"/>
          <p14:tracePt t="71841" x="2709863" y="5080000"/>
          <p14:tracePt t="71849" x="2709863" y="5064125"/>
          <p14:tracePt t="71857" x="2709863" y="5056188"/>
          <p14:tracePt t="71865" x="2709863" y="5048250"/>
          <p14:tracePt t="71873" x="2709863" y="5032375"/>
          <p14:tracePt t="71881" x="2709863" y="5016500"/>
          <p14:tracePt t="71889" x="2709863" y="4992688"/>
          <p14:tracePt t="71897" x="2709863" y="4976813"/>
          <p14:tracePt t="71905" x="2709863" y="4967288"/>
          <p14:tracePt t="71913" x="2709863" y="4951413"/>
          <p14:tracePt t="71922" x="2709863" y="4943475"/>
          <p14:tracePt t="71929" x="2709863" y="4927600"/>
          <p14:tracePt t="71937" x="2701925" y="4919663"/>
          <p14:tracePt t="71946" x="2701925" y="4911725"/>
          <p14:tracePt t="71953" x="2701925" y="4895850"/>
          <p14:tracePt t="71961" x="2701925" y="4887913"/>
          <p14:tracePt t="71969" x="2701925" y="4879975"/>
          <p14:tracePt t="71977" x="2693988" y="4872038"/>
          <p14:tracePt t="71985" x="2693988" y="4864100"/>
          <p14:tracePt t="71994" x="2693988" y="4856163"/>
          <p14:tracePt t="72001" x="2693988" y="4840288"/>
          <p14:tracePt t="72010" x="2693988" y="4832350"/>
          <p14:tracePt t="72017" x="2686050" y="4832350"/>
          <p14:tracePt t="72025" x="2686050" y="4816475"/>
          <p14:tracePt t="72033" x="2686050" y="4808538"/>
          <p14:tracePt t="72042" x="2686050" y="4800600"/>
          <p14:tracePt t="72049" x="2686050" y="4792663"/>
          <p14:tracePt t="72057" x="2686050" y="4776788"/>
          <p14:tracePt t="72073" x="2686050" y="4760913"/>
          <p14:tracePt t="72089" x="2693988" y="4752975"/>
          <p14:tracePt t="72106" x="2701925" y="4745038"/>
          <p14:tracePt t="72122" x="2709863" y="4737100"/>
          <p14:tracePt t="72129" x="2717800" y="4737100"/>
          <p14:tracePt t="72145" x="2725738" y="4737100"/>
          <p14:tracePt t="72153" x="2725738" y="4729163"/>
          <p14:tracePt t="72161" x="2733675" y="4729163"/>
          <p14:tracePt t="72186" x="2741613" y="4729163"/>
          <p14:tracePt t="72193" x="2741613" y="4721225"/>
          <p14:tracePt t="72249" x="2751138" y="4721225"/>
          <p14:tracePt t="72273" x="2759075" y="4721225"/>
          <p14:tracePt t="72290" x="2774950" y="4721225"/>
          <p14:tracePt t="72305" x="2782888" y="4721225"/>
          <p14:tracePt t="72314" x="2790825" y="4721225"/>
          <p14:tracePt t="72322" x="2798763" y="4721225"/>
          <p14:tracePt t="72329" x="2806700" y="4721225"/>
          <p14:tracePt t="72345" x="2814638" y="4721225"/>
          <p14:tracePt t="72353" x="2830513" y="4721225"/>
          <p14:tracePt t="72369" x="2846388" y="4721225"/>
          <p14:tracePt t="72377" x="2854325" y="4721225"/>
          <p14:tracePt t="72386" x="2862263" y="4721225"/>
          <p14:tracePt t="72393" x="2870200" y="4721225"/>
          <p14:tracePt t="72401" x="2886075" y="4721225"/>
          <p14:tracePt t="72409" x="2901950" y="4721225"/>
          <p14:tracePt t="72417" x="2925763" y="4721225"/>
          <p14:tracePt t="72425" x="2933700" y="4721225"/>
          <p14:tracePt t="72433" x="2957513" y="4721225"/>
          <p14:tracePt t="72441" x="2965450" y="4721225"/>
          <p14:tracePt t="72449" x="2989263" y="4721225"/>
          <p14:tracePt t="72457" x="3013075" y="4721225"/>
          <p14:tracePt t="72465" x="3028950" y="4721225"/>
          <p14:tracePt t="72473" x="3052763" y="4721225"/>
          <p14:tracePt t="72481" x="3068638" y="4721225"/>
          <p14:tracePt t="72489" x="3084513" y="4721225"/>
          <p14:tracePt t="72497" x="3100388" y="4721225"/>
          <p14:tracePt t="72505" x="3125788" y="4721225"/>
          <p14:tracePt t="72513" x="3141663" y="4713288"/>
          <p14:tracePt t="72522" x="3165475" y="4713288"/>
          <p14:tracePt t="72529" x="3189288" y="4713288"/>
          <p14:tracePt t="72537" x="3221038" y="4713288"/>
          <p14:tracePt t="72545" x="3244850" y="4713288"/>
          <p14:tracePt t="72554" x="3276600" y="4713288"/>
          <p14:tracePt t="72562" x="3292475" y="4713288"/>
          <p14:tracePt t="72569" x="3316288" y="4713288"/>
          <p14:tracePt t="72577" x="3340100" y="4713288"/>
          <p14:tracePt t="72585" x="3355975" y="4713288"/>
          <p14:tracePt t="72593" x="3363913" y="4713288"/>
          <p14:tracePt t="72601" x="3371850" y="4713288"/>
          <p14:tracePt t="72609" x="3379788" y="4713288"/>
          <p14:tracePt t="72673" x="3387725" y="4713288"/>
          <p14:tracePt t="72689" x="3395663" y="4713288"/>
          <p14:tracePt t="72705" x="3403600" y="4713288"/>
          <p14:tracePt t="72722" x="3411538" y="4713288"/>
          <p14:tracePt t="72729" x="3427413" y="4713288"/>
          <p14:tracePt t="72745" x="3435350" y="4713288"/>
          <p14:tracePt t="72753" x="3451225" y="4713288"/>
          <p14:tracePt t="72770" x="3459163" y="4713288"/>
          <p14:tracePt t="72785" x="3467100" y="4713288"/>
          <p14:tracePt t="72794" x="3476625" y="4713288"/>
          <p14:tracePt t="72834" x="3484563" y="4713288"/>
          <p14:tracePt t="72890" x="3492500" y="4713288"/>
          <p14:tracePt t="72945" x="3500438" y="4713288"/>
          <p14:tracePt t="75418" x="3492500" y="4713288"/>
          <p14:tracePt t="75425" x="3492500" y="4721225"/>
          <p14:tracePt t="75433" x="3492500" y="4729163"/>
          <p14:tracePt t="76122" x="3500438" y="4729163"/>
          <p14:tracePt t="76138" x="3508375" y="4729163"/>
          <p14:tracePt t="76153" x="3516313" y="4729163"/>
          <p14:tracePt t="76161" x="3532188" y="4729163"/>
          <p14:tracePt t="76169" x="3540125" y="4729163"/>
          <p14:tracePt t="76177" x="3548063" y="4729163"/>
          <p14:tracePt t="76185" x="3563938" y="4729163"/>
          <p14:tracePt t="76193" x="3579813" y="4729163"/>
          <p14:tracePt t="76201" x="3603625" y="4729163"/>
          <p14:tracePt t="76209" x="3619500" y="4729163"/>
          <p14:tracePt t="76217" x="3635375" y="4729163"/>
          <p14:tracePt t="76225" x="3667125" y="4729163"/>
          <p14:tracePt t="76233" x="3683000" y="4729163"/>
          <p14:tracePt t="76241" x="3706813" y="4729163"/>
          <p14:tracePt t="76249" x="3738563" y="4729163"/>
          <p14:tracePt t="76257" x="3770313" y="4729163"/>
          <p14:tracePt t="76265" x="3810000" y="4729163"/>
          <p14:tracePt t="76273" x="3851275" y="4729163"/>
          <p14:tracePt t="76281" x="3883025" y="4729163"/>
          <p14:tracePt t="76289" x="3914775" y="4729163"/>
          <p14:tracePt t="76297" x="3970338" y="4729163"/>
          <p14:tracePt t="76305" x="4010025" y="4729163"/>
          <p14:tracePt t="76313" x="4057650" y="4729163"/>
          <p14:tracePt t="76323" x="4113213" y="4729163"/>
          <p14:tracePt t="76329" x="4152900" y="4729163"/>
          <p14:tracePt t="76337" x="4217988" y="4729163"/>
          <p14:tracePt t="76345" x="4249738" y="4729163"/>
          <p14:tracePt t="76353" x="4305300" y="4729163"/>
          <p14:tracePt t="76361" x="4344988" y="4729163"/>
          <p14:tracePt t="76369" x="4392613" y="4729163"/>
          <p14:tracePt t="76377" x="4432300" y="4729163"/>
          <p14:tracePt t="76385" x="4464050" y="4729163"/>
          <p14:tracePt t="76393" x="4511675" y="4729163"/>
          <p14:tracePt t="76401" x="4551363" y="4729163"/>
          <p14:tracePt t="76409" x="4592638" y="4729163"/>
          <p14:tracePt t="76417" x="4632325" y="4729163"/>
          <p14:tracePt t="76425" x="4679950" y="4729163"/>
          <p14:tracePt t="76433" x="4727575" y="4729163"/>
          <p14:tracePt t="76441" x="4775200" y="4729163"/>
          <p14:tracePt t="76450" x="4846638" y="4729163"/>
          <p14:tracePt t="76457" x="4886325" y="4729163"/>
          <p14:tracePt t="76465" x="4943475" y="4737100"/>
          <p14:tracePt t="76473" x="4999038" y="4737100"/>
          <p14:tracePt t="76481" x="5062538" y="4737100"/>
          <p14:tracePt t="76489" x="5102225" y="4737100"/>
          <p14:tracePt t="76497" x="5157788" y="4745038"/>
          <p14:tracePt t="76506" x="5197475" y="4745038"/>
          <p14:tracePt t="76513" x="5253038" y="4745038"/>
          <p14:tracePt t="76522" x="5310188" y="4745038"/>
          <p14:tracePt t="76529" x="5341938" y="4745038"/>
          <p14:tracePt t="76537" x="5381625" y="4745038"/>
          <p14:tracePt t="76545" x="5405438" y="4745038"/>
          <p14:tracePt t="76553" x="5437188" y="4745038"/>
          <p14:tracePt t="76561" x="5476875" y="4745038"/>
          <p14:tracePt t="76569" x="5492750" y="4745038"/>
          <p14:tracePt t="76577" x="5516563" y="4745038"/>
          <p14:tracePt t="76585" x="5532438" y="4745038"/>
          <p14:tracePt t="76593" x="5540375" y="4745038"/>
          <p14:tracePt t="76601" x="5548313" y="4745038"/>
          <p14:tracePt t="76609" x="5564188" y="4745038"/>
          <p14:tracePt t="76617" x="5564188" y="4737100"/>
          <p14:tracePt t="76625" x="5572125" y="4737100"/>
          <p14:tracePt t="76633" x="5580063" y="4737100"/>
          <p14:tracePt t="76641" x="5588000" y="4737100"/>
          <p14:tracePt t="76649" x="5595938" y="4737100"/>
          <p14:tracePt t="76665" x="5603875" y="4729163"/>
          <p14:tracePt t="76673" x="5611813" y="4729163"/>
          <p14:tracePt t="76681" x="5619750" y="4729163"/>
          <p14:tracePt t="76689" x="5627688" y="4721225"/>
          <p14:tracePt t="76697" x="5643563" y="4721225"/>
          <p14:tracePt t="76705" x="5667375" y="4705350"/>
          <p14:tracePt t="76713" x="5684838" y="4705350"/>
          <p14:tracePt t="76722" x="5700713" y="4705350"/>
          <p14:tracePt t="76729" x="5716588" y="4697413"/>
          <p14:tracePt t="76737" x="5732463" y="4689475"/>
          <p14:tracePt t="76745" x="5748338" y="4689475"/>
          <p14:tracePt t="76753" x="5764213" y="4681538"/>
          <p14:tracePt t="76761" x="5788025" y="4681538"/>
          <p14:tracePt t="76769" x="5811838" y="4681538"/>
          <p14:tracePt t="76777" x="5835650" y="4681538"/>
          <p14:tracePt t="76785" x="5859463" y="4681538"/>
          <p14:tracePt t="76793" x="5875338" y="4681538"/>
          <p14:tracePt t="76801" x="5907088" y="4681538"/>
          <p14:tracePt t="76809" x="5938838" y="4681538"/>
          <p14:tracePt t="76817" x="5986463" y="4673600"/>
          <p14:tracePt t="76825" x="6018213" y="4673600"/>
          <p14:tracePt t="76833" x="6075363" y="4673600"/>
          <p14:tracePt t="76841" x="6115050" y="4673600"/>
          <p14:tracePt t="76849" x="6154738" y="4673600"/>
          <p14:tracePt t="76857" x="6186488" y="4673600"/>
          <p14:tracePt t="76865" x="6226175" y="4673600"/>
          <p14:tracePt t="76873" x="6257925" y="4673600"/>
          <p14:tracePt t="76881" x="6281738" y="4673600"/>
          <p14:tracePt t="76889" x="6297613" y="4665663"/>
          <p14:tracePt t="76897" x="6313488" y="4665663"/>
          <p14:tracePt t="76905" x="6329363" y="4665663"/>
          <p14:tracePt t="76913" x="6337300" y="4665663"/>
          <p14:tracePt t="76922" x="6353175" y="4665663"/>
          <p14:tracePt t="76937" x="6361113" y="4665663"/>
          <p14:tracePt t="77098" x="6361113" y="4657725"/>
          <p14:tracePt t="77122" x="6369050" y="4657725"/>
          <p14:tracePt t="77129" x="6376988" y="4657725"/>
          <p14:tracePt t="77138" x="6384925" y="4657725"/>
          <p14:tracePt t="77145" x="6392863" y="4657725"/>
          <p14:tracePt t="77153" x="6418263" y="4657725"/>
          <p14:tracePt t="77161" x="6442075" y="4657725"/>
          <p14:tracePt t="77169" x="6473825" y="4657725"/>
          <p14:tracePt t="77177" x="6521450" y="4657725"/>
          <p14:tracePt t="77185" x="6561138" y="4657725"/>
          <p14:tracePt t="77193" x="6592888" y="4657725"/>
          <p14:tracePt t="77201" x="6624638" y="4657725"/>
          <p14:tracePt t="77209" x="6672263" y="4665663"/>
          <p14:tracePt t="77217" x="6696075" y="4665663"/>
          <p14:tracePt t="77225" x="6719888" y="4665663"/>
          <p14:tracePt t="77233" x="6727825" y="4665663"/>
          <p14:tracePt t="77241" x="6735763" y="4665663"/>
          <p14:tracePt t="77257" x="6743700" y="4665663"/>
          <p14:tracePt t="77434" x="6743700" y="4673600"/>
          <p14:tracePt t="77537" x="6727825" y="4673600"/>
          <p14:tracePt t="77633" x="6719888" y="4673600"/>
          <p14:tracePt t="77849" x="6711950" y="4673600"/>
          <p14:tracePt t="77921" x="6704013" y="4673600"/>
          <p14:tracePt t="78249" x="6688138" y="4673600"/>
          <p14:tracePt t="78298" x="6680200" y="4673600"/>
          <p14:tracePt t="78329" x="6680200" y="4681538"/>
          <p14:tracePt t="78361" x="6672263" y="4681538"/>
          <p14:tracePt t="78369" x="6672263" y="4689475"/>
          <p14:tracePt t="78401" x="6664325" y="4689475"/>
          <p14:tracePt t="78706" x="6656388" y="4689475"/>
          <p14:tracePt t="78889" x="6640513" y="4689475"/>
          <p14:tracePt t="79025" x="6632575" y="4689475"/>
          <p14:tracePt t="79049" x="6624638" y="4689475"/>
          <p14:tracePt t="79065" x="6616700" y="4689475"/>
          <p14:tracePt t="79081" x="6600825" y="4689475"/>
          <p14:tracePt t="79105" x="6592888" y="4689475"/>
          <p14:tracePt t="79129" x="6584950" y="4689475"/>
          <p14:tracePt t="79145" x="6569075" y="4689475"/>
          <p14:tracePt t="79169" x="6553200" y="4689475"/>
          <p14:tracePt t="79185" x="6545263" y="4689475"/>
          <p14:tracePt t="79201" x="6537325" y="4689475"/>
          <p14:tracePt t="79225" x="6521450" y="4689475"/>
          <p14:tracePt t="79241" x="6513513" y="4689475"/>
          <p14:tracePt t="79273" x="6497638" y="4689475"/>
          <p14:tracePt t="79289" x="6489700" y="4689475"/>
          <p14:tracePt t="79305" x="6473825" y="4689475"/>
          <p14:tracePt t="79329" x="6465888" y="4689475"/>
          <p14:tracePt t="79345" x="6457950" y="4689475"/>
          <p14:tracePt t="79361" x="6450013" y="4689475"/>
          <p14:tracePt t="79369" x="6442075" y="4689475"/>
          <p14:tracePt t="79377" x="6426200" y="4689475"/>
          <p14:tracePt t="79385" x="6418263" y="4689475"/>
          <p14:tracePt t="79393" x="6410325" y="4689475"/>
          <p14:tracePt t="79402" x="6402388" y="4689475"/>
          <p14:tracePt t="79409" x="6376988" y="4689475"/>
          <p14:tracePt t="79417" x="6369050" y="4689475"/>
          <p14:tracePt t="79425" x="6353175" y="4689475"/>
          <p14:tracePt t="79433" x="6345238" y="4689475"/>
          <p14:tracePt t="79441" x="6329363" y="4689475"/>
          <p14:tracePt t="79449" x="6313488" y="4689475"/>
          <p14:tracePt t="79457" x="6297613" y="4689475"/>
          <p14:tracePt t="79465" x="6281738" y="4689475"/>
          <p14:tracePt t="79473" x="6265863" y="4689475"/>
          <p14:tracePt t="79481" x="6242050" y="4689475"/>
          <p14:tracePt t="79489" x="6226175" y="4689475"/>
          <p14:tracePt t="79497" x="6210300" y="4689475"/>
          <p14:tracePt t="79505" x="6194425" y="4689475"/>
          <p14:tracePt t="79513" x="6170613" y="4689475"/>
          <p14:tracePt t="79522" x="6146800" y="4689475"/>
          <p14:tracePt t="79529" x="6122988" y="4689475"/>
          <p14:tracePt t="79537" x="6099175" y="4689475"/>
          <p14:tracePt t="79545" x="6075363" y="4689475"/>
          <p14:tracePt t="79553" x="6059488" y="4689475"/>
          <p14:tracePt t="79561" x="6034088" y="4681538"/>
          <p14:tracePt t="79569" x="6010275" y="4681538"/>
          <p14:tracePt t="79577" x="5986463" y="4681538"/>
          <p14:tracePt t="79585" x="5962650" y="4681538"/>
          <p14:tracePt t="79593" x="5946775" y="4673600"/>
          <p14:tracePt t="79601" x="5922963" y="4673600"/>
          <p14:tracePt t="79609" x="5899150" y="4673600"/>
          <p14:tracePt t="79617" x="5875338" y="4665663"/>
          <p14:tracePt t="79625" x="5859463" y="4665663"/>
          <p14:tracePt t="79633" x="5843588" y="4665663"/>
          <p14:tracePt t="79641" x="5827713" y="4665663"/>
          <p14:tracePt t="79649" x="5803900" y="4665663"/>
          <p14:tracePt t="79657" x="5780088" y="4665663"/>
          <p14:tracePt t="79665" x="5764213" y="4665663"/>
          <p14:tracePt t="79673" x="5748338" y="4657725"/>
          <p14:tracePt t="79681" x="5732463" y="4657725"/>
          <p14:tracePt t="79689" x="5724525" y="4657725"/>
          <p14:tracePt t="79697" x="5708650" y="4657725"/>
          <p14:tracePt t="79705" x="5684838" y="4657725"/>
          <p14:tracePt t="79713" x="5667375" y="4649788"/>
          <p14:tracePt t="79722" x="5659438" y="4649788"/>
          <p14:tracePt t="79729" x="5651500" y="4649788"/>
          <p14:tracePt t="79737" x="5635625" y="4649788"/>
          <p14:tracePt t="79745" x="5611813" y="4649788"/>
          <p14:tracePt t="79753" x="5603875" y="4649788"/>
          <p14:tracePt t="79761" x="5595938" y="4649788"/>
          <p14:tracePt t="79769" x="5580063" y="4649788"/>
          <p14:tracePt t="79777" x="5564188" y="4649788"/>
          <p14:tracePt t="79785" x="5556250" y="4649788"/>
          <p14:tracePt t="79793" x="5548313" y="4649788"/>
          <p14:tracePt t="79801" x="5532438" y="4649788"/>
          <p14:tracePt t="79809" x="5524500" y="4641850"/>
          <p14:tracePt t="79817" x="5508625" y="4641850"/>
          <p14:tracePt t="79825" x="5500688" y="4641850"/>
          <p14:tracePt t="79833" x="5484813" y="4641850"/>
          <p14:tracePt t="79841" x="5476875" y="4641850"/>
          <p14:tracePt t="79849" x="5468938" y="4641850"/>
          <p14:tracePt t="79857" x="5461000" y="4641850"/>
          <p14:tracePt t="79865" x="5445125" y="4641850"/>
          <p14:tracePt t="79873" x="5437188" y="4641850"/>
          <p14:tracePt t="79881" x="5429250" y="4641850"/>
          <p14:tracePt t="79889" x="5421313" y="4641850"/>
          <p14:tracePt t="79905" x="5405438" y="4641850"/>
          <p14:tracePt t="79921" x="5397500" y="4641850"/>
          <p14:tracePt t="79937" x="5389563" y="4641850"/>
          <p14:tracePt t="79953" x="5373688" y="4641850"/>
          <p14:tracePt t="79969" x="5365750" y="4641850"/>
          <p14:tracePt t="79977" x="5357813" y="4641850"/>
          <p14:tracePt t="80001" x="5349875" y="4641850"/>
          <p14:tracePt t="80021" x="5341938" y="4641850"/>
          <p14:tracePt t="80065" x="5334000" y="4641850"/>
          <p14:tracePt t="80113" x="5318125" y="4641850"/>
          <p14:tracePt t="80137" x="5310188" y="4641850"/>
          <p14:tracePt t="80161" x="5300663" y="4641850"/>
          <p14:tracePt t="80169" x="5292725" y="4641850"/>
          <p14:tracePt t="80185" x="5292725" y="4633913"/>
          <p14:tracePt t="80226" x="5284788" y="4633913"/>
          <p14:tracePt t="80249" x="5276850" y="4633913"/>
          <p14:tracePt t="80585" x="5268913" y="4633913"/>
          <p14:tracePt t="80657" x="5260975" y="4633913"/>
          <p14:tracePt t="80681" x="5253038" y="4633913"/>
          <p14:tracePt t="81169" x="5245100" y="4633913"/>
          <p14:tracePt t="81177" x="5245100" y="4641850"/>
          <p14:tracePt t="81185" x="5237163" y="4641850"/>
          <p14:tracePt t="81193" x="5237163" y="4649788"/>
          <p14:tracePt t="81922" x="5253038" y="4649788"/>
          <p14:tracePt t="81929" x="5260975" y="4649788"/>
          <p14:tracePt t="81938" x="5268913" y="4649788"/>
          <p14:tracePt t="81954" x="5276850" y="4649788"/>
          <p14:tracePt t="81961" x="5284788" y="4649788"/>
          <p14:tracePt t="81977" x="5292725" y="4649788"/>
          <p14:tracePt t="81985" x="5300663" y="4649788"/>
          <p14:tracePt t="81993" x="5310188" y="4649788"/>
          <p14:tracePt t="82001" x="5318125" y="4649788"/>
          <p14:tracePt t="82009" x="5334000" y="4649788"/>
          <p14:tracePt t="82022" x="5349875" y="4657725"/>
          <p14:tracePt t="82025" x="5373688" y="4657725"/>
          <p14:tracePt t="82033" x="5397500" y="4657725"/>
          <p14:tracePt t="82041" x="5421313" y="4657725"/>
          <p14:tracePt t="82049" x="5453063" y="4657725"/>
          <p14:tracePt t="82057" x="5492750" y="4665663"/>
          <p14:tracePt t="82065" x="5524500" y="4665663"/>
          <p14:tracePt t="82073" x="5548313" y="4665663"/>
          <p14:tracePt t="82081" x="5572125" y="4665663"/>
          <p14:tracePt t="82089" x="5595938" y="4665663"/>
          <p14:tracePt t="82097" x="5619750" y="4665663"/>
          <p14:tracePt t="82105" x="5643563" y="4665663"/>
          <p14:tracePt t="82113" x="5667375" y="4665663"/>
          <p14:tracePt t="82122" x="5700713" y="4665663"/>
          <p14:tracePt t="82129" x="5732463" y="4665663"/>
          <p14:tracePt t="82137" x="5764213" y="4665663"/>
          <p14:tracePt t="82146" x="5811838" y="4673600"/>
          <p14:tracePt t="82153" x="5851525" y="4673600"/>
          <p14:tracePt t="82161" x="5883275" y="4673600"/>
          <p14:tracePt t="82169" x="5930900" y="4673600"/>
          <p14:tracePt t="82177" x="5970588" y="4681538"/>
          <p14:tracePt t="82185" x="6026150" y="4681538"/>
          <p14:tracePt t="82193" x="6083300" y="4681538"/>
          <p14:tracePt t="82201" x="6138863" y="4689475"/>
          <p14:tracePt t="82209" x="6186488" y="4689475"/>
          <p14:tracePt t="82217" x="6234113" y="4689475"/>
          <p14:tracePt t="82225" x="6273800" y="4689475"/>
          <p14:tracePt t="82233" x="6321425" y="4689475"/>
          <p14:tracePt t="82241" x="6353175" y="4689475"/>
          <p14:tracePt t="82249" x="6376988" y="4689475"/>
          <p14:tracePt t="82257" x="6392863" y="4689475"/>
          <p14:tracePt t="82265" x="6402388" y="4697413"/>
          <p14:tracePt t="83010" x="6392863" y="4697413"/>
          <p14:tracePt t="83033" x="6384925" y="4705350"/>
          <p14:tracePt t="83065" x="6376988" y="4705350"/>
          <p14:tracePt t="83090" x="6369050" y="4713288"/>
          <p14:tracePt t="83097" x="6361113" y="4713288"/>
          <p14:tracePt t="83113" x="6353175" y="4713288"/>
          <p14:tracePt t="83122" x="6337300" y="4713288"/>
          <p14:tracePt t="83137" x="6329363" y="4713288"/>
          <p14:tracePt t="83145" x="6321425" y="4713288"/>
          <p14:tracePt t="83154" x="6313488" y="4713288"/>
          <p14:tracePt t="83161" x="6305550" y="4713288"/>
          <p14:tracePt t="83177" x="6289675" y="4713288"/>
          <p14:tracePt t="83353" x="6297613" y="4713288"/>
          <p14:tracePt t="84321" x="6289675" y="4713288"/>
          <p14:tracePt t="84569" x="6273800" y="4713288"/>
          <p14:tracePt t="84609" x="6265863" y="4713288"/>
          <p14:tracePt t="84682" x="6265863" y="4721225"/>
          <p14:tracePt t="84689" x="6257925" y="4721225"/>
          <p14:tracePt t="86585" x="6249988" y="4721225"/>
          <p14:tracePt t="86601" x="6249988" y="4729163"/>
          <p14:tracePt t="86633" x="6242050" y="4729163"/>
          <p14:tracePt t="86665" x="6234113" y="4737100"/>
          <p14:tracePt t="86689" x="6234113" y="4745038"/>
          <p14:tracePt t="87161" x="6226175" y="4745038"/>
          <p14:tracePt t="87169" x="6226175" y="4752975"/>
          <p14:tracePt t="87177" x="6226175" y="4760913"/>
          <p14:tracePt t="87513" x="6242050" y="4768850"/>
          <p14:tracePt t="87521" x="6257925" y="4768850"/>
          <p14:tracePt t="87538" x="6273800" y="4768850"/>
          <p14:tracePt t="87545" x="6281738" y="4768850"/>
          <p14:tracePt t="87553" x="6297613" y="4776788"/>
          <p14:tracePt t="87561" x="6313488" y="4776788"/>
          <p14:tracePt t="87569" x="6337300" y="4776788"/>
          <p14:tracePt t="87577" x="6361113" y="4776788"/>
          <p14:tracePt t="87585" x="6392863" y="4776788"/>
          <p14:tracePt t="87593" x="6426200" y="4784725"/>
          <p14:tracePt t="87601" x="6457950" y="4784725"/>
          <p14:tracePt t="87609" x="6505575" y="4792663"/>
          <p14:tracePt t="87617" x="6537325" y="4792663"/>
          <p14:tracePt t="87625" x="6592888" y="4800600"/>
          <p14:tracePt t="87633" x="6632575" y="4800600"/>
          <p14:tracePt t="87641" x="6688138" y="4800600"/>
          <p14:tracePt t="87649" x="6743700" y="4800600"/>
          <p14:tracePt t="87657" x="6800850" y="4808538"/>
          <p14:tracePt t="87665" x="6856413" y="4808538"/>
          <p14:tracePt t="87673" x="6919913" y="4808538"/>
          <p14:tracePt t="87681" x="6967538" y="4816475"/>
          <p14:tracePt t="87689" x="7023100" y="4816475"/>
          <p14:tracePt t="87697" x="7070725" y="4816475"/>
          <p14:tracePt t="87705" x="7110413" y="4816475"/>
          <p14:tracePt t="87713" x="7135813" y="4816475"/>
          <p14:tracePt t="87721" x="7151688" y="4816475"/>
          <p14:tracePt t="87729" x="7159625" y="4816475"/>
          <p14:tracePt t="87738" x="7167563" y="4816475"/>
          <p14:tracePt t="87954" x="7175500" y="4816475"/>
          <p14:tracePt t="87961" x="7175500" y="4824413"/>
          <p14:tracePt t="87985" x="7183438" y="4824413"/>
          <p14:tracePt t="87993" x="7183438" y="4832350"/>
          <p14:tracePt t="88025" x="7191375" y="4832350"/>
          <p14:tracePt t="88041" x="7191375" y="4840288"/>
          <p14:tracePt t="88073" x="7191375" y="4848225"/>
          <p14:tracePt t="88113" x="7191375" y="4856163"/>
          <p14:tracePt t="88154" x="7199313" y="4856163"/>
          <p14:tracePt t="88473" x="7191375" y="4856163"/>
          <p14:tracePt t="88481" x="7191375" y="4864100"/>
          <p14:tracePt t="88497" x="7183438" y="4864100"/>
          <p14:tracePt t="88505" x="7175500" y="4864100"/>
          <p14:tracePt t="88529" x="7167563" y="4864100"/>
          <p14:tracePt t="88538" x="7167563" y="4872038"/>
          <p14:tracePt t="88921" x="7159625" y="4872038"/>
          <p14:tracePt t="89049" x="7151688" y="4872038"/>
          <p14:tracePt t="89074" x="7143750" y="4872038"/>
          <p14:tracePt t="89081" x="7135813" y="4872038"/>
          <p14:tracePt t="89090" x="7126288" y="4879975"/>
          <p14:tracePt t="89097" x="7118350" y="4879975"/>
          <p14:tracePt t="89113" x="7094538" y="4879975"/>
          <p14:tracePt t="89129" x="7078663" y="4879975"/>
          <p14:tracePt t="89138" x="7062788" y="4879975"/>
          <p14:tracePt t="89145" x="7038975" y="4887913"/>
          <p14:tracePt t="89153" x="7007225" y="4887913"/>
          <p14:tracePt t="89161" x="6983413" y="4887913"/>
          <p14:tracePt t="89169" x="6951663" y="4887913"/>
          <p14:tracePt t="89177" x="6919913" y="4895850"/>
          <p14:tracePt t="89185" x="6888163" y="4895850"/>
          <p14:tracePt t="89193" x="6848475" y="4895850"/>
          <p14:tracePt t="89201" x="6808788" y="4903788"/>
          <p14:tracePt t="89209" x="6751638" y="4903788"/>
          <p14:tracePt t="89217" x="6711950" y="4919663"/>
          <p14:tracePt t="89225" x="6664325" y="4919663"/>
          <p14:tracePt t="89233" x="6616700" y="4935538"/>
          <p14:tracePt t="89241" x="6561138" y="4943475"/>
          <p14:tracePt t="89249" x="6513513" y="4951413"/>
          <p14:tracePt t="89257" x="6426200" y="4959350"/>
          <p14:tracePt t="89265" x="6329363" y="4967288"/>
          <p14:tracePt t="89273" x="6226175" y="4967288"/>
          <p14:tracePt t="89281" x="6115050" y="4967288"/>
          <p14:tracePt t="89289" x="6018213" y="4967288"/>
          <p14:tracePt t="89297" x="5922963" y="4951413"/>
          <p14:tracePt t="89305" x="5835650" y="4927600"/>
          <p14:tracePt t="89313" x="5724525" y="4879975"/>
          <p14:tracePt t="89322" x="5627688" y="4832350"/>
          <p14:tracePt t="89329" x="5548313" y="4800600"/>
          <p14:tracePt t="89339" x="5468938" y="4768850"/>
          <p14:tracePt t="89345" x="5405438" y="4745038"/>
          <p14:tracePt t="89353" x="5341938" y="4721225"/>
          <p14:tracePt t="89361" x="5268913" y="4697413"/>
          <p14:tracePt t="89369" x="5189538" y="4697413"/>
          <p14:tracePt t="89377" x="5173663" y="4689475"/>
          <p14:tracePt t="89490" x="5165725" y="4689475"/>
          <p14:tracePt t="89497" x="5110163" y="4705350"/>
          <p14:tracePt t="89505" x="5078413" y="4752975"/>
          <p14:tracePt t="89513" x="5022850" y="4792663"/>
          <p14:tracePt t="89521" x="4991100" y="4840288"/>
          <p14:tracePt t="89529" x="4943475" y="4895850"/>
          <p14:tracePt t="89538" x="4926013" y="4943475"/>
          <p14:tracePt t="89545" x="4926013" y="4976813"/>
          <p14:tracePt t="89577" x="4910138" y="4984750"/>
          <p14:tracePt t="89585" x="4886325" y="4984750"/>
          <p14:tracePt t="89593" x="4854575" y="4984750"/>
          <p14:tracePt t="89601" x="4830763" y="4984750"/>
          <p14:tracePt t="89609" x="4822825" y="4984750"/>
          <p14:tracePt t="89625" x="4822825" y="4976813"/>
          <p14:tracePt t="89641" x="4830763" y="4959350"/>
          <p14:tracePt t="89649" x="4854575" y="4943475"/>
          <p14:tracePt t="89657" x="4870450" y="4927600"/>
          <p14:tracePt t="89665" x="4894263" y="4903788"/>
          <p14:tracePt t="89673" x="4933950" y="4887913"/>
          <p14:tracePt t="89681" x="4975225" y="4864100"/>
          <p14:tracePt t="89689" x="5006975" y="4856163"/>
          <p14:tracePt t="89697" x="5062538" y="4824413"/>
          <p14:tracePt t="89706" x="5102225" y="4816475"/>
          <p14:tracePt t="89713" x="5157788" y="4808538"/>
          <p14:tracePt t="89722" x="5197475" y="4800600"/>
          <p14:tracePt t="89729" x="5260975" y="4792663"/>
          <p14:tracePt t="89738" x="5326063" y="4792663"/>
          <p14:tracePt t="89745" x="5389563" y="4792663"/>
          <p14:tracePt t="89753" x="5468938" y="4792663"/>
          <p14:tracePt t="89761" x="5556250" y="4808538"/>
          <p14:tracePt t="89769" x="5619750" y="4816475"/>
          <p14:tracePt t="89777" x="5692775" y="4832350"/>
          <p14:tracePt t="89785" x="5772150" y="4840288"/>
          <p14:tracePt t="89793" x="5827713" y="4856163"/>
          <p14:tracePt t="89801" x="5891213" y="4872038"/>
          <p14:tracePt t="89809" x="5962650" y="4895850"/>
          <p14:tracePt t="89817" x="6026150" y="4919663"/>
          <p14:tracePt t="89825" x="6083300" y="4943475"/>
          <p14:tracePt t="89833" x="6146800" y="4967288"/>
          <p14:tracePt t="89841" x="6186488" y="5000625"/>
          <p14:tracePt t="89849" x="6242050" y="5016500"/>
          <p14:tracePt t="89857" x="6289675" y="5032375"/>
          <p14:tracePt t="89865" x="6329363" y="5048250"/>
          <p14:tracePt t="89873" x="6353175" y="5064125"/>
          <p14:tracePt t="89889" x="6384925" y="5087938"/>
          <p14:tracePt t="89897" x="6392863" y="5095875"/>
          <p14:tracePt t="89905" x="6402388" y="5095875"/>
          <p14:tracePt t="89913" x="6410325" y="5111750"/>
          <p14:tracePt t="89922" x="6418263" y="5111750"/>
          <p14:tracePt t="89939" x="6426200" y="5111750"/>
          <p14:tracePt t="89961" x="6434138" y="5111750"/>
          <p14:tracePt t="89969" x="6434138" y="5119688"/>
          <p14:tracePt t="89986" x="6442075" y="5119688"/>
          <p14:tracePt t="89993" x="6450013" y="5119688"/>
          <p14:tracePt t="90001" x="6457950" y="5119688"/>
          <p14:tracePt t="90018" x="6473825" y="5119688"/>
          <p14:tracePt t="90025" x="6489700" y="5119688"/>
          <p14:tracePt t="90033" x="6505575" y="5119688"/>
          <p14:tracePt t="90041" x="6521450" y="5119688"/>
          <p14:tracePt t="90049" x="6537325" y="5111750"/>
          <p14:tracePt t="90057" x="6561138" y="5111750"/>
          <p14:tracePt t="90065" x="6584950" y="5095875"/>
          <p14:tracePt t="90073" x="6608763" y="5087938"/>
          <p14:tracePt t="90081" x="6632575" y="5080000"/>
          <p14:tracePt t="90089" x="6672263" y="5072063"/>
          <p14:tracePt t="90097" x="6711950" y="5056188"/>
          <p14:tracePt t="90105" x="6743700" y="5040313"/>
          <p14:tracePt t="90113" x="6784975" y="5024438"/>
          <p14:tracePt t="90121" x="6840538" y="5008563"/>
          <p14:tracePt t="90129" x="6880225" y="4984750"/>
          <p14:tracePt t="90138" x="6904038" y="4976813"/>
          <p14:tracePt t="90145" x="6927850" y="4959350"/>
          <p14:tracePt t="90153" x="6959600" y="4943475"/>
          <p14:tracePt t="90161" x="6967538" y="4935538"/>
          <p14:tracePt t="90169" x="6975475" y="4927600"/>
          <p14:tracePt t="90177" x="6983413" y="4919663"/>
          <p14:tracePt t="90185" x="6991350" y="4911725"/>
          <p14:tracePt t="90201" x="6991350" y="4903788"/>
          <p14:tracePt t="90217" x="6991350" y="4895850"/>
          <p14:tracePt t="90234" x="6991350" y="4887913"/>
          <p14:tracePt t="90241" x="6991350" y="4879975"/>
          <p14:tracePt t="90249" x="6983413" y="4879975"/>
          <p14:tracePt t="90257" x="6975475" y="4872038"/>
          <p14:tracePt t="90265" x="6967538" y="4872038"/>
          <p14:tracePt t="90273" x="6951663" y="4864100"/>
          <p14:tracePt t="90281" x="6935788" y="4864100"/>
          <p14:tracePt t="90289" x="6904038" y="4856163"/>
          <p14:tracePt t="90297" x="6872288" y="4856163"/>
          <p14:tracePt t="90305" x="6840538" y="4856163"/>
          <p14:tracePt t="90314" x="6800850" y="4856163"/>
          <p14:tracePt t="90321" x="6751638" y="4856163"/>
          <p14:tracePt t="90329" x="6711950" y="4856163"/>
          <p14:tracePt t="90338" x="6656388" y="4856163"/>
          <p14:tracePt t="90345" x="6600825" y="4872038"/>
          <p14:tracePt t="90353" x="6545263" y="4895850"/>
          <p14:tracePt t="90361" x="6489700" y="4919663"/>
          <p14:tracePt t="90369" x="6450013" y="4935538"/>
          <p14:tracePt t="90377" x="6392863" y="4951413"/>
          <p14:tracePt t="90385" x="6361113" y="4967288"/>
          <p14:tracePt t="90393" x="6321425" y="4967288"/>
          <p14:tracePt t="90401" x="6289675" y="4984750"/>
          <p14:tracePt t="90409" x="6265863" y="4984750"/>
          <p14:tracePt t="90417" x="6249988" y="4992688"/>
          <p14:tracePt t="90425" x="6226175" y="5000625"/>
          <p14:tracePt t="90441" x="6218238" y="5000625"/>
          <p14:tracePt t="90561" x="6226175" y="5000625"/>
          <p14:tracePt t="90569" x="6242050" y="5000625"/>
          <p14:tracePt t="90577" x="6257925" y="5000625"/>
          <p14:tracePt t="90585" x="6273800" y="4992688"/>
          <p14:tracePt t="90593" x="6297613" y="4992688"/>
          <p14:tracePt t="90601" x="6321425" y="4984750"/>
          <p14:tracePt t="90609" x="6369050" y="4984750"/>
          <p14:tracePt t="90617" x="6410325" y="4984750"/>
          <p14:tracePt t="90625" x="6457950" y="4976813"/>
          <p14:tracePt t="90633" x="6505575" y="4976813"/>
          <p14:tracePt t="90641" x="6553200" y="4976813"/>
          <p14:tracePt t="90649" x="6584950" y="4967288"/>
          <p14:tracePt t="90657" x="6632575" y="4967288"/>
          <p14:tracePt t="90665" x="6664325" y="4967288"/>
          <p14:tracePt t="90673" x="6688138" y="4959350"/>
          <p14:tracePt t="90681" x="6704013" y="4959350"/>
          <p14:tracePt t="90689" x="6719888" y="4959350"/>
          <p14:tracePt t="90697" x="6727825" y="4959350"/>
          <p14:tracePt t="91441" x="6735763" y="4959350"/>
          <p14:tracePt t="91449" x="6735763" y="4976813"/>
          <p14:tracePt t="91457" x="6743700" y="4984750"/>
          <p14:tracePt t="91465" x="6751638" y="4992688"/>
          <p14:tracePt t="91473" x="6751638" y="5000625"/>
          <p14:tracePt t="91481" x="6751638" y="5016500"/>
          <p14:tracePt t="91489" x="6759575" y="5024438"/>
          <p14:tracePt t="91497" x="6769100" y="5040313"/>
          <p14:tracePt t="91505" x="6769100" y="5048250"/>
          <p14:tracePt t="91513" x="6769100" y="5056188"/>
          <p14:tracePt t="91522" x="6769100" y="5064125"/>
          <p14:tracePt t="91529" x="6777038" y="5064125"/>
          <p14:tracePt t="91538" x="6777038" y="5072063"/>
          <p14:tracePt t="91545" x="6777038" y="5080000"/>
          <p14:tracePt t="91553" x="6777038" y="5087938"/>
          <p14:tracePt t="91577" x="6777038" y="5095875"/>
          <p14:tracePt t="91585" x="6777038" y="5103813"/>
          <p14:tracePt t="91617" x="6777038" y="5111750"/>
          <p14:tracePt t="94970" x="6777038" y="5119688"/>
          <p14:tracePt t="94977" x="6759575" y="5127625"/>
          <p14:tracePt t="94993" x="6759575" y="5135563"/>
          <p14:tracePt t="95001" x="6743700" y="5151438"/>
          <p14:tracePt t="95009" x="6743700" y="5159375"/>
          <p14:tracePt t="95017" x="6735763" y="5167313"/>
          <p14:tracePt t="95025" x="6719888" y="5183188"/>
          <p14:tracePt t="95033" x="6719888" y="5199063"/>
          <p14:tracePt t="95041" x="6704013" y="5214938"/>
          <p14:tracePt t="95049" x="6704013" y="5222875"/>
          <p14:tracePt t="95057" x="6688138" y="5230813"/>
          <p14:tracePt t="95065" x="6688138" y="5238750"/>
          <p14:tracePt t="95073" x="6680200" y="5246688"/>
          <p14:tracePt t="95081" x="6672263" y="5254625"/>
          <p14:tracePt t="95097" x="6656388" y="5262563"/>
          <p14:tracePt t="95106" x="6656388" y="5270500"/>
          <p14:tracePt t="95113" x="6648450" y="5278438"/>
          <p14:tracePt t="95129" x="6640513" y="5294313"/>
          <p14:tracePt t="95145" x="6632575" y="5294313"/>
          <p14:tracePt t="95153" x="6632575" y="5302250"/>
          <p14:tracePt t="95161" x="6624638" y="5302250"/>
          <p14:tracePt t="95177" x="6624638" y="5310188"/>
          <p14:tracePt t="95201" x="6616700" y="5319713"/>
          <p14:tracePt t="95225" x="6608763" y="5327650"/>
          <p14:tracePt t="95249" x="6608763" y="5335588"/>
          <p14:tracePt t="95265" x="6600825" y="5335588"/>
          <p14:tracePt t="95273" x="6592888" y="5343525"/>
          <p14:tracePt t="95297" x="6592888" y="5351463"/>
          <p14:tracePt t="95305" x="6584950" y="5351463"/>
          <p14:tracePt t="95313" x="6584950" y="5359400"/>
          <p14:tracePt t="95361" x="6584950" y="5367338"/>
          <p14:tracePt t="95713" x="6584950" y="5359400"/>
          <p14:tracePt t="95721" x="6584950" y="5343525"/>
          <p14:tracePt t="95729" x="6584950" y="5335588"/>
          <p14:tracePt t="95738" x="6584950" y="5319713"/>
          <p14:tracePt t="95745" x="6584950" y="5302250"/>
          <p14:tracePt t="95753" x="6584950" y="5286375"/>
          <p14:tracePt t="95761" x="6592888" y="5270500"/>
          <p14:tracePt t="95769" x="6600825" y="5254625"/>
          <p14:tracePt t="95777" x="6600825" y="5230813"/>
          <p14:tracePt t="95785" x="6600825" y="5222875"/>
          <p14:tracePt t="95793" x="6608763" y="5207000"/>
          <p14:tracePt t="95801" x="6616700" y="5191125"/>
          <p14:tracePt t="95809" x="6616700" y="5183188"/>
          <p14:tracePt t="95817" x="6616700" y="5175250"/>
          <p14:tracePt t="95825" x="6616700" y="5167313"/>
          <p14:tracePt t="95833" x="6616700" y="5159375"/>
          <p14:tracePt t="95841" x="6616700" y="5151438"/>
          <p14:tracePt t="95849" x="6616700" y="5143500"/>
          <p14:tracePt t="95857" x="6616700" y="5127625"/>
          <p14:tracePt t="95865" x="6616700" y="5119688"/>
          <p14:tracePt t="95873" x="6616700" y="5103813"/>
          <p14:tracePt t="95881" x="6616700" y="5095875"/>
          <p14:tracePt t="95889" x="6616700" y="5080000"/>
          <p14:tracePt t="95897" x="6616700" y="5056188"/>
          <p14:tracePt t="95905" x="6616700" y="5048250"/>
          <p14:tracePt t="95913" x="6616700" y="5040313"/>
          <p14:tracePt t="95921" x="6616700" y="5032375"/>
          <p14:tracePt t="95929" x="6616700" y="5016500"/>
          <p14:tracePt t="95945" x="6616700" y="5008563"/>
          <p14:tracePt t="95969" x="6616700" y="5000625"/>
          <p14:tracePt t="95977" x="6616700" y="4992688"/>
          <p14:tracePt t="95985" x="6624638" y="4992688"/>
          <p14:tracePt t="96001" x="6624638" y="4984750"/>
          <p14:tracePt t="96021" x="6632575" y="4976813"/>
          <p14:tracePt t="96033" x="6640513" y="4967288"/>
          <p14:tracePt t="96041" x="6640513" y="4959350"/>
          <p14:tracePt t="96049" x="6640513" y="4951413"/>
          <p14:tracePt t="96057" x="6656388" y="4951413"/>
          <p14:tracePt t="96065" x="6656388" y="4943475"/>
          <p14:tracePt t="96073" x="6664325" y="4935538"/>
          <p14:tracePt t="96081" x="6672263" y="4927600"/>
          <p14:tracePt t="96089" x="6680200" y="4927600"/>
          <p14:tracePt t="96097" x="6688138" y="4919663"/>
          <p14:tracePt t="96121" x="6704013" y="4911725"/>
          <p14:tracePt t="96138" x="6704013" y="4903788"/>
          <p14:tracePt t="96153" x="6711950" y="4903788"/>
          <p14:tracePt t="96177" x="6719888" y="4903788"/>
          <p14:tracePt t="96185" x="6719888" y="4895850"/>
          <p14:tracePt t="96193" x="6727825" y="4895850"/>
          <p14:tracePt t="96217" x="6735763" y="4895850"/>
          <p14:tracePt t="96225" x="6735763" y="4887913"/>
          <p14:tracePt t="96249" x="6743700" y="4887913"/>
          <p14:tracePt t="96313" x="6759575" y="4887913"/>
          <p14:tracePt t="96329" x="6769100" y="4887913"/>
          <p14:tracePt t="96337" x="6777038" y="4887913"/>
          <p14:tracePt t="96345" x="6784975" y="4887913"/>
          <p14:tracePt t="96353" x="6792913" y="4887913"/>
          <p14:tracePt t="96361" x="6800850" y="4887913"/>
          <p14:tracePt t="96369" x="6816725" y="4887913"/>
          <p14:tracePt t="96377" x="6832600" y="4887913"/>
          <p14:tracePt t="96385" x="6856413" y="4887913"/>
          <p14:tracePt t="96393" x="6880225" y="4887913"/>
          <p14:tracePt t="96401" x="6904038" y="4895850"/>
          <p14:tracePt t="96409" x="6919913" y="4895850"/>
          <p14:tracePt t="96417" x="6943725" y="4903788"/>
          <p14:tracePt t="96425" x="6967538" y="4911725"/>
          <p14:tracePt t="96433" x="6983413" y="4911725"/>
          <p14:tracePt t="96441" x="6999288" y="4911725"/>
          <p14:tracePt t="96449" x="7015163" y="4919663"/>
          <p14:tracePt t="96457" x="7031038" y="4919663"/>
          <p14:tracePt t="96466" x="7031038" y="4927600"/>
          <p14:tracePt t="96473" x="7038975" y="4927600"/>
          <p14:tracePt t="96793" x="7038975" y="4935538"/>
          <p14:tracePt t="96833" x="7031038" y="4935538"/>
          <p14:tracePt t="96914" x="7031038" y="4943475"/>
          <p14:tracePt t="96921" x="7023100" y="4943475"/>
          <p14:tracePt t="97041" x="7015163" y="4943475"/>
          <p14:tracePt t="97281" x="7007225" y="4943475"/>
          <p14:tracePt t="97794" x="6991350" y="4943475"/>
          <p14:tracePt t="97913" x="6983413" y="4943475"/>
          <p14:tracePt t="98657" x="6975475" y="4943475"/>
          <p14:tracePt t="98713" x="6959600" y="4951413"/>
          <p14:tracePt t="98737" x="6951663" y="4951413"/>
          <p14:tracePt t="98753" x="6935788" y="4959350"/>
          <p14:tracePt t="98777" x="6927850" y="4959350"/>
          <p14:tracePt t="98793" x="6919913" y="4967288"/>
          <p14:tracePt t="98809" x="6911975" y="4976813"/>
          <p14:tracePt t="98817" x="6904038" y="4976813"/>
          <p14:tracePt t="98833" x="6896100" y="4976813"/>
          <p14:tracePt t="98841" x="6888163" y="4984750"/>
          <p14:tracePt t="98849" x="6872288" y="4992688"/>
          <p14:tracePt t="98857" x="6856413" y="4992688"/>
          <p14:tracePt t="98865" x="6848475" y="5000625"/>
          <p14:tracePt t="98873" x="6824663" y="5016500"/>
          <p14:tracePt t="98881" x="6808788" y="5016500"/>
          <p14:tracePt t="98889" x="6784975" y="5024438"/>
          <p14:tracePt t="98897" x="6777038" y="5024438"/>
          <p14:tracePt t="98905" x="6743700" y="5040313"/>
          <p14:tracePt t="98913" x="6727825" y="5040313"/>
          <p14:tracePt t="98921" x="6696075" y="5048250"/>
          <p14:tracePt t="98929" x="6680200" y="5064125"/>
          <p14:tracePt t="98938" x="6664325" y="5064125"/>
          <p14:tracePt t="98945" x="6656388" y="5072063"/>
          <p14:tracePt t="98953" x="6640513" y="5072063"/>
          <p14:tracePt t="98961" x="6608763" y="5080000"/>
          <p14:tracePt t="98969" x="6608763" y="5087938"/>
          <p14:tracePt t="98985" x="6600825" y="5087938"/>
          <p14:tracePt t="99033" x="6600825" y="5095875"/>
          <p14:tracePt t="99041" x="6584950" y="5095875"/>
          <p14:tracePt t="99057" x="6569075" y="5111750"/>
          <p14:tracePt t="99073" x="6561138" y="5119688"/>
          <p14:tracePt t="99081" x="6545263" y="5135563"/>
          <p14:tracePt t="99089" x="6537325" y="5143500"/>
          <p14:tracePt t="99097" x="6513513" y="5167313"/>
          <p14:tracePt t="99106" x="6497638" y="5183188"/>
          <p14:tracePt t="99113" x="6481763" y="5191125"/>
          <p14:tracePt t="99121" x="6465888" y="5214938"/>
          <p14:tracePt t="99129" x="6450013" y="5230813"/>
          <p14:tracePt t="99138" x="6434138" y="5238750"/>
          <p14:tracePt t="99145" x="6426200" y="5262563"/>
          <p14:tracePt t="99153" x="6410325" y="5270500"/>
          <p14:tracePt t="99161" x="6392863" y="5286375"/>
          <p14:tracePt t="99169" x="6376988" y="5302250"/>
          <p14:tracePt t="99177" x="6369050" y="5310188"/>
          <p14:tracePt t="99185" x="6361113" y="5327650"/>
          <p14:tracePt t="99193" x="6353175" y="5327650"/>
          <p14:tracePt t="99201" x="6345238" y="5335588"/>
          <p14:tracePt t="99209" x="6345238" y="5343525"/>
          <p14:tracePt t="99217" x="6337300" y="5351463"/>
          <p14:tracePt t="99225" x="6337300" y="5359400"/>
          <p14:tracePt t="99233" x="6329363" y="5359400"/>
          <p14:tracePt t="99241" x="6329363" y="5367338"/>
          <p14:tracePt t="99249" x="6321425" y="5375275"/>
          <p14:tracePt t="99265" x="6321425" y="5383213"/>
          <p14:tracePt t="99281" x="6313488" y="5383213"/>
          <p14:tracePt t="99297" x="6313488" y="5391150"/>
          <p14:tracePt t="99321" x="6305550" y="5391150"/>
          <p14:tracePt t="99361" x="6297613" y="5391150"/>
          <p14:tracePt t="99385" x="6297613" y="5399088"/>
          <p14:tracePt t="99513" x="6305550" y="5391150"/>
          <p14:tracePt t="99529" x="6321425" y="5391150"/>
          <p14:tracePt t="99537" x="6329363" y="5383213"/>
          <p14:tracePt t="99545" x="6345238" y="5375275"/>
          <p14:tracePt t="99553" x="6361113" y="5375275"/>
          <p14:tracePt t="99561" x="6376988" y="5375275"/>
          <p14:tracePt t="99569" x="6384925" y="5375275"/>
          <p14:tracePt t="99577" x="6402388" y="5375275"/>
          <p14:tracePt t="99585" x="6418263" y="5375275"/>
          <p14:tracePt t="99593" x="6434138" y="5375275"/>
          <p14:tracePt t="99609" x="6450013" y="5375275"/>
          <p14:tracePt t="99617" x="6450013" y="5383213"/>
          <p14:tracePt t="99625" x="6457950" y="5383213"/>
          <p14:tracePt t="99633" x="6457950" y="5391150"/>
          <p14:tracePt t="99657" x="6457950" y="5399088"/>
          <p14:tracePt t="99665" x="6465888" y="5399088"/>
          <p14:tracePt t="99673" x="6465888" y="5407025"/>
          <p14:tracePt t="99689" x="6465888" y="5422900"/>
          <p14:tracePt t="99705" x="6465888" y="5430838"/>
          <p14:tracePt t="99713" x="6457950" y="5438775"/>
          <p14:tracePt t="99721" x="6450013" y="5446713"/>
          <p14:tracePt t="99729" x="6442075" y="5446713"/>
          <p14:tracePt t="99738" x="6434138" y="5454650"/>
          <p14:tracePt t="99745" x="6426200" y="5454650"/>
          <p14:tracePt t="99753" x="6418263" y="5462588"/>
          <p14:tracePt t="99761" x="6410325" y="5462588"/>
          <p14:tracePt t="99769" x="6402388" y="5462588"/>
          <p14:tracePt t="99785" x="6392863" y="5462588"/>
          <p14:tracePt t="99793" x="6384925" y="5462588"/>
          <p14:tracePt t="99801" x="6376988" y="5462588"/>
          <p14:tracePt t="99809" x="6361113" y="5462588"/>
          <p14:tracePt t="99817" x="6345238" y="5462588"/>
          <p14:tracePt t="99825" x="6329363" y="5446713"/>
          <p14:tracePt t="99833" x="6313488" y="5438775"/>
          <p14:tracePt t="99841" x="6289675" y="5438775"/>
          <p14:tracePt t="99849" x="6257925" y="5422900"/>
          <p14:tracePt t="99857" x="6234113" y="5407025"/>
          <p14:tracePt t="99865" x="6202363" y="5399088"/>
          <p14:tracePt t="99873" x="6170613" y="5383213"/>
          <p14:tracePt t="99889" x="6130925" y="5351463"/>
          <p14:tracePt t="99897" x="6107113" y="5335588"/>
          <p14:tracePt t="99905" x="6091238" y="5327650"/>
          <p14:tracePt t="99913" x="6083300" y="5319713"/>
          <p14:tracePt t="99921" x="6067425" y="5319713"/>
          <p14:tracePt t="99929" x="6067425" y="5310188"/>
          <p14:tracePt t="99938" x="6059488" y="5302250"/>
          <p14:tracePt t="99953" x="6051550" y="5294313"/>
          <p14:tracePt t="99969" x="6043613" y="5286375"/>
          <p14:tracePt t="99985" x="6034088" y="5278438"/>
          <p14:tracePt t="99993" x="6034088" y="5270500"/>
          <p14:tracePt t="100009" x="6034088" y="5254625"/>
          <p14:tracePt t="100017" x="6034088" y="5246688"/>
          <p14:tracePt t="100025" x="6026150" y="5230813"/>
          <p14:tracePt t="100033" x="6018213" y="5222875"/>
          <p14:tracePt t="100041" x="6018213" y="5207000"/>
          <p14:tracePt t="100049" x="6018213" y="5191125"/>
          <p14:tracePt t="100057" x="6002338" y="5167313"/>
          <p14:tracePt t="100065" x="6002338" y="5143500"/>
          <p14:tracePt t="100073" x="5994400" y="5119688"/>
          <p14:tracePt t="100081" x="5994400" y="5095875"/>
          <p14:tracePt t="100089" x="5994400" y="5080000"/>
          <p14:tracePt t="100097" x="5986463" y="5064125"/>
          <p14:tracePt t="100105" x="5978525" y="5040313"/>
          <p14:tracePt t="100113" x="5978525" y="5032375"/>
          <p14:tracePt t="100121" x="5978525" y="5008563"/>
          <p14:tracePt t="100129" x="5978525" y="5000625"/>
          <p14:tracePt t="100137" x="5978525" y="4984750"/>
          <p14:tracePt t="100145" x="5978525" y="4976813"/>
          <p14:tracePt t="100153" x="5978525" y="4959350"/>
          <p14:tracePt t="100161" x="5978525" y="4951413"/>
          <p14:tracePt t="100169" x="5978525" y="4935538"/>
          <p14:tracePt t="100177" x="5978525" y="4927600"/>
          <p14:tracePt t="100185" x="5986463" y="4911725"/>
          <p14:tracePt t="100193" x="5994400" y="4887913"/>
          <p14:tracePt t="100209" x="6002338" y="4872038"/>
          <p14:tracePt t="100217" x="6010275" y="4856163"/>
          <p14:tracePt t="100225" x="6018213" y="4832350"/>
          <p14:tracePt t="100233" x="6026150" y="4824413"/>
          <p14:tracePt t="100241" x="6026150" y="4800600"/>
          <p14:tracePt t="100249" x="6051550" y="4784725"/>
          <p14:tracePt t="100257" x="6059488" y="4760913"/>
          <p14:tracePt t="100265" x="6067425" y="4745038"/>
          <p14:tracePt t="100273" x="6075363" y="4737100"/>
          <p14:tracePt t="100281" x="6091238" y="4721225"/>
          <p14:tracePt t="100289" x="6099175" y="4705350"/>
          <p14:tracePt t="100297" x="6107113" y="4697413"/>
          <p14:tracePt t="100305" x="6115050" y="4689475"/>
          <p14:tracePt t="100313" x="6130925" y="4673600"/>
          <p14:tracePt t="100322" x="6138863" y="4657725"/>
          <p14:tracePt t="100329" x="6146800" y="4657725"/>
          <p14:tracePt t="100338" x="6162675" y="4649788"/>
          <p14:tracePt t="100345" x="6170613" y="4641850"/>
          <p14:tracePt t="100353" x="6178550" y="4641850"/>
          <p14:tracePt t="100361" x="6186488" y="4641850"/>
          <p14:tracePt t="100369" x="6186488" y="4633913"/>
          <p14:tracePt t="100377" x="6202363" y="4633913"/>
          <p14:tracePt t="100393" x="6218238" y="4633913"/>
          <p14:tracePt t="100401" x="6234113" y="4616450"/>
          <p14:tracePt t="100409" x="6242050" y="4616450"/>
          <p14:tracePt t="100417" x="6249988" y="4616450"/>
          <p14:tracePt t="100425" x="6257925" y="4616450"/>
          <p14:tracePt t="100433" x="6273800" y="4616450"/>
          <p14:tracePt t="100441" x="6281738" y="4616450"/>
          <p14:tracePt t="100449" x="6289675" y="4616450"/>
          <p14:tracePt t="100457" x="6305550" y="4616450"/>
          <p14:tracePt t="100465" x="6321425" y="4616450"/>
          <p14:tracePt t="100481" x="6337300" y="4616450"/>
          <p14:tracePt t="100489" x="6353175" y="4624388"/>
          <p14:tracePt t="100497" x="6369050" y="4624388"/>
          <p14:tracePt t="100505" x="6376988" y="4633913"/>
          <p14:tracePt t="100513" x="6392863" y="4641850"/>
          <p14:tracePt t="100521" x="6410325" y="4649788"/>
          <p14:tracePt t="100529" x="6426200" y="4657725"/>
          <p14:tracePt t="100537" x="6442075" y="4665663"/>
          <p14:tracePt t="100545" x="6457950" y="4689475"/>
          <p14:tracePt t="100553" x="6481763" y="4697413"/>
          <p14:tracePt t="100561" x="6497638" y="4713288"/>
          <p14:tracePt t="100569" x="6505575" y="4721225"/>
          <p14:tracePt t="100577" x="6529388" y="4737100"/>
          <p14:tracePt t="100585" x="6537325" y="4752975"/>
          <p14:tracePt t="100593" x="6553200" y="4760913"/>
          <p14:tracePt t="100601" x="6561138" y="4776788"/>
          <p14:tracePt t="100609" x="6569075" y="4784725"/>
          <p14:tracePt t="100617" x="6584950" y="4792663"/>
          <p14:tracePt t="100625" x="6592888" y="4808538"/>
          <p14:tracePt t="100633" x="6608763" y="4816475"/>
          <p14:tracePt t="100641" x="6616700" y="4840288"/>
          <p14:tracePt t="100649" x="6632575" y="4856163"/>
          <p14:tracePt t="100657" x="6632575" y="4872038"/>
          <p14:tracePt t="100665" x="6656388" y="4879975"/>
          <p14:tracePt t="100673" x="6656388" y="4903788"/>
          <p14:tracePt t="100681" x="6664325" y="4911725"/>
          <p14:tracePt t="100689" x="6680200" y="4927600"/>
          <p14:tracePt t="100697" x="6680200" y="4943475"/>
          <p14:tracePt t="100705" x="6688138" y="4943475"/>
          <p14:tracePt t="100713" x="6688138" y="4951413"/>
          <p14:tracePt t="100721" x="6688138" y="4967288"/>
          <p14:tracePt t="100729" x="6696075" y="4976813"/>
          <p14:tracePt t="100738" x="6696075" y="4984750"/>
          <p14:tracePt t="100745" x="6696075" y="4992688"/>
          <p14:tracePt t="100753" x="6704013" y="5000625"/>
          <p14:tracePt t="100769" x="6704013" y="5008563"/>
          <p14:tracePt t="100777" x="6711950" y="5016500"/>
          <p14:tracePt t="100793" x="6711950" y="5032375"/>
          <p14:tracePt t="100801" x="6711950" y="5040313"/>
          <p14:tracePt t="100809" x="6711950" y="5048250"/>
          <p14:tracePt t="100817" x="6711950" y="5056188"/>
          <p14:tracePt t="100825" x="6711950" y="5064125"/>
          <p14:tracePt t="100833" x="6711950" y="5072063"/>
          <p14:tracePt t="100841" x="6711950" y="5080000"/>
          <p14:tracePt t="100849" x="6711950" y="5087938"/>
          <p14:tracePt t="100857" x="6711950" y="5103813"/>
          <p14:tracePt t="100865" x="6711950" y="5111750"/>
          <p14:tracePt t="100873" x="6711950" y="5127625"/>
          <p14:tracePt t="100881" x="6711950" y="5143500"/>
          <p14:tracePt t="100889" x="6711950" y="5151438"/>
          <p14:tracePt t="100897" x="6711950" y="5159375"/>
          <p14:tracePt t="100905" x="6711950" y="5183188"/>
          <p14:tracePt t="100913" x="6711950" y="5191125"/>
          <p14:tracePt t="100921" x="6711950" y="5199063"/>
          <p14:tracePt t="100929" x="6711950" y="5207000"/>
          <p14:tracePt t="100937" x="6711950" y="5230813"/>
          <p14:tracePt t="100945" x="6711950" y="5238750"/>
          <p14:tracePt t="100961" x="6711950" y="5254625"/>
          <p14:tracePt t="100969" x="6711950" y="5262563"/>
          <p14:tracePt t="100985" x="6711950" y="5278438"/>
          <p14:tracePt t="101004" x="6711950" y="5286375"/>
          <p14:tracePt t="101505" x="6696075" y="5294313"/>
          <p14:tracePt t="101513" x="6680200" y="5302250"/>
          <p14:tracePt t="101521" x="6640513" y="5319713"/>
          <p14:tracePt t="101529" x="6608763" y="5327650"/>
          <p14:tracePt t="101538" x="6577013" y="5335588"/>
          <p14:tracePt t="101545" x="6537325" y="5335588"/>
          <p14:tracePt t="101553" x="6505575" y="5335588"/>
          <p14:tracePt t="101561" x="6465888" y="5310188"/>
          <p14:tracePt t="101569" x="6434138" y="5302250"/>
          <p14:tracePt t="101577" x="6384925" y="5294313"/>
          <p14:tracePt t="101585" x="6361113" y="5278438"/>
          <p14:tracePt t="101593" x="6353175" y="5270500"/>
          <p14:tracePt t="101601" x="6337300" y="5270500"/>
          <p14:tracePt t="101609" x="6337300" y="5254625"/>
          <p14:tracePt t="101617" x="6321425" y="5254625"/>
          <p14:tracePt t="101625" x="6313488" y="5254625"/>
          <p14:tracePt t="101633" x="6297613" y="5246688"/>
          <p14:tracePt t="101649" x="6281738" y="5246688"/>
          <p14:tracePt t="101657" x="6273800" y="5246688"/>
          <p14:tracePt t="101665" x="6265863" y="5246688"/>
          <p14:tracePt t="101673" x="6257925" y="5254625"/>
          <p14:tracePt t="101681" x="6249988" y="5262563"/>
          <p14:tracePt t="101689" x="6242050" y="5286375"/>
          <p14:tracePt t="101697" x="6234113" y="5294313"/>
          <p14:tracePt t="101705" x="6234113" y="5310188"/>
          <p14:tracePt t="101713" x="6234113" y="5327650"/>
          <p14:tracePt t="101721" x="6234113" y="5351463"/>
          <p14:tracePt t="101729" x="6234113" y="5383213"/>
          <p14:tracePt t="101737" x="6234113" y="5399088"/>
          <p14:tracePt t="101754" x="6242050" y="5399088"/>
          <p14:tracePt t="101770" x="6234113" y="5399088"/>
          <p14:tracePt t="101777" x="6210300" y="5399088"/>
          <p14:tracePt t="101785" x="6186488" y="5399088"/>
          <p14:tracePt t="101793" x="6170613" y="5399088"/>
          <p14:tracePt t="101801" x="6154738" y="5399088"/>
          <p14:tracePt t="101809" x="6130925" y="5407025"/>
          <p14:tracePt t="101817" x="6115050" y="5407025"/>
          <p14:tracePt t="101825" x="6091238" y="5407025"/>
          <p14:tracePt t="101833" x="6051550" y="5422900"/>
          <p14:tracePt t="101841" x="5994400" y="5422900"/>
          <p14:tracePt t="101849" x="5946775" y="5430838"/>
          <p14:tracePt t="101857" x="5899150" y="5430838"/>
          <p14:tracePt t="101865" x="5827713" y="5430838"/>
          <p14:tracePt t="101873" x="5764213" y="5430838"/>
          <p14:tracePt t="101881" x="5692775" y="5430838"/>
          <p14:tracePt t="101889" x="5627688" y="5430838"/>
          <p14:tracePt t="101897" x="5556250" y="5430838"/>
          <p14:tracePt t="101905" x="5476875" y="5430838"/>
          <p14:tracePt t="101913" x="5405438" y="5430838"/>
          <p14:tracePt t="101921" x="5334000" y="5430838"/>
          <p14:tracePt t="101929" x="5253038" y="5430838"/>
          <p14:tracePt t="101937" x="5173663" y="5430838"/>
          <p14:tracePt t="101945" x="5094288" y="5430838"/>
          <p14:tracePt t="101953" x="5014913" y="5414963"/>
          <p14:tracePt t="101961" x="4933950" y="5399088"/>
          <p14:tracePt t="101969" x="4854575" y="5383213"/>
          <p14:tracePt t="101977" x="4791075" y="5351463"/>
          <p14:tracePt t="101985" x="4711700" y="5327650"/>
          <p14:tracePt t="101993" x="4648200" y="5302250"/>
          <p14:tracePt t="102001" x="4584700" y="5286375"/>
          <p14:tracePt t="102021" x="4448175" y="5230813"/>
          <p14:tracePt t="102025" x="4392613" y="5214938"/>
          <p14:tracePt t="102033" x="4337050" y="5183188"/>
          <p14:tracePt t="102041" x="4289425" y="5175250"/>
          <p14:tracePt t="102049" x="4233863" y="5135563"/>
          <p14:tracePt t="102057" x="4176713" y="5119688"/>
          <p14:tracePt t="102065" x="4105275" y="5095875"/>
          <p14:tracePt t="102073" x="4073525" y="5072063"/>
          <p14:tracePt t="102081" x="4017963" y="5056188"/>
          <p14:tracePt t="102089" x="3978275" y="5032375"/>
          <p14:tracePt t="102097" x="3930650" y="5016500"/>
          <p14:tracePt t="102105" x="3898900" y="4992688"/>
          <p14:tracePt t="102113" x="3867150" y="4967288"/>
          <p14:tracePt t="102121" x="3825875" y="4943475"/>
          <p14:tracePt t="102129" x="3802063" y="4927600"/>
          <p14:tracePt t="102138" x="3762375" y="4895850"/>
          <p14:tracePt t="102145" x="3722688" y="4879975"/>
          <p14:tracePt t="102153" x="3690938" y="4848225"/>
          <p14:tracePt t="102161" x="3659188" y="4840288"/>
          <p14:tracePt t="102169" x="3635375" y="4824413"/>
          <p14:tracePt t="102177" x="3619500" y="4808538"/>
          <p14:tracePt t="102185" x="3595688" y="4800600"/>
          <p14:tracePt t="102193" x="3587750" y="4792663"/>
          <p14:tracePt t="102201" x="3579813" y="4784725"/>
          <p14:tracePt t="102209" x="3563938" y="4776788"/>
          <p14:tracePt t="102225" x="3563938" y="4768850"/>
          <p14:tracePt t="102233" x="3556000" y="4768850"/>
          <p14:tracePt t="102241" x="3556000" y="4760913"/>
          <p14:tracePt t="102257" x="3556000" y="4752975"/>
          <p14:tracePt t="102273" x="3548063" y="4745038"/>
          <p14:tracePt t="102345" x="3548063" y="4737100"/>
          <p14:tracePt t="102369" x="3548063" y="4729163"/>
          <p14:tracePt t="102377" x="3548063" y="4721225"/>
          <p14:tracePt t="102393" x="3548063" y="4713288"/>
          <p14:tracePt t="102401" x="3540125" y="4713288"/>
          <p14:tracePt t="102409" x="3540125" y="4705350"/>
          <p14:tracePt t="102425" x="3540125" y="4697413"/>
          <p14:tracePt t="102433" x="3540125" y="4689475"/>
          <p14:tracePt t="102449" x="3540125" y="4681538"/>
          <p14:tracePt t="102465" x="3532188" y="4673600"/>
          <p14:tracePt t="102481" x="3532188" y="4665663"/>
          <p14:tracePt t="102497" x="3532188" y="4657725"/>
          <p14:tracePt t="102521" x="3524250" y="4649788"/>
          <p14:tracePt t="102554" x="3516313" y="4649788"/>
          <p14:tracePt t="102569" x="3500438" y="4641850"/>
          <p14:tracePt t="102577" x="3500438" y="4633913"/>
          <p14:tracePt t="102585" x="3492500" y="4633913"/>
          <p14:tracePt t="102593" x="3484563" y="4633913"/>
          <p14:tracePt t="102601" x="3484563" y="4624388"/>
          <p14:tracePt t="102609" x="3476625" y="4624388"/>
          <p14:tracePt t="102617" x="3467100" y="4624388"/>
          <p14:tracePt t="102625" x="3459163" y="4624388"/>
          <p14:tracePt t="102633" x="3451225" y="4616450"/>
          <p14:tracePt t="102641" x="3443288" y="4616450"/>
          <p14:tracePt t="102649" x="3435350" y="4616450"/>
          <p14:tracePt t="102657" x="3435350" y="4608513"/>
          <p14:tracePt t="102665" x="3419475" y="4608513"/>
          <p14:tracePt t="102697" x="3411538" y="4608513"/>
          <p14:tracePt t="102737" x="3411538" y="4600575"/>
          <p14:tracePt t="102809" x="3411538" y="4592638"/>
          <p14:tracePt t="102825" x="3403600" y="4592638"/>
          <p14:tracePt t="102833" x="3403600" y="4584700"/>
          <p14:tracePt t="102850" x="3403600" y="4576763"/>
          <p14:tracePt t="102865" x="3403600" y="4568825"/>
          <p14:tracePt t="102881" x="3403600" y="4560888"/>
          <p14:tracePt t="102889" x="3403600" y="4552950"/>
          <p14:tracePt t="102905" x="3403600" y="4545013"/>
          <p14:tracePt t="102921" x="3403600" y="4537075"/>
          <p14:tracePt t="102937" x="3411538" y="4529138"/>
          <p14:tracePt t="102945" x="3411538" y="4521200"/>
          <p14:tracePt t="103081" x="3403600" y="4513263"/>
          <p14:tracePt t="103089" x="3387725" y="4513263"/>
          <p14:tracePt t="103097" x="3371850" y="4505325"/>
          <p14:tracePt t="103105" x="3348038" y="4505325"/>
          <p14:tracePt t="103113" x="3324225" y="4497388"/>
          <p14:tracePt t="103121" x="3308350" y="4489450"/>
          <p14:tracePt t="103129" x="3292475" y="4481513"/>
          <p14:tracePt t="103138" x="3268663" y="4473575"/>
          <p14:tracePt t="103145" x="3228975" y="4465638"/>
          <p14:tracePt t="103154" x="3205163" y="4441825"/>
          <p14:tracePt t="103161" x="3157538" y="4433888"/>
          <p14:tracePt t="103169" x="3125788" y="4418013"/>
          <p14:tracePt t="103177" x="3076575" y="4402138"/>
          <p14:tracePt t="103185" x="3036888" y="4386263"/>
          <p14:tracePt t="103193" x="3013075" y="4370388"/>
          <p14:tracePt t="103201" x="2981325" y="4362450"/>
          <p14:tracePt t="103209" x="2941638" y="4354513"/>
          <p14:tracePt t="103217" x="2917825" y="4346575"/>
          <p14:tracePt t="103225" x="2901950" y="4338638"/>
          <p14:tracePt t="103233" x="2886075" y="4330700"/>
          <p14:tracePt t="103241" x="2870200" y="4330700"/>
          <p14:tracePt t="103249" x="2862263" y="4330700"/>
          <p14:tracePt t="103257" x="2854325" y="4330700"/>
          <p14:tracePt t="103289" x="2854325" y="4322763"/>
          <p14:tracePt t="103481" x="2862263" y="4322763"/>
          <p14:tracePt t="103865" x="2870200" y="4322763"/>
          <p14:tracePt t="107105" x="2870200" y="4330700"/>
          <p14:tracePt t="107121" x="2870200" y="4338638"/>
          <p14:tracePt t="107401" x="2870200" y="4346575"/>
          <p14:tracePt t="107417" x="2870200" y="4354513"/>
          <p14:tracePt t="107513" x="2878138" y="4354513"/>
          <p14:tracePt t="107537" x="2886075" y="4354513"/>
          <p14:tracePt t="107545" x="2894013" y="4354513"/>
          <p14:tracePt t="107554" x="2901950" y="4354513"/>
          <p14:tracePt t="107561" x="2917825" y="4354513"/>
          <p14:tracePt t="107569" x="2925763" y="4354513"/>
          <p14:tracePt t="107577" x="2957513" y="4362450"/>
          <p14:tracePt t="107585" x="2989263" y="4378325"/>
          <p14:tracePt t="107593" x="3021013" y="4386263"/>
          <p14:tracePt t="107601" x="3060700" y="4402138"/>
          <p14:tracePt t="107609" x="3100388" y="4410075"/>
          <p14:tracePt t="107617" x="3149600" y="4418013"/>
          <p14:tracePt t="107625" x="3197225" y="4433888"/>
          <p14:tracePt t="107633" x="3252788" y="4449763"/>
          <p14:tracePt t="107641" x="3292475" y="4465638"/>
          <p14:tracePt t="107649" x="3355975" y="4481513"/>
          <p14:tracePt t="107657" x="3395663" y="4497388"/>
          <p14:tracePt t="107665" x="3435350" y="4505325"/>
          <p14:tracePt t="107673" x="3492500" y="4521200"/>
          <p14:tracePt t="107681" x="3516313" y="4529138"/>
          <p14:tracePt t="107689" x="3540125" y="4537075"/>
          <p14:tracePt t="107697" x="3563938" y="4537075"/>
          <p14:tracePt t="107705" x="3579813" y="4552950"/>
          <p14:tracePt t="107713" x="3587750" y="4552950"/>
          <p14:tracePt t="107721" x="3603625" y="4560888"/>
          <p14:tracePt t="107761" x="3611563" y="4560888"/>
          <p14:tracePt t="107769" x="3619500" y="4560888"/>
          <p14:tracePt t="107793" x="3627438" y="4560888"/>
          <p14:tracePt t="107801" x="3635375" y="4560888"/>
          <p14:tracePt t="107809" x="3643313" y="4560888"/>
          <p14:tracePt t="107817" x="3659188" y="4560888"/>
          <p14:tracePt t="107825" x="3675063" y="4560888"/>
          <p14:tracePt t="107833" x="3698875" y="4568825"/>
          <p14:tracePt t="107841" x="3722688" y="4576763"/>
          <p14:tracePt t="107849" x="3746500" y="4576763"/>
          <p14:tracePt t="107857" x="3770313" y="4576763"/>
          <p14:tracePt t="107865" x="3794125" y="4584700"/>
          <p14:tracePt t="107873" x="3810000" y="4592638"/>
          <p14:tracePt t="107881" x="3833813" y="4592638"/>
          <p14:tracePt t="107889" x="3851275" y="4600575"/>
          <p14:tracePt t="107897" x="3859213" y="4600575"/>
          <p14:tracePt t="107905" x="3875088" y="4600575"/>
          <p14:tracePt t="107921" x="3890963" y="4600575"/>
          <p14:tracePt t="108065" x="3898900" y="4600575"/>
          <p14:tracePt t="108289" x="3906838" y="4600575"/>
          <p14:tracePt t="108329" x="3914775" y="4600575"/>
          <p14:tracePt t="108337" x="3922713" y="4600575"/>
          <p14:tracePt t="108353" x="3930650" y="4600575"/>
          <p14:tracePt t="108369" x="3938588" y="4600575"/>
          <p14:tracePt t="108385" x="3946525" y="4600575"/>
          <p14:tracePt t="108401" x="3962400" y="4600575"/>
          <p14:tracePt t="108417" x="3978275" y="4608513"/>
          <p14:tracePt t="108425" x="3994150" y="4608513"/>
          <p14:tracePt t="108433" x="4017963" y="4616450"/>
          <p14:tracePt t="108441" x="4049713" y="4616450"/>
          <p14:tracePt t="108449" x="4089400" y="4624388"/>
          <p14:tracePt t="108457" x="4144963" y="4624388"/>
          <p14:tracePt t="108465" x="4210050" y="4633913"/>
          <p14:tracePt t="108473" x="4289425" y="4641850"/>
          <p14:tracePt t="108481" x="4360863" y="4649788"/>
          <p14:tracePt t="108489" x="4448175" y="4649788"/>
          <p14:tracePt t="108497" x="4543425" y="4657725"/>
          <p14:tracePt t="108505" x="4632325" y="4657725"/>
          <p14:tracePt t="108513" x="4727575" y="4665663"/>
          <p14:tracePt t="108521" x="4806950" y="4673600"/>
          <p14:tracePt t="108529" x="4894263" y="4673600"/>
          <p14:tracePt t="108537" x="4983163" y="4673600"/>
          <p14:tracePt t="108545" x="5062538" y="4681538"/>
          <p14:tracePt t="108554" x="5141913" y="4681538"/>
          <p14:tracePt t="108561" x="5213350" y="4681538"/>
          <p14:tracePt t="108569" x="5276850" y="4681538"/>
          <p14:tracePt t="108577" x="5334000" y="4681538"/>
          <p14:tracePt t="108585" x="5397500" y="4673600"/>
          <p14:tracePt t="108593" x="5453063" y="4657725"/>
          <p14:tracePt t="108601" x="5508625" y="4649788"/>
          <p14:tracePt t="108609" x="5556250" y="4633913"/>
          <p14:tracePt t="108617" x="5595938" y="4624388"/>
          <p14:tracePt t="108625" x="5651500" y="4600575"/>
          <p14:tracePt t="108633" x="5692775" y="4584700"/>
          <p14:tracePt t="108641" x="5724525" y="4568825"/>
          <p14:tracePt t="108649" x="5764213" y="4560888"/>
          <p14:tracePt t="108657" x="5795963" y="4545013"/>
          <p14:tracePt t="108665" x="5827713" y="4529138"/>
          <p14:tracePt t="108673" x="5851525" y="4521200"/>
          <p14:tracePt t="108681" x="5867400" y="4521200"/>
          <p14:tracePt t="108689" x="5891213" y="4505325"/>
          <p14:tracePt t="108697" x="5907088" y="4497388"/>
          <p14:tracePt t="108705" x="5930900" y="4489450"/>
          <p14:tracePt t="108713" x="5938838" y="4481513"/>
          <p14:tracePt t="108721" x="5954713" y="4473575"/>
          <p14:tracePt t="108729" x="5978525" y="4465638"/>
          <p14:tracePt t="108737" x="5994400" y="4465638"/>
          <p14:tracePt t="108745" x="6002338" y="4457700"/>
          <p14:tracePt t="108754" x="6010275" y="4457700"/>
          <p14:tracePt t="108761" x="6034088" y="4449763"/>
          <p14:tracePt t="108769" x="6043613" y="4449763"/>
          <p14:tracePt t="108785" x="6051550" y="4441825"/>
          <p14:tracePt t="108801" x="6059488" y="4441825"/>
          <p14:tracePt t="108897" x="6051550" y="4441825"/>
          <p14:tracePt t="108929" x="6043613" y="4449763"/>
          <p14:tracePt t="108954" x="6043613" y="4457700"/>
          <p14:tracePt t="109089" x="6043613" y="4441825"/>
          <p14:tracePt t="109097" x="6051550" y="4441825"/>
          <p14:tracePt t="109105" x="6059488" y="4441825"/>
          <p14:tracePt t="109113" x="6059488" y="4433888"/>
          <p14:tracePt t="109121" x="6067425" y="4433888"/>
          <p14:tracePt t="109137" x="6075363" y="4433888"/>
          <p14:tracePt t="109145" x="6075363" y="4425950"/>
          <p14:tracePt t="109154" x="6083300" y="4418013"/>
          <p14:tracePt t="109169" x="6091238" y="4418013"/>
          <p14:tracePt t="109193" x="6091238" y="4410075"/>
          <p14:tracePt t="109201" x="6099175" y="4410075"/>
          <p14:tracePt t="109217" x="6107113" y="4410075"/>
          <p14:tracePt t="109225" x="6107113" y="4402138"/>
          <p14:tracePt t="109241" x="6115050" y="4394200"/>
          <p14:tracePt t="109249" x="6122988" y="4394200"/>
          <p14:tracePt t="109274" x="6130925" y="4394200"/>
          <p14:tracePt t="109409" x="6122988" y="4394200"/>
          <p14:tracePt t="109425" x="6115050" y="4394200"/>
          <p14:tracePt t="109433" x="6107113" y="4402138"/>
          <p14:tracePt t="109441" x="6083300" y="4410075"/>
          <p14:tracePt t="109449" x="6075363" y="4418013"/>
          <p14:tracePt t="109457" x="6059488" y="4425950"/>
          <p14:tracePt t="109465" x="6043613" y="4433888"/>
          <p14:tracePt t="109473" x="6026150" y="4441825"/>
          <p14:tracePt t="109481" x="6010275" y="4449763"/>
          <p14:tracePt t="109489" x="6002338" y="4465638"/>
          <p14:tracePt t="109497" x="5978525" y="4473575"/>
          <p14:tracePt t="109505" x="5954713" y="4489450"/>
          <p14:tracePt t="109513" x="5938838" y="4497388"/>
          <p14:tracePt t="109521" x="5922963" y="4505325"/>
          <p14:tracePt t="109529" x="5891213" y="4513263"/>
          <p14:tracePt t="109538" x="5875338" y="4529138"/>
          <p14:tracePt t="109545" x="5859463" y="4545013"/>
          <p14:tracePt t="109554" x="5851525" y="4552950"/>
          <p14:tracePt t="109561" x="5835650" y="4592638"/>
          <p14:tracePt t="109569" x="5827713" y="4608513"/>
          <p14:tracePt t="109577" x="5827713" y="4641850"/>
          <p14:tracePt t="109585" x="5827713" y="4665663"/>
          <p14:tracePt t="109593" x="5827713" y="4705350"/>
          <p14:tracePt t="109601" x="5827713" y="4737100"/>
          <p14:tracePt t="109609" x="5835650" y="4760913"/>
          <p14:tracePt t="109617" x="5843588" y="4792663"/>
          <p14:tracePt t="109625" x="5867400" y="4816475"/>
          <p14:tracePt t="109633" x="5899150" y="4848225"/>
          <p14:tracePt t="109641" x="5915025" y="4872038"/>
          <p14:tracePt t="109649" x="5954713" y="4903788"/>
          <p14:tracePt t="109657" x="5994400" y="4943475"/>
          <p14:tracePt t="109665" x="6043613" y="4984750"/>
          <p14:tracePt t="109673" x="6083300" y="5016500"/>
          <p14:tracePt t="109681" x="6115050" y="5056188"/>
          <p14:tracePt t="109689" x="6138863" y="5080000"/>
          <p14:tracePt t="109697" x="6162675" y="5103813"/>
          <p14:tracePt t="109705" x="6178550" y="5119688"/>
          <p14:tracePt t="109713" x="6186488" y="5127625"/>
          <p14:tracePt t="109721" x="6194425" y="5143500"/>
          <p14:tracePt t="109729" x="6202363" y="5151438"/>
          <p14:tracePt t="109737" x="6202363" y="5159375"/>
          <p14:tracePt t="109761" x="6202363" y="5167313"/>
          <p14:tracePt t="109873" x="6186488" y="5175250"/>
          <p14:tracePt t="109881" x="6170613" y="5183188"/>
          <p14:tracePt t="109889" x="6162675" y="5183188"/>
          <p14:tracePt t="109903" x="6146800" y="5183188"/>
          <p14:tracePt t="109905" x="6107113" y="5183188"/>
          <p14:tracePt t="109913" x="6067425" y="5183188"/>
          <p14:tracePt t="109921" x="6026150" y="5175250"/>
          <p14:tracePt t="109929" x="5978525" y="5167313"/>
          <p14:tracePt t="109937" x="5922963" y="5167313"/>
          <p14:tracePt t="109945" x="5875338" y="5143500"/>
          <p14:tracePt t="109954" x="5819775" y="5127625"/>
          <p14:tracePt t="109961" x="5764213" y="5111750"/>
          <p14:tracePt t="109969" x="5700713" y="5095875"/>
          <p14:tracePt t="109977" x="5643563" y="5080000"/>
          <p14:tracePt t="109985" x="5580063" y="5064125"/>
          <p14:tracePt t="109993" x="5500688" y="5040313"/>
          <p14:tracePt t="110001" x="5437188" y="5008563"/>
          <p14:tracePt t="110009" x="5389563" y="4992688"/>
          <p14:tracePt t="110017" x="5334000" y="4959350"/>
          <p14:tracePt t="110025" x="5284788" y="4935538"/>
          <p14:tracePt t="110033" x="5237163" y="4927600"/>
          <p14:tracePt t="110041" x="5197475" y="4895850"/>
          <p14:tracePt t="110049" x="5149850" y="4872038"/>
          <p14:tracePt t="110057" x="5126038" y="4848225"/>
          <p14:tracePt t="110065" x="5094288" y="4824413"/>
          <p14:tracePt t="110073" x="5086350" y="4792663"/>
          <p14:tracePt t="110081" x="5062538" y="4768850"/>
          <p14:tracePt t="110089" x="5046663" y="4737100"/>
          <p14:tracePt t="110097" x="5046663" y="4713288"/>
          <p14:tracePt t="110104" x="5038725" y="4705350"/>
          <p14:tracePt t="110113" x="5038725" y="4689475"/>
          <p14:tracePt t="110121" x="5030788" y="4665663"/>
          <p14:tracePt t="110129" x="5030788" y="4649788"/>
          <p14:tracePt t="110137" x="5030788" y="4633913"/>
          <p14:tracePt t="110145" x="5038725" y="4608513"/>
          <p14:tracePt t="110154" x="5046663" y="4600575"/>
          <p14:tracePt t="110161" x="5054600" y="4584700"/>
          <p14:tracePt t="110169" x="5062538" y="4576763"/>
          <p14:tracePt t="110177" x="5070475" y="4568825"/>
          <p14:tracePt t="110185" x="5086350" y="4568825"/>
          <p14:tracePt t="110193" x="5094288" y="4552950"/>
          <p14:tracePt t="110201" x="5102225" y="4552950"/>
          <p14:tracePt t="110209" x="5110163" y="4552950"/>
          <p14:tracePt t="110217" x="5118100" y="4552950"/>
          <p14:tracePt t="110225" x="5126038" y="4545013"/>
          <p14:tracePt t="110233" x="5133975" y="4545013"/>
          <p14:tracePt t="110241" x="5141913" y="4545013"/>
          <p14:tracePt t="110257" x="5149850" y="4545013"/>
          <p14:tracePt t="110265" x="5157788" y="4545013"/>
          <p14:tracePt t="110273" x="5165725" y="4545013"/>
          <p14:tracePt t="110281" x="5173663" y="4545013"/>
          <p14:tracePt t="110289" x="5189538" y="4545013"/>
          <p14:tracePt t="110297" x="5205413" y="4552950"/>
          <p14:tracePt t="110305" x="5237163" y="4552950"/>
          <p14:tracePt t="110313" x="5253038" y="4568825"/>
          <p14:tracePt t="110321" x="5268913" y="4576763"/>
          <p14:tracePt t="110329" x="5284788" y="4592638"/>
          <p14:tracePt t="110337" x="5300663" y="4600575"/>
          <p14:tracePt t="110345" x="5326063" y="4608513"/>
          <p14:tracePt t="110354" x="5341938" y="4624388"/>
          <p14:tracePt t="110361" x="5349875" y="4641850"/>
          <p14:tracePt t="110369" x="5357813" y="4657725"/>
          <p14:tracePt t="110377" x="5373688" y="4665663"/>
          <p14:tracePt t="110385" x="5373688" y="4689475"/>
          <p14:tracePt t="110393" x="5381625" y="4689475"/>
          <p14:tracePt t="110401" x="5381625" y="4713288"/>
          <p14:tracePt t="110409" x="5381625" y="4729163"/>
          <p14:tracePt t="110417" x="5381625" y="4737100"/>
          <p14:tracePt t="110425" x="5381625" y="4752975"/>
          <p14:tracePt t="110433" x="5381625" y="4768850"/>
          <p14:tracePt t="110441" x="5381625" y="4776788"/>
          <p14:tracePt t="110449" x="5381625" y="4784725"/>
          <p14:tracePt t="110457" x="5381625" y="4800600"/>
          <p14:tracePt t="110465" x="5381625" y="4808538"/>
          <p14:tracePt t="110473" x="5373688" y="4816475"/>
          <p14:tracePt t="110481" x="5373688" y="4824413"/>
          <p14:tracePt t="110489" x="5365750" y="4824413"/>
          <p14:tracePt t="110497" x="5357813" y="4832350"/>
          <p14:tracePt t="110505" x="5349875" y="4840288"/>
          <p14:tracePt t="110513" x="5349875" y="4848225"/>
          <p14:tracePt t="110521" x="5341938" y="4848225"/>
          <p14:tracePt t="110537" x="5334000" y="4856163"/>
          <p14:tracePt t="110545" x="5326063" y="4864100"/>
          <p14:tracePt t="110554" x="5318125" y="4864100"/>
          <p14:tracePt t="110569" x="5310188" y="4864100"/>
          <p14:tracePt t="110585" x="5292725" y="4864100"/>
          <p14:tracePt t="110593" x="5292725" y="4872038"/>
          <p14:tracePt t="110601" x="5284788" y="4872038"/>
          <p14:tracePt t="110625" x="5276850" y="4872038"/>
          <p14:tracePt t="110633" x="5268913" y="4872038"/>
          <p14:tracePt t="110649" x="5253038" y="4864100"/>
          <p14:tracePt t="110657" x="5245100" y="4864100"/>
          <p14:tracePt t="110665" x="5237163" y="4856163"/>
          <p14:tracePt t="110673" x="5213350" y="4848225"/>
          <p14:tracePt t="110681" x="5197475" y="4832350"/>
          <p14:tracePt t="110689" x="5181600" y="4824413"/>
          <p14:tracePt t="110697" x="5165725" y="4824413"/>
          <p14:tracePt t="110705" x="5149850" y="4808538"/>
          <p14:tracePt t="110713" x="5126038" y="4808538"/>
          <p14:tracePt t="110721" x="5118100" y="4800600"/>
          <p14:tracePt t="110729" x="5110163" y="4800600"/>
          <p14:tracePt t="110737" x="5094288" y="4792663"/>
          <p14:tracePt t="110745" x="5086350" y="4784725"/>
          <p14:tracePt t="110761" x="5070475" y="4768850"/>
          <p14:tracePt t="110777" x="5062538" y="4768850"/>
          <p14:tracePt t="110785" x="5062538" y="4760913"/>
          <p14:tracePt t="110793" x="5054600" y="4760913"/>
          <p14:tracePt t="110809" x="5046663" y="4752975"/>
          <p14:tracePt t="110825" x="5038725" y="4737100"/>
          <p14:tracePt t="110841" x="5038725" y="4721225"/>
          <p14:tracePt t="110849" x="5022850" y="4705350"/>
          <p14:tracePt t="110857" x="5022850" y="4689475"/>
          <p14:tracePt t="110865" x="5014913" y="4673600"/>
          <p14:tracePt t="110873" x="5014913" y="4657725"/>
          <p14:tracePt t="110881" x="4999038" y="4641850"/>
          <p14:tracePt t="110889" x="4999038" y="4624388"/>
          <p14:tracePt t="110897" x="4991100" y="4616450"/>
          <p14:tracePt t="110905" x="4983163" y="4600575"/>
          <p14:tracePt t="110913" x="4983163" y="4592638"/>
          <p14:tracePt t="110921" x="4983163" y="4584700"/>
          <p14:tracePt t="110929" x="4983163" y="4576763"/>
          <p14:tracePt t="110945" x="4975225" y="4568825"/>
          <p14:tracePt t="110954" x="4975225" y="4560888"/>
          <p14:tracePt t="110961" x="4975225" y="4552950"/>
          <p14:tracePt t="110969" x="4975225" y="4545013"/>
          <p14:tracePt t="110977" x="4975225" y="4537075"/>
          <p14:tracePt t="110985" x="4975225" y="4529138"/>
          <p14:tracePt t="110993" x="4975225" y="4521200"/>
          <p14:tracePt t="111001" x="4975225" y="4513263"/>
          <p14:tracePt t="111009" x="4975225" y="4505325"/>
          <p14:tracePt t="111020" x="4975225" y="4497388"/>
          <p14:tracePt t="111025" x="4975225" y="4489450"/>
          <p14:tracePt t="111033" x="4975225" y="4481513"/>
          <p14:tracePt t="111041" x="4983163" y="4473575"/>
          <p14:tracePt t="111049" x="4991100" y="4465638"/>
          <p14:tracePt t="111057" x="4991100" y="4449763"/>
          <p14:tracePt t="111065" x="4999038" y="4449763"/>
          <p14:tracePt t="111073" x="5006975" y="4433888"/>
          <p14:tracePt t="111081" x="5014913" y="4425950"/>
          <p14:tracePt t="111089" x="5022850" y="4418013"/>
          <p14:tracePt t="111097" x="5022850" y="4410075"/>
          <p14:tracePt t="111105" x="5030788" y="4402138"/>
          <p14:tracePt t="111113" x="5046663" y="4394200"/>
          <p14:tracePt t="111121" x="5046663" y="4386263"/>
          <p14:tracePt t="111129" x="5062538" y="4378325"/>
          <p14:tracePt t="111138" x="5070475" y="4370388"/>
          <p14:tracePt t="111145" x="5078413" y="4362450"/>
          <p14:tracePt t="111154" x="5102225" y="4354513"/>
          <p14:tracePt t="111161" x="5102225" y="4346575"/>
          <p14:tracePt t="111169" x="5118100" y="4338638"/>
          <p14:tracePt t="111177" x="5126038" y="4330700"/>
          <p14:tracePt t="111185" x="5133975" y="4322763"/>
          <p14:tracePt t="111193" x="5149850" y="4314825"/>
          <p14:tracePt t="111201" x="5157788" y="4314825"/>
          <p14:tracePt t="111209" x="5165725" y="4306888"/>
          <p14:tracePt t="111217" x="5181600" y="4298950"/>
          <p14:tracePt t="111225" x="5189538" y="4298950"/>
          <p14:tracePt t="111233" x="5205413" y="4291013"/>
          <p14:tracePt t="111249" x="5213350" y="4291013"/>
          <p14:tracePt t="111257" x="5229225" y="4281488"/>
          <p14:tracePt t="111265" x="5237163" y="4281488"/>
          <p14:tracePt t="111273" x="5245100" y="4281488"/>
          <p14:tracePt t="111281" x="5260975" y="4273550"/>
          <p14:tracePt t="111289" x="5268913" y="4273550"/>
          <p14:tracePt t="111297" x="5276850" y="4273550"/>
          <p14:tracePt t="111305" x="5284788" y="4273550"/>
          <p14:tracePt t="111313" x="5292725" y="4265613"/>
          <p14:tracePt t="111321" x="5300663" y="4265613"/>
          <p14:tracePt t="111329" x="5310188" y="4265613"/>
          <p14:tracePt t="111337" x="5318125" y="4265613"/>
          <p14:tracePt t="111345" x="5326063" y="4265613"/>
          <p14:tracePt t="111354" x="5334000" y="4265613"/>
          <p14:tracePt t="111361" x="5341938" y="4265613"/>
          <p14:tracePt t="111369" x="5357813" y="4265613"/>
          <p14:tracePt t="111377" x="5365750" y="4265613"/>
          <p14:tracePt t="111385" x="5381625" y="4265613"/>
          <p14:tracePt t="111393" x="5389563" y="4273550"/>
          <p14:tracePt t="111401" x="5413375" y="4281488"/>
          <p14:tracePt t="111409" x="5437188" y="4291013"/>
          <p14:tracePt t="111417" x="5461000" y="4298950"/>
          <p14:tracePt t="111425" x="5476875" y="4314825"/>
          <p14:tracePt t="111433" x="5492750" y="4330700"/>
          <p14:tracePt t="111441" x="5524500" y="4338638"/>
          <p14:tracePt t="111449" x="5540375" y="4354513"/>
          <p14:tracePt t="111457" x="5556250" y="4362450"/>
          <p14:tracePt t="111465" x="5572125" y="4378325"/>
          <p14:tracePt t="111473" x="5595938" y="4394200"/>
          <p14:tracePt t="111481" x="5603875" y="4410075"/>
          <p14:tracePt t="111489" x="5619750" y="4418013"/>
          <p14:tracePt t="111497" x="5627688" y="4425950"/>
          <p14:tracePt t="111505" x="5635625" y="4425950"/>
          <p14:tracePt t="111513" x="5643563" y="4441825"/>
          <p14:tracePt t="111529" x="5651500" y="4449763"/>
          <p14:tracePt t="111537" x="5659438" y="4449763"/>
          <p14:tracePt t="111545" x="5659438" y="4465638"/>
          <p14:tracePt t="111554" x="5667375" y="4473575"/>
          <p14:tracePt t="111561" x="5667375" y="4481513"/>
          <p14:tracePt t="111569" x="5667375" y="4489450"/>
          <p14:tracePt t="111577" x="5676900" y="4497388"/>
          <p14:tracePt t="111585" x="5676900" y="4505325"/>
          <p14:tracePt t="111593" x="5684838" y="4521200"/>
          <p14:tracePt t="111601" x="5684838" y="4529138"/>
          <p14:tracePt t="111609" x="5692775" y="4537075"/>
          <p14:tracePt t="111617" x="5692775" y="4552950"/>
          <p14:tracePt t="111633" x="5700713" y="4568825"/>
          <p14:tracePt t="111641" x="5700713" y="4576763"/>
          <p14:tracePt t="111649" x="5700713" y="4584700"/>
          <p14:tracePt t="111657" x="5700713" y="4592638"/>
          <p14:tracePt t="111665" x="5700713" y="4608513"/>
          <p14:tracePt t="111673" x="5700713" y="4624388"/>
          <p14:tracePt t="111689" x="5700713" y="4641850"/>
          <p14:tracePt t="111697" x="5700713" y="4649788"/>
          <p14:tracePt t="111705" x="5700713" y="4657725"/>
          <p14:tracePt t="111713" x="5700713" y="4673600"/>
          <p14:tracePt t="111721" x="5700713" y="4681538"/>
          <p14:tracePt t="111729" x="5692775" y="4689475"/>
          <p14:tracePt t="111737" x="5692775" y="4705350"/>
          <p14:tracePt t="111745" x="5684838" y="4721225"/>
          <p14:tracePt t="111754" x="5676900" y="4729163"/>
          <p14:tracePt t="111761" x="5659438" y="4745038"/>
          <p14:tracePt t="111769" x="5651500" y="4768850"/>
          <p14:tracePt t="111777" x="5635625" y="4776788"/>
          <p14:tracePt t="111785" x="5627688" y="4792663"/>
          <p14:tracePt t="111793" x="5611813" y="4800600"/>
          <p14:tracePt t="111801" x="5595938" y="4808538"/>
          <p14:tracePt t="111809" x="5588000" y="4816475"/>
          <p14:tracePt t="111817" x="5572125" y="4816475"/>
          <p14:tracePt t="111825" x="5556250" y="4832350"/>
          <p14:tracePt t="111833" x="5548313" y="4832350"/>
          <p14:tracePt t="111841" x="5540375" y="4832350"/>
          <p14:tracePt t="111849" x="5524500" y="4832350"/>
          <p14:tracePt t="111857" x="5516563" y="4840288"/>
          <p14:tracePt t="111865" x="5508625" y="4848225"/>
          <p14:tracePt t="111873" x="5484813" y="4848225"/>
          <p14:tracePt t="111881" x="5468938" y="4848225"/>
          <p14:tracePt t="111889" x="5453063" y="4848225"/>
          <p14:tracePt t="111897" x="5445125" y="4848225"/>
          <p14:tracePt t="111905" x="5429250" y="4848225"/>
          <p14:tracePt t="111913" x="5413375" y="4848225"/>
          <p14:tracePt t="111921" x="5405438" y="4848225"/>
          <p14:tracePt t="111929" x="5389563" y="4848225"/>
          <p14:tracePt t="111937" x="5381625" y="4848225"/>
          <p14:tracePt t="111945" x="5365750" y="4848225"/>
          <p14:tracePt t="111954" x="5357813" y="4848225"/>
          <p14:tracePt t="111961" x="5349875" y="4848225"/>
          <p14:tracePt t="111969" x="5334000" y="4848225"/>
          <p14:tracePt t="111977" x="5318125" y="4832350"/>
          <p14:tracePt t="111985" x="5292725" y="4832350"/>
          <p14:tracePt t="111993" x="5276850" y="4824413"/>
          <p14:tracePt t="112001" x="5260975" y="4816475"/>
          <p14:tracePt t="112020" x="5221288" y="4808538"/>
          <p14:tracePt t="112025" x="5189538" y="4800600"/>
          <p14:tracePt t="112033" x="5173663" y="4792663"/>
          <p14:tracePt t="112041" x="5157788" y="4792663"/>
          <p14:tracePt t="112049" x="5149850" y="4792663"/>
          <p14:tracePt t="112057" x="5133975" y="4776788"/>
          <p14:tracePt t="112065" x="5118100" y="4768850"/>
          <p14:tracePt t="112073" x="5110163" y="4768850"/>
          <p14:tracePt t="112081" x="5102225" y="4768850"/>
          <p14:tracePt t="112089" x="5094288" y="4768850"/>
          <p14:tracePt t="112097" x="5086350" y="4760913"/>
          <p14:tracePt t="112105" x="5078413" y="4760913"/>
          <p14:tracePt t="112120" x="5070475" y="4752975"/>
          <p14:tracePt t="112129" x="5062538" y="4745038"/>
          <p14:tracePt t="112137" x="5054600" y="4745038"/>
          <p14:tracePt t="112145" x="5046663" y="4729163"/>
          <p14:tracePt t="112154" x="5038725" y="4729163"/>
          <p14:tracePt t="112161" x="5038725" y="4713288"/>
          <p14:tracePt t="112169" x="5022850" y="4705350"/>
          <p14:tracePt t="112177" x="5014913" y="4697413"/>
          <p14:tracePt t="112185" x="5014913" y="4681538"/>
          <p14:tracePt t="112193" x="5006975" y="4657725"/>
          <p14:tracePt t="112201" x="4999038" y="4633913"/>
          <p14:tracePt t="112209" x="4999038" y="4616450"/>
          <p14:tracePt t="112217" x="4991100" y="4600575"/>
          <p14:tracePt t="112225" x="4991100" y="4584700"/>
          <p14:tracePt t="112233" x="4983163" y="4568825"/>
          <p14:tracePt t="112241" x="4983163" y="4545013"/>
          <p14:tracePt t="112249" x="4983163" y="4521200"/>
          <p14:tracePt t="112257" x="4983163" y="4497388"/>
          <p14:tracePt t="112265" x="4983163" y="4481513"/>
          <p14:tracePt t="112273" x="4991100" y="4465638"/>
          <p14:tracePt t="112281" x="5006975" y="4441825"/>
          <p14:tracePt t="112289" x="5014913" y="4425950"/>
          <p14:tracePt t="112297" x="5030788" y="4402138"/>
          <p14:tracePt t="112305" x="5038725" y="4394200"/>
          <p14:tracePt t="112313" x="5046663" y="4378325"/>
          <p14:tracePt t="112321" x="5062538" y="4362450"/>
          <p14:tracePt t="112329" x="5070475" y="4362450"/>
          <p14:tracePt t="112337" x="5078413" y="4346575"/>
          <p14:tracePt t="112345" x="5094288" y="4338638"/>
          <p14:tracePt t="112354" x="5102225" y="4338638"/>
          <p14:tracePt t="112361" x="5110163" y="4338638"/>
          <p14:tracePt t="112369" x="5126038" y="4330700"/>
          <p14:tracePt t="112377" x="5133975" y="4322763"/>
          <p14:tracePt t="112385" x="5141913" y="4322763"/>
          <p14:tracePt t="112393" x="5157788" y="4322763"/>
          <p14:tracePt t="112401" x="5165725" y="4322763"/>
          <p14:tracePt t="112409" x="5173663" y="4314825"/>
          <p14:tracePt t="112417" x="5189538" y="4314825"/>
          <p14:tracePt t="112425" x="5205413" y="4306888"/>
          <p14:tracePt t="112433" x="5213350" y="4306888"/>
          <p14:tracePt t="112441" x="5229225" y="4306888"/>
          <p14:tracePt t="112449" x="5245100" y="4306888"/>
          <p14:tracePt t="112457" x="5253038" y="4306888"/>
          <p14:tracePt t="112465" x="5260975" y="4306888"/>
          <p14:tracePt t="112473" x="5268913" y="4306888"/>
          <p14:tracePt t="112481" x="5292725" y="4306888"/>
          <p14:tracePt t="112489" x="5300663" y="4298950"/>
          <p14:tracePt t="112497" x="5318125" y="4298950"/>
          <p14:tracePt t="112505" x="5341938" y="4298950"/>
          <p14:tracePt t="112513" x="5365750" y="4298950"/>
          <p14:tracePt t="112521" x="5381625" y="4298950"/>
          <p14:tracePt t="112529" x="5405438" y="4298950"/>
          <p14:tracePt t="112537" x="5437188" y="4306888"/>
          <p14:tracePt t="112545" x="5461000" y="4314825"/>
          <p14:tracePt t="112554" x="5484813" y="4322763"/>
          <p14:tracePt t="112561" x="5500688" y="4330700"/>
          <p14:tracePt t="112569" x="5516563" y="4330700"/>
          <p14:tracePt t="112577" x="5532438" y="4346575"/>
          <p14:tracePt t="112585" x="5556250" y="4354513"/>
          <p14:tracePt t="112593" x="5572125" y="4362450"/>
          <p14:tracePt t="112601" x="5580063" y="4370388"/>
          <p14:tracePt t="112609" x="5588000" y="4378325"/>
          <p14:tracePt t="112617" x="5595938" y="4378325"/>
          <p14:tracePt t="112625" x="5603875" y="4394200"/>
          <p14:tracePt t="112641" x="5611813" y="4394200"/>
          <p14:tracePt t="112649" x="5619750" y="4402138"/>
          <p14:tracePt t="112657" x="5619750" y="4410075"/>
          <p14:tracePt t="112665" x="5619750" y="4418013"/>
          <p14:tracePt t="112673" x="5619750" y="4425950"/>
          <p14:tracePt t="112681" x="5619750" y="4433888"/>
          <p14:tracePt t="112689" x="5627688" y="4441825"/>
          <p14:tracePt t="112697" x="5627688" y="4465638"/>
          <p14:tracePt t="112705" x="5635625" y="4473575"/>
          <p14:tracePt t="112713" x="5643563" y="4481513"/>
          <p14:tracePt t="112721" x="5643563" y="4505325"/>
          <p14:tracePt t="112729" x="5651500" y="4521200"/>
          <p14:tracePt t="112736" x="5651500" y="4537075"/>
          <p14:tracePt t="112745" x="5651500" y="4552950"/>
          <p14:tracePt t="112754" x="5659438" y="4560888"/>
          <p14:tracePt t="112761" x="5659438" y="4568825"/>
          <p14:tracePt t="112769" x="5667375" y="4576763"/>
          <p14:tracePt t="112777" x="5667375" y="4584700"/>
          <p14:tracePt t="112785" x="5667375" y="4592638"/>
          <p14:tracePt t="112801" x="5667375" y="4600575"/>
          <p14:tracePt t="112809" x="5667375" y="4608513"/>
          <p14:tracePt t="112825" x="5667375" y="4616450"/>
          <p14:tracePt t="112849" x="5667375" y="4624388"/>
          <p14:tracePt t="112865" x="5667375" y="4633913"/>
          <p14:tracePt t="112905" x="5667375" y="4641850"/>
          <p14:tracePt t="113297" x="5659438" y="4641850"/>
          <p14:tracePt t="113305" x="5651500" y="4641850"/>
          <p14:tracePt t="113313" x="5643563" y="4641850"/>
          <p14:tracePt t="113321" x="5627688" y="4641850"/>
          <p14:tracePt t="113329" x="5619750" y="4641850"/>
          <p14:tracePt t="113337" x="5611813" y="4641850"/>
          <p14:tracePt t="113345" x="5603875" y="4641850"/>
          <p14:tracePt t="113354" x="5588000" y="4641850"/>
          <p14:tracePt t="113361" x="5572125" y="4641850"/>
          <p14:tracePt t="113369" x="5556250" y="4641850"/>
          <p14:tracePt t="113377" x="5540375" y="4641850"/>
          <p14:tracePt t="113385" x="5516563" y="4641850"/>
          <p14:tracePt t="113393" x="5508625" y="4641850"/>
          <p14:tracePt t="113401" x="5500688" y="4657725"/>
          <p14:tracePt t="113409" x="5492750" y="4657725"/>
          <p14:tracePt t="113425" x="5484813" y="4665663"/>
          <p14:tracePt t="113433" x="5476875" y="4665663"/>
          <p14:tracePt t="113441" x="5468938" y="4673600"/>
          <p14:tracePt t="113449" x="5468938" y="4681538"/>
          <p14:tracePt t="113457" x="5453063" y="4681538"/>
          <p14:tracePt t="113465" x="5453063" y="4689475"/>
          <p14:tracePt t="113473" x="5445125" y="4689475"/>
          <p14:tracePt t="113481" x="5437188" y="4689475"/>
          <p14:tracePt t="113489" x="5429250" y="4697413"/>
          <p14:tracePt t="113497" x="5413375" y="4697413"/>
          <p14:tracePt t="113505" x="5413375" y="4705350"/>
          <p14:tracePt t="113513" x="5405438" y="4705350"/>
          <p14:tracePt t="113529" x="5397500" y="4705350"/>
          <p14:tracePt t="113578" x="5381625" y="4705350"/>
          <p14:tracePt t="113585" x="5373688" y="4697413"/>
          <p14:tracePt t="113593" x="5357813" y="4681538"/>
          <p14:tracePt t="113601" x="5318125" y="4665663"/>
          <p14:tracePt t="113609" x="5284788" y="4649788"/>
          <p14:tracePt t="113617" x="5245100" y="4633913"/>
          <p14:tracePt t="113625" x="5197475" y="4616450"/>
          <p14:tracePt t="113633" x="5165725" y="4608513"/>
          <p14:tracePt t="113641" x="5110163" y="4592638"/>
          <p14:tracePt t="113649" x="5054600" y="4576763"/>
          <p14:tracePt t="113657" x="4999038" y="4568825"/>
          <p14:tracePt t="113665" x="4959350" y="4568825"/>
          <p14:tracePt t="113673" x="4894263" y="4568825"/>
          <p14:tracePt t="113689" x="4846638" y="4568825"/>
          <p14:tracePt t="113697" x="4806950" y="4568825"/>
          <p14:tracePt t="113705" x="4759325" y="4568825"/>
          <p14:tracePt t="113713" x="4719638" y="4576763"/>
          <p14:tracePt t="113721" x="4672013" y="4592638"/>
          <p14:tracePt t="113729" x="4624388" y="4600575"/>
          <p14:tracePt t="113736" x="4592638" y="4608513"/>
          <p14:tracePt t="113745" x="4551363" y="4616450"/>
          <p14:tracePt t="113754" x="4519613" y="4633913"/>
          <p14:tracePt t="113761" x="4503738" y="4649788"/>
          <p14:tracePt t="113769" x="4456113" y="4657725"/>
          <p14:tracePt t="113777" x="4432300" y="4673600"/>
          <p14:tracePt t="113785" x="4408488" y="4681538"/>
          <p14:tracePt t="113793" x="4384675" y="4689475"/>
          <p14:tracePt t="113801" x="4368800" y="4697413"/>
          <p14:tracePt t="113809" x="4352925" y="4705350"/>
          <p14:tracePt t="113817" x="4337050" y="4713288"/>
          <p14:tracePt t="113825" x="4321175" y="4713288"/>
          <p14:tracePt t="113833" x="4313238" y="4713288"/>
          <p14:tracePt t="113849" x="4305300" y="4713288"/>
          <p14:tracePt t="113857" x="4297363" y="4713288"/>
          <p14:tracePt t="113865" x="4289425" y="4713288"/>
          <p14:tracePt t="113881" x="4281488" y="4713288"/>
          <p14:tracePt t="113897" x="4265613" y="4713288"/>
          <p14:tracePt t="113905" x="4265613" y="4705350"/>
          <p14:tracePt t="113913" x="4249738" y="4697413"/>
          <p14:tracePt t="113921" x="4241800" y="4681538"/>
          <p14:tracePt t="113929" x="4233863" y="4657725"/>
          <p14:tracePt t="113937" x="4217988" y="4641850"/>
          <p14:tracePt t="113945" x="4210050" y="4616450"/>
          <p14:tracePt t="113954" x="4200525" y="4600575"/>
          <p14:tracePt t="113961" x="4184650" y="4576763"/>
          <p14:tracePt t="113969" x="4168775" y="4537075"/>
          <p14:tracePt t="113977" x="4144963" y="4489450"/>
          <p14:tracePt t="113985" x="4129088" y="4441825"/>
          <p14:tracePt t="113993" x="4105275" y="4410075"/>
          <p14:tracePt t="114001" x="4097338" y="4378325"/>
          <p14:tracePt t="114009" x="4065588" y="4354513"/>
          <p14:tracePt t="114021" x="4049713" y="4338638"/>
          <p14:tracePt t="114025" x="4033838" y="4322763"/>
          <p14:tracePt t="114033" x="4010025" y="4314825"/>
          <p14:tracePt t="114041" x="4002088" y="4314825"/>
          <p14:tracePt t="114049" x="3994150" y="4306888"/>
          <p14:tracePt t="114057" x="3986213" y="4306888"/>
          <p14:tracePt t="114065" x="3978275" y="4306888"/>
          <p14:tracePt t="114081" x="3970338" y="4306888"/>
          <p14:tracePt t="114113" x="3962400" y="4322763"/>
          <p14:tracePt t="114121" x="3954463" y="4346575"/>
          <p14:tracePt t="114129" x="3954463" y="4378325"/>
          <p14:tracePt t="114138" x="3946525" y="4418013"/>
          <p14:tracePt t="114145" x="3946525" y="4449763"/>
          <p14:tracePt t="114154" x="3938588" y="4497388"/>
          <p14:tracePt t="114161" x="3938588" y="4529138"/>
          <p14:tracePt t="114169" x="3930650" y="4560888"/>
          <p14:tracePt t="114177" x="3930650" y="4576763"/>
          <p14:tracePt t="114185" x="3930650" y="4600575"/>
          <p14:tracePt t="114193" x="3930650" y="4624388"/>
          <p14:tracePt t="114201" x="3930650" y="4641850"/>
          <p14:tracePt t="114217" x="3930650" y="4649788"/>
          <p14:tracePt t="114225" x="3930650" y="4657725"/>
          <p14:tracePt t="114233" x="3938588" y="4657725"/>
          <p14:tracePt t="114289" x="3946525" y="4657725"/>
          <p14:tracePt t="114297" x="3954463" y="4657725"/>
          <p14:tracePt t="114305" x="3962400" y="4657725"/>
          <p14:tracePt t="114313" x="3978275" y="4657725"/>
          <p14:tracePt t="114321" x="3986213" y="4633913"/>
          <p14:tracePt t="114329" x="4010025" y="4608513"/>
          <p14:tracePt t="114337" x="4025900" y="4592638"/>
          <p14:tracePt t="114345" x="4041775" y="4568825"/>
          <p14:tracePt t="114354" x="4057650" y="4537075"/>
          <p14:tracePt t="114361" x="4073525" y="4513263"/>
          <p14:tracePt t="114369" x="4081463" y="4489450"/>
          <p14:tracePt t="114377" x="4097338" y="4449763"/>
          <p14:tracePt t="114385" x="4105275" y="4425950"/>
          <p14:tracePt t="114393" x="4121150" y="4402138"/>
          <p14:tracePt t="114401" x="4121150" y="4378325"/>
          <p14:tracePt t="114409" x="4121150" y="4362450"/>
          <p14:tracePt t="114417" x="4129088" y="4362450"/>
          <p14:tracePt t="114425" x="4129088" y="4354513"/>
          <p14:tracePt t="114505" x="4121150" y="4354513"/>
          <p14:tracePt t="114529" x="4113213" y="4354513"/>
          <p14:tracePt t="114536" x="4105275" y="4354513"/>
          <p14:tracePt t="114561" x="4105275" y="4370388"/>
          <p14:tracePt t="114569" x="4105275" y="4386263"/>
          <p14:tracePt t="114577" x="4097338" y="4410075"/>
          <p14:tracePt t="114585" x="4097338" y="4433888"/>
          <p14:tracePt t="114593" x="4089400" y="4465638"/>
          <p14:tracePt t="114601" x="4081463" y="4505325"/>
          <p14:tracePt t="114609" x="4081463" y="4545013"/>
          <p14:tracePt t="114617" x="4081463" y="4576763"/>
          <p14:tracePt t="114625" x="4081463" y="4600575"/>
          <p14:tracePt t="114633" x="4081463" y="4633913"/>
          <p14:tracePt t="114641" x="4081463" y="4657725"/>
          <p14:tracePt t="114649" x="4081463" y="4681538"/>
          <p14:tracePt t="114657" x="4081463" y="4697413"/>
          <p14:tracePt t="114665" x="4081463" y="4729163"/>
          <p14:tracePt t="114673" x="4081463" y="4737100"/>
          <p14:tracePt t="114681" x="4081463" y="4752975"/>
          <p14:tracePt t="114689" x="4089400" y="4760913"/>
          <p14:tracePt t="114697" x="4089400" y="4776788"/>
          <p14:tracePt t="114721" x="4097338" y="4784725"/>
          <p14:tracePt t="114954" x="4105275" y="4784725"/>
          <p14:tracePt t="114977" x="4113213" y="4784725"/>
          <p14:tracePt t="114993" x="4121150" y="4784725"/>
          <p14:tracePt t="115001" x="4121150" y="4776788"/>
          <p14:tracePt t="115009" x="4137025" y="4768850"/>
          <p14:tracePt t="115017" x="4144963" y="4760913"/>
          <p14:tracePt t="115025" x="4152900" y="4752975"/>
          <p14:tracePt t="115033" x="4160838" y="4745038"/>
          <p14:tracePt t="115041" x="4176713" y="4737100"/>
          <p14:tracePt t="115049" x="4192588" y="4721225"/>
          <p14:tracePt t="115057" x="4210050" y="4713288"/>
          <p14:tracePt t="115065" x="4225925" y="4689475"/>
          <p14:tracePt t="115073" x="4249738" y="4681538"/>
          <p14:tracePt t="115081" x="4273550" y="4665663"/>
          <p14:tracePt t="115089" x="4289425" y="4649788"/>
          <p14:tracePt t="115097" x="4313238" y="4633913"/>
          <p14:tracePt t="115104" x="4337050" y="4616450"/>
          <p14:tracePt t="115113" x="4368800" y="4600575"/>
          <p14:tracePt t="115121" x="4392613" y="4584700"/>
          <p14:tracePt t="115129" x="4416425" y="4576763"/>
          <p14:tracePt t="115136" x="4424363" y="4568825"/>
          <p14:tracePt t="115145" x="4440238" y="4552950"/>
          <p14:tracePt t="115154" x="4456113" y="4545013"/>
          <p14:tracePt t="115161" x="4479925" y="4545013"/>
          <p14:tracePt t="115169" x="4487863" y="4537075"/>
          <p14:tracePt t="115177" x="4495800" y="4529138"/>
          <p14:tracePt t="115185" x="4511675" y="4529138"/>
          <p14:tracePt t="115193" x="4511675" y="4513263"/>
          <p14:tracePt t="115201" x="4519613" y="4513263"/>
          <p14:tracePt t="115209" x="4527550" y="4513263"/>
          <p14:tracePt t="115217" x="4535488" y="4513263"/>
          <p14:tracePt t="115233" x="4551363" y="4513263"/>
          <p14:tracePt t="115241" x="4559300" y="4513263"/>
          <p14:tracePt t="115249" x="4576763" y="4521200"/>
          <p14:tracePt t="115257" x="4592638" y="4537075"/>
          <p14:tracePt t="115265" x="4632325" y="4560888"/>
          <p14:tracePt t="115273" x="4672013" y="4584700"/>
          <p14:tracePt t="115281" x="4719638" y="4608513"/>
          <p14:tracePt t="115289" x="4759325" y="4641850"/>
          <p14:tracePt t="115297" x="4806950" y="4697413"/>
          <p14:tracePt t="115305" x="4846638" y="4721225"/>
          <p14:tracePt t="115313" x="4902200" y="4768850"/>
          <p14:tracePt t="115321" x="4951413" y="4808538"/>
          <p14:tracePt t="115329" x="4991100" y="4848225"/>
          <p14:tracePt t="115337" x="5038725" y="4879975"/>
          <p14:tracePt t="115345" x="5086350" y="4911725"/>
          <p14:tracePt t="115354" x="5126038" y="4935538"/>
          <p14:tracePt t="115361" x="5173663" y="4967288"/>
          <p14:tracePt t="115369" x="5205413" y="4984750"/>
          <p14:tracePt t="115377" x="5237163" y="5000625"/>
          <p14:tracePt t="115385" x="5268913" y="5024438"/>
          <p14:tracePt t="115393" x="5292725" y="5032375"/>
          <p14:tracePt t="115401" x="5310188" y="5032375"/>
          <p14:tracePt t="115409" x="5326063" y="5040313"/>
          <p14:tracePt t="115417" x="5334000" y="5040313"/>
          <p14:tracePt t="115425" x="5349875" y="5040313"/>
          <p14:tracePt t="115433" x="5357813" y="5040313"/>
          <p14:tracePt t="115449" x="5373688" y="5040313"/>
          <p14:tracePt t="115465" x="5381625" y="5040313"/>
          <p14:tracePt t="115473" x="5389563" y="5032375"/>
          <p14:tracePt t="115481" x="5397500" y="5016500"/>
          <p14:tracePt t="115489" x="5413375" y="5008563"/>
          <p14:tracePt t="115497" x="5421313" y="4992688"/>
          <p14:tracePt t="115505" x="5429250" y="4976813"/>
          <p14:tracePt t="115513" x="5445125" y="4959350"/>
          <p14:tracePt t="115521" x="5461000" y="4943475"/>
          <p14:tracePt t="115529" x="5468938" y="4919663"/>
          <p14:tracePt t="115538" x="5492750" y="4911725"/>
          <p14:tracePt t="115545" x="5500688" y="4895850"/>
          <p14:tracePt t="115554" x="5516563" y="4887913"/>
          <p14:tracePt t="115561" x="5532438" y="4879975"/>
          <p14:tracePt t="115569" x="5540375" y="4872038"/>
          <p14:tracePt t="115577" x="5548313" y="4864100"/>
          <p14:tracePt t="115585" x="5556250" y="4864100"/>
          <p14:tracePt t="115593" x="5564188" y="4864100"/>
          <p14:tracePt t="115601" x="5564188" y="4856163"/>
          <p14:tracePt t="115625" x="5572125" y="4856163"/>
          <p14:tracePt t="115641" x="5572125" y="4848225"/>
          <p14:tracePt t="115649" x="5580063" y="4848225"/>
          <p14:tracePt t="115665" x="5595938" y="4848225"/>
          <p14:tracePt t="115673" x="5611813" y="4848225"/>
          <p14:tracePt t="115681" x="5635625" y="4864100"/>
          <p14:tracePt t="115689" x="5659438" y="4872038"/>
          <p14:tracePt t="115697" x="5692775" y="4887913"/>
          <p14:tracePt t="115705" x="5724525" y="4903788"/>
          <p14:tracePt t="115713" x="5748338" y="4911725"/>
          <p14:tracePt t="115721" x="5795963" y="4927600"/>
          <p14:tracePt t="115729" x="5827713" y="4943475"/>
          <p14:tracePt t="115737" x="5851525" y="4951413"/>
          <p14:tracePt t="115745" x="5899150" y="4967288"/>
          <p14:tracePt t="115754" x="5938838" y="4976813"/>
          <p14:tracePt t="115761" x="5970588" y="4984750"/>
          <p14:tracePt t="115769" x="6010275" y="4984750"/>
          <p14:tracePt t="115777" x="6059488" y="4984750"/>
          <p14:tracePt t="115785" x="6099175" y="4992688"/>
          <p14:tracePt t="115793" x="6146800" y="4992688"/>
          <p14:tracePt t="115801" x="6178550" y="4992688"/>
          <p14:tracePt t="115809" x="6218238" y="4992688"/>
          <p14:tracePt t="115817" x="6257925" y="4992688"/>
          <p14:tracePt t="115825" x="6289675" y="4992688"/>
          <p14:tracePt t="115833" x="6313488" y="4992688"/>
          <p14:tracePt t="115841" x="6337300" y="4992688"/>
          <p14:tracePt t="115849" x="6361113" y="4992688"/>
          <p14:tracePt t="115857" x="6376988" y="4992688"/>
          <p14:tracePt t="115865" x="6384925" y="4984750"/>
          <p14:tracePt t="115873" x="6402388" y="4984750"/>
          <p14:tracePt t="115888" x="6426200" y="4984750"/>
          <p14:tracePt t="115889" x="6434138" y="4967288"/>
          <p14:tracePt t="115897" x="6442075" y="4959350"/>
          <p14:tracePt t="115905" x="6457950" y="4959350"/>
          <p14:tracePt t="115913" x="6465888" y="4951413"/>
          <p14:tracePt t="115921" x="6481763" y="4943475"/>
          <p14:tracePt t="115929" x="6489700" y="4935538"/>
          <p14:tracePt t="115937" x="6497638" y="4927600"/>
          <p14:tracePt t="115945" x="6513513" y="4927600"/>
          <p14:tracePt t="115954" x="6521450" y="4919663"/>
          <p14:tracePt t="115961" x="6537325" y="4903788"/>
          <p14:tracePt t="115969" x="6553200" y="4895850"/>
          <p14:tracePt t="115977" x="6577013" y="4879975"/>
          <p14:tracePt t="115985" x="6600825" y="4872038"/>
          <p14:tracePt t="115993" x="6640513" y="4856163"/>
          <p14:tracePt t="116001" x="6672263" y="4840288"/>
          <p14:tracePt t="116009" x="6727825" y="4824413"/>
          <p14:tracePt t="116017" x="6784975" y="4816475"/>
          <p14:tracePt t="116025" x="6856413" y="4792663"/>
          <p14:tracePt t="116033" x="6919913" y="4776788"/>
          <p14:tracePt t="116041" x="6983413" y="4768850"/>
          <p14:tracePt t="116049" x="7046913" y="4752975"/>
          <p14:tracePt t="116057" x="7102475" y="4737100"/>
          <p14:tracePt t="116065" x="7159625" y="4721225"/>
          <p14:tracePt t="116073" x="7199313" y="4697413"/>
          <p14:tracePt t="116081" x="7231063" y="4665663"/>
          <p14:tracePt t="116089" x="7239000" y="4633913"/>
          <p14:tracePt t="116097" x="7246938" y="4608513"/>
          <p14:tracePt t="116104" x="7246938" y="4584700"/>
          <p14:tracePt t="116113" x="7231063" y="4537075"/>
          <p14:tracePt t="116121" x="7199313" y="4489450"/>
          <p14:tracePt t="116129" x="7151688" y="4433888"/>
          <p14:tracePt t="116137" x="7070725" y="4370388"/>
          <p14:tracePt t="116145" x="7007225" y="4338638"/>
          <p14:tracePt t="116154" x="6927850" y="4306888"/>
          <p14:tracePt t="116161" x="6848475" y="4265613"/>
          <p14:tracePt t="116377" x="6848475" y="4281488"/>
          <p14:tracePt t="116385" x="6856413" y="4298950"/>
          <p14:tracePt t="116393" x="6872288" y="4338638"/>
          <p14:tracePt t="116401" x="6904038" y="4394200"/>
          <p14:tracePt t="116409" x="6919913" y="4449763"/>
          <p14:tracePt t="116417" x="6967538" y="4497388"/>
          <p14:tracePt t="116425" x="7054850" y="4545013"/>
          <p14:tracePt t="116433" x="7143750" y="4576763"/>
          <p14:tracePt t="116441" x="7199313" y="4576763"/>
          <p14:tracePt t="116449" x="7231063" y="4576763"/>
          <p14:tracePt t="116457" x="7246938" y="4576763"/>
          <p14:tracePt t="116465" x="7254875" y="4576763"/>
          <p14:tracePt t="116473" x="7262813" y="4576763"/>
          <p14:tracePt t="116481" x="7270750" y="4568825"/>
          <p14:tracePt t="116489" x="7286625" y="4568825"/>
          <p14:tracePt t="116497" x="7302500" y="4560888"/>
          <p14:tracePt t="116505" x="7310438" y="4560888"/>
          <p14:tracePt t="116513" x="7318375" y="4560888"/>
          <p14:tracePt t="116521" x="7334250" y="4560888"/>
          <p14:tracePt t="116529" x="7350125" y="4560888"/>
          <p14:tracePt t="116537" x="7366000" y="4552950"/>
          <p14:tracePt t="116545" x="7381875" y="4552950"/>
          <p14:tracePt t="116554" x="7389813" y="4552950"/>
          <p14:tracePt t="116561" x="7413625" y="4545013"/>
          <p14:tracePt t="116569" x="7445375" y="4537075"/>
          <p14:tracePt t="116577" x="7461250" y="4529138"/>
          <p14:tracePt t="116585" x="7477125" y="4529138"/>
          <p14:tracePt t="116593" x="7502525" y="4521200"/>
          <p14:tracePt t="116601" x="7518400" y="4513263"/>
          <p14:tracePt t="116609" x="7526338" y="4513263"/>
          <p14:tracePt t="116617" x="7550150" y="4513263"/>
          <p14:tracePt t="116633" x="7558088" y="4513263"/>
          <p14:tracePt t="116641" x="7573963" y="4505325"/>
          <p14:tracePt t="116657" x="7581900" y="4497388"/>
          <p14:tracePt t="116665" x="7589838" y="4497388"/>
          <p14:tracePt t="116673" x="7597775" y="4497388"/>
          <p14:tracePt t="116689" x="7605713" y="4489450"/>
          <p14:tracePt t="116705" x="7613650" y="4489450"/>
          <p14:tracePt t="116721" x="7621588" y="4489450"/>
          <p14:tracePt t="116737" x="7629525" y="4489450"/>
          <p14:tracePt t="116761" x="7637463" y="4489450"/>
          <p14:tracePt t="116769" x="7637463" y="4481513"/>
          <p14:tracePt t="116777" x="7645400" y="4481513"/>
          <p14:tracePt t="116785" x="7653338" y="4481513"/>
          <p14:tracePt t="116817" x="7653338" y="4473575"/>
          <p14:tracePt t="116825" x="7661275" y="4473575"/>
          <p14:tracePt t="116841" x="7661275" y="4465638"/>
          <p14:tracePt t="117153" x="7669213" y="4465638"/>
          <p14:tracePt t="117209" x="7669213" y="4457700"/>
          <p14:tracePt t="117481" x="7677150" y="4457700"/>
          <p14:tracePt t="117849" x="7685088" y="4457700"/>
          <p14:tracePt t="117881" x="7693025" y="4457700"/>
          <p14:tracePt t="117889" x="7700963" y="4457700"/>
          <p14:tracePt t="117897" x="7708900" y="4457700"/>
          <p14:tracePt t="117905" x="7716838" y="4457700"/>
          <p14:tracePt t="117913" x="7740650" y="4457700"/>
          <p14:tracePt t="117920" x="7756525" y="4449763"/>
          <p14:tracePt t="117929" x="7772400" y="4441825"/>
          <p14:tracePt t="117937" x="7780338" y="4441825"/>
          <p14:tracePt t="117945" x="7796213" y="4441825"/>
          <p14:tracePt t="117954" x="7820025" y="4441825"/>
          <p14:tracePt t="117961" x="7835900" y="4441825"/>
          <p14:tracePt t="117969" x="7851775" y="4441825"/>
          <p14:tracePt t="117977" x="7869238" y="4433888"/>
          <p14:tracePt t="117985" x="7893050" y="4433888"/>
          <p14:tracePt t="117993" x="7908925" y="4433888"/>
          <p14:tracePt t="118001" x="7932738" y="4433888"/>
          <p14:tracePt t="118009" x="7956550" y="4425950"/>
          <p14:tracePt t="118017" x="7972425" y="4425950"/>
          <p14:tracePt t="118025" x="7996238" y="4425950"/>
          <p14:tracePt t="118033" x="8020050" y="4418013"/>
          <p14:tracePt t="118041" x="8035925" y="4410075"/>
          <p14:tracePt t="118049" x="8059738" y="4410075"/>
          <p14:tracePt t="118057" x="8091488" y="4402138"/>
          <p14:tracePt t="118065" x="8115300" y="4394200"/>
          <p14:tracePt t="118073" x="8139113" y="4394200"/>
          <p14:tracePt t="118081" x="8170863" y="4378325"/>
          <p14:tracePt t="118089" x="8210550" y="4378325"/>
          <p14:tracePt t="118097" x="8243888" y="4378325"/>
          <p14:tracePt t="118104" x="8291513" y="4370388"/>
          <p14:tracePt t="118113" x="8331200" y="4370388"/>
          <p14:tracePt t="118121" x="8386763" y="4354513"/>
          <p14:tracePt t="118129" x="8442325" y="4346575"/>
          <p14:tracePt t="118138" x="8505825" y="4338638"/>
          <p14:tracePt t="118145" x="8561388" y="4338638"/>
          <p14:tracePt t="118154" x="8618538" y="4322763"/>
          <p14:tracePt t="118161" x="8682038" y="4322763"/>
          <p14:tracePt t="118169" x="8737600" y="4306888"/>
          <p14:tracePt t="118177" x="8777288" y="4306888"/>
          <p14:tracePt t="118185" x="8832850" y="4291013"/>
          <p14:tracePt t="118193" x="8888413" y="4281488"/>
          <p14:tracePt t="118201" x="8936038" y="4273550"/>
          <p14:tracePt t="118209" x="9001125" y="4265613"/>
          <p14:tracePt t="118217" x="9032875" y="4249738"/>
          <p14:tracePt t="118225" x="9088438" y="4241800"/>
          <p14:tracePt t="118233" x="9128125" y="422592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2CE2-6363-4030-B6F9-CEDB27987E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968375"/>
            <a:ext cx="8065591" cy="29519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관계의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비식별관계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(Non-Identifying Relationship)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비식별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종속관계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부모의 주 식별자는 자식의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non-key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영역으로 이주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자식은 자신의 각 인스턴스의 식별을 위해 부모 엔티티에 독립적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없이 존재할 수 없음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5D56B9FE-E1C8-48A6-8AD6-5660F9928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1807E-EAD0-480B-99D4-6AE68B6B3E4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4037" name="그림 1">
            <a:extLst>
              <a:ext uri="{FF2B5EF4-FFF2-40B4-BE49-F238E27FC236}">
                <a16:creationId xmlns:a16="http://schemas.microsoft.com/office/drawing/2014/main" id="{5F060799-13DB-4FDC-9B0A-29E4C34B7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73748"/>
            <a:ext cx="5328592" cy="249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9190EF0-59D4-4AA6-A61D-214DCCAE9B6B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701D090D-2AB2-4DC6-809E-B2A9906378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22"/>
    </mc:Choice>
    <mc:Fallback xmlns="">
      <p:transition spd="slow" advTm="87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983" x="8959850" y="3508375"/>
          <p14:tracePt t="991" x="8840788" y="3500438"/>
          <p14:tracePt t="999" x="8737600" y="3500438"/>
          <p14:tracePt t="1007" x="8634413" y="3484563"/>
          <p14:tracePt t="1015" x="8513763" y="3468688"/>
          <p14:tracePt t="1023" x="8402638" y="3444875"/>
          <p14:tracePt t="1030" x="8299450" y="3429000"/>
          <p14:tracePt t="1039" x="8194675" y="3413125"/>
          <p14:tracePt t="1047" x="8083550" y="3405188"/>
          <p14:tracePt t="1055" x="7980363" y="3397250"/>
          <p14:tracePt t="1063" x="7877175" y="3389313"/>
          <p14:tracePt t="1071" x="7788275" y="3373438"/>
          <p14:tracePt t="1079" x="7693025" y="3365500"/>
          <p14:tracePt t="1087" x="7605713" y="3357563"/>
          <p14:tracePt t="1095" x="7534275" y="3349625"/>
          <p14:tracePt t="1103" x="7461250" y="3341688"/>
          <p14:tracePt t="1111" x="7389813" y="3333750"/>
          <p14:tracePt t="1119" x="7318375" y="3325813"/>
          <p14:tracePt t="1127" x="7246938" y="3317875"/>
          <p14:tracePt t="1135" x="7183438" y="3309938"/>
          <p14:tracePt t="1143" x="7110413" y="3309938"/>
          <p14:tracePt t="1151" x="7054850" y="3302000"/>
          <p14:tracePt t="1159" x="6991350" y="3302000"/>
          <p14:tracePt t="1167" x="6927850" y="3294063"/>
          <p14:tracePt t="1175" x="6856413" y="3294063"/>
          <p14:tracePt t="1183" x="6777038" y="3286125"/>
          <p14:tracePt t="1191" x="6680200" y="3286125"/>
          <p14:tracePt t="1199" x="6577013" y="3278188"/>
          <p14:tracePt t="1207" x="6457950" y="3262313"/>
          <p14:tracePt t="1215" x="6289675" y="3236913"/>
          <p14:tracePt t="1223" x="6099175" y="3189288"/>
          <p14:tracePt t="1231" x="5922963" y="3125788"/>
          <p14:tracePt t="1239" x="5659438" y="3046413"/>
          <p14:tracePt t="1246" x="5373688" y="2935288"/>
          <p14:tracePt t="1255" x="5126038" y="2822575"/>
          <p14:tracePt t="1263" x="4894263" y="2695575"/>
          <p14:tracePt t="1271" x="4679950" y="2566988"/>
          <p14:tracePt t="1279" x="4448175" y="2439988"/>
          <p14:tracePt t="1287" x="4257675" y="2328863"/>
          <p14:tracePt t="1295" x="4089400" y="2241550"/>
          <p14:tracePt t="1303" x="3970338" y="2184400"/>
          <p14:tracePt t="1311" x="3802063" y="2097088"/>
          <p14:tracePt t="1319" x="3706813" y="2025650"/>
          <p14:tracePt t="1327" x="3635375" y="1993900"/>
          <p14:tracePt t="1335" x="3611563" y="1993900"/>
          <p14:tracePt t="1671" x="3627438" y="1993900"/>
          <p14:tracePt t="1679" x="3659188" y="2009775"/>
          <p14:tracePt t="1686" x="3698875" y="2041525"/>
          <p14:tracePt t="1695" x="3738563" y="2081213"/>
          <p14:tracePt t="1703" x="3754438" y="2089150"/>
          <p14:tracePt t="1711" x="3770313" y="2105025"/>
          <p14:tracePt t="1719" x="3778250" y="2105025"/>
          <p14:tracePt t="1727" x="3786188" y="2105025"/>
          <p14:tracePt t="1767" x="3786188" y="2112963"/>
          <p14:tracePt t="1799" x="3770313" y="2112963"/>
          <p14:tracePt t="1807" x="3762375" y="2120900"/>
          <p14:tracePt t="1815" x="3754438" y="2128838"/>
          <p14:tracePt t="1831" x="3746500" y="2136775"/>
          <p14:tracePt t="1847" x="3738563" y="2136775"/>
          <p14:tracePt t="1870" x="3738563" y="2144713"/>
          <p14:tracePt t="1879" x="3730625" y="2144713"/>
          <p14:tracePt t="1895" x="3722688" y="2144713"/>
          <p14:tracePt t="1911" x="3722688" y="2152650"/>
          <p14:tracePt t="1943" x="3722688" y="2160588"/>
          <p14:tracePt t="3831" x="3722688" y="2168525"/>
          <p14:tracePt t="3847" x="3714750" y="2168525"/>
          <p14:tracePt t="3862" x="3714750" y="2176463"/>
          <p14:tracePt t="10935" x="3698875" y="2176463"/>
          <p14:tracePt t="10951" x="3698875" y="2184400"/>
          <p14:tracePt t="10958" x="3690938" y="2184400"/>
          <p14:tracePt t="10975" x="3683000" y="2184400"/>
          <p14:tracePt t="10983" x="3675063" y="2184400"/>
          <p14:tracePt t="10991" x="3667125" y="2184400"/>
          <p14:tracePt t="10999" x="3659188" y="2184400"/>
          <p14:tracePt t="11007" x="3643313" y="2184400"/>
          <p14:tracePt t="11015" x="3635375" y="2184400"/>
          <p14:tracePt t="11023" x="3627438" y="2184400"/>
          <p14:tracePt t="11031" x="3619500" y="2184400"/>
          <p14:tracePt t="11039" x="3611563" y="2184400"/>
          <p14:tracePt t="11047" x="3603625" y="2184400"/>
          <p14:tracePt t="11054" x="3595688" y="2184400"/>
          <p14:tracePt t="11062" x="3579813" y="2184400"/>
          <p14:tracePt t="11071" x="3571875" y="2184400"/>
          <p14:tracePt t="11079" x="3556000" y="2192338"/>
          <p14:tracePt t="11087" x="3540125" y="2192338"/>
          <p14:tracePt t="11095" x="3532188" y="2200275"/>
          <p14:tracePt t="11103" x="3516313" y="2208213"/>
          <p14:tracePt t="11112" x="3492500" y="2216150"/>
          <p14:tracePt t="11118" x="3459163" y="2233613"/>
          <p14:tracePt t="11127" x="3443288" y="2241550"/>
          <p14:tracePt t="11135" x="3419475" y="2249488"/>
          <p14:tracePt t="11143" x="3379788" y="2273300"/>
          <p14:tracePt t="11151" x="3332163" y="2289175"/>
          <p14:tracePt t="11159" x="3300413" y="2305050"/>
          <p14:tracePt t="11167" x="3260725" y="2320925"/>
          <p14:tracePt t="11175" x="3228975" y="2328863"/>
          <p14:tracePt t="11183" x="3173413" y="2352675"/>
          <p14:tracePt t="11191" x="3133725" y="2360613"/>
          <p14:tracePt t="11199" x="3092450" y="2376488"/>
          <p14:tracePt t="11207" x="3044825" y="2384425"/>
          <p14:tracePt t="11215" x="2997200" y="2392363"/>
          <p14:tracePt t="11222" x="2965450" y="2392363"/>
          <p14:tracePt t="11231" x="2933700" y="2392363"/>
          <p14:tracePt t="11238" x="2894013" y="2368550"/>
          <p14:tracePt t="11247" x="2846388" y="2344738"/>
          <p14:tracePt t="11255" x="2814638" y="2320925"/>
          <p14:tracePt t="11263" x="2774950" y="2289175"/>
          <p14:tracePt t="11271" x="2733675" y="2257425"/>
          <p14:tracePt t="11279" x="2693988" y="2224088"/>
          <p14:tracePt t="11287" x="2654300" y="2184400"/>
          <p14:tracePt t="11294" x="2638425" y="2160588"/>
          <p14:tracePt t="11303" x="2622550" y="2144713"/>
          <p14:tracePt t="11312" x="2606675" y="2112963"/>
          <p14:tracePt t="11319" x="2590800" y="2089150"/>
          <p14:tracePt t="11326" x="2590800" y="2065338"/>
          <p14:tracePt t="11335" x="2590800" y="2033588"/>
          <p14:tracePt t="11503" x="2598738" y="2033588"/>
          <p14:tracePt t="11511" x="2598738" y="2017713"/>
          <p14:tracePt t="11526" x="2598738" y="2025650"/>
          <p14:tracePt t="11535" x="2606675" y="2025650"/>
          <p14:tracePt t="11599" x="2606675" y="2041525"/>
          <p14:tracePt t="11615" x="2606675" y="2065338"/>
          <p14:tracePt t="11623" x="2598738" y="2081213"/>
          <p14:tracePt t="11630" x="2598738" y="2097088"/>
          <p14:tracePt t="11639" x="2598738" y="2105025"/>
          <p14:tracePt t="11655" x="2590800" y="2105025"/>
          <p14:tracePt t="11679" x="2582863" y="2112963"/>
          <p14:tracePt t="11694" x="2574925" y="2120900"/>
          <p14:tracePt t="11703" x="2559050" y="2120900"/>
          <p14:tracePt t="11711" x="2551113" y="2128838"/>
          <p14:tracePt t="11719" x="2535238" y="2144713"/>
          <p14:tracePt t="11726" x="2527300" y="2144713"/>
          <p14:tracePt t="11735" x="2511425" y="2168525"/>
          <p14:tracePt t="11742" x="2487613" y="2168525"/>
          <p14:tracePt t="11751" x="2471738" y="2192338"/>
          <p14:tracePt t="11759" x="2463800" y="2208213"/>
          <p14:tracePt t="11766" x="2439988" y="2216150"/>
          <p14:tracePt t="11774" x="2424113" y="2224088"/>
          <p14:tracePt t="11783" x="2408238" y="2241550"/>
          <p14:tracePt t="11791" x="2392363" y="2241550"/>
          <p14:tracePt t="11798" x="2366963" y="2265363"/>
          <p14:tracePt t="11807" x="2335213" y="2273300"/>
          <p14:tracePt t="11815" x="2319338" y="2289175"/>
          <p14:tracePt t="11823" x="2303463" y="2305050"/>
          <p14:tracePt t="11831" x="2279650" y="2320925"/>
          <p14:tracePt t="11839" x="2263775" y="2328863"/>
          <p14:tracePt t="11847" x="2247900" y="2344738"/>
          <p14:tracePt t="11855" x="2232025" y="2360613"/>
          <p14:tracePt t="11862" x="2216150" y="2376488"/>
          <p14:tracePt t="11871" x="2208213" y="2392363"/>
          <p14:tracePt t="11879" x="2192338" y="2400300"/>
          <p14:tracePt t="11887" x="2184400" y="2408238"/>
          <p14:tracePt t="11895" x="2168525" y="2424113"/>
          <p14:tracePt t="11902" x="2152650" y="2432050"/>
          <p14:tracePt t="11911" x="2144713" y="2447925"/>
          <p14:tracePt t="11918" x="2128838" y="2447925"/>
          <p14:tracePt t="11927" x="2120900" y="2463800"/>
          <p14:tracePt t="11934" x="2112963" y="2471738"/>
          <p14:tracePt t="11942" x="2105025" y="2479675"/>
          <p14:tracePt t="11961" x="2089150" y="2495550"/>
          <p14:tracePt t="11967" x="2081213" y="2503488"/>
          <p14:tracePt t="11974" x="2073275" y="2503488"/>
          <p14:tracePt t="11983" x="2073275" y="2511425"/>
          <p14:tracePt t="11999" x="2065338" y="2519363"/>
          <p14:tracePt t="12047" x="2065338" y="2527300"/>
          <p14:tracePt t="12119" x="2065338" y="2535238"/>
          <p14:tracePt t="12159" x="2073275" y="2535238"/>
          <p14:tracePt t="12175" x="2081213" y="2535238"/>
          <p14:tracePt t="12182" x="2081213" y="2543175"/>
          <p14:tracePt t="12191" x="2089150" y="2543175"/>
          <p14:tracePt t="12207" x="2097088" y="2543175"/>
          <p14:tracePt t="12223" x="2105025" y="2551113"/>
          <p14:tracePt t="12231" x="2112963" y="2551113"/>
          <p14:tracePt t="12238" x="2128838" y="2559050"/>
          <p14:tracePt t="12247" x="2136775" y="2559050"/>
          <p14:tracePt t="12255" x="2144713" y="2566988"/>
          <p14:tracePt t="12263" x="2160588" y="2566988"/>
          <p14:tracePt t="12271" x="2184400" y="2576513"/>
          <p14:tracePt t="12278" x="2208213" y="2576513"/>
          <p14:tracePt t="12287" x="2216150" y="2576513"/>
          <p14:tracePt t="12294" x="2247900" y="2584450"/>
          <p14:tracePt t="12302" x="2271713" y="2584450"/>
          <p14:tracePt t="12311" x="2303463" y="2584450"/>
          <p14:tracePt t="12319" x="2351088" y="2592388"/>
          <p14:tracePt t="12327" x="2392363" y="2600325"/>
          <p14:tracePt t="12335" x="2447925" y="2600325"/>
          <p14:tracePt t="12343" x="2503488" y="2608263"/>
          <p14:tracePt t="12350" x="2566988" y="2608263"/>
          <p14:tracePt t="12359" x="2622550" y="2616200"/>
          <p14:tracePt t="12367" x="2686050" y="2616200"/>
          <p14:tracePt t="12375" x="2751138" y="2616200"/>
          <p14:tracePt t="12383" x="2798763" y="2616200"/>
          <p14:tracePt t="12390" x="2854325" y="2624138"/>
          <p14:tracePt t="12399" x="2909888" y="2632075"/>
          <p14:tracePt t="12407" x="2957513" y="2632075"/>
          <p14:tracePt t="12414" x="2989263" y="2632075"/>
          <p14:tracePt t="12422" x="3013075" y="2632075"/>
          <p14:tracePt t="12431" x="3028950" y="2632075"/>
          <p14:tracePt t="12439" x="3036888" y="2640013"/>
          <p14:tracePt t="12511" x="3044825" y="2640013"/>
          <p14:tracePt t="12535" x="3052763" y="2640013"/>
          <p14:tracePt t="12543" x="3068638" y="2640013"/>
          <p14:tracePt t="12551" x="3076575" y="2640013"/>
          <p14:tracePt t="12559" x="3092450" y="2647950"/>
          <p14:tracePt t="12567" x="3109913" y="2655888"/>
          <p14:tracePt t="12575" x="3125788" y="2655888"/>
          <p14:tracePt t="12583" x="3149600" y="2655888"/>
          <p14:tracePt t="12591" x="3165475" y="2663825"/>
          <p14:tracePt t="12598" x="3189288" y="2671763"/>
          <p14:tracePt t="12607" x="3213100" y="2671763"/>
          <p14:tracePt t="12615" x="3244850" y="2679700"/>
          <p14:tracePt t="12622" x="3268663" y="2679700"/>
          <p14:tracePt t="12631" x="3308350" y="2687638"/>
          <p14:tracePt t="12639" x="3355975" y="2687638"/>
          <p14:tracePt t="12647" x="3379788" y="2687638"/>
          <p14:tracePt t="12655" x="3411538" y="2687638"/>
          <p14:tracePt t="12662" x="3435350" y="2687638"/>
          <p14:tracePt t="12671" x="3467100" y="2695575"/>
          <p14:tracePt t="12678" x="3492500" y="2703513"/>
          <p14:tracePt t="12687" x="3516313" y="2711450"/>
          <p14:tracePt t="12695" x="3524250" y="2711450"/>
          <p14:tracePt t="12703" x="3540125" y="2719388"/>
          <p14:tracePt t="12711" x="3548063" y="2719388"/>
          <p14:tracePt t="12719" x="3556000" y="2719388"/>
          <p14:tracePt t="12927" x="3556000" y="2727325"/>
          <p14:tracePt t="12943" x="3556000" y="2735263"/>
          <p14:tracePt t="12959" x="3556000" y="2743200"/>
          <p14:tracePt t="12967" x="3556000" y="2751138"/>
          <p14:tracePt t="12975" x="3563938" y="2751138"/>
          <p14:tracePt t="12983" x="3563938" y="2759075"/>
          <p14:tracePt t="12991" x="3563938" y="2767013"/>
          <p14:tracePt t="12999" x="3563938" y="2774950"/>
          <p14:tracePt t="13007" x="3563938" y="2782888"/>
          <p14:tracePt t="13023" x="3563938" y="2798763"/>
          <p14:tracePt t="13031" x="3563938" y="2806700"/>
          <p14:tracePt t="13047" x="3556000" y="2822575"/>
          <p14:tracePt t="13055" x="3548063" y="2822575"/>
          <p14:tracePt t="13062" x="3548063" y="2838450"/>
          <p14:tracePt t="13070" x="3532188" y="2854325"/>
          <p14:tracePt t="13079" x="3532188" y="2862263"/>
          <p14:tracePt t="13087" x="3524250" y="2870200"/>
          <p14:tracePt t="13094" x="3516313" y="2870200"/>
          <p14:tracePt t="13103" x="3516313" y="2886075"/>
          <p14:tracePt t="13111" x="3500438" y="2886075"/>
          <p14:tracePt t="13118" x="3500438" y="2894013"/>
          <p14:tracePt t="13127" x="3492500" y="2894013"/>
          <p14:tracePt t="13143" x="3476625" y="2901950"/>
          <p14:tracePt t="13159" x="3467100" y="2909888"/>
          <p14:tracePt t="13167" x="3459163" y="2909888"/>
          <p14:tracePt t="13183" x="3443288" y="2919413"/>
          <p14:tracePt t="13199" x="3427413" y="2919413"/>
          <p14:tracePt t="13207" x="3427413" y="2935288"/>
          <p14:tracePt t="13215" x="3419475" y="2935288"/>
          <p14:tracePt t="13230" x="3403600" y="2935288"/>
          <p14:tracePt t="13239" x="3395663" y="2943225"/>
          <p14:tracePt t="13247" x="3387725" y="2943225"/>
          <p14:tracePt t="13254" x="3379788" y="2943225"/>
          <p14:tracePt t="13263" x="3371850" y="2959100"/>
          <p14:tracePt t="13271" x="3363913" y="2959100"/>
          <p14:tracePt t="13278" x="3355975" y="2959100"/>
          <p14:tracePt t="13295" x="3355975" y="2967038"/>
          <p14:tracePt t="13343" x="3340100" y="2967038"/>
          <p14:tracePt t="13383" x="3340100" y="2974975"/>
          <p14:tracePt t="13415" x="3324225" y="2982913"/>
          <p14:tracePt t="13711" x="3332163" y="2982913"/>
          <p14:tracePt t="13759" x="3340100" y="2982913"/>
          <p14:tracePt t="13815" x="3348038" y="2982913"/>
          <p14:tracePt t="13895" x="3355975" y="2982913"/>
          <p14:tracePt t="13919" x="3363913" y="2982913"/>
          <p14:tracePt t="13935" x="3371850" y="2982913"/>
          <p14:tracePt t="13967" x="3371850" y="2990850"/>
          <p14:tracePt t="13975" x="3379788" y="2990850"/>
          <p14:tracePt t="13999" x="3387725" y="2990850"/>
          <p14:tracePt t="14015" x="3395663" y="2990850"/>
          <p14:tracePt t="14047" x="3403600" y="2990850"/>
          <p14:tracePt t="14127" x="3411538" y="2990850"/>
          <p14:tracePt t="14151" x="3419475" y="2990850"/>
          <p14:tracePt t="14159" x="3427413" y="2990850"/>
          <p14:tracePt t="14175" x="3435350" y="2990850"/>
          <p14:tracePt t="14183" x="3443288" y="2990850"/>
          <p14:tracePt t="14199" x="3459163" y="2990850"/>
          <p14:tracePt t="14215" x="3467100" y="2990850"/>
          <p14:tracePt t="14222" x="3476625" y="2990850"/>
          <p14:tracePt t="14230" x="3484563" y="2990850"/>
          <p14:tracePt t="14239" x="3500438" y="2990850"/>
          <p14:tracePt t="14247" x="3508375" y="2998788"/>
          <p14:tracePt t="14254" x="3516313" y="2998788"/>
          <p14:tracePt t="14262" x="3532188" y="2998788"/>
          <p14:tracePt t="14270" x="3548063" y="2998788"/>
          <p14:tracePt t="14279" x="3556000" y="2998788"/>
          <p14:tracePt t="14287" x="3563938" y="2998788"/>
          <p14:tracePt t="14294" x="3587750" y="3006725"/>
          <p14:tracePt t="14303" x="3603625" y="3006725"/>
          <p14:tracePt t="14311" x="3611563" y="3006725"/>
          <p14:tracePt t="14319" x="3627438" y="3014663"/>
          <p14:tracePt t="14326" x="3643313" y="3014663"/>
          <p14:tracePt t="14335" x="3659188" y="3014663"/>
          <p14:tracePt t="14343" x="3683000" y="3014663"/>
          <p14:tracePt t="14350" x="3698875" y="3014663"/>
          <p14:tracePt t="14359" x="3706813" y="3022600"/>
          <p14:tracePt t="14367" x="3714750" y="3022600"/>
          <p14:tracePt t="14375" x="3730625" y="3022600"/>
          <p14:tracePt t="14382" x="3746500" y="3022600"/>
          <p14:tracePt t="14398" x="3762375" y="3022600"/>
          <p14:tracePt t="14415" x="3770313" y="3022600"/>
          <p14:tracePt t="14431" x="3786188" y="3022600"/>
          <p14:tracePt t="14447" x="3794125" y="3022600"/>
          <p14:tracePt t="14463" x="3802063" y="3022600"/>
          <p14:tracePt t="14471" x="3810000" y="3022600"/>
          <p14:tracePt t="14478" x="3817938" y="3022600"/>
          <p14:tracePt t="14487" x="3825875" y="3022600"/>
          <p14:tracePt t="14503" x="3843338" y="3022600"/>
          <p14:tracePt t="14511" x="3851275" y="3022600"/>
          <p14:tracePt t="14518" x="3859213" y="3022600"/>
          <p14:tracePt t="14527" x="3875088" y="3022600"/>
          <p14:tracePt t="14535" x="3883025" y="3022600"/>
          <p14:tracePt t="14543" x="3890963" y="3014663"/>
          <p14:tracePt t="14551" x="3906838" y="3014663"/>
          <p14:tracePt t="14559" x="3930650" y="3014663"/>
          <p14:tracePt t="14567" x="3946525" y="3014663"/>
          <p14:tracePt t="14575" x="3962400" y="3014663"/>
          <p14:tracePt t="14583" x="3978275" y="3014663"/>
          <p14:tracePt t="14590" x="4002088" y="3014663"/>
          <p14:tracePt t="14598" x="4025900" y="3014663"/>
          <p14:tracePt t="14607" x="4049713" y="3006725"/>
          <p14:tracePt t="14615" x="4073525" y="3006725"/>
          <p14:tracePt t="14622" x="4097338" y="3006725"/>
          <p14:tracePt t="14630" x="4121150" y="3006725"/>
          <p14:tracePt t="14638" x="4137025" y="3006725"/>
          <p14:tracePt t="14646" x="4160838" y="3006725"/>
          <p14:tracePt t="14655" x="4184650" y="3006725"/>
          <p14:tracePt t="14663" x="4192588" y="3006725"/>
          <p14:tracePt t="14671" x="4217988" y="3006725"/>
          <p14:tracePt t="14679" x="4241800" y="3006725"/>
          <p14:tracePt t="14686" x="4257675" y="3006725"/>
          <p14:tracePt t="14694" x="4281488" y="3006725"/>
          <p14:tracePt t="14703" x="4305300" y="3006725"/>
          <p14:tracePt t="14711" x="4329113" y="3006725"/>
          <p14:tracePt t="14718" x="4352925" y="3006725"/>
          <p14:tracePt t="14727" x="4376738" y="3006725"/>
          <p14:tracePt t="14734" x="4392613" y="3006725"/>
          <p14:tracePt t="14742" x="4416425" y="3006725"/>
          <p14:tracePt t="14751" x="4432300" y="3006725"/>
          <p14:tracePt t="14758" x="4456113" y="3006725"/>
          <p14:tracePt t="14767" x="4479925" y="3006725"/>
          <p14:tracePt t="14775" x="4495800" y="3006725"/>
          <p14:tracePt t="14783" x="4511675" y="3006725"/>
          <p14:tracePt t="14790" x="4527550" y="3006725"/>
          <p14:tracePt t="14798" x="4543425" y="3006725"/>
          <p14:tracePt t="14807" x="4567238" y="3006725"/>
          <p14:tracePt t="14815" x="4576763" y="3006725"/>
          <p14:tracePt t="14823" x="4584700" y="3006725"/>
          <p14:tracePt t="14830" x="4592638" y="3006725"/>
          <p14:tracePt t="14839" x="4600575" y="3006725"/>
          <p14:tracePt t="15023" x="4608513" y="3006725"/>
          <p14:tracePt t="15030" x="4616450" y="3006725"/>
          <p14:tracePt t="15038" x="4624388" y="3006725"/>
          <p14:tracePt t="15047" x="4632325" y="3006725"/>
          <p14:tracePt t="15054" x="4656138" y="3006725"/>
          <p14:tracePt t="15063" x="4672013" y="3006725"/>
          <p14:tracePt t="15071" x="4695825" y="3006725"/>
          <p14:tracePt t="15078" x="4719638" y="3006725"/>
          <p14:tracePt t="15086" x="4751388" y="3006725"/>
          <p14:tracePt t="15095" x="4775200" y="3006725"/>
          <p14:tracePt t="15103" x="4814888" y="3006725"/>
          <p14:tracePt t="15111" x="4846638" y="3006725"/>
          <p14:tracePt t="15119" x="4878388" y="3006725"/>
          <p14:tracePt t="15127" x="4910138" y="3006725"/>
          <p14:tracePt t="15135" x="4933950" y="3006725"/>
          <p14:tracePt t="15143" x="4967288" y="3014663"/>
          <p14:tracePt t="15151" x="4991100" y="3014663"/>
          <p14:tracePt t="15159" x="5014913" y="3014663"/>
          <p14:tracePt t="15167" x="5038725" y="3014663"/>
          <p14:tracePt t="15175" x="5046663" y="3014663"/>
          <p14:tracePt t="15183" x="5062538" y="3014663"/>
          <p14:tracePt t="15191" x="5070475" y="3014663"/>
          <p14:tracePt t="15198" x="5078413" y="3014663"/>
          <p14:tracePt t="15366" x="5094288" y="3014663"/>
          <p14:tracePt t="15375" x="5110163" y="3014663"/>
          <p14:tracePt t="15383" x="5133975" y="3014663"/>
          <p14:tracePt t="15391" x="5165725" y="3014663"/>
          <p14:tracePt t="15399" x="5197475" y="3014663"/>
          <p14:tracePt t="15407" x="5245100" y="3014663"/>
          <p14:tracePt t="15415" x="5300663" y="3014663"/>
          <p14:tracePt t="15423" x="5349875" y="3014663"/>
          <p14:tracePt t="15431" x="5405438" y="3014663"/>
          <p14:tracePt t="15439" x="5461000" y="3014663"/>
          <p14:tracePt t="15447" x="5492750" y="3022600"/>
          <p14:tracePt t="15454" x="5524500" y="3022600"/>
          <p14:tracePt t="15462" x="5572125" y="3030538"/>
          <p14:tracePt t="15471" x="5588000" y="3038475"/>
          <p14:tracePt t="15478" x="5611813" y="3038475"/>
          <p14:tracePt t="15486" x="5619750" y="3038475"/>
          <p14:tracePt t="15494" x="5627688" y="3046413"/>
          <p14:tracePt t="15519" x="5635625" y="3046413"/>
          <p14:tracePt t="15671" x="5643563" y="3046413"/>
          <p14:tracePt t="15678" x="5667375" y="3046413"/>
          <p14:tracePt t="15687" x="5692775" y="3038475"/>
          <p14:tracePt t="15694" x="5724525" y="3038475"/>
          <p14:tracePt t="15702" x="5756275" y="3038475"/>
          <p14:tracePt t="15711" x="5795963" y="3030538"/>
          <p14:tracePt t="15719" x="5867400" y="3022600"/>
          <p14:tracePt t="15727" x="5922963" y="3014663"/>
          <p14:tracePt t="15734" x="5970588" y="3014663"/>
          <p14:tracePt t="15743" x="6034088" y="3014663"/>
          <p14:tracePt t="15751" x="6091238" y="3014663"/>
          <p14:tracePt t="15758" x="6130925" y="3014663"/>
          <p14:tracePt t="15767" x="6178550" y="3014663"/>
          <p14:tracePt t="15775" x="6210300" y="3014663"/>
          <p14:tracePt t="15783" x="6242050" y="3014663"/>
          <p14:tracePt t="15790" x="6265863" y="3014663"/>
          <p14:tracePt t="15799" x="6281738" y="3014663"/>
          <p14:tracePt t="15807" x="6297613" y="3014663"/>
          <p14:tracePt t="15814" x="6305550" y="3014663"/>
          <p14:tracePt t="16007" x="6313488" y="3014663"/>
          <p14:tracePt t="16015" x="6321425" y="3014663"/>
          <p14:tracePt t="16022" x="6345238" y="3014663"/>
          <p14:tracePt t="16031" x="6361113" y="3014663"/>
          <p14:tracePt t="16038" x="6392863" y="3014663"/>
          <p14:tracePt t="16046" x="6426200" y="3014663"/>
          <p14:tracePt t="16055" x="6473825" y="3022600"/>
          <p14:tracePt t="16063" x="6513513" y="3022600"/>
          <p14:tracePt t="16070" x="6561138" y="3022600"/>
          <p14:tracePt t="16079" x="6600825" y="3022600"/>
          <p14:tracePt t="16087" x="6656388" y="3022600"/>
          <p14:tracePt t="16095" x="6688138" y="3022600"/>
          <p14:tracePt t="16103" x="6719888" y="3022600"/>
          <p14:tracePt t="16111" x="6735763" y="3030538"/>
          <p14:tracePt t="16119" x="6759575" y="3030538"/>
          <p14:tracePt t="16575" x="6751638" y="3030538"/>
          <p14:tracePt t="16591" x="6735763" y="3030538"/>
          <p14:tracePt t="16607" x="6711950" y="3030538"/>
          <p14:tracePt t="16615" x="6696075" y="3030538"/>
          <p14:tracePt t="16623" x="6680200" y="3030538"/>
          <p14:tracePt t="16631" x="6664325" y="3030538"/>
          <p14:tracePt t="16638" x="6640513" y="3030538"/>
          <p14:tracePt t="16655" x="6537325" y="3030538"/>
          <p14:tracePt t="16671" x="6392863" y="3038475"/>
          <p14:tracePt t="16678" x="6329363" y="3046413"/>
          <p14:tracePt t="16687" x="6242050" y="3070225"/>
          <p14:tracePt t="16695" x="6162675" y="3094038"/>
          <p14:tracePt t="16702" x="6067425" y="3117850"/>
          <p14:tracePt t="16711" x="5954713" y="3157538"/>
          <p14:tracePt t="16718" x="5843588" y="3189288"/>
          <p14:tracePt t="16727" x="5708650" y="3244850"/>
          <p14:tracePt t="16734" x="5556250" y="3278188"/>
          <p14:tracePt t="16743" x="5381625" y="3333750"/>
          <p14:tracePt t="16751" x="5189538" y="3381375"/>
          <p14:tracePt t="16758" x="4991100" y="3444875"/>
          <p14:tracePt t="16767" x="4759325" y="3500438"/>
          <p14:tracePt t="16774" x="4543425" y="3548063"/>
          <p14:tracePt t="16783" x="4337050" y="3571875"/>
          <p14:tracePt t="16790" x="4176713" y="3579813"/>
          <p14:tracePt t="16798" x="4073525" y="3579813"/>
          <p14:tracePt t="16807" x="3962400" y="3532188"/>
          <p14:tracePt t="16815" x="3883025" y="3484563"/>
          <p14:tracePt t="16823" x="3810000" y="3413125"/>
          <p14:tracePt t="16831" x="3770313" y="3341688"/>
          <p14:tracePt t="17103" x="3786188" y="3349625"/>
          <p14:tracePt t="17111" x="3786188" y="3397250"/>
          <p14:tracePt t="17118" x="3786188" y="3429000"/>
          <p14:tracePt t="17127" x="3778250" y="3444875"/>
          <p14:tracePt t="17134" x="3770313" y="3484563"/>
          <p14:tracePt t="17142" x="3754438" y="3524250"/>
          <p14:tracePt t="17151" x="3722688" y="3548063"/>
          <p14:tracePt t="17158" x="3698875" y="3579813"/>
          <p14:tracePt t="17167" x="3635375" y="3613150"/>
          <p14:tracePt t="17175" x="3571875" y="3644900"/>
          <p14:tracePt t="17182" x="3548063" y="3644900"/>
          <p14:tracePt t="17191" x="3516313" y="3644900"/>
          <p14:tracePt t="17198" x="3484563" y="3644900"/>
          <p14:tracePt t="17207" x="3435350" y="3644900"/>
          <p14:tracePt t="17215" x="3371850" y="3644900"/>
          <p14:tracePt t="17222" x="3316288" y="3644900"/>
          <p14:tracePt t="17231" x="3276600" y="3644900"/>
          <p14:tracePt t="17238" x="3244850" y="3644900"/>
          <p14:tracePt t="17247" x="3213100" y="3644900"/>
          <p14:tracePt t="17254" x="3189288" y="3644900"/>
          <p14:tracePt t="17263" x="3173413" y="3644900"/>
          <p14:tracePt t="17271" x="3157538" y="3644900"/>
          <p14:tracePt t="17278" x="3149600" y="3644900"/>
          <p14:tracePt t="17286" x="3141663" y="3644900"/>
          <p14:tracePt t="17831" x="3149600" y="3644900"/>
          <p14:tracePt t="17927" x="3157538" y="3644900"/>
          <p14:tracePt t="17991" x="3165475" y="3644900"/>
          <p14:tracePt t="18015" x="3173413" y="3636963"/>
          <p14:tracePt t="18022" x="3181350" y="3636963"/>
          <p14:tracePt t="18039" x="3189288" y="3636963"/>
          <p14:tracePt t="18055" x="3197225" y="3636963"/>
          <p14:tracePt t="18063" x="3205163" y="3629025"/>
          <p14:tracePt t="18070" x="3213100" y="3629025"/>
          <p14:tracePt t="18079" x="3228975" y="3621088"/>
          <p14:tracePt t="18087" x="3244850" y="3621088"/>
          <p14:tracePt t="18094" x="3252788" y="3621088"/>
          <p14:tracePt t="18103" x="3268663" y="3621088"/>
          <p14:tracePt t="18111" x="3284538" y="3621088"/>
          <p14:tracePt t="18119" x="3300413" y="3621088"/>
          <p14:tracePt t="18127" x="3324225" y="3613150"/>
          <p14:tracePt t="18135" x="3340100" y="3613150"/>
          <p14:tracePt t="18142" x="3363913" y="3613150"/>
          <p14:tracePt t="18151" x="3379788" y="3613150"/>
          <p14:tracePt t="18159" x="3395663" y="3613150"/>
          <p14:tracePt t="18167" x="3403600" y="3613150"/>
          <p14:tracePt t="18175" x="3419475" y="3613150"/>
          <p14:tracePt t="18183" x="3435350" y="3613150"/>
          <p14:tracePt t="18190" x="3443288" y="3613150"/>
          <p14:tracePt t="18199" x="3451225" y="3613150"/>
          <p14:tracePt t="18206" x="3459163" y="3613150"/>
          <p14:tracePt t="18223" x="3476625" y="3613150"/>
          <p14:tracePt t="18239" x="3484563" y="3613150"/>
          <p14:tracePt t="18247" x="3492500" y="3613150"/>
          <p14:tracePt t="18263" x="3508375" y="3613150"/>
          <p14:tracePt t="18271" x="3516313" y="3613150"/>
          <p14:tracePt t="18278" x="3524250" y="3613150"/>
          <p14:tracePt t="18286" x="3540125" y="3613150"/>
          <p14:tracePt t="18294" x="3548063" y="3613150"/>
          <p14:tracePt t="18302" x="3556000" y="3613150"/>
          <p14:tracePt t="18311" x="3571875" y="3613150"/>
          <p14:tracePt t="18319" x="3587750" y="3613150"/>
          <p14:tracePt t="18326" x="3611563" y="3613150"/>
          <p14:tracePt t="18335" x="3627438" y="3613150"/>
          <p14:tracePt t="18342" x="3651250" y="3613150"/>
          <p14:tracePt t="18351" x="3675063" y="3613150"/>
          <p14:tracePt t="18359" x="3706813" y="3613150"/>
          <p14:tracePt t="18367" x="3746500" y="3613150"/>
          <p14:tracePt t="18374" x="3778250" y="3613150"/>
          <p14:tracePt t="18383" x="3833813" y="3613150"/>
          <p14:tracePt t="18390" x="3875088" y="3613150"/>
          <p14:tracePt t="18399" x="3930650" y="3613150"/>
          <p14:tracePt t="18407" x="3994150" y="3613150"/>
          <p14:tracePt t="18415" x="4041775" y="3613150"/>
          <p14:tracePt t="18422" x="4105275" y="3613150"/>
          <p14:tracePt t="18430" x="4160838" y="3613150"/>
          <p14:tracePt t="18439" x="4210050" y="3613150"/>
          <p14:tracePt t="18446" x="4257675" y="3613150"/>
          <p14:tracePt t="18454" x="4297363" y="3613150"/>
          <p14:tracePt t="18463" x="4329113" y="3613150"/>
          <p14:tracePt t="18470" x="4360863" y="3613150"/>
          <p14:tracePt t="18479" x="4384675" y="3605213"/>
          <p14:tracePt t="18486" x="4400550" y="3605213"/>
          <p14:tracePt t="18494" x="4408488" y="3605213"/>
          <p14:tracePt t="18503" x="4416425" y="3605213"/>
          <p14:tracePt t="18647" x="4424363" y="3605213"/>
          <p14:tracePt t="18751" x="4432300" y="3605213"/>
          <p14:tracePt t="18767" x="4448175" y="3605213"/>
          <p14:tracePt t="18783" x="4464050" y="3605213"/>
          <p14:tracePt t="18798" x="4471988" y="3605213"/>
          <p14:tracePt t="18806" x="4487863" y="3605213"/>
          <p14:tracePt t="18822" x="4495800" y="3605213"/>
          <p14:tracePt t="18831" x="4503738" y="3605213"/>
          <p14:tracePt t="18839" x="4511675" y="3605213"/>
          <p14:tracePt t="18846" x="4527550" y="3605213"/>
          <p14:tracePt t="18871" x="4535488" y="3605213"/>
          <p14:tracePt t="18928" x="4543425" y="3605213"/>
          <p14:tracePt t="18951" x="4543425" y="3613150"/>
          <p14:tracePt t="18967" x="4551363" y="3613150"/>
          <p14:tracePt t="18991" x="4559300" y="3613150"/>
          <p14:tracePt t="18999" x="4567238" y="3613150"/>
          <p14:tracePt t="19023" x="4576763" y="3613150"/>
          <p14:tracePt t="19039" x="4584700" y="3613150"/>
          <p14:tracePt t="19055" x="4600575" y="3613150"/>
          <p14:tracePt t="19071" x="4608513" y="3613150"/>
          <p14:tracePt t="19079" x="4616450" y="3613150"/>
          <p14:tracePt t="19087" x="4624388" y="3613150"/>
          <p14:tracePt t="19095" x="4632325" y="3613150"/>
          <p14:tracePt t="19102" x="4640263" y="3613150"/>
          <p14:tracePt t="19111" x="4648200" y="3613150"/>
          <p14:tracePt t="19119" x="4672013" y="3613150"/>
          <p14:tracePt t="19127" x="4679950" y="3621088"/>
          <p14:tracePt t="19135" x="4695825" y="3621088"/>
          <p14:tracePt t="19143" x="4711700" y="3621088"/>
          <p14:tracePt t="19151" x="4727575" y="3621088"/>
          <p14:tracePt t="19159" x="4751388" y="3621088"/>
          <p14:tracePt t="19167" x="4767263" y="3629025"/>
          <p14:tracePt t="19174" x="4783138" y="3636963"/>
          <p14:tracePt t="19183" x="4799013" y="3636963"/>
          <p14:tracePt t="19191" x="4814888" y="3636963"/>
          <p14:tracePt t="19198" x="4830763" y="3636963"/>
          <p14:tracePt t="19207" x="4846638" y="3636963"/>
          <p14:tracePt t="19215" x="4854575" y="3636963"/>
          <p14:tracePt t="19223" x="4862513" y="3644900"/>
          <p14:tracePt t="19231" x="4870450" y="3644900"/>
          <p14:tracePt t="19247" x="4878388" y="3652838"/>
          <p14:tracePt t="19254" x="4886325" y="3652838"/>
          <p14:tracePt t="19455" x="4894263" y="3652838"/>
          <p14:tracePt t="19479" x="4902200" y="3652838"/>
          <p14:tracePt t="19703" x="4910138" y="3652838"/>
          <p14:tracePt t="19719" x="4918075" y="3652838"/>
          <p14:tracePt t="19751" x="4926013" y="3652838"/>
          <p14:tracePt t="19887" x="4933950" y="3652838"/>
          <p14:tracePt t="19919" x="4943475" y="3652838"/>
          <p14:tracePt t="19926" x="4951413" y="3652838"/>
          <p14:tracePt t="19943" x="4959350" y="3652838"/>
          <p14:tracePt t="19950" x="4967288" y="3652838"/>
          <p14:tracePt t="19958" x="4975225" y="3652838"/>
          <p14:tracePt t="19967" x="4983163" y="3652838"/>
          <p14:tracePt t="19975" x="4991100" y="3652838"/>
          <p14:tracePt t="19991" x="4999038" y="3652838"/>
          <p14:tracePt t="19999" x="5006975" y="3652838"/>
          <p14:tracePt t="20006" x="5014913" y="3660775"/>
          <p14:tracePt t="20023" x="5022850" y="3660775"/>
          <p14:tracePt t="20031" x="5030788" y="3660775"/>
          <p14:tracePt t="20047" x="5038725" y="3660775"/>
          <p14:tracePt t="20071" x="5046663" y="3660775"/>
          <p14:tracePt t="20255" x="5054600" y="3660775"/>
          <p14:tracePt t="20262" x="5062538" y="3660775"/>
          <p14:tracePt t="20271" x="5070475" y="3660775"/>
          <p14:tracePt t="20279" x="5078413" y="3660775"/>
          <p14:tracePt t="20287" x="5094288" y="3660775"/>
          <p14:tracePt t="20294" x="5110163" y="3668713"/>
          <p14:tracePt t="20303" x="5133975" y="3668713"/>
          <p14:tracePt t="20311" x="5173663" y="3668713"/>
          <p14:tracePt t="20320" x="5221288" y="3684588"/>
          <p14:tracePt t="20327" x="5268913" y="3684588"/>
          <p14:tracePt t="20335" x="5318125" y="3684588"/>
          <p14:tracePt t="20343" x="5373688" y="3692525"/>
          <p14:tracePt t="20351" x="5429250" y="3692525"/>
          <p14:tracePt t="20359" x="5492750" y="3700463"/>
          <p14:tracePt t="20367" x="5548313" y="3700463"/>
          <p14:tracePt t="20375" x="5603875" y="3700463"/>
          <p14:tracePt t="20382" x="5643563" y="3700463"/>
          <p14:tracePt t="20390" x="5692775" y="3708400"/>
          <p14:tracePt t="20399" x="5708650" y="3708400"/>
          <p14:tracePt t="20406" x="5732463" y="3708400"/>
          <p14:tracePt t="20414" x="5740400" y="3708400"/>
          <p14:tracePt t="20422" x="5748338" y="3708400"/>
          <p14:tracePt t="20455" x="5748338" y="3716338"/>
          <p14:tracePt t="21927" x="5740400" y="3716338"/>
          <p14:tracePt t="21934" x="5740400" y="3724275"/>
          <p14:tracePt t="22543" x="5732463" y="3724275"/>
          <p14:tracePt t="22559" x="5716588" y="3724275"/>
          <p14:tracePt t="22575" x="5708650" y="3724275"/>
          <p14:tracePt t="22591" x="5700713" y="3724275"/>
          <p14:tracePt t="22599" x="5692775" y="3724275"/>
          <p14:tracePt t="22614" x="5684838" y="3724275"/>
          <p14:tracePt t="22639" x="5676900" y="3724275"/>
          <p14:tracePt t="22655" x="5659438" y="3724275"/>
          <p14:tracePt t="22662" x="5651500" y="3724275"/>
          <p14:tracePt t="22670" x="5635625" y="3724275"/>
          <p14:tracePt t="22678" x="5627688" y="3724275"/>
          <p14:tracePt t="22687" x="5611813" y="3724275"/>
          <p14:tracePt t="22694" x="5588000" y="3724275"/>
          <p14:tracePt t="22703" x="5564188" y="3724275"/>
          <p14:tracePt t="22711" x="5540375" y="3724275"/>
          <p14:tracePt t="22719" x="5500688" y="3732213"/>
          <p14:tracePt t="22727" x="5468938" y="3732213"/>
          <p14:tracePt t="22735" x="5421313" y="3732213"/>
          <p14:tracePt t="22743" x="5381625" y="3732213"/>
          <p14:tracePt t="22751" x="5334000" y="3732213"/>
          <p14:tracePt t="22758" x="5284788" y="3740150"/>
          <p14:tracePt t="22767" x="5245100" y="3740150"/>
          <p14:tracePt t="22774" x="5189538" y="3748088"/>
          <p14:tracePt t="22783" x="5133975" y="3756025"/>
          <p14:tracePt t="22790" x="5094288" y="3756025"/>
          <p14:tracePt t="22798" x="5046663" y="3763963"/>
          <p14:tracePt t="22806" x="4991100" y="3763963"/>
          <p14:tracePt t="22814" x="4926013" y="3771900"/>
          <p14:tracePt t="22823" x="4870450" y="3779838"/>
          <p14:tracePt t="22831" x="4806950" y="3779838"/>
          <p14:tracePt t="22838" x="4767263" y="3779838"/>
          <p14:tracePt t="22846" x="4711700" y="3787775"/>
          <p14:tracePt t="22854" x="4656138" y="3787775"/>
          <p14:tracePt t="22862" x="4616450" y="3787775"/>
          <p14:tracePt t="22871" x="4584700" y="3787775"/>
          <p14:tracePt t="22878" x="4543425" y="3787775"/>
          <p14:tracePt t="22887" x="4503738" y="3787775"/>
          <p14:tracePt t="22895" x="4471988" y="3787775"/>
          <p14:tracePt t="22903" x="4440238" y="3787775"/>
          <p14:tracePt t="22911" x="4408488" y="3787775"/>
          <p14:tracePt t="22919" x="4360863" y="3787775"/>
          <p14:tracePt t="22927" x="4321175" y="3795713"/>
          <p14:tracePt t="22935" x="4281488" y="3803650"/>
          <p14:tracePt t="22943" x="4241800" y="3803650"/>
          <p14:tracePt t="22961" x="4152900" y="3811588"/>
          <p14:tracePt t="22967" x="4113213" y="3819525"/>
          <p14:tracePt t="22975" x="4081463" y="3819525"/>
          <p14:tracePt t="22983" x="4049713" y="3819525"/>
          <p14:tracePt t="22990" x="4017963" y="3819525"/>
          <p14:tracePt t="22998" x="4002088" y="3819525"/>
          <p14:tracePt t="23007" x="3978275" y="3827463"/>
          <p14:tracePt t="23014" x="3962400" y="3827463"/>
          <p14:tracePt t="23022" x="3946525" y="3835400"/>
          <p14:tracePt t="23031" x="3938588" y="3835400"/>
          <p14:tracePt t="23038" x="3930650" y="3835400"/>
          <p14:tracePt t="23047" x="3914775" y="3835400"/>
          <p14:tracePt t="23071" x="3906838" y="3835400"/>
          <p14:tracePt t="23439" x="3898900" y="3835400"/>
          <p14:tracePt t="23455" x="3890963" y="3835400"/>
          <p14:tracePt t="23471" x="3883025" y="3835400"/>
          <p14:tracePt t="23591" x="3883025" y="3827463"/>
          <p14:tracePt t="23599" x="3890963" y="3827463"/>
          <p14:tracePt t="23607" x="3898900" y="3819525"/>
          <p14:tracePt t="23615" x="3914775" y="3819525"/>
          <p14:tracePt t="23622" x="3938588" y="3819525"/>
          <p14:tracePt t="23631" x="3962400" y="3819525"/>
          <p14:tracePt t="23638" x="3994150" y="3819525"/>
          <p14:tracePt t="23647" x="4025900" y="3819525"/>
          <p14:tracePt t="23655" x="4065588" y="3819525"/>
          <p14:tracePt t="23662" x="4113213" y="3819525"/>
          <p14:tracePt t="23670" x="4144963" y="3819525"/>
          <p14:tracePt t="23678" x="4168775" y="3819525"/>
          <p14:tracePt t="23686" x="4192588" y="3819525"/>
          <p14:tracePt t="23694" x="4217988" y="3819525"/>
          <p14:tracePt t="23710" x="4233863" y="3819525"/>
          <p14:tracePt t="23718" x="4233863" y="3827463"/>
          <p14:tracePt t="23727" x="4241800" y="3827463"/>
          <p14:tracePt t="23951" x="4249738" y="3827463"/>
          <p14:tracePt t="23975" x="4257675" y="3827463"/>
          <p14:tracePt t="23991" x="4265613" y="3827463"/>
          <p14:tracePt t="24007" x="4273550" y="3827463"/>
          <p14:tracePt t="24039" x="4281488" y="3827463"/>
          <p14:tracePt t="24063" x="4289425" y="3827463"/>
          <p14:tracePt t="24087" x="4297363" y="3827463"/>
          <p14:tracePt t="24119" x="4305300" y="3827463"/>
          <p14:tracePt t="24431" x="4305300" y="3835400"/>
          <p14:tracePt t="26015" x="4305300" y="3843338"/>
          <p14:tracePt t="26022" x="4305300" y="3851275"/>
          <p14:tracePt t="26038" x="4305300" y="3859213"/>
          <p14:tracePt t="26047" x="4305300" y="3867150"/>
          <p14:tracePt t="26055" x="4305300" y="3875088"/>
          <p14:tracePt t="26071" x="4297363" y="3883025"/>
          <p14:tracePt t="26078" x="4297363" y="3890963"/>
          <p14:tracePt t="26086" x="4297363" y="3898900"/>
          <p14:tracePt t="26094" x="4297363" y="3906838"/>
          <p14:tracePt t="26103" x="4289425" y="3922713"/>
          <p14:tracePt t="26111" x="4289425" y="3938588"/>
          <p14:tracePt t="26118" x="4289425" y="3956050"/>
          <p14:tracePt t="26127" x="4281488" y="3979863"/>
          <p14:tracePt t="26135" x="4281488" y="4019550"/>
          <p14:tracePt t="26143" x="4265613" y="4075113"/>
          <p14:tracePt t="26151" x="4241800" y="4138613"/>
          <p14:tracePt t="26158" x="4225925" y="4194175"/>
          <p14:tracePt t="26167" x="4200525" y="4273550"/>
          <p14:tracePt t="26175" x="4168775" y="4338638"/>
          <p14:tracePt t="26182" x="4137025" y="4410075"/>
          <p14:tracePt t="26190" x="4089400" y="4473575"/>
          <p14:tracePt t="26199" x="4049713" y="4545013"/>
          <p14:tracePt t="26207" x="4017963" y="4608513"/>
          <p14:tracePt t="26214" x="3954463" y="4681538"/>
          <p14:tracePt t="26222" x="3914775" y="4713288"/>
          <p14:tracePt t="26230" x="3883025" y="4721225"/>
          <p14:tracePt t="26239" x="3851275" y="4721225"/>
          <p14:tracePt t="26246" x="3833813" y="4721225"/>
          <p14:tracePt t="26254" x="3833813" y="4713288"/>
          <p14:tracePt t="26263" x="3833813" y="4697413"/>
          <p14:tracePt t="26270" x="3833813" y="4673600"/>
          <p14:tracePt t="26278" x="3817938" y="4649788"/>
          <p14:tracePt t="26287" x="3794125" y="4616450"/>
          <p14:tracePt t="26510" x="3802063" y="4624388"/>
          <p14:tracePt t="26519" x="3802063" y="4641850"/>
          <p14:tracePt t="26527" x="3825875" y="4665663"/>
          <p14:tracePt t="26535" x="3825875" y="4673600"/>
          <p14:tracePt t="26543" x="3843338" y="4673600"/>
          <p14:tracePt t="26551" x="3851275" y="4681538"/>
          <p14:tracePt t="26559" x="3851275" y="4689475"/>
          <p14:tracePt t="26567" x="3859213" y="4689475"/>
          <p14:tracePt t="26575" x="3859213" y="4697413"/>
          <p14:tracePt t="26583" x="3859213" y="4705350"/>
          <p14:tracePt t="26599" x="3843338" y="4721225"/>
          <p14:tracePt t="26607" x="3833813" y="4729163"/>
          <p14:tracePt t="26615" x="3817938" y="4745038"/>
          <p14:tracePt t="26623" x="3817938" y="4760913"/>
          <p14:tracePt t="26630" x="3802063" y="4768850"/>
          <p14:tracePt t="26638" x="3794125" y="4784725"/>
          <p14:tracePt t="26646" x="3794125" y="4800600"/>
          <p14:tracePt t="26654" x="3786188" y="4808538"/>
          <p14:tracePt t="26662" x="3786188" y="4816475"/>
          <p14:tracePt t="26895" x="3778250" y="4816475"/>
          <p14:tracePt t="26910" x="3770313" y="4816475"/>
          <p14:tracePt t="26918" x="3754438" y="4816475"/>
          <p14:tracePt t="26927" x="3738563" y="4816475"/>
          <p14:tracePt t="26935" x="3722688" y="4816475"/>
          <p14:tracePt t="26942" x="3706813" y="4816475"/>
          <p14:tracePt t="26950" x="3683000" y="4816475"/>
          <p14:tracePt t="26958" x="3659188" y="4808538"/>
          <p14:tracePt t="26967" x="3635375" y="4808538"/>
          <p14:tracePt t="26975" x="3603625" y="4808538"/>
          <p14:tracePt t="26994" x="3532188" y="4784725"/>
          <p14:tracePt t="26998" x="3500438" y="4776788"/>
          <p14:tracePt t="27006" x="3467100" y="4768850"/>
          <p14:tracePt t="27015" x="3435350" y="4768850"/>
          <p14:tracePt t="27022" x="3411538" y="4768850"/>
          <p14:tracePt t="27030" x="3387725" y="4768850"/>
          <p14:tracePt t="27038" x="3363913" y="4760913"/>
          <p14:tracePt t="27046" x="3348038" y="4752975"/>
          <p14:tracePt t="27054" x="3332163" y="4745038"/>
          <p14:tracePt t="27063" x="3316288" y="4745038"/>
          <p14:tracePt t="27070" x="3292475" y="4745038"/>
          <p14:tracePt t="27079" x="3276600" y="4737100"/>
          <p14:tracePt t="27086" x="3268663" y="4729163"/>
          <p14:tracePt t="27094" x="3252788" y="4729163"/>
          <p14:tracePt t="27102" x="3236913" y="4721225"/>
          <p14:tracePt t="27110" x="3228975" y="4721225"/>
          <p14:tracePt t="27118" x="3221038" y="4713288"/>
          <p14:tracePt t="27128" x="3205163" y="4713288"/>
          <p14:tracePt t="27134" x="3197225" y="4705350"/>
          <p14:tracePt t="27143" x="3189288" y="4697413"/>
          <p14:tracePt t="27167" x="3181350" y="4689475"/>
          <p14:tracePt t="27223" x="3173413" y="4689475"/>
          <p14:tracePt t="27263" x="3173413" y="4681538"/>
          <p14:tracePt t="27287" x="3165475" y="4681538"/>
          <p14:tracePt t="27335" x="3165475" y="4673600"/>
          <p14:tracePt t="27655" x="3157538" y="4673600"/>
          <p14:tracePt t="27662" x="3149600" y="4673600"/>
          <p14:tracePt t="27679" x="3141663" y="4673600"/>
          <p14:tracePt t="27687" x="3133725" y="4673600"/>
          <p14:tracePt t="27695" x="3125788" y="4673600"/>
          <p14:tracePt t="27703" x="3100388" y="4673600"/>
          <p14:tracePt t="27711" x="3084513" y="4665663"/>
          <p14:tracePt t="27719" x="3068638" y="4665663"/>
          <p14:tracePt t="27727" x="3052763" y="4657725"/>
          <p14:tracePt t="27734" x="3036888" y="4657725"/>
          <p14:tracePt t="27742" x="3013075" y="4657725"/>
          <p14:tracePt t="27751" x="2997200" y="4657725"/>
          <p14:tracePt t="27758" x="2973388" y="4657725"/>
          <p14:tracePt t="27767" x="2949575" y="4649788"/>
          <p14:tracePt t="27774" x="2933700" y="4649788"/>
          <p14:tracePt t="27783" x="2909888" y="4641850"/>
          <p14:tracePt t="27791" x="2886075" y="4641850"/>
          <p14:tracePt t="27798" x="2870200" y="4641850"/>
          <p14:tracePt t="27806" x="2846388" y="4641850"/>
          <p14:tracePt t="27814" x="2830513" y="4633913"/>
          <p14:tracePt t="27822" x="2806700" y="4624388"/>
          <p14:tracePt t="27830" x="2782888" y="4624388"/>
          <p14:tracePt t="27838" x="2759075" y="4624388"/>
          <p14:tracePt t="27846" x="2733675" y="4616450"/>
          <p14:tracePt t="27854" x="2709863" y="4608513"/>
          <p14:tracePt t="27862" x="2686050" y="4600575"/>
          <p14:tracePt t="27870" x="2662238" y="4600575"/>
          <p14:tracePt t="27878" x="2654300" y="4592638"/>
          <p14:tracePt t="27887" x="2630488" y="4584700"/>
          <p14:tracePt t="27894" x="2614613" y="4584700"/>
          <p14:tracePt t="27912" x="2582863" y="4568825"/>
          <p14:tracePt t="27918" x="2574925" y="4560888"/>
          <p14:tracePt t="27927" x="2559050" y="4560888"/>
          <p14:tracePt t="27942" x="2551113" y="4552950"/>
          <p14:tracePt t="27951" x="2543175" y="4552950"/>
          <p14:tracePt t="27967" x="2543175" y="4545013"/>
          <p14:tracePt t="27983" x="2543175" y="4537075"/>
          <p14:tracePt t="27991" x="2543175" y="4529138"/>
          <p14:tracePt t="27999" x="2543175" y="4521200"/>
          <p14:tracePt t="28006" x="2543175" y="4513263"/>
          <p14:tracePt t="28015" x="2551113" y="4505325"/>
          <p14:tracePt t="28022" x="2559050" y="4489450"/>
          <p14:tracePt t="28030" x="2566988" y="4481513"/>
          <p14:tracePt t="28038" x="2574925" y="4465638"/>
          <p14:tracePt t="28047" x="2590800" y="4465638"/>
          <p14:tracePt t="28054" x="2606675" y="4457700"/>
          <p14:tracePt t="28063" x="2622550" y="4449763"/>
          <p14:tracePt t="28070" x="2638425" y="4441825"/>
          <p14:tracePt t="28078" x="2654300" y="4425950"/>
          <p14:tracePt t="28087" x="2678113" y="4425950"/>
          <p14:tracePt t="28094" x="2693988" y="4418013"/>
          <p14:tracePt t="28103" x="2709863" y="4410075"/>
          <p14:tracePt t="28110" x="2725738" y="4402138"/>
          <p14:tracePt t="28118" x="2741613" y="4402138"/>
          <p14:tracePt t="28127" x="2759075" y="4386263"/>
          <p14:tracePt t="28134" x="2774950" y="4386263"/>
          <p14:tracePt t="28142" x="2790825" y="4378325"/>
          <p14:tracePt t="28150" x="2806700" y="4378325"/>
          <p14:tracePt t="28158" x="2822575" y="4378325"/>
          <p14:tracePt t="28167" x="2838450" y="4378325"/>
          <p14:tracePt t="28175" x="2854325" y="4378325"/>
          <p14:tracePt t="28183" x="2886075" y="4378325"/>
          <p14:tracePt t="28191" x="2917825" y="4378325"/>
          <p14:tracePt t="28198" x="2957513" y="4386263"/>
          <p14:tracePt t="28206" x="3005138" y="4402138"/>
          <p14:tracePt t="28215" x="3044825" y="4418013"/>
          <p14:tracePt t="28222" x="3109913" y="4441825"/>
          <p14:tracePt t="28230" x="3149600" y="4457700"/>
          <p14:tracePt t="28238" x="3205163" y="4473575"/>
          <p14:tracePt t="28246" x="3244850" y="4489450"/>
          <p14:tracePt t="28254" x="3292475" y="4513263"/>
          <p14:tracePt t="28262" x="3316288" y="4529138"/>
          <p14:tracePt t="28271" x="3340100" y="4537075"/>
          <p14:tracePt t="28278" x="3355975" y="4552950"/>
          <p14:tracePt t="28294" x="3363913" y="4560888"/>
          <p14:tracePt t="28318" x="3371850" y="4560888"/>
          <p14:tracePt t="28335" x="3371850" y="4568825"/>
          <p14:tracePt t="28350" x="3371850" y="4576763"/>
          <p14:tracePt t="28399" x="3371850" y="4584700"/>
          <p14:tracePt t="28822" x="3379788" y="4584700"/>
          <p14:tracePt t="28838" x="3387725" y="4584700"/>
          <p14:tracePt t="28854" x="3387725" y="4592638"/>
          <p14:tracePt t="29015" x="3387725" y="4600575"/>
          <p14:tracePt t="29022" x="3387725" y="4608513"/>
          <p14:tracePt t="29030" x="3387725" y="4616450"/>
          <p14:tracePt t="29038" x="3387725" y="4641850"/>
          <p14:tracePt t="29046" x="3387725" y="4665663"/>
          <p14:tracePt t="29054" x="3387725" y="4673600"/>
          <p14:tracePt t="29063" x="3371850" y="4705350"/>
          <p14:tracePt t="29070" x="3363913" y="4721225"/>
          <p14:tracePt t="29078" x="3348038" y="4752975"/>
          <p14:tracePt t="29086" x="3340100" y="4768850"/>
          <p14:tracePt t="29094" x="3324225" y="4792663"/>
          <p14:tracePt t="29102" x="3316288" y="4808538"/>
          <p14:tracePt t="29110" x="3300413" y="4824413"/>
          <p14:tracePt t="29118" x="3292475" y="4840288"/>
          <p14:tracePt t="29127" x="3268663" y="4856163"/>
          <p14:tracePt t="29134" x="3252788" y="4864100"/>
          <p14:tracePt t="29142" x="3236913" y="4872038"/>
          <p14:tracePt t="29150" x="3221038" y="4879975"/>
          <p14:tracePt t="29158" x="3197225" y="4887913"/>
          <p14:tracePt t="29166" x="3189288" y="4887913"/>
          <p14:tracePt t="29174" x="3173413" y="4895850"/>
          <p14:tracePt t="29182" x="3165475" y="4895850"/>
          <p14:tracePt t="29190" x="3141663" y="4903788"/>
          <p14:tracePt t="29198" x="3125788" y="4903788"/>
          <p14:tracePt t="29206" x="3117850" y="4903788"/>
          <p14:tracePt t="29215" x="3109913" y="4911725"/>
          <p14:tracePt t="29222" x="3092450" y="4911725"/>
          <p14:tracePt t="29230" x="3076575" y="4911725"/>
          <p14:tracePt t="29238" x="3052763" y="4911725"/>
          <p14:tracePt t="29246" x="3036888" y="4911725"/>
          <p14:tracePt t="29254" x="3013075" y="4911725"/>
          <p14:tracePt t="29262" x="2989263" y="4911725"/>
          <p14:tracePt t="29270" x="2957513" y="4911725"/>
          <p14:tracePt t="29278" x="2933700" y="4911725"/>
          <p14:tracePt t="29286" x="2901950" y="4911725"/>
          <p14:tracePt t="29295" x="2862263" y="4895850"/>
          <p14:tracePt t="29302" x="2830513" y="4887913"/>
          <p14:tracePt t="29310" x="2798763" y="4887913"/>
          <p14:tracePt t="29318" x="2774950" y="4887913"/>
          <p14:tracePt t="29327" x="2751138" y="4879975"/>
          <p14:tracePt t="29334" x="2733675" y="4872038"/>
          <p14:tracePt t="29342" x="2717800" y="4864100"/>
          <p14:tracePt t="29735" x="2717800" y="4856163"/>
          <p14:tracePt t="29758" x="2725738" y="4856163"/>
          <p14:tracePt t="29783" x="2741613" y="4856163"/>
          <p14:tracePt t="29806" x="2751138" y="4856163"/>
          <p14:tracePt t="29822" x="2759075" y="4856163"/>
          <p14:tracePt t="29831" x="2759075" y="4864100"/>
          <p14:tracePt t="29838" x="2759075" y="4872038"/>
          <p14:tracePt t="29846" x="2774950" y="4879975"/>
          <p14:tracePt t="29862" x="2782888" y="4895850"/>
          <p14:tracePt t="29870" x="2782888" y="4903788"/>
          <p14:tracePt t="29878" x="2790825" y="4911725"/>
          <p14:tracePt t="29887" x="2806700" y="4927600"/>
          <p14:tracePt t="29894" x="2814638" y="4935538"/>
          <p14:tracePt t="29902" x="2822575" y="4951413"/>
          <p14:tracePt t="29910" x="2830513" y="4967288"/>
          <p14:tracePt t="29918" x="2838450" y="4976813"/>
          <p14:tracePt t="29926" x="2846388" y="4992688"/>
          <p14:tracePt t="29943" x="2854325" y="5000625"/>
          <p14:tracePt t="29960" x="2862263" y="5016500"/>
          <p14:tracePt t="29967" x="2862263" y="5032375"/>
          <p14:tracePt t="29982" x="2862263" y="5040313"/>
          <p14:tracePt t="29990" x="2870200" y="5040313"/>
          <p14:tracePt t="29998" x="2870200" y="5048250"/>
          <p14:tracePt t="30014" x="2878138" y="5064125"/>
          <p14:tracePt t="30031" x="2878138" y="5072063"/>
          <p14:tracePt t="30046" x="2878138" y="5087938"/>
          <p14:tracePt t="30063" x="2878138" y="5095875"/>
          <p14:tracePt t="30079" x="2878138" y="5111750"/>
          <p14:tracePt t="30167" x="2886075" y="5111750"/>
          <p14:tracePt t="30287" x="2894013" y="5111750"/>
          <p14:tracePt t="30462" x="2901950" y="5111750"/>
          <p14:tracePt t="30471" x="2901950" y="5119688"/>
          <p14:tracePt t="30479" x="2909888" y="5119688"/>
          <p14:tracePt t="30486" x="2925763" y="5127625"/>
          <p14:tracePt t="30494" x="2933700" y="5135563"/>
          <p14:tracePt t="30503" x="2941638" y="5143500"/>
          <p14:tracePt t="30510" x="2973388" y="5159375"/>
          <p14:tracePt t="30519" x="2997200" y="5183188"/>
          <p14:tracePt t="30527" x="3028950" y="5199063"/>
          <p14:tracePt t="30534" x="3052763" y="5214938"/>
          <p14:tracePt t="30542" x="3092450" y="5238750"/>
          <p14:tracePt t="30550" x="3125788" y="5254625"/>
          <p14:tracePt t="30559" x="3157538" y="5278438"/>
          <p14:tracePt t="30566" x="3181350" y="5302250"/>
          <p14:tracePt t="30574" x="3213100" y="5319713"/>
          <p14:tracePt t="30582" x="3228975" y="5335588"/>
          <p14:tracePt t="30590" x="3244850" y="5351463"/>
          <p14:tracePt t="30598" x="3260725" y="5359400"/>
          <p14:tracePt t="30606" x="3260725" y="5383213"/>
          <p14:tracePt t="30614" x="3268663" y="5399088"/>
          <p14:tracePt t="30622" x="3276600" y="5407025"/>
          <p14:tracePt t="30630" x="3276600" y="5422900"/>
          <p14:tracePt t="30638" x="3276600" y="5430838"/>
          <p14:tracePt t="30646" x="3276600" y="5438775"/>
          <p14:tracePt t="30654" x="3276600" y="5446713"/>
          <p14:tracePt t="31111" x="3276600" y="5454650"/>
          <p14:tracePt t="31150" x="3268663" y="5462588"/>
          <p14:tracePt t="31159" x="3268663" y="5470525"/>
          <p14:tracePt t="31167" x="3260725" y="5470525"/>
          <p14:tracePt t="31174" x="3252788" y="5470525"/>
          <p14:tracePt t="31190" x="3244850" y="5478463"/>
          <p14:tracePt t="31198" x="3236913" y="5478463"/>
          <p14:tracePt t="31206" x="3228975" y="5478463"/>
          <p14:tracePt t="31214" x="3221038" y="5486400"/>
          <p14:tracePt t="31222" x="3213100" y="5486400"/>
          <p14:tracePt t="31230" x="3205163" y="5494338"/>
          <p14:tracePt t="31238" x="3189288" y="5494338"/>
          <p14:tracePt t="31246" x="3181350" y="5502275"/>
          <p14:tracePt t="31254" x="3165475" y="5502275"/>
          <p14:tracePt t="31262" x="3149600" y="5518150"/>
          <p14:tracePt t="31270" x="3125788" y="5518150"/>
          <p14:tracePt t="31278" x="3109913" y="5518150"/>
          <p14:tracePt t="31286" x="3092450" y="5518150"/>
          <p14:tracePt t="31294" x="3076575" y="5526088"/>
          <p14:tracePt t="31302" x="3052763" y="5526088"/>
          <p14:tracePt t="31311" x="3036888" y="5534025"/>
          <p14:tracePt t="31318" x="3021013" y="5534025"/>
          <p14:tracePt t="31327" x="2989263" y="5541963"/>
          <p14:tracePt t="31334" x="2973388" y="5541963"/>
          <p14:tracePt t="31342" x="2965450" y="5541963"/>
          <p14:tracePt t="31350" x="2941638" y="5541963"/>
          <p14:tracePt t="31358" x="2933700" y="5541963"/>
          <p14:tracePt t="31366" x="2917825" y="5541963"/>
          <p14:tracePt t="31375" x="2901950" y="5541963"/>
          <p14:tracePt t="31383" x="2878138" y="5541963"/>
          <p14:tracePt t="31390" x="2870200" y="5541963"/>
          <p14:tracePt t="31399" x="2854325" y="5541963"/>
          <p14:tracePt t="31406" x="2846388" y="5541963"/>
          <p14:tracePt t="31415" x="2822575" y="5541963"/>
          <p14:tracePt t="31422" x="2806700" y="5541963"/>
          <p14:tracePt t="31430" x="2790825" y="5534025"/>
          <p14:tracePt t="31438" x="2782888" y="5526088"/>
          <p14:tracePt t="31446" x="2767013" y="5526088"/>
          <p14:tracePt t="31454" x="2741613" y="5526088"/>
          <p14:tracePt t="31462" x="2733675" y="5510213"/>
          <p14:tracePt t="31471" x="2717800" y="5510213"/>
          <p14:tracePt t="31478" x="2701925" y="5502275"/>
          <p14:tracePt t="31486" x="2678113" y="5494338"/>
          <p14:tracePt t="31494" x="2662238" y="5486400"/>
          <p14:tracePt t="31503" x="2646363" y="5486400"/>
          <p14:tracePt t="31511" x="2638425" y="5478463"/>
          <p14:tracePt t="31518" x="2622550" y="5462588"/>
          <p14:tracePt t="31527" x="2606675" y="5462588"/>
          <p14:tracePt t="31534" x="2590800" y="5454650"/>
          <p14:tracePt t="31542" x="2582863" y="5446713"/>
          <p14:tracePt t="31550" x="2574925" y="5446713"/>
          <p14:tracePt t="31558" x="2566988" y="5430838"/>
          <p14:tracePt t="31566" x="2551113" y="5430838"/>
          <p14:tracePt t="31574" x="2543175" y="5422900"/>
          <p14:tracePt t="31583" x="2535238" y="5414963"/>
          <p14:tracePt t="31590" x="2519363" y="5414963"/>
          <p14:tracePt t="31598" x="2511425" y="5399088"/>
          <p14:tracePt t="31606" x="2495550" y="5399088"/>
          <p14:tracePt t="31614" x="2487613" y="5391150"/>
          <p14:tracePt t="31623" x="2479675" y="5383213"/>
          <p14:tracePt t="31630" x="2463800" y="5375275"/>
          <p14:tracePt t="31639" x="2455863" y="5359400"/>
          <p14:tracePt t="31646" x="2439988" y="5359400"/>
          <p14:tracePt t="31654" x="2432050" y="5351463"/>
          <p14:tracePt t="31662" x="2424113" y="5343525"/>
          <p14:tracePt t="31670" x="2408238" y="5335588"/>
          <p14:tracePt t="31678" x="2400300" y="5327650"/>
          <p14:tracePt t="31686" x="2392363" y="5319713"/>
          <p14:tracePt t="31694" x="2384425" y="5310188"/>
          <p14:tracePt t="31702" x="2374900" y="5302250"/>
          <p14:tracePt t="31711" x="2374900" y="5294313"/>
          <p14:tracePt t="31718" x="2359025" y="5286375"/>
          <p14:tracePt t="31727" x="2359025" y="5278438"/>
          <p14:tracePt t="31734" x="2359025" y="5262563"/>
          <p14:tracePt t="31743" x="2351088" y="5262563"/>
          <p14:tracePt t="31751" x="2343150" y="5254625"/>
          <p14:tracePt t="31759" x="2343150" y="5238750"/>
          <p14:tracePt t="31766" x="2343150" y="5230813"/>
          <p14:tracePt t="31774" x="2335213" y="5214938"/>
          <p14:tracePt t="31782" x="2335213" y="5199063"/>
          <p14:tracePt t="31790" x="2327275" y="5183188"/>
          <p14:tracePt t="31799" x="2327275" y="5167313"/>
          <p14:tracePt t="31806" x="2319338" y="5151438"/>
          <p14:tracePt t="31814" x="2311400" y="5135563"/>
          <p14:tracePt t="31822" x="2311400" y="5119688"/>
          <p14:tracePt t="31830" x="2311400" y="5103813"/>
          <p14:tracePt t="31838" x="2311400" y="5087938"/>
          <p14:tracePt t="31846" x="2311400" y="5080000"/>
          <p14:tracePt t="31854" x="2311400" y="5072063"/>
          <p14:tracePt t="31862" x="2311400" y="5064125"/>
          <p14:tracePt t="31870" x="2311400" y="5056188"/>
          <p14:tracePt t="31879" x="2311400" y="5048250"/>
          <p14:tracePt t="31887" x="2311400" y="5040313"/>
          <p14:tracePt t="31894" x="2311400" y="5032375"/>
          <p14:tracePt t="31902" x="2311400" y="5024438"/>
          <p14:tracePt t="31910" x="2311400" y="5016500"/>
          <p14:tracePt t="31918" x="2311400" y="5008563"/>
          <p14:tracePt t="31927" x="2311400" y="4992688"/>
          <p14:tracePt t="31942" x="2311400" y="4976813"/>
          <p14:tracePt t="31959" x="2319338" y="4967288"/>
          <p14:tracePt t="31967" x="2327275" y="4959350"/>
          <p14:tracePt t="31974" x="2327275" y="4951413"/>
          <p14:tracePt t="31983" x="2327275" y="4943475"/>
          <p14:tracePt t="31990" x="2343150" y="4935538"/>
          <p14:tracePt t="31998" x="2343150" y="4927600"/>
          <p14:tracePt t="32006" x="2351088" y="4919663"/>
          <p14:tracePt t="32015" x="2351088" y="4911725"/>
          <p14:tracePt t="32022" x="2366963" y="4903788"/>
          <p14:tracePt t="32031" x="2366963" y="4895850"/>
          <p14:tracePt t="32039" x="2384425" y="4887913"/>
          <p14:tracePt t="32047" x="2400300" y="4879975"/>
          <p14:tracePt t="32060" x="2408238" y="4872038"/>
          <p14:tracePt t="32063" x="2416175" y="4864100"/>
          <p14:tracePt t="32070" x="2424113" y="4856163"/>
          <p14:tracePt t="32078" x="2447925" y="4848225"/>
          <p14:tracePt t="32086" x="2455863" y="4840288"/>
          <p14:tracePt t="32094" x="2463800" y="4840288"/>
          <p14:tracePt t="32102" x="2471738" y="4832350"/>
          <p14:tracePt t="32111" x="2479675" y="4832350"/>
          <p14:tracePt t="32118" x="2487613" y="4824413"/>
          <p14:tracePt t="32127" x="2503488" y="4816475"/>
          <p14:tracePt t="32142" x="2519363" y="4808538"/>
          <p14:tracePt t="32150" x="2527300" y="4808538"/>
          <p14:tracePt t="32159" x="2535238" y="4800600"/>
          <p14:tracePt t="32167" x="2551113" y="4800600"/>
          <p14:tracePt t="32175" x="2559050" y="4800600"/>
          <p14:tracePt t="32182" x="2574925" y="4792663"/>
          <p14:tracePt t="32190" x="2582863" y="4784725"/>
          <p14:tracePt t="32198" x="2606675" y="4784725"/>
          <p14:tracePt t="32206" x="2630488" y="4776788"/>
          <p14:tracePt t="32214" x="2638425" y="4776788"/>
          <p14:tracePt t="32223" x="2662238" y="4776788"/>
          <p14:tracePt t="32230" x="2678113" y="4776788"/>
          <p14:tracePt t="32238" x="2701925" y="4776788"/>
          <p14:tracePt t="32246" x="2717800" y="4776788"/>
          <p14:tracePt t="32254" x="2741613" y="4776788"/>
          <p14:tracePt t="32262" x="2759075" y="4776788"/>
          <p14:tracePt t="32270" x="2782888" y="4776788"/>
          <p14:tracePt t="32278" x="2806700" y="4776788"/>
          <p14:tracePt t="32286" x="2830513" y="4776788"/>
          <p14:tracePt t="32294" x="2870200" y="4776788"/>
          <p14:tracePt t="32302" x="2894013" y="4776788"/>
          <p14:tracePt t="32311" x="2925763" y="4776788"/>
          <p14:tracePt t="32318" x="2957513" y="4784725"/>
          <p14:tracePt t="32327" x="2997200" y="4784725"/>
          <p14:tracePt t="32334" x="3044825" y="4792663"/>
          <p14:tracePt t="32343" x="3068638" y="4800600"/>
          <p14:tracePt t="32350" x="3117850" y="4816475"/>
          <p14:tracePt t="32358" x="3141663" y="4824413"/>
          <p14:tracePt t="32366" x="3173413" y="4824413"/>
          <p14:tracePt t="32374" x="3213100" y="4832350"/>
          <p14:tracePt t="32382" x="3236913" y="4840288"/>
          <p14:tracePt t="32390" x="3260725" y="4856163"/>
          <p14:tracePt t="32398" x="3284538" y="4856163"/>
          <p14:tracePt t="32407" x="3308350" y="4872038"/>
          <p14:tracePt t="32414" x="3332163" y="4879975"/>
          <p14:tracePt t="32422" x="3348038" y="4887913"/>
          <p14:tracePt t="32430" x="3355975" y="4895850"/>
          <p14:tracePt t="32439" x="3371850" y="4903788"/>
          <p14:tracePt t="32447" x="3379788" y="4911725"/>
          <p14:tracePt t="32454" x="3387725" y="4919663"/>
          <p14:tracePt t="32462" x="3395663" y="4927600"/>
          <p14:tracePt t="32471" x="3403600" y="4935538"/>
          <p14:tracePt t="32478" x="3411538" y="4943475"/>
          <p14:tracePt t="32486" x="3419475" y="4951413"/>
          <p14:tracePt t="32494" x="3419475" y="4959350"/>
          <p14:tracePt t="32502" x="3427413" y="4976813"/>
          <p14:tracePt t="32511" x="3435350" y="4984750"/>
          <p14:tracePt t="32518" x="3443288" y="4992688"/>
          <p14:tracePt t="32527" x="3451225" y="5008563"/>
          <p14:tracePt t="32535" x="3451225" y="5024438"/>
          <p14:tracePt t="32542" x="3459163" y="5032375"/>
          <p14:tracePt t="32551" x="3467100" y="5040313"/>
          <p14:tracePt t="32559" x="3467100" y="5056188"/>
          <p14:tracePt t="32566" x="3467100" y="5072063"/>
          <p14:tracePt t="32575" x="3476625" y="5080000"/>
          <p14:tracePt t="32582" x="3476625" y="5095875"/>
          <p14:tracePt t="32591" x="3476625" y="5103813"/>
          <p14:tracePt t="32599" x="3484563" y="5111750"/>
          <p14:tracePt t="32606" x="3484563" y="5119688"/>
          <p14:tracePt t="32614" x="3484563" y="5135563"/>
          <p14:tracePt t="32622" x="3484563" y="5151438"/>
          <p14:tracePt t="32630" x="3484563" y="5159375"/>
          <p14:tracePt t="32638" x="3484563" y="5175250"/>
          <p14:tracePt t="32646" x="3484563" y="5191125"/>
          <p14:tracePt t="32654" x="3484563" y="5207000"/>
          <p14:tracePt t="32662" x="3484563" y="5222875"/>
          <p14:tracePt t="32670" x="3484563" y="5238750"/>
          <p14:tracePt t="32678" x="3484563" y="5246688"/>
          <p14:tracePt t="32686" x="3476625" y="5262563"/>
          <p14:tracePt t="32694" x="3476625" y="5278438"/>
          <p14:tracePt t="32702" x="3476625" y="5302250"/>
          <p14:tracePt t="32710" x="3476625" y="5310188"/>
          <p14:tracePt t="32719" x="3467100" y="5327650"/>
          <p14:tracePt t="32727" x="3467100" y="5343525"/>
          <p14:tracePt t="32735" x="3451225" y="5375275"/>
          <p14:tracePt t="32742" x="3451225" y="5383213"/>
          <p14:tracePt t="32751" x="3451225" y="5391150"/>
          <p14:tracePt t="32759" x="3443288" y="5407025"/>
          <p14:tracePt t="32767" x="3435350" y="5422900"/>
          <p14:tracePt t="32775" x="3435350" y="5430838"/>
          <p14:tracePt t="32783" x="3427413" y="5446713"/>
          <p14:tracePt t="32791" x="3419475" y="5454650"/>
          <p14:tracePt t="32798" x="3419475" y="5462588"/>
          <p14:tracePt t="32807" x="3403600" y="5478463"/>
          <p14:tracePt t="32814" x="3395663" y="5486400"/>
          <p14:tracePt t="32822" x="3387725" y="5502275"/>
          <p14:tracePt t="32831" x="3379788" y="5510213"/>
          <p14:tracePt t="32839" x="3363913" y="5518150"/>
          <p14:tracePt t="32846" x="3348038" y="5526088"/>
          <p14:tracePt t="32854" x="3332163" y="5541963"/>
          <p14:tracePt t="32862" x="3308350" y="5549900"/>
          <p14:tracePt t="32870" x="3292475" y="5557838"/>
          <p14:tracePt t="32878" x="3276600" y="5565775"/>
          <p14:tracePt t="32886" x="3268663" y="5573713"/>
          <p14:tracePt t="32895" x="3244850" y="5581650"/>
          <p14:tracePt t="32902" x="3221038" y="5581650"/>
          <p14:tracePt t="32910" x="3197225" y="5581650"/>
          <p14:tracePt t="32918" x="3181350" y="5581650"/>
          <p14:tracePt t="32927" x="3149600" y="5581650"/>
          <p14:tracePt t="32934" x="3117850" y="5581650"/>
          <p14:tracePt t="32943" x="3092450" y="5581650"/>
          <p14:tracePt t="32961" x="3013075" y="5557838"/>
          <p14:tracePt t="32967" x="2981325" y="5541963"/>
          <p14:tracePt t="32975" x="2941638" y="5541963"/>
          <p14:tracePt t="32983" x="2901950" y="5534025"/>
          <p14:tracePt t="32990" x="2862263" y="5518150"/>
          <p14:tracePt t="32999" x="2838450" y="5502275"/>
          <p14:tracePt t="33006" x="2814638" y="5494338"/>
          <p14:tracePt t="33015" x="2782888" y="5486400"/>
          <p14:tracePt t="33022" x="2767013" y="5478463"/>
          <p14:tracePt t="33031" x="2751138" y="5470525"/>
          <p14:tracePt t="33038" x="2741613" y="5462588"/>
          <p14:tracePt t="33047" x="2733675" y="5454650"/>
          <p14:tracePt t="33054" x="2725738" y="5446713"/>
          <p14:tracePt t="33063" x="2717800" y="5438775"/>
          <p14:tracePt t="33070" x="2709863" y="5438775"/>
          <p14:tracePt t="33078" x="2701925" y="5422900"/>
          <p14:tracePt t="33086" x="2693988" y="5414963"/>
          <p14:tracePt t="33094" x="2686050" y="5399088"/>
          <p14:tracePt t="33103" x="2678113" y="5391150"/>
          <p14:tracePt t="33111" x="2670175" y="5375275"/>
          <p14:tracePt t="33118" x="2662238" y="5359400"/>
          <p14:tracePt t="33127" x="2654300" y="5343525"/>
          <p14:tracePt t="33134" x="2646363" y="5335588"/>
          <p14:tracePt t="33143" x="2638425" y="5327650"/>
          <p14:tracePt t="33150" x="2638425" y="5302250"/>
          <p14:tracePt t="33158" x="2630488" y="5286375"/>
          <p14:tracePt t="33166" x="2622550" y="5278438"/>
          <p14:tracePt t="33175" x="2614613" y="5262563"/>
          <p14:tracePt t="33182" x="2614613" y="5246688"/>
          <p14:tracePt t="33190" x="2606675" y="5246688"/>
          <p14:tracePt t="33198" x="2606675" y="5230813"/>
          <p14:tracePt t="33206" x="2606675" y="5222875"/>
          <p14:tracePt t="33214" x="2598738" y="5214938"/>
          <p14:tracePt t="33222" x="2598738" y="5199063"/>
          <p14:tracePt t="33230" x="2598738" y="5183188"/>
          <p14:tracePt t="33238" x="2598738" y="5167313"/>
          <p14:tracePt t="33246" x="2598738" y="5159375"/>
          <p14:tracePt t="33254" x="2598738" y="5143500"/>
          <p14:tracePt t="33262" x="2598738" y="5135563"/>
          <p14:tracePt t="33270" x="2598738" y="5119688"/>
          <p14:tracePt t="33279" x="2598738" y="5103813"/>
          <p14:tracePt t="33287" x="2598738" y="5095875"/>
          <p14:tracePt t="33294" x="2598738" y="5080000"/>
          <p14:tracePt t="33302" x="2598738" y="5072063"/>
          <p14:tracePt t="33310" x="2598738" y="5048250"/>
          <p14:tracePt t="33319" x="2598738" y="5040313"/>
          <p14:tracePt t="33326" x="2598738" y="5032375"/>
          <p14:tracePt t="33334" x="2598738" y="5024438"/>
          <p14:tracePt t="33351" x="2606675" y="5016500"/>
          <p14:tracePt t="33375" x="2606675" y="5008563"/>
          <p14:tracePt t="33382" x="2614613" y="5000625"/>
          <p14:tracePt t="33390" x="2622550" y="5000625"/>
          <p14:tracePt t="33407" x="2630488" y="4992688"/>
          <p14:tracePt t="33423" x="2638425" y="4992688"/>
          <p14:tracePt t="33430" x="2646363" y="4992688"/>
          <p14:tracePt t="33439" x="2654300" y="4984750"/>
          <p14:tracePt t="33446" x="2678113" y="4976813"/>
          <p14:tracePt t="33462" x="2693988" y="4976813"/>
          <p14:tracePt t="33470" x="2709863" y="4976813"/>
          <p14:tracePt t="33479" x="2733675" y="4976813"/>
          <p14:tracePt t="33486" x="2751138" y="4976813"/>
          <p14:tracePt t="33494" x="2782888" y="4976813"/>
          <p14:tracePt t="33502" x="2790825" y="4976813"/>
          <p14:tracePt t="33510" x="2830513" y="4984750"/>
          <p14:tracePt t="33518" x="2846388" y="4992688"/>
          <p14:tracePt t="33527" x="2870200" y="5000625"/>
          <p14:tracePt t="33534" x="2909888" y="5024438"/>
          <p14:tracePt t="33543" x="2933700" y="5040313"/>
          <p14:tracePt t="33550" x="2973388" y="5064125"/>
          <p14:tracePt t="33558" x="3013075" y="5095875"/>
          <p14:tracePt t="33566" x="3036888" y="5111750"/>
          <p14:tracePt t="33575" x="3068638" y="5135563"/>
          <p14:tracePt t="33582" x="3100388" y="5175250"/>
          <p14:tracePt t="33590" x="3125788" y="5183188"/>
          <p14:tracePt t="33599" x="3141663" y="5207000"/>
          <p14:tracePt t="33606" x="3149600" y="5230813"/>
          <p14:tracePt t="33614" x="3165475" y="5246688"/>
          <p14:tracePt t="33622" x="3181350" y="5262563"/>
          <p14:tracePt t="33630" x="3189288" y="5286375"/>
          <p14:tracePt t="33639" x="3213100" y="5302250"/>
          <p14:tracePt t="33646" x="3228975" y="5310188"/>
          <p14:tracePt t="33654" x="3236913" y="5335588"/>
          <p14:tracePt t="33662" x="3260725" y="5343525"/>
          <p14:tracePt t="33670" x="3276600" y="5359400"/>
          <p14:tracePt t="33678" x="3284538" y="5359400"/>
          <p14:tracePt t="33687" x="3316288" y="5375275"/>
          <p14:tracePt t="33694" x="3332163" y="5383213"/>
          <p14:tracePt t="33702" x="3355975" y="5383213"/>
          <p14:tracePt t="33710" x="3379788" y="5391150"/>
          <p14:tracePt t="33718" x="3395663" y="5399088"/>
          <p14:tracePt t="33727" x="3419475" y="5407025"/>
          <p14:tracePt t="33734" x="3443288" y="5407025"/>
          <p14:tracePt t="33743" x="3467100" y="5407025"/>
          <p14:tracePt t="33750" x="3492500" y="5407025"/>
          <p14:tracePt t="33759" x="3516313" y="5407025"/>
          <p14:tracePt t="33767" x="3532188" y="5407025"/>
          <p14:tracePt t="33774" x="3556000" y="5407025"/>
          <p14:tracePt t="33782" x="3587750" y="5399088"/>
          <p14:tracePt t="33790" x="3611563" y="5383213"/>
          <p14:tracePt t="33799" x="3635375" y="5383213"/>
          <p14:tracePt t="33806" x="3659188" y="5367338"/>
          <p14:tracePt t="33814" x="3683000" y="5351463"/>
          <p14:tracePt t="33822" x="3706813" y="5335588"/>
          <p14:tracePt t="33830" x="3722688" y="5327650"/>
          <p14:tracePt t="33838" x="3746500" y="5302250"/>
          <p14:tracePt t="33846" x="3778250" y="5286375"/>
          <p14:tracePt t="33854" x="3802063" y="5278438"/>
          <p14:tracePt t="33862" x="3817938" y="5254625"/>
          <p14:tracePt t="33870" x="3851275" y="5238750"/>
          <p14:tracePt t="33878" x="3867150" y="5222875"/>
          <p14:tracePt t="33887" x="3883025" y="5207000"/>
          <p14:tracePt t="33894" x="3906838" y="5183188"/>
          <p14:tracePt t="33902" x="3914775" y="5167313"/>
          <p14:tracePt t="33911" x="3930650" y="5135563"/>
          <p14:tracePt t="33918" x="3938588" y="5119688"/>
          <p14:tracePt t="33927" x="3954463" y="5103813"/>
          <p14:tracePt t="33934" x="3962400" y="5087938"/>
          <p14:tracePt t="33942" x="3970338" y="5040313"/>
          <p14:tracePt t="33951" x="3986213" y="5024438"/>
          <p14:tracePt t="33961" x="3994150" y="5000625"/>
          <p14:tracePt t="33966" x="4002088" y="4976813"/>
          <p14:tracePt t="33974" x="4010025" y="4951413"/>
          <p14:tracePt t="33983" x="4017963" y="4927600"/>
          <p14:tracePt t="33990" x="4025900" y="4895850"/>
          <p14:tracePt t="33999" x="4025900" y="4872038"/>
          <p14:tracePt t="34006" x="4033838" y="4848225"/>
          <p14:tracePt t="34015" x="4041775" y="4832350"/>
          <p14:tracePt t="34022" x="4041775" y="4816475"/>
          <p14:tracePt t="34031" x="4041775" y="4800600"/>
          <p14:tracePt t="34038" x="4041775" y="4792663"/>
          <p14:tracePt t="34047" x="4041775" y="4776788"/>
          <p14:tracePt t="34063" x="4041775" y="4760913"/>
          <p14:tracePt t="34070" x="4041775" y="4752975"/>
          <p14:tracePt t="34087" x="4041775" y="4745038"/>
          <p14:tracePt t="34095" x="4041775" y="4737100"/>
          <p14:tracePt t="34110" x="4041775" y="4729163"/>
          <p14:tracePt t="34127" x="4033838" y="4721225"/>
          <p14:tracePt t="34151" x="4033838" y="4713288"/>
          <p14:tracePt t="34278" x="4017963" y="4721225"/>
          <p14:tracePt t="34287" x="4017963" y="4737100"/>
          <p14:tracePt t="34294" x="4017963" y="4752975"/>
          <p14:tracePt t="34302" x="4010025" y="4784725"/>
          <p14:tracePt t="34310" x="4010025" y="4808538"/>
          <p14:tracePt t="34318" x="4002088" y="4832350"/>
          <p14:tracePt t="34327" x="4002088" y="4872038"/>
          <p14:tracePt t="34335" x="3994150" y="4887913"/>
          <p14:tracePt t="34343" x="3994150" y="4911725"/>
          <p14:tracePt t="34351" x="3994150" y="4927600"/>
          <p14:tracePt t="34359" x="3994150" y="4951413"/>
          <p14:tracePt t="34374" x="3994150" y="4967288"/>
          <p14:tracePt t="34470" x="4002088" y="4967288"/>
          <p14:tracePt t="34478" x="4002088" y="4959350"/>
          <p14:tracePt t="34487" x="4002088" y="4943475"/>
          <p14:tracePt t="34494" x="4002088" y="4927600"/>
          <p14:tracePt t="34502" x="4002088" y="4911725"/>
          <p14:tracePt t="34510" x="4002088" y="4895850"/>
          <p14:tracePt t="34518" x="4002088" y="4872038"/>
          <p14:tracePt t="34527" x="4002088" y="4848225"/>
          <p14:tracePt t="34534" x="4002088" y="4824413"/>
          <p14:tracePt t="34543" x="4002088" y="4800600"/>
          <p14:tracePt t="34551" x="4002088" y="4784725"/>
          <p14:tracePt t="34558" x="4002088" y="4768850"/>
          <p14:tracePt t="34566" x="4002088" y="4752975"/>
          <p14:tracePt t="34574" x="4002088" y="4737100"/>
          <p14:tracePt t="34582" x="4002088" y="4721225"/>
          <p14:tracePt t="34590" x="3994150" y="4713288"/>
          <p14:tracePt t="34615" x="3986213" y="4713288"/>
          <p14:tracePt t="34647" x="3978275" y="4713288"/>
          <p14:tracePt t="34662" x="3970338" y="4713288"/>
          <p14:tracePt t="34735" x="3970338" y="4721225"/>
          <p14:tracePt t="34743" x="3970338" y="4729163"/>
          <p14:tracePt t="34751" x="3978275" y="4729163"/>
          <p14:tracePt t="34766" x="3986213" y="4737100"/>
          <p14:tracePt t="34783" x="4002088" y="4745038"/>
          <p14:tracePt t="34798" x="4017963" y="4745038"/>
          <p14:tracePt t="34814" x="4025900" y="4745038"/>
          <p14:tracePt t="34822" x="4033838" y="4745038"/>
          <p14:tracePt t="34830" x="4041775" y="4752975"/>
          <p14:tracePt t="35687" x="4033838" y="4752975"/>
          <p14:tracePt t="35694" x="4025900" y="4752975"/>
          <p14:tracePt t="35702" x="4010025" y="4752975"/>
          <p14:tracePt t="35710" x="3986213" y="4752975"/>
          <p14:tracePt t="35718" x="3962400" y="4745038"/>
          <p14:tracePt t="35727" x="3922713" y="4737100"/>
          <p14:tracePt t="35734" x="3883025" y="4721225"/>
          <p14:tracePt t="35743" x="3825875" y="4705350"/>
          <p14:tracePt t="35750" x="3762375" y="4689475"/>
          <p14:tracePt t="35759" x="3706813" y="4657725"/>
          <p14:tracePt t="35766" x="3643313" y="4641850"/>
          <p14:tracePt t="35774" x="3579813" y="4624388"/>
          <p14:tracePt t="35783" x="3524250" y="4600575"/>
          <p14:tracePt t="35790" x="3467100" y="4584700"/>
          <p14:tracePt t="35798" x="3395663" y="4560888"/>
          <p14:tracePt t="35806" x="3340100" y="4545013"/>
          <p14:tracePt t="35815" x="3292475" y="4521200"/>
          <p14:tracePt t="35823" x="3260725" y="4505325"/>
          <p14:tracePt t="35831" x="3221038" y="4497388"/>
          <p14:tracePt t="35838" x="3197225" y="4481513"/>
          <p14:tracePt t="35846" x="3189288" y="4473575"/>
          <p14:tracePt t="35854" x="3181350" y="4473575"/>
          <p14:tracePt t="35862" x="3173413" y="4465638"/>
          <p14:tracePt t="35959" x="3173413" y="4457700"/>
          <p14:tracePt t="36014" x="3181350" y="4457700"/>
          <p14:tracePt t="36030" x="3181350" y="4465638"/>
          <p14:tracePt t="36038" x="3181350" y="4473575"/>
          <p14:tracePt t="36046" x="3181350" y="4489450"/>
          <p14:tracePt t="36054" x="3181350" y="4497388"/>
          <p14:tracePt t="36063" x="3181350" y="4505325"/>
          <p14:tracePt t="36071" x="3181350" y="4513263"/>
          <p14:tracePt t="36078" x="3181350" y="4529138"/>
          <p14:tracePt t="36086" x="3181350" y="4537075"/>
          <p14:tracePt t="36095" x="3181350" y="4552950"/>
          <p14:tracePt t="36103" x="3165475" y="4560888"/>
          <p14:tracePt t="36110" x="3165475" y="4568825"/>
          <p14:tracePt t="36118" x="3157538" y="4576763"/>
          <p14:tracePt t="36127" x="3149600" y="4576763"/>
          <p14:tracePt t="36134" x="3149600" y="4584700"/>
          <p14:tracePt t="36143" x="3141663" y="4592638"/>
          <p14:tracePt t="36159" x="3133725" y="4592638"/>
          <p14:tracePt t="36167" x="3125788" y="4600575"/>
          <p14:tracePt t="36174" x="3117850" y="4600575"/>
          <p14:tracePt t="36190" x="3100388" y="4600575"/>
          <p14:tracePt t="36207" x="3092450" y="4600575"/>
          <p14:tracePt t="36239" x="3084513" y="4600575"/>
          <p14:tracePt t="36262" x="3076575" y="4600575"/>
          <p14:tracePt t="36270" x="3076575" y="4584700"/>
          <p14:tracePt t="36278" x="3068638" y="4576763"/>
          <p14:tracePt t="36286" x="3068638" y="4568825"/>
          <p14:tracePt t="36294" x="3060700" y="4552950"/>
          <p14:tracePt t="36302" x="3052763" y="4545013"/>
          <p14:tracePt t="36311" x="3052763" y="4537075"/>
          <p14:tracePt t="36319" x="3052763" y="4529138"/>
          <p14:tracePt t="36327" x="3052763" y="4521200"/>
          <p14:tracePt t="36334" x="3052763" y="4513263"/>
          <p14:tracePt t="36343" x="3052763" y="4505325"/>
          <p14:tracePt t="36350" x="3052763" y="4497388"/>
          <p14:tracePt t="36366" x="3052763" y="4489450"/>
          <p14:tracePt t="36382" x="3052763" y="4481513"/>
          <p14:tracePt t="36390" x="3052763" y="4473575"/>
          <p14:tracePt t="36414" x="3060700" y="4465638"/>
          <p14:tracePt t="36423" x="3068638" y="4465638"/>
          <p14:tracePt t="36430" x="3068638" y="4457700"/>
          <p14:tracePt t="36446" x="3076575" y="4457700"/>
          <p14:tracePt t="36462" x="3084513" y="4449763"/>
          <p14:tracePt t="36470" x="3092450" y="4449763"/>
          <p14:tracePt t="36478" x="3100388" y="4441825"/>
          <p14:tracePt t="36494" x="3117850" y="4441825"/>
          <p14:tracePt t="36502" x="3125788" y="4441825"/>
          <p14:tracePt t="36518" x="3141663" y="4441825"/>
          <p14:tracePt t="36526" x="3149600" y="4441825"/>
          <p14:tracePt t="36535" x="3157538" y="4441825"/>
          <p14:tracePt t="36543" x="3173413" y="4441825"/>
          <p14:tracePt t="36550" x="3181350" y="4441825"/>
          <p14:tracePt t="36558" x="3197225" y="4441825"/>
          <p14:tracePt t="36566" x="3205163" y="4449763"/>
          <p14:tracePt t="36574" x="3213100" y="4457700"/>
          <p14:tracePt t="36582" x="3228975" y="4465638"/>
          <p14:tracePt t="36590" x="3236913" y="4473575"/>
          <p14:tracePt t="36598" x="3252788" y="4497388"/>
          <p14:tracePt t="36607" x="3260725" y="4505325"/>
          <p14:tracePt t="36614" x="3268663" y="4521200"/>
          <p14:tracePt t="36622" x="3276600" y="4537075"/>
          <p14:tracePt t="36630" x="3284538" y="4552950"/>
          <p14:tracePt t="36638" x="3292475" y="4552950"/>
          <p14:tracePt t="36646" x="3292475" y="4568825"/>
          <p14:tracePt t="36654" x="3292475" y="4576763"/>
          <p14:tracePt t="36662" x="3292475" y="4584700"/>
          <p14:tracePt t="36670" x="3292475" y="4592638"/>
          <p14:tracePt t="36678" x="3300413" y="4600575"/>
          <p14:tracePt t="36686" x="3300413" y="4608513"/>
          <p14:tracePt t="36702" x="3300413" y="4616450"/>
          <p14:tracePt t="36726" x="3300413" y="4624388"/>
          <p14:tracePt t="36734" x="3300413" y="4633913"/>
          <p14:tracePt t="36767" x="3292475" y="4633913"/>
          <p14:tracePt t="36774" x="3292475" y="4641850"/>
          <p14:tracePt t="36790" x="3284538" y="4641850"/>
          <p14:tracePt t="36807" x="3268663" y="4641850"/>
          <p14:tracePt t="36831" x="3260725" y="4641850"/>
          <p14:tracePt t="36846" x="3252788" y="4641850"/>
          <p14:tracePt t="36870" x="3244850" y="4641850"/>
          <p14:tracePt t="36911" x="3236913" y="4641850"/>
          <p14:tracePt t="36926" x="3236913" y="4624388"/>
          <p14:tracePt t="36934" x="3236913" y="4608513"/>
          <p14:tracePt t="36950" x="3236913" y="4600575"/>
          <p14:tracePt t="36959" x="3236913" y="4584700"/>
          <p14:tracePt t="36967" x="3228975" y="4576763"/>
          <p14:tracePt t="36974" x="3228975" y="4568825"/>
          <p14:tracePt t="36982" x="3228975" y="4560888"/>
          <p14:tracePt t="36990" x="3228975" y="4552950"/>
          <p14:tracePt t="36999" x="3228975" y="4545013"/>
          <p14:tracePt t="37014" x="3228975" y="4529138"/>
          <p14:tracePt t="37030" x="3228975" y="4521200"/>
          <p14:tracePt t="37038" x="3236913" y="4521200"/>
          <p14:tracePt t="37046" x="3236913" y="4513263"/>
          <p14:tracePt t="37063" x="3244850" y="4505325"/>
          <p14:tracePt t="37078" x="3244850" y="4497388"/>
          <p14:tracePt t="37094" x="3260725" y="4497388"/>
          <p14:tracePt t="37110" x="3260725" y="4489450"/>
          <p14:tracePt t="37119" x="3276600" y="4489450"/>
          <p14:tracePt t="37134" x="3284538" y="4489450"/>
          <p14:tracePt t="37151" x="3292475" y="4489450"/>
          <p14:tracePt t="37166" x="3300413" y="4481513"/>
          <p14:tracePt t="37174" x="3308350" y="4481513"/>
          <p14:tracePt t="37182" x="3316288" y="4481513"/>
          <p14:tracePt t="37199" x="3324225" y="4481513"/>
          <p14:tracePt t="37227" x="3348038" y="4489450"/>
          <p14:tracePt t="37230" x="3355975" y="4497388"/>
          <p14:tracePt t="37239" x="3363913" y="4497388"/>
          <p14:tracePt t="37246" x="3371850" y="4513263"/>
          <p14:tracePt t="37254" x="3371850" y="4529138"/>
          <p14:tracePt t="37262" x="3379788" y="4545013"/>
          <p14:tracePt t="37270" x="3387725" y="4552950"/>
          <p14:tracePt t="37278" x="3387725" y="4568825"/>
          <p14:tracePt t="37286" x="3395663" y="4576763"/>
          <p14:tracePt t="37294" x="3395663" y="4584700"/>
          <p14:tracePt t="37302" x="3395663" y="4592638"/>
          <p14:tracePt t="37311" x="3395663" y="4600575"/>
          <p14:tracePt t="37790" x="3403600" y="4600575"/>
          <p14:tracePt t="37806" x="3411538" y="4600575"/>
          <p14:tracePt t="37814" x="3411538" y="4608513"/>
          <p14:tracePt t="37822" x="3419475" y="4608513"/>
          <p14:tracePt t="37838" x="3427413" y="4608513"/>
          <p14:tracePt t="37846" x="3427413" y="4616450"/>
          <p14:tracePt t="37854" x="3435350" y="4616450"/>
          <p14:tracePt t="37862" x="3435350" y="4624388"/>
          <p14:tracePt t="37870" x="3443288" y="4633913"/>
          <p14:tracePt t="37886" x="3451225" y="4641850"/>
          <p14:tracePt t="37903" x="3459163" y="4649788"/>
          <p14:tracePt t="37918" x="3459163" y="4657725"/>
          <p14:tracePt t="37926" x="3467100" y="4657725"/>
          <p14:tracePt t="37943" x="3467100" y="4665663"/>
          <p14:tracePt t="37960" x="3476625" y="4665663"/>
          <p14:tracePt t="37974" x="3476625" y="4673600"/>
          <p14:tracePt t="37990" x="3484563" y="4681538"/>
          <p14:tracePt t="37998" x="3492500" y="4681538"/>
          <p14:tracePt t="38006" x="3508375" y="4697413"/>
          <p14:tracePt t="38014" x="3524250" y="4705350"/>
          <p14:tracePt t="38022" x="3540125" y="4713288"/>
          <p14:tracePt t="38030" x="3556000" y="4721225"/>
          <p14:tracePt t="38038" x="3563938" y="4729163"/>
          <p14:tracePt t="38046" x="3587750" y="4737100"/>
          <p14:tracePt t="38054" x="3603625" y="4745038"/>
          <p14:tracePt t="38063" x="3611563" y="4745038"/>
          <p14:tracePt t="38070" x="3619500" y="4760913"/>
          <p14:tracePt t="38078" x="3635375" y="4760913"/>
          <p14:tracePt t="38087" x="3643313" y="4768850"/>
          <p14:tracePt t="38094" x="3659188" y="4768850"/>
          <p14:tracePt t="38102" x="3667125" y="4768850"/>
          <p14:tracePt t="38110" x="3675063" y="4776788"/>
          <p14:tracePt t="38119" x="3683000" y="4776788"/>
          <p14:tracePt t="38134" x="3690938" y="4776788"/>
          <p14:tracePt t="38150" x="3698875" y="4776788"/>
          <p14:tracePt t="38158" x="3706813" y="4776788"/>
          <p14:tracePt t="38167" x="3714750" y="4776788"/>
          <p14:tracePt t="38183" x="3730625" y="4776788"/>
          <p14:tracePt t="38198" x="3738563" y="4776788"/>
          <p14:tracePt t="38207" x="3746500" y="4776788"/>
          <p14:tracePt t="38214" x="3754438" y="4776788"/>
          <p14:tracePt t="38223" x="3762375" y="4776788"/>
          <p14:tracePt t="38230" x="3770313" y="4776788"/>
          <p14:tracePt t="38239" x="3778250" y="4776788"/>
          <p14:tracePt t="38246" x="3786188" y="4776788"/>
          <p14:tracePt t="38254" x="3794125" y="4776788"/>
          <p14:tracePt t="38262" x="3802063" y="4776788"/>
          <p14:tracePt t="38271" x="3810000" y="4776788"/>
          <p14:tracePt t="38278" x="3817938" y="4776788"/>
          <p14:tracePt t="38286" x="3825875" y="4776788"/>
          <p14:tracePt t="38294" x="3843338" y="4776788"/>
          <p14:tracePt t="38302" x="3851275" y="4776788"/>
          <p14:tracePt t="38310" x="3859213" y="4776788"/>
          <p14:tracePt t="38318" x="3875088" y="4776788"/>
          <p14:tracePt t="38327" x="3883025" y="4776788"/>
          <p14:tracePt t="38334" x="3898900" y="4776788"/>
          <p14:tracePt t="38343" x="3914775" y="4768850"/>
          <p14:tracePt t="38350" x="3930650" y="4768850"/>
          <p14:tracePt t="38358" x="3946525" y="4768850"/>
          <p14:tracePt t="38366" x="3970338" y="4768850"/>
          <p14:tracePt t="38374" x="3994150" y="4768850"/>
          <p14:tracePt t="38382" x="4017963" y="4768850"/>
          <p14:tracePt t="38390" x="4041775" y="4768850"/>
          <p14:tracePt t="38398" x="4073525" y="4768850"/>
          <p14:tracePt t="38406" x="4113213" y="4776788"/>
          <p14:tracePt t="38414" x="4144963" y="4776788"/>
          <p14:tracePt t="38422" x="4192588" y="4776788"/>
          <p14:tracePt t="38430" x="4225925" y="4784725"/>
          <p14:tracePt t="38438" x="4273550" y="4784725"/>
          <p14:tracePt t="38446" x="4305300" y="4784725"/>
          <p14:tracePt t="38454" x="4329113" y="4784725"/>
          <p14:tracePt t="38462" x="4368800" y="4792663"/>
          <p14:tracePt t="38470" x="4392613" y="4792663"/>
          <p14:tracePt t="38478" x="4416425" y="4792663"/>
          <p14:tracePt t="38486" x="4440238" y="4792663"/>
          <p14:tracePt t="38494" x="4464050" y="4792663"/>
          <p14:tracePt t="38502" x="4487863" y="4800600"/>
          <p14:tracePt t="38510" x="4511675" y="4800600"/>
          <p14:tracePt t="38518" x="4527550" y="4800600"/>
          <p14:tracePt t="38527" x="4543425" y="4808538"/>
          <p14:tracePt t="38534" x="4559300" y="4816475"/>
          <p14:tracePt t="38544" x="4584700" y="4816475"/>
          <p14:tracePt t="38550" x="4608513" y="4824413"/>
          <p14:tracePt t="38558" x="4624388" y="4824413"/>
          <p14:tracePt t="38566" x="4640263" y="4824413"/>
          <p14:tracePt t="38575" x="4656138" y="4824413"/>
          <p14:tracePt t="38583" x="4664075" y="4832350"/>
          <p14:tracePt t="38591" x="4687888" y="4832350"/>
          <p14:tracePt t="38598" x="4703763" y="4840288"/>
          <p14:tracePt t="38607" x="4711700" y="4840288"/>
          <p14:tracePt t="38615" x="4735513" y="4840288"/>
          <p14:tracePt t="38622" x="4743450" y="4840288"/>
          <p14:tracePt t="38630" x="4759325" y="4840288"/>
          <p14:tracePt t="38638" x="4767263" y="4840288"/>
          <p14:tracePt t="38646" x="4775200" y="4840288"/>
          <p14:tracePt t="38654" x="4791075" y="4840288"/>
          <p14:tracePt t="38670" x="4799013" y="4840288"/>
          <p14:tracePt t="38678" x="4806950" y="4840288"/>
          <p14:tracePt t="38694" x="4814888" y="4840288"/>
          <p14:tracePt t="38711" x="4822825" y="4840288"/>
          <p14:tracePt t="38718" x="4830763" y="4840288"/>
          <p14:tracePt t="38734" x="4846638" y="4840288"/>
          <p14:tracePt t="38743" x="4854575" y="4840288"/>
          <p14:tracePt t="38750" x="4862513" y="4840288"/>
          <p14:tracePt t="38759" x="4870450" y="4840288"/>
          <p14:tracePt t="38766" x="4894263" y="4840288"/>
          <p14:tracePt t="38783" x="4902200" y="4840288"/>
          <p14:tracePt t="38790" x="4910138" y="4840288"/>
          <p14:tracePt t="38798" x="4918075" y="4840288"/>
          <p14:tracePt t="38806" x="4926013" y="4840288"/>
          <p14:tracePt t="38830" x="4933950" y="4840288"/>
          <p14:tracePt t="38846" x="4951413" y="4840288"/>
          <p14:tracePt t="38862" x="4959350" y="4840288"/>
          <p14:tracePt t="38878" x="4967288" y="4840288"/>
          <p14:tracePt t="38886" x="4975225" y="4840288"/>
          <p14:tracePt t="38894" x="4983163" y="4840288"/>
          <p14:tracePt t="38902" x="4991100" y="4840288"/>
          <p14:tracePt t="38918" x="5006975" y="4840288"/>
          <p14:tracePt t="38934" x="5014913" y="4840288"/>
          <p14:tracePt t="38943" x="5030788" y="4840288"/>
          <p14:tracePt t="38950" x="5038725" y="4840288"/>
          <p14:tracePt t="38959" x="5046663" y="4840288"/>
          <p14:tracePt t="38977" x="5070475" y="4840288"/>
          <p14:tracePt t="38982" x="5078413" y="4840288"/>
          <p14:tracePt t="38990" x="5094288" y="4832350"/>
          <p14:tracePt t="38999" x="5102225" y="4832350"/>
          <p14:tracePt t="39007" x="5118100" y="4832350"/>
          <p14:tracePt t="39014" x="5133975" y="4824413"/>
          <p14:tracePt t="39022" x="5141913" y="4816475"/>
          <p14:tracePt t="39031" x="5157788" y="4808538"/>
          <p14:tracePt t="39038" x="5173663" y="4808538"/>
          <p14:tracePt t="39046" x="5189538" y="4808538"/>
          <p14:tracePt t="39054" x="5205413" y="4808538"/>
          <p14:tracePt t="39063" x="5213350" y="4800600"/>
          <p14:tracePt t="39071" x="5221288" y="4800600"/>
          <p14:tracePt t="39087" x="5229225" y="4800600"/>
          <p14:tracePt t="39103" x="5237163" y="4800600"/>
          <p14:tracePt t="39143" x="5237163" y="4792663"/>
          <p14:tracePt t="39559" x="5245100" y="4792663"/>
          <p14:tracePt t="39567" x="5253038" y="4776788"/>
          <p14:tracePt t="39574" x="5260975" y="4776788"/>
          <p14:tracePt t="39582" x="5276850" y="4760913"/>
          <p14:tracePt t="39590" x="5284788" y="4752975"/>
          <p14:tracePt t="39598" x="5300663" y="4737100"/>
          <p14:tracePt t="39606" x="5318125" y="4729163"/>
          <p14:tracePt t="39614" x="5334000" y="4713288"/>
          <p14:tracePt t="39622" x="5349875" y="4705350"/>
          <p14:tracePt t="39630" x="5365750" y="4697413"/>
          <p14:tracePt t="39638" x="5381625" y="4689475"/>
          <p14:tracePt t="39646" x="5389563" y="4673600"/>
          <p14:tracePt t="39654" x="5405438" y="4673600"/>
          <p14:tracePt t="39662" x="5413375" y="4665663"/>
          <p14:tracePt t="39670" x="5421313" y="4657725"/>
          <p14:tracePt t="39678" x="5429250" y="4649788"/>
          <p14:tracePt t="39687" x="5445125" y="4641850"/>
          <p14:tracePt t="39702" x="5453063" y="4641850"/>
          <p14:tracePt t="39710" x="5453063" y="4633913"/>
          <p14:tracePt t="39726" x="5461000" y="4633913"/>
          <p14:tracePt t="39895" x="5468938" y="4633913"/>
          <p14:tracePt t="39919" x="5476875" y="4624388"/>
          <p14:tracePt t="39951" x="5484813" y="4624388"/>
          <p14:tracePt t="39967" x="5492750" y="4616450"/>
          <p14:tracePt t="39982" x="5508625" y="4616450"/>
          <p14:tracePt t="39990" x="5524500" y="4608513"/>
          <p14:tracePt t="39998" x="5540375" y="4608513"/>
          <p14:tracePt t="40006" x="5548313" y="4608513"/>
          <p14:tracePt t="40014" x="5572125" y="4608513"/>
          <p14:tracePt t="40022" x="5588000" y="4600575"/>
          <p14:tracePt t="40030" x="5611813" y="4600575"/>
          <p14:tracePt t="40038" x="5635625" y="4600575"/>
          <p14:tracePt t="40046" x="5659438" y="4600575"/>
          <p14:tracePt t="40054" x="5684838" y="4600575"/>
          <p14:tracePt t="40062" x="5700713" y="4600575"/>
          <p14:tracePt t="40070" x="5716588" y="4592638"/>
          <p14:tracePt t="40078" x="5732463" y="4592638"/>
          <p14:tracePt t="40086" x="5740400" y="4592638"/>
          <p14:tracePt t="40094" x="5756275" y="4592638"/>
          <p14:tracePt t="40102" x="5764213" y="4584700"/>
          <p14:tracePt t="40110" x="5772150" y="4584700"/>
          <p14:tracePt t="40118" x="5780088" y="4584700"/>
          <p14:tracePt t="40135" x="5788025" y="4584700"/>
          <p14:tracePt t="40143" x="5795963" y="4584700"/>
          <p14:tracePt t="40710" x="5788025" y="4584700"/>
          <p14:tracePt t="40718" x="5780088" y="4584700"/>
          <p14:tracePt t="40895" x="5772150" y="4584700"/>
          <p14:tracePt t="40919" x="5764213" y="4592638"/>
          <p14:tracePt t="40926" x="5764213" y="4600575"/>
          <p14:tracePt t="40934" x="5764213" y="4608513"/>
          <p14:tracePt t="40943" x="5764213" y="4624388"/>
          <p14:tracePt t="40950" x="5764213" y="4633913"/>
          <p14:tracePt t="40960" x="5764213" y="4641850"/>
          <p14:tracePt t="40966" x="5764213" y="4657725"/>
          <p14:tracePt t="40974" x="5764213" y="4673600"/>
          <p14:tracePt t="40983" x="5764213" y="4681538"/>
          <p14:tracePt t="40990" x="5764213" y="4697413"/>
          <p14:tracePt t="40998" x="5764213" y="4713288"/>
          <p14:tracePt t="41006" x="5764213" y="4721225"/>
          <p14:tracePt t="41014" x="5764213" y="4745038"/>
          <p14:tracePt t="41022" x="5764213" y="4760913"/>
          <p14:tracePt t="41030" x="5764213" y="4776788"/>
          <p14:tracePt t="41038" x="5764213" y="4784725"/>
          <p14:tracePt t="41046" x="5764213" y="4800600"/>
          <p14:tracePt t="41054" x="5764213" y="4816475"/>
          <p14:tracePt t="41070" x="5764213" y="4824413"/>
          <p14:tracePt t="41078" x="5764213" y="4832350"/>
          <p14:tracePt t="41094" x="5748338" y="4840288"/>
          <p14:tracePt t="41143" x="5748338" y="4848225"/>
          <p14:tracePt t="41159" x="5748338" y="4856163"/>
          <p14:tracePt t="41183" x="5748338" y="4864100"/>
          <p14:tracePt t="42167" x="5748338" y="4872038"/>
          <p14:tracePt t="42198" x="5756275" y="4872038"/>
          <p14:tracePt t="42262" x="5764213" y="4872038"/>
          <p14:tracePt t="42294" x="5772150" y="4879975"/>
          <p14:tracePt t="42503" x="5780088" y="4879975"/>
          <p14:tracePt t="42510" x="5788025" y="4879975"/>
          <p14:tracePt t="42518" x="5803900" y="4887913"/>
          <p14:tracePt t="42526" x="5835650" y="4895850"/>
          <p14:tracePt t="42534" x="5851525" y="4903788"/>
          <p14:tracePt t="42543" x="5883275" y="4903788"/>
          <p14:tracePt t="42551" x="5915025" y="4911725"/>
          <p14:tracePt t="42558" x="5962650" y="4911725"/>
          <p14:tracePt t="42566" x="5994400" y="4919663"/>
          <p14:tracePt t="42574" x="6043613" y="4927600"/>
          <p14:tracePt t="42582" x="6083300" y="4927600"/>
          <p14:tracePt t="42590" x="6115050" y="4935538"/>
          <p14:tracePt t="42598" x="6138863" y="4935538"/>
          <p14:tracePt t="42607" x="6154738" y="4935538"/>
          <p14:tracePt t="42615" x="6162675" y="4935538"/>
          <p14:tracePt t="42622" x="6170613" y="4935538"/>
          <p14:tracePt t="42679" x="6170613" y="4943475"/>
          <p14:tracePt t="42727" x="6162675" y="4943475"/>
          <p14:tracePt t="42734" x="6162675" y="4951413"/>
          <p14:tracePt t="42751" x="6146800" y="4951413"/>
          <p14:tracePt t="42758" x="6130925" y="4959350"/>
          <p14:tracePt t="42766" x="6122988" y="4959350"/>
          <p14:tracePt t="42774" x="6115050" y="4959350"/>
          <p14:tracePt t="42782" x="6099175" y="4976813"/>
          <p14:tracePt t="42791" x="6083300" y="4976813"/>
          <p14:tracePt t="42798" x="6075363" y="4984750"/>
          <p14:tracePt t="42806" x="6067425" y="4992688"/>
          <p14:tracePt t="42814" x="6051550" y="4992688"/>
          <p14:tracePt t="42822" x="6043613" y="5000625"/>
          <p14:tracePt t="42830" x="6026150" y="5008563"/>
          <p14:tracePt t="42838" x="6010275" y="5016500"/>
          <p14:tracePt t="42846" x="5994400" y="5024438"/>
          <p14:tracePt t="42854" x="5986463" y="5032375"/>
          <p14:tracePt t="42862" x="5962650" y="5040313"/>
          <p14:tracePt t="42870" x="5954713" y="5056188"/>
          <p14:tracePt t="42878" x="5946775" y="5064125"/>
          <p14:tracePt t="42886" x="5922963" y="5072063"/>
          <p14:tracePt t="42951" x="5922963" y="5080000"/>
          <p14:tracePt t="43007" x="5930900" y="5080000"/>
          <p14:tracePt t="43014" x="5938838" y="5080000"/>
          <p14:tracePt t="43022" x="5954713" y="5080000"/>
          <p14:tracePt t="43030" x="5970588" y="5080000"/>
          <p14:tracePt t="43038" x="6002338" y="5080000"/>
          <p14:tracePt t="43046" x="6034088" y="5080000"/>
          <p14:tracePt t="43054" x="6083300" y="5080000"/>
          <p14:tracePt t="43063" x="6122988" y="5095875"/>
          <p14:tracePt t="43070" x="6170613" y="5103813"/>
          <p14:tracePt t="43078" x="6210300" y="5111750"/>
          <p14:tracePt t="43086" x="6242050" y="5119688"/>
          <p14:tracePt t="43094" x="6257925" y="5119688"/>
          <p14:tracePt t="43102" x="6273800" y="5119688"/>
          <p14:tracePt t="43110" x="6281738" y="5119688"/>
          <p14:tracePt t="43134" x="6289675" y="5119688"/>
          <p14:tracePt t="43175" x="6289675" y="5127625"/>
          <p14:tracePt t="43191" x="6281738" y="5135563"/>
          <p14:tracePt t="43199" x="6265863" y="5135563"/>
          <p14:tracePt t="43206" x="6265863" y="5143500"/>
          <p14:tracePt t="43214" x="6257925" y="5143500"/>
          <p14:tracePt t="43222" x="6257925" y="5151438"/>
          <p14:tracePt t="43230" x="6242050" y="5151438"/>
          <p14:tracePt t="43239" x="6242050" y="5159375"/>
          <p14:tracePt t="43247" x="6234113" y="5175250"/>
          <p14:tracePt t="43254" x="6226175" y="5183188"/>
          <p14:tracePt t="43262" x="6218238" y="5207000"/>
          <p14:tracePt t="43270" x="6210300" y="5222875"/>
          <p14:tracePt t="43278" x="6194425" y="5246688"/>
          <p14:tracePt t="43286" x="6186488" y="5270500"/>
          <p14:tracePt t="43294" x="6178550" y="5286375"/>
          <p14:tracePt t="43302" x="6170613" y="5294313"/>
          <p14:tracePt t="43311" x="6162675" y="5310188"/>
          <p14:tracePt t="43318" x="6162675" y="5319713"/>
          <p14:tracePt t="43327" x="6154738" y="5327650"/>
          <p14:tracePt t="43431" x="6170613" y="5335588"/>
          <p14:tracePt t="43438" x="6178550" y="5335588"/>
          <p14:tracePt t="43446" x="6186488" y="5343525"/>
          <p14:tracePt t="43454" x="6210300" y="5351463"/>
          <p14:tracePt t="43462" x="6234113" y="5351463"/>
          <p14:tracePt t="43470" x="6249988" y="5367338"/>
          <p14:tracePt t="43478" x="6257925" y="5367338"/>
          <p14:tracePt t="43486" x="6265863" y="5367338"/>
          <p14:tracePt t="43494" x="6281738" y="5375275"/>
          <p14:tracePt t="43607" x="6281738" y="5383213"/>
          <p14:tracePt t="43614" x="6281738" y="5391150"/>
          <p14:tracePt t="43622" x="6281738" y="5399088"/>
          <p14:tracePt t="43630" x="6281738" y="5407025"/>
          <p14:tracePt t="43638" x="6265863" y="5422900"/>
          <p14:tracePt t="43646" x="6257925" y="5438775"/>
          <p14:tracePt t="43654" x="6249988" y="5454650"/>
          <p14:tracePt t="43662" x="6242050" y="5462588"/>
          <p14:tracePt t="43670" x="6234113" y="5494338"/>
          <p14:tracePt t="43679" x="6226175" y="5510213"/>
          <p14:tracePt t="43686" x="6210300" y="5534025"/>
          <p14:tracePt t="43694" x="6210300" y="5549900"/>
          <p14:tracePt t="43703" x="6202363" y="5573713"/>
          <p14:tracePt t="43710" x="6194425" y="5597525"/>
          <p14:tracePt t="43718" x="6186488" y="5621338"/>
          <p14:tracePt t="43726" x="6186488" y="5645150"/>
          <p14:tracePt t="43734" x="6186488" y="5662613"/>
          <p14:tracePt t="43743" x="6186488" y="5678488"/>
          <p14:tracePt t="43750" x="6186488" y="5686425"/>
          <p14:tracePt t="43759" x="6194425" y="5702300"/>
          <p14:tracePt t="43767" x="6210300" y="5702300"/>
          <p14:tracePt t="43774" x="6226175" y="5718175"/>
          <p14:tracePt t="43782" x="6249988" y="5726113"/>
          <p14:tracePt t="43790" x="6281738" y="5741988"/>
          <p14:tracePt t="43799" x="6321425" y="5749925"/>
          <p14:tracePt t="43806" x="6345238" y="5757863"/>
          <p14:tracePt t="43815" x="6369050" y="5765800"/>
          <p14:tracePt t="43822" x="6392863" y="5765800"/>
          <p14:tracePt t="43830" x="6410325" y="5765800"/>
          <p14:tracePt t="43847" x="6410325" y="5773738"/>
          <p14:tracePt t="43854" x="6418263" y="5773738"/>
          <p14:tracePt t="45262" x="6402388" y="5773738"/>
          <p14:tracePt t="45310" x="6392863" y="5773738"/>
          <p14:tracePt t="45462" x="6384925" y="5773738"/>
          <p14:tracePt t="45518" x="6376988" y="5773738"/>
          <p14:tracePt t="45647" x="6369050" y="5773738"/>
          <p14:tracePt t="45654" x="6369050" y="5765800"/>
          <p14:tracePt t="45694" x="6361113" y="5765800"/>
          <p14:tracePt t="45774" x="6353175" y="5765800"/>
          <p14:tracePt t="45782" x="6353175" y="5757863"/>
          <p14:tracePt t="45855" x="6353175" y="5749925"/>
          <p14:tracePt t="45862" x="6345238" y="5749925"/>
          <p14:tracePt t="45887" x="6337300" y="5749925"/>
          <p14:tracePt t="45910" x="6337300" y="5741988"/>
          <p14:tracePt t="45918" x="6321425" y="5741988"/>
          <p14:tracePt t="45926" x="6321425" y="5734050"/>
          <p14:tracePt t="45943" x="6313488" y="5726113"/>
          <p14:tracePt t="45959" x="6305550" y="5718175"/>
          <p14:tracePt t="45982" x="6297613" y="5702300"/>
          <p14:tracePt t="46006" x="6289675" y="5694363"/>
          <p14:tracePt t="46014" x="6281738" y="5686425"/>
          <p14:tracePt t="46022" x="6281738" y="5678488"/>
          <p14:tracePt t="46030" x="6273800" y="5662613"/>
          <p14:tracePt t="46038" x="6265863" y="5653088"/>
          <p14:tracePt t="46046" x="6265863" y="5645150"/>
          <p14:tracePt t="46054" x="6257925" y="5621338"/>
          <p14:tracePt t="46062" x="6249988" y="5605463"/>
          <p14:tracePt t="46070" x="6249988" y="5589588"/>
          <p14:tracePt t="46078" x="6242050" y="5565775"/>
          <p14:tracePt t="46086" x="6234113" y="5541963"/>
          <p14:tracePt t="46094" x="6226175" y="5502275"/>
          <p14:tracePt t="46102" x="6218238" y="5462588"/>
          <p14:tracePt t="46110" x="6210300" y="5430838"/>
          <p14:tracePt t="46118" x="6202363" y="5391150"/>
          <p14:tracePt t="46126" x="6194425" y="5359400"/>
          <p14:tracePt t="46134" x="6186488" y="5319713"/>
          <p14:tracePt t="46143" x="6170613" y="5286375"/>
          <p14:tracePt t="46150" x="6162675" y="5246688"/>
          <p14:tracePt t="46159" x="6146800" y="5214938"/>
          <p14:tracePt t="46166" x="6122988" y="5175250"/>
          <p14:tracePt t="46174" x="6115050" y="5143500"/>
          <p14:tracePt t="46182" x="6091238" y="5103813"/>
          <p14:tracePt t="46190" x="6067425" y="5056188"/>
          <p14:tracePt t="46198" x="6051550" y="5032375"/>
          <p14:tracePt t="46206" x="6034088" y="4984750"/>
          <p14:tracePt t="46214" x="6010275" y="4943475"/>
          <p14:tracePt t="46222" x="5994400" y="4911725"/>
          <p14:tracePt t="46230" x="5970588" y="4872038"/>
          <p14:tracePt t="46238" x="5954713" y="4848225"/>
          <p14:tracePt t="46246" x="5946775" y="4832350"/>
          <p14:tracePt t="46254" x="5930900" y="4800600"/>
          <p14:tracePt t="46262" x="5922963" y="4792663"/>
          <p14:tracePt t="46270" x="5915025" y="4776788"/>
          <p14:tracePt t="46278" x="5907088" y="4760913"/>
          <p14:tracePt t="46286" x="5899150" y="4752975"/>
          <p14:tracePt t="46294" x="5883275" y="4745038"/>
          <p14:tracePt t="46302" x="5883275" y="4737100"/>
          <p14:tracePt t="46310" x="5867400" y="4721225"/>
          <p14:tracePt t="46318" x="5859463" y="4713288"/>
          <p14:tracePt t="46326" x="5843588" y="4705350"/>
          <p14:tracePt t="46334" x="5819775" y="4681538"/>
          <p14:tracePt t="46343" x="5811838" y="4681538"/>
          <p14:tracePt t="46350" x="5803900" y="4665663"/>
          <p14:tracePt t="46359" x="5780088" y="4657725"/>
          <p14:tracePt t="46366" x="5772150" y="4641850"/>
          <p14:tracePt t="46374" x="5756275" y="4624388"/>
          <p14:tracePt t="46382" x="5748338" y="4616450"/>
          <p14:tracePt t="46390" x="5740400" y="4600575"/>
          <p14:tracePt t="46398" x="5732463" y="4592638"/>
          <p14:tracePt t="46406" x="5724525" y="4584700"/>
          <p14:tracePt t="46414" x="5716588" y="4576763"/>
          <p14:tracePt t="46422" x="5716588" y="4568825"/>
          <p14:tracePt t="46430" x="5716588" y="4552950"/>
          <p14:tracePt t="46439" x="5708650" y="4545013"/>
          <p14:tracePt t="46446" x="5700713" y="4529138"/>
          <p14:tracePt t="46454" x="5684838" y="4513263"/>
          <p14:tracePt t="46462" x="5684838" y="4497388"/>
          <p14:tracePt t="46470" x="5667375" y="4481513"/>
          <p14:tracePt t="46478" x="5667375" y="4465638"/>
          <p14:tracePt t="46487" x="5651500" y="4457700"/>
          <p14:tracePt t="46494" x="5643563" y="4449763"/>
          <p14:tracePt t="46502" x="5627688" y="4433888"/>
          <p14:tracePt t="46510" x="5619750" y="4425950"/>
          <p14:tracePt t="46518" x="5603875" y="4410075"/>
          <p14:tracePt t="46527" x="5588000" y="4394200"/>
          <p14:tracePt t="46534" x="5572125" y="4386263"/>
          <p14:tracePt t="46543" x="5548313" y="4362450"/>
          <p14:tracePt t="46550" x="5532438" y="4354513"/>
          <p14:tracePt t="46558" x="5500688" y="4314825"/>
          <p14:tracePt t="46566" x="5468938" y="4273550"/>
          <p14:tracePt t="46574" x="5437188" y="4225925"/>
          <p14:tracePt t="46582" x="5405438" y="4170363"/>
          <p14:tracePt t="46590" x="5341938" y="4090988"/>
          <p14:tracePt t="46598" x="5253038" y="3995738"/>
          <p14:tracePt t="46606" x="5165725" y="3898900"/>
          <p14:tracePt t="46615" x="5054600" y="3803650"/>
          <p14:tracePt t="46622" x="4959350" y="3748088"/>
          <p14:tracePt t="46870" x="4967288" y="3779838"/>
          <p14:tracePt t="46878" x="4999038" y="3819525"/>
          <p14:tracePt t="46886" x="5006975" y="3851275"/>
          <p14:tracePt t="46894" x="5046663" y="3890963"/>
          <p14:tracePt t="46902" x="5078413" y="3930650"/>
          <p14:tracePt t="46910" x="5118100" y="3971925"/>
          <p14:tracePt t="46918" x="5141913" y="3987800"/>
          <p14:tracePt t="46926" x="5165725" y="4003675"/>
          <p14:tracePt t="46934" x="5181600" y="4011613"/>
          <p14:tracePt t="46975" x="5189538" y="4011613"/>
          <p14:tracePt t="47022" x="5189538" y="4003675"/>
          <p14:tracePt t="47055" x="5189538" y="3995738"/>
          <p14:tracePt t="47063" x="5189538" y="3987800"/>
          <p14:tracePt t="47070" x="5189538" y="3979863"/>
          <p14:tracePt t="47078" x="5181600" y="3963988"/>
          <p14:tracePt t="47086" x="5181600" y="3948113"/>
          <p14:tracePt t="47094" x="5173663" y="3922713"/>
          <p14:tracePt t="47102" x="5165725" y="3906838"/>
          <p14:tracePt t="47110" x="5157788" y="3898900"/>
          <p14:tracePt t="47118" x="5149850" y="3890963"/>
          <p14:tracePt t="47127" x="5149850" y="3875088"/>
          <p14:tracePt t="47134" x="5133975" y="3867150"/>
          <p14:tracePt t="47143" x="5126038" y="3859213"/>
          <p14:tracePt t="47150" x="5118100" y="3835400"/>
          <p14:tracePt t="47158" x="5110163" y="3819525"/>
          <p14:tracePt t="47166" x="5094288" y="3795713"/>
          <p14:tracePt t="47174" x="5078413" y="3763963"/>
          <p14:tracePt t="47182" x="5054600" y="3748088"/>
          <p14:tracePt t="47190" x="5038725" y="3716338"/>
          <p14:tracePt t="47198" x="5014913" y="3692525"/>
          <p14:tracePt t="47206" x="4983163" y="3660775"/>
          <p14:tracePt t="47215" x="4967288" y="3636963"/>
          <p14:tracePt t="47222" x="4951413" y="3605213"/>
          <p14:tracePt t="47230" x="4933950" y="3579813"/>
          <p14:tracePt t="47238" x="4918075" y="3556000"/>
          <p14:tracePt t="47246" x="4902200" y="3524250"/>
          <p14:tracePt t="47254" x="4894263" y="3500438"/>
          <p14:tracePt t="47262" x="4886325" y="3476625"/>
          <p14:tracePt t="47270" x="4870450" y="3460750"/>
          <p14:tracePt t="47278" x="4862513" y="3436938"/>
          <p14:tracePt t="47287" x="4854575" y="3421063"/>
          <p14:tracePt t="47294" x="4846638" y="3413125"/>
          <p14:tracePt t="47302" x="4838700" y="3397250"/>
          <p14:tracePt t="47311" x="4822825" y="3373438"/>
          <p14:tracePt t="47318" x="4806950" y="3357563"/>
          <p14:tracePt t="47326" x="4791075" y="3349625"/>
          <p14:tracePt t="47334" x="4775200" y="3325813"/>
          <p14:tracePt t="47343" x="4751388" y="3309938"/>
          <p14:tracePt t="47350" x="4727575" y="3286125"/>
          <p14:tracePt t="47358" x="4703763" y="3270250"/>
          <p14:tracePt t="47366" x="4672013" y="3252788"/>
          <p14:tracePt t="47375" x="4640263" y="3236913"/>
          <p14:tracePt t="47382" x="4624388" y="3221038"/>
          <p14:tracePt t="47390" x="4608513" y="3213100"/>
          <p14:tracePt t="47398" x="4600575" y="3197225"/>
          <p14:tracePt t="47406" x="4576763" y="3189288"/>
          <p14:tracePt t="47414" x="4559300" y="3181350"/>
          <p14:tracePt t="47422" x="4559300" y="3173413"/>
          <p14:tracePt t="47430" x="4543425" y="3173413"/>
          <p14:tracePt t="47446" x="4543425" y="3165475"/>
          <p14:tracePt t="47454" x="4535488" y="3165475"/>
          <p14:tracePt t="47470" x="4519613" y="3157538"/>
          <p14:tracePt t="47478" x="4519613" y="3149600"/>
          <p14:tracePt t="47486" x="4511675" y="3149600"/>
          <p14:tracePt t="47494" x="4503738" y="3141663"/>
          <p14:tracePt t="47502" x="4495800" y="3141663"/>
          <p14:tracePt t="47510" x="4487863" y="3133725"/>
          <p14:tracePt t="47518" x="4479925" y="3125788"/>
          <p14:tracePt t="47527" x="4464050" y="3125788"/>
          <p14:tracePt t="47543" x="4456113" y="3125788"/>
          <p14:tracePt t="47550" x="4448175" y="3117850"/>
          <p14:tracePt t="47558" x="4440238" y="3117850"/>
          <p14:tracePt t="47582" x="4432300" y="3109913"/>
          <p14:tracePt t="47614" x="4432300" y="3101975"/>
          <p14:tracePt t="47630" x="4432300" y="3094038"/>
          <p14:tracePt t="47686" x="4432300" y="3086100"/>
          <p14:tracePt t="47710" x="4448175" y="3086100"/>
          <p14:tracePt t="47718" x="4448175" y="3078163"/>
          <p14:tracePt t="47726" x="4456113" y="3078163"/>
          <p14:tracePt t="47743" x="4464050" y="3070225"/>
          <p14:tracePt t="47750" x="4471988" y="3070225"/>
          <p14:tracePt t="47759" x="4479925" y="3062288"/>
          <p14:tracePt t="47766" x="4495800" y="3062288"/>
          <p14:tracePt t="47774" x="4503738" y="3054350"/>
          <p14:tracePt t="47782" x="4519613" y="3046413"/>
          <p14:tracePt t="47790" x="4535488" y="3038475"/>
          <p14:tracePt t="47798" x="4559300" y="3030538"/>
          <p14:tracePt t="47806" x="4592638" y="3022600"/>
          <p14:tracePt t="47814" x="4624388" y="3014663"/>
          <p14:tracePt t="47822" x="4656138" y="3014663"/>
          <p14:tracePt t="47830" x="4703763" y="3014663"/>
          <p14:tracePt t="47838" x="4727575" y="3006725"/>
          <p14:tracePt t="47846" x="4759325" y="3006725"/>
          <p14:tracePt t="47855" x="4799013" y="3006725"/>
          <p14:tracePt t="47862" x="4830763" y="3006725"/>
          <p14:tracePt t="47870" x="4870450" y="3006725"/>
          <p14:tracePt t="47878" x="4910138" y="3006725"/>
          <p14:tracePt t="47886" x="4951413" y="3006725"/>
          <p14:tracePt t="47894" x="4999038" y="3006725"/>
          <p14:tracePt t="47902" x="5038725" y="3006725"/>
          <p14:tracePt t="47910" x="5094288" y="3006725"/>
          <p14:tracePt t="47918" x="5141913" y="3006725"/>
          <p14:tracePt t="47926" x="5181600" y="3014663"/>
          <p14:tracePt t="47934" x="5237163" y="3022600"/>
          <p14:tracePt t="47943" x="5276850" y="3022600"/>
          <p14:tracePt t="47951" x="5326063" y="3030538"/>
          <p14:tracePt t="47960" x="5357813" y="3030538"/>
          <p14:tracePt t="47967" x="5389563" y="3030538"/>
          <p14:tracePt t="47974" x="5429250" y="3030538"/>
          <p14:tracePt t="47983" x="5445125" y="3030538"/>
          <p14:tracePt t="47990" x="5468938" y="3030538"/>
          <p14:tracePt t="47998" x="5492750" y="3030538"/>
          <p14:tracePt t="48006" x="5516563" y="3038475"/>
          <p14:tracePt t="48014" x="5540375" y="3046413"/>
          <p14:tracePt t="48022" x="5564188" y="3046413"/>
          <p14:tracePt t="48030" x="5588000" y="3046413"/>
          <p14:tracePt t="48038" x="5611813" y="3046413"/>
          <p14:tracePt t="48046" x="5635625" y="3046413"/>
          <p14:tracePt t="48054" x="5667375" y="3046413"/>
          <p14:tracePt t="48063" x="5684838" y="3046413"/>
          <p14:tracePt t="48070" x="5708650" y="3046413"/>
          <p14:tracePt t="48078" x="5724525" y="3046413"/>
          <p14:tracePt t="48086" x="5748338" y="3046413"/>
          <p14:tracePt t="48094" x="5772150" y="3046413"/>
          <p14:tracePt t="48102" x="5788025" y="3046413"/>
          <p14:tracePt t="48110" x="5803900" y="3046413"/>
          <p14:tracePt t="48118" x="5827713" y="3046413"/>
          <p14:tracePt t="48126" x="5843588" y="3046413"/>
          <p14:tracePt t="48134" x="5859463" y="3046413"/>
          <p14:tracePt t="48143" x="5883275" y="3046413"/>
          <p14:tracePt t="48150" x="5891213" y="3046413"/>
          <p14:tracePt t="48158" x="5907088" y="3046413"/>
          <p14:tracePt t="48167" x="5930900" y="3038475"/>
          <p14:tracePt t="48174" x="5946775" y="3030538"/>
          <p14:tracePt t="48182" x="5954713" y="3022600"/>
          <p14:tracePt t="48190" x="5962650" y="3022600"/>
          <p14:tracePt t="48198" x="5986463" y="3022600"/>
          <p14:tracePt t="48206" x="5994400" y="3014663"/>
          <p14:tracePt t="48214" x="6002338" y="3014663"/>
          <p14:tracePt t="48222" x="6010275" y="3006725"/>
          <p14:tracePt t="48334" x="6010275" y="3014663"/>
          <p14:tracePt t="48350" x="6010275" y="3022600"/>
          <p14:tracePt t="48358" x="6010275" y="3038475"/>
          <p14:tracePt t="48374" x="6010275" y="3046413"/>
          <p14:tracePt t="48382" x="6010275" y="3054350"/>
          <p14:tracePt t="48390" x="6010275" y="3070225"/>
          <p14:tracePt t="48406" x="6010275" y="3086100"/>
          <p14:tracePt t="48414" x="6010275" y="3109913"/>
          <p14:tracePt t="48422" x="6010275" y="3125788"/>
          <p14:tracePt t="48430" x="6010275" y="3149600"/>
          <p14:tracePt t="48438" x="6010275" y="3181350"/>
          <p14:tracePt t="48446" x="6002338" y="3213100"/>
          <p14:tracePt t="48454" x="6002338" y="3244850"/>
          <p14:tracePt t="48462" x="5994400" y="3302000"/>
          <p14:tracePt t="48470" x="5986463" y="3333750"/>
          <p14:tracePt t="48478" x="5978525" y="3381375"/>
          <p14:tracePt t="48486" x="5970588" y="3436938"/>
          <p14:tracePt t="48494" x="5954713" y="3492500"/>
          <p14:tracePt t="48502" x="5946775" y="3548063"/>
          <p14:tracePt t="48510" x="5938838" y="3613150"/>
          <p14:tracePt t="48518" x="5938838" y="3684588"/>
          <p14:tracePt t="48526" x="5938838" y="3740150"/>
          <p14:tracePt t="48535" x="5938838" y="3803650"/>
          <p14:tracePt t="48543" x="5938838" y="3851275"/>
          <p14:tracePt t="48550" x="5946775" y="3890963"/>
          <p14:tracePt t="48558" x="5946775" y="3938588"/>
          <p14:tracePt t="48566" x="5946775" y="3979863"/>
          <p14:tracePt t="48575" x="5946775" y="4019550"/>
          <p14:tracePt t="48582" x="5954713" y="4043363"/>
          <p14:tracePt t="48590" x="5954713" y="4067175"/>
          <p14:tracePt t="48598" x="5954713" y="4083050"/>
          <p14:tracePt t="48606" x="5954713" y="4098925"/>
          <p14:tracePt t="48614" x="5946775" y="4122738"/>
          <p14:tracePt t="48622" x="5930900" y="4162425"/>
          <p14:tracePt t="48630" x="5922963" y="4186238"/>
          <p14:tracePt t="48638" x="5907088" y="4217988"/>
          <p14:tracePt t="48646" x="5899150" y="4257675"/>
          <p14:tracePt t="48654" x="5883275" y="4291013"/>
          <p14:tracePt t="48662" x="5867400" y="4330700"/>
          <p14:tracePt t="48670" x="5859463" y="4354513"/>
          <p14:tracePt t="48678" x="5859463" y="4386263"/>
          <p14:tracePt t="48686" x="5851525" y="4410075"/>
          <p14:tracePt t="48694" x="5851525" y="4425950"/>
          <p14:tracePt t="48702" x="5851525" y="4441825"/>
          <p14:tracePt t="48718" x="5851525" y="4449763"/>
          <p14:tracePt t="48750" x="5851525" y="4457700"/>
          <p14:tracePt t="48791" x="5851525" y="4465638"/>
          <p14:tracePt t="48815" x="5851525" y="4473575"/>
          <p14:tracePt t="48902" x="5859463" y="4473575"/>
          <p14:tracePt t="48967" x="5859463" y="4481513"/>
          <p14:tracePt t="48983" x="5859463" y="4489450"/>
          <p14:tracePt t="48999" x="5859463" y="4497388"/>
          <p14:tracePt t="49006" x="5851525" y="4497388"/>
          <p14:tracePt t="49014" x="5851525" y="4505325"/>
          <p14:tracePt t="49022" x="5843588" y="4505325"/>
          <p14:tracePt t="49030" x="5827713" y="4513263"/>
          <p14:tracePt t="49038" x="5803900" y="4529138"/>
          <p14:tracePt t="49046" x="5772150" y="4529138"/>
          <p14:tracePt t="49054" x="5732463" y="4537075"/>
          <p14:tracePt t="49062" x="5676900" y="4545013"/>
          <p14:tracePt t="49070" x="5611813" y="4545013"/>
          <p14:tracePt t="49078" x="5540375" y="4552950"/>
          <p14:tracePt t="49086" x="5453063" y="4552950"/>
          <p14:tracePt t="49094" x="5373688" y="4560888"/>
          <p14:tracePt t="49102" x="5276850" y="4560888"/>
          <p14:tracePt t="49110" x="5181600" y="4560888"/>
          <p14:tracePt t="49118" x="5078413" y="4560888"/>
          <p14:tracePt t="49126" x="4967288" y="4560888"/>
          <p14:tracePt t="49134" x="4838700" y="4560888"/>
          <p14:tracePt t="49143" x="4703763" y="4560888"/>
          <p14:tracePt t="49150" x="4567238" y="4560888"/>
          <p14:tracePt t="49159" x="4440238" y="4560888"/>
          <p14:tracePt t="49166" x="4337050" y="4560888"/>
          <p14:tracePt t="49174" x="4217988" y="4560888"/>
          <p14:tracePt t="49182" x="4121150" y="4552950"/>
          <p14:tracePt t="49190" x="4025900" y="4552950"/>
          <p14:tracePt t="49198" x="3954463" y="4545013"/>
          <p14:tracePt t="49206" x="3875088" y="4545013"/>
          <p14:tracePt t="49214" x="3810000" y="4545013"/>
          <p14:tracePt t="49222" x="3762375" y="4545013"/>
          <p14:tracePt t="49230" x="3714750" y="4545013"/>
          <p14:tracePt t="49239" x="3675063" y="4545013"/>
          <p14:tracePt t="49246" x="3651250" y="4545013"/>
          <p14:tracePt t="49254" x="3627438" y="4545013"/>
          <p14:tracePt t="49262" x="3611563" y="4545013"/>
          <p14:tracePt t="49270" x="3587750" y="4545013"/>
          <p14:tracePt t="49278" x="3571875" y="4545013"/>
          <p14:tracePt t="49286" x="3563938" y="4545013"/>
          <p14:tracePt t="49294" x="3556000" y="4545013"/>
          <p14:tracePt t="49302" x="3540125" y="4545013"/>
          <p14:tracePt t="49318" x="3532188" y="4545013"/>
          <p14:tracePt t="49326" x="3524250" y="4545013"/>
          <p14:tracePt t="49343" x="3508375" y="4545013"/>
          <p14:tracePt t="49359" x="3500438" y="4545013"/>
          <p14:tracePt t="49375" x="3484563" y="4545013"/>
          <p14:tracePt t="49382" x="3476625" y="4545013"/>
          <p14:tracePt t="49390" x="3467100" y="4552950"/>
          <p14:tracePt t="49398" x="3451225" y="4552950"/>
          <p14:tracePt t="49414" x="3443288" y="4552950"/>
          <p14:tracePt t="49742" x="3443288" y="4560888"/>
          <p14:tracePt t="49766" x="3443288" y="4568825"/>
          <p14:tracePt t="49775" x="3443288" y="4576763"/>
          <p14:tracePt t="49782" x="3451225" y="4584700"/>
          <p14:tracePt t="49790" x="3459163" y="4584700"/>
          <p14:tracePt t="49798" x="3476625" y="4584700"/>
          <p14:tracePt t="49806" x="3500438" y="4592638"/>
          <p14:tracePt t="49814" x="3516313" y="4592638"/>
          <p14:tracePt t="49822" x="3563938" y="4600575"/>
          <p14:tracePt t="49830" x="3595688" y="4600575"/>
          <p14:tracePt t="49838" x="3651250" y="4608513"/>
          <p14:tracePt t="49846" x="3714750" y="4624388"/>
          <p14:tracePt t="49854" x="3770313" y="4633913"/>
          <p14:tracePt t="49862" x="3833813" y="4641850"/>
          <p14:tracePt t="49870" x="3890963" y="4649788"/>
          <p14:tracePt t="49878" x="3946525" y="4657725"/>
          <p14:tracePt t="49886" x="4002088" y="4665663"/>
          <p14:tracePt t="49894" x="4049713" y="4673600"/>
          <p14:tracePt t="49902" x="4089400" y="4681538"/>
          <p14:tracePt t="49910" x="4121150" y="4681538"/>
          <p14:tracePt t="49918" x="4137025" y="4681538"/>
          <p14:tracePt t="49927" x="4160838" y="4681538"/>
          <p14:tracePt t="49935" x="4176713" y="4689475"/>
          <p14:tracePt t="49943" x="4192588" y="4689475"/>
          <p14:tracePt t="49950" x="4210050" y="4689475"/>
          <p14:tracePt t="49959" x="4225925" y="4689475"/>
          <p14:tracePt t="49966" x="4233863" y="4689475"/>
          <p14:tracePt t="49974" x="4249738" y="4689475"/>
          <p14:tracePt t="49982" x="4273550" y="4689475"/>
          <p14:tracePt t="49990" x="4289425" y="4689475"/>
          <p14:tracePt t="49998" x="4313238" y="4689475"/>
          <p14:tracePt t="50006" x="4352925" y="4681538"/>
          <p14:tracePt t="50014" x="4376738" y="4681538"/>
          <p14:tracePt t="50022" x="4416425" y="4681538"/>
          <p14:tracePt t="50030" x="4464050" y="4681538"/>
          <p14:tracePt t="50038" x="4519613" y="4673600"/>
          <p14:tracePt t="50046" x="4592638" y="4673600"/>
          <p14:tracePt t="50054" x="4672013" y="4673600"/>
          <p14:tracePt t="50062" x="4743450" y="4673600"/>
          <p14:tracePt t="50070" x="4830763" y="4673600"/>
          <p14:tracePt t="50078" x="4902200" y="4673600"/>
          <p14:tracePt t="50086" x="4991100" y="4673600"/>
          <p14:tracePt t="50094" x="5070475" y="4665663"/>
          <p14:tracePt t="50102" x="5157788" y="4665663"/>
          <p14:tracePt t="50110" x="5229225" y="4665663"/>
          <p14:tracePt t="50118" x="5310188" y="4665663"/>
          <p14:tracePt t="50126" x="5381625" y="4665663"/>
          <p14:tracePt t="50134" x="5445125" y="4657725"/>
          <p14:tracePt t="50143" x="5492750" y="4657725"/>
          <p14:tracePt t="50150" x="5540375" y="4657725"/>
          <p14:tracePt t="50159" x="5588000" y="4657725"/>
          <p14:tracePt t="50167" x="5619750" y="4657725"/>
          <p14:tracePt t="50175" x="5651500" y="4657725"/>
          <p14:tracePt t="50182" x="5676900" y="4657725"/>
          <p14:tracePt t="50190" x="5684838" y="4657725"/>
          <p14:tracePt t="50198" x="5700713" y="4657725"/>
          <p14:tracePt t="50206" x="5716588" y="4657725"/>
          <p14:tracePt t="50222" x="5724525" y="4657725"/>
          <p14:tracePt t="50247" x="5732463" y="4657725"/>
          <p14:tracePt t="50271" x="5740400" y="4657725"/>
          <p14:tracePt t="50278" x="5748338" y="4657725"/>
          <p14:tracePt t="50286" x="5756275" y="4657725"/>
          <p14:tracePt t="50294" x="5764213" y="4657725"/>
          <p14:tracePt t="50302" x="5788025" y="4657725"/>
          <p14:tracePt t="50310" x="5811838" y="4657725"/>
          <p14:tracePt t="50318" x="5827713" y="4657725"/>
          <p14:tracePt t="50326" x="5851525" y="4657725"/>
          <p14:tracePt t="50334" x="5875338" y="4657725"/>
          <p14:tracePt t="50343" x="5891213" y="4657725"/>
          <p14:tracePt t="50350" x="5899150" y="4657725"/>
          <p14:tracePt t="50358" x="5907088" y="4657725"/>
          <p14:tracePt t="50382" x="5915025" y="4657725"/>
          <p14:tracePt t="50447" x="5922963" y="4657725"/>
          <p14:tracePt t="50454" x="5930900" y="4657725"/>
          <p14:tracePt t="50462" x="5938838" y="4657725"/>
          <p14:tracePt t="50470" x="5954713" y="4657725"/>
          <p14:tracePt t="50478" x="5970588" y="4649788"/>
          <p14:tracePt t="50486" x="5986463" y="4649788"/>
          <p14:tracePt t="50494" x="6002338" y="4649788"/>
          <p14:tracePt t="50502" x="6018213" y="4649788"/>
          <p14:tracePt t="50510" x="6034088" y="4649788"/>
          <p14:tracePt t="50518" x="6051550" y="4649788"/>
          <p14:tracePt t="50526" x="6067425" y="4649788"/>
          <p14:tracePt t="50534" x="6091238" y="4641850"/>
          <p14:tracePt t="50543" x="6115050" y="4633913"/>
          <p14:tracePt t="50550" x="6130925" y="4624388"/>
          <p14:tracePt t="50559" x="6146800" y="4624388"/>
          <p14:tracePt t="50566" x="6170613" y="4616450"/>
          <p14:tracePt t="50574" x="6170613" y="4608513"/>
          <p14:tracePt t="50582" x="6178550" y="4608513"/>
          <p14:tracePt t="50999" x="6170613" y="4608513"/>
          <p14:tracePt t="51118" x="6162675" y="4608513"/>
          <p14:tracePt t="51182" x="6154738" y="4608513"/>
          <p14:tracePt t="51446" x="6146800" y="4608513"/>
          <p14:tracePt t="51462" x="6138863" y="4616450"/>
          <p14:tracePt t="52015" x="6130925" y="4616450"/>
          <p14:tracePt t="53510" x="6130925" y="4608513"/>
          <p14:tracePt t="53518" x="6130925" y="4584700"/>
          <p14:tracePt t="53527" x="6130925" y="4560888"/>
          <p14:tracePt t="53534" x="6138863" y="4529138"/>
          <p14:tracePt t="53542" x="6138863" y="4505325"/>
          <p14:tracePt t="53550" x="6146800" y="4473575"/>
          <p14:tracePt t="53559" x="6146800" y="4433888"/>
          <p14:tracePt t="53566" x="6146800" y="4402138"/>
          <p14:tracePt t="53574" x="6154738" y="4378325"/>
          <p14:tracePt t="53582" x="6154738" y="4346575"/>
          <p14:tracePt t="53590" x="6154738" y="4322763"/>
          <p14:tracePt t="53598" x="6154738" y="4291013"/>
          <p14:tracePt t="53606" x="6154738" y="4265613"/>
          <p14:tracePt t="53614" x="6146800" y="4233863"/>
          <p14:tracePt t="53622" x="6130925" y="4225925"/>
          <p14:tracePt t="53630" x="6122988" y="4202113"/>
          <p14:tracePt t="53638" x="6107113" y="4186238"/>
          <p14:tracePt t="53646" x="6107113" y="4170363"/>
          <p14:tracePt t="53654" x="6091238" y="4154488"/>
          <p14:tracePt t="53662" x="6083300" y="4146550"/>
          <p14:tracePt t="53670" x="6083300" y="4130675"/>
          <p14:tracePt t="53678" x="6075363" y="4130675"/>
          <p14:tracePt t="53686" x="6075363" y="4122738"/>
          <p14:tracePt t="53694" x="6075363" y="4114800"/>
          <p14:tracePt t="53702" x="6059488" y="4114800"/>
          <p14:tracePt t="53710" x="6059488" y="4106863"/>
          <p14:tracePt t="53718" x="6051550" y="4106863"/>
          <p14:tracePt t="53726" x="6043613" y="4106863"/>
          <p14:tracePt t="53734" x="6034088" y="4106863"/>
          <p14:tracePt t="53750" x="6026150" y="4106863"/>
          <p14:tracePt t="53758" x="6018213" y="4090988"/>
          <p14:tracePt t="53766" x="6010275" y="4090988"/>
          <p14:tracePt t="53774" x="6002338" y="4090988"/>
          <p14:tracePt t="53782" x="5994400" y="4090988"/>
          <p14:tracePt t="53790" x="5986463" y="4090988"/>
          <p14:tracePt t="53798" x="5978525" y="4083050"/>
          <p14:tracePt t="53806" x="5970588" y="4083050"/>
          <p14:tracePt t="53814" x="5970588" y="4067175"/>
          <p14:tracePt t="53822" x="5962650" y="4067175"/>
          <p14:tracePt t="53830" x="5946775" y="4059238"/>
          <p14:tracePt t="53838" x="5946775" y="4051300"/>
          <p14:tracePt t="53846" x="5938838" y="4051300"/>
          <p14:tracePt t="53862" x="5930900" y="4051300"/>
          <p14:tracePt t="53886" x="5922963" y="4051300"/>
          <p14:tracePt t="53894" x="5922963" y="4043363"/>
          <p14:tracePt t="53926" x="5907088" y="4043363"/>
          <p14:tracePt t="53942" x="5899150" y="4035425"/>
          <p14:tracePt t="53959" x="5891213" y="4035425"/>
          <p14:tracePt t="54046" x="5883275" y="4035425"/>
          <p14:tracePt t="54071" x="5883275" y="4043363"/>
          <p14:tracePt t="54086" x="5883275" y="4051300"/>
          <p14:tracePt t="54110" x="5883275" y="4059238"/>
          <p14:tracePt t="54118" x="5875338" y="4059238"/>
          <p14:tracePt t="54126" x="5875338" y="4067175"/>
          <p14:tracePt t="54134" x="5875338" y="4075113"/>
          <p14:tracePt t="54222" x="5875338" y="4083050"/>
          <p14:tracePt t="54255" x="5875338" y="4098925"/>
          <p14:tracePt t="54278" x="5875338" y="4106863"/>
          <p14:tracePt t="54303" x="5875338" y="4114800"/>
          <p14:tracePt t="54310" x="5875338" y="4122738"/>
          <p14:tracePt t="54318" x="5875338" y="4130675"/>
          <p14:tracePt t="54326" x="5875338" y="4138613"/>
          <p14:tracePt t="54334" x="5883275" y="4146550"/>
          <p14:tracePt t="54343" x="5891213" y="4154488"/>
          <p14:tracePt t="54350" x="5891213" y="4170363"/>
          <p14:tracePt t="54359" x="5899150" y="4170363"/>
          <p14:tracePt t="54366" x="5899150" y="4186238"/>
          <p14:tracePt t="54382" x="5907088" y="4194175"/>
          <p14:tracePt t="54390" x="5907088" y="4210050"/>
          <p14:tracePt t="54398" x="5915025" y="4210050"/>
          <p14:tracePt t="54406" x="5922963" y="4225925"/>
          <p14:tracePt t="54414" x="5930900" y="4241800"/>
          <p14:tracePt t="54422" x="5930900" y="4249738"/>
          <p14:tracePt t="54430" x="5946775" y="4265613"/>
          <p14:tracePt t="54438" x="5946775" y="4273550"/>
          <p14:tracePt t="54446" x="5962650" y="4291013"/>
          <p14:tracePt t="54454" x="5970588" y="4298950"/>
          <p14:tracePt t="54462" x="5978525" y="4306888"/>
          <p14:tracePt t="54470" x="5978525" y="4314825"/>
          <p14:tracePt t="54478" x="5986463" y="4314825"/>
          <p14:tracePt t="54486" x="5994400" y="4322763"/>
          <p14:tracePt t="54494" x="5994400" y="4330700"/>
          <p14:tracePt t="54502" x="6002338" y="4338638"/>
          <p14:tracePt t="54510" x="6002338" y="4346575"/>
          <p14:tracePt t="54518" x="6018213" y="4354513"/>
          <p14:tracePt t="54526" x="6018213" y="4362450"/>
          <p14:tracePt t="54534" x="6018213" y="4370388"/>
          <p14:tracePt t="54550" x="6026150" y="4378325"/>
          <p14:tracePt t="54559" x="6026150" y="4386263"/>
          <p14:tracePt t="54566" x="6034088" y="4386263"/>
          <p14:tracePt t="54590" x="6043613" y="4386263"/>
          <p14:tracePt t="54607" x="6043613" y="4394200"/>
          <p14:tracePt t="54638" x="6043613" y="4402138"/>
          <p14:tracePt t="54750" x="6051550" y="4402138"/>
          <p14:tracePt t="54767" x="6051550" y="4410075"/>
          <p14:tracePt t="54775" x="6059488" y="4418013"/>
          <p14:tracePt t="54790" x="6059488" y="4425950"/>
          <p14:tracePt t="54798" x="6067425" y="4425950"/>
          <p14:tracePt t="54806" x="6067425" y="4433888"/>
          <p14:tracePt t="54814" x="6075363" y="4441825"/>
          <p14:tracePt t="54822" x="6083300" y="4449763"/>
          <p14:tracePt t="54830" x="6091238" y="4449763"/>
          <p14:tracePt t="54838" x="6091238" y="4465638"/>
          <p14:tracePt t="54846" x="6107113" y="4465638"/>
          <p14:tracePt t="54854" x="6107113" y="4473575"/>
          <p14:tracePt t="54862" x="6115050" y="4473575"/>
          <p14:tracePt t="54870" x="6115050" y="4481513"/>
          <p14:tracePt t="54894" x="6122988" y="4481513"/>
          <p14:tracePt t="54910" x="6122988" y="4489450"/>
          <p14:tracePt t="54982" x="6130925" y="4489450"/>
          <p14:tracePt t="54998" x="6138863" y="4489450"/>
          <p14:tracePt t="55014" x="6138863" y="4497388"/>
          <p14:tracePt t="55078" x="6146800" y="4497388"/>
          <p14:tracePt t="55102" x="6146800" y="4505325"/>
          <p14:tracePt t="55143" x="6146800" y="4513263"/>
          <p14:tracePt t="55159" x="6154738" y="4513263"/>
          <p14:tracePt t="55207" x="6154738" y="4521200"/>
          <p14:tracePt t="56127" x="6162675" y="4521200"/>
          <p14:tracePt t="56478" x="6162675" y="4529138"/>
          <p14:tracePt t="57471" x="6162675" y="4537075"/>
          <p14:tracePt t="57999" x="6162675" y="4545013"/>
          <p14:tracePt t="58014" x="6162675" y="4552950"/>
          <p14:tracePt t="58302" x="6162675" y="4560888"/>
          <p14:tracePt t="58327" x="6170613" y="4560888"/>
          <p14:tracePt t="58334" x="6170613" y="4568825"/>
          <p14:tracePt t="58350" x="6178550" y="4576763"/>
          <p14:tracePt t="58359" x="6178550" y="4584700"/>
          <p14:tracePt t="58382" x="6178550" y="4592638"/>
          <p14:tracePt t="58390" x="6186488" y="4592638"/>
          <p14:tracePt t="58414" x="6194425" y="4592638"/>
          <p14:tracePt t="58438" x="6202363" y="4592638"/>
          <p14:tracePt t="58446" x="6202363" y="4600575"/>
          <p14:tracePt t="58486" x="6202363" y="4608513"/>
          <p14:tracePt t="58494" x="6202363" y="4616450"/>
          <p14:tracePt t="58510" x="6210300" y="4616450"/>
          <p14:tracePt t="58518" x="6210300" y="4624388"/>
          <p14:tracePt t="58671" x="6210300" y="4633913"/>
          <p14:tracePt t="58687" x="6218238" y="4633913"/>
          <p14:tracePt t="58703" x="6218238" y="4641850"/>
          <p14:tracePt t="58734" x="6218238" y="4649788"/>
          <p14:tracePt t="58767" x="6218238" y="4657725"/>
          <p14:tracePt t="58790" x="6226175" y="4665663"/>
          <p14:tracePt t="58806" x="6234113" y="4665663"/>
          <p14:tracePt t="59359" x="6242050" y="4665663"/>
          <p14:tracePt t="59366" x="6242050" y="4673600"/>
          <p14:tracePt t="60702" x="6242050" y="4665663"/>
          <p14:tracePt t="61246" x="6242050" y="4657725"/>
          <p14:tracePt t="61278" x="6242050" y="4649788"/>
          <p14:tracePt t="61638" x="6242050" y="4641850"/>
          <p14:tracePt t="66047" x="6242050" y="4633913"/>
          <p14:tracePt t="66343" x="6242050" y="4624388"/>
          <p14:tracePt t="66510" x="6234113" y="4624388"/>
          <p14:tracePt t="66534" x="6226175" y="4624388"/>
          <p14:tracePt t="66542" x="6210300" y="4616450"/>
          <p14:tracePt t="66550" x="6194425" y="4608513"/>
          <p14:tracePt t="66558" x="6186488" y="4600575"/>
          <p14:tracePt t="66566" x="6170613" y="4592638"/>
          <p14:tracePt t="66574" x="6162675" y="4584700"/>
          <p14:tracePt t="66582" x="6146800" y="4576763"/>
          <p14:tracePt t="66598" x="6130925" y="4568825"/>
          <p14:tracePt t="66606" x="6115050" y="4560888"/>
          <p14:tracePt t="66614" x="6091238" y="4560888"/>
          <p14:tracePt t="66622" x="6075363" y="4560888"/>
          <p14:tracePt t="66630" x="6051550" y="4560888"/>
          <p14:tracePt t="66638" x="6018213" y="4560888"/>
          <p14:tracePt t="66646" x="5994400" y="4560888"/>
          <p14:tracePt t="66654" x="5970588" y="4560888"/>
          <p14:tracePt t="66662" x="5946775" y="4560888"/>
          <p14:tracePt t="66670" x="5907088" y="4560888"/>
          <p14:tracePt t="66678" x="5875338" y="4560888"/>
          <p14:tracePt t="66686" x="5843588" y="4560888"/>
          <p14:tracePt t="66694" x="5795963" y="4568825"/>
          <p14:tracePt t="66702" x="5740400" y="4576763"/>
          <p14:tracePt t="66710" x="5684838" y="4584700"/>
          <p14:tracePt t="66718" x="5643563" y="4584700"/>
          <p14:tracePt t="66726" x="5588000" y="4592638"/>
          <p14:tracePt t="66734" x="5548313" y="4592638"/>
          <p14:tracePt t="66743" x="5484813" y="4592638"/>
          <p14:tracePt t="66750" x="5421313" y="4592638"/>
          <p14:tracePt t="66759" x="5341938" y="4592638"/>
          <p14:tracePt t="66766" x="5268913" y="4592638"/>
          <p14:tracePt t="66774" x="5189538" y="4592638"/>
          <p14:tracePt t="66782" x="5118100" y="4592638"/>
          <p14:tracePt t="66790" x="5054600" y="4592638"/>
          <p14:tracePt t="66799" x="4983163" y="4592638"/>
          <p14:tracePt t="66806" x="4918075" y="4584700"/>
          <p14:tracePt t="66814" x="4838700" y="4584700"/>
          <p14:tracePt t="66822" x="4767263" y="4584700"/>
          <p14:tracePt t="66830" x="4679950" y="4584700"/>
          <p14:tracePt t="66838" x="4608513" y="4584700"/>
          <p14:tracePt t="66846" x="4519613" y="4576763"/>
          <p14:tracePt t="66854" x="4448175" y="4576763"/>
          <p14:tracePt t="66862" x="4384675" y="4568825"/>
          <p14:tracePt t="66870" x="4305300" y="4568825"/>
          <p14:tracePt t="66878" x="4241800" y="4568825"/>
          <p14:tracePt t="66886" x="4176713" y="4560888"/>
          <p14:tracePt t="66894" x="4105275" y="4560888"/>
          <p14:tracePt t="66902" x="4049713" y="4560888"/>
          <p14:tracePt t="66910" x="3986213" y="4560888"/>
          <p14:tracePt t="66918" x="3946525" y="4560888"/>
          <p14:tracePt t="66926" x="3898900" y="4552950"/>
          <p14:tracePt t="66934" x="3859213" y="4552950"/>
          <p14:tracePt t="66942" x="3810000" y="4552950"/>
          <p14:tracePt t="66950" x="3770313" y="4552950"/>
          <p14:tracePt t="66959" x="3738563" y="4552950"/>
          <p14:tracePt t="66966" x="3690938" y="4552950"/>
          <p14:tracePt t="66974" x="3667125" y="4552950"/>
          <p14:tracePt t="66982" x="3635375" y="4545013"/>
          <p14:tracePt t="66990" x="3611563" y="4545013"/>
          <p14:tracePt t="66998" x="3579813" y="4537075"/>
          <p14:tracePt t="67006" x="3548063" y="4537075"/>
          <p14:tracePt t="67014" x="3516313" y="4537075"/>
          <p14:tracePt t="67022" x="3492500" y="4537075"/>
          <p14:tracePt t="67030" x="3467100" y="4537075"/>
          <p14:tracePt t="67038" x="3443288" y="4537075"/>
          <p14:tracePt t="67046" x="3419475" y="4537075"/>
          <p14:tracePt t="67054" x="3395663" y="4537075"/>
          <p14:tracePt t="67064" x="3387725" y="4537075"/>
          <p14:tracePt t="67070" x="3363913" y="4537075"/>
          <p14:tracePt t="67078" x="3348038" y="4537075"/>
          <p14:tracePt t="67086" x="3332163" y="4537075"/>
          <p14:tracePt t="67094" x="3324225" y="4537075"/>
          <p14:tracePt t="67102" x="3316288" y="4537075"/>
          <p14:tracePt t="67111" x="3308350" y="4537075"/>
          <p14:tracePt t="67126" x="3300413" y="4537075"/>
          <p14:tracePt t="67134" x="3292475" y="4537075"/>
          <p14:tracePt t="67174" x="3284538" y="4537075"/>
          <p14:tracePt t="67534" x="3284538" y="4545013"/>
          <p14:tracePt t="67550" x="3276600" y="4545013"/>
          <p14:tracePt t="67576" x="3276600" y="4552950"/>
          <p14:tracePt t="67614" x="3268663" y="4552950"/>
          <p14:tracePt t="67942" x="3276600" y="4560888"/>
          <p14:tracePt t="67966" x="3284538" y="4560888"/>
          <p14:tracePt t="67982" x="3292475" y="4560888"/>
          <p14:tracePt t="67990" x="3300413" y="4560888"/>
          <p14:tracePt t="67998" x="3308350" y="4560888"/>
          <p14:tracePt t="68006" x="3316288" y="4560888"/>
          <p14:tracePt t="68014" x="3324225" y="4560888"/>
          <p14:tracePt t="68022" x="3332163" y="4560888"/>
          <p14:tracePt t="68030" x="3355975" y="4560888"/>
          <p14:tracePt t="68038" x="3371850" y="4560888"/>
          <p14:tracePt t="68046" x="3395663" y="4560888"/>
          <p14:tracePt t="68054" x="3419475" y="4560888"/>
          <p14:tracePt t="68062" x="3451225" y="4560888"/>
          <p14:tracePt t="68070" x="3484563" y="4560888"/>
          <p14:tracePt t="68078" x="3524250" y="4560888"/>
          <p14:tracePt t="68086" x="3571875" y="4560888"/>
          <p14:tracePt t="68094" x="3619500" y="4560888"/>
          <p14:tracePt t="68102" x="3675063" y="4560888"/>
          <p14:tracePt t="68110" x="3722688" y="4560888"/>
          <p14:tracePt t="68118" x="3770313" y="4560888"/>
          <p14:tracePt t="68126" x="3825875" y="4560888"/>
          <p14:tracePt t="68134" x="3898900" y="4568825"/>
          <p14:tracePt t="68142" x="3962400" y="4568825"/>
          <p14:tracePt t="68150" x="4033838" y="4568825"/>
          <p14:tracePt t="68159" x="4105275" y="4584700"/>
          <p14:tracePt t="68166" x="4184650" y="4584700"/>
          <p14:tracePt t="68174" x="4265613" y="4600575"/>
          <p14:tracePt t="68182" x="4352925" y="4600575"/>
          <p14:tracePt t="68190" x="4440238" y="4608513"/>
          <p14:tracePt t="68198" x="4527550" y="4624388"/>
          <p14:tracePt t="68206" x="4624388" y="4633913"/>
          <p14:tracePt t="68214" x="4695825" y="4633913"/>
          <p14:tracePt t="68222" x="4783138" y="4641850"/>
          <p14:tracePt t="68230" x="4862513" y="4641850"/>
          <p14:tracePt t="68238" x="4943475" y="4641850"/>
          <p14:tracePt t="68246" x="5006975" y="4641850"/>
          <p14:tracePt t="68254" x="5070475" y="4641850"/>
          <p14:tracePt t="68262" x="5118100" y="4641850"/>
          <p14:tracePt t="68270" x="5189538" y="4649788"/>
          <p14:tracePt t="68278" x="5260975" y="4649788"/>
          <p14:tracePt t="68286" x="5326063" y="4649788"/>
          <p14:tracePt t="68295" x="5389563" y="4657725"/>
          <p14:tracePt t="68302" x="5461000" y="4657725"/>
          <p14:tracePt t="68310" x="5516563" y="4665663"/>
          <p14:tracePt t="68318" x="5572125" y="4665663"/>
          <p14:tracePt t="68327" x="5627688" y="4673600"/>
          <p14:tracePt t="68334" x="5684838" y="4673600"/>
          <p14:tracePt t="68342" x="5724525" y="4673600"/>
          <p14:tracePt t="68350" x="5772150" y="4673600"/>
          <p14:tracePt t="68359" x="5811838" y="4673600"/>
          <p14:tracePt t="68366" x="5843588" y="4673600"/>
          <p14:tracePt t="68374" x="5859463" y="4673600"/>
          <p14:tracePt t="68382" x="5891213" y="4673600"/>
          <p14:tracePt t="68391" x="5915025" y="4665663"/>
          <p14:tracePt t="68398" x="5922963" y="4665663"/>
          <p14:tracePt t="68406" x="5938838" y="4657725"/>
          <p14:tracePt t="68414" x="5946775" y="4649788"/>
          <p14:tracePt t="68422" x="5954713" y="4649788"/>
          <p14:tracePt t="68430" x="5962650" y="4649788"/>
          <p14:tracePt t="68438" x="5970588" y="4641850"/>
          <p14:tracePt t="68454" x="5978525" y="4641850"/>
          <p14:tracePt t="68462" x="5986463" y="4641850"/>
          <p14:tracePt t="68478" x="5994400" y="4641850"/>
          <p14:tracePt t="68486" x="5994400" y="4633913"/>
          <p14:tracePt t="68494" x="6002338" y="4633913"/>
          <p14:tracePt t="71455" x="6010275" y="4633913"/>
          <p14:tracePt t="71462" x="6018213" y="4633913"/>
          <p14:tracePt t="71470" x="6026150" y="4624388"/>
          <p14:tracePt t="71487" x="6043613" y="4624388"/>
          <p14:tracePt t="71494" x="6043613" y="4616450"/>
          <p14:tracePt t="71502" x="6051550" y="4616450"/>
          <p14:tracePt t="71942" x="6051550" y="4624388"/>
          <p14:tracePt t="76391" x="6043613" y="4624388"/>
          <p14:tracePt t="76446" x="6043613" y="4633913"/>
          <p14:tracePt t="77478" x="6026150" y="4633913"/>
          <p14:tracePt t="78598" x="6026150" y="4641850"/>
          <p14:tracePt t="78614" x="6018213" y="4641850"/>
          <p14:tracePt t="81302" x="6018213" y="4633913"/>
          <p14:tracePt t="81766" x="6018213" y="4624388"/>
          <p14:tracePt t="81775" x="6010275" y="4624388"/>
          <p14:tracePt t="81798" x="6010275" y="4616450"/>
          <p14:tracePt t="82327" x="6002338" y="4616450"/>
          <p14:tracePt t="82334" x="6002338" y="4624388"/>
          <p14:tracePt t="82342" x="5994400" y="4624388"/>
          <p14:tracePt t="82350" x="5994400" y="4633913"/>
          <p14:tracePt t="82358" x="5986463" y="4633913"/>
          <p14:tracePt t="82366" x="5986463" y="4641850"/>
          <p14:tracePt t="82382" x="5970588" y="4641850"/>
          <p14:tracePt t="82390" x="5970588" y="4649788"/>
          <p14:tracePt t="82406" x="5962650" y="4657725"/>
          <p14:tracePt t="82422" x="5954713" y="4665663"/>
          <p14:tracePt t="82558" x="5946775" y="4673600"/>
          <p14:tracePt t="82566" x="5938838" y="4673600"/>
          <p14:tracePt t="82575" x="5922963" y="4681538"/>
          <p14:tracePt t="82582" x="5907088" y="4689475"/>
          <p14:tracePt t="82590" x="5891213" y="4689475"/>
          <p14:tracePt t="82598" x="5883275" y="4681538"/>
          <p14:tracePt t="82607" x="5851525" y="4673600"/>
          <p14:tracePt t="82614" x="5827713" y="4649788"/>
          <p14:tracePt t="82622" x="5811838" y="4633913"/>
          <p14:tracePt t="82630" x="5788025" y="4616450"/>
          <p14:tracePt t="82638" x="5764213" y="4608513"/>
          <p14:tracePt t="82646" x="5764213" y="4600575"/>
          <p14:tracePt t="82654" x="5748338" y="4600575"/>
          <p14:tracePt t="82662" x="5732463" y="4592638"/>
          <p14:tracePt t="82670" x="5716588" y="4568825"/>
          <p14:tracePt t="82678" x="5708650" y="4568825"/>
          <p14:tracePt t="82815" x="5692775" y="4568825"/>
          <p14:tracePt t="82822" x="5692775" y="4560888"/>
          <p14:tracePt t="82830" x="5667375" y="4545013"/>
          <p14:tracePt t="82838" x="5643563" y="4537075"/>
          <p14:tracePt t="82846" x="5619750" y="4537075"/>
          <p14:tracePt t="82854" x="5603875" y="4537075"/>
          <p14:tracePt t="82862" x="5572125" y="4537075"/>
          <p14:tracePt t="82870" x="5556250" y="4537075"/>
          <p14:tracePt t="82878" x="5524500" y="4537075"/>
          <p14:tracePt t="82886" x="5461000" y="4537075"/>
          <p14:tracePt t="82894" x="5373688" y="4552950"/>
          <p14:tracePt t="82902" x="5268913" y="4600575"/>
          <p14:tracePt t="82910" x="5189538" y="4649788"/>
          <p14:tracePt t="82918" x="5110163" y="4737100"/>
          <p14:tracePt t="82926" x="5030788" y="4824413"/>
          <p14:tracePt t="82934" x="4933950" y="4976813"/>
          <p14:tracePt t="82942" x="4862513" y="5103813"/>
          <p14:tracePt t="82950" x="4775200" y="5270500"/>
          <p14:tracePt t="82958" x="4711700" y="5414963"/>
          <p14:tracePt t="82976" x="4624388" y="5637213"/>
          <p14:tracePt t="82982" x="4600575" y="5710238"/>
          <p14:tracePt t="82990" x="4567238" y="5773738"/>
          <p14:tracePt t="82998" x="4543425" y="5829300"/>
          <p14:tracePt t="83006" x="4527550" y="5845175"/>
          <p14:tracePt t="83014" x="4519613" y="5853113"/>
          <p14:tracePt t="83022" x="4511675" y="5853113"/>
          <p14:tracePt t="83038" x="4535488" y="5829300"/>
          <p14:tracePt t="83046" x="4576763" y="5805488"/>
          <p14:tracePt t="83054" x="4600575" y="5789613"/>
          <p14:tracePt t="83062" x="4632325" y="5757863"/>
          <p14:tracePt t="83070" x="4648200" y="5718175"/>
          <p14:tracePt t="83078" x="4656138" y="5718175"/>
          <p14:tracePt t="83278" x="4656138" y="5741988"/>
          <p14:tracePt t="83286" x="4656138" y="5765800"/>
          <p14:tracePt t="83294" x="4664075" y="5789613"/>
          <p14:tracePt t="83302" x="4664075" y="5813425"/>
          <p14:tracePt t="83310" x="4664075" y="5837238"/>
          <p14:tracePt t="83318" x="4664075" y="5845175"/>
          <p14:tracePt t="83326" x="4648200" y="5853113"/>
          <p14:tracePt t="83334" x="4632325" y="5853113"/>
          <p14:tracePt t="83342" x="4616450" y="5853113"/>
          <p14:tracePt t="83350" x="4600575" y="5868988"/>
          <p14:tracePt t="83358" x="4576763" y="5876925"/>
          <p14:tracePt t="83366" x="4559300" y="5876925"/>
          <p14:tracePt t="83375" x="4535488" y="5884863"/>
          <p14:tracePt t="83382" x="4519613" y="5892800"/>
          <p14:tracePt t="83390" x="4511675" y="5900738"/>
          <p14:tracePt t="83398" x="4487863" y="5908675"/>
          <p14:tracePt t="83406" x="4471988" y="5924550"/>
          <p14:tracePt t="83414" x="4456113" y="5948363"/>
          <p14:tracePt t="83422" x="4432300" y="5988050"/>
          <p14:tracePt t="83430" x="4400550" y="6013450"/>
          <p14:tracePt t="83438" x="4376738" y="6045200"/>
          <p14:tracePt t="83446" x="4352925" y="6076950"/>
          <p14:tracePt t="83454" x="4329113" y="6124575"/>
          <p14:tracePt t="83462" x="4305300" y="6164263"/>
          <p14:tracePt t="83470" x="4281488" y="6211888"/>
          <p14:tracePt t="83478" x="4257675" y="6267450"/>
          <p14:tracePt t="83486" x="4241800" y="6291263"/>
          <p14:tracePt t="83494" x="4233863" y="6315075"/>
          <p14:tracePt t="83502" x="4217988" y="6330950"/>
          <p14:tracePt t="83510" x="4210050" y="6348413"/>
          <p14:tracePt t="83518" x="4192588" y="6364288"/>
          <p14:tracePt t="83526" x="4176713" y="6388100"/>
          <p14:tracePt t="83534" x="4168775" y="6396038"/>
          <p14:tracePt t="83542" x="4152900" y="6403975"/>
          <p14:tracePt t="83550" x="4152900" y="6427788"/>
          <p14:tracePt t="83558" x="4129088" y="6443663"/>
          <p14:tracePt t="83566" x="4121150" y="6451600"/>
          <p14:tracePt t="83575" x="4097338" y="6475413"/>
          <p14:tracePt t="83582" x="4081463" y="6491288"/>
          <p14:tracePt t="83590" x="4073525" y="6499225"/>
          <p14:tracePt t="83598" x="4057650" y="6515100"/>
          <p14:tracePt t="83606" x="4033838" y="6523038"/>
          <p14:tracePt t="83614" x="4017963" y="6530975"/>
          <p14:tracePt t="83622" x="4010025" y="6538913"/>
          <p14:tracePt t="83631" x="3994150" y="6546850"/>
          <p14:tracePt t="83638" x="3986213" y="6546850"/>
          <p14:tracePt t="83646" x="3978275" y="6546850"/>
          <p14:tracePt t="83670" x="3970338" y="6546850"/>
          <p14:tracePt t="83814" x="3970338" y="6538913"/>
          <p14:tracePt t="83870" x="3970338" y="6530975"/>
          <p14:tracePt t="83886" x="3970338" y="6523038"/>
          <p14:tracePt t="83894" x="3986213" y="6523038"/>
          <p14:tracePt t="83902" x="3994150" y="6515100"/>
          <p14:tracePt t="83910" x="4002088" y="6507163"/>
          <p14:tracePt t="83918" x="4017963" y="6507163"/>
          <p14:tracePt t="83926" x="4025900" y="6499225"/>
          <p14:tracePt t="83934" x="4049713" y="6491288"/>
          <p14:tracePt t="83942" x="4065588" y="6483350"/>
          <p14:tracePt t="83950" x="4089400" y="6475413"/>
          <p14:tracePt t="83958" x="4113213" y="6467475"/>
          <p14:tracePt t="83966" x="4137025" y="6451600"/>
          <p14:tracePt t="83975" x="4160838" y="6443663"/>
          <p14:tracePt t="83982" x="4184650" y="6443663"/>
          <p14:tracePt t="83990" x="4225925" y="6427788"/>
          <p14:tracePt t="83998" x="4249738" y="6419850"/>
          <p14:tracePt t="84006" x="4281488" y="6411913"/>
          <p14:tracePt t="84014" x="4305300" y="6403975"/>
          <p14:tracePt t="84022" x="4321175" y="6403975"/>
          <p14:tracePt t="84030" x="4352925" y="6403975"/>
          <p14:tracePt t="84038" x="4376738" y="6403975"/>
          <p14:tracePt t="84046" x="4384675" y="6403975"/>
          <p14:tracePt t="84054" x="4400550" y="6403975"/>
          <p14:tracePt t="84062" x="4408488" y="6403975"/>
          <p14:tracePt t="84070" x="4416425" y="6403975"/>
          <p14:tracePt t="84086" x="4432300" y="6403975"/>
          <p14:tracePt t="84094" x="4432300" y="6411913"/>
          <p14:tracePt t="84102" x="4440238" y="6411913"/>
          <p14:tracePt t="84110" x="4448175" y="6411913"/>
          <p14:tracePt t="84118" x="4464050" y="6419850"/>
          <p14:tracePt t="84126" x="4479925" y="6427788"/>
          <p14:tracePt t="84134" x="4511675" y="6435725"/>
          <p14:tracePt t="84142" x="4543425" y="6443663"/>
          <p14:tracePt t="84150" x="4584700" y="6451600"/>
          <p14:tracePt t="84158" x="4632325" y="6467475"/>
          <p14:tracePt t="84166" x="4664075" y="6467475"/>
          <p14:tracePt t="84175" x="4695825" y="6467475"/>
          <p14:tracePt t="84182" x="4743450" y="6467475"/>
          <p14:tracePt t="84190" x="4775200" y="6475413"/>
          <p14:tracePt t="84198" x="4806950" y="6475413"/>
          <p14:tracePt t="84206" x="4846638" y="6475413"/>
          <p14:tracePt t="84214" x="4886325" y="6475413"/>
          <p14:tracePt t="84222" x="4910138" y="6475413"/>
          <p14:tracePt t="84230" x="4933950" y="6467475"/>
          <p14:tracePt t="84238" x="4967288" y="6459538"/>
          <p14:tracePt t="84246" x="4983163" y="6451600"/>
          <p14:tracePt t="84254" x="4991100" y="6435725"/>
          <p14:tracePt t="84262" x="4999038" y="6435725"/>
          <p14:tracePt t="84270" x="5014913" y="6427788"/>
          <p14:tracePt t="84278" x="5014913" y="6419850"/>
          <p14:tracePt t="84286" x="5022850" y="6411913"/>
          <p14:tracePt t="84294" x="5030788" y="6403975"/>
          <p14:tracePt t="84334" x="5030788" y="6396038"/>
          <p14:tracePt t="84854" x="5030788" y="6403975"/>
          <p14:tracePt t="84870" x="5030788" y="6411913"/>
          <p14:tracePt t="84878" x="5022850" y="6411913"/>
          <p14:tracePt t="84894" x="5014913" y="6411913"/>
          <p14:tracePt t="84918" x="5014913" y="6419850"/>
          <p14:tracePt t="85598" x="5006975" y="6419850"/>
          <p14:tracePt t="85614" x="4999038" y="6411913"/>
          <p14:tracePt t="85622" x="4991100" y="6411913"/>
          <p14:tracePt t="85638" x="4991100" y="6403975"/>
          <p14:tracePt t="85646" x="4983163" y="6403975"/>
          <p14:tracePt t="85654" x="4975225" y="6396038"/>
          <p14:tracePt t="85662" x="4967288" y="6396038"/>
          <p14:tracePt t="85670" x="4959350" y="6396038"/>
          <p14:tracePt t="85678" x="4951413" y="6396038"/>
          <p14:tracePt t="85686" x="4943475" y="6388100"/>
          <p14:tracePt t="85694" x="4926013" y="6388100"/>
          <p14:tracePt t="85702" x="4926013" y="6380163"/>
          <p14:tracePt t="85710" x="4910138" y="6380163"/>
          <p14:tracePt t="85718" x="4902200" y="6380163"/>
          <p14:tracePt t="85726" x="4894263" y="6380163"/>
          <p14:tracePt t="85734" x="4886325" y="6380163"/>
          <p14:tracePt t="85742" x="4878388" y="6380163"/>
          <p14:tracePt t="85758" x="4870450" y="6380163"/>
          <p14:tracePt t="85782" x="4862513" y="6380163"/>
          <p14:tracePt t="85854" x="4854575" y="6380163"/>
          <p14:tracePt t="85862" x="4854575" y="6372225"/>
          <p14:tracePt t="85878" x="4846638" y="6364288"/>
          <p14:tracePt t="85886" x="4846638" y="6356350"/>
          <p14:tracePt t="85894" x="4838700" y="6348413"/>
          <p14:tracePt t="85910" x="4830763" y="6338888"/>
          <p14:tracePt t="85918" x="4822825" y="6330950"/>
          <p14:tracePt t="85926" x="4814888" y="6323013"/>
          <p14:tracePt t="85934" x="4806950" y="6315075"/>
          <p14:tracePt t="85942" x="4806950" y="6307138"/>
          <p14:tracePt t="85959" x="4791075" y="6299200"/>
          <p14:tracePt t="85966" x="4783138" y="6291263"/>
          <p14:tracePt t="85975" x="4775200" y="6291263"/>
          <p14:tracePt t="85982" x="4759325" y="6283325"/>
          <p14:tracePt t="85990" x="4759325" y="6275388"/>
          <p14:tracePt t="85998" x="4743450" y="6275388"/>
          <p14:tracePt t="86014" x="4727575" y="6267450"/>
          <p14:tracePt t="86030" x="4719638" y="6259513"/>
          <p14:tracePt t="86038" x="4711700" y="6251575"/>
          <p14:tracePt t="86054" x="4703763" y="6243638"/>
          <p14:tracePt t="86062" x="4695825" y="6235700"/>
          <p14:tracePt t="86070" x="4687888" y="6227763"/>
          <p14:tracePt t="86078" x="4679950" y="6203950"/>
          <p14:tracePt t="86086" x="4672013" y="6188075"/>
          <p14:tracePt t="86094" x="4664075" y="6164263"/>
          <p14:tracePt t="86102" x="4632325" y="6140450"/>
          <p14:tracePt t="86110" x="4624388" y="6108700"/>
          <p14:tracePt t="86118" x="4600575" y="6076950"/>
          <p14:tracePt t="86126" x="4584700" y="6037263"/>
          <p14:tracePt t="86134" x="4567238" y="6005513"/>
          <p14:tracePt t="86142" x="4559300" y="5972175"/>
          <p14:tracePt t="86150" x="4543425" y="5940425"/>
          <p14:tracePt t="86159" x="4535488" y="5892800"/>
          <p14:tracePt t="86166" x="4519613" y="5861050"/>
          <p14:tracePt t="86174" x="4511675" y="5813425"/>
          <p14:tracePt t="86182" x="4495800" y="5773738"/>
          <p14:tracePt t="86190" x="4479925" y="5734050"/>
          <p14:tracePt t="86198" x="4456113" y="5678488"/>
          <p14:tracePt t="86206" x="4424363" y="5613400"/>
          <p14:tracePt t="86214" x="4384675" y="5549900"/>
          <p14:tracePt t="86222" x="4329113" y="5478463"/>
          <p14:tracePt t="86230" x="4249738" y="5407025"/>
          <p14:tracePt t="86238" x="4144963" y="5327650"/>
          <p14:tracePt t="86246" x="3954463" y="5199063"/>
          <p14:tracePt t="86254" x="3730625" y="5048250"/>
          <p14:tracePt t="86262" x="3451225" y="4872038"/>
          <p14:tracePt t="86270" x="3173413" y="4697413"/>
          <p14:tracePt t="86278" x="2854325" y="4481513"/>
          <p14:tracePt t="86286" x="2527300" y="4281488"/>
          <p14:tracePt t="86294" x="2184400" y="4067175"/>
          <p14:tracePt t="86302" x="1881188" y="3867150"/>
          <p14:tracePt t="86310" x="1570038" y="3700463"/>
          <p14:tracePt t="86318" x="1292225" y="3556000"/>
          <p14:tracePt t="86326" x="1044575" y="3421063"/>
          <p14:tracePt t="86334" x="725488" y="3236913"/>
          <p14:tracePt t="86342" x="509588" y="3101975"/>
          <p14:tracePt t="86350" x="477838" y="3101975"/>
          <p14:tracePt t="86638" x="461963" y="3109913"/>
          <p14:tracePt t="86646" x="469900" y="3149600"/>
          <p14:tracePt t="86654" x="477838" y="3173413"/>
          <p14:tracePt t="86662" x="485775" y="3213100"/>
          <p14:tracePt t="86670" x="485775" y="3244850"/>
          <p14:tracePt t="86678" x="485775" y="3252788"/>
          <p14:tracePt t="86686" x="477838" y="3252788"/>
          <p14:tracePt t="86694" x="454025" y="3252788"/>
          <p14:tracePt t="86702" x="398463" y="3244850"/>
          <p14:tracePt t="86710" x="303213" y="3213100"/>
          <p14:tracePt t="86718" x="184150" y="3157538"/>
          <p14:tracePt t="86726" x="63500" y="3094038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4050F-2DB3-486E-B94D-CC37460AB9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375"/>
            <a:ext cx="8137599" cy="295198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관계의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비식별관계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(Non-Identifying Relationship)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비식별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비종속관계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부모의 주 식별자는 자식의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non-key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영역으로 이주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자식은 자신의 각 인스턴스의 식별을 위해 부모 엔티티에 독립적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없이 존재할 수도 있음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C4AF29D4-C2D3-4196-BBBA-AF4629BE0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C18DE-C07F-43A8-9445-E7867FF8D16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46085" name="그림 1">
            <a:extLst>
              <a:ext uri="{FF2B5EF4-FFF2-40B4-BE49-F238E27FC236}">
                <a16:creationId xmlns:a16="http://schemas.microsoft.com/office/drawing/2014/main" id="{D0A82A1B-0615-4AAB-8975-77F39611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21" y="3907656"/>
            <a:ext cx="6007315" cy="224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748553A-6EB4-4D9C-ABB0-2F670439685E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130"/>
    </mc:Choice>
    <mc:Fallback>
      <p:transition spd="slow" advTm="125130"/>
    </mc:Fallback>
  </mc:AlternateContent>
  <p:extLst>
    <p:ext uri="{3A86A75C-4F4B-4683-9AE1-C65F6400EC91}">
      <p14:laserTraceLst xmlns:p14="http://schemas.microsoft.com/office/powerpoint/2010/main">
        <p14:tracePtLst>
          <p14:tracePt t="1704" x="3651250" y="2901950"/>
          <p14:tracePt t="1729" x="3540125" y="2870200"/>
          <p14:tracePt t="1936" x="3540125" y="2878138"/>
          <p14:tracePt t="1983" x="3532188" y="2878138"/>
          <p14:tracePt t="2015" x="3524250" y="2878138"/>
          <p14:tracePt t="2031" x="3508375" y="2878138"/>
          <p14:tracePt t="2047" x="3484563" y="2878138"/>
          <p14:tracePt t="2063" x="3476625" y="2878138"/>
          <p14:tracePt t="2095" x="3467100" y="2878138"/>
          <p14:tracePt t="2144" x="3467100" y="2886075"/>
          <p14:tracePt t="2167" x="3476625" y="2886075"/>
          <p14:tracePt t="2183" x="3484563" y="2886075"/>
          <p14:tracePt t="2311" x="3492500" y="2870200"/>
          <p14:tracePt t="2327" x="3500438" y="2862263"/>
          <p14:tracePt t="2343" x="3500438" y="2854325"/>
          <p14:tracePt t="2351" x="3500438" y="2846388"/>
          <p14:tracePt t="2511" x="3508375" y="2846388"/>
          <p14:tracePt t="2567" x="3516313" y="2846388"/>
          <p14:tracePt t="2575" x="3516313" y="2838450"/>
          <p14:tracePt t="2599" x="3524250" y="2838450"/>
          <p14:tracePt t="2615" x="3532188" y="2838450"/>
          <p14:tracePt t="2687" x="3540125" y="2838450"/>
          <p14:tracePt t="2711" x="3540125" y="2830513"/>
          <p14:tracePt t="2719" x="3548063" y="2830513"/>
          <p14:tracePt t="2823" x="3556000" y="2830513"/>
          <p14:tracePt t="2847" x="3563938" y="2830513"/>
          <p14:tracePt t="2863" x="3571875" y="2830513"/>
          <p14:tracePt t="2879" x="3579813" y="2814638"/>
          <p14:tracePt t="2887" x="3587750" y="2814638"/>
          <p14:tracePt t="2895" x="3595688" y="2806700"/>
          <p14:tracePt t="2903" x="3603625" y="2798763"/>
          <p14:tracePt t="2911" x="3619500" y="2790825"/>
          <p14:tracePt t="2919" x="3619500" y="2782888"/>
          <p14:tracePt t="2927" x="3627438" y="2767013"/>
          <p14:tracePt t="2935" x="3635375" y="2759075"/>
          <p14:tracePt t="2943" x="3643313" y="2743200"/>
          <p14:tracePt t="2951" x="3659188" y="2727325"/>
          <p14:tracePt t="2959" x="3659188" y="2711450"/>
          <p14:tracePt t="2967" x="3675063" y="2695575"/>
          <p14:tracePt t="2976" x="3683000" y="2671763"/>
          <p14:tracePt t="2983" x="3698875" y="2655888"/>
          <p14:tracePt t="2993" x="3706813" y="2647950"/>
          <p14:tracePt t="2999" x="3714750" y="2632075"/>
          <p14:tracePt t="3008" x="3722688" y="2616200"/>
          <p14:tracePt t="3015" x="3722688" y="2608263"/>
          <p14:tracePt t="3023" x="3730625" y="2592388"/>
          <p14:tracePt t="3031" x="3730625" y="2576513"/>
          <p14:tracePt t="3039" x="3738563" y="2566988"/>
          <p14:tracePt t="3047" x="3738563" y="2551113"/>
          <p14:tracePt t="3055" x="3746500" y="2535238"/>
          <p14:tracePt t="3063" x="3762375" y="2519363"/>
          <p14:tracePt t="3071" x="3762375" y="2503488"/>
          <p14:tracePt t="3079" x="3762375" y="2495550"/>
          <p14:tracePt t="3087" x="3762375" y="2479675"/>
          <p14:tracePt t="3095" x="3762375" y="2463800"/>
          <p14:tracePt t="3103" x="3754438" y="2463800"/>
          <p14:tracePt t="3111" x="3754438" y="2447925"/>
          <p14:tracePt t="3119" x="3746500" y="2447925"/>
          <p14:tracePt t="3127" x="3746500" y="2439988"/>
          <p14:tracePt t="3135" x="3730625" y="2439988"/>
          <p14:tracePt t="3143" x="3714750" y="2424113"/>
          <p14:tracePt t="3151" x="3706813" y="2416175"/>
          <p14:tracePt t="3159" x="3667125" y="2384425"/>
          <p14:tracePt t="3167" x="3635375" y="2360613"/>
          <p14:tracePt t="3175" x="3579813" y="2312988"/>
          <p14:tracePt t="3183" x="3532188" y="2273300"/>
          <p14:tracePt t="3191" x="3476625" y="2224088"/>
          <p14:tracePt t="3199" x="3427413" y="2176463"/>
          <p14:tracePt t="3208" x="3387725" y="2120900"/>
          <p14:tracePt t="3215" x="3332163" y="2073275"/>
          <p14:tracePt t="3223" x="3284538" y="2033588"/>
          <p14:tracePt t="3231" x="3228975" y="2009775"/>
          <p14:tracePt t="3239" x="3181350" y="1993900"/>
          <p14:tracePt t="3247" x="3149600" y="1985963"/>
          <p14:tracePt t="3255" x="3125788" y="1985963"/>
          <p14:tracePt t="3263" x="3100388" y="1985963"/>
          <p14:tracePt t="3271" x="3076575" y="1985963"/>
          <p14:tracePt t="3279" x="3060700" y="1993900"/>
          <p14:tracePt t="3287" x="3044825" y="1993900"/>
          <p14:tracePt t="3295" x="3021013" y="2001838"/>
          <p14:tracePt t="3303" x="2997200" y="2009775"/>
          <p14:tracePt t="3311" x="2965450" y="2017713"/>
          <p14:tracePt t="3319" x="2925763" y="2033588"/>
          <p14:tracePt t="3327" x="2901950" y="2041525"/>
          <p14:tracePt t="3335" x="2886075" y="2065338"/>
          <p14:tracePt t="3343" x="2862263" y="2081213"/>
          <p14:tracePt t="3351" x="2862263" y="2097088"/>
          <p14:tracePt t="3359" x="2854325" y="2112963"/>
          <p14:tracePt t="3367" x="2854325" y="2128838"/>
          <p14:tracePt t="3383" x="2854325" y="2136775"/>
          <p14:tracePt t="3407" x="2854325" y="2144713"/>
          <p14:tracePt t="3423" x="2854325" y="2152650"/>
          <p14:tracePt t="3431" x="2854325" y="2160588"/>
          <p14:tracePt t="3439" x="2862263" y="2168525"/>
          <p14:tracePt t="3447" x="2862263" y="2176463"/>
          <p14:tracePt t="3463" x="2862263" y="2192338"/>
          <p14:tracePt t="3559" x="2870200" y="2192338"/>
          <p14:tracePt t="3575" x="2878138" y="2192338"/>
          <p14:tracePt t="3599" x="2886075" y="2192338"/>
          <p14:tracePt t="3623" x="2894013" y="2192338"/>
          <p14:tracePt t="3639" x="2901950" y="2192338"/>
          <p14:tracePt t="3647" x="2909888" y="2192338"/>
          <p14:tracePt t="3655" x="2925763" y="2192338"/>
          <p14:tracePt t="3663" x="2941638" y="2192338"/>
          <p14:tracePt t="3671" x="2949575" y="2184400"/>
          <p14:tracePt t="3679" x="2965450" y="2176463"/>
          <p14:tracePt t="3687" x="2981325" y="2176463"/>
          <p14:tracePt t="3695" x="2997200" y="2176463"/>
          <p14:tracePt t="3703" x="3013075" y="2168525"/>
          <p14:tracePt t="3711" x="3021013" y="2168525"/>
          <p14:tracePt t="3719" x="3036888" y="2168525"/>
          <p14:tracePt t="3727" x="3060700" y="2168525"/>
          <p14:tracePt t="3735" x="3076575" y="2168525"/>
          <p14:tracePt t="3743" x="3100388" y="2160588"/>
          <p14:tracePt t="3751" x="3117850" y="2160588"/>
          <p14:tracePt t="3759" x="3141663" y="2160588"/>
          <p14:tracePt t="3767" x="3165475" y="2160588"/>
          <p14:tracePt t="3775" x="3189288" y="2152650"/>
          <p14:tracePt t="3783" x="3221038" y="2152650"/>
          <p14:tracePt t="3791" x="3244850" y="2152650"/>
          <p14:tracePt t="3799" x="3276600" y="2152650"/>
          <p14:tracePt t="3809" x="3300413" y="2152650"/>
          <p14:tracePt t="3815" x="3316288" y="2144713"/>
          <p14:tracePt t="3823" x="3340100" y="2144713"/>
          <p14:tracePt t="3831" x="3363913" y="2144713"/>
          <p14:tracePt t="3839" x="3387725" y="2144713"/>
          <p14:tracePt t="3847" x="3411538" y="2144713"/>
          <p14:tracePt t="3855" x="3427413" y="2144713"/>
          <p14:tracePt t="3863" x="3451225" y="2144713"/>
          <p14:tracePt t="3871" x="3476625" y="2144713"/>
          <p14:tracePt t="3879" x="3492500" y="2144713"/>
          <p14:tracePt t="3887" x="3508375" y="2144713"/>
          <p14:tracePt t="3895" x="3524250" y="2144713"/>
          <p14:tracePt t="3903" x="3540125" y="2144713"/>
          <p14:tracePt t="3911" x="3556000" y="2144713"/>
          <p14:tracePt t="3919" x="3571875" y="2144713"/>
          <p14:tracePt t="3927" x="3579813" y="2144713"/>
          <p14:tracePt t="3935" x="3587750" y="2144713"/>
          <p14:tracePt t="3943" x="3603625" y="2144713"/>
          <p14:tracePt t="3951" x="3619500" y="2144713"/>
          <p14:tracePt t="3959" x="3627438" y="2144713"/>
          <p14:tracePt t="3967" x="3643313" y="2144713"/>
          <p14:tracePt t="3975" x="3651250" y="2144713"/>
          <p14:tracePt t="3992" x="3690938" y="2144713"/>
          <p14:tracePt t="3999" x="3706813" y="2144713"/>
          <p14:tracePt t="4009" x="3730625" y="2144713"/>
          <p14:tracePt t="4015" x="3754438" y="2144713"/>
          <p14:tracePt t="4023" x="3770313" y="2144713"/>
          <p14:tracePt t="4031" x="3794125" y="2152650"/>
          <p14:tracePt t="4039" x="3810000" y="2152650"/>
          <p14:tracePt t="4047" x="3825875" y="2152650"/>
          <p14:tracePt t="4055" x="3843338" y="2152650"/>
          <p14:tracePt t="4063" x="3867150" y="2152650"/>
          <p14:tracePt t="4071" x="3883025" y="2152650"/>
          <p14:tracePt t="4079" x="3898900" y="2152650"/>
          <p14:tracePt t="4087" x="3914775" y="2152650"/>
          <p14:tracePt t="4095" x="3930650" y="2152650"/>
          <p14:tracePt t="4103" x="3946525" y="2160588"/>
          <p14:tracePt t="4111" x="3962400" y="2160588"/>
          <p14:tracePt t="4119" x="3986213" y="2160588"/>
          <p14:tracePt t="4127" x="4002088" y="2160588"/>
          <p14:tracePt t="4135" x="4010025" y="2160588"/>
          <p14:tracePt t="4143" x="4025900" y="2160588"/>
          <p14:tracePt t="4151" x="4041775" y="2160588"/>
          <p14:tracePt t="4159" x="4057650" y="2160588"/>
          <p14:tracePt t="4167" x="4073525" y="2160588"/>
          <p14:tracePt t="4175" x="4097338" y="2160588"/>
          <p14:tracePt t="4183" x="4121150" y="2160588"/>
          <p14:tracePt t="4191" x="4152900" y="2160588"/>
          <p14:tracePt t="4199" x="4176713" y="2160588"/>
          <p14:tracePt t="4207" x="4210050" y="2160588"/>
          <p14:tracePt t="4215" x="4233863" y="2160588"/>
          <p14:tracePt t="4223" x="4257675" y="2160588"/>
          <p14:tracePt t="4231" x="4265613" y="2152650"/>
          <p14:tracePt t="4239" x="4297363" y="2144713"/>
          <p14:tracePt t="4247" x="4305300" y="2144713"/>
          <p14:tracePt t="4255" x="4329113" y="2144713"/>
          <p14:tracePt t="4263" x="4344988" y="2136775"/>
          <p14:tracePt t="4271" x="4352925" y="2128838"/>
          <p14:tracePt t="4279" x="4360863" y="2128838"/>
          <p14:tracePt t="4288" x="4368800" y="2128838"/>
          <p14:tracePt t="4295" x="4376738" y="2128838"/>
          <p14:tracePt t="4303" x="4384675" y="2128838"/>
          <p14:tracePt t="4327" x="4392613" y="2128838"/>
          <p14:tracePt t="12199" x="4392613" y="2136775"/>
          <p14:tracePt t="12231" x="4392613" y="2152650"/>
          <p14:tracePt t="12248" x="4384675" y="2160588"/>
          <p14:tracePt t="12263" x="4384675" y="2168525"/>
          <p14:tracePt t="12271" x="4376738" y="2168525"/>
          <p14:tracePt t="12279" x="4376738" y="2176463"/>
          <p14:tracePt t="12287" x="4368800" y="2184400"/>
          <p14:tracePt t="12303" x="4360863" y="2192338"/>
          <p14:tracePt t="12311" x="4352925" y="2192338"/>
          <p14:tracePt t="12319" x="4344988" y="2200275"/>
          <p14:tracePt t="12327" x="4329113" y="2216150"/>
          <p14:tracePt t="12335" x="4321175" y="2224088"/>
          <p14:tracePt t="12343" x="4305300" y="2233613"/>
          <p14:tracePt t="12351" x="4289425" y="2257425"/>
          <p14:tracePt t="12359" x="4281488" y="2281238"/>
          <p14:tracePt t="12367" x="4257675" y="2305050"/>
          <p14:tracePt t="12375" x="4233863" y="2336800"/>
          <p14:tracePt t="12383" x="4210050" y="2360613"/>
          <p14:tracePt t="12391" x="4168775" y="2400300"/>
          <p14:tracePt t="12399" x="4121150" y="2424113"/>
          <p14:tracePt t="12408" x="4073525" y="2463800"/>
          <p14:tracePt t="12415" x="4033838" y="2487613"/>
          <p14:tracePt t="12423" x="3978275" y="2527300"/>
          <p14:tracePt t="12431" x="3922713" y="2576513"/>
          <p14:tracePt t="12439" x="3859213" y="2608263"/>
          <p14:tracePt t="12447" x="3794125" y="2655888"/>
          <p14:tracePt t="12455" x="3722688" y="2703513"/>
          <p14:tracePt t="12463" x="3667125" y="2735263"/>
          <p14:tracePt t="12471" x="3595688" y="2767013"/>
          <p14:tracePt t="12479" x="3540125" y="2790825"/>
          <p14:tracePt t="12487" x="3484563" y="2814638"/>
          <p14:tracePt t="12495" x="3427413" y="2838450"/>
          <p14:tracePt t="12503" x="3379788" y="2854325"/>
          <p14:tracePt t="12511" x="3332163" y="2878138"/>
          <p14:tracePt t="12519" x="3284538" y="2894013"/>
          <p14:tracePt t="12527" x="3252788" y="2901950"/>
          <p14:tracePt t="12535" x="3205163" y="2927350"/>
          <p14:tracePt t="12543" x="3157538" y="2943225"/>
          <p14:tracePt t="12551" x="3125788" y="2959100"/>
          <p14:tracePt t="12559" x="3084513" y="2974975"/>
          <p14:tracePt t="12567" x="3028950" y="2990850"/>
          <p14:tracePt t="12575" x="2981325" y="3006725"/>
          <p14:tracePt t="12583" x="2941638" y="3022600"/>
          <p14:tracePt t="12591" x="2870200" y="3038475"/>
          <p14:tracePt t="12599" x="2814638" y="3062288"/>
          <p14:tracePt t="12608" x="2751138" y="3062288"/>
          <p14:tracePt t="12615" x="2686050" y="3070225"/>
          <p14:tracePt t="12623" x="2614613" y="3086100"/>
          <p14:tracePt t="12631" x="2551113" y="3086100"/>
          <p14:tracePt t="12639" x="2471738" y="3086100"/>
          <p14:tracePt t="12647" x="2416175" y="3094038"/>
          <p14:tracePt t="12655" x="2366963" y="3094038"/>
          <p14:tracePt t="12663" x="2311400" y="3094038"/>
          <p14:tracePt t="12671" x="2255838" y="3094038"/>
          <p14:tracePt t="12679" x="2200275" y="3094038"/>
          <p14:tracePt t="12687" x="2160588" y="3094038"/>
          <p14:tracePt t="12695" x="2105025" y="3094038"/>
          <p14:tracePt t="12703" x="2065338" y="3094038"/>
          <p14:tracePt t="12711" x="2025650" y="3094038"/>
          <p14:tracePt t="12719" x="1992313" y="3094038"/>
          <p14:tracePt t="12727" x="1952625" y="3094038"/>
          <p14:tracePt t="12735" x="1912938" y="3086100"/>
          <p14:tracePt t="12743" x="1889125" y="3078163"/>
          <p14:tracePt t="12751" x="1865313" y="3070225"/>
          <p14:tracePt t="12759" x="1849438" y="3070225"/>
          <p14:tracePt t="12767" x="1825625" y="3070225"/>
          <p14:tracePt t="12775" x="1809750" y="3070225"/>
          <p14:tracePt t="12783" x="1793875" y="3070225"/>
          <p14:tracePt t="12791" x="1770063" y="3070225"/>
          <p14:tracePt t="12799" x="1762125" y="3062288"/>
          <p14:tracePt t="12808" x="1754188" y="3062288"/>
          <p14:tracePt t="12815" x="1746250" y="3062288"/>
          <p14:tracePt t="12823" x="1730375" y="3054350"/>
          <p14:tracePt t="12831" x="1722438" y="3054350"/>
          <p14:tracePt t="12839" x="1714500" y="3054350"/>
          <p14:tracePt t="12847" x="1698625" y="3046413"/>
          <p14:tracePt t="12855" x="1682750" y="3046413"/>
          <p14:tracePt t="12863" x="1674813" y="3038475"/>
          <p14:tracePt t="12879" x="1666875" y="3030538"/>
          <p14:tracePt t="12887" x="1651000" y="3022600"/>
          <p14:tracePt t="12903" x="1641475" y="3022600"/>
          <p14:tracePt t="12911" x="1633538" y="3014663"/>
          <p14:tracePt t="12927" x="1625600" y="3014663"/>
          <p14:tracePt t="12943" x="1625600" y="3006725"/>
          <p14:tracePt t="13111" x="1633538" y="2998788"/>
          <p14:tracePt t="13135" x="1641475" y="2998788"/>
          <p14:tracePt t="13143" x="1641475" y="2990850"/>
          <p14:tracePt t="13151" x="1658938" y="2990850"/>
          <p14:tracePt t="13167" x="1666875" y="2990850"/>
          <p14:tracePt t="13175" x="1674813" y="2990850"/>
          <p14:tracePt t="13183" x="1682750" y="2982913"/>
          <p14:tracePt t="13191" x="1690688" y="2982913"/>
          <p14:tracePt t="13199" x="1698625" y="2974975"/>
          <p14:tracePt t="13208" x="1714500" y="2974975"/>
          <p14:tracePt t="13215" x="1738313" y="2974975"/>
          <p14:tracePt t="13223" x="1762125" y="2974975"/>
          <p14:tracePt t="13231" x="1793875" y="2974975"/>
          <p14:tracePt t="13239" x="1825625" y="2974975"/>
          <p14:tracePt t="13247" x="1857375" y="2974975"/>
          <p14:tracePt t="13255" x="1912938" y="2974975"/>
          <p14:tracePt t="13263" x="1952625" y="2974975"/>
          <p14:tracePt t="13271" x="2008188" y="2974975"/>
          <p14:tracePt t="13279" x="2057400" y="2974975"/>
          <p14:tracePt t="13287" x="2128838" y="2974975"/>
          <p14:tracePt t="13295" x="2192338" y="2974975"/>
          <p14:tracePt t="13303" x="2255838" y="2974975"/>
          <p14:tracePt t="13311" x="2319338" y="2974975"/>
          <p14:tracePt t="13319" x="2359025" y="2967038"/>
          <p14:tracePt t="13327" x="2392363" y="2967038"/>
          <p14:tracePt t="13335" x="2416175" y="2967038"/>
          <p14:tracePt t="13343" x="2439988" y="2967038"/>
          <p14:tracePt t="13351" x="2455863" y="2959100"/>
          <p14:tracePt t="13367" x="2463800" y="2959100"/>
          <p14:tracePt t="13463" x="2471738" y="2959100"/>
          <p14:tracePt t="13471" x="2471738" y="2974975"/>
          <p14:tracePt t="13479" x="2471738" y="2982913"/>
          <p14:tracePt t="13487" x="2471738" y="3006725"/>
          <p14:tracePt t="13495" x="2471738" y="3030538"/>
          <p14:tracePt t="13503" x="2471738" y="3070225"/>
          <p14:tracePt t="13511" x="2471738" y="3109913"/>
          <p14:tracePt t="13519" x="2471738" y="3165475"/>
          <p14:tracePt t="13527" x="2471738" y="3228975"/>
          <p14:tracePt t="13535" x="2471738" y="3302000"/>
          <p14:tracePt t="13543" x="2511425" y="3389313"/>
          <p14:tracePt t="13551" x="2551113" y="3476625"/>
          <p14:tracePt t="13559" x="2606675" y="3579813"/>
          <p14:tracePt t="13567" x="2678113" y="3692525"/>
          <p14:tracePt t="13575" x="2733675" y="3795713"/>
          <p14:tracePt t="13583" x="2790825" y="3883025"/>
          <p14:tracePt t="13591" x="2822575" y="3963988"/>
          <p14:tracePt t="13599" x="2854325" y="4027488"/>
          <p14:tracePt t="13607" x="2878138" y="4098925"/>
          <p14:tracePt t="13615" x="2894013" y="4162425"/>
          <p14:tracePt t="13623" x="2909888" y="4210050"/>
          <p14:tracePt t="13631" x="2917825" y="4233863"/>
          <p14:tracePt t="13639" x="2925763" y="4257675"/>
          <p14:tracePt t="13647" x="2925763" y="4281488"/>
          <p14:tracePt t="13655" x="2941638" y="4298950"/>
          <p14:tracePt t="13663" x="2949575" y="4314825"/>
          <p14:tracePt t="13671" x="2965450" y="4338638"/>
          <p14:tracePt t="13679" x="2989263" y="4346575"/>
          <p14:tracePt t="13687" x="3021013" y="4362450"/>
          <p14:tracePt t="13695" x="3044825" y="4370388"/>
          <p14:tracePt t="13703" x="3068638" y="4378325"/>
          <p14:tracePt t="13711" x="3084513" y="4386263"/>
          <p14:tracePt t="13719" x="3100388" y="4386263"/>
          <p14:tracePt t="13727" x="3117850" y="4394200"/>
          <p14:tracePt t="13775" x="3117850" y="4370388"/>
          <p14:tracePt t="13783" x="3117850" y="4354513"/>
          <p14:tracePt t="13791" x="3117850" y="4338638"/>
          <p14:tracePt t="13799" x="3125788" y="4322763"/>
          <p14:tracePt t="13808" x="3133725" y="4306888"/>
          <p14:tracePt t="13815" x="3141663" y="4281488"/>
          <p14:tracePt t="13823" x="3141663" y="4241800"/>
          <p14:tracePt t="13831" x="3141663" y="4225925"/>
          <p14:tracePt t="13839" x="3141663" y="4194175"/>
          <p14:tracePt t="13847" x="3141663" y="4170363"/>
          <p14:tracePt t="14071" x="3109913" y="4154488"/>
          <p14:tracePt t="14079" x="3084513" y="4138613"/>
          <p14:tracePt t="14087" x="3076575" y="4138613"/>
          <p14:tracePt t="14095" x="3068638" y="4138613"/>
          <p14:tracePt t="14103" x="3068638" y="4154488"/>
          <p14:tracePt t="14111" x="3068638" y="4186238"/>
          <p14:tracePt t="14119" x="3068638" y="4217988"/>
          <p14:tracePt t="14127" x="3092450" y="4249738"/>
          <p14:tracePt t="14135" x="3092450" y="4257675"/>
          <p14:tracePt t="14183" x="3100388" y="4265613"/>
          <p14:tracePt t="14191" x="3100388" y="4273550"/>
          <p14:tracePt t="14199" x="3100388" y="4281488"/>
          <p14:tracePt t="14207" x="3109913" y="4291013"/>
          <p14:tracePt t="14215" x="3109913" y="4306888"/>
          <p14:tracePt t="14223" x="3125788" y="4322763"/>
          <p14:tracePt t="14231" x="3125788" y="4338638"/>
          <p14:tracePt t="14239" x="3141663" y="4354513"/>
          <p14:tracePt t="14247" x="3149600" y="4378325"/>
          <p14:tracePt t="14255" x="3173413" y="4402138"/>
          <p14:tracePt t="14263" x="3189288" y="4418013"/>
          <p14:tracePt t="14271" x="3205163" y="4433888"/>
          <p14:tracePt t="14279" x="3205163" y="4449763"/>
          <p14:tracePt t="14287" x="3221038" y="4457700"/>
          <p14:tracePt t="14295" x="3228975" y="4473575"/>
          <p14:tracePt t="14303" x="3236913" y="4481513"/>
          <p14:tracePt t="14311" x="3252788" y="4505325"/>
          <p14:tracePt t="14319" x="3252788" y="4521200"/>
          <p14:tracePt t="14327" x="3268663" y="4537075"/>
          <p14:tracePt t="14335" x="3268663" y="4552950"/>
          <p14:tracePt t="14343" x="3284538" y="4568825"/>
          <p14:tracePt t="14351" x="3292475" y="4592638"/>
          <p14:tracePt t="14359" x="3316288" y="4608513"/>
          <p14:tracePt t="14367" x="3332163" y="4633913"/>
          <p14:tracePt t="14375" x="3348038" y="4657725"/>
          <p14:tracePt t="14383" x="3363913" y="4673600"/>
          <p14:tracePt t="14391" x="3379788" y="4681538"/>
          <p14:tracePt t="14399" x="3379788" y="4705350"/>
          <p14:tracePt t="14408" x="3395663" y="4713288"/>
          <p14:tracePt t="14415" x="3403600" y="4729163"/>
          <p14:tracePt t="14423" x="3419475" y="4745038"/>
          <p14:tracePt t="14431" x="3435350" y="4745038"/>
          <p14:tracePt t="14439" x="3443288" y="4760913"/>
          <p14:tracePt t="14447" x="3451225" y="4760913"/>
          <p14:tracePt t="14463" x="3459163" y="4768850"/>
          <p14:tracePt t="14471" x="3459163" y="4776788"/>
          <p14:tracePt t="14487" x="3459163" y="4784725"/>
          <p14:tracePt t="14495" x="3459163" y="4792663"/>
          <p14:tracePt t="14503" x="3467100" y="4800600"/>
          <p14:tracePt t="14511" x="3467100" y="4816475"/>
          <p14:tracePt t="14519" x="3467100" y="4832350"/>
          <p14:tracePt t="14527" x="3476625" y="4864100"/>
          <p14:tracePt t="14535" x="3484563" y="4872038"/>
          <p14:tracePt t="14543" x="3484563" y="4879975"/>
          <p14:tracePt t="14551" x="3484563" y="4895850"/>
          <p14:tracePt t="14559" x="3484563" y="4911725"/>
          <p14:tracePt t="14567" x="3484563" y="4935538"/>
          <p14:tracePt t="14575" x="3484563" y="4951413"/>
          <p14:tracePt t="14583" x="3484563" y="4967288"/>
          <p14:tracePt t="14591" x="3467100" y="4984750"/>
          <p14:tracePt t="14599" x="3467100" y="5008563"/>
          <p14:tracePt t="14608" x="3451225" y="5024438"/>
          <p14:tracePt t="14615" x="3443288" y="5056188"/>
          <p14:tracePt t="14623" x="3427413" y="5080000"/>
          <p14:tracePt t="14631" x="3411538" y="5103813"/>
          <p14:tracePt t="14639" x="3395663" y="5127625"/>
          <p14:tracePt t="14647" x="3379788" y="5151438"/>
          <p14:tracePt t="14655" x="3371850" y="5167313"/>
          <p14:tracePt t="14663" x="3348038" y="5183188"/>
          <p14:tracePt t="14671" x="3332163" y="5207000"/>
          <p14:tracePt t="14679" x="3316288" y="5214938"/>
          <p14:tracePt t="14687" x="3300413" y="5238750"/>
          <p14:tracePt t="14695" x="3284538" y="5246688"/>
          <p14:tracePt t="14703" x="3276600" y="5262563"/>
          <p14:tracePt t="14711" x="3252788" y="5278438"/>
          <p14:tracePt t="14719" x="3236913" y="5286375"/>
          <p14:tracePt t="14727" x="3221038" y="5302250"/>
          <p14:tracePt t="14735" x="3205163" y="5310188"/>
          <p14:tracePt t="14743" x="3181350" y="5319713"/>
          <p14:tracePt t="14751" x="3165475" y="5335588"/>
          <p14:tracePt t="14759" x="3149600" y="5351463"/>
          <p14:tracePt t="14767" x="3133725" y="5367338"/>
          <p14:tracePt t="14775" x="3109913" y="5375275"/>
          <p14:tracePt t="14783" x="3092450" y="5391150"/>
          <p14:tracePt t="14791" x="3076575" y="5399088"/>
          <p14:tracePt t="14799" x="3060700" y="5407025"/>
          <p14:tracePt t="14808" x="3036888" y="5414963"/>
          <p14:tracePt t="14815" x="3013075" y="5430838"/>
          <p14:tracePt t="14823" x="2989263" y="5430838"/>
          <p14:tracePt t="14831" x="2981325" y="5430838"/>
          <p14:tracePt t="14839" x="2965450" y="5446713"/>
          <p14:tracePt t="14847" x="2949575" y="5446713"/>
          <p14:tracePt t="14855" x="2925763" y="5454650"/>
          <p14:tracePt t="14863" x="2909888" y="5454650"/>
          <p14:tracePt t="14871" x="2894013" y="5454650"/>
          <p14:tracePt t="14879" x="2870200" y="5462588"/>
          <p14:tracePt t="14887" x="2854325" y="5462588"/>
          <p14:tracePt t="14895" x="2838450" y="5462588"/>
          <p14:tracePt t="14903" x="2814638" y="5470525"/>
          <p14:tracePt t="14911" x="2798763" y="5470525"/>
          <p14:tracePt t="14919" x="2774950" y="5470525"/>
          <p14:tracePt t="14927" x="2741613" y="5470525"/>
          <p14:tracePt t="14935" x="2725738" y="5478463"/>
          <p14:tracePt t="14943" x="2701925" y="5478463"/>
          <p14:tracePt t="14951" x="2670175" y="5478463"/>
          <p14:tracePt t="14959" x="2646363" y="5478463"/>
          <p14:tracePt t="14975" x="2598738" y="5478463"/>
          <p14:tracePt t="14983" x="2582863" y="5486400"/>
          <p14:tracePt t="14991" x="2559050" y="5486400"/>
          <p14:tracePt t="14999" x="2535238" y="5494338"/>
          <p14:tracePt t="15008" x="2511425" y="5494338"/>
          <p14:tracePt t="15015" x="2487613" y="5494338"/>
          <p14:tracePt t="15023" x="2463800" y="5494338"/>
          <p14:tracePt t="15031" x="2439988" y="5494338"/>
          <p14:tracePt t="15039" x="2424113" y="5494338"/>
          <p14:tracePt t="15047" x="2408238" y="5486400"/>
          <p14:tracePt t="15055" x="2384425" y="5486400"/>
          <p14:tracePt t="15063" x="2366963" y="5478463"/>
          <p14:tracePt t="15071" x="2359025" y="5470525"/>
          <p14:tracePt t="15079" x="2343150" y="5470525"/>
          <p14:tracePt t="15087" x="2327275" y="5454650"/>
          <p14:tracePt t="15095" x="2319338" y="5446713"/>
          <p14:tracePt t="15103" x="2311400" y="5446713"/>
          <p14:tracePt t="15111" x="2303463" y="5438775"/>
          <p14:tracePt t="15119" x="2295525" y="5430838"/>
          <p14:tracePt t="15127" x="2271713" y="5422900"/>
          <p14:tracePt t="15135" x="2255838" y="5414963"/>
          <p14:tracePt t="15143" x="2239963" y="5414963"/>
          <p14:tracePt t="15151" x="2224088" y="5407025"/>
          <p14:tracePt t="15159" x="2208213" y="5399088"/>
          <p14:tracePt t="15167" x="2192338" y="5391150"/>
          <p14:tracePt t="15174" x="2184400" y="5391150"/>
          <p14:tracePt t="15184" x="2168525" y="5375275"/>
          <p14:tracePt t="15191" x="2144713" y="5367338"/>
          <p14:tracePt t="15200" x="2136775" y="5367338"/>
          <p14:tracePt t="15208" x="2128838" y="5359400"/>
          <p14:tracePt t="15215" x="2120900" y="5351463"/>
          <p14:tracePt t="15223" x="2112963" y="5343525"/>
          <p14:tracePt t="15231" x="2105025" y="5343525"/>
          <p14:tracePt t="15239" x="2097088" y="5327650"/>
          <p14:tracePt t="15247" x="2089150" y="5319713"/>
          <p14:tracePt t="15255" x="2073275" y="5302250"/>
          <p14:tracePt t="15263" x="2065338" y="5294313"/>
          <p14:tracePt t="15271" x="2049463" y="5286375"/>
          <p14:tracePt t="15279" x="2041525" y="5262563"/>
          <p14:tracePt t="15287" x="2025650" y="5254625"/>
          <p14:tracePt t="15295" x="2008188" y="5238750"/>
          <p14:tracePt t="15303" x="1992313" y="5238750"/>
          <p14:tracePt t="15311" x="1976438" y="5222875"/>
          <p14:tracePt t="15327" x="1968500" y="5214938"/>
          <p14:tracePt t="15335" x="1960563" y="5207000"/>
          <p14:tracePt t="15351" x="1952625" y="5199063"/>
          <p14:tracePt t="15367" x="1936750" y="5191125"/>
          <p14:tracePt t="15375" x="1936750" y="5183188"/>
          <p14:tracePt t="15383" x="1920875" y="5167313"/>
          <p14:tracePt t="15399" x="1905000" y="5159375"/>
          <p14:tracePt t="15408" x="1897063" y="5151438"/>
          <p14:tracePt t="15415" x="1889125" y="5151438"/>
          <p14:tracePt t="15423" x="1889125" y="5135563"/>
          <p14:tracePt t="15439" x="1881188" y="5127625"/>
          <p14:tracePt t="15447" x="1881188" y="5119688"/>
          <p14:tracePt t="15455" x="1881188" y="5111750"/>
          <p14:tracePt t="15463" x="1881188" y="5103813"/>
          <p14:tracePt t="15471" x="1873250" y="5095875"/>
          <p14:tracePt t="15479" x="1873250" y="5087938"/>
          <p14:tracePt t="15487" x="1873250" y="5080000"/>
          <p14:tracePt t="15495" x="1865313" y="5072063"/>
          <p14:tracePt t="15503" x="1865313" y="5056188"/>
          <p14:tracePt t="15519" x="1865313" y="5040313"/>
          <p14:tracePt t="15527" x="1865313" y="5024438"/>
          <p14:tracePt t="15535" x="1857375" y="5000625"/>
          <p14:tracePt t="15543" x="1849438" y="4984750"/>
          <p14:tracePt t="15551" x="1849438" y="4959350"/>
          <p14:tracePt t="15559" x="1841500" y="4919663"/>
          <p14:tracePt t="15567" x="1841500" y="4887913"/>
          <p14:tracePt t="15575" x="1841500" y="4856163"/>
          <p14:tracePt t="15583" x="1841500" y="4824413"/>
          <p14:tracePt t="15591" x="1841500" y="4808538"/>
          <p14:tracePt t="15599" x="1841500" y="4784725"/>
          <p14:tracePt t="15608" x="1841500" y="4768850"/>
          <p14:tracePt t="15615" x="1841500" y="4752975"/>
          <p14:tracePt t="15623" x="1841500" y="4729163"/>
          <p14:tracePt t="15631" x="1841500" y="4713288"/>
          <p14:tracePt t="15639" x="1841500" y="4697413"/>
          <p14:tracePt t="15647" x="1841500" y="4681538"/>
          <p14:tracePt t="15655" x="1833563" y="4673600"/>
          <p14:tracePt t="15663" x="1833563" y="4657725"/>
          <p14:tracePt t="15671" x="1833563" y="4633913"/>
          <p14:tracePt t="15679" x="1825625" y="4616450"/>
          <p14:tracePt t="15687" x="1825625" y="4592638"/>
          <p14:tracePt t="15695" x="1825625" y="4576763"/>
          <p14:tracePt t="15703" x="1825625" y="4552950"/>
          <p14:tracePt t="15711" x="1825625" y="4537075"/>
          <p14:tracePt t="15719" x="1825625" y="4529138"/>
          <p14:tracePt t="15727" x="1825625" y="4505325"/>
          <p14:tracePt t="15735" x="1825625" y="4489450"/>
          <p14:tracePt t="15743" x="1825625" y="4473575"/>
          <p14:tracePt t="15751" x="1817688" y="4449763"/>
          <p14:tracePt t="15759" x="1817688" y="4441825"/>
          <p14:tracePt t="15767" x="1817688" y="4433888"/>
          <p14:tracePt t="15775" x="1817688" y="4410075"/>
          <p14:tracePt t="15783" x="1809750" y="4402138"/>
          <p14:tracePt t="15791" x="1809750" y="4394200"/>
          <p14:tracePt t="15799" x="1801813" y="4378325"/>
          <p14:tracePt t="15815" x="1801813" y="4362450"/>
          <p14:tracePt t="15824" x="1801813" y="4346575"/>
          <p14:tracePt t="15839" x="1793875" y="4330700"/>
          <p14:tracePt t="15855" x="1793875" y="4322763"/>
          <p14:tracePt t="15879" x="1793875" y="4314825"/>
          <p14:tracePt t="15903" x="1793875" y="4306888"/>
          <p14:tracePt t="16015" x="1801813" y="4306888"/>
          <p14:tracePt t="16023" x="1801813" y="4298950"/>
          <p14:tracePt t="16047" x="1809750" y="4298950"/>
          <p14:tracePt t="16063" x="1817688" y="4298950"/>
          <p14:tracePt t="16079" x="1825625" y="4298950"/>
          <p14:tracePt t="16095" x="1833563" y="4298950"/>
          <p14:tracePt t="16119" x="1841500" y="4298950"/>
          <p14:tracePt t="16135" x="1849438" y="4298950"/>
          <p14:tracePt t="16143" x="1857375" y="4298950"/>
          <p14:tracePt t="16151" x="1865313" y="4298950"/>
          <p14:tracePt t="16159" x="1873250" y="4298950"/>
          <p14:tracePt t="16167" x="1889125" y="4298950"/>
          <p14:tracePt t="16175" x="1905000" y="4298950"/>
          <p14:tracePt t="16183" x="1920875" y="4298950"/>
          <p14:tracePt t="16190" x="1952625" y="4306888"/>
          <p14:tracePt t="16199" x="1976438" y="4314825"/>
          <p14:tracePt t="16208" x="2008188" y="4314825"/>
          <p14:tracePt t="16215" x="2033588" y="4322763"/>
          <p14:tracePt t="16223" x="2073275" y="4322763"/>
          <p14:tracePt t="16231" x="2112963" y="4322763"/>
          <p14:tracePt t="16239" x="2152650" y="4322763"/>
          <p14:tracePt t="16247" x="2192338" y="4322763"/>
          <p14:tracePt t="16255" x="2247900" y="4322763"/>
          <p14:tracePt t="16263" x="2295525" y="4330700"/>
          <p14:tracePt t="16271" x="2335213" y="4330700"/>
          <p14:tracePt t="16279" x="2392363" y="4338638"/>
          <p14:tracePt t="16287" x="2432050" y="4338638"/>
          <p14:tracePt t="16295" x="2479675" y="4346575"/>
          <p14:tracePt t="16303" x="2535238" y="4354513"/>
          <p14:tracePt t="16311" x="2590800" y="4354513"/>
          <p14:tracePt t="16319" x="2622550" y="4362450"/>
          <p14:tracePt t="16327" x="2662238" y="4362450"/>
          <p14:tracePt t="16335" x="2709863" y="4370388"/>
          <p14:tracePt t="16343" x="2767013" y="4370388"/>
          <p14:tracePt t="16351" x="2806700" y="4370388"/>
          <p14:tracePt t="16359" x="2854325" y="4378325"/>
          <p14:tracePt t="16367" x="2909888" y="4378325"/>
          <p14:tracePt t="16375" x="2941638" y="4378325"/>
          <p14:tracePt t="16383" x="2981325" y="4378325"/>
          <p14:tracePt t="16391" x="3028950" y="4378325"/>
          <p14:tracePt t="16399" x="3068638" y="4378325"/>
          <p14:tracePt t="16407" x="3125788" y="4378325"/>
          <p14:tracePt t="16415" x="3173413" y="4378325"/>
          <p14:tracePt t="16423" x="3221038" y="4378325"/>
          <p14:tracePt t="16431" x="3260725" y="4378325"/>
          <p14:tracePt t="16439" x="3292475" y="4378325"/>
          <p14:tracePt t="16447" x="3316288" y="4378325"/>
          <p14:tracePt t="16455" x="3340100" y="4378325"/>
          <p14:tracePt t="16463" x="3355975" y="4378325"/>
          <p14:tracePt t="16471" x="3363913" y="4378325"/>
          <p14:tracePt t="16567" x="3371850" y="4378325"/>
          <p14:tracePt t="16583" x="3379788" y="4378325"/>
          <p14:tracePt t="16591" x="3379788" y="4386263"/>
          <p14:tracePt t="16599" x="3387725" y="4386263"/>
          <p14:tracePt t="16607" x="3395663" y="4386263"/>
          <p14:tracePt t="16615" x="3403600" y="4394200"/>
          <p14:tracePt t="16623" x="3411538" y="4402138"/>
          <p14:tracePt t="16631" x="3419475" y="4410075"/>
          <p14:tracePt t="16639" x="3451225" y="4425950"/>
          <p14:tracePt t="16647" x="3467100" y="4433888"/>
          <p14:tracePt t="16655" x="3484563" y="4449763"/>
          <p14:tracePt t="16663" x="3500438" y="4465638"/>
          <p14:tracePt t="16671" x="3524250" y="4473575"/>
          <p14:tracePt t="16679" x="3532188" y="4497388"/>
          <p14:tracePt t="16687" x="3548063" y="4513263"/>
          <p14:tracePt t="16695" x="3548063" y="4537075"/>
          <p14:tracePt t="16703" x="3563938" y="4560888"/>
          <p14:tracePt t="16711" x="3579813" y="4600575"/>
          <p14:tracePt t="16719" x="3595688" y="4633913"/>
          <p14:tracePt t="16727" x="3603625" y="4673600"/>
          <p14:tracePt t="16735" x="3627438" y="4721225"/>
          <p14:tracePt t="16743" x="3643313" y="4752975"/>
          <p14:tracePt t="16751" x="3667125" y="4784725"/>
          <p14:tracePt t="16759" x="3683000" y="4816475"/>
          <p14:tracePt t="16767" x="3690938" y="4840288"/>
          <p14:tracePt t="16775" x="3722688" y="4872038"/>
          <p14:tracePt t="16783" x="3746500" y="4887913"/>
          <p14:tracePt t="16791" x="3786188" y="4903788"/>
          <p14:tracePt t="16799" x="3817938" y="4927600"/>
          <p14:tracePt t="16808" x="3851275" y="4943475"/>
          <p14:tracePt t="16815" x="3867150" y="4951413"/>
          <p14:tracePt t="16823" x="3875088" y="4967288"/>
          <p14:tracePt t="16831" x="3898900" y="4967288"/>
          <p14:tracePt t="16847" x="3906838" y="4967288"/>
          <p14:tracePt t="16863" x="3914775" y="4967288"/>
          <p14:tracePt t="16935" x="3922713" y="4959350"/>
          <p14:tracePt t="16943" x="3930650" y="4951413"/>
          <p14:tracePt t="16951" x="3946525" y="4951413"/>
          <p14:tracePt t="16959" x="3962400" y="4935538"/>
          <p14:tracePt t="16967" x="3978275" y="4927600"/>
          <p14:tracePt t="16975" x="3994150" y="4911725"/>
          <p14:tracePt t="16983" x="4025900" y="4903788"/>
          <p14:tracePt t="16991" x="4033838" y="4895850"/>
          <p14:tracePt t="16999" x="4041775" y="4887913"/>
          <p14:tracePt t="17008" x="4065588" y="4887913"/>
          <p14:tracePt t="17015" x="4073525" y="4872038"/>
          <p14:tracePt t="17023" x="4081463" y="4872038"/>
          <p14:tracePt t="17087" x="4081463" y="4864100"/>
          <p14:tracePt t="17103" x="4081463" y="4856163"/>
          <p14:tracePt t="17127" x="4081463" y="4848225"/>
          <p14:tracePt t="17143" x="4073525" y="4840288"/>
          <p14:tracePt t="17159" x="4065588" y="4840288"/>
          <p14:tracePt t="17167" x="4057650" y="4832350"/>
          <p14:tracePt t="17175" x="4057650" y="4824413"/>
          <p14:tracePt t="17183" x="4041775" y="4824413"/>
          <p14:tracePt t="17191" x="4033838" y="4824413"/>
          <p14:tracePt t="17199" x="4025900" y="4816475"/>
          <p14:tracePt t="17215" x="4017963" y="4816475"/>
          <p14:tracePt t="17271" x="4017963" y="4808538"/>
          <p14:tracePt t="17287" x="4017963" y="4800600"/>
          <p14:tracePt t="17311" x="4017963" y="4792663"/>
          <p14:tracePt t="17319" x="4010025" y="4792663"/>
          <p14:tracePt t="17335" x="4010025" y="4784725"/>
          <p14:tracePt t="17479" x="4017963" y="4784725"/>
          <p14:tracePt t="17487" x="4025900" y="4784725"/>
          <p14:tracePt t="17495" x="4041775" y="4784725"/>
          <p14:tracePt t="17503" x="4049713" y="4784725"/>
          <p14:tracePt t="17511" x="4057650" y="4784725"/>
          <p14:tracePt t="17519" x="4065588" y="4784725"/>
          <p14:tracePt t="17527" x="4081463" y="4784725"/>
          <p14:tracePt t="17535" x="4089400" y="4784725"/>
          <p14:tracePt t="17543" x="4097338" y="4784725"/>
          <p14:tracePt t="17551" x="4105275" y="4784725"/>
          <p14:tracePt t="17559" x="4113213" y="4784725"/>
          <p14:tracePt t="17575" x="4129088" y="4784725"/>
          <p14:tracePt t="17583" x="4137025" y="4784725"/>
          <p14:tracePt t="17591" x="4144963" y="4784725"/>
          <p14:tracePt t="17599" x="4152900" y="4784725"/>
          <p14:tracePt t="17607" x="4168775" y="4784725"/>
          <p14:tracePt t="17623" x="4184650" y="4784725"/>
          <p14:tracePt t="17639" x="4192588" y="4784725"/>
          <p14:tracePt t="17655" x="4200525" y="4784725"/>
          <p14:tracePt t="17671" x="4210050" y="4784725"/>
          <p14:tracePt t="17679" x="4217988" y="4784725"/>
          <p14:tracePt t="17695" x="4225925" y="4784725"/>
          <p14:tracePt t="17703" x="4225925" y="4776788"/>
          <p14:tracePt t="17711" x="4233863" y="4776788"/>
          <p14:tracePt t="17727" x="4249738" y="4776788"/>
          <p14:tracePt t="17743" x="4257675" y="4768850"/>
          <p14:tracePt t="17751" x="4265613" y="4768850"/>
          <p14:tracePt t="17759" x="4273550" y="4768850"/>
          <p14:tracePt t="17767" x="4289425" y="4768850"/>
          <p14:tracePt t="17775" x="4297363" y="4768850"/>
          <p14:tracePt t="17791" x="4313238" y="4768850"/>
          <p14:tracePt t="17799" x="4321175" y="4760913"/>
          <p14:tracePt t="17808" x="4329113" y="4760913"/>
          <p14:tracePt t="17815" x="4344988" y="4760913"/>
          <p14:tracePt t="17823" x="4352925" y="4752975"/>
          <p14:tracePt t="17831" x="4360863" y="4752975"/>
          <p14:tracePt t="17839" x="4376738" y="4752975"/>
          <p14:tracePt t="17847" x="4384675" y="4752975"/>
          <p14:tracePt t="17855" x="4392613" y="4752975"/>
          <p14:tracePt t="17863" x="4400550" y="4752975"/>
          <p14:tracePt t="17871" x="4416425" y="4752975"/>
          <p14:tracePt t="17879" x="4424363" y="4752975"/>
          <p14:tracePt t="17887" x="4432300" y="4752975"/>
          <p14:tracePt t="17903" x="4440238" y="4752975"/>
          <p14:tracePt t="17927" x="4456113" y="4752975"/>
          <p14:tracePt t="17943" x="4464050" y="4752975"/>
          <p14:tracePt t="17951" x="4471988" y="4752975"/>
          <p14:tracePt t="17959" x="4479925" y="4752975"/>
          <p14:tracePt t="17967" x="4487863" y="4752975"/>
          <p14:tracePt t="17975" x="4503738" y="4752975"/>
          <p14:tracePt t="17983" x="4511675" y="4752975"/>
          <p14:tracePt t="17991" x="4519613" y="4752975"/>
          <p14:tracePt t="17999" x="4535488" y="4752975"/>
          <p14:tracePt t="18007" x="4543425" y="4752975"/>
          <p14:tracePt t="18023" x="4559300" y="4752975"/>
          <p14:tracePt t="18031" x="4567238" y="4752975"/>
          <p14:tracePt t="18039" x="4576763" y="4752975"/>
          <p14:tracePt t="18047" x="4584700" y="4752975"/>
          <p14:tracePt t="18055" x="4600575" y="4752975"/>
          <p14:tracePt t="18063" x="4616450" y="4760913"/>
          <p14:tracePt t="18071" x="4624388" y="4760913"/>
          <p14:tracePt t="18079" x="4640263" y="4760913"/>
          <p14:tracePt t="18087" x="4648200" y="4760913"/>
          <p14:tracePt t="18095" x="4656138" y="4760913"/>
          <p14:tracePt t="18103" x="4664075" y="4760913"/>
          <p14:tracePt t="18111" x="4672013" y="4760913"/>
          <p14:tracePt t="18119" x="4679950" y="4760913"/>
          <p14:tracePt t="18135" x="4687888" y="4760913"/>
          <p14:tracePt t="18143" x="4695825" y="4760913"/>
          <p14:tracePt t="18151" x="4703763" y="4760913"/>
          <p14:tracePt t="18175" x="4711700" y="4760913"/>
          <p14:tracePt t="18183" x="4719638" y="4760913"/>
          <p14:tracePt t="18199" x="4735513" y="4760913"/>
          <p14:tracePt t="18223" x="4743450" y="4760913"/>
          <p14:tracePt t="18239" x="4759325" y="4760913"/>
          <p14:tracePt t="18247" x="4759325" y="4768850"/>
          <p14:tracePt t="18255" x="4767263" y="4776788"/>
          <p14:tracePt t="18271" x="4783138" y="4776788"/>
          <p14:tracePt t="18279" x="4791075" y="4776788"/>
          <p14:tracePt t="18287" x="4799013" y="4784725"/>
          <p14:tracePt t="18303" x="4806950" y="4784725"/>
          <p14:tracePt t="18327" x="4814888" y="4784725"/>
          <p14:tracePt t="18383" x="4822825" y="4792663"/>
          <p14:tracePt t="18391" x="4830763" y="4792663"/>
          <p14:tracePt t="18408" x="4838700" y="4792663"/>
          <p14:tracePt t="18415" x="4846638" y="4792663"/>
          <p14:tracePt t="18439" x="4854575" y="4792663"/>
          <p14:tracePt t="18447" x="4862513" y="4792663"/>
          <p14:tracePt t="18455" x="4862513" y="4800600"/>
          <p14:tracePt t="18463" x="4870450" y="4800600"/>
          <p14:tracePt t="18495" x="4878388" y="4800600"/>
          <p14:tracePt t="18511" x="4886325" y="4800600"/>
          <p14:tracePt t="18535" x="4894263" y="4800600"/>
          <p14:tracePt t="18575" x="4902200" y="4800600"/>
          <p14:tracePt t="18623" x="4910138" y="4800600"/>
          <p14:tracePt t="18640" x="4918075" y="4800600"/>
          <p14:tracePt t="18647" x="4926013" y="4800600"/>
          <p14:tracePt t="18663" x="4933950" y="4800600"/>
          <p14:tracePt t="18671" x="4943475" y="4800600"/>
          <p14:tracePt t="18679" x="4951413" y="4800600"/>
          <p14:tracePt t="18695" x="4959350" y="4800600"/>
          <p14:tracePt t="18703" x="4967288" y="4800600"/>
          <p14:tracePt t="18711" x="4975225" y="4800600"/>
          <p14:tracePt t="18719" x="4983163" y="4800600"/>
          <p14:tracePt t="18727" x="4991100" y="4800600"/>
          <p14:tracePt t="18743" x="4999038" y="4800600"/>
          <p14:tracePt t="18751" x="5006975" y="4800600"/>
          <p14:tracePt t="18767" x="5014913" y="4792663"/>
          <p14:tracePt t="18791" x="5022850" y="4792663"/>
          <p14:tracePt t="18839" x="5030788" y="4792663"/>
          <p14:tracePt t="18855" x="5038725" y="4792663"/>
          <p14:tracePt t="18887" x="5046663" y="4792663"/>
          <p14:tracePt t="18895" x="5046663" y="4784725"/>
          <p14:tracePt t="18919" x="5054600" y="4784725"/>
          <p14:tracePt t="19071" x="5046663" y="4784725"/>
          <p14:tracePt t="19119" x="5030788" y="4784725"/>
          <p14:tracePt t="19135" x="5022850" y="4784725"/>
          <p14:tracePt t="19143" x="5014913" y="4792663"/>
          <p14:tracePt t="19151" x="5006975" y="4792663"/>
          <p14:tracePt t="19159" x="4999038" y="4800600"/>
          <p14:tracePt t="19167" x="4991100" y="4800600"/>
          <p14:tracePt t="19175" x="4983163" y="4800600"/>
          <p14:tracePt t="19191" x="4975225" y="4800600"/>
          <p14:tracePt t="19198" x="4967288" y="4808538"/>
          <p14:tracePt t="19215" x="4959350" y="4808538"/>
          <p14:tracePt t="19247" x="4951413" y="4808538"/>
          <p14:tracePt t="19255" x="4951413" y="4816475"/>
          <p14:tracePt t="19263" x="4943475" y="4816475"/>
          <p14:tracePt t="19271" x="4933950" y="4816475"/>
          <p14:tracePt t="19279" x="4918075" y="4816475"/>
          <p14:tracePt t="19287" x="4910138" y="4816475"/>
          <p14:tracePt t="19295" x="4902200" y="4816475"/>
          <p14:tracePt t="19303" x="4894263" y="4816475"/>
          <p14:tracePt t="19311" x="4886325" y="4816475"/>
          <p14:tracePt t="19319" x="4878388" y="4816475"/>
          <p14:tracePt t="19327" x="4862513" y="4824413"/>
          <p14:tracePt t="19351" x="4854575" y="4824413"/>
          <p14:tracePt t="19367" x="4838700" y="4824413"/>
          <p14:tracePt t="19375" x="4830763" y="4824413"/>
          <p14:tracePt t="19383" x="4814888" y="4832350"/>
          <p14:tracePt t="19391" x="4799013" y="4832350"/>
          <p14:tracePt t="19399" x="4783138" y="4832350"/>
          <p14:tracePt t="19408" x="4767263" y="4832350"/>
          <p14:tracePt t="19415" x="4751388" y="4832350"/>
          <p14:tracePt t="19423" x="4743450" y="4832350"/>
          <p14:tracePt t="19431" x="4727575" y="4832350"/>
          <p14:tracePt t="19439" x="4703763" y="4832350"/>
          <p14:tracePt t="19447" x="4695825" y="4840288"/>
          <p14:tracePt t="19455" x="4679950" y="4840288"/>
          <p14:tracePt t="19463" x="4664075" y="4840288"/>
          <p14:tracePt t="19471" x="4656138" y="4840288"/>
          <p14:tracePt t="19479" x="4632325" y="4840288"/>
          <p14:tracePt t="19487" x="4616450" y="4840288"/>
          <p14:tracePt t="19495" x="4600575" y="4840288"/>
          <p14:tracePt t="19503" x="4576763" y="4840288"/>
          <p14:tracePt t="19511" x="4559300" y="4840288"/>
          <p14:tracePt t="19519" x="4543425" y="4840288"/>
          <p14:tracePt t="19527" x="4527550" y="4840288"/>
          <p14:tracePt t="19535" x="4511675" y="4840288"/>
          <p14:tracePt t="19543" x="4487863" y="4840288"/>
          <p14:tracePt t="19551" x="4471988" y="4840288"/>
          <p14:tracePt t="19559" x="4464050" y="4840288"/>
          <p14:tracePt t="19567" x="4448175" y="4840288"/>
          <p14:tracePt t="19575" x="4440238" y="4840288"/>
          <p14:tracePt t="19583" x="4432300" y="4840288"/>
          <p14:tracePt t="19591" x="4424363" y="4840288"/>
          <p14:tracePt t="19599" x="4416425" y="4840288"/>
          <p14:tracePt t="19607" x="4400550" y="4840288"/>
          <p14:tracePt t="19615" x="4392613" y="4840288"/>
          <p14:tracePt t="19623" x="4376738" y="4840288"/>
          <p14:tracePt t="19631" x="4368800" y="4840288"/>
          <p14:tracePt t="19639" x="4352925" y="4840288"/>
          <p14:tracePt t="19647" x="4337050" y="4840288"/>
          <p14:tracePt t="19655" x="4329113" y="4840288"/>
          <p14:tracePt t="19663" x="4313238" y="4840288"/>
          <p14:tracePt t="19671" x="4297363" y="4840288"/>
          <p14:tracePt t="19679" x="4289425" y="4840288"/>
          <p14:tracePt t="19687" x="4273550" y="4840288"/>
          <p14:tracePt t="19703" x="4257675" y="4840288"/>
          <p14:tracePt t="19711" x="4241800" y="4840288"/>
          <p14:tracePt t="19719" x="4233863" y="4840288"/>
          <p14:tracePt t="19727" x="4225925" y="4840288"/>
          <p14:tracePt t="19735" x="4200525" y="4840288"/>
          <p14:tracePt t="19743" x="4192588" y="4840288"/>
          <p14:tracePt t="19751" x="4184650" y="4840288"/>
          <p14:tracePt t="19759" x="4168775" y="4840288"/>
          <p14:tracePt t="19767" x="4152900" y="4840288"/>
          <p14:tracePt t="19775" x="4137025" y="4840288"/>
          <p14:tracePt t="19783" x="4129088" y="4840288"/>
          <p14:tracePt t="19791" x="4121150" y="4840288"/>
          <p14:tracePt t="19799" x="4113213" y="4840288"/>
          <p14:tracePt t="19815" x="4105275" y="4840288"/>
          <p14:tracePt t="19887" x="4097338" y="4840288"/>
          <p14:tracePt t="19911" x="4081463" y="4840288"/>
          <p14:tracePt t="19935" x="4065588" y="4840288"/>
          <p14:tracePt t="20007" x="4057650" y="4840288"/>
          <p14:tracePt t="20031" x="4049713" y="4840288"/>
          <p14:tracePt t="20136" x="4033838" y="4840288"/>
          <p14:tracePt t="20343" x="4025900" y="4840288"/>
          <p14:tracePt t="20367" x="4017963" y="4848225"/>
          <p14:tracePt t="20375" x="4010025" y="4848225"/>
          <p14:tracePt t="20423" x="4010025" y="4856163"/>
          <p14:tracePt t="20471" x="4002088" y="4856163"/>
          <p14:tracePt t="20487" x="3986213" y="4856163"/>
          <p14:tracePt t="20503" x="3978275" y="4856163"/>
          <p14:tracePt t="20511" x="3970338" y="4856163"/>
          <p14:tracePt t="20527" x="3954463" y="4856163"/>
          <p14:tracePt t="20535" x="3946525" y="4856163"/>
          <p14:tracePt t="20543" x="3938588" y="4856163"/>
          <p14:tracePt t="20551" x="3930650" y="4856163"/>
          <p14:tracePt t="20567" x="3922713" y="4848225"/>
          <p14:tracePt t="20575" x="3914775" y="4848225"/>
          <p14:tracePt t="20583" x="3906838" y="4848225"/>
          <p14:tracePt t="20599" x="3898900" y="4840288"/>
          <p14:tracePt t="20615" x="3890963" y="4840288"/>
          <p14:tracePt t="20623" x="3875088" y="4840288"/>
          <p14:tracePt t="20631" x="3867150" y="4832350"/>
          <p14:tracePt t="20639" x="3859213" y="4832350"/>
          <p14:tracePt t="20647" x="3843338" y="4824413"/>
          <p14:tracePt t="20655" x="3833813" y="4824413"/>
          <p14:tracePt t="20663" x="3825875" y="4824413"/>
          <p14:tracePt t="20671" x="3810000" y="4816475"/>
          <p14:tracePt t="20679" x="3802063" y="4808538"/>
          <p14:tracePt t="20687" x="3794125" y="4808538"/>
          <p14:tracePt t="20711" x="3786188" y="4808538"/>
          <p14:tracePt t="20735" x="3778250" y="4800600"/>
          <p14:tracePt t="21031" x="3786188" y="4800600"/>
          <p14:tracePt t="21055" x="3794125" y="4800600"/>
          <p14:tracePt t="21071" x="3802063" y="4800600"/>
          <p14:tracePt t="21087" x="3810000" y="4800600"/>
          <p14:tracePt t="21095" x="3817938" y="4800600"/>
          <p14:tracePt t="21103" x="3825875" y="4800600"/>
          <p14:tracePt t="21111" x="3833813" y="4800600"/>
          <p14:tracePt t="21119" x="3843338" y="4800600"/>
          <p14:tracePt t="21143" x="3851275" y="4800600"/>
          <p14:tracePt t="21207" x="3859213" y="4800600"/>
          <p14:tracePt t="21223" x="3867150" y="4800600"/>
          <p14:tracePt t="21239" x="3875088" y="4800600"/>
          <p14:tracePt t="21255" x="3883025" y="4800600"/>
          <p14:tracePt t="21271" x="3890963" y="4800600"/>
          <p14:tracePt t="21311" x="3898900" y="4800600"/>
          <p14:tracePt t="21327" x="3906838" y="4800600"/>
          <p14:tracePt t="21343" x="3914775" y="4800600"/>
          <p14:tracePt t="21367" x="3922713" y="4800600"/>
          <p14:tracePt t="21519" x="3930650" y="4800600"/>
          <p14:tracePt t="21527" x="3938588" y="4800600"/>
          <p14:tracePt t="21543" x="3946525" y="4800600"/>
          <p14:tracePt t="21551" x="3954463" y="4800600"/>
          <p14:tracePt t="21575" x="3962400" y="4800600"/>
          <p14:tracePt t="21663" x="3962400" y="4808538"/>
          <p14:tracePt t="22663" x="3962400" y="4816475"/>
          <p14:tracePt t="23967" x="3970338" y="4816475"/>
          <p14:tracePt t="23999" x="3978275" y="4816475"/>
          <p14:tracePt t="24007" x="3986213" y="4816475"/>
          <p14:tracePt t="24079" x="3994150" y="4816475"/>
          <p14:tracePt t="24135" x="4002088" y="4808538"/>
          <p14:tracePt t="24167" x="4002088" y="4800600"/>
          <p14:tracePt t="24175" x="4010025" y="4800600"/>
          <p14:tracePt t="24183" x="4017963" y="4800600"/>
          <p14:tracePt t="24319" x="4017963" y="4792663"/>
          <p14:tracePt t="24343" x="4025900" y="4792663"/>
          <p14:tracePt t="24471" x="4025900" y="4784725"/>
          <p14:tracePt t="24495" x="4025900" y="4776788"/>
          <p14:tracePt t="24511" x="4033838" y="4776788"/>
          <p14:tracePt t="24607" x="4041775" y="4776788"/>
          <p14:tracePt t="24623" x="4049713" y="4776788"/>
          <p14:tracePt t="24631" x="4049713" y="4768850"/>
          <p14:tracePt t="24647" x="4057650" y="4768850"/>
          <p14:tracePt t="24655" x="4065588" y="4768850"/>
          <p14:tracePt t="24671" x="4065588" y="4760913"/>
          <p14:tracePt t="24679" x="4073525" y="4760913"/>
          <p14:tracePt t="24687" x="4081463" y="4760913"/>
          <p14:tracePt t="24703" x="4089400" y="4760913"/>
          <p14:tracePt t="24711" x="4097338" y="4760913"/>
          <p14:tracePt t="24727" x="4113213" y="4760913"/>
          <p14:tracePt t="24735" x="4121150" y="4760913"/>
          <p14:tracePt t="24743" x="4137025" y="4752975"/>
          <p14:tracePt t="24751" x="4152900" y="4752975"/>
          <p14:tracePt t="24759" x="4168775" y="4752975"/>
          <p14:tracePt t="24767" x="4184650" y="4752975"/>
          <p14:tracePt t="24775" x="4210050" y="4752975"/>
          <p14:tracePt t="24783" x="4225925" y="4752975"/>
          <p14:tracePt t="24791" x="4249738" y="4752975"/>
          <p14:tracePt t="24799" x="4265613" y="4752975"/>
          <p14:tracePt t="24808" x="4289425" y="4752975"/>
          <p14:tracePt t="24815" x="4313238" y="4752975"/>
          <p14:tracePt t="24823" x="4337050" y="4752975"/>
          <p14:tracePt t="24831" x="4352925" y="4745038"/>
          <p14:tracePt t="24839" x="4376738" y="4745038"/>
          <p14:tracePt t="24847" x="4392613" y="4745038"/>
          <p14:tracePt t="24855" x="4416425" y="4745038"/>
          <p14:tracePt t="24863" x="4432300" y="4745038"/>
          <p14:tracePt t="24871" x="4456113" y="4737100"/>
          <p14:tracePt t="24879" x="4471988" y="4737100"/>
          <p14:tracePt t="24887" x="4487863" y="4737100"/>
          <p14:tracePt t="24894" x="4503738" y="4737100"/>
          <p14:tracePt t="24902" x="4511675" y="4737100"/>
          <p14:tracePt t="24910" x="4527550" y="4729163"/>
          <p14:tracePt t="24918" x="4535488" y="4729163"/>
          <p14:tracePt t="24927" x="4543425" y="4729163"/>
          <p14:tracePt t="24935" x="4559300" y="4729163"/>
          <p14:tracePt t="24943" x="4584700" y="4729163"/>
          <p14:tracePt t="24951" x="4600575" y="4729163"/>
          <p14:tracePt t="24959" x="4616450" y="4729163"/>
          <p14:tracePt t="24967" x="4632325" y="4729163"/>
          <p14:tracePt t="24975" x="4648200" y="4729163"/>
          <p14:tracePt t="24991" x="4687888" y="4729163"/>
          <p14:tracePt t="24999" x="4703763" y="4729163"/>
          <p14:tracePt t="25007" x="4719638" y="4729163"/>
          <p14:tracePt t="25015" x="4735513" y="4729163"/>
          <p14:tracePt t="25023" x="4743450" y="4729163"/>
          <p14:tracePt t="25031" x="4751388" y="4729163"/>
          <p14:tracePt t="25039" x="4767263" y="4721225"/>
          <p14:tracePt t="25055" x="4783138" y="4721225"/>
          <p14:tracePt t="25063" x="4791075" y="4721225"/>
          <p14:tracePt t="25071" x="4791075" y="4713288"/>
          <p14:tracePt t="25079" x="4799013" y="4713288"/>
          <p14:tracePt t="25087" x="4806950" y="4713288"/>
          <p14:tracePt t="25095" x="4814888" y="4713288"/>
          <p14:tracePt t="25167" x="4822825" y="4713288"/>
          <p14:tracePt t="25191" x="4830763" y="4713288"/>
          <p14:tracePt t="25359" x="4838700" y="4713288"/>
          <p14:tracePt t="25383" x="4838700" y="4721225"/>
          <p14:tracePt t="25391" x="4846638" y="4721225"/>
          <p14:tracePt t="25415" x="4854575" y="4721225"/>
          <p14:tracePt t="25423" x="4862513" y="4721225"/>
          <p14:tracePt t="25431" x="4862513" y="4729163"/>
          <p14:tracePt t="25447" x="4870450" y="4729163"/>
          <p14:tracePt t="25647" x="4870450" y="4737100"/>
          <p14:tracePt t="25711" x="4870450" y="4745038"/>
          <p14:tracePt t="25783" x="4870450" y="4752975"/>
          <p14:tracePt t="26047" x="4870450" y="4760913"/>
          <p14:tracePt t="26087" x="4870450" y="4768850"/>
          <p14:tracePt t="26167" x="4870450" y="4776788"/>
          <p14:tracePt t="26183" x="4870450" y="4784725"/>
          <p14:tracePt t="26199" x="4862513" y="4792663"/>
          <p14:tracePt t="26207" x="4854575" y="4792663"/>
          <p14:tracePt t="26231" x="4854575" y="4800600"/>
          <p14:tracePt t="26263" x="4846638" y="4800600"/>
          <p14:tracePt t="26303" x="4830763" y="4800600"/>
          <p14:tracePt t="26319" x="4814888" y="4800600"/>
          <p14:tracePt t="26327" x="4799013" y="4784725"/>
          <p14:tracePt t="26335" x="4775200" y="4768850"/>
          <p14:tracePt t="26343" x="4751388" y="4737100"/>
          <p14:tracePt t="26351" x="4727575" y="4713288"/>
          <p14:tracePt t="26359" x="4687888" y="4673600"/>
          <p14:tracePt t="26367" x="4640263" y="4641850"/>
          <p14:tracePt t="26375" x="4584700" y="4584700"/>
          <p14:tracePt t="26383" x="4535488" y="4552950"/>
          <p14:tracePt t="26391" x="4464050" y="4505325"/>
          <p14:tracePt t="26399" x="4384675" y="4441825"/>
          <p14:tracePt t="26407" x="4281488" y="4394200"/>
          <p14:tracePt t="26415" x="4200525" y="4346575"/>
          <p14:tracePt t="26424" x="4113213" y="4306888"/>
          <p14:tracePt t="26431" x="4049713" y="4257675"/>
          <p14:tracePt t="26439" x="4025900" y="4257675"/>
          <p14:tracePt t="26759" x="4025900" y="4265613"/>
          <p14:tracePt t="26767" x="4002088" y="4281488"/>
          <p14:tracePt t="26775" x="3970338" y="4291013"/>
          <p14:tracePt t="26783" x="3938588" y="4298950"/>
          <p14:tracePt t="26791" x="3898900" y="4314825"/>
          <p14:tracePt t="26799" x="3867150" y="4322763"/>
          <p14:tracePt t="26807" x="3851275" y="4322763"/>
          <p14:tracePt t="26815" x="3825875" y="4322763"/>
          <p14:tracePt t="26824" x="3810000" y="4322763"/>
          <p14:tracePt t="26831" x="3770313" y="4306888"/>
          <p14:tracePt t="26839" x="3714750" y="4265613"/>
          <p14:tracePt t="26847" x="3627438" y="4210050"/>
          <p14:tracePt t="26855" x="3516313" y="4162425"/>
          <p14:tracePt t="26863" x="3427413" y="4106863"/>
          <p14:tracePt t="26871" x="3332163" y="4059238"/>
          <p14:tracePt t="26879" x="3260725" y="4035425"/>
          <p14:tracePt t="26887" x="3189288" y="4003675"/>
          <p14:tracePt t="26895" x="3133725" y="3971925"/>
          <p14:tracePt t="26903" x="3076575" y="3938588"/>
          <p14:tracePt t="26911" x="3028950" y="3906838"/>
          <p14:tracePt t="26919" x="2981325" y="3859213"/>
          <p14:tracePt t="26927" x="2933700" y="3827463"/>
          <p14:tracePt t="26935" x="2886075" y="3787775"/>
          <p14:tracePt t="26943" x="2830513" y="3756025"/>
          <p14:tracePt t="26951" x="2782888" y="3716338"/>
          <p14:tracePt t="26959" x="2725738" y="3684588"/>
          <p14:tracePt t="26967" x="2686050" y="3652838"/>
          <p14:tracePt t="26975" x="2646363" y="3595688"/>
          <p14:tracePt t="26983" x="2606675" y="3563938"/>
          <p14:tracePt t="26991" x="2566988" y="3524250"/>
          <p14:tracePt t="26999" x="2535238" y="3484563"/>
          <p14:tracePt t="27007" x="2511425" y="3452813"/>
          <p14:tracePt t="27015" x="2479675" y="3413125"/>
          <p14:tracePt t="27024" x="2455863" y="3373438"/>
          <p14:tracePt t="27031" x="2424113" y="3325813"/>
          <p14:tracePt t="27039" x="2384425" y="3278188"/>
          <p14:tracePt t="27047" x="2351088" y="3228975"/>
          <p14:tracePt t="27055" x="2311400" y="3181350"/>
          <p14:tracePt t="27063" x="2271713" y="3133725"/>
          <p14:tracePt t="27071" x="2232025" y="3094038"/>
          <p14:tracePt t="27079" x="2200275" y="3046413"/>
          <p14:tracePt t="27087" x="2152650" y="2982913"/>
          <p14:tracePt t="27095" x="2120900" y="2943225"/>
          <p14:tracePt t="27103" x="2081213" y="2886075"/>
          <p14:tracePt t="27111" x="2057400" y="2846388"/>
          <p14:tracePt t="27119" x="2033588" y="2814638"/>
          <p14:tracePt t="27127" x="2000250" y="2767013"/>
          <p14:tracePt t="27135" x="1968500" y="2727325"/>
          <p14:tracePt t="27143" x="1952625" y="2687638"/>
          <p14:tracePt t="27151" x="1920875" y="2655888"/>
          <p14:tracePt t="27159" x="1905000" y="2624138"/>
          <p14:tracePt t="27167" x="1881188" y="2600325"/>
          <p14:tracePt t="27175" x="1849438" y="2566988"/>
          <p14:tracePt t="27183" x="1833563" y="2559050"/>
          <p14:tracePt t="27191" x="1817688" y="2535238"/>
          <p14:tracePt t="27199" x="1801813" y="2527300"/>
          <p14:tracePt t="27207" x="1785938" y="2511425"/>
          <p14:tracePt t="27215" x="1785938" y="2503488"/>
          <p14:tracePt t="27224" x="1770063" y="2503488"/>
          <p14:tracePt t="27231" x="1770063" y="2495550"/>
          <p14:tracePt t="27239" x="1762125" y="2487613"/>
          <p14:tracePt t="27255" x="1762125" y="2479675"/>
          <p14:tracePt t="27263" x="1762125" y="2471738"/>
          <p14:tracePt t="27279" x="1762125" y="2463800"/>
          <p14:tracePt t="27311" x="1762125" y="2455863"/>
          <p14:tracePt t="27335" x="1762125" y="2447925"/>
          <p14:tracePt t="27351" x="1770063" y="2447925"/>
          <p14:tracePt t="27367" x="1778000" y="2447925"/>
          <p14:tracePt t="27375" x="1785938" y="2439988"/>
          <p14:tracePt t="27391" x="1793875" y="2439988"/>
          <p14:tracePt t="27440" x="1801813" y="2439988"/>
          <p14:tracePt t="27479" x="1809750" y="2439988"/>
          <p14:tracePt t="27495" x="1817688" y="2439988"/>
          <p14:tracePt t="27503" x="1825625" y="2439988"/>
          <p14:tracePt t="27527" x="1833563" y="2432050"/>
          <p14:tracePt t="27559" x="1841500" y="2432050"/>
          <p14:tracePt t="27583" x="1849438" y="2432050"/>
          <p14:tracePt t="27599" x="1857375" y="2432050"/>
          <p14:tracePt t="27624" x="1865313" y="2432050"/>
          <p14:tracePt t="27639" x="1873250" y="2432050"/>
          <p14:tracePt t="27655" x="1881188" y="2432050"/>
          <p14:tracePt t="27671" x="1889125" y="2432050"/>
          <p14:tracePt t="27687" x="1897063" y="2432050"/>
          <p14:tracePt t="27703" x="1912938" y="2432050"/>
          <p14:tracePt t="27711" x="1920875" y="2432050"/>
          <p14:tracePt t="27719" x="1928813" y="2439988"/>
          <p14:tracePt t="27727" x="1944688" y="2447925"/>
          <p14:tracePt t="27735" x="1952625" y="2447925"/>
          <p14:tracePt t="27743" x="1960563" y="2447925"/>
          <p14:tracePt t="27751" x="1976438" y="2455863"/>
          <p14:tracePt t="27759" x="1992313" y="2455863"/>
          <p14:tracePt t="27767" x="2008188" y="2463800"/>
          <p14:tracePt t="27775" x="2017713" y="2471738"/>
          <p14:tracePt t="27783" x="2033588" y="2471738"/>
          <p14:tracePt t="27791" x="2041525" y="2471738"/>
          <p14:tracePt t="27799" x="2049463" y="2471738"/>
          <p14:tracePt t="27807" x="2057400" y="2471738"/>
          <p14:tracePt t="27815" x="2073275" y="2471738"/>
          <p14:tracePt t="27824" x="2081213" y="2471738"/>
          <p14:tracePt t="27831" x="2089150" y="2471738"/>
          <p14:tracePt t="27839" x="2105025" y="2479675"/>
          <p14:tracePt t="27847" x="2112963" y="2479675"/>
          <p14:tracePt t="27863" x="2128838" y="2479675"/>
          <p14:tracePt t="27879" x="2136775" y="2479675"/>
          <p14:tracePt t="27887" x="2144713" y="2479675"/>
          <p14:tracePt t="27895" x="2152650" y="2479675"/>
          <p14:tracePt t="27911" x="2160588" y="2479675"/>
          <p14:tracePt t="27919" x="2176463" y="2479675"/>
          <p14:tracePt t="27935" x="2184400" y="2487613"/>
          <p14:tracePt t="27943" x="2200275" y="2487613"/>
          <p14:tracePt t="27951" x="2208213" y="2487613"/>
          <p14:tracePt t="27959" x="2224088" y="2487613"/>
          <p14:tracePt t="27967" x="2232025" y="2487613"/>
          <p14:tracePt t="27990" x="2263775" y="2495550"/>
          <p14:tracePt t="27992" x="2271713" y="2495550"/>
          <p14:tracePt t="27999" x="2287588" y="2495550"/>
          <p14:tracePt t="28007" x="2295525" y="2495550"/>
          <p14:tracePt t="28015" x="2303463" y="2495550"/>
          <p14:tracePt t="28023" x="2311400" y="2495550"/>
          <p14:tracePt t="28031" x="2319338" y="2495550"/>
          <p14:tracePt t="28039" x="2327275" y="2495550"/>
          <p14:tracePt t="28047" x="2335213" y="2495550"/>
          <p14:tracePt t="28055" x="2343150" y="2495550"/>
          <p14:tracePt t="28063" x="2351088" y="2495550"/>
          <p14:tracePt t="28071" x="2351088" y="2503488"/>
          <p14:tracePt t="28079" x="2359025" y="2503488"/>
          <p14:tracePt t="28095" x="2366963" y="2503488"/>
          <p14:tracePt t="28111" x="2374900" y="2503488"/>
          <p14:tracePt t="28119" x="2384425" y="2503488"/>
          <p14:tracePt t="28135" x="2392363" y="2503488"/>
          <p14:tracePt t="28159" x="2400300" y="2503488"/>
          <p14:tracePt t="28191" x="2408238" y="2503488"/>
          <p14:tracePt t="28239" x="2416175" y="2503488"/>
          <p14:tracePt t="28247" x="2424113" y="2503488"/>
          <p14:tracePt t="28271" x="2432050" y="2503488"/>
          <p14:tracePt t="28287" x="2439988" y="2503488"/>
          <p14:tracePt t="28303" x="2447925" y="2503488"/>
          <p14:tracePt t="28311" x="2455863" y="2503488"/>
          <p14:tracePt t="28327" x="2463800" y="2511425"/>
          <p14:tracePt t="28335" x="2471738" y="2511425"/>
          <p14:tracePt t="28343" x="2479675" y="2519363"/>
          <p14:tracePt t="28351" x="2487613" y="2519363"/>
          <p14:tracePt t="28367" x="2495550" y="2519363"/>
          <p14:tracePt t="28383" x="2511425" y="2527300"/>
          <p14:tracePt t="28399" x="2519363" y="2527300"/>
          <p14:tracePt t="28415" x="2527300" y="2527300"/>
          <p14:tracePt t="28424" x="2535238" y="2527300"/>
          <p14:tracePt t="28607" x="2535238" y="2535238"/>
          <p14:tracePt t="28671" x="2543175" y="2535238"/>
          <p14:tracePt t="28695" x="2551113" y="2535238"/>
          <p14:tracePt t="28711" x="2559050" y="2535238"/>
          <p14:tracePt t="28719" x="2566988" y="2535238"/>
          <p14:tracePt t="28735" x="2574925" y="2535238"/>
          <p14:tracePt t="28751" x="2590800" y="2535238"/>
          <p14:tracePt t="28799" x="2598738" y="2535238"/>
          <p14:tracePt t="28823" x="2606675" y="2535238"/>
          <p14:tracePt t="28855" x="2614613" y="2535238"/>
          <p14:tracePt t="28896" x="2622550" y="2535238"/>
          <p14:tracePt t="28959" x="2630488" y="2535238"/>
          <p14:tracePt t="28999" x="2638425" y="2535238"/>
          <p14:tracePt t="29111" x="2646363" y="2535238"/>
          <p14:tracePt t="29143" x="2654300" y="2535238"/>
          <p14:tracePt t="29175" x="2662238" y="2535238"/>
          <p14:tracePt t="29567" x="2670175" y="2535238"/>
          <p14:tracePt t="29591" x="2678113" y="2535238"/>
          <p14:tracePt t="29631" x="2686050" y="2535238"/>
          <p14:tracePt t="29679" x="2693988" y="2535238"/>
          <p14:tracePt t="29967" x="2686050" y="2535238"/>
          <p14:tracePt t="29975" x="2686050" y="2543175"/>
          <p14:tracePt t="29990" x="2678113" y="2543175"/>
          <p14:tracePt t="29999" x="2670175" y="2551113"/>
          <p14:tracePt t="30006" x="2662238" y="2559050"/>
          <p14:tracePt t="30015" x="2654300" y="2566988"/>
          <p14:tracePt t="30024" x="2646363" y="2576513"/>
          <p14:tracePt t="30031" x="2630488" y="2600325"/>
          <p14:tracePt t="30039" x="2606675" y="2608263"/>
          <p14:tracePt t="30047" x="2590800" y="2624138"/>
          <p14:tracePt t="30055" x="2566988" y="2640013"/>
          <p14:tracePt t="30063" x="2551113" y="2655888"/>
          <p14:tracePt t="30071" x="2527300" y="2671763"/>
          <p14:tracePt t="30079" x="2503488" y="2679700"/>
          <p14:tracePt t="30087" x="2479675" y="2687638"/>
          <p14:tracePt t="30095" x="2455863" y="2695575"/>
          <p14:tracePt t="30103" x="2439988" y="2711450"/>
          <p14:tracePt t="30111" x="2416175" y="2711450"/>
          <p14:tracePt t="30119" x="2400300" y="2719388"/>
          <p14:tracePt t="30127" x="2384425" y="2727325"/>
          <p14:tracePt t="30135" x="2359025" y="2727325"/>
          <p14:tracePt t="30143" x="2343150" y="2735263"/>
          <p14:tracePt t="30151" x="2327275" y="2743200"/>
          <p14:tracePt t="30159" x="2311400" y="2743200"/>
          <p14:tracePt t="30167" x="2295525" y="2743200"/>
          <p14:tracePt t="30175" x="2271713" y="2751138"/>
          <p14:tracePt t="30183" x="2255838" y="2751138"/>
          <p14:tracePt t="30191" x="2239963" y="2751138"/>
          <p14:tracePt t="30199" x="2224088" y="2751138"/>
          <p14:tracePt t="30206" x="2200275" y="2751138"/>
          <p14:tracePt t="30216" x="2176463" y="2759075"/>
          <p14:tracePt t="30223" x="2152650" y="2759075"/>
          <p14:tracePt t="30231" x="2120900" y="2767013"/>
          <p14:tracePt t="30239" x="2081213" y="2774950"/>
          <p14:tracePt t="30247" x="2049463" y="2782888"/>
          <p14:tracePt t="30255" x="2000250" y="2806700"/>
          <p14:tracePt t="30263" x="1968500" y="2814638"/>
          <p14:tracePt t="30271" x="1920875" y="2822575"/>
          <p14:tracePt t="30279" x="1889125" y="2830513"/>
          <p14:tracePt t="30287" x="1865313" y="2838450"/>
          <p14:tracePt t="30295" x="1833563" y="2854325"/>
          <p14:tracePt t="30303" x="1809750" y="2854325"/>
          <p14:tracePt t="30311" x="1778000" y="2862263"/>
          <p14:tracePt t="30319" x="1762125" y="2862263"/>
          <p14:tracePt t="30327" x="1746250" y="2862263"/>
          <p14:tracePt t="30335" x="1738313" y="2862263"/>
          <p14:tracePt t="30343" x="1730375" y="2862263"/>
          <p14:tracePt t="30399" x="1722438" y="2862263"/>
          <p14:tracePt t="30415" x="1714500" y="2870200"/>
          <p14:tracePt t="30431" x="1706563" y="2870200"/>
          <p14:tracePt t="30439" x="1706563" y="2878138"/>
          <p14:tracePt t="30447" x="1690688" y="2878138"/>
          <p14:tracePt t="30455" x="1690688" y="2886075"/>
          <p14:tracePt t="30711" x="1690688" y="2894013"/>
          <p14:tracePt t="30719" x="1698625" y="2894013"/>
          <p14:tracePt t="30735" x="1706563" y="2894013"/>
          <p14:tracePt t="30743" x="1706563" y="2901950"/>
          <p14:tracePt t="30751" x="1714500" y="2901950"/>
          <p14:tracePt t="30767" x="1722438" y="2901950"/>
          <p14:tracePt t="30775" x="1730375" y="2901950"/>
          <p14:tracePt t="30783" x="1746250" y="2901950"/>
          <p14:tracePt t="30791" x="1762125" y="2901950"/>
          <p14:tracePt t="30799" x="1785938" y="2909888"/>
          <p14:tracePt t="30807" x="1793875" y="2909888"/>
          <p14:tracePt t="30815" x="1817688" y="2909888"/>
          <p14:tracePt t="30823" x="1841500" y="2909888"/>
          <p14:tracePt t="30831" x="1865313" y="2909888"/>
          <p14:tracePt t="30840" x="1881188" y="2909888"/>
          <p14:tracePt t="30847" x="1905000" y="2909888"/>
          <p14:tracePt t="30855" x="1936750" y="2909888"/>
          <p14:tracePt t="30863" x="1960563" y="2909888"/>
          <p14:tracePt t="30871" x="1992313" y="2909888"/>
          <p14:tracePt t="30879" x="2025650" y="2909888"/>
          <p14:tracePt t="30887" x="2065338" y="2919413"/>
          <p14:tracePt t="30895" x="2097088" y="2919413"/>
          <p14:tracePt t="30903" x="2136775" y="2919413"/>
          <p14:tracePt t="30911" x="2168525" y="2919413"/>
          <p14:tracePt t="30919" x="2200275" y="2919413"/>
          <p14:tracePt t="30927" x="2232025" y="2919413"/>
          <p14:tracePt t="30935" x="2271713" y="2919413"/>
          <p14:tracePt t="30943" x="2303463" y="2919413"/>
          <p14:tracePt t="30951" x="2327275" y="2919413"/>
          <p14:tracePt t="30959" x="2351088" y="2919413"/>
          <p14:tracePt t="30967" x="2384425" y="2919413"/>
          <p14:tracePt t="30975" x="2416175" y="2919413"/>
          <p14:tracePt t="30991" x="2479675" y="2927350"/>
          <p14:tracePt t="30999" x="2511425" y="2927350"/>
          <p14:tracePt t="31007" x="2543175" y="2927350"/>
          <p14:tracePt t="31015" x="2590800" y="2927350"/>
          <p14:tracePt t="31024" x="2630488" y="2927350"/>
          <p14:tracePt t="31031" x="2662238" y="2927350"/>
          <p14:tracePt t="31039" x="2693988" y="2927350"/>
          <p14:tracePt t="31047" x="2717800" y="2927350"/>
          <p14:tracePt t="31055" x="2741613" y="2927350"/>
          <p14:tracePt t="31063" x="2767013" y="2927350"/>
          <p14:tracePt t="31071" x="2782888" y="2927350"/>
          <p14:tracePt t="31079" x="2806700" y="2927350"/>
          <p14:tracePt t="31087" x="2822575" y="2927350"/>
          <p14:tracePt t="31095" x="2830513" y="2927350"/>
          <p14:tracePt t="31103" x="2838450" y="2927350"/>
          <p14:tracePt t="31119" x="2846388" y="2927350"/>
          <p14:tracePt t="32255" x="2854325" y="2927350"/>
          <p14:tracePt t="32263" x="2862263" y="2927350"/>
          <p14:tracePt t="32271" x="2878138" y="2927350"/>
          <p14:tracePt t="32279" x="2894013" y="2935288"/>
          <p14:tracePt t="32287" x="2917825" y="2935288"/>
          <p14:tracePt t="32295" x="2941638" y="2935288"/>
          <p14:tracePt t="32303" x="2973388" y="2935288"/>
          <p14:tracePt t="32311" x="3005138" y="2935288"/>
          <p14:tracePt t="32319" x="3044825" y="2935288"/>
          <p14:tracePt t="32327" x="3092450" y="2943225"/>
          <p14:tracePt t="32335" x="3141663" y="2943225"/>
          <p14:tracePt t="32343" x="3205163" y="2943225"/>
          <p14:tracePt t="32351" x="3260725" y="2951163"/>
          <p14:tracePt t="32359" x="3340100" y="2959100"/>
          <p14:tracePt t="32367" x="3403600" y="2959100"/>
          <p14:tracePt t="32375" x="3476625" y="2959100"/>
          <p14:tracePt t="32383" x="3540125" y="2967038"/>
          <p14:tracePt t="32391" x="3603625" y="2967038"/>
          <p14:tracePt t="32399" x="3659188" y="2967038"/>
          <p14:tracePt t="32407" x="3714750" y="2967038"/>
          <p14:tracePt t="32415" x="3778250" y="2967038"/>
          <p14:tracePt t="32423" x="3825875" y="2967038"/>
          <p14:tracePt t="32431" x="3883025" y="2967038"/>
          <p14:tracePt t="32439" x="3938588" y="2967038"/>
          <p14:tracePt t="32447" x="3994150" y="2967038"/>
          <p14:tracePt t="32455" x="4049713" y="2967038"/>
          <p14:tracePt t="32463" x="4089400" y="2967038"/>
          <p14:tracePt t="32471" x="4129088" y="2967038"/>
          <p14:tracePt t="32479" x="4168775" y="2959100"/>
          <p14:tracePt t="32487" x="4192588" y="2959100"/>
          <p14:tracePt t="32495" x="4217988" y="2951163"/>
          <p14:tracePt t="32503" x="4233863" y="2951163"/>
          <p14:tracePt t="32511" x="4249738" y="2951163"/>
          <p14:tracePt t="32519" x="4257675" y="2951163"/>
          <p14:tracePt t="32527" x="4273550" y="2943225"/>
          <p14:tracePt t="32535" x="4281488" y="2943225"/>
          <p14:tracePt t="32543" x="4289425" y="2943225"/>
          <p14:tracePt t="32551" x="4297363" y="2943225"/>
          <p14:tracePt t="32567" x="4313238" y="2943225"/>
          <p14:tracePt t="32591" x="4321175" y="2943225"/>
          <p14:tracePt t="32607" x="4329113" y="2943225"/>
          <p14:tracePt t="32631" x="4337050" y="2943225"/>
          <p14:tracePt t="32655" x="4344988" y="2943225"/>
          <p14:tracePt t="32679" x="4352925" y="2943225"/>
          <p14:tracePt t="32695" x="4368800" y="2943225"/>
          <p14:tracePt t="32703" x="4376738" y="2943225"/>
          <p14:tracePt t="32719" x="4392613" y="2943225"/>
          <p14:tracePt t="32735" x="4400550" y="2943225"/>
          <p14:tracePt t="32743" x="4408488" y="2943225"/>
          <p14:tracePt t="32751" x="4416425" y="2943225"/>
          <p14:tracePt t="32767" x="4424363" y="2943225"/>
          <p14:tracePt t="32775" x="4432300" y="2943225"/>
          <p14:tracePt t="32783" x="4440238" y="2943225"/>
          <p14:tracePt t="32791" x="4448175" y="2935288"/>
          <p14:tracePt t="32799" x="4456113" y="2935288"/>
          <p14:tracePt t="32807" x="4464050" y="2935288"/>
          <p14:tracePt t="32815" x="4471988" y="2935288"/>
          <p14:tracePt t="32824" x="4487863" y="2927350"/>
          <p14:tracePt t="32831" x="4495800" y="2927350"/>
          <p14:tracePt t="32839" x="4503738" y="2927350"/>
          <p14:tracePt t="32847" x="4527550" y="2919413"/>
          <p14:tracePt t="32855" x="4543425" y="2919413"/>
          <p14:tracePt t="32863" x="4559300" y="2909888"/>
          <p14:tracePt t="32871" x="4576763" y="2909888"/>
          <p14:tracePt t="32879" x="4592638" y="2909888"/>
          <p14:tracePt t="32887" x="4616450" y="2909888"/>
          <p14:tracePt t="32895" x="4632325" y="2909888"/>
          <p14:tracePt t="32903" x="4656138" y="2901950"/>
          <p14:tracePt t="32911" x="4672013" y="2901950"/>
          <p14:tracePt t="32919" x="4687888" y="2901950"/>
          <p14:tracePt t="32927" x="4695825" y="2901950"/>
          <p14:tracePt t="32935" x="4711700" y="2901950"/>
          <p14:tracePt t="32943" x="4727575" y="2901950"/>
          <p14:tracePt t="32951" x="4743450" y="2901950"/>
          <p14:tracePt t="32959" x="4751388" y="2894013"/>
          <p14:tracePt t="32967" x="4759325" y="2894013"/>
          <p14:tracePt t="32989" x="4783138" y="2894013"/>
          <p14:tracePt t="32999" x="4791075" y="2894013"/>
          <p14:tracePt t="33103" x="4791075" y="2886075"/>
          <p14:tracePt t="33183" x="4799013" y="2886075"/>
          <p14:tracePt t="33199" x="4806950" y="2886075"/>
          <p14:tracePt t="33206" x="4814888" y="2886075"/>
          <p14:tracePt t="33215" x="4822825" y="2886075"/>
          <p14:tracePt t="33224" x="4846638" y="2886075"/>
          <p14:tracePt t="33231" x="4870450" y="2886075"/>
          <p14:tracePt t="33239" x="4894263" y="2886075"/>
          <p14:tracePt t="33247" x="4918075" y="2886075"/>
          <p14:tracePt t="33255" x="4959350" y="2886075"/>
          <p14:tracePt t="33263" x="4991100" y="2886075"/>
          <p14:tracePt t="33271" x="5022850" y="2894013"/>
          <p14:tracePt t="33279" x="5054600" y="2894013"/>
          <p14:tracePt t="33287" x="5086350" y="2894013"/>
          <p14:tracePt t="33295" x="5118100" y="2894013"/>
          <p14:tracePt t="33303" x="5157788" y="2901950"/>
          <p14:tracePt t="33311" x="5173663" y="2901950"/>
          <p14:tracePt t="33319" x="5197475" y="2901950"/>
          <p14:tracePt t="33327" x="5213350" y="2901950"/>
          <p14:tracePt t="33335" x="5229225" y="2901950"/>
          <p14:tracePt t="33343" x="5237163" y="2901950"/>
          <p14:tracePt t="33351" x="5245100" y="2901950"/>
          <p14:tracePt t="33567" x="5253038" y="2901950"/>
          <p14:tracePt t="33583" x="5260975" y="2901950"/>
          <p14:tracePt t="33591" x="5268913" y="2894013"/>
          <p14:tracePt t="33599" x="5292725" y="2894013"/>
          <p14:tracePt t="33607" x="5310188" y="2894013"/>
          <p14:tracePt t="33615" x="5334000" y="2894013"/>
          <p14:tracePt t="33623" x="5365750" y="2886075"/>
          <p14:tracePt t="33631" x="5389563" y="2886075"/>
          <p14:tracePt t="33639" x="5413375" y="2886075"/>
          <p14:tracePt t="33647" x="5445125" y="2886075"/>
          <p14:tracePt t="33655" x="5468938" y="2886075"/>
          <p14:tracePt t="33663" x="5484813" y="2886075"/>
          <p14:tracePt t="33671" x="5500688" y="2886075"/>
          <p14:tracePt t="33679" x="5516563" y="2886075"/>
          <p14:tracePt t="33687" x="5532438" y="2886075"/>
          <p14:tracePt t="33703" x="5540375" y="2886075"/>
          <p14:tracePt t="33776" x="5548313" y="2886075"/>
          <p14:tracePt t="33935" x="5556250" y="2886075"/>
          <p14:tracePt t="33943" x="5564188" y="2886075"/>
          <p14:tracePt t="33959" x="5572125" y="2886075"/>
          <p14:tracePt t="33976" x="5580063" y="2886075"/>
          <p14:tracePt t="33991" x="5588000" y="2886075"/>
          <p14:tracePt t="33999" x="5595938" y="2886075"/>
          <p14:tracePt t="36863" x="5588000" y="2886075"/>
          <p14:tracePt t="36871" x="5588000" y="2894013"/>
          <p14:tracePt t="36887" x="5580063" y="2894013"/>
          <p14:tracePt t="36895" x="5572125" y="2894013"/>
          <p14:tracePt t="36911" x="5564188" y="2894013"/>
          <p14:tracePt t="36919" x="5556250" y="2894013"/>
          <p14:tracePt t="36935" x="5540375" y="2894013"/>
          <p14:tracePt t="36943" x="5508625" y="2894013"/>
          <p14:tracePt t="36959" x="5476875" y="2894013"/>
          <p14:tracePt t="37303" x="5468938" y="2935288"/>
          <p14:tracePt t="37311" x="5453063" y="2974975"/>
          <p14:tracePt t="37319" x="5429250" y="3062288"/>
          <p14:tracePt t="37327" x="5413375" y="3149600"/>
          <p14:tracePt t="37335" x="5397500" y="3262313"/>
          <p14:tracePt t="37343" x="5413375" y="3341688"/>
          <p14:tracePt t="37351" x="5421313" y="3381375"/>
          <p14:tracePt t="37359" x="5421313" y="3460750"/>
          <p14:tracePt t="37367" x="5413375" y="3563938"/>
          <p14:tracePt t="37375" x="5373688" y="3684588"/>
          <p14:tracePt t="37383" x="5334000" y="3835400"/>
          <p14:tracePt t="37391" x="5260975" y="4003675"/>
          <p14:tracePt t="37399" x="5197475" y="4122738"/>
          <p14:tracePt t="37407" x="5133975" y="4265613"/>
          <p14:tracePt t="37415" x="5078413" y="4354513"/>
          <p14:tracePt t="37423" x="5030788" y="4433888"/>
          <p14:tracePt t="37430" x="4991100" y="4481513"/>
          <p14:tracePt t="37439" x="4959350" y="4505325"/>
          <p14:tracePt t="37447" x="4943475" y="4505325"/>
          <p14:tracePt t="37455" x="4926013" y="4505325"/>
          <p14:tracePt t="37463" x="4926013" y="4489450"/>
          <p14:tracePt t="37471" x="4943475" y="4449763"/>
          <p14:tracePt t="37479" x="4991100" y="4410075"/>
          <p14:tracePt t="37487" x="5014913" y="4394200"/>
          <p14:tracePt t="37767" x="5014913" y="4418013"/>
          <p14:tracePt t="37775" x="5014913" y="4441825"/>
          <p14:tracePt t="37783" x="5006975" y="4489450"/>
          <p14:tracePt t="37791" x="4975225" y="4529138"/>
          <p14:tracePt t="37799" x="4933950" y="4545013"/>
          <p14:tracePt t="37807" x="4910138" y="4568825"/>
          <p14:tracePt t="37815" x="4870450" y="4576763"/>
          <p14:tracePt t="37823" x="4838700" y="4600575"/>
          <p14:tracePt t="37831" x="4791075" y="4608513"/>
          <p14:tracePt t="37839" x="4751388" y="4616450"/>
          <p14:tracePt t="37847" x="4719638" y="4616450"/>
          <p14:tracePt t="37855" x="4703763" y="4616450"/>
          <p14:tracePt t="37863" x="4687888" y="4616450"/>
          <p14:tracePt t="37871" x="4679950" y="4624388"/>
          <p14:tracePt t="37879" x="4664075" y="4624388"/>
          <p14:tracePt t="37887" x="4656138" y="4624388"/>
          <p14:tracePt t="37895" x="4648200" y="4633913"/>
          <p14:tracePt t="37903" x="4640263" y="4633913"/>
          <p14:tracePt t="37919" x="4632325" y="4633913"/>
          <p14:tracePt t="37927" x="4624388" y="4633913"/>
          <p14:tracePt t="37935" x="4616450" y="4633913"/>
          <p14:tracePt t="37943" x="4600575" y="4633913"/>
          <p14:tracePt t="37951" x="4584700" y="4633913"/>
          <p14:tracePt t="37959" x="4576763" y="4633913"/>
          <p14:tracePt t="37967" x="4559300" y="4633913"/>
          <p14:tracePt t="37975" x="4543425" y="4641850"/>
          <p14:tracePt t="37991" x="4487863" y="4649788"/>
          <p14:tracePt t="37999" x="4464050" y="4665663"/>
          <p14:tracePt t="38007" x="4440238" y="4673600"/>
          <p14:tracePt t="38015" x="4400550" y="4681538"/>
          <p14:tracePt t="38023" x="4360863" y="4697413"/>
          <p14:tracePt t="38031" x="4321175" y="4705350"/>
          <p14:tracePt t="38039" x="4289425" y="4729163"/>
          <p14:tracePt t="38047" x="4241800" y="4745038"/>
          <p14:tracePt t="38055" x="4176713" y="4752975"/>
          <p14:tracePt t="38063" x="4121150" y="4776788"/>
          <p14:tracePt t="38071" x="4073525" y="4792663"/>
          <p14:tracePt t="38079" x="4025900" y="4816475"/>
          <p14:tracePt t="38087" x="3970338" y="4824413"/>
          <p14:tracePt t="38095" x="3906838" y="4840288"/>
          <p14:tracePt t="38103" x="3851275" y="4856163"/>
          <p14:tracePt t="38111" x="3770313" y="4879975"/>
          <p14:tracePt t="38119" x="3706813" y="4895850"/>
          <p14:tracePt t="38127" x="3619500" y="4911725"/>
          <p14:tracePt t="38135" x="3540125" y="4927600"/>
          <p14:tracePt t="38143" x="3484563" y="4943475"/>
          <p14:tracePt t="38151" x="3427413" y="4951413"/>
          <p14:tracePt t="38159" x="3387725" y="4959350"/>
          <p14:tracePt t="38167" x="3340100" y="4967288"/>
          <p14:tracePt t="38175" x="3292475" y="4967288"/>
          <p14:tracePt t="38183" x="3244850" y="4967288"/>
          <p14:tracePt t="38190" x="3205163" y="4967288"/>
          <p14:tracePt t="38199" x="3173413" y="4967288"/>
          <p14:tracePt t="38206" x="3157538" y="4951413"/>
          <p14:tracePt t="38215" x="3149600" y="4943475"/>
          <p14:tracePt t="38223" x="3141663" y="4935538"/>
          <p14:tracePt t="38231" x="3141663" y="4911725"/>
          <p14:tracePt t="38239" x="3149600" y="4903788"/>
          <p14:tracePt t="38471" x="3181350" y="4895850"/>
          <p14:tracePt t="38479" x="3228975" y="4895850"/>
          <p14:tracePt t="38487" x="3252788" y="4895850"/>
          <p14:tracePt t="38495" x="3276600" y="4887913"/>
          <p14:tracePt t="38502" x="3284538" y="4887913"/>
          <p14:tracePt t="38511" x="3300413" y="4887913"/>
          <p14:tracePt t="38527" x="3292475" y="4887913"/>
          <p14:tracePt t="38535" x="3268663" y="4895850"/>
          <p14:tracePt t="38543" x="3252788" y="4911725"/>
          <p14:tracePt t="38551" x="3228975" y="4919663"/>
          <p14:tracePt t="38559" x="3213100" y="4935538"/>
          <p14:tracePt t="38567" x="3213100" y="4959350"/>
          <p14:tracePt t="38575" x="3205163" y="4984750"/>
          <p14:tracePt t="38583" x="3189288" y="4984750"/>
          <p14:tracePt t="38607" x="3181350" y="4984750"/>
          <p14:tracePt t="38631" x="3181350" y="4992688"/>
          <p14:tracePt t="38639" x="3181350" y="5000625"/>
          <p14:tracePt t="38695" x="3189288" y="5000625"/>
          <p14:tracePt t="38727" x="3197225" y="5000625"/>
          <p14:tracePt t="38743" x="3205163" y="5008563"/>
          <p14:tracePt t="38767" x="3205163" y="5016500"/>
          <p14:tracePt t="38808" x="3213100" y="5024438"/>
          <p14:tracePt t="38895" x="3221038" y="5024438"/>
          <p14:tracePt t="39367" x="3213100" y="5024438"/>
          <p14:tracePt t="39375" x="3197225" y="5024438"/>
          <p14:tracePt t="39383" x="3173413" y="5024438"/>
          <p14:tracePt t="39391" x="3165475" y="5016500"/>
          <p14:tracePt t="39399" x="3149600" y="5016500"/>
          <p14:tracePt t="39407" x="3133725" y="5000625"/>
          <p14:tracePt t="39415" x="3100388" y="4984750"/>
          <p14:tracePt t="39423" x="3076575" y="4976813"/>
          <p14:tracePt t="39431" x="3060700" y="4967288"/>
          <p14:tracePt t="39439" x="3028950" y="4943475"/>
          <p14:tracePt t="39447" x="2981325" y="4927600"/>
          <p14:tracePt t="39455" x="2925763" y="4911725"/>
          <p14:tracePt t="39463" x="2854325" y="4903788"/>
          <p14:tracePt t="39471" x="2782888" y="4903788"/>
          <p14:tracePt t="39479" x="2733675" y="4903788"/>
          <p14:tracePt t="39487" x="2701925" y="4903788"/>
          <p14:tracePt t="39495" x="2670175" y="4903788"/>
          <p14:tracePt t="39503" x="2646363" y="4903788"/>
          <p14:tracePt t="39511" x="2614613" y="4903788"/>
          <p14:tracePt t="39519" x="2598738" y="4903788"/>
          <p14:tracePt t="39527" x="2582863" y="4903788"/>
          <p14:tracePt t="39583" x="2582863" y="4895850"/>
          <p14:tracePt t="39599" x="2574925" y="4879975"/>
          <p14:tracePt t="39607" x="2566988" y="4872038"/>
          <p14:tracePt t="39615" x="2566988" y="4864100"/>
          <p14:tracePt t="39623" x="2566988" y="4856163"/>
          <p14:tracePt t="39631" x="2566988" y="4848225"/>
          <p14:tracePt t="39639" x="2566988" y="4840288"/>
          <p14:tracePt t="39655" x="2566988" y="4832350"/>
          <p14:tracePt t="39671" x="2566988" y="4824413"/>
          <p14:tracePt t="39687" x="2566988" y="4816475"/>
          <p14:tracePt t="39695" x="2566988" y="4808538"/>
          <p14:tracePt t="39703" x="2582863" y="4800600"/>
          <p14:tracePt t="39711" x="2582863" y="4784725"/>
          <p14:tracePt t="39719" x="2598738" y="4776788"/>
          <p14:tracePt t="39727" x="2606675" y="4768850"/>
          <p14:tracePt t="39735" x="2614613" y="4760913"/>
          <p14:tracePt t="39743" x="2622550" y="4752975"/>
          <p14:tracePt t="39751" x="2638425" y="4737100"/>
          <p14:tracePt t="39759" x="2638425" y="4729163"/>
          <p14:tracePt t="39767" x="2654300" y="4713288"/>
          <p14:tracePt t="39775" x="2662238" y="4705350"/>
          <p14:tracePt t="39783" x="2670175" y="4697413"/>
          <p14:tracePt t="39791" x="2678113" y="4689475"/>
          <p14:tracePt t="39799" x="2693988" y="4673600"/>
          <p14:tracePt t="39815" x="2693988" y="4665663"/>
          <p14:tracePt t="39823" x="2709863" y="4665663"/>
          <p14:tracePt t="39831" x="2709863" y="4657725"/>
          <p14:tracePt t="39847" x="2709863" y="4649788"/>
          <p14:tracePt t="39855" x="2709863" y="4641850"/>
          <p14:tracePt t="39863" x="2709863" y="4633913"/>
          <p14:tracePt t="39879" x="2709863" y="4616450"/>
          <p14:tracePt t="39895" x="2709863" y="4608513"/>
          <p14:tracePt t="39903" x="2701925" y="4608513"/>
          <p14:tracePt t="39919" x="2701925" y="4600575"/>
          <p14:tracePt t="39935" x="2693988" y="4600575"/>
          <p14:tracePt t="39959" x="2686050" y="4600575"/>
          <p14:tracePt t="39975" x="2678113" y="4600575"/>
          <p14:tracePt t="39983" x="2678113" y="4592638"/>
          <p14:tracePt t="39999" x="2670175" y="4592638"/>
          <p14:tracePt t="40006" x="2654300" y="4592638"/>
          <p14:tracePt t="40015" x="2646363" y="4592638"/>
          <p14:tracePt t="40024" x="2638425" y="4592638"/>
          <p14:tracePt t="40031" x="2622550" y="4592638"/>
          <p14:tracePt t="40039" x="2606675" y="4592638"/>
          <p14:tracePt t="40047" x="2590800" y="4592638"/>
          <p14:tracePt t="40055" x="2566988" y="4592638"/>
          <p14:tracePt t="40063" x="2559050" y="4592638"/>
          <p14:tracePt t="40070" x="2551113" y="4592638"/>
          <p14:tracePt t="40079" x="2543175" y="4592638"/>
          <p14:tracePt t="40087" x="2527300" y="4592638"/>
          <p14:tracePt t="40103" x="2511425" y="4592638"/>
          <p14:tracePt t="40111" x="2503488" y="4592638"/>
          <p14:tracePt t="40119" x="2495550" y="4592638"/>
          <p14:tracePt t="40127" x="2487613" y="4592638"/>
          <p14:tracePt t="40135" x="2479675" y="4592638"/>
          <p14:tracePt t="40143" x="2455863" y="4592638"/>
          <p14:tracePt t="40151" x="2447925" y="4600575"/>
          <p14:tracePt t="40159" x="2432050" y="4608513"/>
          <p14:tracePt t="40167" x="2408238" y="4608513"/>
          <p14:tracePt t="40175" x="2392363" y="4608513"/>
          <p14:tracePt t="40183" x="2374900" y="4608513"/>
          <p14:tracePt t="40191" x="2351088" y="4608513"/>
          <p14:tracePt t="40199" x="2327275" y="4608513"/>
          <p14:tracePt t="40207" x="2311400" y="4616450"/>
          <p14:tracePt t="40215" x="2287588" y="4616450"/>
          <p14:tracePt t="40223" x="2271713" y="4616450"/>
          <p14:tracePt t="40231" x="2247900" y="4616450"/>
          <p14:tracePt t="40239" x="2232025" y="4616450"/>
          <p14:tracePt t="40247" x="2216150" y="4616450"/>
          <p14:tracePt t="40255" x="2192338" y="4616450"/>
          <p14:tracePt t="40263" x="2176463" y="4616450"/>
          <p14:tracePt t="40271" x="2152650" y="4624388"/>
          <p14:tracePt t="40279" x="2136775" y="4624388"/>
          <p14:tracePt t="40287" x="2112963" y="4624388"/>
          <p14:tracePt t="40295" x="2089150" y="4624388"/>
          <p14:tracePt t="40303" x="2065338" y="4624388"/>
          <p14:tracePt t="40311" x="2049463" y="4624388"/>
          <p14:tracePt t="40319" x="2033588" y="4624388"/>
          <p14:tracePt t="40327" x="2017713" y="4624388"/>
          <p14:tracePt t="40335" x="2000250" y="4624388"/>
          <p14:tracePt t="40343" x="1984375" y="4624388"/>
          <p14:tracePt t="40351" x="1968500" y="4624388"/>
          <p14:tracePt t="40359" x="1952625" y="4624388"/>
          <p14:tracePt t="40375" x="1936750" y="4616450"/>
          <p14:tracePt t="40383" x="1928813" y="4616450"/>
          <p14:tracePt t="40391" x="1928813" y="4608513"/>
          <p14:tracePt t="40399" x="1920875" y="4608513"/>
          <p14:tracePt t="40406" x="1912938" y="4608513"/>
          <p14:tracePt t="40423" x="1912938" y="4600575"/>
          <p14:tracePt t="40431" x="1905000" y="4600575"/>
          <p14:tracePt t="40439" x="1905000" y="4592638"/>
          <p14:tracePt t="40447" x="1905000" y="4584700"/>
          <p14:tracePt t="40463" x="1897063" y="4576763"/>
          <p14:tracePt t="40479" x="1897063" y="4568825"/>
          <p14:tracePt t="40487" x="1889125" y="4552950"/>
          <p14:tracePt t="40503" x="1881188" y="4537075"/>
          <p14:tracePt t="40519" x="1881188" y="4529138"/>
          <p14:tracePt t="40527" x="1881188" y="4521200"/>
          <p14:tracePt t="40535" x="1881188" y="4513263"/>
          <p14:tracePt t="40551" x="1881188" y="4505325"/>
          <p14:tracePt t="40559" x="1881188" y="4497388"/>
          <p14:tracePt t="40575" x="1881188" y="4489450"/>
          <p14:tracePt t="40583" x="1881188" y="4481513"/>
          <p14:tracePt t="40591" x="1881188" y="4473575"/>
          <p14:tracePt t="40606" x="1889125" y="4465638"/>
          <p14:tracePt t="40615" x="1905000" y="4457700"/>
          <p14:tracePt t="40623" x="1905000" y="4441825"/>
          <p14:tracePt t="40631" x="1920875" y="4433888"/>
          <p14:tracePt t="40639" x="1936750" y="4433888"/>
          <p14:tracePt t="40647" x="1944688" y="4418013"/>
          <p14:tracePt t="40655" x="1960563" y="4418013"/>
          <p14:tracePt t="40663" x="1968500" y="4410075"/>
          <p14:tracePt t="40671" x="1976438" y="4402138"/>
          <p14:tracePt t="40679" x="1984375" y="4402138"/>
          <p14:tracePt t="40687" x="1992313" y="4394200"/>
          <p14:tracePt t="40695" x="2000250" y="4394200"/>
          <p14:tracePt t="40703" x="2008188" y="4394200"/>
          <p14:tracePt t="40711" x="2017713" y="4386263"/>
          <p14:tracePt t="40719" x="2033588" y="4386263"/>
          <p14:tracePt t="40727" x="2041525" y="4386263"/>
          <p14:tracePt t="40735" x="2057400" y="4378325"/>
          <p14:tracePt t="40743" x="2073275" y="4378325"/>
          <p14:tracePt t="40751" x="2097088" y="4378325"/>
          <p14:tracePt t="40759" x="2112963" y="4378325"/>
          <p14:tracePt t="40767" x="2136775" y="4378325"/>
          <p14:tracePt t="40775" x="2160588" y="4378325"/>
          <p14:tracePt t="40783" x="2192338" y="4378325"/>
          <p14:tracePt t="40791" x="2224088" y="4378325"/>
          <p14:tracePt t="40799" x="2271713" y="4378325"/>
          <p14:tracePt t="40806" x="2295525" y="4378325"/>
          <p14:tracePt t="40815" x="2327275" y="4378325"/>
          <p14:tracePt t="40823" x="2366963" y="4378325"/>
          <p14:tracePt t="40831" x="2400300" y="4378325"/>
          <p14:tracePt t="40839" x="2439988" y="4378325"/>
          <p14:tracePt t="40847" x="2463800" y="4386263"/>
          <p14:tracePt t="40855" x="2503488" y="4386263"/>
          <p14:tracePt t="40863" x="2543175" y="4402138"/>
          <p14:tracePt t="40871" x="2574925" y="4402138"/>
          <p14:tracePt t="40879" x="2622550" y="4418013"/>
          <p14:tracePt t="40887" x="2654300" y="4418013"/>
          <p14:tracePt t="40895" x="2686050" y="4433888"/>
          <p14:tracePt t="40903" x="2709863" y="4433888"/>
          <p14:tracePt t="40911" x="2733675" y="4433888"/>
          <p14:tracePt t="40919" x="2741613" y="4441825"/>
          <p14:tracePt t="40927" x="2751138" y="4441825"/>
          <p14:tracePt t="40935" x="2759075" y="4441825"/>
          <p14:tracePt t="40943" x="2767013" y="4441825"/>
          <p14:tracePt t="40951" x="2774950" y="4449763"/>
          <p14:tracePt t="40959" x="2782888" y="4449763"/>
          <p14:tracePt t="40967" x="2790825" y="4449763"/>
          <p14:tracePt t="40991" x="2798763" y="4457700"/>
          <p14:tracePt t="41015" x="2806700" y="4457700"/>
          <p14:tracePt t="41031" x="2814638" y="4457700"/>
          <p14:tracePt t="41111" x="2822575" y="4457700"/>
          <p14:tracePt t="41135" x="2822575" y="4465638"/>
          <p14:tracePt t="41199" x="2822575" y="4473575"/>
          <p14:tracePt t="41231" x="2822575" y="4481513"/>
          <p14:tracePt t="41263" x="2822575" y="4489450"/>
          <p14:tracePt t="41287" x="2830513" y="4489450"/>
          <p14:tracePt t="41319" x="2830513" y="4497388"/>
          <p14:tracePt t="41343" x="2830513" y="4505325"/>
          <p14:tracePt t="41359" x="2830513" y="4513263"/>
          <p14:tracePt t="41383" x="2830513" y="4521200"/>
          <p14:tracePt t="41407" x="2830513" y="4529138"/>
          <p14:tracePt t="41439" x="2830513" y="4537075"/>
          <p14:tracePt t="41695" x="2830513" y="4545013"/>
          <p14:tracePt t="41711" x="2830513" y="4552950"/>
          <p14:tracePt t="41927" x="2838450" y="4552950"/>
          <p14:tracePt t="42511" x="2830513" y="4552950"/>
          <p14:tracePt t="42535" x="2822575" y="4552950"/>
          <p14:tracePt t="42543" x="2822575" y="4560888"/>
          <p14:tracePt t="42567" x="2814638" y="4560888"/>
          <p14:tracePt t="42608" x="2806700" y="4560888"/>
          <p14:tracePt t="43071" x="2798763" y="4560888"/>
          <p14:tracePt t="43079" x="2790825" y="4560888"/>
          <p14:tracePt t="43087" x="2782888" y="4560888"/>
          <p14:tracePt t="43095" x="2774950" y="4568825"/>
          <p14:tracePt t="43103" x="2767013" y="4568825"/>
          <p14:tracePt t="43111" x="2751138" y="4568825"/>
          <p14:tracePt t="43119" x="2741613" y="4568825"/>
          <p14:tracePt t="43127" x="2725738" y="4568825"/>
          <p14:tracePt t="43135" x="2717800" y="4568825"/>
          <p14:tracePt t="43143" x="2701925" y="4568825"/>
          <p14:tracePt t="43151" x="2686050" y="4568825"/>
          <p14:tracePt t="43159" x="2678113" y="4568825"/>
          <p14:tracePt t="43167" x="2670175" y="4576763"/>
          <p14:tracePt t="43191" x="2662238" y="4576763"/>
          <p14:tracePt t="43455" x="2662238" y="4584700"/>
          <p14:tracePt t="43471" x="2662238" y="4592638"/>
          <p14:tracePt t="43871" x="2662238" y="4584700"/>
          <p14:tracePt t="43895" x="2670175" y="4584700"/>
          <p14:tracePt t="43903" x="2670175" y="4576763"/>
          <p14:tracePt t="44183" x="2662238" y="4576763"/>
          <p14:tracePt t="44231" x="2654300" y="4576763"/>
          <p14:tracePt t="44407" x="2654300" y="4592638"/>
          <p14:tracePt t="44415" x="2654300" y="4608513"/>
          <p14:tracePt t="44423" x="2654300" y="4616450"/>
          <p14:tracePt t="44431" x="2654300" y="4633913"/>
          <p14:tracePt t="44440" x="2654300" y="4649788"/>
          <p14:tracePt t="44447" x="2654300" y="4665663"/>
          <p14:tracePt t="44455" x="2646363" y="4681538"/>
          <p14:tracePt t="44463" x="2646363" y="4697413"/>
          <p14:tracePt t="44471" x="2638425" y="4713288"/>
          <p14:tracePt t="44479" x="2622550" y="4729163"/>
          <p14:tracePt t="44487" x="2622550" y="4745038"/>
          <p14:tracePt t="44494" x="2606675" y="4760913"/>
          <p14:tracePt t="44503" x="2598738" y="4776788"/>
          <p14:tracePt t="44511" x="2598738" y="4792663"/>
          <p14:tracePt t="44519" x="2582863" y="4808538"/>
          <p14:tracePt t="44527" x="2574925" y="4824413"/>
          <p14:tracePt t="44535" x="2551113" y="4840288"/>
          <p14:tracePt t="44543" x="2543175" y="4856163"/>
          <p14:tracePt t="44551" x="2527300" y="4872038"/>
          <p14:tracePt t="44559" x="2511425" y="4887913"/>
          <p14:tracePt t="44567" x="2479675" y="4903788"/>
          <p14:tracePt t="44575" x="2463800" y="4919663"/>
          <p14:tracePt t="44583" x="2439988" y="4919663"/>
          <p14:tracePt t="44591" x="2424113" y="4935538"/>
          <p14:tracePt t="44599" x="2400300" y="4943475"/>
          <p14:tracePt t="44607" x="2374900" y="4951413"/>
          <p14:tracePt t="44615" x="2359025" y="4959350"/>
          <p14:tracePt t="44623" x="2351088" y="4967288"/>
          <p14:tracePt t="44631" x="2343150" y="4967288"/>
          <p14:tracePt t="44663" x="2343150" y="4959350"/>
          <p14:tracePt t="44671" x="2351088" y="4951413"/>
          <p14:tracePt t="44679" x="2366963" y="4935538"/>
          <p14:tracePt t="44687" x="2374900" y="4919663"/>
          <p14:tracePt t="44695" x="2392363" y="4919663"/>
          <p14:tracePt t="44703" x="2392363" y="4903788"/>
          <p14:tracePt t="44711" x="2400300" y="4903788"/>
          <p14:tracePt t="44751" x="2400300" y="4895850"/>
          <p14:tracePt t="44919" x="2408238" y="4895850"/>
          <p14:tracePt t="44935" x="2416175" y="4895850"/>
          <p14:tracePt t="44943" x="2424113" y="4895850"/>
          <p14:tracePt t="44951" x="2432050" y="4895850"/>
          <p14:tracePt t="44967" x="2447925" y="4903788"/>
          <p14:tracePt t="44983" x="2463800" y="4919663"/>
          <p14:tracePt t="44999" x="2471738" y="4935538"/>
          <p14:tracePt t="45007" x="2479675" y="4943475"/>
          <p14:tracePt t="45015" x="2479675" y="4951413"/>
          <p14:tracePt t="45023" x="2495550" y="4967288"/>
          <p14:tracePt t="45031" x="2495550" y="4984750"/>
          <p14:tracePt t="45040" x="2511425" y="4992688"/>
          <p14:tracePt t="45047" x="2511425" y="5008563"/>
          <p14:tracePt t="45055" x="2527300" y="5024438"/>
          <p14:tracePt t="45063" x="2527300" y="5040313"/>
          <p14:tracePt t="45071" x="2535238" y="5048250"/>
          <p14:tracePt t="45079" x="2535238" y="5056188"/>
          <p14:tracePt t="45087" x="2535238" y="5064125"/>
          <p14:tracePt t="45095" x="2535238" y="5080000"/>
          <p14:tracePt t="45103" x="2535238" y="5095875"/>
          <p14:tracePt t="45111" x="2527300" y="5103813"/>
          <p14:tracePt t="45119" x="2527300" y="5119688"/>
          <p14:tracePt t="45127" x="2519363" y="5127625"/>
          <p14:tracePt t="45135" x="2511425" y="5135563"/>
          <p14:tracePt t="45143" x="2503488" y="5151438"/>
          <p14:tracePt t="45151" x="2495550" y="5167313"/>
          <p14:tracePt t="45159" x="2487613" y="5175250"/>
          <p14:tracePt t="45167" x="2479675" y="5191125"/>
          <p14:tracePt t="45175" x="2479675" y="5199063"/>
          <p14:tracePt t="45183" x="2471738" y="5207000"/>
          <p14:tracePt t="45295" x="2471738" y="5199063"/>
          <p14:tracePt t="45311" x="2479675" y="5199063"/>
          <p14:tracePt t="45967" x="2487613" y="5199063"/>
          <p14:tracePt t="45983" x="2495550" y="5199063"/>
          <p14:tracePt t="45991" x="2503488" y="5207000"/>
          <p14:tracePt t="45999" x="2519363" y="5207000"/>
          <p14:tracePt t="46007" x="2527300" y="5207000"/>
          <p14:tracePt t="46015" x="2543175" y="5207000"/>
          <p14:tracePt t="46023" x="2566988" y="5207000"/>
          <p14:tracePt t="46031" x="2598738" y="5214938"/>
          <p14:tracePt t="46040" x="2638425" y="5214938"/>
          <p14:tracePt t="46047" x="2686050" y="5214938"/>
          <p14:tracePt t="46055" x="2741613" y="5222875"/>
          <p14:tracePt t="46063" x="2798763" y="5230813"/>
          <p14:tracePt t="46071" x="2862263" y="5230813"/>
          <p14:tracePt t="46079" x="2933700" y="5230813"/>
          <p14:tracePt t="46087" x="3044825" y="5238750"/>
          <p14:tracePt t="46095" x="3157538" y="5254625"/>
          <p14:tracePt t="46103" x="3276600" y="5262563"/>
          <p14:tracePt t="46111" x="3419475" y="5262563"/>
          <p14:tracePt t="46119" x="3571875" y="5262563"/>
          <p14:tracePt t="46127" x="3730625" y="5270500"/>
          <p14:tracePt t="46135" x="3906838" y="5270500"/>
          <p14:tracePt t="46143" x="4089400" y="5270500"/>
          <p14:tracePt t="46150" x="4257675" y="5270500"/>
          <p14:tracePt t="46159" x="4440238" y="5254625"/>
          <p14:tracePt t="46167" x="4592638" y="5254625"/>
          <p14:tracePt t="46175" x="4727575" y="5246688"/>
          <p14:tracePt t="46183" x="4870450" y="5238750"/>
          <p14:tracePt t="46191" x="4975225" y="5214938"/>
          <p14:tracePt t="46199" x="5070475" y="5199063"/>
          <p14:tracePt t="46207" x="5157788" y="5183188"/>
          <p14:tracePt t="46215" x="5221288" y="5175250"/>
          <p14:tracePt t="46223" x="5292725" y="5151438"/>
          <p14:tracePt t="46231" x="5349875" y="5127625"/>
          <p14:tracePt t="46239" x="5381625" y="5119688"/>
          <p14:tracePt t="46247" x="5429250" y="5095875"/>
          <p14:tracePt t="46255" x="5445125" y="5087938"/>
          <p14:tracePt t="46263" x="5461000" y="5064125"/>
          <p14:tracePt t="46271" x="5492750" y="5048250"/>
          <p14:tracePt t="46279" x="5516563" y="5032375"/>
          <p14:tracePt t="46287" x="5540375" y="5016500"/>
          <p14:tracePt t="46295" x="5556250" y="5000625"/>
          <p14:tracePt t="46303" x="5564188" y="4992688"/>
          <p14:tracePt t="46311" x="5580063" y="4984750"/>
          <p14:tracePt t="46319" x="5588000" y="4976813"/>
          <p14:tracePt t="46327" x="5595938" y="4959350"/>
          <p14:tracePt t="46343" x="5603875" y="4943475"/>
          <p14:tracePt t="46351" x="5611813" y="4943475"/>
          <p14:tracePt t="46359" x="5611813" y="4935538"/>
          <p14:tracePt t="46367" x="5619750" y="4927600"/>
          <p14:tracePt t="46375" x="5619750" y="4919663"/>
          <p14:tracePt t="46383" x="5627688" y="4911725"/>
          <p14:tracePt t="46391" x="5635625" y="4903788"/>
          <p14:tracePt t="46399" x="5651500" y="4895850"/>
          <p14:tracePt t="46406" x="5667375" y="4887913"/>
          <p14:tracePt t="46415" x="5684838" y="4872038"/>
          <p14:tracePt t="46423" x="5708650" y="4856163"/>
          <p14:tracePt t="46431" x="5724525" y="4848225"/>
          <p14:tracePt t="46439" x="5748338" y="4832350"/>
          <p14:tracePt t="46447" x="5772150" y="4816475"/>
          <p14:tracePt t="46455" x="5788025" y="4800600"/>
          <p14:tracePt t="46463" x="5803900" y="4792663"/>
          <p14:tracePt t="46471" x="5827713" y="4776788"/>
          <p14:tracePt t="46479" x="5827713" y="4768850"/>
          <p14:tracePt t="46487" x="5835650" y="4760913"/>
          <p14:tracePt t="46503" x="5851525" y="4752975"/>
          <p14:tracePt t="46527" x="5851525" y="4745038"/>
          <p14:tracePt t="46551" x="5851525" y="4737100"/>
          <p14:tracePt t="46559" x="5851525" y="4729163"/>
          <p14:tracePt t="46575" x="5851525" y="4721225"/>
          <p14:tracePt t="46591" x="5851525" y="4713288"/>
          <p14:tracePt t="46599" x="5859463" y="4713288"/>
          <p14:tracePt t="46607" x="5859463" y="4705350"/>
          <p14:tracePt t="46615" x="5859463" y="4697413"/>
          <p14:tracePt t="46623" x="5867400" y="4697413"/>
          <p14:tracePt t="46631" x="5867400" y="4689475"/>
          <p14:tracePt t="46647" x="5875338" y="4689475"/>
          <p14:tracePt t="46655" x="5875338" y="4681538"/>
          <p14:tracePt t="46663" x="5875338" y="4673600"/>
          <p14:tracePt t="46671" x="5883275" y="4673600"/>
          <p14:tracePt t="46679" x="5883275" y="4665663"/>
          <p14:tracePt t="46695" x="5891213" y="4665663"/>
          <p14:tracePt t="46935" x="5891213" y="4657725"/>
          <p14:tracePt t="46951" x="5907088" y="4657725"/>
          <p14:tracePt t="46975" x="5915025" y="4657725"/>
          <p14:tracePt t="46999" x="5915025" y="4649788"/>
          <p14:tracePt t="47047" x="5922963" y="4649788"/>
          <p14:tracePt t="47071" x="5922963" y="4641850"/>
          <p14:tracePt t="47079" x="5930900" y="4641850"/>
          <p14:tracePt t="47095" x="5946775" y="4633913"/>
          <p14:tracePt t="47111" x="5954713" y="4633913"/>
          <p14:tracePt t="47119" x="5962650" y="4624388"/>
          <p14:tracePt t="47127" x="5970588" y="4624388"/>
          <p14:tracePt t="47135" x="5978525" y="4624388"/>
          <p14:tracePt t="47151" x="5986463" y="4616450"/>
          <p14:tracePt t="47159" x="5994400" y="4616450"/>
          <p14:tracePt t="47247" x="5986463" y="4616450"/>
          <p14:tracePt t="47255" x="5978525" y="4616450"/>
          <p14:tracePt t="47279" x="5970588" y="4616450"/>
          <p14:tracePt t="47295" x="5962650" y="4616450"/>
          <p14:tracePt t="47311" x="5946775" y="4624388"/>
          <p14:tracePt t="47327" x="5930900" y="4624388"/>
          <p14:tracePt t="47335" x="5922963" y="4624388"/>
          <p14:tracePt t="47343" x="5907088" y="4624388"/>
          <p14:tracePt t="47351" x="5883275" y="4624388"/>
          <p14:tracePt t="47359" x="5859463" y="4624388"/>
          <p14:tracePt t="47367" x="5843588" y="4624388"/>
          <p14:tracePt t="47375" x="5819775" y="4624388"/>
          <p14:tracePt t="47383" x="5795963" y="4624388"/>
          <p14:tracePt t="47391" x="5764213" y="4624388"/>
          <p14:tracePt t="47399" x="5748338" y="4624388"/>
          <p14:tracePt t="47407" x="5724525" y="4616450"/>
          <p14:tracePt t="47415" x="5692775" y="4616450"/>
          <p14:tracePt t="47423" x="5667375" y="4616450"/>
          <p14:tracePt t="47431" x="5643563" y="4608513"/>
          <p14:tracePt t="47439" x="5619750" y="4608513"/>
          <p14:tracePt t="47447" x="5595938" y="4592638"/>
          <p14:tracePt t="47455" x="5572125" y="4584700"/>
          <p14:tracePt t="47463" x="5556250" y="4576763"/>
          <p14:tracePt t="47471" x="5540375" y="4568825"/>
          <p14:tracePt t="47479" x="5532438" y="4568825"/>
          <p14:tracePt t="47487" x="5532438" y="4560888"/>
          <p14:tracePt t="47495" x="5516563" y="4552950"/>
          <p14:tracePt t="47503" x="5516563" y="4545013"/>
          <p14:tracePt t="47511" x="5516563" y="4537075"/>
          <p14:tracePt t="47519" x="5516563" y="4529138"/>
          <p14:tracePt t="47527" x="5516563" y="4521200"/>
          <p14:tracePt t="47535" x="5516563" y="4513263"/>
          <p14:tracePt t="47543" x="5516563" y="4505325"/>
          <p14:tracePt t="47559" x="5516563" y="4497388"/>
          <p14:tracePt t="47567" x="5524500" y="4489450"/>
          <p14:tracePt t="47575" x="5524500" y="4481513"/>
          <p14:tracePt t="47583" x="5532438" y="4481513"/>
          <p14:tracePt t="47591" x="5540375" y="4481513"/>
          <p14:tracePt t="47599" x="5548313" y="4473575"/>
          <p14:tracePt t="47607" x="5564188" y="4473575"/>
          <p14:tracePt t="47615" x="5572125" y="4465638"/>
          <p14:tracePt t="47623" x="5580063" y="4457700"/>
          <p14:tracePt t="47631" x="5595938" y="4457700"/>
          <p14:tracePt t="47640" x="5603875" y="4457700"/>
          <p14:tracePt t="47647" x="5619750" y="4457700"/>
          <p14:tracePt t="47655" x="5627688" y="4457700"/>
          <p14:tracePt t="47663" x="5651500" y="4457700"/>
          <p14:tracePt t="47671" x="5659438" y="4457700"/>
          <p14:tracePt t="47679" x="5676900" y="4457700"/>
          <p14:tracePt t="47687" x="5684838" y="4457700"/>
          <p14:tracePt t="47695" x="5700713" y="4457700"/>
          <p14:tracePt t="47703" x="5708650" y="4457700"/>
          <p14:tracePt t="47711" x="5716588" y="4457700"/>
          <p14:tracePt t="47719" x="5732463" y="4457700"/>
          <p14:tracePt t="47727" x="5748338" y="4457700"/>
          <p14:tracePt t="47735" x="5756275" y="4457700"/>
          <p14:tracePt t="47743" x="5764213" y="4457700"/>
          <p14:tracePt t="47751" x="5772150" y="4457700"/>
          <p14:tracePt t="47759" x="5788025" y="4465638"/>
          <p14:tracePt t="47775" x="5795963" y="4473575"/>
          <p14:tracePt t="47783" x="5803900" y="4473575"/>
          <p14:tracePt t="47791" x="5811838" y="4481513"/>
          <p14:tracePt t="47799" x="5811838" y="4489450"/>
          <p14:tracePt t="47807" x="5819775" y="4497388"/>
          <p14:tracePt t="47823" x="5827713" y="4505325"/>
          <p14:tracePt t="47831" x="5827713" y="4513263"/>
          <p14:tracePt t="48216" x="5835650" y="4513263"/>
          <p14:tracePt t="48671" x="5835650" y="4521200"/>
          <p14:tracePt t="48879" x="5843588" y="4521200"/>
          <p14:tracePt t="49951" x="5843588" y="4529138"/>
          <p14:tracePt t="49958" x="5843588" y="4537075"/>
          <p14:tracePt t="49967" x="5843588" y="4545013"/>
          <p14:tracePt t="49975" x="5851525" y="4560888"/>
          <p14:tracePt t="49989" x="5851525" y="4576763"/>
          <p14:tracePt t="49991" x="5851525" y="4584700"/>
          <p14:tracePt t="49999" x="5859463" y="4600575"/>
          <p14:tracePt t="50006" x="5859463" y="4616450"/>
          <p14:tracePt t="50015" x="5859463" y="4624388"/>
          <p14:tracePt t="50022" x="5859463" y="4633913"/>
          <p14:tracePt t="50031" x="5859463" y="4649788"/>
          <p14:tracePt t="50039" x="5859463" y="4657725"/>
          <p14:tracePt t="50047" x="5859463" y="4673600"/>
          <p14:tracePt t="50055" x="5859463" y="4681538"/>
          <p14:tracePt t="50063" x="5851525" y="4705350"/>
          <p14:tracePt t="50071" x="5851525" y="4713288"/>
          <p14:tracePt t="50079" x="5843588" y="4729163"/>
          <p14:tracePt t="50087" x="5835650" y="4737100"/>
          <p14:tracePt t="50095" x="5835650" y="4760913"/>
          <p14:tracePt t="50103" x="5827713" y="4776788"/>
          <p14:tracePt t="50111" x="5819775" y="4784725"/>
          <p14:tracePt t="50119" x="5811838" y="4800600"/>
          <p14:tracePt t="50127" x="5803900" y="4808538"/>
          <p14:tracePt t="50135" x="5795963" y="4824413"/>
          <p14:tracePt t="50143" x="5795963" y="4840288"/>
          <p14:tracePt t="50151" x="5788025" y="4840288"/>
          <p14:tracePt t="50159" x="5780088" y="4856163"/>
          <p14:tracePt t="50167" x="5780088" y="4864100"/>
          <p14:tracePt t="50175" x="5772150" y="4879975"/>
          <p14:tracePt t="50183" x="5764213" y="4887913"/>
          <p14:tracePt t="50191" x="5764213" y="4895850"/>
          <p14:tracePt t="50199" x="5756275" y="4911725"/>
          <p14:tracePt t="50207" x="5748338" y="4911725"/>
          <p14:tracePt t="50215" x="5748338" y="4927600"/>
          <p14:tracePt t="50231" x="5748338" y="4935538"/>
          <p14:tracePt t="50239" x="5740400" y="4935538"/>
          <p14:tracePt t="50255" x="5740400" y="4943475"/>
          <p14:tracePt t="50263" x="5732463" y="4943475"/>
          <p14:tracePt t="50271" x="5732463" y="4951413"/>
          <p14:tracePt t="50287" x="5724525" y="4951413"/>
          <p14:tracePt t="50295" x="5716588" y="4951413"/>
          <p14:tracePt t="50399" x="5708650" y="4951413"/>
          <p14:tracePt t="50911" x="5724525" y="4951413"/>
          <p14:tracePt t="50927" x="5732463" y="4951413"/>
          <p14:tracePt t="50935" x="5740400" y="4951413"/>
          <p14:tracePt t="50943" x="5748338" y="4951413"/>
          <p14:tracePt t="50959" x="5764213" y="4951413"/>
          <p14:tracePt t="50975" x="5772150" y="4951413"/>
          <p14:tracePt t="51039" x="5756275" y="4951413"/>
          <p14:tracePt t="51047" x="5740400" y="4951413"/>
          <p14:tracePt t="51055" x="5732463" y="4951413"/>
          <p14:tracePt t="51063" x="5716588" y="4951413"/>
          <p14:tracePt t="51071" x="5700713" y="4951413"/>
          <p14:tracePt t="51079" x="5684838" y="4951413"/>
          <p14:tracePt t="51087" x="5676900" y="4951413"/>
          <p14:tracePt t="51095" x="5667375" y="4951413"/>
          <p14:tracePt t="51167" x="5676900" y="4951413"/>
          <p14:tracePt t="51175" x="5700713" y="4951413"/>
          <p14:tracePt t="51183" x="5716588" y="4951413"/>
          <p14:tracePt t="51191" x="5732463" y="4943475"/>
          <p14:tracePt t="51199" x="5748338" y="4943475"/>
          <p14:tracePt t="51207" x="5780088" y="4935538"/>
          <p14:tracePt t="51215" x="5803900" y="4935538"/>
          <p14:tracePt t="51223" x="5819775" y="4935538"/>
          <p14:tracePt t="51231" x="5843588" y="4935538"/>
          <p14:tracePt t="51240" x="5859463" y="4935538"/>
          <p14:tracePt t="51247" x="5867400" y="4935538"/>
          <p14:tracePt t="51415" x="5859463" y="4935538"/>
          <p14:tracePt t="51423" x="5851525" y="4935538"/>
          <p14:tracePt t="51431" x="5843588" y="4935538"/>
          <p14:tracePt t="51440" x="5827713" y="4935538"/>
          <p14:tracePt t="51447" x="5819775" y="4935538"/>
          <p14:tracePt t="51455" x="5811838" y="4935538"/>
          <p14:tracePt t="51463" x="5788025" y="4935538"/>
          <p14:tracePt t="51471" x="5780088" y="4919663"/>
          <p14:tracePt t="51479" x="5772150" y="4911725"/>
          <p14:tracePt t="51487" x="5756275" y="4887913"/>
          <p14:tracePt t="51495" x="5748338" y="4872038"/>
          <p14:tracePt t="51503" x="5748338" y="4856163"/>
          <p14:tracePt t="51511" x="5740400" y="4832350"/>
          <p14:tracePt t="51519" x="5732463" y="4808538"/>
          <p14:tracePt t="51527" x="5732463" y="4784725"/>
          <p14:tracePt t="51535" x="5732463" y="4752975"/>
          <p14:tracePt t="51543" x="5732463" y="4721225"/>
          <p14:tracePt t="51551" x="5732463" y="4689475"/>
          <p14:tracePt t="51559" x="5732463" y="4649788"/>
          <p14:tracePt t="51567" x="5732463" y="4624388"/>
          <p14:tracePt t="51575" x="5732463" y="4600575"/>
          <p14:tracePt t="51583" x="5732463" y="4584700"/>
          <p14:tracePt t="51591" x="5732463" y="4576763"/>
          <p14:tracePt t="51599" x="5732463" y="4568825"/>
          <p14:tracePt t="51687" x="5740400" y="4568825"/>
          <p14:tracePt t="52047" x="5748338" y="4568825"/>
          <p14:tracePt t="52215" x="5748338" y="4576763"/>
          <p14:tracePt t="52222" x="5748338" y="4584700"/>
          <p14:tracePt t="52231" x="5756275" y="4592638"/>
          <p14:tracePt t="52239" x="5756275" y="4600575"/>
          <p14:tracePt t="52247" x="5764213" y="4616450"/>
          <p14:tracePt t="52255" x="5764213" y="4624388"/>
          <p14:tracePt t="52263" x="5764213" y="4633913"/>
          <p14:tracePt t="52271" x="5764213" y="4649788"/>
          <p14:tracePt t="52279" x="5772150" y="4665663"/>
          <p14:tracePt t="52287" x="5788025" y="4697413"/>
          <p14:tracePt t="52295" x="5788025" y="4713288"/>
          <p14:tracePt t="52303" x="5788025" y="4737100"/>
          <p14:tracePt t="52311" x="5795963" y="4752975"/>
          <p14:tracePt t="52319" x="5803900" y="4776788"/>
          <p14:tracePt t="52327" x="5811838" y="4792663"/>
          <p14:tracePt t="52335" x="5811838" y="4816475"/>
          <p14:tracePt t="52343" x="5811838" y="4832350"/>
          <p14:tracePt t="52351" x="5819775" y="4848225"/>
          <p14:tracePt t="52359" x="5819775" y="4856163"/>
          <p14:tracePt t="52367" x="5827713" y="4864100"/>
          <p14:tracePt t="52375" x="5827713" y="4872038"/>
          <p14:tracePt t="52383" x="5827713" y="4879975"/>
          <p14:tracePt t="52399" x="5835650" y="4887913"/>
          <p14:tracePt t="52415" x="5835650" y="4895850"/>
          <p14:tracePt t="52543" x="5835650" y="4903788"/>
          <p14:tracePt t="52551" x="5843588" y="4911725"/>
          <p14:tracePt t="52566" x="5843588" y="4919663"/>
          <p14:tracePt t="52583" x="5843588" y="4927600"/>
          <p14:tracePt t="52599" x="5851525" y="4935538"/>
          <p14:tracePt t="52655" x="5851525" y="4943475"/>
          <p14:tracePt t="52687" x="5851525" y="4951413"/>
          <p14:tracePt t="52703" x="5851525" y="4959350"/>
          <p14:tracePt t="52719" x="5851525" y="4967288"/>
          <p14:tracePt t="52727" x="5859463" y="4967288"/>
          <p14:tracePt t="52951" x="5859463" y="4976813"/>
          <p14:tracePt t="52967" x="5859463" y="4984750"/>
          <p14:tracePt t="52983" x="5859463" y="4992688"/>
          <p14:tracePt t="52991" x="5867400" y="5000625"/>
          <p14:tracePt t="53151" x="5875338" y="5000625"/>
          <p14:tracePt t="53607" x="5875338" y="4992688"/>
          <p14:tracePt t="53615" x="5875338" y="4984750"/>
          <p14:tracePt t="53622" x="5875338" y="4967288"/>
          <p14:tracePt t="53631" x="5875338" y="4943475"/>
          <p14:tracePt t="53639" x="5875338" y="4919663"/>
          <p14:tracePt t="53647" x="5875338" y="4887913"/>
          <p14:tracePt t="53655" x="5875338" y="4848225"/>
          <p14:tracePt t="53663" x="5867400" y="4800600"/>
          <p14:tracePt t="53670" x="5867400" y="4752975"/>
          <p14:tracePt t="53679" x="5867400" y="4713288"/>
          <p14:tracePt t="53687" x="5867400" y="4657725"/>
          <p14:tracePt t="53695" x="5867400" y="4624388"/>
          <p14:tracePt t="53702" x="5867400" y="4600575"/>
          <p14:tracePt t="53711" x="5867400" y="4568825"/>
          <p14:tracePt t="53719" x="5867400" y="4552950"/>
          <p14:tracePt t="53726" x="5867400" y="4537075"/>
          <p14:tracePt t="53735" x="5867400" y="4521200"/>
          <p14:tracePt t="53743" x="5867400" y="4513263"/>
          <p14:tracePt t="53759" x="5867400" y="4497388"/>
          <p14:tracePt t="53774" x="5867400" y="4489450"/>
          <p14:tracePt t="53783" x="5867400" y="4481513"/>
          <p14:tracePt t="53791" x="5867400" y="4473575"/>
          <p14:tracePt t="53919" x="5867400" y="4481513"/>
          <p14:tracePt t="53927" x="5867400" y="4505325"/>
          <p14:tracePt t="53935" x="5867400" y="4529138"/>
          <p14:tracePt t="53943" x="5867400" y="4560888"/>
          <p14:tracePt t="53951" x="5867400" y="4584700"/>
          <p14:tracePt t="53959" x="5867400" y="4608513"/>
          <p14:tracePt t="53967" x="5875338" y="4624388"/>
          <p14:tracePt t="53975" x="5883275" y="4657725"/>
          <p14:tracePt t="53983" x="5883275" y="4681538"/>
          <p14:tracePt t="53991" x="5883275" y="4713288"/>
          <p14:tracePt t="53998" x="5883275" y="4737100"/>
          <p14:tracePt t="54007" x="5883275" y="4768850"/>
          <p14:tracePt t="54015" x="5883275" y="4792663"/>
          <p14:tracePt t="54023" x="5883275" y="4816475"/>
          <p14:tracePt t="54031" x="5883275" y="4840288"/>
          <p14:tracePt t="54039" x="5883275" y="4864100"/>
          <p14:tracePt t="54047" x="5875338" y="4879975"/>
          <p14:tracePt t="54055" x="5867400" y="4903788"/>
          <p14:tracePt t="54063" x="5859463" y="4927600"/>
          <p14:tracePt t="54071" x="5851525" y="4951413"/>
          <p14:tracePt t="54079" x="5827713" y="4959350"/>
          <p14:tracePt t="54086" x="5819775" y="4967288"/>
          <p14:tracePt t="54095" x="5811838" y="4976813"/>
          <p14:tracePt t="54103" x="5803900" y="4976813"/>
          <p14:tracePt t="54111" x="5795963" y="4984750"/>
          <p14:tracePt t="54119" x="5788025" y="4984750"/>
          <p14:tracePt t="54239" x="5788025" y="4992688"/>
          <p14:tracePt t="54479" x="5803900" y="4984750"/>
          <p14:tracePt t="54487" x="5827713" y="4984750"/>
          <p14:tracePt t="54495" x="5835650" y="4984750"/>
          <p14:tracePt t="54503" x="5851525" y="4984750"/>
          <p14:tracePt t="54511" x="5867400" y="4976813"/>
          <p14:tracePt t="54519" x="5883275" y="4976813"/>
          <p14:tracePt t="54527" x="5899150" y="4967288"/>
          <p14:tracePt t="54535" x="5907088" y="4967288"/>
          <p14:tracePt t="54543" x="5922963" y="4967288"/>
          <p14:tracePt t="54551" x="5938838" y="4959350"/>
          <p14:tracePt t="54559" x="5946775" y="4959350"/>
          <p14:tracePt t="54567" x="5962650" y="4951413"/>
          <p14:tracePt t="54575" x="5970588" y="4951413"/>
          <p14:tracePt t="54583" x="5986463" y="4951413"/>
          <p14:tracePt t="54735" x="5994400" y="4951413"/>
          <p14:tracePt t="54863" x="6002338" y="4951413"/>
          <p14:tracePt t="54879" x="6018213" y="4951413"/>
          <p14:tracePt t="54887" x="6026150" y="4951413"/>
          <p14:tracePt t="54894" x="6051550" y="4959350"/>
          <p14:tracePt t="54903" x="6075363" y="4959350"/>
          <p14:tracePt t="54911" x="6099175" y="4967288"/>
          <p14:tracePt t="54919" x="6138863" y="4984750"/>
          <p14:tracePt t="54927" x="6162675" y="4984750"/>
          <p14:tracePt t="54935" x="6194425" y="4992688"/>
          <p14:tracePt t="54943" x="6210300" y="4992688"/>
          <p14:tracePt t="54951" x="6226175" y="4992688"/>
          <p14:tracePt t="54959" x="6242050" y="4992688"/>
          <p14:tracePt t="54989" x="6249988" y="4992688"/>
          <p14:tracePt t="55279" x="6234113" y="4992688"/>
          <p14:tracePt t="55327" x="6226175" y="4992688"/>
          <p14:tracePt t="55343" x="6210300" y="4984750"/>
          <p14:tracePt t="55351" x="6202363" y="4984750"/>
          <p14:tracePt t="55359" x="6194425" y="4984750"/>
          <p14:tracePt t="55367" x="6186488" y="4984750"/>
          <p14:tracePt t="55375" x="6178550" y="4984750"/>
          <p14:tracePt t="55383" x="6170613" y="4984750"/>
          <p14:tracePt t="55390" x="6162675" y="4976813"/>
          <p14:tracePt t="55407" x="6146800" y="4976813"/>
          <p14:tracePt t="55423" x="6138863" y="4976813"/>
          <p14:tracePt t="55455" x="6130925" y="4976813"/>
          <p14:tracePt t="55487" x="6122988" y="4976813"/>
          <p14:tracePt t="55495" x="6115050" y="4976813"/>
          <p14:tracePt t="55575" x="6107113" y="4976813"/>
          <p14:tracePt t="55751" x="6107113" y="4967288"/>
          <p14:tracePt t="55951" x="6091238" y="4967288"/>
          <p14:tracePt t="55975" x="6083300" y="4967288"/>
          <p14:tracePt t="56007" x="6075363" y="4967288"/>
          <p14:tracePt t="56022" x="6067425" y="4967288"/>
          <p14:tracePt t="56039" x="6051550" y="4967288"/>
          <p14:tracePt t="56047" x="6034088" y="4967288"/>
          <p14:tracePt t="56063" x="6026150" y="4959350"/>
          <p14:tracePt t="56071" x="6018213" y="4959350"/>
          <p14:tracePt t="56079" x="6010275" y="4959350"/>
          <p14:tracePt t="56095" x="6002338" y="4959350"/>
          <p14:tracePt t="56111" x="5994400" y="4959350"/>
          <p14:tracePt t="56135" x="5986463" y="4959350"/>
          <p14:tracePt t="56167" x="5978525" y="4951413"/>
          <p14:tracePt t="56175" x="5970588" y="4951413"/>
          <p14:tracePt t="56191" x="5962650" y="4951413"/>
          <p14:tracePt t="56199" x="5946775" y="4951413"/>
          <p14:tracePt t="56207" x="5930900" y="4951413"/>
          <p14:tracePt t="56215" x="5922963" y="4951413"/>
          <p14:tracePt t="56222" x="5899150" y="4951413"/>
          <p14:tracePt t="56231" x="5883275" y="4951413"/>
          <p14:tracePt t="56239" x="5867400" y="4951413"/>
          <p14:tracePt t="56247" x="5843588" y="4951413"/>
          <p14:tracePt t="56255" x="5827713" y="4951413"/>
          <p14:tracePt t="56263" x="5803900" y="4951413"/>
          <p14:tracePt t="56271" x="5795963" y="4951413"/>
          <p14:tracePt t="56279" x="5788025" y="4951413"/>
          <p14:tracePt t="56287" x="5780088" y="4951413"/>
          <p14:tracePt t="56295" x="5772150" y="4951413"/>
          <p14:tracePt t="56311" x="5764213" y="4951413"/>
          <p14:tracePt t="56359" x="5764213" y="4943475"/>
          <p14:tracePt t="56455" x="5756275" y="4943475"/>
          <p14:tracePt t="60239" x="5756275" y="4935538"/>
          <p14:tracePt t="60246" x="5756275" y="4927600"/>
          <p14:tracePt t="60263" x="5756275" y="4911725"/>
          <p14:tracePt t="60271" x="5756275" y="4903788"/>
          <p14:tracePt t="60286" x="5756275" y="4895850"/>
          <p14:tracePt t="61255" x="5756275" y="4903788"/>
          <p14:tracePt t="61263" x="5764213" y="4903788"/>
          <p14:tracePt t="61287" x="5764213" y="4911725"/>
          <p14:tracePt t="61495" x="5764213" y="4919663"/>
          <p14:tracePt t="62279" x="5772150" y="4927600"/>
          <p14:tracePt t="62335" x="5780088" y="4935538"/>
          <p14:tracePt t="62359" x="5780088" y="4943475"/>
          <p14:tracePt t="62727" x="5780088" y="4951413"/>
          <p14:tracePt t="62807" x="5788025" y="4951413"/>
          <p14:tracePt t="63303" x="5772150" y="4951413"/>
          <p14:tracePt t="63327" x="5764213" y="4951413"/>
          <p14:tracePt t="63335" x="5764213" y="4943475"/>
          <p14:tracePt t="63343" x="5764213" y="4935538"/>
          <p14:tracePt t="63351" x="5764213" y="4919663"/>
          <p14:tracePt t="63359" x="5764213" y="4895850"/>
          <p14:tracePt t="63367" x="5764213" y="4864100"/>
          <p14:tracePt t="63375" x="5764213" y="4832350"/>
          <p14:tracePt t="63382" x="5764213" y="4808538"/>
          <p14:tracePt t="63391" x="5764213" y="4776788"/>
          <p14:tracePt t="63399" x="5764213" y="4745038"/>
          <p14:tracePt t="63407" x="5764213" y="4697413"/>
          <p14:tracePt t="63415" x="5756275" y="4665663"/>
          <p14:tracePt t="63422" x="5748338" y="4641850"/>
          <p14:tracePt t="63431" x="5748338" y="4616450"/>
          <p14:tracePt t="63439" x="5748338" y="4584700"/>
          <p14:tracePt t="63447" x="5732463" y="4552950"/>
          <p14:tracePt t="63456" x="5732463" y="4529138"/>
          <p14:tracePt t="63463" x="5716588" y="4513263"/>
          <p14:tracePt t="63471" x="5716588" y="4497388"/>
          <p14:tracePt t="63479" x="5708650" y="4481513"/>
          <p14:tracePt t="63486" x="5708650" y="4473575"/>
          <p14:tracePt t="63495" x="5708650" y="4465638"/>
          <p14:tracePt t="63519" x="5708650" y="4457700"/>
          <p14:tracePt t="63591" x="5708650" y="4449763"/>
          <p14:tracePt t="63767" x="5708650" y="4457700"/>
          <p14:tracePt t="63775" x="5716588" y="4465638"/>
          <p14:tracePt t="63783" x="5724525" y="4481513"/>
          <p14:tracePt t="63791" x="5732463" y="4489450"/>
          <p14:tracePt t="63799" x="5740400" y="4505325"/>
          <p14:tracePt t="63807" x="5756275" y="4505325"/>
          <p14:tracePt t="63815" x="5764213" y="4521200"/>
          <p14:tracePt t="63823" x="5780088" y="4521200"/>
          <p14:tracePt t="63831" x="5780088" y="4529138"/>
          <p14:tracePt t="63839" x="5788025" y="4529138"/>
          <p14:tracePt t="63847" x="5788025" y="4537075"/>
          <p14:tracePt t="63983" x="5788025" y="4545013"/>
          <p14:tracePt t="63991" x="5795963" y="4545013"/>
          <p14:tracePt t="63999" x="5795963" y="4552950"/>
          <p14:tracePt t="64006" x="5803900" y="4560888"/>
          <p14:tracePt t="64015" x="5819775" y="4568825"/>
          <p14:tracePt t="64022" x="5827713" y="4568825"/>
          <p14:tracePt t="64031" x="5835650" y="4576763"/>
          <p14:tracePt t="64039" x="5851525" y="4576763"/>
          <p14:tracePt t="64047" x="5859463" y="4584700"/>
          <p14:tracePt t="64055" x="5867400" y="4584700"/>
          <p14:tracePt t="64063" x="5875338" y="4584700"/>
          <p14:tracePt t="64087" x="5883275" y="4584700"/>
          <p14:tracePt t="64095" x="5883275" y="4592638"/>
          <p14:tracePt t="64158" x="5883275" y="4600575"/>
          <p14:tracePt t="64215" x="5875338" y="4608513"/>
          <p14:tracePt t="64231" x="5867400" y="4608513"/>
          <p14:tracePt t="64263" x="5859463" y="4608513"/>
          <p14:tracePt t="64286" x="5851525" y="4608513"/>
          <p14:tracePt t="64303" x="5843588" y="4608513"/>
          <p14:tracePt t="64311" x="5843588" y="4616450"/>
          <p14:tracePt t="64318" x="5835650" y="4616450"/>
          <p14:tracePt t="64334" x="5827713" y="4616450"/>
          <p14:tracePt t="64358" x="5819775" y="4616450"/>
          <p14:tracePt t="64374" x="5811838" y="4616450"/>
          <p14:tracePt t="64382" x="5788025" y="4616450"/>
          <p14:tracePt t="64391" x="5772150" y="4616450"/>
          <p14:tracePt t="64398" x="5756275" y="4616450"/>
          <p14:tracePt t="64406" x="5740400" y="4608513"/>
          <p14:tracePt t="64414" x="5724525" y="4600575"/>
          <p14:tracePt t="64422" x="5700713" y="4592638"/>
          <p14:tracePt t="64430" x="5684838" y="4584700"/>
          <p14:tracePt t="64439" x="5667375" y="4576763"/>
          <p14:tracePt t="64446" x="5651500" y="4560888"/>
          <p14:tracePt t="64455" x="5627688" y="4545013"/>
          <p14:tracePt t="64462" x="5619750" y="4537075"/>
          <p14:tracePt t="64471" x="5603875" y="4521200"/>
          <p14:tracePt t="64479" x="5588000" y="4497388"/>
          <p14:tracePt t="64487" x="5572125" y="4481513"/>
          <p14:tracePt t="64495" x="5564188" y="4457700"/>
          <p14:tracePt t="64503" x="5556250" y="4441825"/>
          <p14:tracePt t="64511" x="5532438" y="4418013"/>
          <p14:tracePt t="64519" x="5524500" y="4402138"/>
          <p14:tracePt t="64527" x="5508625" y="4386263"/>
          <p14:tracePt t="64535" x="5508625" y="4370388"/>
          <p14:tracePt t="64543" x="5492750" y="4354513"/>
          <p14:tracePt t="64551" x="5492750" y="4338638"/>
          <p14:tracePt t="64559" x="5484813" y="4330700"/>
          <p14:tracePt t="64566" x="5484813" y="4314825"/>
          <p14:tracePt t="64575" x="5484813" y="4306888"/>
          <p14:tracePt t="64582" x="5476875" y="4298950"/>
          <p14:tracePt t="64591" x="5476875" y="4291013"/>
          <p14:tracePt t="64599" x="5476875" y="4281488"/>
          <p14:tracePt t="64607" x="5476875" y="4273550"/>
          <p14:tracePt t="64615" x="5476875" y="4257675"/>
          <p14:tracePt t="64622" x="5476875" y="4249738"/>
          <p14:tracePt t="64631" x="5476875" y="4241800"/>
          <p14:tracePt t="64638" x="5476875" y="4225925"/>
          <p14:tracePt t="64647" x="5468938" y="4217988"/>
          <p14:tracePt t="64655" x="5468938" y="4210050"/>
          <p14:tracePt t="64663" x="5468938" y="4202113"/>
          <p14:tracePt t="64679" x="5468938" y="4194175"/>
          <p14:tracePt t="64855" x="5468938" y="4202113"/>
          <p14:tracePt t="64862" x="5468938" y="4225925"/>
          <p14:tracePt t="64871" x="5468938" y="4249738"/>
          <p14:tracePt t="64879" x="5468938" y="4265613"/>
          <p14:tracePt t="64887" x="5476875" y="4298950"/>
          <p14:tracePt t="64895" x="5484813" y="4322763"/>
          <p14:tracePt t="64903" x="5484813" y="4362450"/>
          <p14:tracePt t="64911" x="5484813" y="4402138"/>
          <p14:tracePt t="64918" x="5484813" y="4433888"/>
          <p14:tracePt t="64926" x="5484813" y="4481513"/>
          <p14:tracePt t="64935" x="5484813" y="4513263"/>
          <p14:tracePt t="64943" x="5484813" y="4537075"/>
          <p14:tracePt t="64950" x="5484813" y="4568825"/>
          <p14:tracePt t="64958" x="5492750" y="4584700"/>
          <p14:tracePt t="64967" x="5492750" y="4608513"/>
          <p14:tracePt t="64975" x="5492750" y="4624388"/>
          <p14:tracePt t="64989" x="5492750" y="4633913"/>
          <p14:tracePt t="64990" x="5492750" y="4641850"/>
          <p14:tracePt t="65007" x="5492750" y="4649788"/>
          <p14:tracePt t="65014" x="5492750" y="4657725"/>
          <p14:tracePt t="65022" x="5500688" y="4657725"/>
          <p14:tracePt t="65062" x="5508625" y="4657725"/>
          <p14:tracePt t="65087" x="5516563" y="4657725"/>
          <p14:tracePt t="65207" x="5524500" y="4649788"/>
          <p14:tracePt t="65223" x="5532438" y="4641850"/>
          <p14:tracePt t="65238" x="5540375" y="4641850"/>
          <p14:tracePt t="65247" x="5548313" y="4641850"/>
          <p14:tracePt t="65255" x="5556250" y="4633913"/>
          <p14:tracePt t="65263" x="5564188" y="4624388"/>
          <p14:tracePt t="65271" x="5580063" y="4624388"/>
          <p14:tracePt t="65279" x="5595938" y="4624388"/>
          <p14:tracePt t="65287" x="5611813" y="4616450"/>
          <p14:tracePt t="65295" x="5627688" y="4608513"/>
          <p14:tracePt t="65303" x="5643563" y="4600575"/>
          <p14:tracePt t="65311" x="5667375" y="4600575"/>
          <p14:tracePt t="65319" x="5684838" y="4600575"/>
          <p14:tracePt t="65327" x="5700713" y="4592638"/>
          <p14:tracePt t="65583" x="5700713" y="4584700"/>
          <p14:tracePt t="65783" x="5676900" y="4584700"/>
          <p14:tracePt t="65791" x="5635625" y="4584700"/>
          <p14:tracePt t="65799" x="5619750" y="4584700"/>
          <p14:tracePt t="65806" x="5580063" y="4600575"/>
          <p14:tracePt t="65815" x="5532438" y="4616450"/>
          <p14:tracePt t="65823" x="5468938" y="4616450"/>
          <p14:tracePt t="65831" x="5381625" y="4633913"/>
          <p14:tracePt t="65838" x="5284788" y="4657725"/>
          <p14:tracePt t="65846" x="5165725" y="4681538"/>
          <p14:tracePt t="65855" x="5006975" y="4689475"/>
          <p14:tracePt t="65863" x="4870450" y="4697413"/>
          <p14:tracePt t="65871" x="4735513" y="4705350"/>
          <p14:tracePt t="65878" x="4600575" y="4705350"/>
          <p14:tracePt t="65886" x="4487863" y="4705350"/>
          <p14:tracePt t="65894" x="4384675" y="4705350"/>
          <p14:tracePt t="65902" x="4297363" y="4705350"/>
          <p14:tracePt t="65911" x="4210050" y="4705350"/>
          <p14:tracePt t="65919" x="4137025" y="4705350"/>
          <p14:tracePt t="65926" x="4073525" y="4697413"/>
          <p14:tracePt t="65934" x="4010025" y="4689475"/>
          <p14:tracePt t="65942" x="3946525" y="4689475"/>
          <p14:tracePt t="65951" x="3890963" y="4673600"/>
          <p14:tracePt t="65959" x="3833813" y="4665663"/>
          <p14:tracePt t="65967" x="3778250" y="4657725"/>
          <p14:tracePt t="65974" x="3714750" y="4649788"/>
          <p14:tracePt t="65982" x="3643313" y="4633913"/>
          <p14:tracePt t="65990" x="3587750" y="4624388"/>
          <p14:tracePt t="65998" x="3540125" y="4616450"/>
          <p14:tracePt t="66007" x="3476625" y="4600575"/>
          <p14:tracePt t="66015" x="3435350" y="4584700"/>
          <p14:tracePt t="66023" x="3387725" y="4576763"/>
          <p14:tracePt t="66030" x="3340100" y="4568825"/>
          <p14:tracePt t="66039" x="3300413" y="4552950"/>
          <p14:tracePt t="66047" x="3260725" y="4537075"/>
          <p14:tracePt t="66056" x="3213100" y="4521200"/>
          <p14:tracePt t="66062" x="3173413" y="4505325"/>
          <p14:tracePt t="66070" x="3133725" y="4497388"/>
          <p14:tracePt t="66079" x="3084513" y="4481513"/>
          <p14:tracePt t="66087" x="3044825" y="4465638"/>
          <p14:tracePt t="66095" x="2989263" y="4441825"/>
          <p14:tracePt t="66103" x="2933700" y="4433888"/>
          <p14:tracePt t="66110" x="2886075" y="4410075"/>
          <p14:tracePt t="66118" x="2830513" y="4394200"/>
          <p14:tracePt t="66126" x="2782888" y="4370388"/>
          <p14:tracePt t="66134" x="2725738" y="4354513"/>
          <p14:tracePt t="66142" x="2678113" y="4330700"/>
          <p14:tracePt t="66150" x="2638425" y="4322763"/>
          <p14:tracePt t="66158" x="2606675" y="4298950"/>
          <p14:tracePt t="66167" x="2566988" y="4273550"/>
          <p14:tracePt t="66174" x="2527300" y="4249738"/>
          <p14:tracePt t="66182" x="2495550" y="4233863"/>
          <p14:tracePt t="66191" x="2455863" y="4225925"/>
          <p14:tracePt t="66198" x="2439988" y="4217988"/>
          <p14:tracePt t="66207" x="2416175" y="4202113"/>
          <p14:tracePt t="66215" x="2400300" y="4194175"/>
          <p14:tracePt t="66222" x="2392363" y="4178300"/>
          <p14:tracePt t="66231" x="2374900" y="4178300"/>
          <p14:tracePt t="66238" x="2366963" y="4178300"/>
          <p14:tracePt t="66247" x="2359025" y="4170363"/>
          <p14:tracePt t="66255" x="2351088" y="4170363"/>
          <p14:tracePt t="66262" x="2351088" y="4162425"/>
          <p14:tracePt t="66534" x="2351088" y="4170363"/>
          <p14:tracePt t="66542" x="2343150" y="4178300"/>
          <p14:tracePt t="66551" x="2343150" y="4186238"/>
          <p14:tracePt t="66559" x="2335213" y="4210050"/>
          <p14:tracePt t="66567" x="2335213" y="4233863"/>
          <p14:tracePt t="66575" x="2319338" y="4257675"/>
          <p14:tracePt t="66583" x="2303463" y="4291013"/>
          <p14:tracePt t="66591" x="2303463" y="4314825"/>
          <p14:tracePt t="66599" x="2295525" y="4362450"/>
          <p14:tracePt t="66607" x="2279650" y="4394200"/>
          <p14:tracePt t="66614" x="2271713" y="4425950"/>
          <p14:tracePt t="66622" x="2255838" y="4465638"/>
          <p14:tracePt t="66631" x="2247900" y="4497388"/>
          <p14:tracePt t="66638" x="2247900" y="4521200"/>
          <p14:tracePt t="66646" x="2247900" y="4545013"/>
          <p14:tracePt t="66655" x="2247900" y="4568825"/>
          <p14:tracePt t="66663" x="2247900" y="4592638"/>
          <p14:tracePt t="66671" x="2247900" y="4608513"/>
          <p14:tracePt t="66687" x="2247900" y="4616450"/>
          <p14:tracePt t="66695" x="2247900" y="4624388"/>
          <p14:tracePt t="66735" x="2255838" y="4624388"/>
          <p14:tracePt t="67279" x="2263775" y="4624388"/>
          <p14:tracePt t="68383" x="2271713" y="4624388"/>
          <p14:tracePt t="68463" x="2279650" y="4624388"/>
          <p14:tracePt t="68807" x="2287588" y="4624388"/>
          <p14:tracePt t="68895" x="2295525" y="4624388"/>
          <p14:tracePt t="68911" x="2295525" y="4616450"/>
          <p14:tracePt t="69015" x="2303463" y="4616450"/>
          <p14:tracePt t="69055" x="2311400" y="4616450"/>
          <p14:tracePt t="69079" x="2319338" y="4616450"/>
          <p14:tracePt t="69095" x="2327275" y="4616450"/>
          <p14:tracePt t="69103" x="2335213" y="4608513"/>
          <p14:tracePt t="69111" x="2343150" y="4608513"/>
          <p14:tracePt t="69119" x="2351088" y="4608513"/>
          <p14:tracePt t="69126" x="2359025" y="4608513"/>
          <p14:tracePt t="69135" x="2374900" y="4608513"/>
          <p14:tracePt t="69143" x="2384425" y="4608513"/>
          <p14:tracePt t="69151" x="2392363" y="4608513"/>
          <p14:tracePt t="69159" x="2408238" y="4608513"/>
          <p14:tracePt t="69167" x="2424113" y="4608513"/>
          <p14:tracePt t="69175" x="2439988" y="4608513"/>
          <p14:tracePt t="69182" x="2455863" y="4608513"/>
          <p14:tracePt t="69191" x="2471738" y="4608513"/>
          <p14:tracePt t="69199" x="2495550" y="4600575"/>
          <p14:tracePt t="69206" x="2519363" y="4600575"/>
          <p14:tracePt t="69215" x="2543175" y="4600575"/>
          <p14:tracePt t="69223" x="2566988" y="4600575"/>
          <p14:tracePt t="69231" x="2590800" y="4600575"/>
          <p14:tracePt t="69238" x="2614613" y="4592638"/>
          <p14:tracePt t="69247" x="2646363" y="4584700"/>
          <p14:tracePt t="69255" x="2686050" y="4584700"/>
          <p14:tracePt t="69262" x="2725738" y="4576763"/>
          <p14:tracePt t="69271" x="2782888" y="4576763"/>
          <p14:tracePt t="69279" x="2822575" y="4576763"/>
          <p14:tracePt t="69287" x="2870200" y="4576763"/>
          <p14:tracePt t="69295" x="2925763" y="4576763"/>
          <p14:tracePt t="69303" x="2965450" y="4576763"/>
          <p14:tracePt t="69311" x="3005138" y="4576763"/>
          <p14:tracePt t="69319" x="3044825" y="4568825"/>
          <p14:tracePt t="69327" x="3092450" y="4568825"/>
          <p14:tracePt t="69334" x="3141663" y="4568825"/>
          <p14:tracePt t="69342" x="3181350" y="4560888"/>
          <p14:tracePt t="69351" x="3236913" y="4560888"/>
          <p14:tracePt t="69359" x="3292475" y="4560888"/>
          <p14:tracePt t="69367" x="3348038" y="4560888"/>
          <p14:tracePt t="69375" x="3395663" y="4560888"/>
          <p14:tracePt t="69383" x="3443288" y="4560888"/>
          <p14:tracePt t="69391" x="3508375" y="4560888"/>
          <p14:tracePt t="69399" x="3548063" y="4560888"/>
          <p14:tracePt t="69407" x="3595688" y="4560888"/>
          <p14:tracePt t="69415" x="3651250" y="4560888"/>
          <p14:tracePt t="69422" x="3698875" y="4560888"/>
          <p14:tracePt t="69431" x="3754438" y="4560888"/>
          <p14:tracePt t="69438" x="3802063" y="4560888"/>
          <p14:tracePt t="69447" x="3851275" y="4560888"/>
          <p14:tracePt t="69456" x="3914775" y="4560888"/>
          <p14:tracePt t="69463" x="3970338" y="4560888"/>
          <p14:tracePt t="69470" x="4033838" y="4552950"/>
          <p14:tracePt t="69479" x="4089400" y="4552950"/>
          <p14:tracePt t="69486" x="4144963" y="4552950"/>
          <p14:tracePt t="69495" x="4192588" y="4552950"/>
          <p14:tracePt t="69502" x="4241800" y="4552950"/>
          <p14:tracePt t="69511" x="4281488" y="4552950"/>
          <p14:tracePt t="69519" x="4305300" y="4552950"/>
          <p14:tracePt t="69527" x="4329113" y="4552950"/>
          <p14:tracePt t="69534" x="4344988" y="4552950"/>
          <p14:tracePt t="69543" x="4368800" y="4552950"/>
          <p14:tracePt t="69551" x="4384675" y="4552950"/>
          <p14:tracePt t="69559" x="4408488" y="4552950"/>
          <p14:tracePt t="69566" x="4424363" y="4552950"/>
          <p14:tracePt t="69575" x="4440238" y="4552950"/>
          <p14:tracePt t="69583" x="4464050" y="4552950"/>
          <p14:tracePt t="69590" x="4471988" y="4552950"/>
          <p14:tracePt t="69598" x="4503738" y="4552950"/>
          <p14:tracePt t="69606" x="4519613" y="4545013"/>
          <p14:tracePt t="69615" x="4543425" y="4545013"/>
          <p14:tracePt t="69623" x="4567238" y="4545013"/>
          <p14:tracePt t="69631" x="4592638" y="4545013"/>
          <p14:tracePt t="69638" x="4616450" y="4545013"/>
          <p14:tracePt t="69647" x="4640263" y="4545013"/>
          <p14:tracePt t="69655" x="4664075" y="4545013"/>
          <p14:tracePt t="69663" x="4695825" y="4545013"/>
          <p14:tracePt t="69671" x="4711700" y="4545013"/>
          <p14:tracePt t="69678" x="4735513" y="4545013"/>
          <p14:tracePt t="69687" x="4759325" y="4545013"/>
          <p14:tracePt t="69695" x="4783138" y="4545013"/>
          <p14:tracePt t="69703" x="4806950" y="4545013"/>
          <p14:tracePt t="69711" x="4838700" y="4545013"/>
          <p14:tracePt t="69718" x="4862513" y="4545013"/>
          <p14:tracePt t="69727" x="4894263" y="4545013"/>
          <p14:tracePt t="69734" x="4933950" y="4545013"/>
          <p14:tracePt t="69743" x="4967288" y="4545013"/>
          <p14:tracePt t="69750" x="4999038" y="4545013"/>
          <p14:tracePt t="69759" x="5022850" y="4545013"/>
          <p14:tracePt t="69766" x="5054600" y="4545013"/>
          <p14:tracePt t="69775" x="5078413" y="4545013"/>
          <p14:tracePt t="69782" x="5094288" y="4545013"/>
          <p14:tracePt t="69791" x="5118100" y="4545013"/>
          <p14:tracePt t="69799" x="5141913" y="4545013"/>
          <p14:tracePt t="69807" x="5149850" y="4545013"/>
          <p14:tracePt t="69815" x="5165725" y="4545013"/>
          <p14:tracePt t="69823" x="5181600" y="4545013"/>
          <p14:tracePt t="69831" x="5197475" y="4545013"/>
          <p14:tracePt t="69838" x="5213350" y="4545013"/>
          <p14:tracePt t="69847" x="5229225" y="4545013"/>
          <p14:tracePt t="69855" x="5245100" y="4545013"/>
          <p14:tracePt t="69863" x="5260975" y="4545013"/>
          <p14:tracePt t="69871" x="5276850" y="4545013"/>
          <p14:tracePt t="69879" x="5292725" y="4545013"/>
          <p14:tracePt t="69887" x="5310188" y="4545013"/>
          <p14:tracePt t="69895" x="5318125" y="4545013"/>
          <p14:tracePt t="69902" x="5341938" y="4545013"/>
          <p14:tracePt t="69911" x="5349875" y="4537075"/>
          <p14:tracePt t="69919" x="5373688" y="4537075"/>
          <p14:tracePt t="69927" x="5397500" y="4529138"/>
          <p14:tracePt t="69935" x="5413375" y="4529138"/>
          <p14:tracePt t="69943" x="5445125" y="4529138"/>
          <p14:tracePt t="69951" x="5461000" y="4529138"/>
          <p14:tracePt t="69959" x="5484813" y="4529138"/>
          <p14:tracePt t="69967" x="5508625" y="4529138"/>
          <p14:tracePt t="69975" x="5532438" y="4529138"/>
          <p14:tracePt t="69989" x="5548313" y="4529138"/>
          <p14:tracePt t="69990" x="5564188" y="4529138"/>
          <p14:tracePt t="69999" x="5580063" y="4529138"/>
          <p14:tracePt t="70007" x="5595938" y="4529138"/>
          <p14:tracePt t="70015" x="5603875" y="4529138"/>
          <p14:tracePt t="70023" x="5611813" y="4529138"/>
          <p14:tracePt t="70031" x="5627688" y="4529138"/>
          <p14:tracePt t="70038" x="5643563" y="4529138"/>
          <p14:tracePt t="70047" x="5651500" y="4529138"/>
          <p14:tracePt t="70063" x="5659438" y="4529138"/>
          <p14:tracePt t="70079" x="5667375" y="4529138"/>
          <p14:tracePt t="70399" x="5676900" y="4529138"/>
          <p14:tracePt t="70430" x="5684838" y="4537075"/>
          <p14:tracePt t="70446" x="5684838" y="4545013"/>
          <p14:tracePt t="70470" x="5692775" y="4545013"/>
          <p14:tracePt t="70487" x="5700713" y="4552950"/>
          <p14:tracePt t="70495" x="5708650" y="4552950"/>
          <p14:tracePt t="70511" x="5716588" y="4552950"/>
          <p14:tracePt t="70535" x="5732463" y="4560888"/>
          <p14:tracePt t="70551" x="5740400" y="4560888"/>
          <p14:tracePt t="70567" x="5740400" y="4568825"/>
          <p14:tracePt t="70574" x="5748338" y="4568825"/>
          <p14:tracePt t="70582" x="5756275" y="4568825"/>
          <p14:tracePt t="70622" x="5764213" y="4568825"/>
          <p14:tracePt t="70671" x="5764213" y="4576763"/>
          <p14:tracePt t="70678" x="5772150" y="4576763"/>
          <p14:tracePt t="70695" x="5780088" y="4576763"/>
          <p14:tracePt t="70711" x="5788025" y="4576763"/>
          <p14:tracePt t="70727" x="5795963" y="4576763"/>
          <p14:tracePt t="70735" x="5795963" y="4584700"/>
          <p14:tracePt t="70742" x="5803900" y="4584700"/>
          <p14:tracePt t="70750" x="5811838" y="4584700"/>
          <p14:tracePt t="70767" x="5819775" y="4584700"/>
          <p14:tracePt t="71015" x="5827713" y="4584700"/>
          <p14:tracePt t="71047" x="5835650" y="4584700"/>
          <p14:tracePt t="71055" x="5835650" y="4592638"/>
          <p14:tracePt t="71079" x="5843588" y="4592638"/>
          <p14:tracePt t="71287" x="5851525" y="4592638"/>
          <p14:tracePt t="71311" x="5859463" y="4592638"/>
          <p14:tracePt t="71327" x="5867400" y="4592638"/>
          <p14:tracePt t="71343" x="5875338" y="4592638"/>
          <p14:tracePt t="71358" x="5883275" y="4592638"/>
          <p14:tracePt t="71367" x="5891213" y="4592638"/>
          <p14:tracePt t="71607" x="5899150" y="4592638"/>
          <p14:tracePt t="71919" x="5907088" y="4592638"/>
          <p14:tracePt t="71951" x="5915025" y="4592638"/>
          <p14:tracePt t="71959" x="5922963" y="4592638"/>
          <p14:tracePt t="71974" x="5930900" y="4592638"/>
          <p14:tracePt t="71991" x="5930900" y="4600575"/>
          <p14:tracePt t="72015" x="5938838" y="4600575"/>
          <p14:tracePt t="72031" x="5946775" y="4600575"/>
          <p14:tracePt t="72039" x="5946775" y="4608513"/>
          <p14:tracePt t="72062" x="5954713" y="4608513"/>
          <p14:tracePt t="72079" x="5962650" y="4616450"/>
          <p14:tracePt t="72087" x="5962650" y="4624388"/>
          <p14:tracePt t="72095" x="5970588" y="4633913"/>
          <p14:tracePt t="72111" x="5978525" y="4641850"/>
          <p14:tracePt t="72119" x="5978525" y="4657725"/>
          <p14:tracePt t="72127" x="5986463" y="4665663"/>
          <p14:tracePt t="72134" x="5994400" y="4673600"/>
          <p14:tracePt t="72142" x="5994400" y="4697413"/>
          <p14:tracePt t="72151" x="5994400" y="4705350"/>
          <p14:tracePt t="72159" x="5994400" y="4729163"/>
          <p14:tracePt t="72167" x="6002338" y="4745038"/>
          <p14:tracePt t="72175" x="6002338" y="4760913"/>
          <p14:tracePt t="72182" x="6010275" y="4776788"/>
          <p14:tracePt t="72190" x="6010275" y="4800600"/>
          <p14:tracePt t="72199" x="6010275" y="4816475"/>
          <p14:tracePt t="72215" x="6018213" y="4832350"/>
          <p14:tracePt t="72222" x="6026150" y="4832350"/>
          <p14:tracePt t="72230" x="6026150" y="4840288"/>
          <p14:tracePt t="72238" x="6026150" y="4848225"/>
          <p14:tracePt t="72423" x="6026150" y="4856163"/>
          <p14:tracePt t="72431" x="6034088" y="4856163"/>
          <p14:tracePt t="72439" x="6034088" y="4864100"/>
          <p14:tracePt t="72447" x="6034088" y="4872038"/>
          <p14:tracePt t="72455" x="6043613" y="4879975"/>
          <p14:tracePt t="72463" x="6051550" y="4895850"/>
          <p14:tracePt t="72471" x="6051550" y="4903788"/>
          <p14:tracePt t="72479" x="6059488" y="4911725"/>
          <p14:tracePt t="72486" x="6067425" y="4927600"/>
          <p14:tracePt t="72495" x="6075363" y="4935538"/>
          <p14:tracePt t="72502" x="6075363" y="4943475"/>
          <p14:tracePt t="72511" x="6083300" y="4959350"/>
          <p14:tracePt t="72518" x="6091238" y="4967288"/>
          <p14:tracePt t="72526" x="6091238" y="4976813"/>
          <p14:tracePt t="72542" x="6091238" y="4984750"/>
          <p14:tracePt t="73671" x="6099175" y="4984750"/>
          <p14:tracePt t="73687" x="6115050" y="4984750"/>
          <p14:tracePt t="73695" x="6122988" y="4984750"/>
          <p14:tracePt t="73703" x="6130925" y="4984750"/>
          <p14:tracePt t="73711" x="6138863" y="4984750"/>
          <p14:tracePt t="73719" x="6146800" y="4984750"/>
          <p14:tracePt t="73735" x="6154738" y="4984750"/>
          <p14:tracePt t="73903" x="6146800" y="4984750"/>
          <p14:tracePt t="73935" x="6130925" y="4984750"/>
          <p14:tracePt t="73951" x="6122988" y="4984750"/>
          <p14:tracePt t="73967" x="6107113" y="4984750"/>
          <p14:tracePt t="73975" x="6091238" y="4984750"/>
          <p14:tracePt t="73983" x="6059488" y="4984750"/>
          <p14:tracePt t="73990" x="6043613" y="4992688"/>
          <p14:tracePt t="73999" x="6010275" y="4992688"/>
          <p14:tracePt t="74007" x="5970588" y="4992688"/>
          <p14:tracePt t="74014" x="5938838" y="4992688"/>
          <p14:tracePt t="74022" x="5907088" y="5000625"/>
          <p14:tracePt t="74031" x="5883275" y="5000625"/>
          <p14:tracePt t="74039" x="5859463" y="5000625"/>
          <p14:tracePt t="74047" x="5843588" y="5000625"/>
          <p14:tracePt t="74055" x="5827713" y="5000625"/>
          <p14:tracePt t="74062" x="5811838" y="5000625"/>
          <p14:tracePt t="74071" x="5803900" y="5000625"/>
          <p14:tracePt t="74078" x="5795963" y="5000625"/>
          <p14:tracePt t="74110" x="5788025" y="5000625"/>
          <p14:tracePt t="74118" x="5788025" y="4992688"/>
          <p14:tracePt t="74191" x="5788025" y="4984750"/>
          <p14:tracePt t="74335" x="5780088" y="4984750"/>
          <p14:tracePt t="74343" x="5772150" y="4984750"/>
          <p14:tracePt t="74358" x="5764213" y="4984750"/>
          <p14:tracePt t="74367" x="5748338" y="4984750"/>
          <p14:tracePt t="74375" x="5724525" y="4984750"/>
          <p14:tracePt t="74383" x="5708650" y="4984750"/>
          <p14:tracePt t="74391" x="5684838" y="4984750"/>
          <p14:tracePt t="74398" x="5659438" y="4984750"/>
          <p14:tracePt t="74407" x="5635625" y="4984750"/>
          <p14:tracePt t="74414" x="5603875" y="4984750"/>
          <p14:tracePt t="74423" x="5580063" y="4984750"/>
          <p14:tracePt t="74431" x="5564188" y="4984750"/>
          <p14:tracePt t="74439" x="5540375" y="4984750"/>
          <p14:tracePt t="74447" x="5524500" y="4984750"/>
          <p14:tracePt t="74455" x="5508625" y="4984750"/>
          <p14:tracePt t="74463" x="5492750" y="4984750"/>
          <p14:tracePt t="74479" x="5484813" y="4984750"/>
          <p14:tracePt t="74527" x="5484813" y="4976813"/>
          <p14:tracePt t="74535" x="5484813" y="4967288"/>
          <p14:tracePt t="74543" x="5484813" y="4959350"/>
          <p14:tracePt t="74551" x="5492750" y="4951413"/>
          <p14:tracePt t="74559" x="5492750" y="4943475"/>
          <p14:tracePt t="74566" x="5500688" y="4943475"/>
          <p14:tracePt t="74575" x="5516563" y="4935538"/>
          <p14:tracePt t="74583" x="5532438" y="4927600"/>
          <p14:tracePt t="74591" x="5540375" y="4927600"/>
          <p14:tracePt t="74599" x="5556250" y="4919663"/>
          <p14:tracePt t="74615" x="5572125" y="4911725"/>
          <p14:tracePt t="74622" x="5580063" y="4911725"/>
          <p14:tracePt t="74631" x="5588000" y="4911725"/>
          <p14:tracePt t="74638" x="5595938" y="4911725"/>
          <p14:tracePt t="74646" x="5611813" y="4911725"/>
          <p14:tracePt t="74662" x="5619750" y="4911725"/>
          <p14:tracePt t="74687" x="5627688" y="4911725"/>
          <p14:tracePt t="74695" x="5627688" y="4927600"/>
          <p14:tracePt t="74703" x="5635625" y="4927600"/>
          <p14:tracePt t="74711" x="5635625" y="4935538"/>
          <p14:tracePt t="74719" x="5635625" y="4943475"/>
          <p14:tracePt t="74735" x="5635625" y="4951413"/>
          <p14:tracePt t="74839" x="5643563" y="4951413"/>
          <p14:tracePt t="74855" x="5651500" y="4951413"/>
          <p14:tracePt t="74863" x="5659438" y="4951413"/>
          <p14:tracePt t="74870" x="5667375" y="4951413"/>
          <p14:tracePt t="74879" x="5676900" y="4951413"/>
          <p14:tracePt t="74887" x="5684838" y="4951413"/>
          <p14:tracePt t="74895" x="5700713" y="4951413"/>
          <p14:tracePt t="74902" x="5724525" y="4951413"/>
          <p14:tracePt t="74911" x="5740400" y="4951413"/>
          <p14:tracePt t="74918" x="5748338" y="4951413"/>
          <p14:tracePt t="74927" x="5756275" y="4951413"/>
          <p14:tracePt t="74935" x="5772150" y="4951413"/>
          <p14:tracePt t="74967" x="5780088" y="4951413"/>
          <p14:tracePt t="75127" x="5772150" y="4951413"/>
          <p14:tracePt t="75143" x="5772150" y="4959350"/>
          <p14:tracePt t="75151" x="5764213" y="4959350"/>
          <p14:tracePt t="75167" x="5764213" y="4967288"/>
          <p14:tracePt t="75174" x="5756275" y="4967288"/>
          <p14:tracePt t="75182" x="5756275" y="4976813"/>
          <p14:tracePt t="75687" x="5748338" y="4976813"/>
          <p14:tracePt t="75695" x="5740400" y="4976813"/>
          <p14:tracePt t="75703" x="5716588" y="4976813"/>
          <p14:tracePt t="75711" x="5692775" y="4976813"/>
          <p14:tracePt t="75718" x="5667375" y="4967288"/>
          <p14:tracePt t="75727" x="5643563" y="4967288"/>
          <p14:tracePt t="75735" x="5603875" y="4959350"/>
          <p14:tracePt t="75743" x="5572125" y="4959350"/>
          <p14:tracePt t="75751" x="5516563" y="4951413"/>
          <p14:tracePt t="75759" x="5461000" y="4951413"/>
          <p14:tracePt t="75766" x="5405438" y="4943475"/>
          <p14:tracePt t="75775" x="5357813" y="4943475"/>
          <p14:tracePt t="75783" x="5292725" y="4943475"/>
          <p14:tracePt t="75790" x="5229225" y="4943475"/>
          <p14:tracePt t="75799" x="5149850" y="4943475"/>
          <p14:tracePt t="75806" x="5070475" y="4935538"/>
          <p14:tracePt t="75814" x="4959350" y="4935538"/>
          <p14:tracePt t="75822" x="4862513" y="4911725"/>
          <p14:tracePt t="75830" x="4751388" y="4903788"/>
          <p14:tracePt t="75839" x="4616450" y="4879975"/>
          <p14:tracePt t="75847" x="4471988" y="4864100"/>
          <p14:tracePt t="75855" x="4344988" y="4840288"/>
          <p14:tracePt t="75863" x="4200525" y="4808538"/>
          <p14:tracePt t="75871" x="4081463" y="4800600"/>
          <p14:tracePt t="75879" x="3970338" y="4792663"/>
          <p14:tracePt t="75887" x="3851275" y="4776788"/>
          <p14:tracePt t="75895" x="3738563" y="4768850"/>
          <p14:tracePt t="75902" x="3635375" y="4752975"/>
          <p14:tracePt t="75910" x="3548063" y="4737100"/>
          <p14:tracePt t="75918" x="3459163" y="4729163"/>
          <p14:tracePt t="75926" x="3395663" y="4713288"/>
          <p14:tracePt t="75934" x="3332163" y="4697413"/>
          <p14:tracePt t="75943" x="3268663" y="4689475"/>
          <p14:tracePt t="75951" x="3189288" y="4673600"/>
          <p14:tracePt t="75958" x="3133725" y="4665663"/>
          <p14:tracePt t="75967" x="3068638" y="4657725"/>
          <p14:tracePt t="75974" x="3005138" y="4641850"/>
          <p14:tracePt t="75988" x="2949575" y="4641850"/>
          <p14:tracePt t="75990" x="2894013" y="4633913"/>
          <p14:tracePt t="75998" x="2854325" y="4624388"/>
          <p14:tracePt t="76006" x="2798763" y="4616450"/>
          <p14:tracePt t="76014" x="2751138" y="4608513"/>
          <p14:tracePt t="76022" x="2701925" y="4592638"/>
          <p14:tracePt t="76031" x="2670175" y="4584700"/>
          <p14:tracePt t="76039" x="2622550" y="4576763"/>
          <p14:tracePt t="76047" x="2598738" y="4576763"/>
          <p14:tracePt t="76055" x="2559050" y="4568825"/>
          <p14:tracePt t="76063" x="2511425" y="4560888"/>
          <p14:tracePt t="76071" x="2463800" y="4545013"/>
          <p14:tracePt t="76078" x="2424113" y="4529138"/>
          <p14:tracePt t="76087" x="2374900" y="4521200"/>
          <p14:tracePt t="76094" x="2327275" y="4513263"/>
          <p14:tracePt t="76103" x="2295525" y="4505325"/>
          <p14:tracePt t="76111" x="2271713" y="4497388"/>
          <p14:tracePt t="76119" x="2255838" y="4497388"/>
          <p14:tracePt t="76126" x="2239963" y="4497388"/>
          <p14:tracePt t="76239" x="2239963" y="4489450"/>
          <p14:tracePt t="76391" x="2247900" y="4489450"/>
          <p14:tracePt t="76534" x="2255838" y="4489450"/>
          <p14:tracePt t="78703" x="2263775" y="4489450"/>
          <p14:tracePt t="78711" x="2263775" y="4497388"/>
          <p14:tracePt t="78951" x="2279650" y="4497388"/>
          <p14:tracePt t="78959" x="2287588" y="4497388"/>
          <p14:tracePt t="78967" x="2303463" y="4497388"/>
          <p14:tracePt t="78975" x="2319338" y="4497388"/>
          <p14:tracePt t="78982" x="2335213" y="4497388"/>
          <p14:tracePt t="78990" x="2351088" y="4497388"/>
          <p14:tracePt t="78998" x="2374900" y="4497388"/>
          <p14:tracePt t="79007" x="2408238" y="4497388"/>
          <p14:tracePt t="79014" x="2463800" y="4497388"/>
          <p14:tracePt t="79022" x="2511425" y="4505325"/>
          <p14:tracePt t="79030" x="2590800" y="4521200"/>
          <p14:tracePt t="79039" x="2654300" y="4529138"/>
          <p14:tracePt t="79046" x="2733675" y="4545013"/>
          <p14:tracePt t="79056" x="2822575" y="4568825"/>
          <p14:tracePt t="79062" x="2917825" y="4584700"/>
          <p14:tracePt t="79071" x="3013075" y="4600575"/>
          <p14:tracePt t="79078" x="3109913" y="4616450"/>
          <p14:tracePt t="79086" x="3213100" y="4633913"/>
          <p14:tracePt t="79094" x="3332163" y="4649788"/>
          <p14:tracePt t="79102" x="3451225" y="4657725"/>
          <p14:tracePt t="79110" x="3611563" y="4657725"/>
          <p14:tracePt t="79118" x="3746500" y="4665663"/>
          <p14:tracePt t="79126" x="3922713" y="4665663"/>
          <p14:tracePt t="79134" x="4073525" y="4665663"/>
          <p14:tracePt t="79142" x="4210050" y="4665663"/>
          <p14:tracePt t="79150" x="4321175" y="4673600"/>
          <p14:tracePt t="79159" x="4440238" y="4673600"/>
          <p14:tracePt t="79167" x="4551363" y="4681538"/>
          <p14:tracePt t="79175" x="4640263" y="4689475"/>
          <p14:tracePt t="79182" x="4727575" y="4689475"/>
          <p14:tracePt t="79191" x="4806950" y="4697413"/>
          <p14:tracePt t="79199" x="4870450" y="4697413"/>
          <p14:tracePt t="79206" x="4933950" y="4697413"/>
          <p14:tracePt t="79215" x="4991100" y="4705350"/>
          <p14:tracePt t="79222" x="5038725" y="4713288"/>
          <p14:tracePt t="79231" x="5078413" y="4713288"/>
          <p14:tracePt t="79238" x="5126038" y="4721225"/>
          <p14:tracePt t="79246" x="5157788" y="4721225"/>
          <p14:tracePt t="79255" x="5189538" y="4729163"/>
          <p14:tracePt t="79263" x="5213350" y="4729163"/>
          <p14:tracePt t="79272" x="5237163" y="4729163"/>
          <p14:tracePt t="79278" x="5260975" y="4729163"/>
          <p14:tracePt t="79287" x="5284788" y="4729163"/>
          <p14:tracePt t="79295" x="5310188" y="4729163"/>
          <p14:tracePt t="79302" x="5334000" y="4729163"/>
          <p14:tracePt t="79310" x="5357813" y="4729163"/>
          <p14:tracePt t="79319" x="5389563" y="4737100"/>
          <p14:tracePt t="79326" x="5413375" y="4737100"/>
          <p14:tracePt t="79335" x="5437188" y="4737100"/>
          <p14:tracePt t="79343" x="5461000" y="4737100"/>
          <p14:tracePt t="79351" x="5484813" y="4737100"/>
          <p14:tracePt t="79359" x="5500688" y="4737100"/>
          <p14:tracePt t="79366" x="5508625" y="4737100"/>
          <p14:tracePt t="79375" x="5516563" y="4737100"/>
          <p14:tracePt t="79382" x="5524500" y="4737100"/>
          <p14:tracePt t="79503" x="5524500" y="4745038"/>
          <p14:tracePt t="79527" x="5532438" y="4752975"/>
          <p14:tracePt t="79535" x="5540375" y="4752975"/>
          <p14:tracePt t="79551" x="5548313" y="4752975"/>
          <p14:tracePt t="79558" x="5548313" y="4760913"/>
          <p14:tracePt t="79567" x="5556250" y="4760913"/>
          <p14:tracePt t="79583" x="5564188" y="4760913"/>
          <p14:tracePt t="79623" x="5572125" y="4760913"/>
          <p14:tracePt t="79630" x="5580063" y="4760913"/>
          <p14:tracePt t="79647" x="5595938" y="4768850"/>
          <p14:tracePt t="79663" x="5603875" y="4768850"/>
          <p14:tracePt t="79671" x="5611813" y="4776788"/>
          <p14:tracePt t="79679" x="5619750" y="4784725"/>
          <p14:tracePt t="79695" x="5627688" y="4784725"/>
          <p14:tracePt t="79703" x="5627688" y="4792663"/>
          <p14:tracePt t="79711" x="5635625" y="4792663"/>
          <p14:tracePt t="79719" x="5635625" y="4808538"/>
          <p14:tracePt t="79734" x="5643563" y="4824413"/>
          <p14:tracePt t="79743" x="5643563" y="4832350"/>
          <p14:tracePt t="79751" x="5651500" y="4840288"/>
          <p14:tracePt t="79758" x="5651500" y="4848225"/>
          <p14:tracePt t="79766" x="5667375" y="4856163"/>
          <p14:tracePt t="79775" x="5667375" y="4864100"/>
          <p14:tracePt t="79782" x="5676900" y="4879975"/>
          <p14:tracePt t="79807" x="5684838" y="4887913"/>
          <p14:tracePt t="79831" x="5684838" y="4895850"/>
          <p14:tracePt t="79854" x="5684838" y="4903788"/>
          <p14:tracePt t="79871" x="5684838" y="4911725"/>
          <p14:tracePt t="79903" x="5684838" y="4919663"/>
          <p14:tracePt t="80007" x="5684838" y="4927600"/>
          <p14:tracePt t="80014" x="5692775" y="4927600"/>
          <p14:tracePt t="80030" x="5692775" y="4935538"/>
          <p14:tracePt t="80039" x="5692775" y="4943475"/>
          <p14:tracePt t="80054" x="5692775" y="4951413"/>
          <p14:tracePt t="80071" x="5700713" y="4959350"/>
          <p14:tracePt t="80118" x="5700713" y="4967288"/>
          <p14:tracePt t="80126" x="5708650" y="4967288"/>
          <p14:tracePt t="80142" x="5708650" y="4976813"/>
          <p14:tracePt t="81230" x="5708650" y="4984750"/>
          <p14:tracePt t="81263" x="5708650" y="4992688"/>
          <p14:tracePt t="82990" x="5700713" y="4992688"/>
          <p14:tracePt t="83006" x="5692775" y="4992688"/>
          <p14:tracePt t="83022" x="5684838" y="4992688"/>
          <p14:tracePt t="83039" x="5676900" y="4992688"/>
          <p14:tracePt t="83047" x="5667375" y="4992688"/>
          <p14:tracePt t="83054" x="5659438" y="4992688"/>
          <p14:tracePt t="83063" x="5651500" y="4976813"/>
          <p14:tracePt t="83072" x="5643563" y="4959350"/>
          <p14:tracePt t="83078" x="5627688" y="4943475"/>
          <p14:tracePt t="83086" x="5611813" y="4911725"/>
          <p14:tracePt t="83094" x="5595938" y="4887913"/>
          <p14:tracePt t="83102" x="5572125" y="4856163"/>
          <p14:tracePt t="83111" x="5548313" y="4824413"/>
          <p14:tracePt t="83118" x="5524500" y="4784725"/>
          <p14:tracePt t="83126" x="5484813" y="4745038"/>
          <p14:tracePt t="83134" x="5453063" y="4705350"/>
          <p14:tracePt t="83142" x="5429250" y="4673600"/>
          <p14:tracePt t="83150" x="5389563" y="4641850"/>
          <p14:tracePt t="83158" x="5341938" y="4592638"/>
          <p14:tracePt t="83166" x="5276850" y="4545013"/>
          <p14:tracePt t="83175" x="5221288" y="4505325"/>
          <p14:tracePt t="83183" x="5165725" y="4473575"/>
          <p14:tracePt t="83191" x="5094288" y="4418013"/>
          <p14:tracePt t="83198" x="5038725" y="4386263"/>
          <p14:tracePt t="83206" x="4967288" y="4354513"/>
          <p14:tracePt t="83214" x="4902200" y="4322763"/>
          <p14:tracePt t="83222" x="4838700" y="4291013"/>
          <p14:tracePt t="83231" x="4783138" y="4265613"/>
          <p14:tracePt t="83238" x="4703763" y="4225925"/>
          <p14:tracePt t="83246" x="4648200" y="4202113"/>
          <p14:tracePt t="83254" x="4584700" y="4170363"/>
          <p14:tracePt t="83262" x="4527550" y="4138613"/>
          <p14:tracePt t="83271" x="4456113" y="4098925"/>
          <p14:tracePt t="83278" x="4392613" y="4067175"/>
          <p14:tracePt t="83287" x="4313238" y="4035425"/>
          <p14:tracePt t="83294" x="4233863" y="4003675"/>
          <p14:tracePt t="83302" x="4152900" y="3971925"/>
          <p14:tracePt t="83310" x="4065588" y="3948113"/>
          <p14:tracePt t="83318" x="3970338" y="3914775"/>
          <p14:tracePt t="83326" x="3898900" y="3890963"/>
          <p14:tracePt t="83334" x="3794125" y="3867150"/>
          <p14:tracePt t="83342" x="3714750" y="3851275"/>
          <p14:tracePt t="83350" x="3619500" y="3843338"/>
          <p14:tracePt t="83358" x="3532188" y="3819525"/>
          <p14:tracePt t="83366" x="3435350" y="3811588"/>
          <p14:tracePt t="83374" x="3355975" y="3795713"/>
          <p14:tracePt t="83382" x="3268663" y="3779838"/>
          <p14:tracePt t="83390" x="3189288" y="3771900"/>
          <p14:tracePt t="83398" x="3109913" y="3763963"/>
          <p14:tracePt t="83406" x="3013075" y="3748088"/>
          <p14:tracePt t="83415" x="2941638" y="3740150"/>
          <p14:tracePt t="83422" x="2862263" y="3724275"/>
          <p14:tracePt t="83430" x="2782888" y="3708400"/>
          <p14:tracePt t="83438" x="2709863" y="3700463"/>
          <p14:tracePt t="83447" x="2630488" y="3676650"/>
          <p14:tracePt t="83454" x="2559050" y="3660775"/>
          <p14:tracePt t="83462" x="2495550" y="3652838"/>
          <p14:tracePt t="83471" x="2424113" y="3629025"/>
          <p14:tracePt t="83479" x="2359025" y="3629025"/>
          <p14:tracePt t="83486" x="2295525" y="3621088"/>
          <p14:tracePt t="83495" x="2239963" y="3613150"/>
          <p14:tracePt t="83502" x="2176463" y="3605213"/>
          <p14:tracePt t="83510" x="2136775" y="3605213"/>
          <p14:tracePt t="83518" x="2073275" y="3605213"/>
          <p14:tracePt t="83526" x="2017713" y="3595688"/>
          <p14:tracePt t="83534" x="1952625" y="3587750"/>
          <p14:tracePt t="83542" x="1905000" y="3587750"/>
          <p14:tracePt t="83550" x="1841500" y="3579813"/>
          <p14:tracePt t="83558" x="1785938" y="3563938"/>
          <p14:tracePt t="83566" x="1730375" y="3556000"/>
          <p14:tracePt t="83574" x="1682750" y="3548063"/>
          <p14:tracePt t="83582" x="1641475" y="3532188"/>
          <p14:tracePt t="83590" x="1601788" y="3524250"/>
          <p14:tracePt t="83598" x="1577975" y="3524250"/>
          <p14:tracePt t="83606" x="1554163" y="3508375"/>
          <p14:tracePt t="83614" x="1546225" y="3508375"/>
          <p14:tracePt t="83622" x="1530350" y="3508375"/>
          <p14:tracePt t="83630" x="1530350" y="3500438"/>
          <p14:tracePt t="83639" x="1522413" y="3500438"/>
          <p14:tracePt t="83655" x="1514475" y="3500438"/>
          <p14:tracePt t="83662" x="1506538" y="3500438"/>
          <p14:tracePt t="83671" x="1506538" y="3492500"/>
          <p14:tracePt t="83678" x="1498600" y="3492500"/>
          <p14:tracePt t="83686" x="1482725" y="3492500"/>
          <p14:tracePt t="83695" x="1474788" y="3492500"/>
          <p14:tracePt t="83702" x="1458913" y="3484563"/>
          <p14:tracePt t="83710" x="1443038" y="3484563"/>
          <p14:tracePt t="83718" x="1427163" y="3484563"/>
          <p14:tracePt t="83726" x="1419225" y="3476625"/>
          <p14:tracePt t="83982" x="1427163" y="3476625"/>
          <p14:tracePt t="84006" x="1435100" y="3468688"/>
          <p14:tracePt t="84015" x="1443038" y="3468688"/>
          <p14:tracePt t="84039" x="1450975" y="3468688"/>
          <p14:tracePt t="84055" x="1458913" y="3468688"/>
          <p14:tracePt t="84062" x="1458913" y="3460750"/>
          <p14:tracePt t="84071" x="1458913" y="3452813"/>
          <p14:tracePt t="84078" x="1466850" y="3452813"/>
          <p14:tracePt t="84087" x="1474788" y="3452813"/>
          <p14:tracePt t="84102" x="1482725" y="3444875"/>
          <p14:tracePt t="84118" x="1498600" y="3444875"/>
          <p14:tracePt t="84126" x="1514475" y="3429000"/>
          <p14:tracePt t="84134" x="1522413" y="3421063"/>
          <p14:tracePt t="84142" x="1530350" y="3421063"/>
          <p14:tracePt t="84150" x="1546225" y="3413125"/>
          <p14:tracePt t="84158" x="1554163" y="3405188"/>
          <p14:tracePt t="84167" x="1570038" y="3405188"/>
          <p14:tracePt t="84174" x="1577975" y="3397250"/>
          <p14:tracePt t="84182" x="1585913" y="3389313"/>
          <p14:tracePt t="84190" x="1601788" y="3389313"/>
          <p14:tracePt t="84206" x="1617663" y="3381375"/>
          <p14:tracePt t="84215" x="1625600" y="3373438"/>
          <p14:tracePt t="84223" x="1633538" y="3373438"/>
          <p14:tracePt t="84230" x="1651000" y="3373438"/>
          <p14:tracePt t="84247" x="1658938" y="3365500"/>
          <p14:tracePt t="84263" x="1666875" y="3365500"/>
          <p14:tracePt t="84278" x="1682750" y="3365500"/>
          <p14:tracePt t="84286" x="1698625" y="3365500"/>
          <p14:tracePt t="84294" x="1706563" y="3365500"/>
          <p14:tracePt t="84302" x="1730375" y="3365500"/>
          <p14:tracePt t="84310" x="1746250" y="3365500"/>
          <p14:tracePt t="84318" x="1762125" y="3365500"/>
          <p14:tracePt t="84326" x="1778000" y="3365500"/>
          <p14:tracePt t="84334" x="1801813" y="3365500"/>
          <p14:tracePt t="84343" x="1809750" y="3365500"/>
          <p14:tracePt t="84350" x="1825625" y="3365500"/>
          <p14:tracePt t="84358" x="1833563" y="3365500"/>
          <p14:tracePt t="84374" x="1841500" y="3365500"/>
          <p14:tracePt t="84663" x="1849438" y="3365500"/>
          <p14:tracePt t="84719" x="1849438" y="3373438"/>
          <p14:tracePt t="85111" x="1857375" y="3373438"/>
          <p14:tracePt t="85119" x="1865313" y="3381375"/>
          <p14:tracePt t="85127" x="1873250" y="3389313"/>
          <p14:tracePt t="85135" x="1889125" y="3397250"/>
          <p14:tracePt t="85143" x="1897063" y="3413125"/>
          <p14:tracePt t="85151" x="1920875" y="3429000"/>
          <p14:tracePt t="85159" x="1936750" y="3452813"/>
          <p14:tracePt t="85167" x="1960563" y="3484563"/>
          <p14:tracePt t="85174" x="1992313" y="3524250"/>
          <p14:tracePt t="85183" x="2017713" y="3579813"/>
          <p14:tracePt t="85190" x="2049463" y="3644900"/>
          <p14:tracePt t="85199" x="2081213" y="3700463"/>
          <p14:tracePt t="85206" x="2112963" y="3763963"/>
          <p14:tracePt t="85214" x="2152650" y="3843338"/>
          <p14:tracePt t="85222" x="2176463" y="3914775"/>
          <p14:tracePt t="85230" x="2216150" y="3987800"/>
          <p14:tracePt t="85238" x="2263775" y="4067175"/>
          <p14:tracePt t="85246" x="2311400" y="4138613"/>
          <p14:tracePt t="85254" x="2351088" y="4210050"/>
          <p14:tracePt t="85263" x="2408238" y="4273550"/>
          <p14:tracePt t="85271" x="2479675" y="4346575"/>
          <p14:tracePt t="85278" x="2535238" y="4418013"/>
          <p14:tracePt t="85286" x="2590800" y="4481513"/>
          <p14:tracePt t="85294" x="2638425" y="4537075"/>
          <p14:tracePt t="85302" x="2670175" y="4592638"/>
          <p14:tracePt t="85311" x="2701925" y="4633913"/>
          <p14:tracePt t="85318" x="2725738" y="4665663"/>
          <p14:tracePt t="85326" x="2741613" y="4705350"/>
          <p14:tracePt t="85335" x="2767013" y="4745038"/>
          <p14:tracePt t="85342" x="2774950" y="4768850"/>
          <p14:tracePt t="85350" x="2790825" y="4784725"/>
          <p14:tracePt t="85359" x="2790825" y="4808538"/>
          <p14:tracePt t="85366" x="2806700" y="4824413"/>
          <p14:tracePt t="85375" x="2814638" y="4848225"/>
          <p14:tracePt t="85383" x="2814638" y="4856163"/>
          <p14:tracePt t="85391" x="2822575" y="4864100"/>
          <p14:tracePt t="85398" x="2822575" y="4872038"/>
          <p14:tracePt t="85406" x="2830513" y="4879975"/>
          <p14:tracePt t="85414" x="2838450" y="4895850"/>
          <p14:tracePt t="85423" x="2846388" y="4903788"/>
          <p14:tracePt t="85431" x="2878138" y="4919663"/>
          <p14:tracePt t="85438" x="2894013" y="4935538"/>
          <p14:tracePt t="85446" x="2917825" y="4951413"/>
          <p14:tracePt t="85454" x="2941638" y="4951413"/>
          <p14:tracePt t="85463" x="2973388" y="4967288"/>
          <p14:tracePt t="85471" x="2997200" y="4967288"/>
          <p14:tracePt t="85479" x="3013075" y="4976813"/>
          <p14:tracePt t="85486" x="3028950" y="4976813"/>
          <p14:tracePt t="85495" x="3044825" y="4976813"/>
          <p14:tracePt t="85502" x="3052763" y="4976813"/>
          <p14:tracePt t="85511" x="3076575" y="4976813"/>
          <p14:tracePt t="85519" x="3084513" y="4976813"/>
          <p14:tracePt t="85527" x="3092450" y="4976813"/>
          <p14:tracePt t="85534" x="3109913" y="4976813"/>
          <p14:tracePt t="85543" x="3133725" y="4967288"/>
          <p14:tracePt t="85550" x="3149600" y="4959350"/>
          <p14:tracePt t="85559" x="3173413" y="4951413"/>
          <p14:tracePt t="85566" x="3189288" y="4935538"/>
          <p14:tracePt t="85575" x="3213100" y="4927600"/>
          <p14:tracePt t="85582" x="3228975" y="4911725"/>
          <p14:tracePt t="85591" x="3244850" y="4903788"/>
          <p14:tracePt t="85598" x="3260725" y="4887913"/>
          <p14:tracePt t="85607" x="3276600" y="4872038"/>
          <p14:tracePt t="85614" x="3292475" y="4864100"/>
          <p14:tracePt t="85622" x="3300413" y="4840288"/>
          <p14:tracePt t="85631" x="3308350" y="4824413"/>
          <p14:tracePt t="85638" x="3324225" y="4808538"/>
          <p14:tracePt t="85646" x="3332163" y="4800600"/>
          <p14:tracePt t="85654" x="3340100" y="4784725"/>
          <p14:tracePt t="85663" x="3355975" y="4768850"/>
          <p14:tracePt t="85672" x="3355975" y="4760913"/>
          <p14:tracePt t="85735" x="3348038" y="4760913"/>
          <p14:tracePt t="85743" x="3340100" y="4760913"/>
          <p14:tracePt t="85750" x="3324225" y="4760913"/>
          <p14:tracePt t="85759" x="3316288" y="4768850"/>
          <p14:tracePt t="85767" x="3300413" y="4776788"/>
          <p14:tracePt t="85775" x="3276600" y="4792663"/>
          <p14:tracePt t="85783" x="3260725" y="4800600"/>
          <p14:tracePt t="85790" x="3252788" y="4816475"/>
          <p14:tracePt t="85798" x="3228975" y="4816475"/>
          <p14:tracePt t="85806" x="3213100" y="4824413"/>
          <p14:tracePt t="85814" x="3197225" y="4832350"/>
          <p14:tracePt t="85822" x="3181350" y="4840288"/>
          <p14:tracePt t="85830" x="3165475" y="4840288"/>
          <p14:tracePt t="85839" x="3149600" y="4848225"/>
          <p14:tracePt t="85846" x="3125788" y="4848225"/>
          <p14:tracePt t="85855" x="3109913" y="4848225"/>
          <p14:tracePt t="85863" x="3084513" y="4848225"/>
          <p14:tracePt t="85872" x="3068638" y="4848225"/>
          <p14:tracePt t="85878" x="3044825" y="4848225"/>
          <p14:tracePt t="85887" x="3021013" y="4848225"/>
          <p14:tracePt t="85895" x="2989263" y="4848225"/>
          <p14:tracePt t="85902" x="2957513" y="4848225"/>
          <p14:tracePt t="85910" x="2933700" y="4840288"/>
          <p14:tracePt t="85919" x="2894013" y="4840288"/>
          <p14:tracePt t="85926" x="2870200" y="4832350"/>
          <p14:tracePt t="85934" x="2838450" y="4824413"/>
          <p14:tracePt t="85942" x="2822575" y="4808538"/>
          <p14:tracePt t="85950" x="2798763" y="4808538"/>
          <p14:tracePt t="85959" x="2774950" y="4792663"/>
          <p14:tracePt t="85967" x="2759075" y="4776788"/>
          <p14:tracePt t="85988" x="2725738" y="4745038"/>
          <p14:tracePt t="85990" x="2709863" y="4729163"/>
          <p14:tracePt t="85999" x="2693988" y="4713288"/>
          <p14:tracePt t="86006" x="2678113" y="4689475"/>
          <p14:tracePt t="86014" x="2670175" y="4673600"/>
          <p14:tracePt t="86022" x="2662238" y="4657725"/>
          <p14:tracePt t="86030" x="2654300" y="4641850"/>
          <p14:tracePt t="86039" x="2654300" y="4633913"/>
          <p14:tracePt t="86046" x="2654300" y="4624388"/>
          <p14:tracePt t="86055" x="2654300" y="4616450"/>
          <p14:tracePt t="86062" x="2646363" y="4600575"/>
          <p14:tracePt t="86071" x="2646363" y="4592638"/>
          <p14:tracePt t="86078" x="2646363" y="4584700"/>
          <p14:tracePt t="86087" x="2646363" y="4568825"/>
          <p14:tracePt t="86095" x="2646363" y="4552950"/>
          <p14:tracePt t="86103" x="2646363" y="4545013"/>
          <p14:tracePt t="86111" x="2646363" y="4529138"/>
          <p14:tracePt t="86119" x="2654300" y="4521200"/>
          <p14:tracePt t="86127" x="2662238" y="4513263"/>
          <p14:tracePt t="86134" x="2662238" y="4497388"/>
          <p14:tracePt t="86142" x="2678113" y="4497388"/>
          <p14:tracePt t="86150" x="2678113" y="4489450"/>
          <p14:tracePt t="86159" x="2693988" y="4489450"/>
          <p14:tracePt t="86166" x="2693988" y="4481513"/>
          <p14:tracePt t="86175" x="2701925" y="4473575"/>
          <p14:tracePt t="86182" x="2709863" y="4473575"/>
          <p14:tracePt t="86199" x="2717800" y="4473575"/>
          <p14:tracePt t="86230" x="2725738" y="4473575"/>
          <p14:tracePt t="86238" x="2733675" y="4481513"/>
          <p14:tracePt t="86247" x="2741613" y="4489450"/>
          <p14:tracePt t="86254" x="2751138" y="4497388"/>
          <p14:tracePt t="86262" x="2759075" y="4513263"/>
          <p14:tracePt t="86279" x="2759075" y="4521200"/>
          <p14:tracePt t="86287" x="2759075" y="4529138"/>
          <p14:tracePt t="86294" x="2759075" y="4537075"/>
          <p14:tracePt t="86302" x="2759075" y="4545013"/>
          <p14:tracePt t="86311" x="2759075" y="4552950"/>
          <p14:tracePt t="86319" x="2751138" y="4568825"/>
          <p14:tracePt t="86327" x="2741613" y="4568825"/>
          <p14:tracePt t="86335" x="2733675" y="4568825"/>
          <p14:tracePt t="86342" x="2725738" y="4568825"/>
          <p14:tracePt t="86358" x="2717800" y="4568825"/>
          <p14:tracePt t="86463" x="2717800" y="4584700"/>
          <p14:tracePt t="86471" x="2733675" y="4584700"/>
          <p14:tracePt t="86479" x="2774950" y="4600575"/>
          <p14:tracePt t="86487" x="2838450" y="4633913"/>
          <p14:tracePt t="86495" x="2925763" y="4681538"/>
          <p14:tracePt t="86503" x="3044825" y="4729163"/>
          <p14:tracePt t="86511" x="3181350" y="4784725"/>
          <p14:tracePt t="86518" x="3355975" y="4856163"/>
          <p14:tracePt t="86527" x="3540125" y="4911725"/>
          <p14:tracePt t="86535" x="3706813" y="4959350"/>
          <p14:tracePt t="86542" x="3883025" y="5008563"/>
          <p14:tracePt t="86551" x="4049713" y="5040313"/>
          <p14:tracePt t="86558" x="4176713" y="5072063"/>
          <p14:tracePt t="86567" x="4329113" y="5103813"/>
          <p14:tracePt t="86574" x="4448175" y="5119688"/>
          <p14:tracePt t="86582" x="4584700" y="5127625"/>
          <p14:tracePt t="86590" x="4679950" y="5151438"/>
          <p14:tracePt t="86598" x="4783138" y="5175250"/>
          <p14:tracePt t="86606" x="4862513" y="5191125"/>
          <p14:tracePt t="86615" x="4933950" y="5199063"/>
          <p14:tracePt t="86623" x="4983163" y="5207000"/>
          <p14:tracePt t="86631" x="5030788" y="5214938"/>
          <p14:tracePt t="86638" x="5062538" y="5222875"/>
          <p14:tracePt t="86646" x="5086350" y="5222875"/>
          <p14:tracePt t="86654" x="5102225" y="5222875"/>
          <p14:tracePt t="86671" x="5110163" y="5222875"/>
          <p14:tracePt t="86695" x="5118100" y="5222875"/>
          <p14:tracePt t="86718" x="5126038" y="5222875"/>
          <p14:tracePt t="86735" x="5133975" y="5222875"/>
          <p14:tracePt t="86742" x="5149850" y="5214938"/>
          <p14:tracePt t="86751" x="5157788" y="5214938"/>
          <p14:tracePt t="86759" x="5173663" y="5207000"/>
          <p14:tracePt t="86766" x="5189538" y="5191125"/>
          <p14:tracePt t="86775" x="5213350" y="5191125"/>
          <p14:tracePt t="86783" x="5237163" y="5183188"/>
          <p14:tracePt t="86790" x="5260975" y="5167313"/>
          <p14:tracePt t="86798" x="5284788" y="5159375"/>
          <p14:tracePt t="86806" x="5300663" y="5151438"/>
          <p14:tracePt t="86814" x="5326063" y="5135563"/>
          <p14:tracePt t="86823" x="5349875" y="5135563"/>
          <p14:tracePt t="86831" x="5357813" y="5119688"/>
          <p14:tracePt t="86838" x="5373688" y="5111750"/>
          <p14:tracePt t="86846" x="5397500" y="5103813"/>
          <p14:tracePt t="86855" x="5405438" y="5095875"/>
          <p14:tracePt t="86862" x="5421313" y="5072063"/>
          <p14:tracePt t="86871" x="5445125" y="5064125"/>
          <p14:tracePt t="86879" x="5445125" y="5048250"/>
          <p14:tracePt t="86886" x="5468938" y="5040313"/>
          <p14:tracePt t="86895" x="5476875" y="5024438"/>
          <p14:tracePt t="86903" x="5492750" y="5000625"/>
          <p14:tracePt t="86911" x="5508625" y="4992688"/>
          <p14:tracePt t="86919" x="5524500" y="4984750"/>
          <p14:tracePt t="86927" x="5540375" y="4976813"/>
          <p14:tracePt t="86934" x="5556250" y="4967288"/>
          <p14:tracePt t="86942" x="5564188" y="4959350"/>
          <p14:tracePt t="86950" x="5572125" y="4959350"/>
          <p14:tracePt t="86958" x="5580063" y="4951413"/>
          <p14:tracePt t="86987" x="5588000" y="4951413"/>
          <p14:tracePt t="86999" x="5588000" y="4943475"/>
          <p14:tracePt t="87007" x="5595938" y="4943475"/>
          <p14:tracePt t="87023" x="5603875" y="4943475"/>
          <p14:tracePt t="87030" x="5619750" y="4943475"/>
          <p14:tracePt t="87038" x="5627688" y="4935538"/>
          <p14:tracePt t="87046" x="5643563" y="4927600"/>
          <p14:tracePt t="87055" x="5659438" y="4927600"/>
          <p14:tracePt t="87072" x="5676900" y="4919663"/>
          <p14:tracePt t="87079" x="5684838" y="4919663"/>
          <p14:tracePt t="87095" x="5692775" y="4919663"/>
          <p14:tracePt t="87103" x="5692775" y="4911725"/>
          <p14:tracePt t="87191" x="5700713" y="4911725"/>
          <p14:tracePt t="87199" x="5708650" y="4911725"/>
          <p14:tracePt t="87206" x="5724525" y="4911725"/>
          <p14:tracePt t="87214" x="5748338" y="4911725"/>
          <p14:tracePt t="87222" x="5772150" y="4911725"/>
          <p14:tracePt t="87232" x="5795963" y="4903788"/>
          <p14:tracePt t="87238" x="5819775" y="4903788"/>
          <p14:tracePt t="87246" x="5843588" y="4903788"/>
          <p14:tracePt t="87254" x="5867400" y="4895850"/>
          <p14:tracePt t="87262" x="5891213" y="4895850"/>
          <p14:tracePt t="87271" x="5907088" y="4895850"/>
          <p14:tracePt t="87278" x="5922963" y="4895850"/>
          <p14:tracePt t="87287" x="5930900" y="4895850"/>
          <p14:tracePt t="87294" x="5938838" y="4895850"/>
          <p14:tracePt t="87399" x="5930900" y="4895850"/>
          <p14:tracePt t="87407" x="5922963" y="4895850"/>
          <p14:tracePt t="87415" x="5907088" y="4903788"/>
          <p14:tracePt t="87423" x="5899150" y="4911725"/>
          <p14:tracePt t="87438" x="5891213" y="4911725"/>
          <p14:tracePt t="87446" x="5883275" y="4911725"/>
          <p14:tracePt t="87463" x="5875338" y="4911725"/>
          <p14:tracePt t="87479" x="5851525" y="4911725"/>
          <p14:tracePt t="87487" x="5851525" y="4919663"/>
          <p14:tracePt t="87494" x="5843588" y="4919663"/>
          <p14:tracePt t="87502" x="5827713" y="4919663"/>
          <p14:tracePt t="87511" x="5819775" y="4919663"/>
          <p14:tracePt t="87519" x="5795963" y="4919663"/>
          <p14:tracePt t="87527" x="5780088" y="4919663"/>
          <p14:tracePt t="87535" x="5756275" y="4919663"/>
          <p14:tracePt t="87543" x="5732463" y="4919663"/>
          <p14:tracePt t="87550" x="5708650" y="4919663"/>
          <p14:tracePt t="87558" x="5684838" y="4919663"/>
          <p14:tracePt t="87567" x="5659438" y="4919663"/>
          <p14:tracePt t="87574" x="5635625" y="4919663"/>
          <p14:tracePt t="87583" x="5603875" y="4919663"/>
          <p14:tracePt t="87590" x="5588000" y="4919663"/>
          <p14:tracePt t="87598" x="5572125" y="4919663"/>
          <p14:tracePt t="87606" x="5556250" y="4919663"/>
          <p14:tracePt t="87622" x="5548313" y="4919663"/>
          <p14:tracePt t="87766" x="5556250" y="4919663"/>
          <p14:tracePt t="87790" x="5564188" y="4919663"/>
          <p14:tracePt t="87814" x="5572125" y="4911725"/>
          <p14:tracePt t="87830" x="5580063" y="4903788"/>
          <p14:tracePt t="87838" x="5588000" y="4895850"/>
          <p14:tracePt t="87846" x="5588000" y="4879975"/>
          <p14:tracePt t="87854" x="5603875" y="4864100"/>
          <p14:tracePt t="87862" x="5611813" y="4848225"/>
          <p14:tracePt t="87871" x="5627688" y="4824413"/>
          <p14:tracePt t="87878" x="5635625" y="4792663"/>
          <p14:tracePt t="87886" x="5651500" y="4768850"/>
          <p14:tracePt t="87894" x="5676900" y="4745038"/>
          <p14:tracePt t="87902" x="5692775" y="4721225"/>
          <p14:tracePt t="87910" x="5708650" y="4697413"/>
          <p14:tracePt t="87918" x="5716588" y="4681538"/>
          <p14:tracePt t="87926" x="5732463" y="4657725"/>
          <p14:tracePt t="87934" x="5740400" y="4624388"/>
          <p14:tracePt t="87942" x="5748338" y="4616450"/>
          <p14:tracePt t="87950" x="5756275" y="4600575"/>
          <p14:tracePt t="87959" x="5764213" y="4568825"/>
          <p14:tracePt t="87966" x="5764213" y="4552950"/>
          <p14:tracePt t="87974" x="5780088" y="4545013"/>
          <p14:tracePt t="87982" x="5788025" y="4529138"/>
          <p14:tracePt t="87991" x="5803900" y="4505325"/>
          <p14:tracePt t="87998" x="5811838" y="4489450"/>
          <p14:tracePt t="88006" x="5819775" y="4481513"/>
          <p14:tracePt t="88014" x="5827713" y="4465638"/>
          <p14:tracePt t="88022" x="5827713" y="4449763"/>
          <p14:tracePt t="88031" x="5827713" y="4441825"/>
          <p14:tracePt t="88038" x="5827713" y="4433888"/>
          <p14:tracePt t="88071" x="5827713" y="4425950"/>
          <p14:tracePt t="88310" x="5835650" y="4425950"/>
          <p14:tracePt t="88470" x="5835650" y="4433888"/>
          <p14:tracePt t="88478" x="5835650" y="4449763"/>
          <p14:tracePt t="88486" x="5835650" y="4465638"/>
          <p14:tracePt t="88494" x="5835650" y="4489450"/>
          <p14:tracePt t="88502" x="5835650" y="4505325"/>
          <p14:tracePt t="88510" x="5835650" y="4537075"/>
          <p14:tracePt t="88518" x="5835650" y="4552950"/>
          <p14:tracePt t="88526" x="5827713" y="4568825"/>
          <p14:tracePt t="88534" x="5819775" y="4608513"/>
          <p14:tracePt t="88543" x="5811838" y="4633913"/>
          <p14:tracePt t="88550" x="5811838" y="4657725"/>
          <p14:tracePt t="88558" x="5803900" y="4681538"/>
          <p14:tracePt t="88566" x="5803900" y="4697413"/>
          <p14:tracePt t="88575" x="5803900" y="4713288"/>
          <p14:tracePt t="88582" x="5803900" y="4721225"/>
          <p14:tracePt t="88591" x="5803900" y="4737100"/>
          <p14:tracePt t="88615" x="5803900" y="4745038"/>
          <p14:tracePt t="88671" x="5803900" y="4752975"/>
          <p14:tracePt t="88679" x="5803900" y="4760913"/>
          <p14:tracePt t="88694" x="5803900" y="4768850"/>
          <p14:tracePt t="88727" x="5803900" y="4776788"/>
          <p14:tracePt t="88743" x="5803900" y="4784725"/>
          <p14:tracePt t="88750" x="5803900" y="4792663"/>
          <p14:tracePt t="88758" x="5803900" y="4800600"/>
          <p14:tracePt t="88766" x="5803900" y="4808538"/>
          <p14:tracePt t="88775" x="5811838" y="4816475"/>
          <p14:tracePt t="88783" x="5811838" y="4840288"/>
          <p14:tracePt t="88790" x="5811838" y="4856163"/>
          <p14:tracePt t="88799" x="5819775" y="4872038"/>
          <p14:tracePt t="88806" x="5819775" y="4887913"/>
          <p14:tracePt t="88815" x="5819775" y="4895850"/>
          <p14:tracePt t="88822" x="5827713" y="4919663"/>
          <p14:tracePt t="88830" x="5827713" y="4927600"/>
          <p14:tracePt t="88839" x="5835650" y="4943475"/>
          <p14:tracePt t="88846" x="5835650" y="4951413"/>
          <p14:tracePt t="88854" x="5835650" y="4976813"/>
          <p14:tracePt t="88863" x="5835650" y="5000625"/>
          <p14:tracePt t="88872" x="5835650" y="5008563"/>
          <p14:tracePt t="88887" x="5835650" y="5016500"/>
          <p14:tracePt t="89055" x="5827713" y="5016500"/>
          <p14:tracePt t="89063" x="5803900" y="5016500"/>
          <p14:tracePt t="89071" x="5795963" y="5016500"/>
          <p14:tracePt t="89079" x="5788025" y="5016500"/>
          <p14:tracePt t="89087" x="5764213" y="5016500"/>
          <p14:tracePt t="89095" x="5748338" y="5016500"/>
          <p14:tracePt t="89103" x="5724525" y="5008563"/>
          <p14:tracePt t="89110" x="5708650" y="5008563"/>
          <p14:tracePt t="89118" x="5676900" y="5000625"/>
          <p14:tracePt t="89126" x="5659438" y="4992688"/>
          <p14:tracePt t="89135" x="5627688" y="4992688"/>
          <p14:tracePt t="89143" x="5603875" y="4984750"/>
          <p14:tracePt t="89150" x="5564188" y="4984750"/>
          <p14:tracePt t="89158" x="5516563" y="4976813"/>
          <p14:tracePt t="89167" x="5461000" y="4967288"/>
          <p14:tracePt t="89175" x="5405438" y="4951413"/>
          <p14:tracePt t="89183" x="5349875" y="4951413"/>
          <p14:tracePt t="89190" x="5284788" y="4943475"/>
          <p14:tracePt t="89198" x="5229225" y="4935538"/>
          <p14:tracePt t="89207" x="5173663" y="4927600"/>
          <p14:tracePt t="89215" x="5110163" y="4919663"/>
          <p14:tracePt t="89222" x="5062538" y="4919663"/>
          <p14:tracePt t="89231" x="4991100" y="4903788"/>
          <p14:tracePt t="89238" x="4933950" y="4895850"/>
          <p14:tracePt t="89246" x="4894263" y="4887913"/>
          <p14:tracePt t="89254" x="4870450" y="4879975"/>
          <p14:tracePt t="89262" x="4830763" y="4872038"/>
          <p14:tracePt t="89271" x="4814888" y="4864100"/>
          <p14:tracePt t="89278" x="4799013" y="4864100"/>
          <p14:tracePt t="89286" x="4783138" y="4856163"/>
          <p14:tracePt t="89295" x="4767263" y="4848225"/>
          <p14:tracePt t="89302" x="4751388" y="4840288"/>
          <p14:tracePt t="89310" x="4735513" y="4840288"/>
          <p14:tracePt t="89318" x="4727575" y="4840288"/>
          <p14:tracePt t="89326" x="4711700" y="4832350"/>
          <p14:tracePt t="89334" x="4695825" y="4824413"/>
          <p14:tracePt t="89342" x="4679950" y="4824413"/>
          <p14:tracePt t="89350" x="4656138" y="4808538"/>
          <p14:tracePt t="89358" x="4632325" y="4800600"/>
          <p14:tracePt t="89366" x="4608513" y="4792663"/>
          <p14:tracePt t="89374" x="4584700" y="4792663"/>
          <p14:tracePt t="89382" x="4559300" y="4784725"/>
          <p14:tracePt t="89390" x="4535488" y="4784725"/>
          <p14:tracePt t="89398" x="4503738" y="4776788"/>
          <p14:tracePt t="89406" x="4487863" y="4776788"/>
          <p14:tracePt t="89414" x="4448175" y="4776788"/>
          <p14:tracePt t="89422" x="4424363" y="4776788"/>
          <p14:tracePt t="89430" x="4400550" y="4776788"/>
          <p14:tracePt t="89438" x="4376738" y="4776788"/>
          <p14:tracePt t="89446" x="4360863" y="4776788"/>
          <p14:tracePt t="89455" x="4337050" y="4776788"/>
          <p14:tracePt t="89462" x="4313238" y="4776788"/>
          <p14:tracePt t="89471" x="4289425" y="4776788"/>
          <p14:tracePt t="89478" x="4265613" y="4776788"/>
          <p14:tracePt t="89486" x="4241800" y="4776788"/>
          <p14:tracePt t="89494" x="4217988" y="4776788"/>
          <p14:tracePt t="89502" x="4200525" y="4768850"/>
          <p14:tracePt t="89511" x="4168775" y="4768850"/>
          <p14:tracePt t="89518" x="4152900" y="4768850"/>
          <p14:tracePt t="89526" x="4129088" y="4768850"/>
          <p14:tracePt t="89534" x="4105275" y="4768850"/>
          <p14:tracePt t="89542" x="4097338" y="4768850"/>
          <p14:tracePt t="89550" x="4081463" y="4768850"/>
          <p14:tracePt t="89558" x="4073525" y="4768850"/>
          <p14:tracePt t="89574" x="4065588" y="4768850"/>
          <p14:tracePt t="89655" x="4057650" y="4768850"/>
          <p14:tracePt t="89662" x="4057650" y="4776788"/>
          <p14:tracePt t="89951" x="4041775" y="4760913"/>
          <p14:tracePt t="89959" x="4025900" y="4745038"/>
          <p14:tracePt t="89966" x="4002088" y="4705350"/>
          <p14:tracePt t="89980" x="3978275" y="4673600"/>
          <p14:tracePt t="89982" x="3938588" y="4633913"/>
          <p14:tracePt t="89991" x="3898900" y="4576763"/>
          <p14:tracePt t="89998" x="3851275" y="4521200"/>
          <p14:tracePt t="90006" x="3802063" y="4473575"/>
          <p14:tracePt t="90014" x="3730625" y="4425950"/>
          <p14:tracePt t="90023" x="3675063" y="4362450"/>
          <p14:tracePt t="90031" x="3611563" y="4314825"/>
          <p14:tracePt t="90038" x="3540125" y="4257675"/>
          <p14:tracePt t="90046" x="3484563" y="4210050"/>
          <p14:tracePt t="90054" x="3419475" y="4146550"/>
          <p14:tracePt t="90063" x="3371850" y="4106863"/>
          <p14:tracePt t="90071" x="3316288" y="4059238"/>
          <p14:tracePt t="90079" x="3260725" y="4019550"/>
          <p14:tracePt t="90086" x="3213100" y="3987800"/>
          <p14:tracePt t="90095" x="3173413" y="3956050"/>
          <p14:tracePt t="90103" x="3141663" y="3922713"/>
          <p14:tracePt t="90110" x="3109913" y="3883025"/>
          <p14:tracePt t="90118" x="3092450" y="3867150"/>
          <p14:tracePt t="90127" x="3068638" y="3843338"/>
          <p14:tracePt t="90134" x="3044825" y="3811588"/>
          <p14:tracePt t="90142" x="3021013" y="3795713"/>
          <p14:tracePt t="90150" x="3005138" y="3763963"/>
          <p14:tracePt t="90159" x="2981325" y="3748088"/>
          <p14:tracePt t="90167" x="2949575" y="3740150"/>
          <p14:tracePt t="90174" x="2925763" y="3724275"/>
          <p14:tracePt t="90183" x="2901950" y="3716338"/>
          <p14:tracePt t="90190" x="2870200" y="3700463"/>
          <p14:tracePt t="90198" x="2846388" y="3692525"/>
          <p14:tracePt t="90206" x="2822575" y="3676650"/>
          <p14:tracePt t="90215" x="2806700" y="3668713"/>
          <p14:tracePt t="90223" x="2782888" y="3660775"/>
          <p14:tracePt t="90230" x="2767013" y="3652838"/>
          <p14:tracePt t="90239" x="2759075" y="3644900"/>
          <p14:tracePt t="90246" x="2733675" y="3629025"/>
          <p14:tracePt t="90255" x="2709863" y="3629025"/>
          <p14:tracePt t="90263" x="2693988" y="3613150"/>
          <p14:tracePt t="90271" x="2662238" y="3605213"/>
          <p14:tracePt t="90279" x="2630488" y="3605213"/>
          <p14:tracePt t="90287" x="2582863" y="3579813"/>
          <p14:tracePt t="90294" x="2543175" y="3556000"/>
          <p14:tracePt t="90303" x="2487613" y="3548063"/>
          <p14:tracePt t="90311" x="2455863" y="3524250"/>
          <p14:tracePt t="90318" x="2432050" y="3516313"/>
          <p14:tracePt t="90327" x="2392363" y="3508375"/>
          <p14:tracePt t="90334" x="2359025" y="3500438"/>
          <p14:tracePt t="90343" x="2327275" y="3484563"/>
          <p14:tracePt t="90350" x="2311400" y="3484563"/>
          <p14:tracePt t="90359" x="2287588" y="3468688"/>
          <p14:tracePt t="90367" x="2279650" y="3468688"/>
          <p14:tracePt t="90374" x="2263775" y="3460750"/>
          <p14:tracePt t="90382" x="2255838" y="3452813"/>
          <p14:tracePt t="90391" x="2247900" y="3452813"/>
          <p14:tracePt t="90398" x="2232025" y="3444875"/>
          <p14:tracePt t="90407" x="2224088" y="3436938"/>
          <p14:tracePt t="90422" x="2216150" y="3436938"/>
          <p14:tracePt t="90447" x="2216150" y="3429000"/>
          <p14:tracePt t="90479" x="2216150" y="3421063"/>
          <p14:tracePt t="90503" x="2216150" y="3413125"/>
          <p14:tracePt t="90511" x="2224088" y="3413125"/>
          <p14:tracePt t="90543" x="2232025" y="3413125"/>
          <p14:tracePt t="90558" x="2239963" y="3405188"/>
          <p14:tracePt t="90575" x="2247900" y="3405188"/>
          <p14:tracePt t="90583" x="2255838" y="3405188"/>
          <p14:tracePt t="90598" x="2263775" y="3397250"/>
          <p14:tracePt t="90606" x="2271713" y="3397250"/>
          <p14:tracePt t="90614" x="2279650" y="3397250"/>
          <p14:tracePt t="90622" x="2295525" y="3389313"/>
          <p14:tracePt t="90630" x="2303463" y="3381375"/>
          <p14:tracePt t="90638" x="2319338" y="3381375"/>
          <p14:tracePt t="90646" x="2327275" y="3373438"/>
          <p14:tracePt t="90655" x="2351088" y="3373438"/>
          <p14:tracePt t="90663" x="2366963" y="3373438"/>
          <p14:tracePt t="90671" x="2384425" y="3373438"/>
          <p14:tracePt t="90678" x="2400300" y="3365500"/>
          <p14:tracePt t="90687" x="2408238" y="3365500"/>
          <p14:tracePt t="90694" x="2424113" y="3365500"/>
          <p14:tracePt t="90711" x="2432050" y="3365500"/>
          <p14:tracePt t="90743" x="2439988" y="3365500"/>
          <p14:tracePt t="90758" x="2447925" y="3365500"/>
          <p14:tracePt t="90766" x="2455863" y="3365500"/>
          <p14:tracePt t="90774" x="2463800" y="3365500"/>
          <p14:tracePt t="90783" x="2471738" y="3365500"/>
          <p14:tracePt t="90790" x="2487613" y="3365500"/>
          <p14:tracePt t="90798" x="2495550" y="3365500"/>
          <p14:tracePt t="90806" x="2511425" y="3365500"/>
          <p14:tracePt t="90814" x="2519363" y="3365500"/>
          <p14:tracePt t="90823" x="2527300" y="3365500"/>
          <p14:tracePt t="90886" x="2535238" y="3365500"/>
          <p14:tracePt t="90903" x="2543175" y="3365500"/>
          <p14:tracePt t="90910" x="2551113" y="3365500"/>
          <p14:tracePt t="90919" x="2559050" y="3373438"/>
          <p14:tracePt t="90926" x="2566988" y="3373438"/>
          <p14:tracePt t="90934" x="2574925" y="3373438"/>
          <p14:tracePt t="90942" x="2582863" y="3373438"/>
          <p14:tracePt t="90951" x="2598738" y="3373438"/>
          <p14:tracePt t="90958" x="2606675" y="3373438"/>
          <p14:tracePt t="90966" x="2614613" y="3373438"/>
          <p14:tracePt t="90974" x="2630488" y="3373438"/>
          <p14:tracePt t="90982" x="2646363" y="3373438"/>
          <p14:tracePt t="90990" x="2662238" y="3381375"/>
          <p14:tracePt t="90998" x="2678113" y="3381375"/>
          <p14:tracePt t="91006" x="2701925" y="3381375"/>
          <p14:tracePt t="91014" x="2725738" y="3381375"/>
          <p14:tracePt t="91022" x="2759075" y="3397250"/>
          <p14:tracePt t="91030" x="2790825" y="3397250"/>
          <p14:tracePt t="91039" x="2830513" y="3405188"/>
          <p14:tracePt t="91046" x="2870200" y="3405188"/>
          <p14:tracePt t="91054" x="2917825" y="3413125"/>
          <p14:tracePt t="91062" x="2957513" y="3421063"/>
          <p14:tracePt t="91071" x="2989263" y="3421063"/>
          <p14:tracePt t="91078" x="3028950" y="3421063"/>
          <p14:tracePt t="91086" x="3060700" y="3421063"/>
          <p14:tracePt t="91094" x="3084513" y="3421063"/>
          <p14:tracePt t="91102" x="3109913" y="3421063"/>
          <p14:tracePt t="91111" x="3133725" y="3421063"/>
          <p14:tracePt t="91118" x="3157538" y="3421063"/>
          <p14:tracePt t="91126" x="3181350" y="3421063"/>
          <p14:tracePt t="91134" x="3205163" y="3421063"/>
          <p14:tracePt t="91143" x="3228975" y="3421063"/>
          <p14:tracePt t="91150" x="3260725" y="3421063"/>
          <p14:tracePt t="91158" x="3292475" y="3421063"/>
          <p14:tracePt t="91166" x="3324225" y="3421063"/>
          <p14:tracePt t="91174" x="3355975" y="3421063"/>
          <p14:tracePt t="91182" x="3387725" y="3421063"/>
          <p14:tracePt t="91190" x="3419475" y="3421063"/>
          <p14:tracePt t="91198" x="3451225" y="3421063"/>
          <p14:tracePt t="91207" x="3476625" y="3421063"/>
          <p14:tracePt t="91214" x="3500438" y="3421063"/>
          <p14:tracePt t="91223" x="3524250" y="3421063"/>
          <p14:tracePt t="91231" x="3548063" y="3421063"/>
          <p14:tracePt t="91238" x="3571875" y="3421063"/>
          <p14:tracePt t="91246" x="3595688" y="3421063"/>
          <p14:tracePt t="91254" x="3611563" y="3421063"/>
          <p14:tracePt t="91262" x="3627438" y="3429000"/>
          <p14:tracePt t="91271" x="3651250" y="3429000"/>
          <p14:tracePt t="91278" x="3667125" y="3429000"/>
          <p14:tracePt t="91286" x="3683000" y="3429000"/>
          <p14:tracePt t="91295" x="3706813" y="3429000"/>
          <p14:tracePt t="91302" x="3714750" y="3429000"/>
          <p14:tracePt t="91310" x="3730625" y="3429000"/>
          <p14:tracePt t="91318" x="3746500" y="3429000"/>
          <p14:tracePt t="91327" x="3754438" y="3429000"/>
          <p14:tracePt t="91334" x="3762375" y="3429000"/>
          <p14:tracePt t="91350" x="3770313" y="3429000"/>
          <p14:tracePt t="91375" x="3778250" y="3429000"/>
          <p14:tracePt t="91390" x="3786188" y="3429000"/>
          <p14:tracePt t="91406" x="3794125" y="3429000"/>
          <p14:tracePt t="91414" x="3810000" y="3429000"/>
          <p14:tracePt t="91423" x="3817938" y="3429000"/>
          <p14:tracePt t="91439" x="3833813" y="3429000"/>
          <p14:tracePt t="91446" x="3843338" y="3429000"/>
          <p14:tracePt t="91463" x="3851275" y="3429000"/>
          <p14:tracePt t="91471" x="3859213" y="3429000"/>
          <p14:tracePt t="91486" x="3867150" y="3429000"/>
          <p14:tracePt t="91527" x="3875088" y="3429000"/>
          <p14:tracePt t="91582" x="3890963" y="3429000"/>
          <p14:tracePt t="91598" x="3898900" y="3429000"/>
          <p14:tracePt t="91606" x="3906838" y="3429000"/>
          <p14:tracePt t="91614" x="3914775" y="3429000"/>
          <p14:tracePt t="91630" x="3930650" y="3429000"/>
          <p14:tracePt t="91638" x="3938588" y="3429000"/>
          <p14:tracePt t="91654" x="3946525" y="3429000"/>
          <p14:tracePt t="91662" x="3954463" y="3429000"/>
          <p14:tracePt t="91671" x="3962400" y="3429000"/>
          <p14:tracePt t="91686" x="3970338" y="3429000"/>
          <p14:tracePt t="91703" x="3986213" y="3429000"/>
          <p14:tracePt t="91710" x="3994150" y="3429000"/>
          <p14:tracePt t="91718" x="4002088" y="3429000"/>
          <p14:tracePt t="91726" x="4017963" y="3429000"/>
          <p14:tracePt t="91734" x="4033838" y="3429000"/>
          <p14:tracePt t="91742" x="4049713" y="3429000"/>
          <p14:tracePt t="91750" x="4057650" y="3429000"/>
          <p14:tracePt t="91758" x="4073525" y="3429000"/>
          <p14:tracePt t="91766" x="4089400" y="3429000"/>
          <p14:tracePt t="91775" x="4113213" y="3429000"/>
          <p14:tracePt t="91782" x="4121150" y="3429000"/>
          <p14:tracePt t="91791" x="4137025" y="3429000"/>
          <p14:tracePt t="91798" x="4144963" y="3429000"/>
          <p14:tracePt t="91806" x="4160838" y="3429000"/>
          <p14:tracePt t="91814" x="4176713" y="3429000"/>
          <p14:tracePt t="91822" x="4192588" y="3429000"/>
          <p14:tracePt t="91830" x="4200525" y="3429000"/>
          <p14:tracePt t="91838" x="4210050" y="3429000"/>
          <p14:tracePt t="91846" x="4233863" y="3429000"/>
          <p14:tracePt t="91854" x="4249738" y="3429000"/>
          <p14:tracePt t="91862" x="4265613" y="3429000"/>
          <p14:tracePt t="91870" x="4281488" y="3429000"/>
          <p14:tracePt t="91878" x="4297363" y="3429000"/>
          <p14:tracePt t="91887" x="4313238" y="3429000"/>
          <p14:tracePt t="91894" x="4329113" y="3429000"/>
          <p14:tracePt t="91902" x="4344988" y="3429000"/>
          <p14:tracePt t="91910" x="4368800" y="3421063"/>
          <p14:tracePt t="91918" x="4384675" y="3421063"/>
          <p14:tracePt t="91926" x="4392613" y="3421063"/>
          <p14:tracePt t="91934" x="4400550" y="3421063"/>
          <p14:tracePt t="91942" x="4416425" y="3421063"/>
          <p14:tracePt t="91958" x="4424363" y="3421063"/>
          <p14:tracePt t="91966" x="4432300" y="3421063"/>
          <p14:tracePt t="91974" x="4440238" y="3421063"/>
          <p14:tracePt t="91983" x="4448175" y="3421063"/>
          <p14:tracePt t="91991" x="4456113" y="3421063"/>
          <p14:tracePt t="91998" x="4464050" y="3421063"/>
          <p14:tracePt t="92006" x="4471988" y="3421063"/>
          <p14:tracePt t="92014" x="4479925" y="3421063"/>
          <p14:tracePt t="92022" x="4487863" y="3421063"/>
          <p14:tracePt t="92030" x="4503738" y="3421063"/>
          <p14:tracePt t="92039" x="4511675" y="3421063"/>
          <p14:tracePt t="92054" x="4527550" y="3421063"/>
          <p14:tracePt t="92071" x="4535488" y="3421063"/>
          <p14:tracePt t="92078" x="4543425" y="3421063"/>
          <p14:tracePt t="92086" x="4551363" y="3421063"/>
          <p14:tracePt t="92094" x="4559300" y="3421063"/>
          <p14:tracePt t="92102" x="4567238" y="3421063"/>
          <p14:tracePt t="92110" x="4576763" y="3421063"/>
          <p14:tracePt t="92118" x="4592638" y="3421063"/>
          <p14:tracePt t="92134" x="4600575" y="3421063"/>
          <p14:tracePt t="92143" x="4608513" y="3421063"/>
          <p14:tracePt t="92158" x="4624388" y="3421063"/>
          <p14:tracePt t="92175" x="4632325" y="3421063"/>
          <p14:tracePt t="92182" x="4640263" y="3421063"/>
          <p14:tracePt t="92190" x="4648200" y="3421063"/>
          <p14:tracePt t="92198" x="4664075" y="3421063"/>
          <p14:tracePt t="92206" x="4672013" y="3421063"/>
          <p14:tracePt t="92214" x="4679950" y="3421063"/>
          <p14:tracePt t="92222" x="4687888" y="3421063"/>
          <p14:tracePt t="92231" x="4703763" y="3421063"/>
          <p14:tracePt t="92238" x="4719638" y="3421063"/>
          <p14:tracePt t="92246" x="4727575" y="3421063"/>
          <p14:tracePt t="92254" x="4743450" y="3421063"/>
          <p14:tracePt t="92262" x="4751388" y="3421063"/>
          <p14:tracePt t="92271" x="4775200" y="3421063"/>
          <p14:tracePt t="92278" x="4791075" y="3421063"/>
          <p14:tracePt t="92287" x="4799013" y="3421063"/>
          <p14:tracePt t="92294" x="4814888" y="3421063"/>
          <p14:tracePt t="92303" x="4830763" y="3421063"/>
          <p14:tracePt t="92310" x="4846638" y="3421063"/>
          <p14:tracePt t="92318" x="4862513" y="3421063"/>
          <p14:tracePt t="92327" x="4870450" y="3413125"/>
          <p14:tracePt t="92334" x="4878388" y="3413125"/>
          <p14:tracePt t="92342" x="4894263" y="3413125"/>
          <p14:tracePt t="92351" x="4910138" y="3413125"/>
          <p14:tracePt t="92358" x="4918075" y="3413125"/>
          <p14:tracePt t="92366" x="4933950" y="3413125"/>
          <p14:tracePt t="92375" x="4943475" y="3413125"/>
          <p14:tracePt t="92382" x="4967288" y="3413125"/>
          <p14:tracePt t="92390" x="4983163" y="3413125"/>
          <p14:tracePt t="92398" x="4999038" y="3413125"/>
          <p14:tracePt t="92406" x="5006975" y="3413125"/>
          <p14:tracePt t="92414" x="5014913" y="3413125"/>
          <p14:tracePt t="92422" x="5030788" y="3413125"/>
          <p14:tracePt t="92430" x="5046663" y="3413125"/>
          <p14:tracePt t="92438" x="5054600" y="3413125"/>
          <p14:tracePt t="92447" x="5070475" y="3413125"/>
          <p14:tracePt t="92454" x="5086350" y="3413125"/>
          <p14:tracePt t="92462" x="5094288" y="3405188"/>
          <p14:tracePt t="92470" x="5110163" y="3405188"/>
          <p14:tracePt t="92478" x="5118100" y="3405188"/>
          <p14:tracePt t="92486" x="5133975" y="3405188"/>
          <p14:tracePt t="92494" x="5141913" y="3405188"/>
          <p14:tracePt t="92502" x="5149850" y="3405188"/>
          <p14:tracePt t="92510" x="5157788" y="3405188"/>
          <p14:tracePt t="92518" x="5173663" y="3405188"/>
          <p14:tracePt t="92526" x="5181600" y="3405188"/>
          <p14:tracePt t="92534" x="5189538" y="3405188"/>
          <p14:tracePt t="92550" x="5197475" y="3405188"/>
          <p14:tracePt t="92566" x="5205413" y="3405188"/>
          <p14:tracePt t="92590" x="5213350" y="3405188"/>
          <p14:tracePt t="92614" x="5221288" y="3405188"/>
          <p14:tracePt t="92694" x="5229225" y="3405188"/>
          <p14:tracePt t="92734" x="5237163" y="3405188"/>
          <p14:tracePt t="92782" x="5245100" y="3405188"/>
          <p14:tracePt t="92790" x="5253038" y="3405188"/>
          <p14:tracePt t="92806" x="5260975" y="3405188"/>
          <p14:tracePt t="92822" x="5268913" y="3405188"/>
          <p14:tracePt t="92846" x="5276850" y="3405188"/>
          <p14:tracePt t="92854" x="5284788" y="3405188"/>
          <p14:tracePt t="93022" x="5292725" y="3405188"/>
          <p14:tracePt t="93279" x="5300663" y="3405188"/>
          <p14:tracePt t="93295" x="5318125" y="3405188"/>
          <p14:tracePt t="93303" x="5326063" y="3405188"/>
          <p14:tracePt t="93318" x="5334000" y="3405188"/>
          <p14:tracePt t="93327" x="5341938" y="3405188"/>
          <p14:tracePt t="93342" x="5349875" y="3405188"/>
          <p14:tracePt t="93367" x="5357813" y="3405188"/>
          <p14:tracePt t="93374" x="5365750" y="3405188"/>
          <p14:tracePt t="93382" x="5373688" y="3405188"/>
          <p14:tracePt t="93390" x="5381625" y="3405188"/>
          <p14:tracePt t="93398" x="5397500" y="3405188"/>
          <p14:tracePt t="93406" x="5413375" y="3405188"/>
          <p14:tracePt t="93415" x="5429250" y="3405188"/>
          <p14:tracePt t="93422" x="5445125" y="3405188"/>
          <p14:tracePt t="93431" x="5461000" y="3397250"/>
          <p14:tracePt t="93438" x="5476875" y="3397250"/>
          <p14:tracePt t="93446" x="5500688" y="3397250"/>
          <p14:tracePt t="93454" x="5516563" y="3397250"/>
          <p14:tracePt t="93462" x="5540375" y="3397250"/>
          <p14:tracePt t="93471" x="5556250" y="3397250"/>
          <p14:tracePt t="93478" x="5580063" y="3397250"/>
          <p14:tracePt t="93486" x="5595938" y="3397250"/>
          <p14:tracePt t="93494" x="5619750" y="3397250"/>
          <p14:tracePt t="93502" x="5651500" y="3397250"/>
          <p14:tracePt t="93511" x="5692775" y="3397250"/>
          <p14:tracePt t="93518" x="5740400" y="3397250"/>
          <p14:tracePt t="93526" x="5780088" y="3397250"/>
          <p14:tracePt t="93534" x="5827713" y="3389313"/>
          <p14:tracePt t="93543" x="5867400" y="3389313"/>
          <p14:tracePt t="93551" x="5899150" y="3389313"/>
          <p14:tracePt t="93558" x="5946775" y="3389313"/>
          <p14:tracePt t="93567" x="5970588" y="3389313"/>
          <p14:tracePt t="93574" x="5994400" y="3389313"/>
          <p14:tracePt t="93583" x="6010275" y="3389313"/>
          <p14:tracePt t="93590" x="6034088" y="3381375"/>
          <p14:tracePt t="93598" x="6051550" y="3381375"/>
          <p14:tracePt t="93606" x="6059488" y="3381375"/>
          <p14:tracePt t="93614" x="6083300" y="3381375"/>
          <p14:tracePt t="93622" x="6099175" y="3381375"/>
          <p14:tracePt t="93631" x="6107113" y="3381375"/>
          <p14:tracePt t="93638" x="6122988" y="3381375"/>
          <p14:tracePt t="93647" x="6130925" y="3381375"/>
          <p14:tracePt t="93654" x="6154738" y="3381375"/>
          <p14:tracePt t="93662" x="6162675" y="3381375"/>
          <p14:tracePt t="93671" x="6178550" y="3381375"/>
          <p14:tracePt t="93678" x="6194425" y="3381375"/>
          <p14:tracePt t="93686" x="6210300" y="3381375"/>
          <p14:tracePt t="93694" x="6226175" y="3381375"/>
          <p14:tracePt t="93702" x="6242050" y="3381375"/>
          <p14:tracePt t="93711" x="6265863" y="3381375"/>
          <p14:tracePt t="93718" x="6289675" y="3381375"/>
          <p14:tracePt t="93727" x="6313488" y="3381375"/>
          <p14:tracePt t="93734" x="6329363" y="3381375"/>
          <p14:tracePt t="93743" x="6345238" y="3381375"/>
          <p14:tracePt t="93750" x="6376988" y="3381375"/>
          <p14:tracePt t="93759" x="6392863" y="3381375"/>
          <p14:tracePt t="93766" x="6418263" y="3381375"/>
          <p14:tracePt t="93774" x="6442075" y="3381375"/>
          <p14:tracePt t="93782" x="6457950" y="3381375"/>
          <p14:tracePt t="93790" x="6473825" y="3381375"/>
          <p14:tracePt t="93798" x="6489700" y="3381375"/>
          <p14:tracePt t="93806" x="6513513" y="3381375"/>
          <p14:tracePt t="93814" x="6521450" y="3381375"/>
          <p14:tracePt t="93822" x="6529388" y="3381375"/>
          <p14:tracePt t="93830" x="6537325" y="3381375"/>
          <p14:tracePt t="93838" x="6553200" y="3381375"/>
          <p14:tracePt t="93846" x="6561138" y="3381375"/>
          <p14:tracePt t="93854" x="6569075" y="3381375"/>
          <p14:tracePt t="93862" x="6577013" y="3381375"/>
          <p14:tracePt t="93871" x="6584950" y="3381375"/>
          <p14:tracePt t="93879" x="6592888" y="3381375"/>
          <p14:tracePt t="93887" x="6608763" y="3381375"/>
          <p14:tracePt t="93894" x="6632575" y="3373438"/>
          <p14:tracePt t="93910" x="6648450" y="3373438"/>
          <p14:tracePt t="93918" x="6656388" y="3373438"/>
          <p14:tracePt t="93926" x="6680200" y="3373438"/>
          <p14:tracePt t="93934" x="6688138" y="3373438"/>
          <p14:tracePt t="93942" x="6704013" y="3365500"/>
          <p14:tracePt t="93950" x="6711950" y="3365500"/>
          <p14:tracePt t="93958" x="6727825" y="3365500"/>
          <p14:tracePt t="93971" x="6743700" y="3357563"/>
          <p14:tracePt t="93974" x="6759575" y="3357563"/>
          <p14:tracePt t="93982" x="6777038" y="3357563"/>
          <p14:tracePt t="93990" x="6792913" y="3357563"/>
          <p14:tracePt t="93998" x="6808788" y="3357563"/>
          <p14:tracePt t="94006" x="6832600" y="3349625"/>
          <p14:tracePt t="94014" x="6848475" y="3349625"/>
          <p14:tracePt t="94022" x="6864350" y="3349625"/>
          <p14:tracePt t="94030" x="6888163" y="3341688"/>
          <p14:tracePt t="94038" x="6904038" y="3341688"/>
          <p14:tracePt t="94046" x="6927850" y="3341688"/>
          <p14:tracePt t="94055" x="6943725" y="3341688"/>
          <p14:tracePt t="94062" x="6959600" y="3341688"/>
          <p14:tracePt t="94071" x="6975475" y="3341688"/>
          <p14:tracePt t="94078" x="6991350" y="3341688"/>
          <p14:tracePt t="94086" x="6999288" y="3341688"/>
          <p14:tracePt t="94094" x="7015163" y="3333750"/>
          <p14:tracePt t="94102" x="7031038" y="3333750"/>
          <p14:tracePt t="94110" x="7046913" y="3333750"/>
          <p14:tracePt t="94119" x="7070725" y="3333750"/>
          <p14:tracePt t="94126" x="7086600" y="3333750"/>
          <p14:tracePt t="94134" x="7110413" y="3333750"/>
          <p14:tracePt t="94142" x="7126288" y="3333750"/>
          <p14:tracePt t="94150" x="7151688" y="3333750"/>
          <p14:tracePt t="94158" x="7167563" y="3333750"/>
          <p14:tracePt t="94166" x="7183438" y="3333750"/>
          <p14:tracePt t="94174" x="7191375" y="3333750"/>
          <p14:tracePt t="94182" x="7207250" y="3333750"/>
          <p14:tracePt t="94198" x="7215188" y="3333750"/>
          <p14:tracePt t="94223" x="7223125" y="3333750"/>
          <p14:tracePt t="94238" x="7231063" y="3333750"/>
          <p14:tracePt t="94254" x="7239000" y="3333750"/>
          <p14:tracePt t="94263" x="7246938" y="3333750"/>
          <p14:tracePt t="94271" x="7254875" y="3333750"/>
          <p14:tracePt t="94278" x="7262813" y="3333750"/>
          <p14:tracePt t="94294" x="7270750" y="3333750"/>
          <p14:tracePt t="94302" x="7278688" y="3333750"/>
          <p14:tracePt t="94462" x="7270750" y="3333750"/>
          <p14:tracePt t="94471" x="7254875" y="3341688"/>
          <p14:tracePt t="94478" x="7246938" y="3341688"/>
          <p14:tracePt t="94486" x="7239000" y="3341688"/>
          <p14:tracePt t="94495" x="7215188" y="3349625"/>
          <p14:tracePt t="94502" x="7199313" y="3357563"/>
          <p14:tracePt t="94511" x="7183438" y="3365500"/>
          <p14:tracePt t="94518" x="7175500" y="3365500"/>
          <p14:tracePt t="94526" x="7159625" y="3365500"/>
          <p14:tracePt t="94534" x="7143750" y="3373438"/>
          <p14:tracePt t="94542" x="7118350" y="3381375"/>
          <p14:tracePt t="94550" x="7094538" y="3389313"/>
          <p14:tracePt t="94558" x="7046913" y="3397250"/>
          <p14:tracePt t="94567" x="7007225" y="3397250"/>
          <p14:tracePt t="94575" x="6951663" y="3397250"/>
          <p14:tracePt t="94583" x="6880225" y="3405188"/>
          <p14:tracePt t="94590" x="6824663" y="3405188"/>
          <p14:tracePt t="94598" x="6743700" y="3421063"/>
          <p14:tracePt t="94606" x="6680200" y="3429000"/>
          <p14:tracePt t="94614" x="6616700" y="3436938"/>
          <p14:tracePt t="94622" x="6561138" y="3444875"/>
          <p14:tracePt t="94630" x="6505575" y="3460750"/>
          <p14:tracePt t="94638" x="6465888" y="3460750"/>
          <p14:tracePt t="94646" x="6418263" y="3468688"/>
          <p14:tracePt t="94654" x="6384925" y="3468688"/>
          <p14:tracePt t="94662" x="6369050" y="3476625"/>
          <p14:tracePt t="94671" x="6345238" y="3476625"/>
          <p14:tracePt t="94678" x="6337300" y="3476625"/>
          <p14:tracePt t="94686" x="6329363" y="3476625"/>
          <p14:tracePt t="94695" x="6321425" y="3476625"/>
          <p14:tracePt t="94711" x="6313488" y="3476625"/>
          <p14:tracePt t="94806" x="6321425" y="3476625"/>
          <p14:tracePt t="94814" x="6329363" y="3476625"/>
          <p14:tracePt t="94822" x="6337300" y="3476625"/>
          <p14:tracePt t="94838" x="6345238" y="3476625"/>
          <p14:tracePt t="94846" x="6345238" y="3468688"/>
          <p14:tracePt t="94854" x="6353175" y="3468688"/>
          <p14:tracePt t="94871" x="6361113" y="3468688"/>
          <p14:tracePt t="94918" x="6369050" y="3468688"/>
          <p14:tracePt t="94943" x="6376988" y="3468688"/>
          <p14:tracePt t="94983" x="6384925" y="3468688"/>
          <p14:tracePt t="94998" x="6392863" y="3468688"/>
          <p14:tracePt t="95007" x="6402388" y="3468688"/>
          <p14:tracePt t="95023" x="6410325" y="3468688"/>
          <p14:tracePt t="95030" x="6418263" y="3476625"/>
          <p14:tracePt t="95038" x="6426200" y="3476625"/>
          <p14:tracePt t="95046" x="6442075" y="3476625"/>
          <p14:tracePt t="95054" x="6450013" y="3476625"/>
          <p14:tracePt t="95062" x="6473825" y="3476625"/>
          <p14:tracePt t="95071" x="6505575" y="3476625"/>
          <p14:tracePt t="95078" x="6537325" y="3476625"/>
          <p14:tracePt t="95087" x="6600825" y="3476625"/>
          <p14:tracePt t="95095" x="6680200" y="3484563"/>
          <p14:tracePt t="95102" x="6759575" y="3484563"/>
          <p14:tracePt t="95110" x="6848475" y="3484563"/>
          <p14:tracePt t="95118" x="6951663" y="3484563"/>
          <p14:tracePt t="95127" x="7046913" y="3484563"/>
          <p14:tracePt t="95134" x="7135813" y="3484563"/>
          <p14:tracePt t="95142" x="7215188" y="3484563"/>
          <p14:tracePt t="95150" x="7302500" y="3476625"/>
          <p14:tracePt t="95158" x="7366000" y="3476625"/>
          <p14:tracePt t="95167" x="7413625" y="3460750"/>
          <p14:tracePt t="95174" x="7437438" y="3460750"/>
          <p14:tracePt t="95182" x="7453313" y="3460750"/>
          <p14:tracePt t="95191" x="7461250" y="3460750"/>
          <p14:tracePt t="95279" x="7453313" y="3452813"/>
          <p14:tracePt t="95382" x="7437438" y="3452813"/>
          <p14:tracePt t="95390" x="7437438" y="3468688"/>
          <p14:tracePt t="95398" x="7437438" y="3476625"/>
          <p14:tracePt t="95407" x="7437438" y="3492500"/>
          <p14:tracePt t="95414" x="7437438" y="3508375"/>
          <p14:tracePt t="95422" x="7437438" y="3532188"/>
          <p14:tracePt t="95431" x="7421563" y="3563938"/>
          <p14:tracePt t="95438" x="7389813" y="3629025"/>
          <p14:tracePt t="95447" x="7366000" y="3692525"/>
          <p14:tracePt t="95455" x="7342188" y="3771900"/>
          <p14:tracePt t="95462" x="7318375" y="3859213"/>
          <p14:tracePt t="95471" x="7302500" y="3938588"/>
          <p14:tracePt t="95479" x="7278688" y="4019550"/>
          <p14:tracePt t="95486" x="7262813" y="4122738"/>
          <p14:tracePt t="95495" x="7246938" y="4233863"/>
          <p14:tracePt t="95502" x="7246938" y="4322763"/>
          <p14:tracePt t="95511" x="7223125" y="4425950"/>
          <p14:tracePt t="95518" x="7215188" y="4521200"/>
          <p14:tracePt t="95527" x="7199313" y="4608513"/>
          <p14:tracePt t="95534" x="7175500" y="4681538"/>
          <p14:tracePt t="95542" x="7143750" y="4752975"/>
          <p14:tracePt t="95550" x="7102475" y="4808538"/>
          <p14:tracePt t="95558" x="7070725" y="4856163"/>
          <p14:tracePt t="95567" x="7046913" y="4895850"/>
          <p14:tracePt t="95574" x="7015163" y="4927600"/>
          <p14:tracePt t="95582" x="6983413" y="4943475"/>
          <p14:tracePt t="95590" x="6959600" y="4967288"/>
          <p14:tracePt t="95598" x="6943725" y="4976813"/>
          <p14:tracePt t="95606" x="6927850" y="4992688"/>
          <p14:tracePt t="95614" x="6911975" y="5000625"/>
          <p14:tracePt t="95622" x="6904038" y="5016500"/>
          <p14:tracePt t="95630" x="6880225" y="5016500"/>
          <p14:tracePt t="95638" x="6856413" y="5032375"/>
          <p14:tracePt t="95646" x="6832600" y="5040313"/>
          <p14:tracePt t="95654" x="6808788" y="5048250"/>
          <p14:tracePt t="95662" x="6769100" y="5064125"/>
          <p14:tracePt t="95670" x="6735763" y="5080000"/>
          <p14:tracePt t="95678" x="6680200" y="5095875"/>
          <p14:tracePt t="95686" x="6632575" y="5111750"/>
          <p14:tracePt t="95694" x="6584950" y="5127625"/>
          <p14:tracePt t="95702" x="6537325" y="5151438"/>
          <p14:tracePt t="95710" x="6497638" y="5167313"/>
          <p14:tracePt t="95718" x="6473825" y="5175250"/>
          <p14:tracePt t="95726" x="6450013" y="5175250"/>
          <p14:tracePt t="95759" x="6450013" y="5167313"/>
          <p14:tracePt t="95774" x="6450013" y="5159375"/>
          <p14:tracePt t="95782" x="6457950" y="5143500"/>
          <p14:tracePt t="95798" x="6457950" y="5135563"/>
          <p14:tracePt t="95806" x="6465888" y="5135563"/>
          <p14:tracePt t="95814" x="6465888" y="5127625"/>
          <p14:tracePt t="95847" x="6457950" y="5119688"/>
          <p14:tracePt t="95854" x="6442075" y="5119688"/>
          <p14:tracePt t="95862" x="6418263" y="5111750"/>
          <p14:tracePt t="95878" x="6402388" y="5095875"/>
          <p14:tracePt t="95887" x="6392863" y="5095875"/>
          <p14:tracePt t="95903" x="6384925" y="5087938"/>
          <p14:tracePt t="95918" x="6376988" y="5087938"/>
          <p14:tracePt t="95926" x="6369050" y="5080000"/>
          <p14:tracePt t="95943" x="6369050" y="5072063"/>
          <p14:tracePt t="95951" x="6369050" y="5064125"/>
          <p14:tracePt t="95966" x="6369050" y="5056188"/>
          <p14:tracePt t="95979" x="6369050" y="5048250"/>
          <p14:tracePt t="95990" x="6369050" y="5040313"/>
          <p14:tracePt t="96038" x="6369050" y="5032375"/>
          <p14:tracePt t="97062" x="6376988" y="5032375"/>
          <p14:tracePt t="97694" x="6384925" y="5032375"/>
          <p14:tracePt t="98062" x="6392863" y="5032375"/>
          <p14:tracePt t="98390" x="6369050" y="5024438"/>
          <p14:tracePt t="98398" x="6353175" y="5024438"/>
          <p14:tracePt t="98406" x="6329363" y="5008563"/>
          <p14:tracePt t="98415" x="6305550" y="4992688"/>
          <p14:tracePt t="98422" x="6273800" y="4976813"/>
          <p14:tracePt t="98430" x="6242050" y="4959350"/>
          <p14:tracePt t="98438" x="6202363" y="4919663"/>
          <p14:tracePt t="98446" x="6154738" y="4887913"/>
          <p14:tracePt t="98455" x="6122988" y="4872038"/>
          <p14:tracePt t="98462" x="6099175" y="4832350"/>
          <p14:tracePt t="98471" x="6059488" y="4800600"/>
          <p14:tracePt t="98478" x="6034088" y="4768850"/>
          <p14:tracePt t="98488" x="6018213" y="4745038"/>
          <p14:tracePt t="98494" x="5994400" y="4705350"/>
          <p14:tracePt t="98502" x="5970588" y="4681538"/>
          <p14:tracePt t="98510" x="5946775" y="4649788"/>
          <p14:tracePt t="98518" x="5946775" y="4633913"/>
          <p14:tracePt t="98526" x="5930900" y="4616450"/>
          <p14:tracePt t="98534" x="5930900" y="4608513"/>
          <p14:tracePt t="98542" x="5922963" y="4600575"/>
          <p14:tracePt t="98550" x="5915025" y="4592638"/>
          <p14:tracePt t="98574" x="5907088" y="4584700"/>
          <p14:tracePt t="98606" x="5899150" y="4576763"/>
          <p14:tracePt t="98622" x="5891213" y="4576763"/>
          <p14:tracePt t="98630" x="5883275" y="4568825"/>
          <p14:tracePt t="98638" x="5883275" y="4560888"/>
          <p14:tracePt t="98647" x="5867400" y="4552950"/>
          <p14:tracePt t="98654" x="5867400" y="4545013"/>
          <p14:tracePt t="98662" x="5859463" y="4537075"/>
          <p14:tracePt t="98678" x="5851525" y="4529138"/>
          <p14:tracePt t="99703" x="5859463" y="4529138"/>
          <p14:tracePt t="99734" x="5859463" y="4537075"/>
          <p14:tracePt t="99759" x="5867400" y="4552950"/>
          <p14:tracePt t="99767" x="5875338" y="4552950"/>
          <p14:tracePt t="99774" x="5875338" y="4568825"/>
          <p14:tracePt t="99782" x="5883275" y="4576763"/>
          <p14:tracePt t="99790" x="5891213" y="4600575"/>
          <p14:tracePt t="99798" x="5899150" y="4616450"/>
          <p14:tracePt t="99806" x="5907088" y="4624388"/>
          <p14:tracePt t="99814" x="5915025" y="4649788"/>
          <p14:tracePt t="99822" x="5915025" y="4673600"/>
          <p14:tracePt t="99830" x="5930900" y="4689475"/>
          <p14:tracePt t="99838" x="5938838" y="4713288"/>
          <p14:tracePt t="99846" x="5938838" y="4737100"/>
          <p14:tracePt t="99854" x="5946775" y="4760913"/>
          <p14:tracePt t="99863" x="5954713" y="4776788"/>
          <p14:tracePt t="99870" x="5954713" y="4800600"/>
          <p14:tracePt t="99878" x="5954713" y="4816475"/>
          <p14:tracePt t="99887" x="5954713" y="4840288"/>
          <p14:tracePt t="99894" x="5954713" y="4864100"/>
          <p14:tracePt t="99902" x="5954713" y="4879975"/>
          <p14:tracePt t="99910" x="5954713" y="4903788"/>
          <p14:tracePt t="99918" x="5954713" y="4911725"/>
          <p14:tracePt t="99926" x="5954713" y="4919663"/>
          <p14:tracePt t="99934" x="5954713" y="4927600"/>
          <p14:tracePt t="99982" x="5962650" y="4927600"/>
          <p14:tracePt t="100423" x="5970588" y="4927600"/>
          <p14:tracePt t="100582" x="5978525" y="4927600"/>
          <p14:tracePt t="100614" x="5986463" y="4927600"/>
          <p14:tracePt t="100703" x="5994400" y="4927600"/>
          <p14:tracePt t="100742" x="6002338" y="4927600"/>
          <p14:tracePt t="100758" x="6010275" y="4927600"/>
          <p14:tracePt t="100766" x="6010275" y="4935538"/>
          <p14:tracePt t="100774" x="6018213" y="4943475"/>
          <p14:tracePt t="100782" x="6034088" y="4943475"/>
          <p14:tracePt t="100798" x="6051550" y="4951413"/>
          <p14:tracePt t="100806" x="6059488" y="4951413"/>
          <p14:tracePt t="100814" x="6067425" y="4951413"/>
          <p14:tracePt t="100822" x="6075363" y="4959350"/>
          <p14:tracePt t="100830" x="6083300" y="4967288"/>
          <p14:tracePt t="100838" x="6091238" y="4967288"/>
          <p14:tracePt t="100854" x="6099175" y="4967288"/>
          <p14:tracePt t="101078" x="6099175" y="4976813"/>
          <p14:tracePt t="101087" x="6107113" y="4976813"/>
          <p14:tracePt t="101102" x="6107113" y="4984750"/>
          <p14:tracePt t="102095" x="6107113" y="4992688"/>
          <p14:tracePt t="102182" x="6107113" y="4984750"/>
          <p14:tracePt t="102198" x="6107113" y="4976813"/>
          <p14:tracePt t="102446" x="6107113" y="4984750"/>
          <p14:tracePt t="102582" x="6115050" y="4984750"/>
          <p14:tracePt t="103079" x="6115050" y="4976813"/>
          <p14:tracePt t="103103" x="6107113" y="4967288"/>
          <p14:tracePt t="103118" x="6091238" y="4959350"/>
          <p14:tracePt t="103126" x="6083300" y="4959350"/>
          <p14:tracePt t="103134" x="6075363" y="4959350"/>
          <p14:tracePt t="103142" x="6059488" y="4951413"/>
          <p14:tracePt t="103150" x="6034088" y="4943475"/>
          <p14:tracePt t="103158" x="6010275" y="4935538"/>
          <p14:tracePt t="103166" x="5994400" y="4935538"/>
          <p14:tracePt t="103174" x="5962650" y="4927600"/>
          <p14:tracePt t="103182" x="5915025" y="4911725"/>
          <p14:tracePt t="103190" x="5867400" y="4895850"/>
          <p14:tracePt t="103198" x="5811838" y="4879975"/>
          <p14:tracePt t="103206" x="5748338" y="4864100"/>
          <p14:tracePt t="103214" x="5676900" y="4848225"/>
          <p14:tracePt t="103222" x="5595938" y="4832350"/>
          <p14:tracePt t="103230" x="5516563" y="4808538"/>
          <p14:tracePt t="103238" x="5429250" y="4776788"/>
          <p14:tracePt t="103246" x="5334000" y="4768850"/>
          <p14:tracePt t="103254" x="5245100" y="4745038"/>
          <p14:tracePt t="103263" x="5165725" y="4729163"/>
          <p14:tracePt t="103270" x="5062538" y="4697413"/>
          <p14:tracePt t="103278" x="4967288" y="4673600"/>
          <p14:tracePt t="103288" x="4870450" y="4649788"/>
          <p14:tracePt t="103294" x="4783138" y="4616450"/>
          <p14:tracePt t="103302" x="4687888" y="4592638"/>
          <p14:tracePt t="103310" x="4600575" y="4568825"/>
          <p14:tracePt t="103318" x="4503738" y="4537075"/>
          <p14:tracePt t="103326" x="4416425" y="4521200"/>
          <p14:tracePt t="103334" x="4337050" y="4497388"/>
          <p14:tracePt t="103342" x="4249738" y="4473575"/>
          <p14:tracePt t="103350" x="4176713" y="4457700"/>
          <p14:tracePt t="103358" x="4097338" y="4441825"/>
          <p14:tracePt t="103366" x="4025900" y="4418013"/>
          <p14:tracePt t="103374" x="3954463" y="4402138"/>
          <p14:tracePt t="103382" x="3890963" y="4386263"/>
          <p14:tracePt t="103390" x="3825875" y="4370388"/>
          <p14:tracePt t="103398" x="3770313" y="4362450"/>
          <p14:tracePt t="103406" x="3714750" y="4338638"/>
          <p14:tracePt t="103414" x="3667125" y="4330700"/>
          <p14:tracePt t="103422" x="3611563" y="4314825"/>
          <p14:tracePt t="103430" x="3579813" y="4298950"/>
          <p14:tracePt t="103438" x="3532188" y="4291013"/>
          <p14:tracePt t="103446" x="3484563" y="4265613"/>
          <p14:tracePt t="103454" x="3435350" y="4249738"/>
          <p14:tracePt t="103462" x="3379788" y="4233863"/>
          <p14:tracePt t="103470" x="3332163" y="4210050"/>
          <p14:tracePt t="103479" x="3284538" y="4186238"/>
          <p14:tracePt t="103487" x="3228975" y="4170363"/>
          <p14:tracePt t="103494" x="3173413" y="4146550"/>
          <p14:tracePt t="103502" x="3117850" y="4138613"/>
          <p14:tracePt t="103510" x="3060700" y="4114800"/>
          <p14:tracePt t="103518" x="3005138" y="4106863"/>
          <p14:tracePt t="103526" x="2957513" y="4090988"/>
          <p14:tracePt t="103534" x="2925763" y="4083050"/>
          <p14:tracePt t="103542" x="2878138" y="4067175"/>
          <p14:tracePt t="103550" x="2838450" y="4051300"/>
          <p14:tracePt t="103559" x="2782888" y="4035425"/>
          <p14:tracePt t="103566" x="2733675" y="4019550"/>
          <p14:tracePt t="103574" x="2678113" y="4011613"/>
          <p14:tracePt t="103582" x="2622550" y="3995738"/>
          <p14:tracePt t="103590" x="2574925" y="3979863"/>
          <p14:tracePt t="103598" x="2543175" y="3963988"/>
          <p14:tracePt t="103606" x="2495550" y="3956050"/>
          <p14:tracePt t="103614" x="2447925" y="3948113"/>
          <p14:tracePt t="103623" x="2400300" y="3930650"/>
          <p14:tracePt t="103630" x="2359025" y="3914775"/>
          <p14:tracePt t="103638" x="2319338" y="3906838"/>
          <p14:tracePt t="103646" x="2295525" y="3890963"/>
          <p14:tracePt t="103654" x="2271713" y="3883025"/>
          <p14:tracePt t="103662" x="2247900" y="3875088"/>
          <p14:tracePt t="103670" x="2216150" y="3859213"/>
          <p14:tracePt t="103678" x="2192338" y="3851275"/>
          <p14:tracePt t="103687" x="2160588" y="3835400"/>
          <p14:tracePt t="103695" x="2120900" y="3827463"/>
          <p14:tracePt t="103702" x="2097088" y="3819525"/>
          <p14:tracePt t="103710" x="2073275" y="3795713"/>
          <p14:tracePt t="103718" x="2041525" y="3787775"/>
          <p14:tracePt t="103726" x="2017713" y="3771900"/>
          <p14:tracePt t="103734" x="2000250" y="3763963"/>
          <p14:tracePt t="103742" x="1992313" y="3763963"/>
          <p14:tracePt t="103750" x="1976438" y="3748088"/>
          <p14:tracePt t="103774" x="1976438" y="3740150"/>
          <p14:tracePt t="103782" x="1976438" y="3732213"/>
          <p14:tracePt t="103807" x="1976438" y="3724275"/>
          <p14:tracePt t="103879" x="1984375" y="3724275"/>
          <p14:tracePt t="103903" x="1992313" y="3724275"/>
          <p14:tracePt t="103911" x="2000250" y="3724275"/>
          <p14:tracePt t="103935" x="2008188" y="3724275"/>
          <p14:tracePt t="103943" x="2017713" y="3724275"/>
          <p14:tracePt t="103950" x="2025650" y="3724275"/>
          <p14:tracePt t="103958" x="2041525" y="3732213"/>
          <p14:tracePt t="103966" x="2065338" y="3740150"/>
          <p14:tracePt t="103975" x="2081213" y="3748088"/>
          <p14:tracePt t="103988" x="2097088" y="3756025"/>
          <p14:tracePt t="103990" x="2120900" y="3763963"/>
          <p14:tracePt t="103998" x="2136775" y="3771900"/>
          <p14:tracePt t="104007" x="2176463" y="3787775"/>
          <p14:tracePt t="104014" x="2200275" y="3787775"/>
          <p14:tracePt t="104022" x="2232025" y="3803650"/>
          <p14:tracePt t="104030" x="2271713" y="3819525"/>
          <p14:tracePt t="104038" x="2303463" y="3827463"/>
          <p14:tracePt t="104046" x="2351088" y="3835400"/>
          <p14:tracePt t="104054" x="2392363" y="3843338"/>
          <p14:tracePt t="104062" x="2447925" y="3851275"/>
          <p14:tracePt t="104070" x="2495550" y="3867150"/>
          <p14:tracePt t="104079" x="2559050" y="3875088"/>
          <p14:tracePt t="104087" x="2614613" y="3883025"/>
          <p14:tracePt t="104094" x="2678113" y="3890963"/>
          <p14:tracePt t="104102" x="2759075" y="3898900"/>
          <p14:tracePt t="104111" x="2822575" y="3898900"/>
          <p14:tracePt t="104118" x="2894013" y="3906838"/>
          <p14:tracePt t="104127" x="2957513" y="3914775"/>
          <p14:tracePt t="104134" x="3021013" y="3914775"/>
          <p14:tracePt t="104142" x="3100388" y="3914775"/>
          <p14:tracePt t="104150" x="3165475" y="3922713"/>
          <p14:tracePt t="104158" x="3213100" y="3922713"/>
          <p14:tracePt t="104166" x="3252788" y="3922713"/>
          <p14:tracePt t="104174" x="3300413" y="3922713"/>
          <p14:tracePt t="104182" x="3332163" y="3922713"/>
          <p14:tracePt t="104190" x="3371850" y="3922713"/>
          <p14:tracePt t="104198" x="3403600" y="3922713"/>
          <p14:tracePt t="104206" x="3427413" y="3922713"/>
          <p14:tracePt t="104214" x="3451225" y="3922713"/>
          <p14:tracePt t="104222" x="3476625" y="3922713"/>
          <p14:tracePt t="104230" x="3484563" y="3922713"/>
          <p14:tracePt t="104238" x="3500438" y="3930650"/>
          <p14:tracePt t="104246" x="3524250" y="3930650"/>
          <p14:tracePt t="104254" x="3532188" y="3930650"/>
          <p14:tracePt t="104263" x="3548063" y="3930650"/>
          <p14:tracePt t="104270" x="3556000" y="3930650"/>
          <p14:tracePt t="104278" x="3563938" y="3930650"/>
          <p14:tracePt t="104288" x="3571875" y="3930650"/>
          <p14:tracePt t="104294" x="3579813" y="3930650"/>
          <p14:tracePt t="104302" x="3587750" y="3930650"/>
          <p14:tracePt t="104311" x="3595688" y="3930650"/>
          <p14:tracePt t="104318" x="3611563" y="3930650"/>
          <p14:tracePt t="104326" x="3619500" y="3930650"/>
          <p14:tracePt t="104334" x="3635375" y="3930650"/>
          <p14:tracePt t="104342" x="3651250" y="3930650"/>
          <p14:tracePt t="104350" x="3675063" y="3930650"/>
          <p14:tracePt t="104358" x="3698875" y="3930650"/>
          <p14:tracePt t="104366" x="3714750" y="3930650"/>
          <p14:tracePt t="104374" x="3730625" y="3930650"/>
          <p14:tracePt t="104383" x="3746500" y="3930650"/>
          <p14:tracePt t="104390" x="3762375" y="3930650"/>
          <p14:tracePt t="104398" x="3770313" y="3930650"/>
          <p14:tracePt t="104406" x="3778250" y="3930650"/>
          <p14:tracePt t="104414" x="3786188" y="3922713"/>
          <p14:tracePt t="104422" x="3802063" y="3922713"/>
          <p14:tracePt t="104446" x="3810000" y="3922713"/>
          <p14:tracePt t="104462" x="3810000" y="3914775"/>
          <p14:tracePt t="104470" x="3817938" y="3906838"/>
          <p14:tracePt t="104479" x="3825875" y="3906838"/>
          <p14:tracePt t="104487" x="3843338" y="3906838"/>
          <p14:tracePt t="104494" x="3859213" y="3898900"/>
          <p14:tracePt t="104502" x="3875088" y="3890963"/>
          <p14:tracePt t="104510" x="3898900" y="3890963"/>
          <p14:tracePt t="104518" x="3930650" y="3883025"/>
          <p14:tracePt t="104526" x="3954463" y="3875088"/>
          <p14:tracePt t="104534" x="3970338" y="3867150"/>
          <p14:tracePt t="104542" x="3994150" y="3859213"/>
          <p14:tracePt t="104550" x="4010025" y="3851275"/>
          <p14:tracePt t="104558" x="4033838" y="3843338"/>
          <p14:tracePt t="104566" x="4049713" y="3843338"/>
          <p14:tracePt t="104574" x="4057650" y="3835400"/>
          <p14:tracePt t="104582" x="4065588" y="3835400"/>
          <p14:tracePt t="105398" x="4065588" y="3843338"/>
          <p14:tracePt t="105423" x="4057650" y="3843338"/>
          <p14:tracePt t="105430" x="4057650" y="3851275"/>
          <p14:tracePt t="105439" x="4057650" y="3859213"/>
          <p14:tracePt t="105446" x="4057650" y="3867150"/>
          <p14:tracePt t="105454" x="4049713" y="3883025"/>
          <p14:tracePt t="105463" x="4049713" y="3898900"/>
          <p14:tracePt t="105470" x="4033838" y="3922713"/>
          <p14:tracePt t="105478" x="4017963" y="3938588"/>
          <p14:tracePt t="105487" x="3994150" y="3979863"/>
          <p14:tracePt t="105494" x="3970338" y="4011613"/>
          <p14:tracePt t="105502" x="3930650" y="4051300"/>
          <p14:tracePt t="105510" x="3898900" y="4090988"/>
          <p14:tracePt t="105518" x="3859213" y="4130675"/>
          <p14:tracePt t="105526" x="3810000" y="4170363"/>
          <p14:tracePt t="105535" x="3762375" y="4202113"/>
          <p14:tracePt t="105542" x="3706813" y="4241800"/>
          <p14:tracePt t="105551" x="3659188" y="4273550"/>
          <p14:tracePt t="105558" x="3603625" y="4306888"/>
          <p14:tracePt t="105566" x="3556000" y="4346575"/>
          <p14:tracePt t="105574" x="3492500" y="4386263"/>
          <p14:tracePt t="105582" x="3435350" y="4410075"/>
          <p14:tracePt t="105590" x="3379788" y="4441825"/>
          <p14:tracePt t="105598" x="3324225" y="4473575"/>
          <p14:tracePt t="105606" x="3260725" y="4505325"/>
          <p14:tracePt t="105614" x="3205163" y="4529138"/>
          <p14:tracePt t="105622" x="3149600" y="4568825"/>
          <p14:tracePt t="105630" x="3084513" y="4584700"/>
          <p14:tracePt t="105638" x="3036888" y="4608513"/>
          <p14:tracePt t="105646" x="2981325" y="4624388"/>
          <p14:tracePt t="105654" x="2925763" y="4657725"/>
          <p14:tracePt t="105662" x="2854325" y="4673600"/>
          <p14:tracePt t="105670" x="2814638" y="4689475"/>
          <p14:tracePt t="105678" x="2741613" y="4697413"/>
          <p14:tracePt t="105687" x="2701925" y="4697413"/>
          <p14:tracePt t="105695" x="2646363" y="4705350"/>
          <p14:tracePt t="105702" x="2590800" y="4713288"/>
          <p14:tracePt t="105710" x="2551113" y="4713288"/>
          <p14:tracePt t="105719" x="2503488" y="4721225"/>
          <p14:tracePt t="105727" x="2455863" y="4729163"/>
          <p14:tracePt t="105735" x="2424113" y="4729163"/>
          <p14:tracePt t="105742" x="2408238" y="4737100"/>
          <p14:tracePt t="105750" x="2384425" y="4745038"/>
          <p14:tracePt t="105758" x="2374900" y="4745038"/>
          <p14:tracePt t="106094" x="2366963" y="4745038"/>
          <p14:tracePt t="106263" x="2366963" y="4737100"/>
          <p14:tracePt t="106270" x="2366963" y="4729163"/>
          <p14:tracePt t="106278" x="2366963" y="4721225"/>
          <p14:tracePt t="106295" x="2366963" y="4705350"/>
          <p14:tracePt t="106302" x="2366963" y="4697413"/>
          <p14:tracePt t="106310" x="2366963" y="4689475"/>
          <p14:tracePt t="106318" x="2366963" y="4681538"/>
          <p14:tracePt t="106326" x="2374900" y="4681538"/>
          <p14:tracePt t="106334" x="2374900" y="4673600"/>
          <p14:tracePt t="106342" x="2384425" y="4665663"/>
          <p14:tracePt t="106358" x="2384425" y="4657725"/>
          <p14:tracePt t="106366" x="2392363" y="4649788"/>
          <p14:tracePt t="106374" x="2392363" y="4641850"/>
          <p14:tracePt t="106382" x="2400300" y="4641850"/>
          <p14:tracePt t="106391" x="2408238" y="4641850"/>
          <p14:tracePt t="106406" x="2408238" y="4633913"/>
          <p14:tracePt t="106494" x="2400300" y="4641850"/>
          <p14:tracePt t="106502" x="2392363" y="4649788"/>
          <p14:tracePt t="106510" x="2384425" y="4657725"/>
          <p14:tracePt t="106518" x="2374900" y="4665663"/>
          <p14:tracePt t="106527" x="2366963" y="4681538"/>
          <p14:tracePt t="106534" x="2351088" y="4689475"/>
          <p14:tracePt t="106543" x="2335213" y="4697413"/>
          <p14:tracePt t="106550" x="2311400" y="4713288"/>
          <p14:tracePt t="106558" x="2295525" y="4713288"/>
          <p14:tracePt t="106566" x="2279650" y="4721225"/>
          <p14:tracePt t="106574" x="2263775" y="4729163"/>
          <p14:tracePt t="106582" x="2255838" y="4729163"/>
          <p14:tracePt t="106590" x="2239963" y="4729163"/>
          <p14:tracePt t="106598" x="2232025" y="4729163"/>
          <p14:tracePt t="106606" x="2224088" y="4729163"/>
          <p14:tracePt t="106614" x="2208213" y="4721225"/>
          <p14:tracePt t="106622" x="2192338" y="4721225"/>
          <p14:tracePt t="106630" x="2176463" y="4713288"/>
          <p14:tracePt t="106638" x="2152650" y="4705350"/>
          <p14:tracePt t="106646" x="2128838" y="4689475"/>
          <p14:tracePt t="106654" x="2105025" y="4689475"/>
          <p14:tracePt t="106662" x="2081213" y="4681538"/>
          <p14:tracePt t="106670" x="2049463" y="4673600"/>
          <p14:tracePt t="106678" x="2033588" y="4665663"/>
          <p14:tracePt t="106688" x="2008188" y="4665663"/>
          <p14:tracePt t="106694" x="2000250" y="4657725"/>
          <p14:tracePt t="106702" x="1984375" y="4649788"/>
          <p14:tracePt t="106710" x="1976438" y="4649788"/>
          <p14:tracePt t="106726" x="1968500" y="4641850"/>
          <p14:tracePt t="106743" x="1960563" y="4633913"/>
          <p14:tracePt t="106750" x="1960563" y="4616450"/>
          <p14:tracePt t="106766" x="1952625" y="4600575"/>
          <p14:tracePt t="106774" x="1944688" y="4600575"/>
          <p14:tracePt t="106782" x="1944688" y="4592638"/>
          <p14:tracePt t="106790" x="1936750" y="4568825"/>
          <p14:tracePt t="106806" x="1936750" y="4560888"/>
          <p14:tracePt t="106815" x="1928813" y="4545013"/>
          <p14:tracePt t="106822" x="1928813" y="4537075"/>
          <p14:tracePt t="106830" x="1928813" y="4521200"/>
          <p14:tracePt t="106838" x="1928813" y="4513263"/>
          <p14:tracePt t="106846" x="1928813" y="4497388"/>
          <p14:tracePt t="106854" x="1928813" y="4481513"/>
          <p14:tracePt t="106862" x="1928813" y="4473575"/>
          <p14:tracePt t="106870" x="1928813" y="4457700"/>
          <p14:tracePt t="106878" x="1936750" y="4457700"/>
          <p14:tracePt t="106887" x="1936750" y="4441825"/>
          <p14:tracePt t="106894" x="1952625" y="4433888"/>
          <p14:tracePt t="106902" x="1960563" y="4425950"/>
          <p14:tracePt t="106911" x="1976438" y="4418013"/>
          <p14:tracePt t="106919" x="1992313" y="4402138"/>
          <p14:tracePt t="106926" x="2000250" y="4402138"/>
          <p14:tracePt t="106934" x="2025650" y="4394200"/>
          <p14:tracePt t="106943" x="2049463" y="4386263"/>
          <p14:tracePt t="106950" x="2073275" y="4378325"/>
          <p14:tracePt t="106958" x="2097088" y="4378325"/>
          <p14:tracePt t="106966" x="2128838" y="4378325"/>
          <p14:tracePt t="106974" x="2152650" y="4378325"/>
          <p14:tracePt t="106987" x="2184400" y="4378325"/>
          <p14:tracePt t="106990" x="2200275" y="4378325"/>
          <p14:tracePt t="106998" x="2232025" y="4378325"/>
          <p14:tracePt t="107006" x="2263775" y="4378325"/>
          <p14:tracePt t="107014" x="2287588" y="4378325"/>
          <p14:tracePt t="107022" x="2319338" y="4394200"/>
          <p14:tracePt t="107030" x="2351088" y="4410075"/>
          <p14:tracePt t="107038" x="2400300" y="4418013"/>
          <p14:tracePt t="107046" x="2432050" y="4425950"/>
          <p14:tracePt t="107054" x="2471738" y="4441825"/>
          <p14:tracePt t="107063" x="2511425" y="4465638"/>
          <p14:tracePt t="107071" x="2559050" y="4497388"/>
          <p14:tracePt t="107078" x="2574925" y="4513263"/>
          <p14:tracePt t="107087" x="2590800" y="4529138"/>
          <p14:tracePt t="107094" x="2606675" y="4537075"/>
          <p14:tracePt t="107102" x="2622550" y="4560888"/>
          <p14:tracePt t="107110" x="2638425" y="4568825"/>
          <p14:tracePt t="107118" x="2646363" y="4576763"/>
          <p14:tracePt t="107126" x="2646363" y="4584700"/>
          <p14:tracePt t="107135" x="2646363" y="4592638"/>
          <p14:tracePt t="107143" x="2654300" y="4600575"/>
          <p14:tracePt t="107158" x="2654300" y="4608513"/>
          <p14:tracePt t="107174" x="2662238" y="4608513"/>
          <p14:tracePt t="107815" x="2662238" y="4616450"/>
          <p14:tracePt t="107822" x="2670175" y="4616450"/>
          <p14:tracePt t="107838" x="2670175" y="4624388"/>
          <p14:tracePt t="107846" x="2678113" y="4624388"/>
          <p14:tracePt t="107870" x="2686050" y="4624388"/>
          <p14:tracePt t="107886" x="2693988" y="4624388"/>
          <p14:tracePt t="107910" x="2701925" y="4633913"/>
          <p14:tracePt t="107926" x="2709863" y="4633913"/>
          <p14:tracePt t="107934" x="2717800" y="4633913"/>
          <p14:tracePt t="107942" x="2725738" y="4633913"/>
          <p14:tracePt t="107950" x="2741613" y="4633913"/>
          <p14:tracePt t="107959" x="2759075" y="4641850"/>
          <p14:tracePt t="107966" x="2774950" y="4641850"/>
          <p14:tracePt t="107974" x="2782888" y="4641850"/>
          <p14:tracePt t="107987" x="2798763" y="4641850"/>
          <p14:tracePt t="107990" x="2822575" y="4641850"/>
          <p14:tracePt t="107999" x="2854325" y="4633913"/>
          <p14:tracePt t="108007" x="2886075" y="4624388"/>
          <p14:tracePt t="108014" x="2933700" y="4616450"/>
          <p14:tracePt t="108022" x="2973388" y="4608513"/>
          <p14:tracePt t="108030" x="3036888" y="4608513"/>
          <p14:tracePt t="108038" x="3125788" y="4608513"/>
          <p14:tracePt t="108046" x="3221038" y="4616450"/>
          <p14:tracePt t="108054" x="3332163" y="4657725"/>
          <p14:tracePt t="108062" x="3443288" y="4697413"/>
          <p14:tracePt t="108070" x="3548063" y="4721225"/>
          <p14:tracePt t="108078" x="3675063" y="4768850"/>
          <p14:tracePt t="108087" x="3833813" y="4824413"/>
          <p14:tracePt t="108094" x="3962400" y="4856163"/>
          <p14:tracePt t="108102" x="4137025" y="4903788"/>
          <p14:tracePt t="108110" x="4281488" y="4935538"/>
          <p14:tracePt t="108118" x="4408488" y="4959350"/>
          <p14:tracePt t="108126" x="4511675" y="4992688"/>
          <p14:tracePt t="108134" x="4608513" y="5000625"/>
          <p14:tracePt t="108142" x="4687888" y="5008563"/>
          <p14:tracePt t="108151" x="4751388" y="5008563"/>
          <p14:tracePt t="108158" x="4799013" y="5008563"/>
          <p14:tracePt t="108166" x="4838700" y="5008563"/>
          <p14:tracePt t="108174" x="4862513" y="5008563"/>
          <p14:tracePt t="108182" x="4886325" y="5008563"/>
          <p14:tracePt t="108190" x="4902200" y="5008563"/>
          <p14:tracePt t="108198" x="4918075" y="5000625"/>
          <p14:tracePt t="108206" x="4926013" y="4992688"/>
          <p14:tracePt t="108215" x="4943475" y="4976813"/>
          <p14:tracePt t="108222" x="4959350" y="4967288"/>
          <p14:tracePt t="108230" x="4975225" y="4951413"/>
          <p14:tracePt t="108238" x="4991100" y="4927600"/>
          <p14:tracePt t="108246" x="5014913" y="4919663"/>
          <p14:tracePt t="108254" x="5022850" y="4903788"/>
          <p14:tracePt t="108262" x="5038725" y="4895850"/>
          <p14:tracePt t="108271" x="5046663" y="4887913"/>
          <p14:tracePt t="108278" x="5062538" y="4864100"/>
          <p14:tracePt t="108287" x="5086350" y="4856163"/>
          <p14:tracePt t="108294" x="5102225" y="4840288"/>
          <p14:tracePt t="108302" x="5110163" y="4824413"/>
          <p14:tracePt t="108310" x="5141913" y="4808538"/>
          <p14:tracePt t="108318" x="5157788" y="4792663"/>
          <p14:tracePt t="108326" x="5181600" y="4776788"/>
          <p14:tracePt t="108334" x="5205413" y="4776788"/>
          <p14:tracePt t="108342" x="5237163" y="4760913"/>
          <p14:tracePt t="108350" x="5260975" y="4745038"/>
          <p14:tracePt t="108358" x="5276850" y="4737100"/>
          <p14:tracePt t="108366" x="5292725" y="4721225"/>
          <p14:tracePt t="108374" x="5310188" y="4713288"/>
          <p14:tracePt t="108382" x="5326063" y="4697413"/>
          <p14:tracePt t="108390" x="5341938" y="4689475"/>
          <p14:tracePt t="108398" x="5349875" y="4681538"/>
          <p14:tracePt t="108406" x="5357813" y="4665663"/>
          <p14:tracePt t="108414" x="5373688" y="4657725"/>
          <p14:tracePt t="108422" x="5381625" y="4641850"/>
          <p14:tracePt t="108430" x="5397500" y="4624388"/>
          <p14:tracePt t="108439" x="5413375" y="4608513"/>
          <p14:tracePt t="108446" x="5421313" y="4592638"/>
          <p14:tracePt t="108454" x="5445125" y="4576763"/>
          <p14:tracePt t="108463" x="5453063" y="4568825"/>
          <p14:tracePt t="108470" x="5468938" y="4545013"/>
          <p14:tracePt t="108478" x="5476875" y="4537075"/>
          <p14:tracePt t="108487" x="5492750" y="4529138"/>
          <p14:tracePt t="108494" x="5500688" y="4529138"/>
          <p14:tracePt t="108502" x="5508625" y="4521200"/>
          <p14:tracePt t="108519" x="5516563" y="4521200"/>
          <p14:tracePt t="109070" x="5500688" y="4521200"/>
          <p14:tracePt t="109079" x="5484813" y="4521200"/>
          <p14:tracePt t="109087" x="5461000" y="4521200"/>
          <p14:tracePt t="109094" x="5429250" y="4529138"/>
          <p14:tracePt t="109103" x="5389563" y="4537075"/>
          <p14:tracePt t="109110" x="5334000" y="4545013"/>
          <p14:tracePt t="109118" x="5276850" y="4560888"/>
          <p14:tracePt t="109127" x="5213350" y="4576763"/>
          <p14:tracePt t="109135" x="5133975" y="4600575"/>
          <p14:tracePt t="109143" x="5062538" y="4624388"/>
          <p14:tracePt t="109150" x="4983163" y="4657725"/>
          <p14:tracePt t="109158" x="4894263" y="4681538"/>
          <p14:tracePt t="109166" x="4799013" y="4705350"/>
          <p14:tracePt t="109174" x="4679950" y="4721225"/>
          <p14:tracePt t="109182" x="4576763" y="4737100"/>
          <p14:tracePt t="109190" x="4479925" y="4752975"/>
          <p14:tracePt t="109198" x="4344988" y="4760913"/>
          <p14:tracePt t="109206" x="4225925" y="4768850"/>
          <p14:tracePt t="109215" x="4113213" y="4768850"/>
          <p14:tracePt t="109222" x="3994150" y="4768850"/>
          <p14:tracePt t="109230" x="3890963" y="4768850"/>
          <p14:tracePt t="109238" x="3786188" y="4768850"/>
          <p14:tracePt t="109246" x="3683000" y="4768850"/>
          <p14:tracePt t="109254" x="3595688" y="4768850"/>
          <p14:tracePt t="109262" x="3524250" y="4768850"/>
          <p14:tracePt t="109270" x="3443288" y="4768850"/>
          <p14:tracePt t="109278" x="3371850" y="4768850"/>
          <p14:tracePt t="109287" x="3308350" y="4768850"/>
          <p14:tracePt t="109294" x="3244850" y="4768850"/>
          <p14:tracePt t="109302" x="3181350" y="4768850"/>
          <p14:tracePt t="109310" x="3125788" y="4776788"/>
          <p14:tracePt t="109319" x="3068638" y="4776788"/>
          <p14:tracePt t="109326" x="3021013" y="4784725"/>
          <p14:tracePt t="109334" x="2965450" y="4784725"/>
          <p14:tracePt t="109342" x="2909888" y="4784725"/>
          <p14:tracePt t="109350" x="2862263" y="4792663"/>
          <p14:tracePt t="109358" x="2830513" y="4792663"/>
          <p14:tracePt t="109366" x="2798763" y="4792663"/>
          <p14:tracePt t="109375" x="2759075" y="4792663"/>
          <p14:tracePt t="109382" x="2733675" y="4800600"/>
          <p14:tracePt t="109391" x="2709863" y="4800600"/>
          <p14:tracePt t="109399" x="2693988" y="4800600"/>
          <p14:tracePt t="109406" x="2678113" y="4800600"/>
          <p14:tracePt t="109438" x="2678113" y="4792663"/>
          <p14:tracePt t="109454" x="2678113" y="4784725"/>
          <p14:tracePt t="109470" x="2678113" y="4776788"/>
          <p14:tracePt t="109478" x="2678113" y="4768850"/>
          <p14:tracePt t="109502" x="2678113" y="4760913"/>
          <p14:tracePt t="109510" x="2678113" y="4752975"/>
          <p14:tracePt t="109534" x="2670175" y="4752975"/>
          <p14:tracePt t="109543" x="2662238" y="4752975"/>
          <p14:tracePt t="109551" x="2662238" y="4745038"/>
          <p14:tracePt t="109558" x="2654300" y="4737100"/>
          <p14:tracePt t="109567" x="2646363" y="4737100"/>
          <p14:tracePt t="109575" x="2646363" y="4729163"/>
          <p14:tracePt t="109582" x="2638425" y="4721225"/>
          <p14:tracePt t="109590" x="2638425" y="4713288"/>
          <p14:tracePt t="109598" x="2622550" y="4697413"/>
          <p14:tracePt t="109606" x="2622550" y="4689475"/>
          <p14:tracePt t="109614" x="2614613" y="4681538"/>
          <p14:tracePt t="109622" x="2606675" y="4665663"/>
          <p14:tracePt t="109638" x="2598738" y="4657725"/>
          <p14:tracePt t="109646" x="2590800" y="4649788"/>
          <p14:tracePt t="110022" x="2590800" y="4641850"/>
          <p14:tracePt t="110694" x="2590800" y="4633913"/>
          <p14:tracePt t="112158" x="2582863" y="4633913"/>
          <p14:tracePt t="112182" x="2574925" y="4633913"/>
          <p14:tracePt t="112278" x="2566988" y="4633913"/>
          <p14:tracePt t="112326" x="2559050" y="4633913"/>
          <p14:tracePt t="112430" x="2551113" y="4633913"/>
          <p14:tracePt t="112455" x="2543175" y="4641850"/>
          <p14:tracePt t="112462" x="2535238" y="4641850"/>
          <p14:tracePt t="112478" x="2527300" y="4649788"/>
          <p14:tracePt t="112494" x="2511425" y="4657725"/>
          <p14:tracePt t="112503" x="2503488" y="4657725"/>
          <p14:tracePt t="112510" x="2495550" y="4665663"/>
          <p14:tracePt t="112518" x="2479675" y="4673600"/>
          <p14:tracePt t="112526" x="2471738" y="4673600"/>
          <p14:tracePt t="112534" x="2455863" y="4689475"/>
          <p14:tracePt t="112542" x="2439988" y="4697413"/>
          <p14:tracePt t="112550" x="2424113" y="4705350"/>
          <p14:tracePt t="112558" x="2400300" y="4713288"/>
          <p14:tracePt t="112566" x="2366963" y="4729163"/>
          <p14:tracePt t="112574" x="2335213" y="4737100"/>
          <p14:tracePt t="112582" x="2295525" y="4737100"/>
          <p14:tracePt t="112590" x="2239963" y="4752975"/>
          <p14:tracePt t="112598" x="2192338" y="4752975"/>
          <p14:tracePt t="112606" x="2160588" y="4752975"/>
          <p14:tracePt t="112614" x="2120900" y="4752975"/>
          <p14:tracePt t="112622" x="2089150" y="4752975"/>
          <p14:tracePt t="112630" x="2041525" y="4752975"/>
          <p14:tracePt t="112638" x="2000250" y="4745038"/>
          <p14:tracePt t="112646" x="1960563" y="4737100"/>
          <p14:tracePt t="112654" x="1905000" y="4713288"/>
          <p14:tracePt t="112662" x="1865313" y="4689475"/>
          <p14:tracePt t="112671" x="1825625" y="4657725"/>
          <p14:tracePt t="112678" x="1809750" y="4616450"/>
          <p14:tracePt t="112686" x="1778000" y="4592638"/>
          <p14:tracePt t="112694" x="1770063" y="4545013"/>
          <p14:tracePt t="112702" x="1746250" y="4497388"/>
          <p14:tracePt t="112710" x="1746250" y="4457700"/>
          <p14:tracePt t="112718" x="1738313" y="4410075"/>
          <p14:tracePt t="112726" x="1738313" y="4354513"/>
          <p14:tracePt t="112734" x="1738313" y="4322763"/>
          <p14:tracePt t="112742" x="1746250" y="4291013"/>
          <p14:tracePt t="112750" x="1754188" y="4249738"/>
          <p14:tracePt t="112758" x="1770063" y="4225925"/>
          <p14:tracePt t="112766" x="1785938" y="4210050"/>
          <p14:tracePt t="112774" x="1793875" y="4186238"/>
          <p14:tracePt t="112782" x="1817688" y="4178300"/>
          <p14:tracePt t="112790" x="1841500" y="4162425"/>
          <p14:tracePt t="112798" x="1865313" y="4154488"/>
          <p14:tracePt t="112806" x="1881188" y="4146550"/>
          <p14:tracePt t="112814" x="1912938" y="4138613"/>
          <p14:tracePt t="112822" x="1936750" y="4138613"/>
          <p14:tracePt t="112830" x="1968500" y="4138613"/>
          <p14:tracePt t="112838" x="2000250" y="4138613"/>
          <p14:tracePt t="112846" x="2041525" y="4138613"/>
          <p14:tracePt t="112854" x="2073275" y="4138613"/>
          <p14:tracePt t="112862" x="2105025" y="4138613"/>
          <p14:tracePt t="112870" x="2136775" y="4138613"/>
          <p14:tracePt t="112878" x="2168525" y="4138613"/>
          <p14:tracePt t="112887" x="2200275" y="4138613"/>
          <p14:tracePt t="112894" x="2239963" y="4146550"/>
          <p14:tracePt t="112902" x="2263775" y="4154488"/>
          <p14:tracePt t="112910" x="2311400" y="4170363"/>
          <p14:tracePt t="112919" x="2343150" y="4178300"/>
          <p14:tracePt t="112926" x="2384425" y="4194175"/>
          <p14:tracePt t="112934" x="2439988" y="4217988"/>
          <p14:tracePt t="112942" x="2471738" y="4241800"/>
          <p14:tracePt t="112950" x="2519363" y="4265613"/>
          <p14:tracePt t="112958" x="2551113" y="4281488"/>
          <p14:tracePt t="112970" x="2574925" y="4298950"/>
          <p14:tracePt t="112974" x="2606675" y="4322763"/>
          <p14:tracePt t="112982" x="2614613" y="4338638"/>
          <p14:tracePt t="112990" x="2630488" y="4354513"/>
          <p14:tracePt t="112998" x="2646363" y="4370388"/>
          <p14:tracePt t="113006" x="2646363" y="4386263"/>
          <p14:tracePt t="113014" x="2654300" y="4402138"/>
          <p14:tracePt t="113022" x="2662238" y="4410075"/>
          <p14:tracePt t="113030" x="2670175" y="4425950"/>
          <p14:tracePt t="113038" x="2670175" y="4457700"/>
          <p14:tracePt t="113046" x="2670175" y="4465638"/>
          <p14:tracePt t="113054" x="2670175" y="4473575"/>
          <p14:tracePt t="113062" x="2670175" y="4489450"/>
          <p14:tracePt t="113070" x="2670175" y="4505325"/>
          <p14:tracePt t="113078" x="2670175" y="4521200"/>
          <p14:tracePt t="113086" x="2670175" y="4537075"/>
          <p14:tracePt t="113094" x="2670175" y="4552950"/>
          <p14:tracePt t="113103" x="2662238" y="4568825"/>
          <p14:tracePt t="113110" x="2654300" y="4584700"/>
          <p14:tracePt t="113118" x="2654300" y="4592638"/>
          <p14:tracePt t="113127" x="2654300" y="4600575"/>
          <p14:tracePt t="113134" x="2646363" y="4608513"/>
          <p14:tracePt t="113150" x="2646363" y="4616450"/>
          <p14:tracePt t="113158" x="2646363" y="4624388"/>
          <p14:tracePt t="113822" x="2662238" y="4633913"/>
          <p14:tracePt t="113830" x="2678113" y="4633913"/>
          <p14:tracePt t="113838" x="2701925" y="4633913"/>
          <p14:tracePt t="113846" x="2717800" y="4633913"/>
          <p14:tracePt t="113854" x="2759075" y="4641850"/>
          <p14:tracePt t="113862" x="2790825" y="4641850"/>
          <p14:tracePt t="113870" x="2838450" y="4641850"/>
          <p14:tracePt t="113878" x="2862263" y="4641850"/>
          <p14:tracePt t="113886" x="2909888" y="4649788"/>
          <p14:tracePt t="113894" x="2949575" y="4649788"/>
          <p14:tracePt t="113903" x="3005138" y="4649788"/>
          <p14:tracePt t="113910" x="3060700" y="4649788"/>
          <p14:tracePt t="113918" x="3117850" y="4649788"/>
          <p14:tracePt t="113926" x="3157538" y="4649788"/>
          <p14:tracePt t="113934" x="3221038" y="4649788"/>
          <p14:tracePt t="113942" x="3292475" y="4657725"/>
          <p14:tracePt t="113950" x="3371850" y="4665663"/>
          <p14:tracePt t="113958" x="3435350" y="4665663"/>
          <p14:tracePt t="113966" x="3508375" y="4665663"/>
          <p14:tracePt t="113974" x="3595688" y="4665663"/>
          <p14:tracePt t="113987" x="3675063" y="4665663"/>
          <p14:tracePt t="113990" x="3754438" y="4665663"/>
          <p14:tracePt t="113998" x="3833813" y="4665663"/>
          <p14:tracePt t="114006" x="3922713" y="4673600"/>
          <p14:tracePt t="114014" x="3994150" y="4673600"/>
          <p14:tracePt t="114022" x="4073525" y="4673600"/>
          <p14:tracePt t="114030" x="4137025" y="4681538"/>
          <p14:tracePt t="114038" x="4200525" y="4681538"/>
          <p14:tracePt t="114046" x="4257675" y="4681538"/>
          <p14:tracePt t="114054" x="4305300" y="4681538"/>
          <p14:tracePt t="114062" x="4352925" y="4681538"/>
          <p14:tracePt t="114070" x="4384675" y="4681538"/>
          <p14:tracePt t="114078" x="4440238" y="4673600"/>
          <p14:tracePt t="114087" x="4495800" y="4665663"/>
          <p14:tracePt t="114094" x="4543425" y="4649788"/>
          <p14:tracePt t="114102" x="4584700" y="4641850"/>
          <p14:tracePt t="114110" x="4624388" y="4633913"/>
          <p14:tracePt t="114118" x="4648200" y="4616450"/>
          <p14:tracePt t="114126" x="4679950" y="4616450"/>
          <p14:tracePt t="114134" x="4719638" y="4608513"/>
          <p14:tracePt t="114142" x="4743450" y="4592638"/>
          <p14:tracePt t="114150" x="4767263" y="4592638"/>
          <p14:tracePt t="114158" x="4791075" y="4584700"/>
          <p14:tracePt t="114166" x="4806950" y="4584700"/>
          <p14:tracePt t="114174" x="4830763" y="4584700"/>
          <p14:tracePt t="114182" x="4846638" y="4584700"/>
          <p14:tracePt t="114190" x="4862513" y="4584700"/>
          <p14:tracePt t="114198" x="4886325" y="4584700"/>
          <p14:tracePt t="114206" x="4902200" y="4584700"/>
          <p14:tracePt t="114214" x="4918075" y="4584700"/>
          <p14:tracePt t="114223" x="4933950" y="4584700"/>
          <p14:tracePt t="114230" x="4943475" y="4584700"/>
          <p14:tracePt t="114238" x="4959350" y="4584700"/>
          <p14:tracePt t="114254" x="4967288" y="4584700"/>
          <p14:tracePt t="114262" x="4975225" y="4584700"/>
          <p14:tracePt t="114270" x="4983163" y="4584700"/>
          <p14:tracePt t="114278" x="4991100" y="4584700"/>
          <p14:tracePt t="114286" x="5006975" y="4584700"/>
          <p14:tracePt t="114294" x="5014913" y="4584700"/>
          <p14:tracePt t="114304" x="5022850" y="4584700"/>
          <p14:tracePt t="114310" x="5046663" y="4592638"/>
          <p14:tracePt t="114318" x="5062538" y="4592638"/>
          <p14:tracePt t="114326" x="5070475" y="4600575"/>
          <p14:tracePt t="114334" x="5086350" y="4600575"/>
          <p14:tracePt t="114342" x="5094288" y="4608513"/>
          <p14:tracePt t="114431" x="5094288" y="4616450"/>
          <p14:tracePt t="114446" x="5086350" y="4616450"/>
          <p14:tracePt t="114527" x="5078413" y="4616450"/>
          <p14:tracePt t="114559" x="5070475" y="4616450"/>
          <p14:tracePt t="114622" x="5062538" y="4616450"/>
          <p14:tracePt t="114638" x="5046663" y="4616450"/>
          <p14:tracePt t="114654" x="5038725" y="4616450"/>
          <p14:tracePt t="114662" x="5022850" y="4616450"/>
          <p14:tracePt t="114670" x="5006975" y="4616450"/>
          <p14:tracePt t="114679" x="4991100" y="4616450"/>
          <p14:tracePt t="114687" x="4975225" y="4608513"/>
          <p14:tracePt t="114694" x="4951413" y="4608513"/>
          <p14:tracePt t="114702" x="4918075" y="4608513"/>
          <p14:tracePt t="114711" x="4886325" y="4608513"/>
          <p14:tracePt t="114718" x="4838700" y="4608513"/>
          <p14:tracePt t="114726" x="4806950" y="4608513"/>
          <p14:tracePt t="114734" x="4751388" y="4608513"/>
          <p14:tracePt t="114743" x="4687888" y="4608513"/>
          <p14:tracePt t="114750" x="4624388" y="4616450"/>
          <p14:tracePt t="114759" x="4559300" y="4616450"/>
          <p14:tracePt t="114766" x="4495800" y="4616450"/>
          <p14:tracePt t="114774" x="4440238" y="4616450"/>
          <p14:tracePt t="114782" x="4392613" y="4616450"/>
          <p14:tracePt t="114791" x="4337050" y="4624388"/>
          <p14:tracePt t="114798" x="4305300" y="4624388"/>
          <p14:tracePt t="114806" x="4265613" y="4624388"/>
          <p14:tracePt t="114814" x="4249738" y="4624388"/>
          <p14:tracePt t="114822" x="4225925" y="4633913"/>
          <p14:tracePt t="114830" x="4210050" y="4633913"/>
          <p14:tracePt t="114838" x="4200525" y="4633913"/>
          <p14:tracePt t="114846" x="4184650" y="4633913"/>
          <p14:tracePt t="114854" x="4176713" y="4633913"/>
          <p14:tracePt t="114862" x="4168775" y="4633913"/>
          <p14:tracePt t="114870" x="4160838" y="4633913"/>
          <p14:tracePt t="114878" x="4152900" y="4633913"/>
          <p14:tracePt t="114887" x="4144963" y="4641850"/>
          <p14:tracePt t="114904" x="4137025" y="4641850"/>
          <p14:tracePt t="115014" x="4137025" y="4649788"/>
          <p14:tracePt t="115295" x="4121150" y="4649788"/>
          <p14:tracePt t="115303" x="4113213" y="4649788"/>
          <p14:tracePt t="115310" x="4097338" y="4649788"/>
          <p14:tracePt t="115318" x="4073525" y="4649788"/>
          <p14:tracePt t="115326" x="4041775" y="4649788"/>
          <p14:tracePt t="115350" x="3754438" y="4649788"/>
          <p14:tracePt t="115358" x="3675063" y="4649788"/>
          <p14:tracePt t="115366" x="3563938" y="4649788"/>
          <p14:tracePt t="115374" x="3467100" y="4633913"/>
          <p14:tracePt t="115382" x="3379788" y="4608513"/>
          <p14:tracePt t="115390" x="3300413" y="4600575"/>
          <p14:tracePt t="115398" x="3228975" y="4592638"/>
          <p14:tracePt t="115406" x="3165475" y="4584700"/>
          <p14:tracePt t="115415" x="3125788" y="4576763"/>
          <p14:tracePt t="115422" x="3092450" y="4576763"/>
          <p14:tracePt t="115430" x="3068638" y="4568825"/>
          <p14:tracePt t="115438" x="3068638" y="4560888"/>
          <p14:tracePt t="115575" x="3068638" y="4552950"/>
          <p14:tracePt t="115695" x="3060700" y="4568825"/>
          <p14:tracePt t="115703" x="3044825" y="4568825"/>
          <p14:tracePt t="115710" x="3028950" y="4592638"/>
          <p14:tracePt t="115718" x="3005138" y="4592638"/>
          <p14:tracePt t="115726" x="2989263" y="4608513"/>
          <p14:tracePt t="115735" x="2949575" y="4624388"/>
          <p14:tracePt t="115742" x="2925763" y="4633913"/>
          <p14:tracePt t="115750" x="2901950" y="4649788"/>
          <p14:tracePt t="115759" x="2878138" y="4657725"/>
          <p14:tracePt t="115766" x="2854325" y="4673600"/>
          <p14:tracePt t="115774" x="2822575" y="4681538"/>
          <p14:tracePt t="115782" x="2798763" y="4689475"/>
          <p14:tracePt t="115790" x="2759075" y="4705350"/>
          <p14:tracePt t="115798" x="2725738" y="4713288"/>
          <p14:tracePt t="115806" x="2686050" y="4721225"/>
          <p14:tracePt t="115814" x="2654300" y="4737100"/>
          <p14:tracePt t="115822" x="2606675" y="4745038"/>
          <p14:tracePt t="115830" x="2574925" y="4752975"/>
          <p14:tracePt t="115838" x="2527300" y="4752975"/>
          <p14:tracePt t="115846" x="2487613" y="4752975"/>
          <p14:tracePt t="115854" x="2439988" y="4768850"/>
          <p14:tracePt t="115862" x="2400300" y="4776788"/>
          <p14:tracePt t="115870" x="2351088" y="4776788"/>
          <p14:tracePt t="115878" x="2319338" y="4784725"/>
          <p14:tracePt t="115887" x="2279650" y="4792663"/>
          <p14:tracePt t="115894" x="2247900" y="4792663"/>
          <p14:tracePt t="115903" x="2224088" y="4792663"/>
          <p14:tracePt t="115910" x="2200275" y="4792663"/>
          <p14:tracePt t="115918" x="2184400" y="4792663"/>
          <p14:tracePt t="115926" x="2168525" y="4792663"/>
          <p14:tracePt t="115934" x="2160588" y="4792663"/>
          <p14:tracePt t="115942" x="2152650" y="4792663"/>
          <p14:tracePt t="115950" x="2136775" y="4792663"/>
          <p14:tracePt t="115958" x="2128838" y="4792663"/>
          <p14:tracePt t="115966" x="2120900" y="4792663"/>
          <p14:tracePt t="115974" x="2112963" y="4784725"/>
          <p14:tracePt t="115987" x="2105025" y="4776788"/>
          <p14:tracePt t="115990" x="2105025" y="4768850"/>
          <p14:tracePt t="115998" x="2097088" y="4760913"/>
          <p14:tracePt t="116006" x="2089150" y="4745038"/>
          <p14:tracePt t="116014" x="2073275" y="4737100"/>
          <p14:tracePt t="116022" x="2073275" y="4721225"/>
          <p14:tracePt t="116030" x="2057400" y="4705350"/>
          <p14:tracePt t="116038" x="2049463" y="4689475"/>
          <p14:tracePt t="116046" x="2049463" y="4673600"/>
          <p14:tracePt t="116054" x="2041525" y="4665663"/>
          <p14:tracePt t="116062" x="2041525" y="4649788"/>
          <p14:tracePt t="116070" x="2041525" y="4633913"/>
          <p14:tracePt t="116078" x="2041525" y="4624388"/>
          <p14:tracePt t="116086" x="2033588" y="4600575"/>
          <p14:tracePt t="116094" x="2033588" y="4584700"/>
          <p14:tracePt t="116104" x="2033588" y="4576763"/>
          <p14:tracePt t="116110" x="2033588" y="4552950"/>
          <p14:tracePt t="116118" x="2033588" y="4537075"/>
          <p14:tracePt t="116126" x="2041525" y="4529138"/>
          <p14:tracePt t="116134" x="2041525" y="4513263"/>
          <p14:tracePt t="116142" x="2041525" y="4497388"/>
          <p14:tracePt t="116150" x="2057400" y="4489450"/>
          <p14:tracePt t="116158" x="2057400" y="4481513"/>
          <p14:tracePt t="116166" x="2073275" y="4465638"/>
          <p14:tracePt t="116174" x="2073275" y="4457700"/>
          <p14:tracePt t="116182" x="2089150" y="4441825"/>
          <p14:tracePt t="116190" x="2097088" y="4433888"/>
          <p14:tracePt t="116198" x="2120900" y="4418013"/>
          <p14:tracePt t="116206" x="2128838" y="4402138"/>
          <p14:tracePt t="116214" x="2136775" y="4394200"/>
          <p14:tracePt t="116222" x="2160588" y="4378325"/>
          <p14:tracePt t="116230" x="2176463" y="4370388"/>
          <p14:tracePt t="116238" x="2192338" y="4362450"/>
          <p14:tracePt t="116246" x="2208213" y="4354513"/>
          <p14:tracePt t="116254" x="2239963" y="4338638"/>
          <p14:tracePt t="116262" x="2255838" y="4322763"/>
          <p14:tracePt t="116270" x="2271713" y="4322763"/>
          <p14:tracePt t="116278" x="2287588" y="4314825"/>
          <p14:tracePt t="116287" x="2303463" y="4306888"/>
          <p14:tracePt t="116294" x="2327275" y="4306888"/>
          <p14:tracePt t="116303" x="2335213" y="4306888"/>
          <p14:tracePt t="116310" x="2351088" y="4298950"/>
          <p14:tracePt t="116318" x="2359025" y="4298950"/>
          <p14:tracePt t="116327" x="2374900" y="4298950"/>
          <p14:tracePt t="116335" x="2392363" y="4298950"/>
          <p14:tracePt t="116342" x="2400300" y="4298950"/>
          <p14:tracePt t="116350" x="2408238" y="4298950"/>
          <p14:tracePt t="116366" x="2416175" y="4298950"/>
          <p14:tracePt t="116374" x="2439988" y="4298950"/>
          <p14:tracePt t="116383" x="2447925" y="4306888"/>
          <p14:tracePt t="116390" x="2463800" y="4314825"/>
          <p14:tracePt t="116398" x="2487613" y="4330700"/>
          <p14:tracePt t="116406" x="2503488" y="4346575"/>
          <p14:tracePt t="116414" x="2527300" y="4362450"/>
          <p14:tracePt t="116422" x="2559050" y="4378325"/>
          <p14:tracePt t="116430" x="2574925" y="4394200"/>
          <p14:tracePt t="116438" x="2582863" y="4410075"/>
          <p14:tracePt t="116446" x="2606675" y="4425950"/>
          <p14:tracePt t="116454" x="2606675" y="4433888"/>
          <p14:tracePt t="116462" x="2614613" y="4441825"/>
          <p14:tracePt t="116470" x="2622550" y="4441825"/>
          <p14:tracePt t="116478" x="2630488" y="4457700"/>
          <p14:tracePt t="116487" x="2630488" y="4465638"/>
          <p14:tracePt t="116494" x="2630488" y="4473575"/>
          <p14:tracePt t="116503" x="2638425" y="4481513"/>
          <p14:tracePt t="116510" x="2638425" y="4489450"/>
          <p14:tracePt t="116518" x="2646363" y="4497388"/>
          <p14:tracePt t="116526" x="2646363" y="4505325"/>
          <p14:tracePt t="116534" x="2654300" y="4505325"/>
          <p14:tracePt t="116543" x="2654300" y="4521200"/>
          <p14:tracePt t="116558" x="2662238" y="4529138"/>
          <p14:tracePt t="116574" x="2670175" y="4537075"/>
          <p14:tracePt t="116590" x="2670175" y="4552950"/>
          <p14:tracePt t="116606" x="2670175" y="4560888"/>
          <p14:tracePt t="116614" x="2678113" y="4560888"/>
          <p14:tracePt t="116622" x="2678113" y="4576763"/>
          <p14:tracePt t="116630" x="2678113" y="4584700"/>
          <p14:tracePt t="116638" x="2678113" y="4592638"/>
          <p14:tracePt t="116647" x="2678113" y="4608513"/>
          <p14:tracePt t="116654" x="2678113" y="4616450"/>
          <p14:tracePt t="116679" x="2678113" y="4633913"/>
          <p14:tracePt t="116695" x="2678113" y="4641850"/>
          <p14:tracePt t="116719" x="2678113" y="4649788"/>
          <p14:tracePt t="117006" x="2678113" y="4657725"/>
          <p14:tracePt t="117014" x="2678113" y="4665663"/>
          <p14:tracePt t="117038" x="2678113" y="4673600"/>
          <p14:tracePt t="118454" x="2678113" y="4665663"/>
          <p14:tracePt t="118462" x="2678113" y="4657725"/>
          <p14:tracePt t="118478" x="2678113" y="4649788"/>
          <p14:tracePt t="118494" x="2686050" y="4641850"/>
          <p14:tracePt t="118510" x="2686050" y="4624388"/>
          <p14:tracePt t="118526" x="2686050" y="4608513"/>
          <p14:tracePt t="118534" x="2678113" y="4592638"/>
          <p14:tracePt t="118542" x="2662238" y="4560888"/>
          <p14:tracePt t="118550" x="2638425" y="4529138"/>
          <p14:tracePt t="118558" x="2590800" y="4473575"/>
          <p14:tracePt t="118566" x="2551113" y="4402138"/>
          <p14:tracePt t="118574" x="2487613" y="4330700"/>
          <p14:tracePt t="118582" x="2424113" y="4225925"/>
          <p14:tracePt t="118590" x="2366963" y="4138613"/>
          <p14:tracePt t="118598" x="2311400" y="4035425"/>
          <p14:tracePt t="118606" x="2271713" y="3922713"/>
          <p14:tracePt t="118614" x="2239963" y="3827463"/>
          <p14:tracePt t="118622" x="2224088" y="3771900"/>
          <p14:tracePt t="118630" x="2200275" y="3700463"/>
          <p14:tracePt t="118951" x="2200275" y="3716338"/>
          <p14:tracePt t="118958" x="2232025" y="3740150"/>
          <p14:tracePt t="118966" x="2247900" y="3748088"/>
          <p14:tracePt t="118974" x="2255838" y="3787775"/>
          <p14:tracePt t="118998" x="2271713" y="3748088"/>
          <p14:tracePt t="119006" x="2279650" y="3724275"/>
          <p14:tracePt t="119014" x="2279650" y="3716338"/>
          <p14:tracePt t="119022" x="2279650" y="3700463"/>
          <p14:tracePt t="119030" x="2279650" y="3676650"/>
          <p14:tracePt t="119038" x="2247900" y="3644900"/>
          <p14:tracePt t="119046" x="2224088" y="3613150"/>
          <p14:tracePt t="119054" x="2200275" y="3587750"/>
          <p14:tracePt t="119062" x="2176463" y="3563938"/>
          <p14:tracePt t="119070" x="2168525" y="3532188"/>
          <p14:tracePt t="119078" x="2144713" y="3508375"/>
          <p14:tracePt t="119086" x="2120900" y="3476625"/>
          <p14:tracePt t="119094" x="2112963" y="3444875"/>
          <p14:tracePt t="119103" x="2097088" y="3413125"/>
          <p14:tracePt t="119110" x="2089150" y="3373438"/>
          <p14:tracePt t="119118" x="2089150" y="3325813"/>
          <p14:tracePt t="119126" x="2089150" y="3294063"/>
          <p14:tracePt t="119134" x="2089150" y="3270250"/>
          <p14:tracePt t="119142" x="2112963" y="3236913"/>
          <p14:tracePt t="119151" x="2128838" y="3197225"/>
          <p14:tracePt t="119158" x="2160588" y="3157538"/>
          <p14:tracePt t="119166" x="2184400" y="3133725"/>
          <p14:tracePt t="119174" x="2208213" y="3094038"/>
          <p14:tracePt t="119182" x="2232025" y="3070225"/>
          <p14:tracePt t="119190" x="2247900" y="3030538"/>
          <p14:tracePt t="119198" x="2279650" y="2998788"/>
          <p14:tracePt t="119206" x="2287588" y="2982913"/>
          <p14:tracePt t="119214" x="2303463" y="2959100"/>
          <p14:tracePt t="119222" x="2303463" y="2943225"/>
          <p14:tracePt t="119230" x="2311400" y="2927350"/>
          <p14:tracePt t="119238" x="2311400" y="2901950"/>
          <p14:tracePt t="119246" x="2311400" y="2886075"/>
          <p14:tracePt t="119254" x="2311400" y="2870200"/>
          <p14:tracePt t="119262" x="2311400" y="2846388"/>
          <p14:tracePt t="119270" x="2311400" y="2830513"/>
          <p14:tracePt t="119278" x="2311400" y="2806700"/>
          <p14:tracePt t="119287" x="2311400" y="2782888"/>
          <p14:tracePt t="119294" x="2311400" y="2751138"/>
          <p14:tracePt t="119303" x="2311400" y="2727325"/>
          <p14:tracePt t="119310" x="2335213" y="2695575"/>
          <p14:tracePt t="119318" x="2359025" y="2663825"/>
          <p14:tracePt t="119326" x="2374900" y="2624138"/>
          <p14:tracePt t="119334" x="2400300" y="2584450"/>
          <p14:tracePt t="119342" x="2424113" y="2566988"/>
          <p14:tracePt t="119350" x="2432050" y="2543175"/>
          <p14:tracePt t="119358" x="2447925" y="2511425"/>
          <p14:tracePt t="119366" x="2455863" y="2495550"/>
          <p14:tracePt t="119374" x="2463800" y="2487613"/>
          <p14:tracePt t="119382" x="2463800" y="2471738"/>
          <p14:tracePt t="119390" x="2463800" y="2463800"/>
          <p14:tracePt t="119398" x="2463800" y="2455863"/>
          <p14:tracePt t="119406" x="2463800" y="2447925"/>
          <p14:tracePt t="119422" x="2463800" y="2439988"/>
          <p14:tracePt t="119438" x="2463800" y="2424113"/>
          <p14:tracePt t="119454" x="2463800" y="2416175"/>
          <p14:tracePt t="119462" x="2447925" y="2408238"/>
          <p14:tracePt t="119478" x="2439988" y="2400300"/>
          <p14:tracePt t="119486" x="2432050" y="2392363"/>
          <p14:tracePt t="119494" x="2424113" y="2392363"/>
          <p14:tracePt t="119503" x="2424113" y="2384425"/>
          <p14:tracePt t="119510" x="2408238" y="2384425"/>
          <p14:tracePt t="119526" x="2400300" y="2384425"/>
          <p14:tracePt t="119534" x="2392363" y="2384425"/>
          <p14:tracePt t="119543" x="2384425" y="2376488"/>
          <p14:tracePt t="119550" x="2366963" y="2376488"/>
          <p14:tracePt t="119558" x="2359025" y="2368550"/>
          <p14:tracePt t="119566" x="2351088" y="2368550"/>
          <p14:tracePt t="119574" x="2343150" y="2368550"/>
          <p14:tracePt t="119582" x="2335213" y="2368550"/>
          <p14:tracePt t="119598" x="2327275" y="2368550"/>
          <p14:tracePt t="119710" x="2319338" y="2368550"/>
          <p14:tracePt t="119735" x="2303463" y="2368550"/>
          <p14:tracePt t="119750" x="2303463" y="2360613"/>
          <p14:tracePt t="119919" x="2311400" y="2360613"/>
          <p14:tracePt t="119934" x="2319338" y="2360613"/>
          <p14:tracePt t="119942" x="2327275" y="2360613"/>
          <p14:tracePt t="119950" x="2335213" y="2360613"/>
          <p14:tracePt t="119958" x="2343150" y="2360613"/>
          <p14:tracePt t="119966" x="2351088" y="2360613"/>
          <p14:tracePt t="119975" x="2359025" y="2368550"/>
          <p14:tracePt t="119987" x="2374900" y="2368550"/>
          <p14:tracePt t="119991" x="2392363" y="2368550"/>
          <p14:tracePt t="119998" x="2408238" y="2368550"/>
          <p14:tracePt t="120006" x="2424113" y="2376488"/>
          <p14:tracePt t="120014" x="2455863" y="2376488"/>
          <p14:tracePt t="120022" x="2487613" y="2384425"/>
          <p14:tracePt t="120030" x="2527300" y="2384425"/>
          <p14:tracePt t="120038" x="2559050" y="2384425"/>
          <p14:tracePt t="120046" x="2598738" y="2384425"/>
          <p14:tracePt t="120054" x="2646363" y="2392363"/>
          <p14:tracePt t="120062" x="2686050" y="2392363"/>
          <p14:tracePt t="120070" x="2717800" y="2392363"/>
          <p14:tracePt t="120078" x="2767013" y="2400300"/>
          <p14:tracePt t="120087" x="2798763" y="2400300"/>
          <p14:tracePt t="120094" x="2830513" y="2400300"/>
          <p14:tracePt t="120103" x="2862263" y="2400300"/>
          <p14:tracePt t="120110" x="2878138" y="2400300"/>
          <p14:tracePt t="120118" x="2901950" y="2400300"/>
          <p14:tracePt t="120126" x="2925763" y="2400300"/>
          <p14:tracePt t="120134" x="2933700" y="2400300"/>
          <p14:tracePt t="120142" x="2949575" y="2400300"/>
          <p14:tracePt t="120150" x="2957513" y="2400300"/>
          <p14:tracePt t="120158" x="2965450" y="2400300"/>
          <p14:tracePt t="120166" x="2973388" y="2400300"/>
          <p14:tracePt t="120942" x="2981325" y="2400300"/>
          <p14:tracePt t="121046" x="2989263" y="2400300"/>
          <p14:tracePt t="121054" x="3013075" y="2408238"/>
          <p14:tracePt t="121062" x="3028950" y="2408238"/>
          <p14:tracePt t="121070" x="3036888" y="2408238"/>
          <p14:tracePt t="121078" x="3044825" y="2408238"/>
          <p14:tracePt t="121086" x="3060700" y="2408238"/>
          <p14:tracePt t="121094" x="3084513" y="2408238"/>
          <p14:tracePt t="121103" x="3100388" y="2408238"/>
          <p14:tracePt t="121110" x="3109913" y="2408238"/>
          <p14:tracePt t="121118" x="3125788" y="2408238"/>
          <p14:tracePt t="121126" x="3133725" y="2408238"/>
          <p14:tracePt t="122814" x="3141663" y="2408238"/>
          <p14:tracePt t="122846" x="3149600" y="2408238"/>
          <p14:tracePt t="122919" x="3157538" y="2408238"/>
          <p14:tracePt t="122982" x="3165475" y="2408238"/>
          <p14:tracePt t="123014" x="3173413" y="2408238"/>
          <p14:tracePt t="123062" x="3181350" y="2408238"/>
          <p14:tracePt t="123078" x="3189288" y="2408238"/>
          <p14:tracePt t="123094" x="3197225" y="2408238"/>
          <p14:tracePt t="123110" x="3205163" y="2408238"/>
          <p14:tracePt t="123126" x="3221038" y="2408238"/>
          <p14:tracePt t="123142" x="3228975" y="2408238"/>
          <p14:tracePt t="123150" x="3244850" y="2408238"/>
          <p14:tracePt t="123158" x="3260725" y="2408238"/>
          <p14:tracePt t="123166" x="3268663" y="2408238"/>
          <p14:tracePt t="123174" x="3284538" y="2408238"/>
          <p14:tracePt t="123182" x="3308350" y="2416175"/>
          <p14:tracePt t="123190" x="3324225" y="2416175"/>
          <p14:tracePt t="123198" x="3340100" y="2416175"/>
          <p14:tracePt t="123206" x="3363913" y="2416175"/>
          <p14:tracePt t="123214" x="3371850" y="2416175"/>
          <p14:tracePt t="123222" x="3379788" y="2416175"/>
          <p14:tracePt t="123230" x="3387725" y="2408238"/>
          <p14:tracePt t="123238" x="3395663" y="2392363"/>
          <p14:tracePt t="123246" x="3411538" y="2360613"/>
          <p14:tracePt t="123254" x="3419475" y="2328863"/>
          <p14:tracePt t="123262" x="3435350" y="2320925"/>
          <p14:tracePt t="123278" x="3427413" y="2344738"/>
          <p14:tracePt t="123510" x="3419475" y="2352675"/>
          <p14:tracePt t="123518" x="3427413" y="2408238"/>
          <p14:tracePt t="123526" x="3427413" y="2439988"/>
          <p14:tracePt t="123534" x="3443288" y="2503488"/>
          <p14:tracePt t="123542" x="3484563" y="2559050"/>
          <p14:tracePt t="123550" x="3548063" y="2632075"/>
          <p14:tracePt t="123558" x="3627438" y="2687638"/>
          <p14:tracePt t="123566" x="3714750" y="2687638"/>
          <p14:tracePt t="123574" x="3825875" y="2687638"/>
          <p14:tracePt t="123582" x="3962400" y="2703513"/>
          <p14:tracePt t="123590" x="4097338" y="2711450"/>
          <p14:tracePt t="123598" x="4233863" y="2719388"/>
          <p14:tracePt t="123606" x="4384675" y="2719388"/>
          <p14:tracePt t="123614" x="4576763" y="2751138"/>
          <p14:tracePt t="123622" x="4759325" y="2774950"/>
          <p14:tracePt t="123630" x="4943475" y="2790825"/>
          <p14:tracePt t="123638" x="5165725" y="2814638"/>
          <p14:tracePt t="123646" x="5373688" y="2838450"/>
          <p14:tracePt t="123654" x="5595938" y="2862263"/>
          <p14:tracePt t="123662" x="5851525" y="2919413"/>
          <p14:tracePt t="123670" x="6107113" y="2959100"/>
          <p14:tracePt t="123678" x="6353175" y="2982913"/>
          <p14:tracePt t="123686" x="6577013" y="3022600"/>
          <p14:tracePt t="123694" x="6784975" y="3046413"/>
          <p14:tracePt t="123703" x="7007225" y="3054350"/>
          <p14:tracePt t="123710" x="7231063" y="3086100"/>
          <p14:tracePt t="123718" x="7429500" y="3094038"/>
          <p14:tracePt t="123726" x="7621588" y="3117850"/>
          <p14:tracePt t="123734" x="7796213" y="3125788"/>
          <p14:tracePt t="123742" x="7940675" y="3149600"/>
          <p14:tracePt t="123750" x="8059738" y="3157538"/>
          <p14:tracePt t="123758" x="8210550" y="3181350"/>
          <p14:tracePt t="123766" x="8323263" y="3189288"/>
          <p14:tracePt t="123774" x="8442325" y="3197225"/>
          <p14:tracePt t="123782" x="8545513" y="3213100"/>
          <p14:tracePt t="123790" x="8650288" y="3213100"/>
          <p14:tracePt t="123798" x="8745538" y="3221038"/>
          <p14:tracePt t="123806" x="8848725" y="3236913"/>
          <p14:tracePt t="123814" x="8928100" y="3244850"/>
          <p14:tracePt t="123822" x="9017000" y="3244850"/>
          <p14:tracePt t="123830" x="9080500" y="32527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개체 틀 1">
            <a:extLst>
              <a:ext uri="{FF2B5EF4-FFF2-40B4-BE49-F238E27FC236}">
                <a16:creationId xmlns:a16="http://schemas.microsoft.com/office/drawing/2014/main" id="{5EB74936-D668-4F7C-A2B7-728F165E54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1520" y="764704"/>
            <a:ext cx="8640960" cy="547260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학습  목표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과정을 단계별로 학습한다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 및 관계 정의 방법을 익혀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ER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다이어그램을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작성할 수 있도록 학습한다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 및 속성 정의 과정을 통해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스키마의 설계 방법을 학습한다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정규화의 개념을 이해하고 실제 사례를 통해 적용해 본다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3D842F78-4AE5-472F-8F15-5470D927B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87792" y="6604465"/>
            <a:ext cx="620712" cy="2373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540213-425A-454B-A95E-CD91E5F07C0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70"/>
    </mc:Choice>
    <mc:Fallback xmlns="">
      <p:transition spd="slow" advTm="57770"/>
    </mc:Fallback>
  </mc:AlternateContent>
  <p:extLst>
    <p:ext uri="{3A86A75C-4F4B-4683-9AE1-C65F6400EC91}">
      <p14:laserTraceLst xmlns:p14="http://schemas.microsoft.com/office/powerpoint/2010/main">
        <p14:tracePtLst>
          <p14:tracePt t="2231" x="2846388" y="2703513"/>
          <p14:tracePt t="2239" x="2862263" y="2703513"/>
          <p14:tracePt t="2247" x="2878138" y="2703513"/>
          <p14:tracePt t="2255" x="2894013" y="2695575"/>
          <p14:tracePt t="2263" x="2909888" y="2687638"/>
          <p14:tracePt t="2271" x="2925763" y="2687638"/>
          <p14:tracePt t="2279" x="2949575" y="2671763"/>
          <p14:tracePt t="2287" x="2957513" y="2663825"/>
          <p14:tracePt t="2295" x="2965450" y="2655888"/>
          <p14:tracePt t="2303" x="2965450" y="2647950"/>
          <p14:tracePt t="2311" x="2973388" y="2647950"/>
          <p14:tracePt t="2319" x="2973388" y="2640013"/>
          <p14:tracePt t="2327" x="2973388" y="2632075"/>
          <p14:tracePt t="2335" x="2973388" y="2624138"/>
          <p14:tracePt t="2343" x="2973388" y="2616200"/>
          <p14:tracePt t="2352" x="2973388" y="2600325"/>
          <p14:tracePt t="2359" x="2957513" y="2584450"/>
          <p14:tracePt t="2367" x="2949575" y="2576513"/>
          <p14:tracePt t="2375" x="2917825" y="2559050"/>
          <p14:tracePt t="2383" x="2901950" y="2543175"/>
          <p14:tracePt t="2391" x="2878138" y="2535238"/>
          <p14:tracePt t="2399" x="2854325" y="2519363"/>
          <p14:tracePt t="2407" x="2822575" y="2511425"/>
          <p14:tracePt t="2415" x="2806700" y="2495550"/>
          <p14:tracePt t="2423" x="2782888" y="2479675"/>
          <p14:tracePt t="2431" x="2767013" y="2471738"/>
          <p14:tracePt t="2439" x="2751138" y="2463800"/>
          <p14:tracePt t="2455" x="2741613" y="2463800"/>
          <p14:tracePt t="2519" x="2741613" y="2455863"/>
          <p14:tracePt t="2527" x="2741613" y="2439988"/>
          <p14:tracePt t="2536" x="2759075" y="2408238"/>
          <p14:tracePt t="2543" x="2767013" y="2360613"/>
          <p14:tracePt t="2552" x="2782888" y="2297113"/>
          <p14:tracePt t="2559" x="2790825" y="2233613"/>
          <p14:tracePt t="2567" x="2790825" y="2184400"/>
          <p14:tracePt t="2575" x="2790825" y="2168525"/>
          <p14:tracePt t="2799" x="2782888" y="2208213"/>
          <p14:tracePt t="2807" x="2774950" y="2216150"/>
          <p14:tracePt t="2815" x="2767013" y="2224088"/>
          <p14:tracePt t="2823" x="2759075" y="2233613"/>
          <p14:tracePt t="2831" x="2751138" y="2233613"/>
          <p14:tracePt t="2839" x="2725738" y="2241550"/>
          <p14:tracePt t="2855" x="2725738" y="2249488"/>
          <p14:tracePt t="2871" x="2733675" y="2249488"/>
          <p14:tracePt t="2879" x="2741613" y="2249488"/>
          <p14:tracePt t="2903" x="2751138" y="2233613"/>
          <p14:tracePt t="2911" x="2751138" y="2224088"/>
          <p14:tracePt t="2919" x="2751138" y="2208213"/>
          <p14:tracePt t="2927" x="2751138" y="2200275"/>
          <p14:tracePt t="2935" x="2759075" y="2184400"/>
          <p14:tracePt t="2943" x="2782888" y="2184400"/>
          <p14:tracePt t="2951" x="2806700" y="2176463"/>
          <p14:tracePt t="2959" x="2822575" y="2160588"/>
          <p14:tracePt t="2967" x="2854325" y="2160588"/>
          <p14:tracePt t="2975" x="2886075" y="2136775"/>
          <p14:tracePt t="2982" x="2909888" y="2112963"/>
          <p14:tracePt t="2991" x="2949575" y="2081213"/>
          <p14:tracePt t="2999" x="2997200" y="2049463"/>
          <p14:tracePt t="3007" x="3036888" y="2025650"/>
          <p14:tracePt t="3015" x="3068638" y="2001838"/>
          <p14:tracePt t="3023" x="3092450" y="1985963"/>
          <p14:tracePt t="3031" x="3109913" y="1962150"/>
          <p14:tracePt t="3039" x="3141663" y="1938338"/>
          <p14:tracePt t="3047" x="3165475" y="1922463"/>
          <p14:tracePt t="3055" x="3181350" y="1906588"/>
          <p14:tracePt t="3063" x="3197225" y="1890713"/>
          <p14:tracePt t="3071" x="3213100" y="1873250"/>
          <p14:tracePt t="3079" x="3228975" y="1857375"/>
          <p14:tracePt t="3087" x="3236913" y="1857375"/>
          <p14:tracePt t="3095" x="3260725" y="1841500"/>
          <p14:tracePt t="3103" x="3260725" y="1825625"/>
          <p14:tracePt t="3111" x="3284538" y="1809750"/>
          <p14:tracePt t="3119" x="3292475" y="1801813"/>
          <p14:tracePt t="3127" x="3308350" y="1793875"/>
          <p14:tracePt t="3143" x="3316288" y="1785938"/>
          <p14:tracePt t="3151" x="3324225" y="1785938"/>
          <p14:tracePt t="3327" x="3332163" y="1785938"/>
          <p14:tracePt t="3615" x="3316288" y="1785938"/>
          <p14:tracePt t="3623" x="3284538" y="1785938"/>
          <p14:tracePt t="3631" x="3244850" y="1793875"/>
          <p14:tracePt t="3639" x="3228975" y="1793875"/>
          <p14:tracePt t="6303" x="3236913" y="1793875"/>
          <p14:tracePt t="6319" x="3236913" y="1801813"/>
          <p14:tracePt t="6327" x="3221038" y="1809750"/>
          <p14:tracePt t="6335" x="3181350" y="1809750"/>
          <p14:tracePt t="6343" x="3117850" y="1793875"/>
          <p14:tracePt t="6351" x="3036888" y="1762125"/>
          <p14:tracePt t="6359" x="2957513" y="1722438"/>
          <p14:tracePt t="6367" x="2886075" y="1682750"/>
          <p14:tracePt t="6375" x="2814638" y="1635125"/>
          <p14:tracePt t="6727" x="2806700" y="1635125"/>
          <p14:tracePt t="6735" x="2790825" y="1643063"/>
          <p14:tracePt t="6743" x="2767013" y="1643063"/>
          <p14:tracePt t="6751" x="2759075" y="1643063"/>
          <p14:tracePt t="6767" x="2759075" y="1666875"/>
          <p14:tracePt t="6775" x="2751138" y="1682750"/>
          <p14:tracePt t="6783" x="2741613" y="1722438"/>
          <p14:tracePt t="6791" x="2733675" y="1770063"/>
          <p14:tracePt t="6799" x="2733675" y="1833563"/>
          <p14:tracePt t="6807" x="2733675" y="1898650"/>
          <p14:tracePt t="6815" x="2767013" y="1938338"/>
          <p14:tracePt t="6823" x="2774950" y="1938338"/>
          <p14:tracePt t="6831" x="2782888" y="1938338"/>
          <p14:tracePt t="6839" x="2782888" y="1946275"/>
          <p14:tracePt t="6847" x="2790825" y="1946275"/>
          <p14:tracePt t="6855" x="2790825" y="1954213"/>
          <p14:tracePt t="6863" x="2790825" y="1962150"/>
          <p14:tracePt t="6871" x="2790825" y="1978025"/>
          <p14:tracePt t="6879" x="2798763" y="1993900"/>
          <p14:tracePt t="6887" x="2798763" y="2009775"/>
          <p14:tracePt t="6895" x="2798763" y="2033588"/>
          <p14:tracePt t="6903" x="2798763" y="2049463"/>
          <p14:tracePt t="6911" x="2798763" y="2073275"/>
          <p14:tracePt t="6919" x="2798763" y="2097088"/>
          <p14:tracePt t="6927" x="2790825" y="2120900"/>
          <p14:tracePt t="6935" x="2774950" y="2152650"/>
          <p14:tracePt t="6943" x="2751138" y="2168525"/>
          <p14:tracePt t="6951" x="2725738" y="2192338"/>
          <p14:tracePt t="6959" x="2693988" y="2200275"/>
          <p14:tracePt t="6967" x="2670175" y="2216150"/>
          <p14:tracePt t="6975" x="2638425" y="2233613"/>
          <p14:tracePt t="6983" x="2614613" y="2233613"/>
          <p14:tracePt t="6991" x="2590800" y="2241550"/>
          <p14:tracePt t="7002" x="2574925" y="2249488"/>
          <p14:tracePt t="7006" x="2559050" y="2257425"/>
          <p14:tracePt t="7015" x="2543175" y="2265363"/>
          <p14:tracePt t="7022" x="2519363" y="2281238"/>
          <p14:tracePt t="7031" x="2503488" y="2289175"/>
          <p14:tracePt t="7039" x="2487613" y="2305050"/>
          <p14:tracePt t="7047" x="2463800" y="2305050"/>
          <p14:tracePt t="7055" x="2439988" y="2320925"/>
          <p14:tracePt t="7063" x="2416175" y="2336800"/>
          <p14:tracePt t="7071" x="2392363" y="2336800"/>
          <p14:tracePt t="7079" x="2374900" y="2344738"/>
          <p14:tracePt t="7087" x="2343150" y="2344738"/>
          <p14:tracePt t="7095" x="2311400" y="2344738"/>
          <p14:tracePt t="7103" x="2271713" y="2344738"/>
          <p14:tracePt t="7111" x="2232025" y="2352675"/>
          <p14:tracePt t="7119" x="2200275" y="2352675"/>
          <p14:tracePt t="7127" x="2168525" y="2352675"/>
          <p14:tracePt t="7134" x="2136775" y="2360613"/>
          <p14:tracePt t="7143" x="2120900" y="2360613"/>
          <p14:tracePt t="7151" x="2097088" y="2368550"/>
          <p14:tracePt t="7159" x="2081213" y="2368550"/>
          <p14:tracePt t="7167" x="2065338" y="2368550"/>
          <p14:tracePt t="7175" x="2041525" y="2368550"/>
          <p14:tracePt t="7183" x="2025650" y="2368550"/>
          <p14:tracePt t="7191" x="2000250" y="2368550"/>
          <p14:tracePt t="7199" x="1976438" y="2368550"/>
          <p14:tracePt t="7207" x="1952625" y="2368550"/>
          <p14:tracePt t="7215" x="1936750" y="2368550"/>
          <p14:tracePt t="7223" x="1905000" y="2368550"/>
          <p14:tracePt t="7231" x="1881188" y="2368550"/>
          <p14:tracePt t="7238" x="1857375" y="2368550"/>
          <p14:tracePt t="7247" x="1833563" y="2368550"/>
          <p14:tracePt t="7255" x="1801813" y="2368550"/>
          <p14:tracePt t="7263" x="1778000" y="2368550"/>
          <p14:tracePt t="7271" x="1754188" y="2360613"/>
          <p14:tracePt t="7278" x="1730375" y="2360613"/>
          <p14:tracePt t="7287" x="1714500" y="2360613"/>
          <p14:tracePt t="7295" x="1706563" y="2352675"/>
          <p14:tracePt t="7303" x="1698625" y="2352675"/>
          <p14:tracePt t="7311" x="1690688" y="2352675"/>
          <p14:tracePt t="7319" x="1682750" y="2352675"/>
          <p14:tracePt t="7327" x="1674813" y="2344738"/>
          <p14:tracePt t="7359" x="1666875" y="2344738"/>
          <p14:tracePt t="7583" x="1674813" y="2344738"/>
          <p14:tracePt t="7591" x="1682750" y="2344738"/>
          <p14:tracePt t="7599" x="1690688" y="2344738"/>
          <p14:tracePt t="7607" x="1706563" y="2344738"/>
          <p14:tracePt t="7615" x="1730375" y="2344738"/>
          <p14:tracePt t="7623" x="1762125" y="2344738"/>
          <p14:tracePt t="7631" x="1793875" y="2344738"/>
          <p14:tracePt t="7639" x="1849438" y="2344738"/>
          <p14:tracePt t="7647" x="1897063" y="2344738"/>
          <p14:tracePt t="7655" x="1936750" y="2344738"/>
          <p14:tracePt t="7663" x="1992313" y="2344738"/>
          <p14:tracePt t="7671" x="2033588" y="2344738"/>
          <p14:tracePt t="7679" x="2089150" y="2344738"/>
          <p14:tracePt t="7687" x="2136775" y="2344738"/>
          <p14:tracePt t="7695" x="2176463" y="2352675"/>
          <p14:tracePt t="7703" x="2232025" y="2352675"/>
          <p14:tracePt t="7711" x="2271713" y="2352675"/>
          <p14:tracePt t="7719" x="2319338" y="2352675"/>
          <p14:tracePt t="7727" x="2359025" y="2352675"/>
          <p14:tracePt t="7735" x="2384425" y="2352675"/>
          <p14:tracePt t="7742" x="2416175" y="2352675"/>
          <p14:tracePt t="7751" x="2432050" y="2352675"/>
          <p14:tracePt t="7759" x="2455863" y="2352675"/>
          <p14:tracePt t="7767" x="2463800" y="2352675"/>
          <p14:tracePt t="7775" x="2487613" y="2352675"/>
          <p14:tracePt t="7783" x="2495550" y="2352675"/>
          <p14:tracePt t="7791" x="2503488" y="2352675"/>
          <p14:tracePt t="7798" x="2511425" y="2352675"/>
          <p14:tracePt t="7806" x="2527300" y="2352675"/>
          <p14:tracePt t="7815" x="2535238" y="2352675"/>
          <p14:tracePt t="7823" x="2543175" y="2352675"/>
          <p14:tracePt t="7831" x="2566988" y="2344738"/>
          <p14:tracePt t="7839" x="2582863" y="2344738"/>
          <p14:tracePt t="7847" x="2598738" y="2344738"/>
          <p14:tracePt t="7855" x="2622550" y="2344738"/>
          <p14:tracePt t="7862" x="2646363" y="2344738"/>
          <p14:tracePt t="7871" x="2670175" y="2336800"/>
          <p14:tracePt t="7879" x="2709863" y="2328863"/>
          <p14:tracePt t="7901" x="2782888" y="2328863"/>
          <p14:tracePt t="7904" x="2830513" y="2328863"/>
          <p14:tracePt t="7910" x="2870200" y="2328863"/>
          <p14:tracePt t="7919" x="2917825" y="2328863"/>
          <p14:tracePt t="7927" x="2957513" y="2320925"/>
          <p14:tracePt t="7934" x="3013075" y="2320925"/>
          <p14:tracePt t="7943" x="3052763" y="2320925"/>
          <p14:tracePt t="7952" x="3100388" y="2320925"/>
          <p14:tracePt t="7959" x="3133725" y="2320925"/>
          <p14:tracePt t="7967" x="3165475" y="2320925"/>
          <p14:tracePt t="7975" x="3197225" y="2312988"/>
          <p14:tracePt t="7983" x="3228975" y="2312988"/>
          <p14:tracePt t="7991" x="3252788" y="2312988"/>
          <p14:tracePt t="7999" x="3276600" y="2312988"/>
          <p14:tracePt t="8006" x="3300413" y="2312988"/>
          <p14:tracePt t="8015" x="3316288" y="2312988"/>
          <p14:tracePt t="8023" x="3324225" y="2312988"/>
          <p14:tracePt t="8030" x="3332163" y="2312988"/>
          <p14:tracePt t="8038" x="3348038" y="2312988"/>
          <p14:tracePt t="8047" x="3355975" y="2312988"/>
          <p14:tracePt t="8054" x="3363913" y="2312988"/>
          <p14:tracePt t="8063" x="3371850" y="2312988"/>
          <p14:tracePt t="8159" x="3379788" y="2312988"/>
          <p14:tracePt t="8551" x="3363913" y="2312988"/>
          <p14:tracePt t="9423" x="3363913" y="2328863"/>
          <p14:tracePt t="9447" x="3363913" y="2336800"/>
          <p14:tracePt t="9479" x="3363913" y="2344738"/>
          <p14:tracePt t="9647" x="3371850" y="2344738"/>
          <p14:tracePt t="9655" x="3379788" y="2344738"/>
          <p14:tracePt t="9663" x="3395663" y="2344738"/>
          <p14:tracePt t="9671" x="3403600" y="2344738"/>
          <p14:tracePt t="9679" x="3419475" y="2344738"/>
          <p14:tracePt t="9686" x="3443288" y="2344738"/>
          <p14:tracePt t="9695" x="3467100" y="2344738"/>
          <p14:tracePt t="9703" x="3508375" y="2344738"/>
          <p14:tracePt t="9711" x="3548063" y="2344738"/>
          <p14:tracePt t="9719" x="3603625" y="2344738"/>
          <p14:tracePt t="9727" x="3667125" y="2344738"/>
          <p14:tracePt t="9735" x="3730625" y="2344738"/>
          <p14:tracePt t="9743" x="3810000" y="2344738"/>
          <p14:tracePt t="9751" x="3890963" y="2352675"/>
          <p14:tracePt t="9759" x="3978275" y="2352675"/>
          <p14:tracePt t="9767" x="4049713" y="2352675"/>
          <p14:tracePt t="9775" x="4137025" y="2352675"/>
          <p14:tracePt t="9783" x="4210050" y="2352675"/>
          <p14:tracePt t="9791" x="4289425" y="2352675"/>
          <p14:tracePt t="9799" x="4368800" y="2352675"/>
          <p14:tracePt t="9807" x="4448175" y="2352675"/>
          <p14:tracePt t="9815" x="4527550" y="2352675"/>
          <p14:tracePt t="9823" x="4616450" y="2352675"/>
          <p14:tracePt t="9831" x="4695825" y="2352675"/>
          <p14:tracePt t="9839" x="4775200" y="2352675"/>
          <p14:tracePt t="9847" x="4854575" y="2352675"/>
          <p14:tracePt t="9855" x="4933950" y="2352675"/>
          <p14:tracePt t="9862" x="4983163" y="2352675"/>
          <p14:tracePt t="9871" x="5038725" y="2344738"/>
          <p14:tracePt t="9879" x="5094288" y="2336800"/>
          <p14:tracePt t="9887" x="5141913" y="2336800"/>
          <p14:tracePt t="9901" x="5181600" y="2336800"/>
          <p14:tracePt t="9902" x="5221288" y="2328863"/>
          <p14:tracePt t="9911" x="5253038" y="2320925"/>
          <p14:tracePt t="9919" x="5268913" y="2320925"/>
          <p14:tracePt t="9927" x="5292725" y="2320925"/>
          <p14:tracePt t="9935" x="5310188" y="2312988"/>
          <p14:tracePt t="9943" x="5334000" y="2312988"/>
          <p14:tracePt t="9951" x="5349875" y="2305050"/>
          <p14:tracePt t="9967" x="5357813" y="2305050"/>
          <p14:tracePt t="9975" x="5373688" y="2305050"/>
          <p14:tracePt t="10103" x="5381625" y="2305050"/>
          <p14:tracePt t="10295" x="5389563" y="2305050"/>
          <p14:tracePt t="10302" x="5397500" y="2305050"/>
          <p14:tracePt t="10319" x="5405438" y="2305050"/>
          <p14:tracePt t="10367" x="5413375" y="2305050"/>
          <p14:tracePt t="10407" x="5421313" y="2305050"/>
          <p14:tracePt t="10431" x="5429250" y="2305050"/>
          <p14:tracePt t="10447" x="5437188" y="2305050"/>
          <p14:tracePt t="10479" x="5445125" y="2305050"/>
          <p14:tracePt t="10495" x="5453063" y="2305050"/>
          <p14:tracePt t="10511" x="5461000" y="2305050"/>
          <p14:tracePt t="10518" x="5468938" y="2305050"/>
          <p14:tracePt t="10526" x="5476875" y="2305050"/>
          <p14:tracePt t="10534" x="5484813" y="2305050"/>
          <p14:tracePt t="10543" x="5492750" y="2305050"/>
          <p14:tracePt t="10551" x="5500688" y="2305050"/>
          <p14:tracePt t="10559" x="5508625" y="2297113"/>
          <p14:tracePt t="10567" x="5516563" y="2297113"/>
          <p14:tracePt t="10574" x="5540375" y="2297113"/>
          <p14:tracePt t="10582" x="5556250" y="2297113"/>
          <p14:tracePt t="10590" x="5572125" y="2297113"/>
          <p14:tracePt t="10598" x="5595938" y="2297113"/>
          <p14:tracePt t="10607" x="5611813" y="2297113"/>
          <p14:tracePt t="10615" x="5635625" y="2297113"/>
          <p14:tracePt t="10623" x="5659438" y="2297113"/>
          <p14:tracePt t="10630" x="5684838" y="2297113"/>
          <p14:tracePt t="10639" x="5708650" y="2297113"/>
          <p14:tracePt t="10646" x="5740400" y="2297113"/>
          <p14:tracePt t="10655" x="5780088" y="2297113"/>
          <p14:tracePt t="10662" x="5811838" y="2305050"/>
          <p14:tracePt t="10671" x="5851525" y="2312988"/>
          <p14:tracePt t="10679" x="5883275" y="2312988"/>
          <p14:tracePt t="10687" x="5907088" y="2312988"/>
          <p14:tracePt t="10695" x="5930900" y="2312988"/>
          <p14:tracePt t="10703" x="5946775" y="2312988"/>
          <p14:tracePt t="10710" x="5970588" y="2312988"/>
          <p14:tracePt t="10719" x="5978525" y="2312988"/>
          <p14:tracePt t="10727" x="5986463" y="2312988"/>
          <p14:tracePt t="10735" x="5994400" y="2320925"/>
          <p14:tracePt t="10775" x="5994400" y="2328863"/>
          <p14:tracePt t="10799" x="6002338" y="2328863"/>
          <p14:tracePt t="11143" x="6010275" y="2328863"/>
          <p14:tracePt t="11167" x="6018213" y="2328863"/>
          <p14:tracePt t="11175" x="6018213" y="2336800"/>
          <p14:tracePt t="11887" x="6010275" y="2336800"/>
          <p14:tracePt t="11919" x="6010275" y="2344738"/>
          <p14:tracePt t="11943" x="6002338" y="2344738"/>
          <p14:tracePt t="11967" x="5986463" y="2344738"/>
          <p14:tracePt t="11975" x="5978525" y="2352675"/>
          <p14:tracePt t="11983" x="5962650" y="2360613"/>
          <p14:tracePt t="11991" x="5946775" y="2368550"/>
          <p14:tracePt t="11999" x="5930900" y="2368550"/>
          <p14:tracePt t="12006" x="5899150" y="2376488"/>
          <p14:tracePt t="12014" x="5875338" y="2376488"/>
          <p14:tracePt t="12022" x="5851525" y="2376488"/>
          <p14:tracePt t="12030" x="5827713" y="2368550"/>
          <p14:tracePt t="12039" x="5788025" y="2360613"/>
          <p14:tracePt t="12046" x="5732463" y="2344738"/>
          <p14:tracePt t="12054" x="5676900" y="2336800"/>
          <p14:tracePt t="12062" x="5619750" y="2336800"/>
          <p14:tracePt t="12071" x="5564188" y="2328863"/>
          <p14:tracePt t="12079" x="5516563" y="2312988"/>
          <p14:tracePt t="12087" x="5468938" y="2297113"/>
          <p14:tracePt t="12094" x="5429250" y="2273300"/>
          <p14:tracePt t="12102" x="5373688" y="2257425"/>
          <p14:tracePt t="12110" x="5310188" y="2224088"/>
          <p14:tracePt t="12118" x="5253038" y="2176463"/>
          <p14:tracePt t="12126" x="5205413" y="2152650"/>
          <p14:tracePt t="12271" x="5197475" y="2152650"/>
          <p14:tracePt t="12279" x="5133975" y="2160588"/>
          <p14:tracePt t="12287" x="5054600" y="2160588"/>
          <p14:tracePt t="12295" x="4943475" y="2168525"/>
          <p14:tracePt t="12303" x="4854575" y="2192338"/>
          <p14:tracePt t="12310" x="4791075" y="2233613"/>
          <p14:tracePt t="12319" x="4727575" y="2249488"/>
          <p14:tracePt t="12327" x="4648200" y="2265363"/>
          <p14:tracePt t="12334" x="4559300" y="2281238"/>
          <p14:tracePt t="12343" x="4456113" y="2297113"/>
          <p14:tracePt t="12351" x="4337050" y="2305050"/>
          <p14:tracePt t="12359" x="4184650" y="2328863"/>
          <p14:tracePt t="12367" x="3994150" y="2376488"/>
          <p14:tracePt t="12375" x="3817938" y="2424113"/>
          <p14:tracePt t="12383" x="3619500" y="2511425"/>
          <p14:tracePt t="12391" x="3395663" y="2592388"/>
          <p14:tracePt t="12399" x="3228975" y="2616200"/>
          <p14:tracePt t="12406" x="3092450" y="2663825"/>
          <p14:tracePt t="12415" x="2973388" y="2711450"/>
          <p14:tracePt t="12423" x="2838450" y="2774950"/>
          <p14:tracePt t="12431" x="2686050" y="2854325"/>
          <p14:tracePt t="12439" x="2559050" y="2935288"/>
          <p14:tracePt t="12446" x="2439988" y="2990850"/>
          <p14:tracePt t="12455" x="2351088" y="3054350"/>
          <p14:tracePt t="12463" x="2263775" y="3094038"/>
          <p14:tracePt t="12471" x="2208213" y="3125788"/>
          <p14:tracePt t="12479" x="2136775" y="3149600"/>
          <p14:tracePt t="12487" x="2089150" y="3173413"/>
          <p14:tracePt t="12494" x="2057400" y="3181350"/>
          <p14:tracePt t="12503" x="2033588" y="3189288"/>
          <p14:tracePt t="12511" x="2008188" y="3197225"/>
          <p14:tracePt t="12519" x="2000250" y="3205163"/>
          <p14:tracePt t="12526" x="1992313" y="3205163"/>
          <p14:tracePt t="12535" x="1992313" y="3213100"/>
          <p14:tracePt t="12542" x="1984375" y="3213100"/>
          <p14:tracePt t="12559" x="1984375" y="3221038"/>
          <p14:tracePt t="12567" x="1976438" y="3221038"/>
          <p14:tracePt t="12583" x="1960563" y="3221038"/>
          <p14:tracePt t="12599" x="1952625" y="3221038"/>
          <p14:tracePt t="12607" x="1944688" y="3221038"/>
          <p14:tracePt t="12615" x="1944688" y="3213100"/>
          <p14:tracePt t="12623" x="1936750" y="3205163"/>
          <p14:tracePt t="12631" x="1936750" y="3197225"/>
          <p14:tracePt t="12639" x="1936750" y="3189288"/>
          <p14:tracePt t="12647" x="1936750" y="3173413"/>
          <p14:tracePt t="12663" x="1936750" y="3165475"/>
          <p14:tracePt t="12679" x="1936750" y="3157538"/>
          <p14:tracePt t="12687" x="1936750" y="3149600"/>
          <p14:tracePt t="12695" x="1936750" y="3141663"/>
          <p14:tracePt t="12703" x="1928813" y="3133725"/>
          <p14:tracePt t="12719" x="1920875" y="3117850"/>
          <p14:tracePt t="12727" x="1920875" y="3109913"/>
          <p14:tracePt t="12735" x="1920875" y="3101975"/>
          <p14:tracePt t="12743" x="1912938" y="3078163"/>
          <p14:tracePt t="12751" x="1912938" y="3070225"/>
          <p14:tracePt t="12759" x="1912938" y="3062288"/>
          <p14:tracePt t="12767" x="1912938" y="3046413"/>
          <p14:tracePt t="12775" x="1912938" y="3038475"/>
          <p14:tracePt t="12782" x="1912938" y="3022600"/>
          <p14:tracePt t="12799" x="1912938" y="3014663"/>
          <p14:tracePt t="12896" x="1920875" y="3014663"/>
          <p14:tracePt t="12902" x="1920875" y="3006725"/>
          <p14:tracePt t="12912" x="1928813" y="3006725"/>
          <p14:tracePt t="12927" x="1936750" y="3006725"/>
          <p14:tracePt t="12943" x="1944688" y="2998788"/>
          <p14:tracePt t="12958" x="1952625" y="2998788"/>
          <p14:tracePt t="12999" x="1960563" y="2998788"/>
          <p14:tracePt t="13031" x="1968500" y="2998788"/>
          <p14:tracePt t="13047" x="1976438" y="2998788"/>
          <p14:tracePt t="13071" x="1984375" y="2998788"/>
          <p14:tracePt t="13087" x="2000250" y="2998788"/>
          <p14:tracePt t="13095" x="2008188" y="2998788"/>
          <p14:tracePt t="13103" x="2033588" y="2998788"/>
          <p14:tracePt t="13111" x="2057400" y="2998788"/>
          <p14:tracePt t="13119" x="2097088" y="2998788"/>
          <p14:tracePt t="13127" x="2136775" y="2998788"/>
          <p14:tracePt t="13134" x="2200275" y="2998788"/>
          <p14:tracePt t="13143" x="2263775" y="2998788"/>
          <p14:tracePt t="13150" x="2327275" y="2998788"/>
          <p14:tracePt t="13159" x="2416175" y="2998788"/>
          <p14:tracePt t="13167" x="2487613" y="2998788"/>
          <p14:tracePt t="13174" x="2566988" y="2998788"/>
          <p14:tracePt t="13183" x="2638425" y="2998788"/>
          <p14:tracePt t="13191" x="2709863" y="2998788"/>
          <p14:tracePt t="13199" x="2774950" y="2998788"/>
          <p14:tracePt t="13207" x="2806700" y="2998788"/>
          <p14:tracePt t="13215" x="2846388" y="2998788"/>
          <p14:tracePt t="13222" x="2862263" y="2998788"/>
          <p14:tracePt t="13231" x="2870200" y="2998788"/>
          <p14:tracePt t="13239" x="2878138" y="2998788"/>
          <p14:tracePt t="13727" x="2886075" y="2998788"/>
          <p14:tracePt t="13759" x="2894013" y="2998788"/>
          <p14:tracePt t="13767" x="2909888" y="2998788"/>
          <p14:tracePt t="13775" x="2917825" y="3006725"/>
          <p14:tracePt t="13783" x="2925763" y="3006725"/>
          <p14:tracePt t="13791" x="2949575" y="3006725"/>
          <p14:tracePt t="13799" x="2957513" y="3006725"/>
          <p14:tracePt t="13807" x="2981325" y="3014663"/>
          <p14:tracePt t="13815" x="2997200" y="3014663"/>
          <p14:tracePt t="13823" x="3021013" y="3022600"/>
          <p14:tracePt t="13831" x="3052763" y="3030538"/>
          <p14:tracePt t="13839" x="3092450" y="3038475"/>
          <p14:tracePt t="13847" x="3133725" y="3038475"/>
          <p14:tracePt t="13855" x="3181350" y="3038475"/>
          <p14:tracePt t="13863" x="3221038" y="3038475"/>
          <p14:tracePt t="13871" x="3268663" y="3046413"/>
          <p14:tracePt t="13879" x="3316288" y="3046413"/>
          <p14:tracePt t="13887" x="3371850" y="3054350"/>
          <p14:tracePt t="13895" x="3435350" y="3054350"/>
          <p14:tracePt t="13903" x="3500438" y="3054350"/>
          <p14:tracePt t="13911" x="3556000" y="3054350"/>
          <p14:tracePt t="13919" x="3619500" y="3054350"/>
          <p14:tracePt t="13927" x="3659188" y="3054350"/>
          <p14:tracePt t="13935" x="3706813" y="3062288"/>
          <p14:tracePt t="13943" x="3754438" y="3062288"/>
          <p14:tracePt t="13951" x="3778250" y="3062288"/>
          <p14:tracePt t="13959" x="3802063" y="3062288"/>
          <p14:tracePt t="13967" x="3817938" y="3062288"/>
          <p14:tracePt t="13983" x="3833813" y="3062288"/>
          <p14:tracePt t="13991" x="3833813" y="3070225"/>
          <p14:tracePt t="14047" x="3843338" y="3070225"/>
          <p14:tracePt t="14063" x="3851275" y="3070225"/>
          <p14:tracePt t="14079" x="3859213" y="3070225"/>
          <p14:tracePt t="14086" x="3867150" y="3070225"/>
          <p14:tracePt t="14094" x="3875088" y="3070225"/>
          <p14:tracePt t="14111" x="3883025" y="3070225"/>
          <p14:tracePt t="14119" x="3898900" y="3070225"/>
          <p14:tracePt t="14126" x="3906838" y="3070225"/>
          <p14:tracePt t="14134" x="3914775" y="3070225"/>
          <p14:tracePt t="14143" x="3930650" y="3070225"/>
          <p14:tracePt t="14151" x="3938588" y="3070225"/>
          <p14:tracePt t="14158" x="3946525" y="3070225"/>
          <p14:tracePt t="14167" x="3954463" y="3070225"/>
          <p14:tracePt t="14175" x="3962400" y="3070225"/>
          <p14:tracePt t="14183" x="3970338" y="3070225"/>
          <p14:tracePt t="14695" x="3978275" y="3070225"/>
          <p14:tracePt t="14711" x="3986213" y="3070225"/>
          <p14:tracePt t="14727" x="3994150" y="3070225"/>
          <p14:tracePt t="14743" x="4002088" y="3070225"/>
          <p14:tracePt t="14759" x="4010025" y="3070225"/>
          <p14:tracePt t="14767" x="4017963" y="3070225"/>
          <p14:tracePt t="14783" x="4025900" y="3070225"/>
          <p14:tracePt t="14791" x="4033838" y="3070225"/>
          <p14:tracePt t="14799" x="4033838" y="3078163"/>
          <p14:tracePt t="14807" x="4041775" y="3078163"/>
          <p14:tracePt t="14823" x="4049713" y="3086100"/>
          <p14:tracePt t="14839" x="4049713" y="3094038"/>
          <p14:tracePt t="15087" x="4057650" y="3094038"/>
          <p14:tracePt t="15247" x="4065588" y="3094038"/>
          <p14:tracePt t="15255" x="4073525" y="3094038"/>
          <p14:tracePt t="15263" x="4081463" y="3094038"/>
          <p14:tracePt t="15271" x="4089400" y="3094038"/>
          <p14:tracePt t="15279" x="4105275" y="3094038"/>
          <p14:tracePt t="15287" x="4113213" y="3101975"/>
          <p14:tracePt t="15295" x="4129088" y="3101975"/>
          <p14:tracePt t="15303" x="4152900" y="3101975"/>
          <p14:tracePt t="15311" x="4176713" y="3109913"/>
          <p14:tracePt t="15319" x="4210050" y="3109913"/>
          <p14:tracePt t="15326" x="4257675" y="3117850"/>
          <p14:tracePt t="15335" x="4313238" y="3117850"/>
          <p14:tracePt t="15343" x="4384675" y="3117850"/>
          <p14:tracePt t="15350" x="4448175" y="3117850"/>
          <p14:tracePt t="15359" x="4511675" y="3125788"/>
          <p14:tracePt t="15368" x="4592638" y="3125788"/>
          <p14:tracePt t="15375" x="4664075" y="3125788"/>
          <p14:tracePt t="15383" x="4727575" y="3125788"/>
          <p14:tracePt t="15391" x="4799013" y="3125788"/>
          <p14:tracePt t="15398" x="4854575" y="3125788"/>
          <p14:tracePt t="15407" x="4910138" y="3125788"/>
          <p14:tracePt t="15415" x="4959350" y="3125788"/>
          <p14:tracePt t="15423" x="5014913" y="3125788"/>
          <p14:tracePt t="15431" x="5046663" y="3125788"/>
          <p14:tracePt t="15439" x="5094288" y="3125788"/>
          <p14:tracePt t="15446" x="5133975" y="3125788"/>
          <p14:tracePt t="15455" x="5181600" y="3125788"/>
          <p14:tracePt t="15462" x="5213350" y="3125788"/>
          <p14:tracePt t="15471" x="5245100" y="3125788"/>
          <p14:tracePt t="15479" x="5268913" y="3125788"/>
          <p14:tracePt t="15487" x="5292725" y="3125788"/>
          <p14:tracePt t="15495" x="5310188" y="3125788"/>
          <p14:tracePt t="15503" x="5326063" y="3117850"/>
          <p14:tracePt t="15510" x="5341938" y="3117850"/>
          <p14:tracePt t="15519" x="5349875" y="3117850"/>
          <p14:tracePt t="15526" x="5357813" y="3109913"/>
          <p14:tracePt t="15536" x="5365750" y="3109913"/>
          <p14:tracePt t="15542" x="5381625" y="3109913"/>
          <p14:tracePt t="15551" x="5405438" y="3109913"/>
          <p14:tracePt t="15559" x="5429250" y="3109913"/>
          <p14:tracePt t="15567" x="5453063" y="3109913"/>
          <p14:tracePt t="15575" x="5484813" y="3109913"/>
          <p14:tracePt t="15583" x="5524500" y="3109913"/>
          <p14:tracePt t="15591" x="5556250" y="3109913"/>
          <p14:tracePt t="15599" x="5603875" y="3101975"/>
          <p14:tracePt t="15607" x="5643563" y="3101975"/>
          <p14:tracePt t="15615" x="5684838" y="3094038"/>
          <p14:tracePt t="15623" x="5716588" y="3094038"/>
          <p14:tracePt t="15631" x="5748338" y="3086100"/>
          <p14:tracePt t="15639" x="5764213" y="3086100"/>
          <p14:tracePt t="15647" x="5788025" y="3078163"/>
          <p14:tracePt t="15655" x="5811838" y="3078163"/>
          <p14:tracePt t="15663" x="5827713" y="3078163"/>
          <p14:tracePt t="15671" x="5843588" y="3078163"/>
          <p14:tracePt t="15679" x="5851525" y="3078163"/>
          <p14:tracePt t="15687" x="5859463" y="3078163"/>
          <p14:tracePt t="15695" x="5867400" y="3078163"/>
          <p14:tracePt t="15703" x="5883275" y="3078163"/>
          <p14:tracePt t="15719" x="5899150" y="3078163"/>
          <p14:tracePt t="15927" x="5907088" y="3078163"/>
          <p14:tracePt t="16063" x="5915025" y="3078163"/>
          <p14:tracePt t="16079" x="5922963" y="3078163"/>
          <p14:tracePt t="16087" x="5922963" y="3070225"/>
          <p14:tracePt t="16095" x="5930900" y="3070225"/>
          <p14:tracePt t="16103" x="5938838" y="3070225"/>
          <p14:tracePt t="16111" x="5946775" y="3070225"/>
          <p14:tracePt t="16119" x="5954713" y="3070225"/>
          <p14:tracePt t="16127" x="5962650" y="3070225"/>
          <p14:tracePt t="16135" x="5978525" y="3070225"/>
          <p14:tracePt t="16143" x="5986463" y="3070225"/>
          <p14:tracePt t="16159" x="5994400" y="3070225"/>
          <p14:tracePt t="16167" x="6002338" y="3070225"/>
          <p14:tracePt t="16207" x="6010275" y="3070225"/>
          <p14:tracePt t="16247" x="6018213" y="3070225"/>
          <p14:tracePt t="16327" x="6026150" y="3062288"/>
          <p14:tracePt t="16343" x="6034088" y="3054350"/>
          <p14:tracePt t="16367" x="6043613" y="3054350"/>
          <p14:tracePt t="16375" x="6051550" y="3046413"/>
          <p14:tracePt t="16607" x="6059488" y="3038475"/>
          <p14:tracePt t="16663" x="6067425" y="3030538"/>
          <p14:tracePt t="16679" x="6075363" y="3030538"/>
          <p14:tracePt t="16687" x="6075363" y="3022600"/>
          <p14:tracePt t="16695" x="6083300" y="3022600"/>
          <p14:tracePt t="16711" x="6083300" y="3014663"/>
          <p14:tracePt t="16719" x="6091238" y="3014663"/>
          <p14:tracePt t="16751" x="6099175" y="3006725"/>
          <p14:tracePt t="16767" x="6099175" y="2998788"/>
          <p14:tracePt t="19359" x="6107113" y="2998788"/>
          <p14:tracePt t="19679" x="6115050" y="2998788"/>
          <p14:tracePt t="19751" x="6115050" y="2990850"/>
          <p14:tracePt t="19815" x="6122988" y="2990850"/>
          <p14:tracePt t="19855" x="6130925" y="2990850"/>
          <p14:tracePt t="19870" x="6146800" y="2990850"/>
          <p14:tracePt t="19886" x="6162675" y="2982913"/>
          <p14:tracePt t="19894" x="6170613" y="2982913"/>
          <p14:tracePt t="19902" x="6178550" y="2974975"/>
          <p14:tracePt t="19910" x="6194425" y="2974975"/>
          <p14:tracePt t="19918" x="6210300" y="2974975"/>
          <p14:tracePt t="19926" x="6218238" y="2974975"/>
          <p14:tracePt t="19934" x="6226175" y="2974975"/>
          <p14:tracePt t="19942" x="6242050" y="2967038"/>
          <p14:tracePt t="19959" x="6249988" y="2967038"/>
          <p14:tracePt t="20111" x="6249988" y="2959100"/>
          <p14:tracePt t="20599" x="6257925" y="2959100"/>
          <p14:tracePt t="20607" x="6265863" y="2959100"/>
          <p14:tracePt t="20615" x="6273800" y="2959100"/>
          <p14:tracePt t="20623" x="6281738" y="2959100"/>
          <p14:tracePt t="20631" x="6289675" y="2959100"/>
          <p14:tracePt t="20639" x="6297613" y="2959100"/>
          <p14:tracePt t="20646" x="6321425" y="2959100"/>
          <p14:tracePt t="20654" x="6329363" y="2959100"/>
          <p14:tracePt t="20662" x="6353175" y="2959100"/>
          <p14:tracePt t="20670" x="6361113" y="2959100"/>
          <p14:tracePt t="20678" x="6376988" y="2959100"/>
          <p14:tracePt t="20686" x="6392863" y="2959100"/>
          <p14:tracePt t="20694" x="6418263" y="2959100"/>
          <p14:tracePt t="20703" x="6434138" y="2959100"/>
          <p14:tracePt t="20710" x="6457950" y="2959100"/>
          <p14:tracePt t="20719" x="6473825" y="2959100"/>
          <p14:tracePt t="20726" x="6505575" y="2959100"/>
          <p14:tracePt t="20734" x="6529388" y="2959100"/>
          <p14:tracePt t="20742" x="6553200" y="2959100"/>
          <p14:tracePt t="20750" x="6577013" y="2959100"/>
          <p14:tracePt t="20758" x="6600825" y="2951163"/>
          <p14:tracePt t="20767" x="6624638" y="2951163"/>
          <p14:tracePt t="20774" x="6640513" y="2951163"/>
          <p14:tracePt t="20783" x="6664325" y="2951163"/>
          <p14:tracePt t="20790" x="6672263" y="2951163"/>
          <p14:tracePt t="20798" x="6688138" y="2951163"/>
          <p14:tracePt t="20807" x="6704013" y="2951163"/>
          <p14:tracePt t="20815" x="6711950" y="2951163"/>
          <p14:tracePt t="20823" x="6719888" y="2951163"/>
          <p14:tracePt t="20847" x="6727825" y="2951163"/>
          <p14:tracePt t="21183" x="6719888" y="2951163"/>
          <p14:tracePt t="21199" x="6711950" y="2951163"/>
          <p14:tracePt t="21215" x="6704013" y="2951163"/>
          <p14:tracePt t="21351" x="6696075" y="2951163"/>
          <p14:tracePt t="21367" x="6696075" y="2943225"/>
          <p14:tracePt t="21390" x="6696075" y="2935288"/>
          <p14:tracePt t="21415" x="6688138" y="2935288"/>
          <p14:tracePt t="21423" x="6688138" y="2927350"/>
          <p14:tracePt t="21454" x="6688138" y="2919413"/>
          <p14:tracePt t="21462" x="6680200" y="2919413"/>
          <p14:tracePt t="21478" x="6672263" y="2909888"/>
          <p14:tracePt t="21487" x="6664325" y="2909888"/>
          <p14:tracePt t="21495" x="6648450" y="2901950"/>
          <p14:tracePt t="21503" x="6624638" y="2901950"/>
          <p14:tracePt t="21511" x="6608763" y="2894013"/>
          <p14:tracePt t="21519" x="6584950" y="2894013"/>
          <p14:tracePt t="21526" x="6561138" y="2886075"/>
          <p14:tracePt t="21534" x="6537325" y="2886075"/>
          <p14:tracePt t="21542" x="6497638" y="2886075"/>
          <p14:tracePt t="21551" x="6457950" y="2886075"/>
          <p14:tracePt t="21558" x="6402388" y="2886075"/>
          <p14:tracePt t="21567" x="6345238" y="2886075"/>
          <p14:tracePt t="21574" x="6289675" y="2901950"/>
          <p14:tracePt t="21582" x="6249988" y="2919413"/>
          <p14:tracePt t="21590" x="6218238" y="2927350"/>
          <p14:tracePt t="21598" x="6178550" y="2951163"/>
          <p14:tracePt t="21607" x="6138863" y="2982913"/>
          <p14:tracePt t="21615" x="6091238" y="3022600"/>
          <p14:tracePt t="21623" x="6043613" y="3054350"/>
          <p14:tracePt t="21630" x="5978525" y="3101975"/>
          <p14:tracePt t="21638" x="5907088" y="3141663"/>
          <p14:tracePt t="21646" x="5843588" y="3165475"/>
          <p14:tracePt t="21654" x="5764213" y="3213100"/>
          <p14:tracePt t="21662" x="5692775" y="3244850"/>
          <p14:tracePt t="21670" x="5627688" y="3278188"/>
          <p14:tracePt t="21678" x="5556250" y="3317875"/>
          <p14:tracePt t="21686" x="5484813" y="3357563"/>
          <p14:tracePt t="21694" x="5413375" y="3389313"/>
          <p14:tracePt t="21703" x="5357813" y="3413125"/>
          <p14:tracePt t="21711" x="5284788" y="3444875"/>
          <p14:tracePt t="21718" x="5229225" y="3476625"/>
          <p14:tracePt t="21726" x="5173663" y="3500438"/>
          <p14:tracePt t="21734" x="5118100" y="3540125"/>
          <p14:tracePt t="21742" x="5086350" y="3548063"/>
          <p14:tracePt t="21750" x="5054600" y="3563938"/>
          <p14:tracePt t="21759" x="5006975" y="3587750"/>
          <p14:tracePt t="21768" x="4991100" y="3605213"/>
          <p14:tracePt t="21774" x="4967288" y="3605213"/>
          <p14:tracePt t="21784" x="4951413" y="3621088"/>
          <p14:tracePt t="21790" x="4933950" y="3621088"/>
          <p14:tracePt t="21798" x="4918075" y="3621088"/>
          <p14:tracePt t="21807" x="4910138" y="3629025"/>
          <p14:tracePt t="21814" x="4902200" y="3629025"/>
          <p14:tracePt t="21823" x="4894263" y="3629025"/>
          <p14:tracePt t="21830" x="4886325" y="3636963"/>
          <p14:tracePt t="21846" x="4878388" y="3636963"/>
          <p14:tracePt t="21854" x="4870450" y="3636963"/>
          <p14:tracePt t="21894" x="4862513" y="3636963"/>
          <p14:tracePt t="21910" x="4862513" y="3644900"/>
          <p14:tracePt t="21927" x="4854575" y="3644900"/>
          <p14:tracePt t="21959" x="4838700" y="3644900"/>
          <p14:tracePt t="21991" x="4830763" y="3644900"/>
          <p14:tracePt t="22015" x="4822825" y="3644900"/>
          <p14:tracePt t="22159" x="4814888" y="3644900"/>
          <p14:tracePt t="22671" x="4814888" y="3636963"/>
          <p14:tracePt t="22743" x="4814888" y="3629025"/>
          <p14:tracePt t="22783" x="4822825" y="3621088"/>
          <p14:tracePt t="22814" x="4822825" y="3613150"/>
          <p14:tracePt t="22822" x="4830763" y="3613150"/>
          <p14:tracePt t="22830" x="4830763" y="3605213"/>
          <p14:tracePt t="22862" x="4830763" y="3595688"/>
          <p14:tracePt t="22894" x="4838700" y="3587750"/>
          <p14:tracePt t="23495" x="4830763" y="3587750"/>
          <p14:tracePt t="23503" x="4822825" y="3595688"/>
          <p14:tracePt t="23511" x="4814888" y="3595688"/>
          <p14:tracePt t="23518" x="4799013" y="3595688"/>
          <p14:tracePt t="23527" x="4791075" y="3613150"/>
          <p14:tracePt t="23534" x="4775200" y="3613150"/>
          <p14:tracePt t="23543" x="4759325" y="3613150"/>
          <p14:tracePt t="23551" x="4743450" y="3621088"/>
          <p14:tracePt t="23559" x="4727575" y="3629025"/>
          <p14:tracePt t="23567" x="4711700" y="3629025"/>
          <p14:tracePt t="23575" x="4687888" y="3629025"/>
          <p14:tracePt t="23583" x="4672013" y="3636963"/>
          <p14:tracePt t="23590" x="4656138" y="3636963"/>
          <p14:tracePt t="23598" x="4640263" y="3636963"/>
          <p14:tracePt t="23606" x="4624388" y="3636963"/>
          <p14:tracePt t="23615" x="4600575" y="3636963"/>
          <p14:tracePt t="23623" x="4567238" y="3636963"/>
          <p14:tracePt t="23631" x="4519613" y="3636963"/>
          <p14:tracePt t="23639" x="4479925" y="3636963"/>
          <p14:tracePt t="23646" x="4432300" y="3636963"/>
          <p14:tracePt t="23654" x="4392613" y="3629025"/>
          <p14:tracePt t="23662" x="4352925" y="3629025"/>
          <p14:tracePt t="23670" x="4305300" y="3621088"/>
          <p14:tracePt t="23678" x="4257675" y="3621088"/>
          <p14:tracePt t="23686" x="4210050" y="3613150"/>
          <p14:tracePt t="23694" x="4168775" y="3605213"/>
          <p14:tracePt t="23702" x="4121150" y="3605213"/>
          <p14:tracePt t="23710" x="4081463" y="3605213"/>
          <p14:tracePt t="23718" x="4041775" y="3587750"/>
          <p14:tracePt t="23726" x="4025900" y="3587750"/>
          <p14:tracePt t="23735" x="4010025" y="3579813"/>
          <p14:tracePt t="23743" x="3994150" y="3571875"/>
          <p14:tracePt t="23750" x="3986213" y="3571875"/>
          <p14:tracePt t="23759" x="3978275" y="3571875"/>
          <p14:tracePt t="23767" x="3970338" y="3571875"/>
          <p14:tracePt t="24695" x="3978275" y="3563938"/>
          <p14:tracePt t="24703" x="3994150" y="3556000"/>
          <p14:tracePt t="24711" x="4010025" y="3540125"/>
          <p14:tracePt t="24719" x="4017963" y="3524250"/>
          <p14:tracePt t="24727" x="4017963" y="3492500"/>
          <p14:tracePt t="24735" x="4017963" y="3468688"/>
          <p14:tracePt t="24742" x="4025900" y="3444875"/>
          <p14:tracePt t="24750" x="4025900" y="3405188"/>
          <p14:tracePt t="24758" x="4017963" y="3349625"/>
          <p14:tracePt t="24767" x="4017963" y="3325813"/>
          <p14:tracePt t="24774" x="4010025" y="3302000"/>
          <p14:tracePt t="24783" x="4017963" y="3286125"/>
          <p14:tracePt t="24999" x="4017963" y="3270250"/>
          <p14:tracePt t="25007" x="3994150" y="3270250"/>
          <p14:tracePt t="25015" x="3962400" y="3286125"/>
          <p14:tracePt t="25022" x="3914775" y="3309938"/>
          <p14:tracePt t="25030" x="3867150" y="3333750"/>
          <p14:tracePt t="25038" x="3794125" y="3357563"/>
          <p14:tracePt t="25046" x="3706813" y="3389313"/>
          <p14:tracePt t="25055" x="3619500" y="3436938"/>
          <p14:tracePt t="25062" x="3516313" y="3468688"/>
          <p14:tracePt t="25070" x="3403600" y="3516313"/>
          <p14:tracePt t="25078" x="3284538" y="3563938"/>
          <p14:tracePt t="25086" x="3197225" y="3595688"/>
          <p14:tracePt t="25095" x="3149600" y="3595688"/>
          <p14:tracePt t="25103" x="3100388" y="3595688"/>
          <p14:tracePt t="25110" x="3052763" y="3613150"/>
          <p14:tracePt t="25118" x="3005138" y="3636963"/>
          <p14:tracePt t="25126" x="2941638" y="3668713"/>
          <p14:tracePt t="25135" x="2894013" y="3684588"/>
          <p14:tracePt t="25142" x="2838450" y="3724275"/>
          <p14:tracePt t="25150" x="2798763" y="3740150"/>
          <p14:tracePt t="25159" x="2751138" y="3787775"/>
          <p14:tracePt t="25167" x="2701925" y="3835400"/>
          <p14:tracePt t="25174" x="2662238" y="3867150"/>
          <p14:tracePt t="25183" x="2622550" y="3898900"/>
          <p14:tracePt t="25191" x="2598738" y="3922713"/>
          <p14:tracePt t="25198" x="2566988" y="3956050"/>
          <p14:tracePt t="25206" x="2527300" y="3987800"/>
          <p14:tracePt t="25214" x="2503488" y="4003675"/>
          <p14:tracePt t="25223" x="2463800" y="4027488"/>
          <p14:tracePt t="25230" x="2447925" y="4051300"/>
          <p14:tracePt t="25238" x="2408238" y="4067175"/>
          <p14:tracePt t="25246" x="2392363" y="4083050"/>
          <p14:tracePt t="25255" x="2366963" y="4090988"/>
          <p14:tracePt t="25263" x="2335213" y="4114800"/>
          <p14:tracePt t="25271" x="2311400" y="4130675"/>
          <p14:tracePt t="25279" x="2279650" y="4138613"/>
          <p14:tracePt t="25287" x="2247900" y="4154488"/>
          <p14:tracePt t="25295" x="2208213" y="4170363"/>
          <p14:tracePt t="25302" x="2184400" y="4186238"/>
          <p14:tracePt t="25310" x="2168525" y="4186238"/>
          <p14:tracePt t="25318" x="2152650" y="4202113"/>
          <p14:tracePt t="25327" x="2128838" y="4202113"/>
          <p14:tracePt t="25335" x="2105025" y="4210050"/>
          <p14:tracePt t="25342" x="2089150" y="4225925"/>
          <p14:tracePt t="25351" x="2073275" y="4225925"/>
          <p14:tracePt t="25358" x="2049463" y="4233863"/>
          <p14:tracePt t="25367" x="2033588" y="4241800"/>
          <p14:tracePt t="25375" x="2017713" y="4249738"/>
          <p14:tracePt t="25383" x="2000250" y="4249738"/>
          <p14:tracePt t="25390" x="1992313" y="4257675"/>
          <p14:tracePt t="25398" x="1984375" y="4257675"/>
          <p14:tracePt t="25406" x="1976438" y="4265613"/>
          <p14:tracePt t="25414" x="1968500" y="4265613"/>
          <p14:tracePt t="25423" x="1952625" y="4265613"/>
          <p14:tracePt t="25439" x="1944688" y="4265613"/>
          <p14:tracePt t="25447" x="1944688" y="4273550"/>
          <p14:tracePt t="25471" x="1936750" y="4273550"/>
          <p14:tracePt t="25535" x="1928813" y="4273550"/>
          <p14:tracePt t="25542" x="1920875" y="4273550"/>
          <p14:tracePt t="25550" x="1912938" y="4273550"/>
          <p14:tracePt t="25559" x="1905000" y="4273550"/>
          <p14:tracePt t="25575" x="1897063" y="4273550"/>
          <p14:tracePt t="25807" x="1905000" y="4273550"/>
          <p14:tracePt t="25815" x="1912938" y="4273550"/>
          <p14:tracePt t="25823" x="1912938" y="4265613"/>
          <p14:tracePt t="25831" x="1920875" y="4265613"/>
          <p14:tracePt t="25847" x="1928813" y="4265613"/>
          <p14:tracePt t="25863" x="1936750" y="4265613"/>
          <p14:tracePt t="25871" x="1944688" y="4265613"/>
          <p14:tracePt t="25886" x="1952625" y="4265613"/>
          <p14:tracePt t="25910" x="1960563" y="4265613"/>
          <p14:tracePt t="25934" x="1968500" y="4265613"/>
          <p14:tracePt t="25943" x="1976438" y="4265613"/>
          <p14:tracePt t="25959" x="1984375" y="4257675"/>
          <p14:tracePt t="25967" x="1992313" y="4257675"/>
          <p14:tracePt t="25975" x="2000250" y="4257675"/>
          <p14:tracePt t="25983" x="2008188" y="4249738"/>
          <p14:tracePt t="25991" x="2017713" y="4249738"/>
          <p14:tracePt t="25999" x="2025650" y="4249738"/>
          <p14:tracePt t="26006" x="2041525" y="4249738"/>
          <p14:tracePt t="26014" x="2065338" y="4241800"/>
          <p14:tracePt t="26023" x="2081213" y="4233863"/>
          <p14:tracePt t="26030" x="2105025" y="4233863"/>
          <p14:tracePt t="26038" x="2128838" y="4233863"/>
          <p14:tracePt t="26047" x="2144713" y="4233863"/>
          <p14:tracePt t="26055" x="2176463" y="4225925"/>
          <p14:tracePt t="26063" x="2216150" y="4217988"/>
          <p14:tracePt t="26070" x="2247900" y="4217988"/>
          <p14:tracePt t="26079" x="2279650" y="4217988"/>
          <p14:tracePt t="26086" x="2311400" y="4210050"/>
          <p14:tracePt t="26095" x="2359025" y="4210050"/>
          <p14:tracePt t="26102" x="2408238" y="4210050"/>
          <p14:tracePt t="26110" x="2463800" y="4210050"/>
          <p14:tracePt t="26119" x="2519363" y="4210050"/>
          <p14:tracePt t="26127" x="2582863" y="4210050"/>
          <p14:tracePt t="26134" x="2646363" y="4217988"/>
          <p14:tracePt t="26142" x="2709863" y="4225925"/>
          <p14:tracePt t="26150" x="2774950" y="4233863"/>
          <p14:tracePt t="26159" x="2830513" y="4233863"/>
          <p14:tracePt t="26167" x="2886075" y="4233863"/>
          <p14:tracePt t="26175" x="2925763" y="4241800"/>
          <p14:tracePt t="26182" x="2949575" y="4241800"/>
          <p14:tracePt t="26190" x="2973388" y="4241800"/>
          <p14:tracePt t="26198" x="2997200" y="4241800"/>
          <p14:tracePt t="26214" x="3005138" y="4241800"/>
          <p14:tracePt t="26222" x="3005138" y="4249738"/>
          <p14:tracePt t="26662" x="3013075" y="4249738"/>
          <p14:tracePt t="26678" x="3021013" y="4249738"/>
          <p14:tracePt t="26695" x="3028950" y="4249738"/>
          <p14:tracePt t="26751" x="3036888" y="4249738"/>
          <p14:tracePt t="26798" x="3044825" y="4249738"/>
          <p14:tracePt t="26822" x="3052763" y="4249738"/>
          <p14:tracePt t="26830" x="3060700" y="4249738"/>
          <p14:tracePt t="26854" x="3068638" y="4249738"/>
          <p14:tracePt t="26870" x="3076575" y="4249738"/>
          <p14:tracePt t="26878" x="3084513" y="4249738"/>
          <p14:tracePt t="26886" x="3092450" y="4249738"/>
          <p14:tracePt t="26894" x="3109913" y="4249738"/>
          <p14:tracePt t="26902" x="3125788" y="4249738"/>
          <p14:tracePt t="26911" x="3141663" y="4249738"/>
          <p14:tracePt t="26919" x="3157538" y="4249738"/>
          <p14:tracePt t="26926" x="3181350" y="4249738"/>
          <p14:tracePt t="26934" x="3197225" y="4249738"/>
          <p14:tracePt t="26942" x="3221038" y="4249738"/>
          <p14:tracePt t="26950" x="3236913" y="4249738"/>
          <p14:tracePt t="26958" x="3260725" y="4249738"/>
          <p14:tracePt t="26967" x="3292475" y="4249738"/>
          <p14:tracePt t="26974" x="3316288" y="4249738"/>
          <p14:tracePt t="26983" x="3340100" y="4249738"/>
          <p14:tracePt t="26990" x="3387725" y="4257675"/>
          <p14:tracePt t="26999" x="3427413" y="4265613"/>
          <p14:tracePt t="27006" x="3459163" y="4265613"/>
          <p14:tracePt t="27014" x="3492500" y="4265613"/>
          <p14:tracePt t="27022" x="3532188" y="4273550"/>
          <p14:tracePt t="27031" x="3556000" y="4273550"/>
          <p14:tracePt t="27038" x="3571875" y="4281488"/>
          <p14:tracePt t="27046" x="3587750" y="4281488"/>
          <p14:tracePt t="27054" x="3595688" y="4281488"/>
          <p14:tracePt t="27063" x="3611563" y="4281488"/>
          <p14:tracePt t="27079" x="3619500" y="4281488"/>
          <p14:tracePt t="27359" x="3627438" y="4281488"/>
          <p14:tracePt t="27375" x="3635375" y="4281488"/>
          <p14:tracePt t="27383" x="3643313" y="4281488"/>
          <p14:tracePt t="27391" x="3651250" y="4281488"/>
          <p14:tracePt t="27399" x="3659188" y="4281488"/>
          <p14:tracePt t="27407" x="3667125" y="4281488"/>
          <p14:tracePt t="27415" x="3683000" y="4281488"/>
          <p14:tracePt t="27423" x="3690938" y="4281488"/>
          <p14:tracePt t="27430" x="3698875" y="4291013"/>
          <p14:tracePt t="27439" x="3714750" y="4291013"/>
          <p14:tracePt t="27455" x="3722688" y="4291013"/>
          <p14:tracePt t="27463" x="3730625" y="4291013"/>
          <p14:tracePt t="27471" x="3738563" y="4291013"/>
          <p14:tracePt t="27487" x="3746500" y="4291013"/>
          <p14:tracePt t="27552" x="3754438" y="4291013"/>
          <p14:tracePt t="27574" x="3770313" y="4291013"/>
          <p14:tracePt t="27590" x="3778250" y="4291013"/>
          <p14:tracePt t="27598" x="3786188" y="4291013"/>
          <p14:tracePt t="27606" x="3794125" y="4291013"/>
          <p14:tracePt t="27615" x="3802063" y="4291013"/>
          <p14:tracePt t="27623" x="3810000" y="4291013"/>
          <p14:tracePt t="27630" x="3825875" y="4291013"/>
          <p14:tracePt t="27638" x="3851275" y="4291013"/>
          <p14:tracePt t="27646" x="3875088" y="4291013"/>
          <p14:tracePt t="27655" x="3898900" y="4291013"/>
          <p14:tracePt t="27663" x="3922713" y="4291013"/>
          <p14:tracePt t="27670" x="3946525" y="4291013"/>
          <p14:tracePt t="27679" x="3962400" y="4291013"/>
          <p14:tracePt t="27686" x="3986213" y="4291013"/>
          <p14:tracePt t="27695" x="4010025" y="4291013"/>
          <p14:tracePt t="27703" x="4025900" y="4291013"/>
          <p14:tracePt t="27711" x="4049713" y="4291013"/>
          <p14:tracePt t="27719" x="4065588" y="4291013"/>
          <p14:tracePt t="27726" x="4089400" y="4291013"/>
          <p14:tracePt t="27735" x="4113213" y="4291013"/>
          <p14:tracePt t="27743" x="4137025" y="4291013"/>
          <p14:tracePt t="27751" x="4152900" y="4291013"/>
          <p14:tracePt t="27759" x="4184650" y="4291013"/>
          <p14:tracePt t="27767" x="4200525" y="4291013"/>
          <p14:tracePt t="27775" x="4225925" y="4291013"/>
          <p14:tracePt t="27783" x="4249738" y="4291013"/>
          <p14:tracePt t="27791" x="4265613" y="4291013"/>
          <p14:tracePt t="27799" x="4289425" y="4291013"/>
          <p14:tracePt t="27807" x="4313238" y="4291013"/>
          <p14:tracePt t="27815" x="4321175" y="4291013"/>
          <p14:tracePt t="27831" x="4337050" y="4291013"/>
          <p14:tracePt t="27847" x="4344988" y="4291013"/>
          <p14:tracePt t="27870" x="4352925" y="4291013"/>
          <p14:tracePt t="27895" x="4360863" y="4291013"/>
          <p14:tracePt t="27902" x="4368800" y="4291013"/>
          <p14:tracePt t="27918" x="4376738" y="4291013"/>
          <p14:tracePt t="27934" x="4392613" y="4291013"/>
          <p14:tracePt t="27950" x="4400550" y="4291013"/>
          <p14:tracePt t="27959" x="4416425" y="4291013"/>
          <p14:tracePt t="27967" x="4424363" y="4291013"/>
          <p14:tracePt t="27975" x="4440238" y="4291013"/>
          <p14:tracePt t="27982" x="4448175" y="4291013"/>
          <p14:tracePt t="27991" x="4464050" y="4291013"/>
          <p14:tracePt t="27998" x="4479925" y="4291013"/>
          <p14:tracePt t="28007" x="4495800" y="4291013"/>
          <p14:tracePt t="28015" x="4511675" y="4291013"/>
          <p14:tracePt t="28022" x="4519613" y="4291013"/>
          <p14:tracePt t="28031" x="4535488" y="4291013"/>
          <p14:tracePt t="28038" x="4551363" y="4291013"/>
          <p14:tracePt t="28048" x="4559300" y="4291013"/>
          <p14:tracePt t="28054" x="4576763" y="4291013"/>
          <p14:tracePt t="28062" x="4584700" y="4291013"/>
          <p14:tracePt t="28070" x="4600575" y="4291013"/>
          <p14:tracePt t="28079" x="4616450" y="4291013"/>
          <p14:tracePt t="28087" x="4632325" y="4291013"/>
          <p14:tracePt t="28095" x="4656138" y="4291013"/>
          <p14:tracePt t="28103" x="4672013" y="4291013"/>
          <p14:tracePt t="28111" x="4695825" y="4291013"/>
          <p14:tracePt t="28118" x="4727575" y="4291013"/>
          <p14:tracePt t="28126" x="4751388" y="4291013"/>
          <p14:tracePt t="28134" x="4783138" y="4291013"/>
          <p14:tracePt t="28142" x="4806950" y="4291013"/>
          <p14:tracePt t="28150" x="4838700" y="4291013"/>
          <p14:tracePt t="28159" x="4862513" y="4291013"/>
          <p14:tracePt t="28167" x="4894263" y="4291013"/>
          <p14:tracePt t="28175" x="4926013" y="4291013"/>
          <p14:tracePt t="28183" x="4951413" y="4291013"/>
          <p14:tracePt t="28191" x="4975225" y="4291013"/>
          <p14:tracePt t="28199" x="4999038" y="4291013"/>
          <p14:tracePt t="28207" x="5022850" y="4291013"/>
          <p14:tracePt t="28215" x="5038725" y="4291013"/>
          <p14:tracePt t="28223" x="5054600" y="4291013"/>
          <p14:tracePt t="28230" x="5078413" y="4291013"/>
          <p14:tracePt t="28239" x="5086350" y="4291013"/>
          <p14:tracePt t="28246" x="5102225" y="4291013"/>
          <p14:tracePt t="28254" x="5110163" y="4291013"/>
          <p14:tracePt t="28263" x="5126038" y="4291013"/>
          <p14:tracePt t="28270" x="5133975" y="4291013"/>
          <p14:tracePt t="28278" x="5141913" y="4291013"/>
          <p14:tracePt t="28286" x="5149850" y="4291013"/>
          <p14:tracePt t="28294" x="5157788" y="4291013"/>
          <p14:tracePt t="28302" x="5165725" y="4291013"/>
          <p14:tracePt t="28311" x="5173663" y="4291013"/>
          <p14:tracePt t="28319" x="5189538" y="4291013"/>
          <p14:tracePt t="28327" x="5197475" y="4291013"/>
          <p14:tracePt t="28335" x="5205413" y="4291013"/>
          <p14:tracePt t="28342" x="5229225" y="4291013"/>
          <p14:tracePt t="28350" x="5237163" y="4291013"/>
          <p14:tracePt t="28359" x="5245100" y="4291013"/>
          <p14:tracePt t="28367" x="5253038" y="4291013"/>
          <p14:tracePt t="28375" x="5260975" y="4291013"/>
          <p14:tracePt t="28391" x="5276850" y="4291013"/>
          <p14:tracePt t="28407" x="5284788" y="4291013"/>
          <p14:tracePt t="28415" x="5300663" y="4291013"/>
          <p14:tracePt t="28431" x="5318125" y="4291013"/>
          <p14:tracePt t="28438" x="5326063" y="4291013"/>
          <p14:tracePt t="28446" x="5349875" y="4291013"/>
          <p14:tracePt t="28454" x="5373688" y="4291013"/>
          <p14:tracePt t="28462" x="5397500" y="4291013"/>
          <p14:tracePt t="28470" x="5429250" y="4281488"/>
          <p14:tracePt t="28478" x="5453063" y="4281488"/>
          <p14:tracePt t="28486" x="5484813" y="4281488"/>
          <p14:tracePt t="28495" x="5516563" y="4281488"/>
          <p14:tracePt t="28503" x="5548313" y="4273550"/>
          <p14:tracePt t="28510" x="5580063" y="4273550"/>
          <p14:tracePt t="28518" x="5611813" y="4273550"/>
          <p14:tracePt t="28526" x="5635625" y="4273550"/>
          <p14:tracePt t="28534" x="5659438" y="4273550"/>
          <p14:tracePt t="28543" x="5692775" y="4273550"/>
          <p14:tracePt t="28551" x="5708650" y="4273550"/>
          <p14:tracePt t="28559" x="5732463" y="4265613"/>
          <p14:tracePt t="28567" x="5748338" y="4265613"/>
          <p14:tracePt t="28574" x="5756275" y="4265613"/>
          <p14:tracePt t="28583" x="5764213" y="4265613"/>
          <p14:tracePt t="28590" x="5772150" y="4265613"/>
          <p14:tracePt t="28791" x="5780088" y="4265613"/>
          <p14:tracePt t="28815" x="5788025" y="4257675"/>
          <p14:tracePt t="28831" x="5795963" y="4257675"/>
          <p14:tracePt t="28847" x="5803900" y="4257675"/>
          <p14:tracePt t="28855" x="5811838" y="4249738"/>
          <p14:tracePt t="28871" x="5819775" y="4249738"/>
          <p14:tracePt t="28895" x="5827713" y="4249738"/>
          <p14:tracePt t="28911" x="5835650" y="4249738"/>
          <p14:tracePt t="28927" x="5835650" y="4241800"/>
          <p14:tracePt t="28935" x="5843588" y="4241800"/>
          <p14:tracePt t="28943" x="5851525" y="4241800"/>
          <p14:tracePt t="28950" x="5859463" y="4241800"/>
          <p14:tracePt t="28959" x="5867400" y="4241800"/>
          <p14:tracePt t="28975" x="5883275" y="4241800"/>
          <p14:tracePt t="28990" x="5891213" y="4241800"/>
          <p14:tracePt t="29079" x="5899150" y="4241800"/>
          <p14:tracePt t="29103" x="5899150" y="4233863"/>
          <p14:tracePt t="29110" x="5907088" y="4233863"/>
          <p14:tracePt t="29127" x="5915025" y="4233863"/>
          <p14:tracePt t="29135" x="5922963" y="4233863"/>
          <p14:tracePt t="29159" x="5930900" y="4233863"/>
          <p14:tracePt t="29175" x="5938838" y="4233863"/>
          <p14:tracePt t="29183" x="5946775" y="4233863"/>
          <p14:tracePt t="29191" x="5954713" y="4233863"/>
          <p14:tracePt t="29199" x="5962650" y="4233863"/>
          <p14:tracePt t="29207" x="5970588" y="4233863"/>
          <p14:tracePt t="29215" x="5978525" y="4233863"/>
          <p14:tracePt t="29223" x="5986463" y="4233863"/>
          <p14:tracePt t="29230" x="5994400" y="4233863"/>
          <p14:tracePt t="29239" x="6010275" y="4233863"/>
          <p14:tracePt t="29247" x="6018213" y="4233863"/>
          <p14:tracePt t="29254" x="6026150" y="4233863"/>
          <p14:tracePt t="29263" x="6034088" y="4233863"/>
          <p14:tracePt t="29270" x="6051550" y="4233863"/>
          <p14:tracePt t="29278" x="6059488" y="4233863"/>
          <p14:tracePt t="29286" x="6067425" y="4233863"/>
          <p14:tracePt t="29294" x="6075363" y="4233863"/>
          <p14:tracePt t="29303" x="6083300" y="4233863"/>
          <p14:tracePt t="29311" x="6091238" y="4233863"/>
          <p14:tracePt t="29318" x="6099175" y="4233863"/>
          <p14:tracePt t="29334" x="6107113" y="4233863"/>
          <p14:tracePt t="29343" x="6115050" y="4233863"/>
          <p14:tracePt t="29350" x="6122988" y="4233863"/>
          <p14:tracePt t="29367" x="6130925" y="4233863"/>
          <p14:tracePt t="29375" x="6138863" y="4233863"/>
          <p14:tracePt t="29383" x="6154738" y="4233863"/>
          <p14:tracePt t="29391" x="6170613" y="4233863"/>
          <p14:tracePt t="29399" x="6186488" y="4233863"/>
          <p14:tracePt t="29407" x="6202363" y="4233863"/>
          <p14:tracePt t="29414" x="6218238" y="4233863"/>
          <p14:tracePt t="29423" x="6234113" y="4233863"/>
          <p14:tracePt t="29430" x="6257925" y="4241800"/>
          <p14:tracePt t="29439" x="6273800" y="4241800"/>
          <p14:tracePt t="29447" x="6289675" y="4241800"/>
          <p14:tracePt t="29455" x="6313488" y="4241800"/>
          <p14:tracePt t="29462" x="6337300" y="4241800"/>
          <p14:tracePt t="29471" x="6345238" y="4241800"/>
          <p14:tracePt t="29479" x="6361113" y="4241800"/>
          <p14:tracePt t="29487" x="6376988" y="4241800"/>
          <p14:tracePt t="29495" x="6384925" y="4241800"/>
          <p14:tracePt t="29503" x="6410325" y="4241800"/>
          <p14:tracePt t="29510" x="6426200" y="4241800"/>
          <p14:tracePt t="29519" x="6442075" y="4241800"/>
          <p14:tracePt t="29527" x="6457950" y="4241800"/>
          <p14:tracePt t="29534" x="6481763" y="4241800"/>
          <p14:tracePt t="29543" x="6497638" y="4241800"/>
          <p14:tracePt t="29551" x="6521450" y="4241800"/>
          <p14:tracePt t="29559" x="6545263" y="4241800"/>
          <p14:tracePt t="29567" x="6569075" y="4241800"/>
          <p14:tracePt t="29575" x="6592888" y="4241800"/>
          <p14:tracePt t="29583" x="6616700" y="4241800"/>
          <p14:tracePt t="29590" x="6632575" y="4241800"/>
          <p14:tracePt t="29599" x="6648450" y="4241800"/>
          <p14:tracePt t="29606" x="6664325" y="4241800"/>
          <p14:tracePt t="29614" x="6672263" y="4241800"/>
          <p14:tracePt t="29630" x="6680200" y="4241800"/>
          <p14:tracePt t="29751" x="6688138" y="4241800"/>
          <p14:tracePt t="29759" x="6696075" y="4241800"/>
          <p14:tracePt t="29766" x="6704013" y="4241800"/>
          <p14:tracePt t="29775" x="6719888" y="4241800"/>
          <p14:tracePt t="29783" x="6743700" y="4241800"/>
          <p14:tracePt t="29790" x="6759575" y="4241800"/>
          <p14:tracePt t="29799" x="6784975" y="4241800"/>
          <p14:tracePt t="29807" x="6808788" y="4241800"/>
          <p14:tracePt t="29815" x="6848475" y="4241800"/>
          <p14:tracePt t="29823" x="6888163" y="4241800"/>
          <p14:tracePt t="29831" x="6919913" y="4241800"/>
          <p14:tracePt t="29838" x="6959600" y="4233863"/>
          <p14:tracePt t="29847" x="6999288" y="4225925"/>
          <p14:tracePt t="29855" x="7023100" y="4217988"/>
          <p14:tracePt t="29863" x="7054850" y="4210050"/>
          <p14:tracePt t="29871" x="7070725" y="4210050"/>
          <p14:tracePt t="29879" x="7086600" y="4210050"/>
          <p14:tracePt t="29886" x="7102475" y="4210050"/>
          <p14:tracePt t="30039" x="7102475" y="4202113"/>
          <p14:tracePt t="31239" x="7102475" y="4210050"/>
          <p14:tracePt t="34431" x="7110413" y="4210050"/>
          <p14:tracePt t="35806" x="7118350" y="4210050"/>
          <p14:tracePt t="35838" x="7110413" y="4210050"/>
          <p14:tracePt t="35855" x="7094538" y="4210050"/>
          <p14:tracePt t="35870" x="7086600" y="4210050"/>
          <p14:tracePt t="35886" x="7078663" y="4210050"/>
          <p14:tracePt t="35895" x="7062788" y="4210050"/>
          <p14:tracePt t="35902" x="7046913" y="4210050"/>
          <p14:tracePt t="35911" x="7031038" y="4225925"/>
          <p14:tracePt t="35918" x="6999288" y="4225925"/>
          <p14:tracePt t="35927" x="6951663" y="4241800"/>
          <p14:tracePt t="35934" x="6896100" y="4257675"/>
          <p14:tracePt t="35943" x="6816725" y="4273550"/>
          <p14:tracePt t="35950" x="6719888" y="4298950"/>
          <p14:tracePt t="35958" x="6616700" y="4322763"/>
          <p14:tracePt t="35967" x="6489700" y="4346575"/>
          <p14:tracePt t="35975" x="6345238" y="4378325"/>
          <p14:tracePt t="35984" x="6170613" y="4425950"/>
          <p14:tracePt t="35990" x="5994400" y="4481513"/>
          <p14:tracePt t="35999" x="5843588" y="4529138"/>
          <p14:tracePt t="36006" x="5692775" y="4560888"/>
          <p14:tracePt t="36015" x="5532438" y="4576763"/>
          <p14:tracePt t="36022" x="5381625" y="4576763"/>
          <p14:tracePt t="36030" x="5173663" y="4576763"/>
          <p14:tracePt t="36038" x="4975225" y="4552950"/>
          <p14:tracePt t="36047" x="4799013" y="4505325"/>
          <p14:tracePt t="36055" x="4648200" y="4465638"/>
          <p14:tracePt t="36063" x="4535488" y="4433888"/>
          <p14:tracePt t="36070" x="4408488" y="4378325"/>
          <p14:tracePt t="36319" x="4368800" y="4378325"/>
          <p14:tracePt t="36327" x="4313238" y="4362450"/>
          <p14:tracePt t="36334" x="4281488" y="4362450"/>
          <p14:tracePt t="36343" x="4257675" y="4362450"/>
          <p14:tracePt t="36350" x="4241800" y="4362450"/>
          <p14:tracePt t="36359" x="4225925" y="4362450"/>
          <p14:tracePt t="36366" x="4192588" y="4370388"/>
          <p14:tracePt t="36375" x="4152900" y="4386263"/>
          <p14:tracePt t="36383" x="4105275" y="4402138"/>
          <p14:tracePt t="36391" x="4049713" y="4425950"/>
          <p14:tracePt t="36399" x="3994150" y="4457700"/>
          <p14:tracePt t="36407" x="3922713" y="4489450"/>
          <p14:tracePt t="36414" x="3867150" y="4529138"/>
          <p14:tracePt t="36423" x="3802063" y="4560888"/>
          <p14:tracePt t="36431" x="3738563" y="4576763"/>
          <p14:tracePt t="36438" x="3690938" y="4592638"/>
          <p14:tracePt t="36446" x="3643313" y="4600575"/>
          <p14:tracePt t="36454" x="3571875" y="4624388"/>
          <p14:tracePt t="36462" x="3516313" y="4633913"/>
          <p14:tracePt t="36470" x="3459163" y="4657725"/>
          <p14:tracePt t="36478" x="3411538" y="4681538"/>
          <p14:tracePt t="36486" x="3355975" y="4697413"/>
          <p14:tracePt t="36495" x="3308350" y="4713288"/>
          <p14:tracePt t="36502" x="3276600" y="4729163"/>
          <p14:tracePt t="36510" x="3236913" y="4737100"/>
          <p14:tracePt t="36518" x="3205163" y="4752975"/>
          <p14:tracePt t="36526" x="3157538" y="4776788"/>
          <p14:tracePt t="36534" x="3133725" y="4784725"/>
          <p14:tracePt t="36542" x="3092450" y="4800600"/>
          <p14:tracePt t="36550" x="3068638" y="4800600"/>
          <p14:tracePt t="36558" x="3036888" y="4808538"/>
          <p14:tracePt t="36567" x="3005138" y="4808538"/>
          <p14:tracePt t="36574" x="2981325" y="4816475"/>
          <p14:tracePt t="36583" x="2941638" y="4824413"/>
          <p14:tracePt t="36590" x="2917825" y="4832350"/>
          <p14:tracePt t="36599" x="2894013" y="4832350"/>
          <p14:tracePt t="36607" x="2870200" y="4832350"/>
          <p14:tracePt t="36614" x="2846388" y="4832350"/>
          <p14:tracePt t="36622" x="2830513" y="4840288"/>
          <p14:tracePt t="36630" x="2814638" y="4840288"/>
          <p14:tracePt t="36639" x="2790825" y="4840288"/>
          <p14:tracePt t="36647" x="2774950" y="4840288"/>
          <p14:tracePt t="36654" x="2759075" y="4848225"/>
          <p14:tracePt t="36662" x="2733675" y="4848225"/>
          <p14:tracePt t="36670" x="2717800" y="4848225"/>
          <p14:tracePt t="36678" x="2693988" y="4848225"/>
          <p14:tracePt t="36687" x="2678113" y="4848225"/>
          <p14:tracePt t="36694" x="2654300" y="4848225"/>
          <p14:tracePt t="36702" x="2638425" y="4856163"/>
          <p14:tracePt t="36710" x="2614613" y="4856163"/>
          <p14:tracePt t="36719" x="2590800" y="4856163"/>
          <p14:tracePt t="36726" x="2574925" y="4856163"/>
          <p14:tracePt t="36734" x="2551113" y="4856163"/>
          <p14:tracePt t="36742" x="2527300" y="4856163"/>
          <p14:tracePt t="36750" x="2519363" y="4856163"/>
          <p14:tracePt t="36758" x="2495550" y="4856163"/>
          <p14:tracePt t="36766" x="2487613" y="4856163"/>
          <p14:tracePt t="36775" x="2471738" y="4856163"/>
          <p14:tracePt t="36783" x="2463800" y="4856163"/>
          <p14:tracePt t="36799" x="2455863" y="4856163"/>
          <p14:tracePt t="36807" x="2455863" y="4864100"/>
          <p14:tracePt t="36814" x="2447925" y="4864100"/>
          <p14:tracePt t="36855" x="2439988" y="4864100"/>
          <p14:tracePt t="36870" x="2432050" y="4864100"/>
          <p14:tracePt t="36887" x="2408238" y="4864100"/>
          <p14:tracePt t="36903" x="2400300" y="4864100"/>
          <p14:tracePt t="36918" x="2392363" y="4864100"/>
          <p14:tracePt t="36935" x="2384425" y="4864100"/>
          <p14:tracePt t="36943" x="2374900" y="4864100"/>
          <p14:tracePt t="36950" x="2366963" y="4864100"/>
          <p14:tracePt t="36958" x="2359025" y="4864100"/>
          <p14:tracePt t="36966" x="2351088" y="4864100"/>
          <p14:tracePt t="36974" x="2343150" y="4856163"/>
          <p14:tracePt t="36983" x="2335213" y="4856163"/>
          <p14:tracePt t="36990" x="2319338" y="4856163"/>
          <p14:tracePt t="36999" x="2311400" y="4848225"/>
          <p14:tracePt t="37007" x="2295525" y="4840288"/>
          <p14:tracePt t="37014" x="2287588" y="4832350"/>
          <p14:tracePt t="37022" x="2279650" y="4832350"/>
          <p14:tracePt t="37030" x="2255838" y="4832350"/>
          <p14:tracePt t="37038" x="2247900" y="4832350"/>
          <p14:tracePt t="37063" x="2239963" y="4824413"/>
          <p14:tracePt t="37079" x="2232025" y="4824413"/>
          <p14:tracePt t="37118" x="2232025" y="4816475"/>
          <p14:tracePt t="37126" x="2232025" y="4808538"/>
          <p14:tracePt t="37143" x="2232025" y="4800600"/>
          <p14:tracePt t="37159" x="2232025" y="4792663"/>
          <p14:tracePt t="37175" x="2232025" y="4776788"/>
          <p14:tracePt t="37191" x="2239963" y="4776788"/>
          <p14:tracePt t="37199" x="2239963" y="4768850"/>
          <p14:tracePt t="37206" x="2247900" y="4768850"/>
          <p14:tracePt t="37215" x="2263775" y="4760913"/>
          <p14:tracePt t="37222" x="2287588" y="4752975"/>
          <p14:tracePt t="37230" x="2295525" y="4745038"/>
          <p14:tracePt t="37239" x="2311400" y="4745038"/>
          <p14:tracePt t="37246" x="2335213" y="4745038"/>
          <p14:tracePt t="37255" x="2351088" y="4737100"/>
          <p14:tracePt t="37262" x="2384425" y="4737100"/>
          <p14:tracePt t="37271" x="2408238" y="4737100"/>
          <p14:tracePt t="37279" x="2439988" y="4737100"/>
          <p14:tracePt t="37286" x="2471738" y="4737100"/>
          <p14:tracePt t="37294" x="2511425" y="4737100"/>
          <p14:tracePt t="37302" x="2559050" y="4737100"/>
          <p14:tracePt t="37311" x="2590800" y="4745038"/>
          <p14:tracePt t="37318" x="2638425" y="4752975"/>
          <p14:tracePt t="37327" x="2686050" y="4752975"/>
          <p14:tracePt t="37334" x="2733675" y="4760913"/>
          <p14:tracePt t="37343" x="2767013" y="4768850"/>
          <p14:tracePt t="37351" x="2814638" y="4768850"/>
          <p14:tracePt t="37358" x="2846388" y="4768850"/>
          <p14:tracePt t="37367" x="2870200" y="4768850"/>
          <p14:tracePt t="37375" x="2894013" y="4776788"/>
          <p14:tracePt t="37383" x="2909888" y="4784725"/>
          <p14:tracePt t="37391" x="2933700" y="4792663"/>
          <p14:tracePt t="37398" x="2941638" y="4792663"/>
          <p14:tracePt t="37407" x="2949575" y="4792663"/>
          <p14:tracePt t="37422" x="2949575" y="4800600"/>
          <p14:tracePt t="37503" x="2949575" y="4808538"/>
          <p14:tracePt t="37815" x="2957513" y="4808538"/>
          <p14:tracePt t="37870" x="2965450" y="4816475"/>
          <p14:tracePt t="37894" x="2973388" y="4824413"/>
          <p14:tracePt t="37902" x="2981325" y="4832350"/>
          <p14:tracePt t="37910" x="2981325" y="4840288"/>
          <p14:tracePt t="37918" x="2989263" y="4856163"/>
          <p14:tracePt t="37926" x="2997200" y="4864100"/>
          <p14:tracePt t="37934" x="2997200" y="4872038"/>
          <p14:tracePt t="37942" x="3013075" y="4887913"/>
          <p14:tracePt t="37951" x="3028950" y="4895850"/>
          <p14:tracePt t="37959" x="3036888" y="4919663"/>
          <p14:tracePt t="37967" x="3060700" y="4943475"/>
          <p14:tracePt t="37975" x="3076575" y="4967288"/>
          <p14:tracePt t="37983" x="3100388" y="4992688"/>
          <p14:tracePt t="37991" x="3100388" y="5008563"/>
          <p14:tracePt t="37998" x="3100388" y="5016500"/>
          <p14:tracePt t="38007" x="3100388" y="5024438"/>
          <p14:tracePt t="38030" x="3100388" y="5016500"/>
          <p14:tracePt t="38039" x="3076575" y="4984750"/>
          <p14:tracePt t="38046" x="3068638" y="4967288"/>
          <p14:tracePt t="38054" x="3060700" y="4935538"/>
          <p14:tracePt t="38062" x="3060700" y="4895850"/>
          <p14:tracePt t="38071" x="3060700" y="4872038"/>
          <p14:tracePt t="38078" x="3060700" y="4848225"/>
          <p14:tracePt t="38086" x="3092450" y="4832350"/>
          <p14:tracePt t="38094" x="3100388" y="4808538"/>
          <p14:tracePt t="38238" x="3109913" y="4808538"/>
          <p14:tracePt t="38246" x="3125788" y="4808538"/>
          <p14:tracePt t="38262" x="3133725" y="4824413"/>
          <p14:tracePt t="38270" x="3133725" y="4832350"/>
          <p14:tracePt t="38278" x="3133725" y="4840288"/>
          <p14:tracePt t="38287" x="3125788" y="4840288"/>
          <p14:tracePt t="38294" x="3109913" y="4840288"/>
          <p14:tracePt t="38302" x="3092450" y="4848225"/>
          <p14:tracePt t="38311" x="3068638" y="4848225"/>
          <p14:tracePt t="38319" x="3036888" y="4848225"/>
          <p14:tracePt t="38326" x="2989263" y="4848225"/>
          <p14:tracePt t="38335" x="2917825" y="4864100"/>
          <p14:tracePt t="38342" x="2846388" y="4872038"/>
          <p14:tracePt t="38350" x="2767013" y="4895850"/>
          <p14:tracePt t="38358" x="2678113" y="4919663"/>
          <p14:tracePt t="38366" x="2598738" y="4959350"/>
          <p14:tracePt t="38374" x="2511425" y="4984750"/>
          <p14:tracePt t="38383" x="2432050" y="5016500"/>
          <p14:tracePt t="38390" x="2374900" y="5040313"/>
          <p14:tracePt t="38399" x="2319338" y="5056188"/>
          <p14:tracePt t="38406" x="2271713" y="5064125"/>
          <p14:tracePt t="38414" x="2232025" y="5072063"/>
          <p14:tracePt t="38422" x="2176463" y="5095875"/>
          <p14:tracePt t="38430" x="2128838" y="5111750"/>
          <p14:tracePt t="38438" x="2073275" y="5135563"/>
          <p14:tracePt t="38446" x="2025650" y="5151438"/>
          <p14:tracePt t="38454" x="1984375" y="5175250"/>
          <p14:tracePt t="38462" x="1944688" y="5191125"/>
          <p14:tracePt t="38470" x="1905000" y="5222875"/>
          <p14:tracePt t="38478" x="1865313" y="5238750"/>
          <p14:tracePt t="38486" x="1833563" y="5254625"/>
          <p14:tracePt t="38494" x="1793875" y="5270500"/>
          <p14:tracePt t="38502" x="1770063" y="5294313"/>
          <p14:tracePt t="38510" x="1738313" y="5302250"/>
          <p14:tracePt t="38518" x="1714500" y="5319713"/>
          <p14:tracePt t="38526" x="1690688" y="5335588"/>
          <p14:tracePt t="38542" x="1666875" y="5335588"/>
          <p14:tracePt t="38550" x="1633538" y="5343525"/>
          <p14:tracePt t="38559" x="1617663" y="5351463"/>
          <p14:tracePt t="38567" x="1585913" y="5359400"/>
          <p14:tracePt t="38575" x="1570038" y="5359400"/>
          <p14:tracePt t="38583" x="1546225" y="5375275"/>
          <p14:tracePt t="38590" x="1530350" y="5383213"/>
          <p14:tracePt t="38599" x="1506538" y="5391150"/>
          <p14:tracePt t="38607" x="1482725" y="5391150"/>
          <p14:tracePt t="38614" x="1466850" y="5399088"/>
          <p14:tracePt t="38622" x="1458913" y="5407025"/>
          <p14:tracePt t="38630" x="1443038" y="5407025"/>
          <p14:tracePt t="38638" x="1427163" y="5407025"/>
          <p14:tracePt t="38647" x="1419225" y="5414963"/>
          <p14:tracePt t="38655" x="1411288" y="5414963"/>
          <p14:tracePt t="38663" x="1411288" y="5422900"/>
          <p14:tracePt t="38991" x="1419225" y="5422900"/>
          <p14:tracePt t="38998" x="1427163" y="5422900"/>
          <p14:tracePt t="39014" x="1435100" y="5422900"/>
          <p14:tracePt t="39022" x="1450975" y="5422900"/>
          <p14:tracePt t="39030" x="1458913" y="5422900"/>
          <p14:tracePt t="39038" x="1466850" y="5422900"/>
          <p14:tracePt t="39046" x="1482725" y="5422900"/>
          <p14:tracePt t="39054" x="1506538" y="5422900"/>
          <p14:tracePt t="39062" x="1522413" y="5422900"/>
          <p14:tracePt t="39072" x="1546225" y="5422900"/>
          <p14:tracePt t="39078" x="1562100" y="5422900"/>
          <p14:tracePt t="39086" x="1593850" y="5422900"/>
          <p14:tracePt t="39094" x="1617663" y="5430838"/>
          <p14:tracePt t="39102" x="1658938" y="5430838"/>
          <p14:tracePt t="39110" x="1706563" y="5430838"/>
          <p14:tracePt t="39118" x="1746250" y="5430838"/>
          <p14:tracePt t="39126" x="1809750" y="5430838"/>
          <p14:tracePt t="39134" x="1873250" y="5438775"/>
          <p14:tracePt t="39142" x="1936750" y="5438775"/>
          <p14:tracePt t="39150" x="2017713" y="5438775"/>
          <p14:tracePt t="39158" x="2089150" y="5438775"/>
          <p14:tracePt t="39166" x="2152650" y="5438775"/>
          <p14:tracePt t="39174" x="2239963" y="5438775"/>
          <p14:tracePt t="39183" x="2303463" y="5438775"/>
          <p14:tracePt t="39190" x="2366963" y="5438775"/>
          <p14:tracePt t="39198" x="2424113" y="5446713"/>
          <p14:tracePt t="39206" x="2463800" y="5446713"/>
          <p14:tracePt t="39214" x="2495550" y="5446713"/>
          <p14:tracePt t="39222" x="2527300" y="5454650"/>
          <p14:tracePt t="39230" x="2551113" y="5454650"/>
          <p14:tracePt t="39238" x="2566988" y="5454650"/>
          <p14:tracePt t="41615" x="2574925" y="5454650"/>
          <p14:tracePt t="41623" x="2582863" y="5454650"/>
          <p14:tracePt t="41631" x="2598738" y="5454650"/>
          <p14:tracePt t="41639" x="2614613" y="5462588"/>
          <p14:tracePt t="41646" x="2630488" y="5462588"/>
          <p14:tracePt t="41655" x="2646363" y="5462588"/>
          <p14:tracePt t="41663" x="2662238" y="5462588"/>
          <p14:tracePt t="41671" x="2678113" y="5462588"/>
          <p14:tracePt t="41679" x="2701925" y="5462588"/>
          <p14:tracePt t="41686" x="2717800" y="5462588"/>
          <p14:tracePt t="41695" x="2741613" y="5462588"/>
          <p14:tracePt t="41703" x="2767013" y="5462588"/>
          <p14:tracePt t="41710" x="2798763" y="5462588"/>
          <p14:tracePt t="41718" x="2830513" y="5462588"/>
          <p14:tracePt t="41727" x="2878138" y="5462588"/>
          <p14:tracePt t="41735" x="2909888" y="5462588"/>
          <p14:tracePt t="41742" x="2949575" y="5462588"/>
          <p14:tracePt t="41750" x="2997200" y="5462588"/>
          <p14:tracePt t="41759" x="3044825" y="5462588"/>
          <p14:tracePt t="41766" x="3092450" y="5462588"/>
          <p14:tracePt t="41775" x="3149600" y="5462588"/>
          <p14:tracePt t="41783" x="3213100" y="5462588"/>
          <p14:tracePt t="41791" x="3252788" y="5454650"/>
          <p14:tracePt t="41799" x="3300413" y="5454650"/>
          <p14:tracePt t="41807" x="3363913" y="5454650"/>
          <p14:tracePt t="41815" x="3403600" y="5454650"/>
          <p14:tracePt t="41823" x="3459163" y="5454650"/>
          <p14:tracePt t="41831" x="3516313" y="5454650"/>
          <p14:tracePt t="41839" x="3563938" y="5454650"/>
          <p14:tracePt t="41846" x="3619500" y="5454650"/>
          <p14:tracePt t="41855" x="3667125" y="5454650"/>
          <p14:tracePt t="41862" x="3722688" y="5454650"/>
          <p14:tracePt t="41871" x="3770313" y="5462588"/>
          <p14:tracePt t="41879" x="3817938" y="5470525"/>
          <p14:tracePt t="41900" x="3914775" y="5478463"/>
          <p14:tracePt t="41902" x="3970338" y="5478463"/>
          <p14:tracePt t="41910" x="4010025" y="5478463"/>
          <p14:tracePt t="41919" x="4057650" y="5478463"/>
          <p14:tracePt t="41926" x="4097338" y="5478463"/>
          <p14:tracePt t="41934" x="4129088" y="5478463"/>
          <p14:tracePt t="41942" x="4176713" y="5478463"/>
          <p14:tracePt t="41950" x="4217988" y="5478463"/>
          <p14:tracePt t="41958" x="4265613" y="5478463"/>
          <p14:tracePt t="41966" x="4297363" y="5478463"/>
          <p14:tracePt t="41975" x="4337050" y="5478463"/>
          <p14:tracePt t="41983" x="4384675" y="5478463"/>
          <p14:tracePt t="41990" x="4416425" y="5478463"/>
          <p14:tracePt t="41998" x="4448175" y="5478463"/>
          <p14:tracePt t="42006" x="4479925" y="5486400"/>
          <p14:tracePt t="42014" x="4511675" y="5486400"/>
          <p14:tracePt t="42022" x="4535488" y="5486400"/>
          <p14:tracePt t="42030" x="4559300" y="5486400"/>
          <p14:tracePt t="42038" x="4584700" y="5486400"/>
          <p14:tracePt t="42046" x="4608513" y="5486400"/>
          <p14:tracePt t="42054" x="4632325" y="5494338"/>
          <p14:tracePt t="42062" x="4648200" y="5494338"/>
          <p14:tracePt t="42070" x="4664075" y="5494338"/>
          <p14:tracePt t="42078" x="4679950" y="5494338"/>
          <p14:tracePt t="42086" x="4687888" y="5494338"/>
          <p14:tracePt t="42094" x="4703763" y="5494338"/>
          <p14:tracePt t="42102" x="4711700" y="5494338"/>
          <p14:tracePt t="42110" x="4727575" y="5494338"/>
          <p14:tracePt t="42118" x="4735513" y="5494338"/>
          <p14:tracePt t="42126" x="4751388" y="5494338"/>
          <p14:tracePt t="42134" x="4759325" y="5494338"/>
          <p14:tracePt t="42142" x="4767263" y="5494338"/>
          <p14:tracePt t="42150" x="4775200" y="5494338"/>
          <p14:tracePt t="42158" x="4799013" y="5494338"/>
          <p14:tracePt t="42167" x="4822825" y="5494338"/>
          <p14:tracePt t="42174" x="4838700" y="5494338"/>
          <p14:tracePt t="42183" x="4862513" y="5494338"/>
          <p14:tracePt t="42190" x="4886325" y="5494338"/>
          <p14:tracePt t="42198" x="4918075" y="5494338"/>
          <p14:tracePt t="42206" x="4943475" y="5494338"/>
          <p14:tracePt t="42214" x="4975225" y="5494338"/>
          <p14:tracePt t="42222" x="5006975" y="5494338"/>
          <p14:tracePt t="42230" x="5030788" y="5494338"/>
          <p14:tracePt t="42238" x="5062538" y="5494338"/>
          <p14:tracePt t="42246" x="5078413" y="5494338"/>
          <p14:tracePt t="42254" x="5094288" y="5486400"/>
          <p14:tracePt t="42262" x="5118100" y="5486400"/>
          <p14:tracePt t="42270" x="5133975" y="5486400"/>
          <p14:tracePt t="42278" x="5141913" y="5486400"/>
          <p14:tracePt t="42286" x="5165725" y="5486400"/>
          <p14:tracePt t="42294" x="5181600" y="5486400"/>
          <p14:tracePt t="42302" x="5205413" y="5486400"/>
          <p14:tracePt t="42310" x="5229225" y="5486400"/>
          <p14:tracePt t="42318" x="5253038" y="5486400"/>
          <p14:tracePt t="42326" x="5276850" y="5486400"/>
          <p14:tracePt t="42334" x="5310188" y="5486400"/>
          <p14:tracePt t="42342" x="5349875" y="5486400"/>
          <p14:tracePt t="42350" x="5381625" y="5494338"/>
          <p14:tracePt t="42358" x="5413375" y="5494338"/>
          <p14:tracePt t="42366" x="5453063" y="5494338"/>
          <p14:tracePt t="42374" x="5492750" y="5494338"/>
          <p14:tracePt t="42383" x="5532438" y="5494338"/>
          <p14:tracePt t="42390" x="5572125" y="5494338"/>
          <p14:tracePt t="42399" x="5619750" y="5494338"/>
          <p14:tracePt t="42407" x="5651500" y="5494338"/>
          <p14:tracePt t="42414" x="5684838" y="5502275"/>
          <p14:tracePt t="42422" x="5716588" y="5502275"/>
          <p14:tracePt t="42431" x="5756275" y="5502275"/>
          <p14:tracePt t="42439" x="5788025" y="5502275"/>
          <p14:tracePt t="42446" x="5811838" y="5510213"/>
          <p14:tracePt t="42454" x="5843588" y="5510213"/>
          <p14:tracePt t="42462" x="5867400" y="5510213"/>
          <p14:tracePt t="42470" x="5891213" y="5510213"/>
          <p14:tracePt t="42478" x="5899150" y="5510213"/>
          <p14:tracePt t="42486" x="5915025" y="5510213"/>
          <p14:tracePt t="42519" x="5915025" y="5518150"/>
          <p14:tracePt t="42750" x="5922963" y="5518150"/>
          <p14:tracePt t="42758" x="5930900" y="5518150"/>
          <p14:tracePt t="42774" x="5946775" y="5518150"/>
          <p14:tracePt t="42782" x="5970588" y="5518150"/>
          <p14:tracePt t="42790" x="5994400" y="5526088"/>
          <p14:tracePt t="42798" x="6010275" y="5526088"/>
          <p14:tracePt t="42806" x="6034088" y="5526088"/>
          <p14:tracePt t="42814" x="6051550" y="5534025"/>
          <p14:tracePt t="42823" x="6067425" y="5541963"/>
          <p14:tracePt t="42830" x="6083300" y="5541963"/>
          <p14:tracePt t="42839" x="6107113" y="5549900"/>
          <p14:tracePt t="42846" x="6130925" y="5557838"/>
          <p14:tracePt t="42855" x="6138863" y="5565775"/>
          <p14:tracePt t="42863" x="6146800" y="5565775"/>
          <p14:tracePt t="42870" x="6162675" y="5565775"/>
          <p14:tracePt t="42887" x="6170613" y="5565775"/>
          <p14:tracePt t="43663" x="6170613" y="5573713"/>
          <p14:tracePt t="43678" x="6178550" y="5573713"/>
          <p14:tracePt t="43735" x="6178550" y="5581650"/>
          <p14:tracePt t="43751" x="6178550" y="5589588"/>
          <p14:tracePt t="43783" x="6178550" y="5597525"/>
          <p14:tracePt t="44087" x="6186488" y="5597525"/>
          <p14:tracePt t="48015" x="6178550" y="5589588"/>
          <p14:tracePt t="48022" x="6162675" y="5589588"/>
          <p14:tracePt t="48030" x="6146800" y="5581650"/>
          <p14:tracePt t="48039" x="6115050" y="5565775"/>
          <p14:tracePt t="48046" x="6091238" y="5557838"/>
          <p14:tracePt t="48054" x="6067425" y="5541963"/>
          <p14:tracePt t="48062" x="6026150" y="5526088"/>
          <p14:tracePt t="48070" x="6002338" y="5518150"/>
          <p14:tracePt t="48078" x="5970588" y="5502275"/>
          <p14:tracePt t="48087" x="5915025" y="5486400"/>
          <p14:tracePt t="48095" x="5851525" y="5462588"/>
          <p14:tracePt t="48102" x="5788025" y="5446713"/>
          <p14:tracePt t="48111" x="5700713" y="5407025"/>
          <p14:tracePt t="48118" x="5611813" y="5375275"/>
          <p14:tracePt t="48126" x="5516563" y="5343525"/>
          <p14:tracePt t="48134" x="5421313" y="5310188"/>
          <p14:tracePt t="48142" x="5318125" y="5286375"/>
          <p14:tracePt t="48150" x="5229225" y="5262563"/>
          <p14:tracePt t="48158" x="5157788" y="5246688"/>
          <p14:tracePt t="48167" x="5094288" y="5230813"/>
          <p14:tracePt t="48174" x="5038725" y="5230813"/>
          <p14:tracePt t="48182" x="4983163" y="5230813"/>
          <p14:tracePt t="48190" x="4951413" y="5230813"/>
          <p14:tracePt t="48199" x="4926013" y="5230813"/>
          <p14:tracePt t="48206" x="4902200" y="5230813"/>
          <p14:tracePt t="48214" x="4878388" y="5230813"/>
          <p14:tracePt t="48222" x="4870450" y="5230813"/>
          <p14:tracePt t="48230" x="4854575" y="5230813"/>
          <p14:tracePt t="48238" x="4838700" y="5230813"/>
          <p14:tracePt t="48254" x="4830763" y="5230813"/>
          <p14:tracePt t="48262" x="4822825" y="5230813"/>
          <p14:tracePt t="48270" x="4814888" y="5230813"/>
          <p14:tracePt t="48286" x="4806950" y="5230813"/>
          <p14:tracePt t="48318" x="4791075" y="5230813"/>
          <p14:tracePt t="48342" x="4783138" y="5230813"/>
          <p14:tracePt t="53030" x="4791075" y="5230813"/>
          <p14:tracePt t="53038" x="4799013" y="5230813"/>
          <p14:tracePt t="53047" x="4799013" y="5222875"/>
          <p14:tracePt t="53054" x="4806950" y="5222875"/>
          <p14:tracePt t="53062" x="4814888" y="5222875"/>
          <p14:tracePt t="53070" x="4822825" y="5222875"/>
          <p14:tracePt t="53078" x="4822825" y="5214938"/>
          <p14:tracePt t="53087" x="4838700" y="5214938"/>
          <p14:tracePt t="53094" x="4838700" y="5207000"/>
          <p14:tracePt t="53102" x="4846638" y="5207000"/>
          <p14:tracePt t="53118" x="4854575" y="5207000"/>
          <p14:tracePt t="53126" x="4862513" y="5207000"/>
          <p14:tracePt t="53166" x="4870450" y="5207000"/>
          <p14:tracePt t="53623" x="4878388" y="5207000"/>
          <p14:tracePt t="54823" x="4878388" y="5199063"/>
          <p14:tracePt t="55071" x="4878388" y="5191125"/>
          <p14:tracePt t="55086" x="4878388" y="5183188"/>
          <p14:tracePt t="55094" x="4886325" y="5175250"/>
          <p14:tracePt t="55110" x="4886325" y="5167313"/>
          <p14:tracePt t="55119" x="4886325" y="5159375"/>
          <p14:tracePt t="55126" x="4886325" y="5151438"/>
          <p14:tracePt t="55134" x="4886325" y="5135563"/>
          <p14:tracePt t="55142" x="4878388" y="5119688"/>
          <p14:tracePt t="55150" x="4878388" y="5103813"/>
          <p14:tracePt t="55158" x="4862513" y="5095875"/>
          <p14:tracePt t="55166" x="4862513" y="5072063"/>
          <p14:tracePt t="55174" x="4846638" y="5048250"/>
          <p14:tracePt t="55182" x="4830763" y="5024438"/>
          <p14:tracePt t="55190" x="4814888" y="4992688"/>
          <p14:tracePt t="55199" x="4791075" y="4959350"/>
          <p14:tracePt t="55206" x="4767263" y="4919663"/>
          <p14:tracePt t="55214" x="4743450" y="4872038"/>
          <p14:tracePt t="55222" x="4727575" y="4848225"/>
          <p14:tracePt t="55231" x="4695825" y="4808538"/>
          <p14:tracePt t="55239" x="4679950" y="4784725"/>
          <p14:tracePt t="55246" x="4672013" y="4760913"/>
          <p14:tracePt t="55254" x="4648200" y="4745038"/>
          <p14:tracePt t="55262" x="4640263" y="4729163"/>
          <p14:tracePt t="55270" x="4624388" y="4713288"/>
          <p14:tracePt t="55279" x="4608513" y="4689475"/>
          <p14:tracePt t="55287" x="4584700" y="4665663"/>
          <p14:tracePt t="55294" x="4567238" y="4641850"/>
          <p14:tracePt t="55302" x="4543425" y="4616450"/>
          <p14:tracePt t="55310" x="4527550" y="4600575"/>
          <p14:tracePt t="55318" x="4511675" y="4568825"/>
          <p14:tracePt t="55326" x="4495800" y="4552950"/>
          <p14:tracePt t="55334" x="4487863" y="4537075"/>
          <p14:tracePt t="55342" x="4471988" y="4513263"/>
          <p14:tracePt t="55350" x="4456113" y="4497388"/>
          <p14:tracePt t="55358" x="4440238" y="4481513"/>
          <p14:tracePt t="55366" x="4416425" y="4457700"/>
          <p14:tracePt t="55374" x="4392613" y="4418013"/>
          <p14:tracePt t="55383" x="4344988" y="4354513"/>
          <p14:tracePt t="55390" x="4265613" y="4306888"/>
          <p14:tracePt t="55399" x="4192588" y="4241800"/>
          <p14:tracePt t="55406" x="4089400" y="4170363"/>
          <p14:tracePt t="55414" x="3978275" y="4098925"/>
          <p14:tracePt t="55422" x="3851275" y="4011613"/>
          <p14:tracePt t="55430" x="3722688" y="3938588"/>
          <p14:tracePt t="55438" x="3627438" y="3890963"/>
          <p14:tracePt t="55446" x="3492500" y="3819525"/>
          <p14:tracePt t="55455" x="3348038" y="3756025"/>
          <p14:tracePt t="55462" x="3228975" y="3692525"/>
          <p14:tracePt t="55470" x="3076575" y="3613150"/>
          <p14:tracePt t="55478" x="2917825" y="3548063"/>
          <p14:tracePt t="55486" x="2741613" y="3476625"/>
          <p14:tracePt t="55494" x="2535238" y="3381375"/>
          <p14:tracePt t="55502" x="2303463" y="3278188"/>
          <p14:tracePt t="55510" x="2097088" y="3157538"/>
          <p14:tracePt t="55518" x="1889125" y="3054350"/>
          <p14:tracePt t="55526" x="1658938" y="2951163"/>
          <p14:tracePt t="55534" x="1450975" y="2854325"/>
          <p14:tracePt t="55542" x="1250950" y="2767013"/>
          <p14:tracePt t="55550" x="1060450" y="2663825"/>
          <p14:tracePt t="55558" x="892175" y="2584450"/>
          <p14:tracePt t="55567" x="709613" y="2479675"/>
          <p14:tracePt t="55574" x="558800" y="2392363"/>
          <p14:tracePt t="55583" x="430213" y="2305050"/>
          <p14:tracePt t="55590" x="279400" y="2208213"/>
          <p14:tracePt t="55600" x="150813" y="2136775"/>
          <p14:tracePt t="55606" x="15875" y="2025650"/>
          <p14:tracePt t="55886" x="469900" y="2479675"/>
          <p14:tracePt t="55899" x="741363" y="2624138"/>
          <p14:tracePt t="55902" x="996950" y="2735263"/>
          <p14:tracePt t="55910" x="1203325" y="2838450"/>
          <p14:tracePt t="55919" x="1411288" y="2959100"/>
          <p14:tracePt t="55926" x="1585913" y="3070225"/>
          <p14:tracePt t="55934" x="1754188" y="3165475"/>
          <p14:tracePt t="55942" x="1905000" y="3262313"/>
          <p14:tracePt t="55950" x="1992313" y="3309938"/>
          <p14:tracePt t="55958" x="2097088" y="3365500"/>
          <p14:tracePt t="55966" x="2200275" y="3421063"/>
          <p14:tracePt t="55974" x="2295525" y="3468688"/>
          <p14:tracePt t="55982" x="2416175" y="3524250"/>
          <p14:tracePt t="55990" x="2551113" y="3595688"/>
          <p14:tracePt t="55999" x="2709863" y="3652838"/>
          <p14:tracePt t="56006" x="2894013" y="3724275"/>
          <p14:tracePt t="56014" x="3109913" y="3787775"/>
          <p14:tracePt t="56022" x="3355975" y="3827463"/>
          <p14:tracePt t="56030" x="3635375" y="3883025"/>
          <p14:tracePt t="56038" x="3922713" y="3906838"/>
          <p14:tracePt t="56047" x="4281488" y="3956050"/>
          <p14:tracePt t="56054" x="4679950" y="4011613"/>
          <p14:tracePt t="56062" x="5078413" y="4059238"/>
          <p14:tracePt t="56070" x="5492750" y="4090988"/>
          <p14:tracePt t="56080" x="5907088" y="4122738"/>
          <p14:tracePt t="56086" x="6392863" y="4170363"/>
          <p14:tracePt t="56094" x="6832600" y="4202113"/>
          <p14:tracePt t="56102" x="7270750" y="4233863"/>
          <p14:tracePt t="56110" x="7637463" y="4249738"/>
          <p14:tracePt t="56118" x="8012113" y="4257675"/>
          <p14:tracePt t="56126" x="8394700" y="4257675"/>
          <p14:tracePt t="56134" x="8785225" y="4257675"/>
          <p14:tracePt t="56142" x="9128125" y="425767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19CDDB-94D6-48E3-AABC-9382293F6F3A}"/>
              </a:ext>
            </a:extLst>
          </p:cNvPr>
          <p:cNvSpPr/>
          <p:nvPr/>
        </p:nvSpPr>
        <p:spPr>
          <a:xfrm>
            <a:off x="468313" y="2973388"/>
            <a:ext cx="8424862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FBA21-BB9E-48AE-AF8E-35BB616209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9381" y="968375"/>
            <a:ext cx="8236967" cy="4320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관계의 속성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기수성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관계에 참여하는 각 엔티티가 얼마나 많이 참여할 수 있는가의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 비율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기수성의 종류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- 1 : 0, 1, M(one vs. zero, one or more)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- 1 : 1, M(one vs. one or more)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- 1 : 0, 1(one vs. zero or one)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- 1 : N(one vs. numbers) </a:t>
            </a:r>
          </a:p>
        </p:txBody>
      </p:sp>
      <p:sp>
        <p:nvSpPr>
          <p:cNvPr id="48133" name="슬라이드 번호 개체 틀 3">
            <a:extLst>
              <a:ext uri="{FF2B5EF4-FFF2-40B4-BE49-F238E27FC236}">
                <a16:creationId xmlns:a16="http://schemas.microsoft.com/office/drawing/2014/main" id="{A65EFA63-6A1C-4E61-8924-7076E3D26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D77E6-46E2-4D1D-ADBE-32DF4685D41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9738A5A-57CA-4F8A-BE86-13929F1A0DF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26"/>
    </mc:Choice>
    <mc:Fallback>
      <p:transition spd="slow" advTm="62626"/>
    </mc:Fallback>
  </mc:AlternateContent>
  <p:extLst>
    <p:ext uri="{3A86A75C-4F4B-4683-9AE1-C65F6400EC91}">
      <p14:laserTraceLst xmlns:p14="http://schemas.microsoft.com/office/powerpoint/2010/main">
        <p14:tracePtLst>
          <p14:tracePt t="672" x="8682038" y="3421063"/>
          <p14:tracePt t="680" x="8442325" y="3421063"/>
          <p14:tracePt t="688" x="8186738" y="3421063"/>
          <p14:tracePt t="696" x="7924800" y="3421063"/>
          <p14:tracePt t="704" x="7685088" y="3421063"/>
          <p14:tracePt t="712" x="7461250" y="3405188"/>
          <p14:tracePt t="720" x="7207250" y="3405188"/>
          <p14:tracePt t="728" x="6975475" y="3381375"/>
          <p14:tracePt t="736" x="6848475" y="3381375"/>
          <p14:tracePt t="744" x="6688138" y="3373438"/>
          <p14:tracePt t="752" x="6592888" y="3365500"/>
          <p14:tracePt t="760" x="6505575" y="3349625"/>
          <p14:tracePt t="768" x="6418263" y="3317875"/>
          <p14:tracePt t="776" x="6337300" y="3294063"/>
          <p14:tracePt t="784" x="6249988" y="3262313"/>
          <p14:tracePt t="792" x="6162675" y="3205163"/>
          <p14:tracePt t="800" x="6075363" y="3149600"/>
          <p14:tracePt t="808" x="5978525" y="3109913"/>
          <p14:tracePt t="816" x="5875338" y="3062288"/>
          <p14:tracePt t="824" x="5788025" y="3014663"/>
          <p14:tracePt t="832" x="5684838" y="2959100"/>
          <p14:tracePt t="840" x="5595938" y="2919413"/>
          <p14:tracePt t="848" x="5524500" y="2894013"/>
          <p14:tracePt t="856" x="5445125" y="2854325"/>
          <p14:tracePt t="864" x="5389563" y="2830513"/>
          <p14:tracePt t="872" x="5334000" y="2798763"/>
          <p14:tracePt t="880" x="5292725" y="2767013"/>
          <p14:tracePt t="1176" x="5284788" y="2767013"/>
          <p14:tracePt t="1184" x="5268913" y="2767013"/>
          <p14:tracePt t="1200" x="5253038" y="2767013"/>
          <p14:tracePt t="1208" x="5229225" y="2767013"/>
          <p14:tracePt t="1216" x="5205413" y="2767013"/>
          <p14:tracePt t="1224" x="5189538" y="2767013"/>
          <p14:tracePt t="1232" x="5165725" y="2767013"/>
          <p14:tracePt t="1240" x="5149850" y="2767013"/>
          <p14:tracePt t="1248" x="5126038" y="2767013"/>
          <p14:tracePt t="1256" x="5110163" y="2759075"/>
          <p14:tracePt t="1264" x="5094288" y="2751138"/>
          <p14:tracePt t="1272" x="5078413" y="2751138"/>
          <p14:tracePt t="1280" x="5062538" y="2743200"/>
          <p14:tracePt t="1288" x="5046663" y="2743200"/>
          <p14:tracePt t="1296" x="5038725" y="2743200"/>
          <p14:tracePt t="1304" x="5030788" y="2735263"/>
          <p14:tracePt t="1312" x="5006975" y="2735263"/>
          <p14:tracePt t="1320" x="4991100" y="2735263"/>
          <p14:tracePt t="1328" x="4967288" y="2727325"/>
          <p14:tracePt t="1336" x="4943475" y="2727325"/>
          <p14:tracePt t="1344" x="4918075" y="2727325"/>
          <p14:tracePt t="1352" x="4886325" y="2727325"/>
          <p14:tracePt t="1360" x="4862513" y="2727325"/>
          <p14:tracePt t="1368" x="4822825" y="2727325"/>
          <p14:tracePt t="1376" x="4799013" y="2735263"/>
          <p14:tracePt t="1384" x="4775200" y="2743200"/>
          <p14:tracePt t="1392" x="4759325" y="2743200"/>
          <p14:tracePt t="1400" x="4743450" y="2751138"/>
          <p14:tracePt t="1408" x="4727575" y="2751138"/>
          <p14:tracePt t="1424" x="4719638" y="2751138"/>
          <p14:tracePt t="1432" x="4711700" y="2759075"/>
          <p14:tracePt t="1440" x="4703763" y="2759075"/>
          <p14:tracePt t="1464" x="4695825" y="2759075"/>
          <p14:tracePt t="1488" x="4687888" y="2759075"/>
          <p14:tracePt t="1496" x="4679950" y="2759075"/>
          <p14:tracePt t="1504" x="4672013" y="2759075"/>
          <p14:tracePt t="1512" x="4664075" y="2759075"/>
          <p14:tracePt t="1520" x="4656138" y="2767013"/>
          <p14:tracePt t="1528" x="4648200" y="2774950"/>
          <p14:tracePt t="1544" x="4632325" y="2774950"/>
          <p14:tracePt t="1552" x="4632325" y="2782888"/>
          <p14:tracePt t="1568" x="4624388" y="2782888"/>
          <p14:tracePt t="1680" x="4616450" y="2782888"/>
          <p14:tracePt t="1696" x="4608513" y="2782888"/>
          <p14:tracePt t="1744" x="4600575" y="2782888"/>
          <p14:tracePt t="1768" x="4592638" y="2782888"/>
          <p14:tracePt t="1784" x="4584700" y="2774950"/>
          <p14:tracePt t="1808" x="4576763" y="2774950"/>
          <p14:tracePt t="1896" x="4567238" y="2774950"/>
          <p14:tracePt t="1928" x="4567238" y="2782888"/>
          <p14:tracePt t="1952" x="4567238" y="2790825"/>
          <p14:tracePt t="1976" x="4567238" y="2798763"/>
          <p14:tracePt t="1984" x="4567238" y="2806700"/>
          <p14:tracePt t="1992" x="4559300" y="2806700"/>
          <p14:tracePt t="2000" x="4551363" y="2814638"/>
          <p14:tracePt t="2024" x="4551363" y="2822575"/>
          <p14:tracePt t="2040" x="4551363" y="2830513"/>
          <p14:tracePt t="2048" x="4551363" y="2838450"/>
          <p14:tracePt t="2184" x="4551363" y="2846388"/>
          <p14:tracePt t="2192" x="4559300" y="2846388"/>
          <p14:tracePt t="2208" x="4567238" y="2846388"/>
          <p14:tracePt t="2224" x="4584700" y="2846388"/>
          <p14:tracePt t="2240" x="4592638" y="2846388"/>
          <p14:tracePt t="2248" x="4600575" y="2854325"/>
          <p14:tracePt t="2256" x="4608513" y="2854325"/>
          <p14:tracePt t="2272" x="4616450" y="2854325"/>
          <p14:tracePt t="2761" x="4616450" y="2862263"/>
          <p14:tracePt t="2768" x="4624388" y="2862263"/>
          <p14:tracePt t="2776" x="4624388" y="2870200"/>
          <p14:tracePt t="2840" x="4632325" y="2870200"/>
          <p14:tracePt t="3464" x="4616450" y="2870200"/>
          <p14:tracePt t="3504" x="4616450" y="2878138"/>
          <p14:tracePt t="3800" x="4608513" y="2878138"/>
          <p14:tracePt t="3832" x="4600575" y="2878138"/>
          <p14:tracePt t="3872" x="4592638" y="2886075"/>
          <p14:tracePt t="4168" x="4584700" y="2886075"/>
          <p14:tracePt t="4696" x="4576763" y="2886075"/>
          <p14:tracePt t="4712" x="4567238" y="2886075"/>
          <p14:tracePt t="4720" x="4559300" y="2886075"/>
          <p14:tracePt t="4736" x="4551363" y="2886075"/>
          <p14:tracePt t="4784" x="4535488" y="2886075"/>
          <p14:tracePt t="4832" x="4527550" y="2886075"/>
          <p14:tracePt t="4888" x="4519613" y="2886075"/>
          <p14:tracePt t="4896" x="4511675" y="2886075"/>
          <p14:tracePt t="4904" x="4511675" y="2878138"/>
          <p14:tracePt t="4912" x="4503738" y="2878138"/>
          <p14:tracePt t="4920" x="4495800" y="2878138"/>
          <p14:tracePt t="4928" x="4487863" y="2878138"/>
          <p14:tracePt t="4936" x="4471988" y="2878138"/>
          <p14:tracePt t="4944" x="4456113" y="2878138"/>
          <p14:tracePt t="4952" x="4432300" y="2878138"/>
          <p14:tracePt t="4960" x="4408488" y="2878138"/>
          <p14:tracePt t="4968" x="4384675" y="2878138"/>
          <p14:tracePt t="4976" x="4352925" y="2870200"/>
          <p14:tracePt t="4984" x="4313238" y="2862263"/>
          <p14:tracePt t="4992" x="4273550" y="2846388"/>
          <p14:tracePt t="5000" x="4225925" y="2838450"/>
          <p14:tracePt t="5008" x="4184650" y="2822575"/>
          <p14:tracePt t="5016" x="4144963" y="2814638"/>
          <p14:tracePt t="5024" x="4089400" y="2798763"/>
          <p14:tracePt t="5032" x="4033838" y="2782888"/>
          <p14:tracePt t="5040" x="4002088" y="2774950"/>
          <p14:tracePt t="5048" x="3946525" y="2751138"/>
          <p14:tracePt t="5056" x="3890963" y="2735263"/>
          <p14:tracePt t="5064" x="3833813" y="2719388"/>
          <p14:tracePt t="5072" x="3770313" y="2711450"/>
          <p14:tracePt t="5080" x="3714750" y="2687638"/>
          <p14:tracePt t="5088" x="3651250" y="2671763"/>
          <p14:tracePt t="5096" x="3595688" y="2640013"/>
          <p14:tracePt t="5103" x="3540125" y="2624138"/>
          <p14:tracePt t="5112" x="3476625" y="2600325"/>
          <p14:tracePt t="5120" x="3419475" y="2584450"/>
          <p14:tracePt t="5128" x="3348038" y="2559050"/>
          <p14:tracePt t="5136" x="3276600" y="2551113"/>
          <p14:tracePt t="5144" x="3228975" y="2519363"/>
          <p14:tracePt t="5152" x="3173413" y="2511425"/>
          <p14:tracePt t="5160" x="3125788" y="2487613"/>
          <p14:tracePt t="5168" x="3092450" y="2479675"/>
          <p14:tracePt t="5176" x="3044825" y="2463800"/>
          <p14:tracePt t="5184" x="2997200" y="2455863"/>
          <p14:tracePt t="5192" x="2965450" y="2439988"/>
          <p14:tracePt t="5200" x="2933700" y="2432050"/>
          <p14:tracePt t="5208" x="2894013" y="2416175"/>
          <p14:tracePt t="5216" x="2846388" y="2400300"/>
          <p14:tracePt t="5224" x="2814638" y="2384425"/>
          <p14:tracePt t="5232" x="2774950" y="2376488"/>
          <p14:tracePt t="5240" x="2741613" y="2360613"/>
          <p14:tracePt t="5248" x="2701925" y="2344738"/>
          <p14:tracePt t="5256" x="2670175" y="2336800"/>
          <p14:tracePt t="5264" x="2638425" y="2320925"/>
          <p14:tracePt t="5272" x="2614613" y="2305050"/>
          <p14:tracePt t="5280" x="2590800" y="2297113"/>
          <p14:tracePt t="5288" x="2566988" y="2281238"/>
          <p14:tracePt t="5296" x="2527300" y="2265363"/>
          <p14:tracePt t="5304" x="2503488" y="2249488"/>
          <p14:tracePt t="5311" x="2471738" y="2241550"/>
          <p14:tracePt t="5320" x="2455863" y="2224088"/>
          <p14:tracePt t="5327" x="2432050" y="2224088"/>
          <p14:tracePt t="5336" x="2408238" y="2208213"/>
          <p14:tracePt t="5344" x="2392363" y="2200275"/>
          <p14:tracePt t="5352" x="2366963" y="2192338"/>
          <p14:tracePt t="5360" x="2343150" y="2184400"/>
          <p14:tracePt t="5367" x="2327275" y="2176463"/>
          <p14:tracePt t="5375" x="2311400" y="2168525"/>
          <p14:tracePt t="5383" x="2295525" y="2160588"/>
          <p14:tracePt t="5392" x="2279650" y="2160588"/>
          <p14:tracePt t="5399" x="2271713" y="2152650"/>
          <p14:tracePt t="5408" x="2263775" y="2152650"/>
          <p14:tracePt t="5416" x="2255838" y="2136775"/>
          <p14:tracePt t="5424" x="2247900" y="2136775"/>
          <p14:tracePt t="5448" x="2239963" y="2136775"/>
          <p14:tracePt t="5456" x="2239963" y="2120900"/>
          <p14:tracePt t="5480" x="2239963" y="2112963"/>
          <p14:tracePt t="5488" x="2232025" y="2112963"/>
          <p14:tracePt t="5496" x="2232025" y="2105025"/>
          <p14:tracePt t="5504" x="2232025" y="2097088"/>
          <p14:tracePt t="5528" x="2224088" y="2097088"/>
          <p14:tracePt t="5536" x="2216150" y="2089150"/>
          <p14:tracePt t="5560" x="2216150" y="2081213"/>
          <p14:tracePt t="5584" x="2216150" y="2073275"/>
          <p14:tracePt t="5608" x="2216150" y="2065338"/>
          <p14:tracePt t="5616" x="2216150" y="2057400"/>
          <p14:tracePt t="5696" x="2224088" y="2057400"/>
          <p14:tracePt t="5728" x="2232025" y="2057400"/>
          <p14:tracePt t="5760" x="2232025" y="2049463"/>
          <p14:tracePt t="5776" x="2239963" y="2049463"/>
          <p14:tracePt t="5784" x="2247900" y="2049463"/>
          <p14:tracePt t="5800" x="2255838" y="2049463"/>
          <p14:tracePt t="5824" x="2255838" y="2041525"/>
          <p14:tracePt t="5832" x="2263775" y="2041525"/>
          <p14:tracePt t="5856" x="2263775" y="2033588"/>
          <p14:tracePt t="5888" x="2271713" y="2033588"/>
          <p14:tracePt t="6000" x="2287588" y="2033588"/>
          <p14:tracePt t="6016" x="2287588" y="2025650"/>
          <p14:tracePt t="6024" x="2295525" y="2025650"/>
          <p14:tracePt t="6040" x="2303463" y="2025650"/>
          <p14:tracePt t="6056" x="2311400" y="2025650"/>
          <p14:tracePt t="6096" x="2311400" y="2017713"/>
          <p14:tracePt t="6104" x="2319338" y="2017713"/>
          <p14:tracePt t="6264" x="2327275" y="2017713"/>
          <p14:tracePt t="6288" x="2335213" y="2017713"/>
          <p14:tracePt t="6305" x="2343150" y="2017713"/>
          <p14:tracePt t="6320" x="2351088" y="2017713"/>
          <p14:tracePt t="6328" x="2359025" y="2017713"/>
          <p14:tracePt t="6336" x="2359025" y="2009775"/>
          <p14:tracePt t="6343" x="2366963" y="2009775"/>
          <p14:tracePt t="6352" x="2384425" y="2001838"/>
          <p14:tracePt t="6360" x="2392363" y="2001838"/>
          <p14:tracePt t="6368" x="2408238" y="2001838"/>
          <p14:tracePt t="6376" x="2416175" y="1993900"/>
          <p14:tracePt t="6384" x="2424113" y="1993900"/>
          <p14:tracePt t="6392" x="2439988" y="1985963"/>
          <p14:tracePt t="6400" x="2455863" y="1985963"/>
          <p14:tracePt t="6408" x="2463800" y="1985963"/>
          <p14:tracePt t="6416" x="2471738" y="1978025"/>
          <p14:tracePt t="6424" x="2487613" y="1978025"/>
          <p14:tracePt t="6432" x="2495550" y="1978025"/>
          <p14:tracePt t="6440" x="2503488" y="1970088"/>
          <p14:tracePt t="6456" x="2511425" y="1970088"/>
          <p14:tracePt t="6464" x="2527300" y="1970088"/>
          <p14:tracePt t="6472" x="2535238" y="1970088"/>
          <p14:tracePt t="6480" x="2543175" y="1970088"/>
          <p14:tracePt t="6488" x="2551113" y="1970088"/>
          <p14:tracePt t="6496" x="2559050" y="1962150"/>
          <p14:tracePt t="6504" x="2574925" y="1954213"/>
          <p14:tracePt t="6520" x="2582863" y="1954213"/>
          <p14:tracePt t="6528" x="2598738" y="1954213"/>
          <p14:tracePt t="6536" x="2606675" y="1954213"/>
          <p14:tracePt t="6544" x="2614613" y="1954213"/>
          <p14:tracePt t="6552" x="2630488" y="1954213"/>
          <p14:tracePt t="6560" x="2646363" y="1954213"/>
          <p14:tracePt t="6568" x="2670175" y="1954213"/>
          <p14:tracePt t="6576" x="2693988" y="1954213"/>
          <p14:tracePt t="6584" x="2725738" y="1954213"/>
          <p14:tracePt t="6592" x="2759075" y="1954213"/>
          <p14:tracePt t="6600" x="2790825" y="1954213"/>
          <p14:tracePt t="6608" x="2822575" y="1954213"/>
          <p14:tracePt t="6616" x="2854325" y="1954213"/>
          <p14:tracePt t="6624" x="2886075" y="1954213"/>
          <p14:tracePt t="6632" x="2909888" y="1954213"/>
          <p14:tracePt t="6639" x="2941638" y="1954213"/>
          <p14:tracePt t="6648" x="2965450" y="1954213"/>
          <p14:tracePt t="6656" x="2981325" y="1954213"/>
          <p14:tracePt t="6664" x="2997200" y="1954213"/>
          <p14:tracePt t="6672" x="3013075" y="1954213"/>
          <p14:tracePt t="6680" x="3021013" y="1962150"/>
          <p14:tracePt t="6688" x="3028950" y="1970088"/>
          <p14:tracePt t="6696" x="3036888" y="1978025"/>
          <p14:tracePt t="6704" x="3044825" y="1978025"/>
          <p14:tracePt t="6712" x="3052763" y="1978025"/>
          <p14:tracePt t="6720" x="3060700" y="1985963"/>
          <p14:tracePt t="6728" x="3076575" y="1993900"/>
          <p14:tracePt t="6744" x="3092450" y="1993900"/>
          <p14:tracePt t="6752" x="3100388" y="2001838"/>
          <p14:tracePt t="6760" x="3109913" y="2001838"/>
          <p14:tracePt t="6768" x="3117850" y="2001838"/>
          <p14:tracePt t="6775" x="3141663" y="2001838"/>
          <p14:tracePt t="6784" x="3149600" y="2001838"/>
          <p14:tracePt t="6792" x="3157538" y="2001838"/>
          <p14:tracePt t="6799" x="3173413" y="2001838"/>
          <p14:tracePt t="6807" x="3189288" y="2001838"/>
          <p14:tracePt t="6816" x="3205163" y="2009775"/>
          <p14:tracePt t="6824" x="3213100" y="2009775"/>
          <p14:tracePt t="6831" x="3228975" y="2009775"/>
          <p14:tracePt t="6840" x="3244850" y="2009775"/>
          <p14:tracePt t="6848" x="3268663" y="2009775"/>
          <p14:tracePt t="6855" x="3284538" y="2009775"/>
          <p14:tracePt t="6863" x="3300413" y="2009775"/>
          <p14:tracePt t="6871" x="3316288" y="2009775"/>
          <p14:tracePt t="6880" x="3332163" y="2009775"/>
          <p14:tracePt t="6894" x="3348038" y="2009775"/>
          <p14:tracePt t="6896" x="3363913" y="2009775"/>
          <p14:tracePt t="6904" x="3387725" y="2009775"/>
          <p14:tracePt t="6912" x="3403600" y="2009775"/>
          <p14:tracePt t="6920" x="3419475" y="2009775"/>
          <p14:tracePt t="6928" x="3435350" y="2009775"/>
          <p14:tracePt t="6936" x="3451225" y="2009775"/>
          <p14:tracePt t="6944" x="3459163" y="2009775"/>
          <p14:tracePt t="6952" x="3476625" y="2009775"/>
          <p14:tracePt t="6960" x="3500438" y="2009775"/>
          <p14:tracePt t="6968" x="3516313" y="2009775"/>
          <p14:tracePt t="6976" x="3524250" y="2009775"/>
          <p14:tracePt t="6984" x="3540125" y="2009775"/>
          <p14:tracePt t="6992" x="3548063" y="2009775"/>
          <p14:tracePt t="7000" x="3571875" y="2009775"/>
          <p14:tracePt t="7008" x="3579813" y="2009775"/>
          <p14:tracePt t="7016" x="3595688" y="2009775"/>
          <p14:tracePt t="7024" x="3611563" y="2009775"/>
          <p14:tracePt t="7032" x="3627438" y="2009775"/>
          <p14:tracePt t="7040" x="3643313" y="2009775"/>
          <p14:tracePt t="7048" x="3659188" y="2009775"/>
          <p14:tracePt t="7056" x="3683000" y="2009775"/>
          <p14:tracePt t="7064" x="3706813" y="2009775"/>
          <p14:tracePt t="7072" x="3738563" y="2009775"/>
          <p14:tracePt t="7080" x="3762375" y="2009775"/>
          <p14:tracePt t="7088" x="3794125" y="2009775"/>
          <p14:tracePt t="7096" x="3817938" y="2009775"/>
          <p14:tracePt t="7104" x="3851275" y="2009775"/>
          <p14:tracePt t="7112" x="3875088" y="2009775"/>
          <p14:tracePt t="7120" x="3898900" y="2009775"/>
          <p14:tracePt t="7128" x="3922713" y="2009775"/>
          <p14:tracePt t="7136" x="3946525" y="2009775"/>
          <p14:tracePt t="7144" x="3962400" y="2009775"/>
          <p14:tracePt t="7152" x="3986213" y="2009775"/>
          <p14:tracePt t="7161" x="4002088" y="2009775"/>
          <p14:tracePt t="7168" x="4025900" y="2009775"/>
          <p14:tracePt t="7176" x="4041775" y="2017713"/>
          <p14:tracePt t="7184" x="4057650" y="2017713"/>
          <p14:tracePt t="7192" x="4073525" y="2017713"/>
          <p14:tracePt t="7200" x="4089400" y="2017713"/>
          <p14:tracePt t="7208" x="4105275" y="2017713"/>
          <p14:tracePt t="7216" x="4121150" y="2025650"/>
          <p14:tracePt t="7224" x="4129088" y="2025650"/>
          <p14:tracePt t="7232" x="4144963" y="2025650"/>
          <p14:tracePt t="7240" x="4152900" y="2025650"/>
          <p14:tracePt t="7248" x="4160838" y="2017713"/>
          <p14:tracePt t="7256" x="4168775" y="2017713"/>
          <p14:tracePt t="7272" x="4176713" y="2017713"/>
          <p14:tracePt t="7280" x="4192588" y="2017713"/>
          <p14:tracePt t="7296" x="4210050" y="2017713"/>
          <p14:tracePt t="7304" x="4225925" y="2017713"/>
          <p14:tracePt t="7320" x="4233863" y="2017713"/>
          <p14:tracePt t="7328" x="4249738" y="2017713"/>
          <p14:tracePt t="7336" x="4265613" y="2017713"/>
          <p14:tracePt t="7344" x="4273550" y="2017713"/>
          <p14:tracePt t="7352" x="4281488" y="2017713"/>
          <p14:tracePt t="7360" x="4297363" y="2017713"/>
          <p14:tracePt t="7376" x="4313238" y="2017713"/>
          <p14:tracePt t="7384" x="4321175" y="2017713"/>
          <p14:tracePt t="7392" x="4329113" y="2017713"/>
          <p14:tracePt t="7400" x="4344988" y="2017713"/>
          <p14:tracePt t="7408" x="4352925" y="2017713"/>
          <p14:tracePt t="7416" x="4376738" y="2017713"/>
          <p14:tracePt t="7424" x="4392613" y="2017713"/>
          <p14:tracePt t="7432" x="4408488" y="2017713"/>
          <p14:tracePt t="7440" x="4432300" y="2017713"/>
          <p14:tracePt t="7448" x="4456113" y="2017713"/>
          <p14:tracePt t="7456" x="4479925" y="2017713"/>
          <p14:tracePt t="7464" x="4503738" y="2017713"/>
          <p14:tracePt t="7472" x="4519613" y="2017713"/>
          <p14:tracePt t="7480" x="4551363" y="2017713"/>
          <p14:tracePt t="7488" x="4567238" y="2017713"/>
          <p14:tracePt t="7496" x="4592638" y="2025650"/>
          <p14:tracePt t="7504" x="4608513" y="2025650"/>
          <p14:tracePt t="7512" x="4624388" y="2025650"/>
          <p14:tracePt t="7520" x="4640263" y="2033588"/>
          <p14:tracePt t="7528" x="4648200" y="2033588"/>
          <p14:tracePt t="7536" x="4656138" y="2033588"/>
          <p14:tracePt t="7544" x="4672013" y="2033588"/>
          <p14:tracePt t="7552" x="4679950" y="2033588"/>
          <p14:tracePt t="7560" x="4695825" y="2033588"/>
          <p14:tracePt t="7568" x="4703763" y="2033588"/>
          <p14:tracePt t="7576" x="4727575" y="2033588"/>
          <p14:tracePt t="7584" x="4735513" y="2033588"/>
          <p14:tracePt t="7592" x="4751388" y="2033588"/>
          <p14:tracePt t="7600" x="4767263" y="2041525"/>
          <p14:tracePt t="7608" x="4791075" y="2041525"/>
          <p14:tracePt t="7616" x="4799013" y="2041525"/>
          <p14:tracePt t="7624" x="4822825" y="2041525"/>
          <p14:tracePt t="7632" x="4830763" y="2041525"/>
          <p14:tracePt t="7640" x="4846638" y="2041525"/>
          <p14:tracePt t="7648" x="4854575" y="2041525"/>
          <p14:tracePt t="7656" x="4870450" y="2041525"/>
          <p14:tracePt t="7664" x="4878388" y="2041525"/>
          <p14:tracePt t="7672" x="4886325" y="2041525"/>
          <p14:tracePt t="7680" x="4894263" y="2041525"/>
          <p14:tracePt t="7688" x="4902200" y="2041525"/>
          <p14:tracePt t="7696" x="4910138" y="2041525"/>
          <p14:tracePt t="7704" x="4918075" y="2041525"/>
          <p14:tracePt t="7720" x="4933950" y="2041525"/>
          <p14:tracePt t="7728" x="4951413" y="2041525"/>
          <p14:tracePt t="7736" x="4959350" y="2041525"/>
          <p14:tracePt t="7744" x="4967288" y="2041525"/>
          <p14:tracePt t="7752" x="4975225" y="2041525"/>
          <p14:tracePt t="7760" x="4983163" y="2041525"/>
          <p14:tracePt t="7768" x="4991100" y="2041525"/>
          <p14:tracePt t="7776" x="4999038" y="2041525"/>
          <p14:tracePt t="7784" x="5014913" y="2041525"/>
          <p14:tracePt t="7792" x="5022850" y="2041525"/>
          <p14:tracePt t="7800" x="5030788" y="2041525"/>
          <p14:tracePt t="7808" x="5046663" y="2041525"/>
          <p14:tracePt t="7824" x="5062538" y="2033588"/>
          <p14:tracePt t="7840" x="5070475" y="2033588"/>
          <p14:tracePt t="7848" x="5086350" y="2033588"/>
          <p14:tracePt t="7872" x="5094288" y="2033588"/>
          <p14:tracePt t="7894" x="5102225" y="2033588"/>
          <p14:tracePt t="7904" x="5110163" y="2033588"/>
          <p14:tracePt t="7912" x="5118100" y="2033588"/>
          <p14:tracePt t="7920" x="5133975" y="2033588"/>
          <p14:tracePt t="7928" x="5141913" y="2033588"/>
          <p14:tracePt t="7936" x="5149850" y="2033588"/>
          <p14:tracePt t="7944" x="5165725" y="2033588"/>
          <p14:tracePt t="7952" x="5181600" y="2033588"/>
          <p14:tracePt t="7960" x="5197475" y="2033588"/>
          <p14:tracePt t="7968" x="5213350" y="2033588"/>
          <p14:tracePt t="7976" x="5229225" y="2033588"/>
          <p14:tracePt t="7984" x="5245100" y="2033588"/>
          <p14:tracePt t="7992" x="5260975" y="2033588"/>
          <p14:tracePt t="8000" x="5268913" y="2033588"/>
          <p14:tracePt t="8008" x="5292725" y="2033588"/>
          <p14:tracePt t="8016" x="5310188" y="2033588"/>
          <p14:tracePt t="8024" x="5326063" y="2033588"/>
          <p14:tracePt t="8032" x="5334000" y="2033588"/>
          <p14:tracePt t="8040" x="5349875" y="2033588"/>
          <p14:tracePt t="8048" x="5365750" y="2033588"/>
          <p14:tracePt t="8056" x="5389563" y="2033588"/>
          <p14:tracePt t="8064" x="5413375" y="2033588"/>
          <p14:tracePt t="8072" x="5429250" y="2033588"/>
          <p14:tracePt t="8080" x="5453063" y="2033588"/>
          <p14:tracePt t="8088" x="5468938" y="2033588"/>
          <p14:tracePt t="8096" x="5476875" y="2033588"/>
          <p14:tracePt t="8104" x="5492750" y="2033588"/>
          <p14:tracePt t="8112" x="5508625" y="2033588"/>
          <p14:tracePt t="8120" x="5524500" y="2033588"/>
          <p14:tracePt t="8128" x="5532438" y="2033588"/>
          <p14:tracePt t="8136" x="5540375" y="2033588"/>
          <p14:tracePt t="8145" x="5556250" y="2033588"/>
          <p14:tracePt t="8152" x="5564188" y="2033588"/>
          <p14:tracePt t="8161" x="5572125" y="2033588"/>
          <p14:tracePt t="8168" x="5580063" y="2033588"/>
          <p14:tracePt t="8176" x="5595938" y="2033588"/>
          <p14:tracePt t="8184" x="5603875" y="2033588"/>
          <p14:tracePt t="8192" x="5611813" y="2033588"/>
          <p14:tracePt t="8200" x="5619750" y="2033588"/>
          <p14:tracePt t="8208" x="5627688" y="2033588"/>
          <p14:tracePt t="8216" x="5635625" y="2033588"/>
          <p14:tracePt t="8224" x="5643563" y="2033588"/>
          <p14:tracePt t="8232" x="5651500" y="2033588"/>
          <p14:tracePt t="8240" x="5659438" y="2033588"/>
          <p14:tracePt t="8248" x="5667375" y="2033588"/>
          <p14:tracePt t="8256" x="5676900" y="2033588"/>
          <p14:tracePt t="8264" x="5684838" y="2033588"/>
          <p14:tracePt t="8272" x="5692775" y="2033588"/>
          <p14:tracePt t="8280" x="5700713" y="2033588"/>
          <p14:tracePt t="8288" x="5708650" y="2033588"/>
          <p14:tracePt t="8296" x="5716588" y="2033588"/>
          <p14:tracePt t="8304" x="5724525" y="2033588"/>
          <p14:tracePt t="8312" x="5732463" y="2033588"/>
          <p14:tracePt t="8328" x="5748338" y="2033588"/>
          <p14:tracePt t="8344" x="5756275" y="2033588"/>
          <p14:tracePt t="8352" x="5772150" y="2033588"/>
          <p14:tracePt t="8368" x="5788025" y="2033588"/>
          <p14:tracePt t="8376" x="5795963" y="2033588"/>
          <p14:tracePt t="8384" x="5811838" y="2033588"/>
          <p14:tracePt t="8392" x="5819775" y="2033588"/>
          <p14:tracePt t="8400" x="5835650" y="2041525"/>
          <p14:tracePt t="8408" x="5851525" y="2041525"/>
          <p14:tracePt t="8416" x="5867400" y="2041525"/>
          <p14:tracePt t="8424" x="5883275" y="2041525"/>
          <p14:tracePt t="8432" x="5891213" y="2041525"/>
          <p14:tracePt t="8440" x="5907088" y="2041525"/>
          <p14:tracePt t="8448" x="5922963" y="2041525"/>
          <p14:tracePt t="8456" x="5938838" y="2041525"/>
          <p14:tracePt t="8464" x="5954713" y="2049463"/>
          <p14:tracePt t="8472" x="5962650" y="2049463"/>
          <p14:tracePt t="8480" x="5978525" y="2049463"/>
          <p14:tracePt t="8488" x="5986463" y="2049463"/>
          <p14:tracePt t="8496" x="5994400" y="2057400"/>
          <p14:tracePt t="8504" x="6002338" y="2057400"/>
          <p14:tracePt t="8512" x="6018213" y="2057400"/>
          <p14:tracePt t="8520" x="6026150" y="2057400"/>
          <p14:tracePt t="8527" x="6034088" y="2057400"/>
          <p14:tracePt t="8536" x="6043613" y="2057400"/>
          <p14:tracePt t="8544" x="6059488" y="2057400"/>
          <p14:tracePt t="8561" x="6075363" y="2057400"/>
          <p14:tracePt t="8568" x="6083300" y="2057400"/>
          <p14:tracePt t="8576" x="6099175" y="2057400"/>
          <p14:tracePt t="8584" x="6107113" y="2057400"/>
          <p14:tracePt t="8592" x="6115050" y="2057400"/>
          <p14:tracePt t="8600" x="6130925" y="2057400"/>
          <p14:tracePt t="8616" x="6146800" y="2057400"/>
          <p14:tracePt t="8624" x="6154738" y="2057400"/>
          <p14:tracePt t="8632" x="6162675" y="2057400"/>
          <p14:tracePt t="8648" x="6170613" y="2057400"/>
          <p14:tracePt t="8656" x="6178550" y="2057400"/>
          <p14:tracePt t="8664" x="6186488" y="2057400"/>
          <p14:tracePt t="8680" x="6194425" y="2057400"/>
          <p14:tracePt t="8688" x="6202363" y="2057400"/>
          <p14:tracePt t="8696" x="6210300" y="2057400"/>
          <p14:tracePt t="8712" x="6218238" y="2057400"/>
          <p14:tracePt t="8728" x="6226175" y="2057400"/>
          <p14:tracePt t="8736" x="6234113" y="2057400"/>
          <p14:tracePt t="8744" x="6242050" y="2057400"/>
          <p14:tracePt t="8761" x="6249988" y="2057400"/>
          <p14:tracePt t="8776" x="6257925" y="2057400"/>
          <p14:tracePt t="8784" x="6265863" y="2057400"/>
          <p14:tracePt t="8816" x="6273800" y="2057400"/>
          <p14:tracePt t="8864" x="6281738" y="2057400"/>
          <p14:tracePt t="8896" x="6289675" y="2057400"/>
          <p14:tracePt t="8912" x="6297613" y="2057400"/>
          <p14:tracePt t="8928" x="6305550" y="2057400"/>
          <p14:tracePt t="8943" x="6313488" y="2057400"/>
          <p14:tracePt t="8960" x="6321425" y="2057400"/>
          <p14:tracePt t="8976" x="6329363" y="2057400"/>
          <p14:tracePt t="8984" x="6337300" y="2057400"/>
          <p14:tracePt t="9008" x="6345238" y="2057400"/>
          <p14:tracePt t="9015" x="6353175" y="2057400"/>
          <p14:tracePt t="10152" x="6345238" y="2065338"/>
          <p14:tracePt t="10160" x="6337300" y="2073275"/>
          <p14:tracePt t="10168" x="6321425" y="2073275"/>
          <p14:tracePt t="10176" x="6297613" y="2073275"/>
          <p14:tracePt t="10184" x="6273800" y="2081213"/>
          <p14:tracePt t="10192" x="6249988" y="2089150"/>
          <p14:tracePt t="10200" x="6218238" y="2097088"/>
          <p14:tracePt t="10208" x="6186488" y="2105025"/>
          <p14:tracePt t="10216" x="6154738" y="2105025"/>
          <p14:tracePt t="10224" x="6130925" y="2105025"/>
          <p14:tracePt t="10232" x="6107113" y="2112963"/>
          <p14:tracePt t="10240" x="6091238" y="2120900"/>
          <p14:tracePt t="10248" x="6067425" y="2128838"/>
          <p14:tracePt t="10256" x="6043613" y="2128838"/>
          <p14:tracePt t="10264" x="6018213" y="2144713"/>
          <p14:tracePt t="10272" x="5978525" y="2152650"/>
          <p14:tracePt t="10280" x="5946775" y="2160588"/>
          <p14:tracePt t="10288" x="5922963" y="2168525"/>
          <p14:tracePt t="10296" x="5875338" y="2176463"/>
          <p14:tracePt t="10304" x="5835650" y="2176463"/>
          <p14:tracePt t="10312" x="5780088" y="2176463"/>
          <p14:tracePt t="10320" x="5724525" y="2176463"/>
          <p14:tracePt t="10328" x="5659438" y="2176463"/>
          <p14:tracePt t="10336" x="5595938" y="2176463"/>
          <p14:tracePt t="10343" x="5524500" y="2176463"/>
          <p14:tracePt t="10352" x="5453063" y="2176463"/>
          <p14:tracePt t="10360" x="5381625" y="2192338"/>
          <p14:tracePt t="10368" x="5310188" y="2200275"/>
          <p14:tracePt t="10376" x="5229225" y="2208213"/>
          <p14:tracePt t="10384" x="5133975" y="2216150"/>
          <p14:tracePt t="10392" x="5038725" y="2224088"/>
          <p14:tracePt t="10400" x="4967288" y="2241550"/>
          <p14:tracePt t="10408" x="4878388" y="2257425"/>
          <p14:tracePt t="10416" x="4814888" y="2265363"/>
          <p14:tracePt t="10424" x="4751388" y="2273300"/>
          <p14:tracePt t="10432" x="4695825" y="2281238"/>
          <p14:tracePt t="10440" x="4632325" y="2281238"/>
          <p14:tracePt t="10448" x="4576763" y="2289175"/>
          <p14:tracePt t="10456" x="4511675" y="2289175"/>
          <p14:tracePt t="10464" x="4456113" y="2289175"/>
          <p14:tracePt t="10472" x="4400550" y="2289175"/>
          <p14:tracePt t="10480" x="4352925" y="2297113"/>
          <p14:tracePt t="10488" x="4305300" y="2297113"/>
          <p14:tracePt t="10496" x="4249738" y="2297113"/>
          <p14:tracePt t="10504" x="4210050" y="2305050"/>
          <p14:tracePt t="10512" x="4152900" y="2305050"/>
          <p14:tracePt t="10520" x="4105275" y="2312988"/>
          <p14:tracePt t="10527" x="4057650" y="2320925"/>
          <p14:tracePt t="10536" x="4017963" y="2336800"/>
          <p14:tracePt t="10544" x="3962400" y="2344738"/>
          <p14:tracePt t="10552" x="3922713" y="2352675"/>
          <p14:tracePt t="10561" x="3875088" y="2368550"/>
          <p14:tracePt t="10568" x="3825875" y="2376488"/>
          <p14:tracePt t="10576" x="3794125" y="2376488"/>
          <p14:tracePt t="10584" x="3762375" y="2376488"/>
          <p14:tracePt t="10592" x="3738563" y="2376488"/>
          <p14:tracePt t="10600" x="3714750" y="2376488"/>
          <p14:tracePt t="10608" x="3698875" y="2376488"/>
          <p14:tracePt t="10616" x="3690938" y="2376488"/>
          <p14:tracePt t="10624" x="3683000" y="2376488"/>
          <p14:tracePt t="10880" x="3675063" y="2376488"/>
          <p14:tracePt t="10920" x="3675063" y="2384425"/>
          <p14:tracePt t="11752" x="3683000" y="2384425"/>
          <p14:tracePt t="11784" x="3690938" y="2384425"/>
          <p14:tracePt t="11824" x="3698875" y="2384425"/>
          <p14:tracePt t="11936" x="3706813" y="2384425"/>
          <p14:tracePt t="11943" x="3706813" y="2376488"/>
          <p14:tracePt t="11992" x="3714750" y="2376488"/>
          <p14:tracePt t="12008" x="3722688" y="2376488"/>
          <p14:tracePt t="12048" x="3730625" y="2376488"/>
          <p14:tracePt t="12064" x="3738563" y="2376488"/>
          <p14:tracePt t="12080" x="3746500" y="2368550"/>
          <p14:tracePt t="12088" x="3754438" y="2368550"/>
          <p14:tracePt t="12112" x="3762375" y="2368550"/>
          <p14:tracePt t="12248" x="3770313" y="2368550"/>
          <p14:tracePt t="12928" x="3770313" y="2376488"/>
          <p14:tracePt t="12944" x="3762375" y="2384425"/>
          <p14:tracePt t="12952" x="3754438" y="2392363"/>
          <p14:tracePt t="12960" x="3754438" y="2408238"/>
          <p14:tracePt t="12968" x="3746500" y="2408238"/>
          <p14:tracePt t="12976" x="3738563" y="2416175"/>
          <p14:tracePt t="12984" x="3730625" y="2439988"/>
          <p14:tracePt t="12992" x="3730625" y="2455863"/>
          <p14:tracePt t="13000" x="3714750" y="2471738"/>
          <p14:tracePt t="13008" x="3706813" y="2495550"/>
          <p14:tracePt t="13016" x="3698875" y="2519363"/>
          <p14:tracePt t="13024" x="3690938" y="2543175"/>
          <p14:tracePt t="13032" x="3683000" y="2566988"/>
          <p14:tracePt t="13040" x="3675063" y="2592388"/>
          <p14:tracePt t="13048" x="3667125" y="2616200"/>
          <p14:tracePt t="13056" x="3667125" y="2640013"/>
          <p14:tracePt t="13064" x="3651250" y="2663825"/>
          <p14:tracePt t="13072" x="3651250" y="2687638"/>
          <p14:tracePt t="13080" x="3643313" y="2711450"/>
          <p14:tracePt t="13088" x="3635375" y="2735263"/>
          <p14:tracePt t="13096" x="3627438" y="2751138"/>
          <p14:tracePt t="13104" x="3611563" y="2774950"/>
          <p14:tracePt t="13112" x="3611563" y="2798763"/>
          <p14:tracePt t="13120" x="3603625" y="2814638"/>
          <p14:tracePt t="13128" x="3603625" y="2838450"/>
          <p14:tracePt t="13136" x="3603625" y="2862263"/>
          <p14:tracePt t="13143" x="3603625" y="2886075"/>
          <p14:tracePt t="13152" x="3603625" y="2909888"/>
          <p14:tracePt t="13160" x="3603625" y="2927350"/>
          <p14:tracePt t="13168" x="3611563" y="2951163"/>
          <p14:tracePt t="13176" x="3627438" y="2951163"/>
          <p14:tracePt t="13200" x="3627438" y="2943225"/>
          <p14:tracePt t="13208" x="3627438" y="2919413"/>
          <p14:tracePt t="13216" x="3627438" y="2886075"/>
          <p14:tracePt t="13224" x="3619500" y="2854325"/>
          <p14:tracePt t="13232" x="3603625" y="2822575"/>
          <p14:tracePt t="13240" x="3579813" y="2790825"/>
          <p14:tracePt t="13248" x="3556000" y="2759075"/>
          <p14:tracePt t="13256" x="3532188" y="2735263"/>
          <p14:tracePt t="13496" x="3532188" y="2743200"/>
          <p14:tracePt t="13504" x="3508375" y="2743200"/>
          <p14:tracePt t="13512" x="3500438" y="2759075"/>
          <p14:tracePt t="13520" x="3476625" y="2759075"/>
          <p14:tracePt t="13528" x="3459163" y="2774950"/>
          <p14:tracePt t="13536" x="3435350" y="2782888"/>
          <p14:tracePt t="13544" x="3395663" y="2798763"/>
          <p14:tracePt t="13552" x="3371850" y="2822575"/>
          <p14:tracePt t="13561" x="3308350" y="2854325"/>
          <p14:tracePt t="13568" x="3260725" y="2878138"/>
          <p14:tracePt t="13576" x="3213100" y="2909888"/>
          <p14:tracePt t="13584" x="3165475" y="2943225"/>
          <p14:tracePt t="13592" x="3133725" y="2974975"/>
          <p14:tracePt t="13600" x="3092450" y="2998788"/>
          <p14:tracePt t="13607" x="3060700" y="3014663"/>
          <p14:tracePt t="13616" x="3036888" y="3022600"/>
          <p14:tracePt t="13623" x="3013075" y="3046413"/>
          <p14:tracePt t="13632" x="2989263" y="3054350"/>
          <p14:tracePt t="13640" x="2949575" y="3078163"/>
          <p14:tracePt t="13647" x="2901950" y="3101975"/>
          <p14:tracePt t="13656" x="2862263" y="3125788"/>
          <p14:tracePt t="13664" x="2830513" y="3141663"/>
          <p14:tracePt t="13672" x="2798763" y="3149600"/>
          <p14:tracePt t="13680" x="2774950" y="3173413"/>
          <p14:tracePt t="13688" x="2767013" y="3181350"/>
          <p14:tracePt t="13695" x="2741613" y="3197225"/>
          <p14:tracePt t="13704" x="2733675" y="3197225"/>
          <p14:tracePt t="13712" x="2725738" y="3205163"/>
          <p14:tracePt t="13720" x="2709863" y="3221038"/>
          <p14:tracePt t="13728" x="2693988" y="3228975"/>
          <p14:tracePt t="13744" x="2686050" y="3236913"/>
          <p14:tracePt t="13760" x="2678113" y="3236913"/>
          <p14:tracePt t="13768" x="2678113" y="3244850"/>
          <p14:tracePt t="13808" x="2678113" y="3252788"/>
          <p14:tracePt t="13872" x="2678113" y="3262313"/>
          <p14:tracePt t="13896" x="2678113" y="3270250"/>
          <p14:tracePt t="13911" x="2670175" y="3278188"/>
          <p14:tracePt t="14008" x="2670175" y="3286125"/>
          <p14:tracePt t="14200" x="2678113" y="3286125"/>
          <p14:tracePt t="14240" x="2686050" y="3286125"/>
          <p14:tracePt t="14320" x="2686050" y="3294063"/>
          <p14:tracePt t="14328" x="2693988" y="3294063"/>
          <p14:tracePt t="14336" x="2701925" y="3294063"/>
          <p14:tracePt t="14344" x="2701925" y="3302000"/>
          <p14:tracePt t="14368" x="2709863" y="3302000"/>
          <p14:tracePt t="14400" x="2709863" y="3309938"/>
          <p14:tracePt t="14408" x="2709863" y="3317875"/>
          <p14:tracePt t="14416" x="2717800" y="3317875"/>
          <p14:tracePt t="14432" x="2717800" y="3325813"/>
          <p14:tracePt t="14456" x="2725738" y="3325813"/>
          <p14:tracePt t="14464" x="2725738" y="3333750"/>
          <p14:tracePt t="14496" x="2725738" y="3341688"/>
          <p14:tracePt t="14512" x="2733675" y="3349625"/>
          <p14:tracePt t="14520" x="2733675" y="3357563"/>
          <p14:tracePt t="14528" x="2733675" y="3373438"/>
          <p14:tracePt t="14536" x="2733675" y="3389313"/>
          <p14:tracePt t="14543" x="2733675" y="3397250"/>
          <p14:tracePt t="14552" x="2733675" y="3413125"/>
          <p14:tracePt t="14560" x="2733675" y="3436938"/>
          <p14:tracePt t="14568" x="2733675" y="3452813"/>
          <p14:tracePt t="14576" x="2733675" y="3468688"/>
          <p14:tracePt t="14584" x="2733675" y="3492500"/>
          <p14:tracePt t="14592" x="2733675" y="3516313"/>
          <p14:tracePt t="14600" x="2733675" y="3524250"/>
          <p14:tracePt t="14608" x="2725738" y="3548063"/>
          <p14:tracePt t="14616" x="2709863" y="3563938"/>
          <p14:tracePt t="14624" x="2709863" y="3587750"/>
          <p14:tracePt t="14632" x="2693988" y="3621088"/>
          <p14:tracePt t="14640" x="2678113" y="3644900"/>
          <p14:tracePt t="14648" x="2662238" y="3660775"/>
          <p14:tracePt t="14656" x="2638425" y="3692525"/>
          <p14:tracePt t="14664" x="2630488" y="3716338"/>
          <p14:tracePt t="14672" x="2598738" y="3740150"/>
          <p14:tracePt t="14680" x="2590800" y="3756025"/>
          <p14:tracePt t="14688" x="2574925" y="3771900"/>
          <p14:tracePt t="14696" x="2551113" y="3787775"/>
          <p14:tracePt t="14704" x="2543175" y="3803650"/>
          <p14:tracePt t="14712" x="2527300" y="3811588"/>
          <p14:tracePt t="14720" x="2519363" y="3811588"/>
          <p14:tracePt t="14728" x="2511425" y="3819525"/>
          <p14:tracePt t="14744" x="2503488" y="3827463"/>
          <p14:tracePt t="14761" x="2503488" y="3835400"/>
          <p14:tracePt t="14912" x="2495550" y="3835400"/>
          <p14:tracePt t="14920" x="2487613" y="3843338"/>
          <p14:tracePt t="14928" x="2479675" y="3843338"/>
          <p14:tracePt t="14936" x="2471738" y="3859213"/>
          <p14:tracePt t="14943" x="2463800" y="3859213"/>
          <p14:tracePt t="14952" x="2455863" y="3867150"/>
          <p14:tracePt t="14960" x="2439988" y="3883025"/>
          <p14:tracePt t="14968" x="2424113" y="3883025"/>
          <p14:tracePt t="14976" x="2416175" y="3890963"/>
          <p14:tracePt t="14984" x="2392363" y="3898900"/>
          <p14:tracePt t="14992" x="2374900" y="3906838"/>
          <p14:tracePt t="15000" x="2359025" y="3906838"/>
          <p14:tracePt t="15008" x="2335213" y="3914775"/>
          <p14:tracePt t="15016" x="2319338" y="3922713"/>
          <p14:tracePt t="15024" x="2303463" y="3922713"/>
          <p14:tracePt t="15032" x="2279650" y="3922713"/>
          <p14:tracePt t="15040" x="2263775" y="3922713"/>
          <p14:tracePt t="15048" x="2239963" y="3922713"/>
          <p14:tracePt t="15056" x="2216150" y="3922713"/>
          <p14:tracePt t="15064" x="2192338" y="3922713"/>
          <p14:tracePt t="15072" x="2168525" y="3922713"/>
          <p14:tracePt t="15080" x="2144713" y="3922713"/>
          <p14:tracePt t="15087" x="2120900" y="3922713"/>
          <p14:tracePt t="15096" x="2097088" y="3922713"/>
          <p14:tracePt t="15104" x="2073275" y="3922713"/>
          <p14:tracePt t="15112" x="2041525" y="3922713"/>
          <p14:tracePt t="15120" x="2017713" y="3922713"/>
          <p14:tracePt t="15128" x="1968500" y="3922713"/>
          <p14:tracePt t="15136" x="1944688" y="3914775"/>
          <p14:tracePt t="15144" x="1912938" y="3914775"/>
          <p14:tracePt t="15152" x="1873250" y="3906838"/>
          <p14:tracePt t="15161" x="1849438" y="3898900"/>
          <p14:tracePt t="15168" x="1817688" y="3883025"/>
          <p14:tracePt t="15176" x="1793875" y="3883025"/>
          <p14:tracePt t="15184" x="1770063" y="3883025"/>
          <p14:tracePt t="15192" x="1746250" y="3875088"/>
          <p14:tracePt t="15200" x="1722438" y="3867150"/>
          <p14:tracePt t="15208" x="1698625" y="3859213"/>
          <p14:tracePt t="15216" x="1682750" y="3859213"/>
          <p14:tracePt t="15224" x="1674813" y="3859213"/>
          <p14:tracePt t="15232" x="1658938" y="3859213"/>
          <p14:tracePt t="15240" x="1641475" y="3859213"/>
          <p14:tracePt t="15248" x="1617663" y="3859213"/>
          <p14:tracePt t="15256" x="1601788" y="3859213"/>
          <p14:tracePt t="15264" x="1577975" y="3859213"/>
          <p14:tracePt t="15272" x="1562100" y="3851275"/>
          <p14:tracePt t="15280" x="1546225" y="3851275"/>
          <p14:tracePt t="15288" x="1530350" y="3851275"/>
          <p14:tracePt t="15296" x="1506538" y="3851275"/>
          <p14:tracePt t="15304" x="1490663" y="3843338"/>
          <p14:tracePt t="15312" x="1474788" y="3843338"/>
          <p14:tracePt t="15320" x="1450975" y="3843338"/>
          <p14:tracePt t="15328" x="1435100" y="3843338"/>
          <p14:tracePt t="15336" x="1427163" y="3843338"/>
          <p14:tracePt t="15343" x="1411288" y="3843338"/>
          <p14:tracePt t="15352" x="1403350" y="3843338"/>
          <p14:tracePt t="15360" x="1387475" y="3843338"/>
          <p14:tracePt t="15368" x="1371600" y="3843338"/>
          <p14:tracePt t="15376" x="1363663" y="3843338"/>
          <p14:tracePt t="15384" x="1355725" y="3843338"/>
          <p14:tracePt t="15392" x="1339850" y="3843338"/>
          <p14:tracePt t="15400" x="1331913" y="3843338"/>
          <p14:tracePt t="15408" x="1323975" y="3843338"/>
          <p14:tracePt t="15416" x="1323975" y="3835400"/>
          <p14:tracePt t="15424" x="1316038" y="3835400"/>
          <p14:tracePt t="15656" x="1323975" y="3835400"/>
          <p14:tracePt t="15664" x="1331913" y="3835400"/>
          <p14:tracePt t="15672" x="1339850" y="3835400"/>
          <p14:tracePt t="15688" x="1355725" y="3835400"/>
          <p14:tracePt t="15695" x="1371600" y="3835400"/>
          <p14:tracePt t="15704" x="1379538" y="3835400"/>
          <p14:tracePt t="15712" x="1387475" y="3835400"/>
          <p14:tracePt t="15720" x="1403350" y="3835400"/>
          <p14:tracePt t="15728" x="1411288" y="3835400"/>
          <p14:tracePt t="15736" x="1419225" y="3835400"/>
          <p14:tracePt t="15743" x="1427163" y="3835400"/>
          <p14:tracePt t="15752" x="1443038" y="3835400"/>
          <p14:tracePt t="15760" x="1450975" y="3835400"/>
          <p14:tracePt t="15768" x="1458913" y="3835400"/>
          <p14:tracePt t="15776" x="1474788" y="3835400"/>
          <p14:tracePt t="15784" x="1482725" y="3835400"/>
          <p14:tracePt t="15791" x="1490663" y="3835400"/>
          <p14:tracePt t="15808" x="1506538" y="3827463"/>
          <p14:tracePt t="15832" x="1514475" y="3827463"/>
          <p14:tracePt t="16112" x="1522413" y="3827463"/>
          <p14:tracePt t="16128" x="1530350" y="3827463"/>
          <p14:tracePt t="16136" x="1538288" y="3827463"/>
          <p14:tracePt t="16144" x="1546225" y="3827463"/>
          <p14:tracePt t="16152" x="1562100" y="3827463"/>
          <p14:tracePt t="16160" x="1577975" y="3827463"/>
          <p14:tracePt t="16168" x="1593850" y="3827463"/>
          <p14:tracePt t="16176" x="1617663" y="3827463"/>
          <p14:tracePt t="16184" x="1641475" y="3827463"/>
          <p14:tracePt t="16192" x="1674813" y="3827463"/>
          <p14:tracePt t="16200" x="1706563" y="3827463"/>
          <p14:tracePt t="16208" x="1730375" y="3827463"/>
          <p14:tracePt t="16216" x="1762125" y="3827463"/>
          <p14:tracePt t="16224" x="1785938" y="3827463"/>
          <p14:tracePt t="16232" x="1809750" y="3827463"/>
          <p14:tracePt t="16240" x="1825625" y="3827463"/>
          <p14:tracePt t="16248" x="1849438" y="3827463"/>
          <p14:tracePt t="16256" x="1865313" y="3827463"/>
          <p14:tracePt t="16264" x="1881188" y="3827463"/>
          <p14:tracePt t="16280" x="1889125" y="3827463"/>
          <p14:tracePt t="16504" x="1905000" y="3827463"/>
          <p14:tracePt t="16512" x="1912938" y="3827463"/>
          <p14:tracePt t="16520" x="1920875" y="3827463"/>
          <p14:tracePt t="16528" x="1936750" y="3827463"/>
          <p14:tracePt t="16536" x="1944688" y="3827463"/>
          <p14:tracePt t="16544" x="1960563" y="3827463"/>
          <p14:tracePt t="16552" x="1976438" y="3827463"/>
          <p14:tracePt t="16560" x="1992313" y="3827463"/>
          <p14:tracePt t="16568" x="2008188" y="3827463"/>
          <p14:tracePt t="16576" x="2033588" y="3827463"/>
          <p14:tracePt t="16584" x="2057400" y="3827463"/>
          <p14:tracePt t="16592" x="2089150" y="3827463"/>
          <p14:tracePt t="16600" x="2120900" y="3827463"/>
          <p14:tracePt t="16607" x="2160588" y="3827463"/>
          <p14:tracePt t="16615" x="2200275" y="3827463"/>
          <p14:tracePt t="16623" x="2224088" y="3827463"/>
          <p14:tracePt t="16631" x="2247900" y="3827463"/>
          <p14:tracePt t="16639" x="2271713" y="3827463"/>
          <p14:tracePt t="16648" x="2287588" y="3827463"/>
          <p14:tracePt t="16655" x="2303463" y="3827463"/>
          <p14:tracePt t="16664" x="2319338" y="3827463"/>
          <p14:tracePt t="16671" x="2335213" y="3827463"/>
          <p14:tracePt t="16679" x="2343150" y="3827463"/>
          <p14:tracePt t="16688" x="2351088" y="3827463"/>
          <p14:tracePt t="16704" x="2359025" y="3827463"/>
          <p14:tracePt t="17408" x="2359025" y="3835400"/>
          <p14:tracePt t="18248" x="2366963" y="3835400"/>
          <p14:tracePt t="21168" x="2374900" y="3835400"/>
          <p14:tracePt t="21224" x="2384425" y="3835400"/>
          <p14:tracePt t="21896" x="2392363" y="3835400"/>
          <p14:tracePt t="22272" x="2400300" y="3835400"/>
          <p14:tracePt t="22336" x="2408238" y="3835400"/>
          <p14:tracePt t="22352" x="2416175" y="3835400"/>
          <p14:tracePt t="22368" x="2424113" y="3835400"/>
          <p14:tracePt t="22391" x="2432050" y="3835400"/>
          <p14:tracePt t="22408" x="2439988" y="3835400"/>
          <p14:tracePt t="22416" x="2447925" y="3835400"/>
          <p14:tracePt t="22423" x="2455863" y="3835400"/>
          <p14:tracePt t="22440" x="2471738" y="3835400"/>
          <p14:tracePt t="22448" x="2479675" y="3835400"/>
          <p14:tracePt t="22456" x="2487613" y="3835400"/>
          <p14:tracePt t="22464" x="2503488" y="3835400"/>
          <p14:tracePt t="22472" x="2519363" y="3835400"/>
          <p14:tracePt t="22480" x="2543175" y="3835400"/>
          <p14:tracePt t="22488" x="2566988" y="3835400"/>
          <p14:tracePt t="22496" x="2606675" y="3835400"/>
          <p14:tracePt t="22504" x="2646363" y="3835400"/>
          <p14:tracePt t="22512" x="2709863" y="3835400"/>
          <p14:tracePt t="22520" x="2798763" y="3835400"/>
          <p14:tracePt t="22527" x="2878138" y="3835400"/>
          <p14:tracePt t="22535" x="2989263" y="3835400"/>
          <p14:tracePt t="22543" x="3100388" y="3843338"/>
          <p14:tracePt t="22552" x="3228975" y="3843338"/>
          <p14:tracePt t="22560" x="3387725" y="3851275"/>
          <p14:tracePt t="22568" x="3548063" y="3851275"/>
          <p14:tracePt t="22576" x="3698875" y="3851275"/>
          <p14:tracePt t="22584" x="3859213" y="3867150"/>
          <p14:tracePt t="22592" x="4025900" y="3867150"/>
          <p14:tracePt t="22599" x="4160838" y="3867150"/>
          <p14:tracePt t="22607" x="4281488" y="3867150"/>
          <p14:tracePt t="22616" x="4408488" y="3867150"/>
          <p14:tracePt t="22624" x="4535488" y="3867150"/>
          <p14:tracePt t="22632" x="4640263" y="3867150"/>
          <p14:tracePt t="22640" x="4727575" y="3867150"/>
          <p14:tracePt t="22648" x="4814888" y="3867150"/>
          <p14:tracePt t="22656" x="4870450" y="3859213"/>
          <p14:tracePt t="22664" x="4933950" y="3851275"/>
          <p14:tracePt t="22672" x="4959350" y="3843338"/>
          <p14:tracePt t="22680" x="4975225" y="3835400"/>
          <p14:tracePt t="22688" x="4983163" y="3835400"/>
          <p14:tracePt t="22704" x="4983163" y="3827463"/>
          <p14:tracePt t="22728" x="4975225" y="3819525"/>
          <p14:tracePt t="22736" x="4967288" y="3819525"/>
          <p14:tracePt t="22743" x="4959350" y="3811588"/>
          <p14:tracePt t="22752" x="4951413" y="3803650"/>
          <p14:tracePt t="22760" x="4943475" y="3803650"/>
          <p14:tracePt t="22768" x="4933950" y="3795713"/>
          <p14:tracePt t="22776" x="4918075" y="3787775"/>
          <p14:tracePt t="22784" x="4902200" y="3787775"/>
          <p14:tracePt t="22792" x="4894263" y="3787775"/>
          <p14:tracePt t="22800" x="4878388" y="3787775"/>
          <p14:tracePt t="22808" x="4870450" y="3787775"/>
          <p14:tracePt t="22824" x="4854575" y="3787775"/>
          <p14:tracePt t="22832" x="4846638" y="3779838"/>
          <p14:tracePt t="22839" x="4830763" y="3779838"/>
          <p14:tracePt t="22848" x="4822825" y="3771900"/>
          <p14:tracePt t="22856" x="4806950" y="3771900"/>
          <p14:tracePt t="22864" x="4791075" y="3763963"/>
          <p14:tracePt t="22872" x="4751388" y="3756025"/>
          <p14:tracePt t="22880" x="4727575" y="3748088"/>
          <p14:tracePt t="22888" x="4695825" y="3740150"/>
          <p14:tracePt t="22896" x="4648200" y="3740150"/>
          <p14:tracePt t="22904" x="4616450" y="3724275"/>
          <p14:tracePt t="22911" x="4584700" y="3716338"/>
          <p14:tracePt t="22920" x="4543425" y="3716338"/>
          <p14:tracePt t="22928" x="4519613" y="3716338"/>
          <p14:tracePt t="22936" x="4503738" y="3708400"/>
          <p14:tracePt t="22944" x="4495800" y="3708400"/>
          <p14:tracePt t="23072" x="4503738" y="3708400"/>
          <p14:tracePt t="23088" x="4511675" y="3708400"/>
          <p14:tracePt t="23095" x="4527550" y="3708400"/>
          <p14:tracePt t="23104" x="4543425" y="3716338"/>
          <p14:tracePt t="23112" x="4576763" y="3716338"/>
          <p14:tracePt t="23120" x="4632325" y="3724275"/>
          <p14:tracePt t="23128" x="4672013" y="3724275"/>
          <p14:tracePt t="23136" x="4727575" y="3724275"/>
          <p14:tracePt t="23143" x="4791075" y="3732213"/>
          <p14:tracePt t="23152" x="4854575" y="3732213"/>
          <p14:tracePt t="23160" x="4918075" y="3732213"/>
          <p14:tracePt t="23168" x="4999038" y="3732213"/>
          <p14:tracePt t="23177" x="5070475" y="3732213"/>
          <p14:tracePt t="23184" x="5141913" y="3740150"/>
          <p14:tracePt t="23192" x="5229225" y="3740150"/>
          <p14:tracePt t="23200" x="5300663" y="3740150"/>
          <p14:tracePt t="23208" x="5357813" y="3748088"/>
          <p14:tracePt t="23216" x="5413375" y="3748088"/>
          <p14:tracePt t="23224" x="5453063" y="3748088"/>
          <p14:tracePt t="23232" x="5476875" y="3748088"/>
          <p14:tracePt t="23239" x="5492750" y="3748088"/>
          <p14:tracePt t="23247" x="5500688" y="3748088"/>
          <p14:tracePt t="23312" x="5484813" y="3748088"/>
          <p14:tracePt t="23328" x="5476875" y="3748088"/>
          <p14:tracePt t="23343" x="5468938" y="3748088"/>
          <p14:tracePt t="24728" x="5437188" y="3756025"/>
          <p14:tracePt t="24736" x="5389563" y="3756025"/>
          <p14:tracePt t="24743" x="5310188" y="3756025"/>
          <p14:tracePt t="24752" x="5205413" y="3763963"/>
          <p14:tracePt t="24760" x="5070475" y="3779838"/>
          <p14:tracePt t="24768" x="4951413" y="3803650"/>
          <p14:tracePt t="24776" x="4743450" y="3827463"/>
          <p14:tracePt t="24784" x="4519613" y="3851275"/>
          <p14:tracePt t="24792" x="4273550" y="3859213"/>
          <p14:tracePt t="24800" x="4025900" y="3890963"/>
          <p14:tracePt t="24808" x="3754438" y="3914775"/>
          <p14:tracePt t="24816" x="3492500" y="3930650"/>
          <p14:tracePt t="24824" x="3213100" y="3938588"/>
          <p14:tracePt t="24832" x="2925763" y="3956050"/>
          <p14:tracePt t="24840" x="2638425" y="3971925"/>
          <p14:tracePt t="24848" x="2374900" y="3971925"/>
          <p14:tracePt t="24856" x="2160588" y="3979863"/>
          <p14:tracePt t="24863" x="1984375" y="3979863"/>
          <p14:tracePt t="24877" x="1825625" y="3995738"/>
          <p14:tracePt t="24879" x="1706563" y="3995738"/>
          <p14:tracePt t="24888" x="1609725" y="3971925"/>
          <p14:tracePt t="24896" x="1514475" y="3963988"/>
          <p14:tracePt t="24904" x="1443038" y="3956050"/>
          <p14:tracePt t="24912" x="1371600" y="3938588"/>
          <p14:tracePt t="24919" x="1331913" y="3930650"/>
          <p14:tracePt t="24928" x="1308100" y="3930650"/>
          <p14:tracePt t="24935" x="1292225" y="3930650"/>
          <p14:tracePt t="24951" x="1274763" y="3922713"/>
          <p14:tracePt t="24968" x="1266825" y="3922713"/>
          <p14:tracePt t="24976" x="1258888" y="3922713"/>
          <p14:tracePt t="25040" x="1258888" y="3914775"/>
          <p14:tracePt t="25064" x="1258888" y="3906838"/>
          <p14:tracePt t="25072" x="1258888" y="3898900"/>
          <p14:tracePt t="25080" x="1258888" y="3890963"/>
          <p14:tracePt t="25096" x="1258888" y="3883025"/>
          <p14:tracePt t="25136" x="1266825" y="3875088"/>
          <p14:tracePt t="25159" x="1274763" y="3875088"/>
          <p14:tracePt t="25304" x="1284288" y="3875088"/>
          <p14:tracePt t="25424" x="1292225" y="3875088"/>
          <p14:tracePt t="25480" x="1300163" y="3875088"/>
          <p14:tracePt t="25503" x="1308100" y="3875088"/>
          <p14:tracePt t="25512" x="1316038" y="3875088"/>
          <p14:tracePt t="25528" x="1323975" y="3875088"/>
          <p14:tracePt t="25552" x="1331913" y="3875088"/>
          <p14:tracePt t="25560" x="1339850" y="3875088"/>
          <p14:tracePt t="25568" x="1347788" y="3875088"/>
          <p14:tracePt t="25576" x="1355725" y="3883025"/>
          <p14:tracePt t="25591" x="1363663" y="3883025"/>
          <p14:tracePt t="25600" x="1371600" y="3890963"/>
          <p14:tracePt t="25608" x="1387475" y="3890963"/>
          <p14:tracePt t="25616" x="1395413" y="3898900"/>
          <p14:tracePt t="25624" x="1403350" y="3898900"/>
          <p14:tracePt t="25632" x="1419225" y="3906838"/>
          <p14:tracePt t="25648" x="1427163" y="3906838"/>
          <p14:tracePt t="25664" x="1443038" y="3914775"/>
          <p14:tracePt t="25680" x="1450975" y="3914775"/>
          <p14:tracePt t="25688" x="1450975" y="3922713"/>
          <p14:tracePt t="25696" x="1458913" y="3922713"/>
          <p14:tracePt t="25712" x="1458913" y="3930650"/>
          <p14:tracePt t="25720" x="1466850" y="3930650"/>
          <p14:tracePt t="25727" x="1474788" y="3930650"/>
          <p14:tracePt t="25736" x="1474788" y="3938588"/>
          <p14:tracePt t="25744" x="1482725" y="3938588"/>
          <p14:tracePt t="25752" x="1482725" y="3948113"/>
          <p14:tracePt t="25760" x="1498600" y="3956050"/>
          <p14:tracePt t="25777" x="1506538" y="3963988"/>
          <p14:tracePt t="25792" x="1514475" y="3971925"/>
          <p14:tracePt t="25800" x="1522413" y="3979863"/>
          <p14:tracePt t="25816" x="1522413" y="3995738"/>
          <p14:tracePt t="25823" x="1538288" y="3995738"/>
          <p14:tracePt t="25832" x="1538288" y="4011613"/>
          <p14:tracePt t="25840" x="1546225" y="4011613"/>
          <p14:tracePt t="25848" x="1546225" y="4027488"/>
          <p14:tracePt t="25856" x="1554163" y="4035425"/>
          <p14:tracePt t="25876" x="1562100" y="4043363"/>
          <p14:tracePt t="25879" x="1570038" y="4051300"/>
          <p14:tracePt t="25887" x="1577975" y="4059238"/>
          <p14:tracePt t="25895" x="1585913" y="4067175"/>
          <p14:tracePt t="25904" x="1593850" y="4075113"/>
          <p14:tracePt t="25920" x="1601788" y="4083050"/>
          <p14:tracePt t="25928" x="1609725" y="4090988"/>
          <p14:tracePt t="25936" x="1625600" y="4098925"/>
          <p14:tracePt t="25944" x="1633538" y="4106863"/>
          <p14:tracePt t="25952" x="1641475" y="4114800"/>
          <p14:tracePt t="25959" x="1658938" y="4130675"/>
          <p14:tracePt t="25968" x="1666875" y="4138613"/>
          <p14:tracePt t="25976" x="1682750" y="4154488"/>
          <p14:tracePt t="25984" x="1698625" y="4170363"/>
          <p14:tracePt t="25992" x="1706563" y="4178300"/>
          <p14:tracePt t="25999" x="1738313" y="4194175"/>
          <p14:tracePt t="26008" x="1754188" y="4210050"/>
          <p14:tracePt t="26016" x="1770063" y="4210050"/>
          <p14:tracePt t="26024" x="1785938" y="4233863"/>
          <p14:tracePt t="26032" x="1801813" y="4233863"/>
          <p14:tracePt t="26040" x="1817688" y="4249738"/>
          <p14:tracePt t="26048" x="1825625" y="4257675"/>
          <p14:tracePt t="26056" x="1841500" y="4265613"/>
          <p14:tracePt t="26064" x="1865313" y="4291013"/>
          <p14:tracePt t="26072" x="1873250" y="4291013"/>
          <p14:tracePt t="26080" x="1889125" y="4298950"/>
          <p14:tracePt t="26088" x="1897063" y="4314825"/>
          <p14:tracePt t="26096" x="1920875" y="4322763"/>
          <p14:tracePt t="26104" x="1936750" y="4330700"/>
          <p14:tracePt t="26112" x="1944688" y="4338638"/>
          <p14:tracePt t="26120" x="1968500" y="4346575"/>
          <p14:tracePt t="26128" x="1984375" y="4354513"/>
          <p14:tracePt t="26136" x="1992313" y="4354513"/>
          <p14:tracePt t="26143" x="1992313" y="4362450"/>
          <p14:tracePt t="26152" x="2000250" y="4362450"/>
          <p14:tracePt t="26160" x="2008188" y="4362450"/>
          <p14:tracePt t="26168" x="2017713" y="4370388"/>
          <p14:tracePt t="26178" x="2025650" y="4370388"/>
          <p14:tracePt t="26184" x="2033588" y="4370388"/>
          <p14:tracePt t="26192" x="2041525" y="4386263"/>
          <p14:tracePt t="26200" x="2049463" y="4386263"/>
          <p14:tracePt t="26208" x="2065338" y="4402138"/>
          <p14:tracePt t="26216" x="2089150" y="4410075"/>
          <p14:tracePt t="26224" x="2105025" y="4418013"/>
          <p14:tracePt t="26232" x="2120900" y="4433888"/>
          <p14:tracePt t="26240" x="2144713" y="4433888"/>
          <p14:tracePt t="26248" x="2160588" y="4449763"/>
          <p14:tracePt t="26255" x="2168525" y="4449763"/>
          <p14:tracePt t="26264" x="2184400" y="4457700"/>
          <p14:tracePt t="26272" x="2192338" y="4457700"/>
          <p14:tracePt t="26280" x="2200275" y="4457700"/>
          <p14:tracePt t="26296" x="2216150" y="4457700"/>
          <p14:tracePt t="26304" x="2216150" y="4465638"/>
          <p14:tracePt t="26568" x="2208213" y="4465638"/>
          <p14:tracePt t="26584" x="2192338" y="4465638"/>
          <p14:tracePt t="26591" x="2184400" y="4465638"/>
          <p14:tracePt t="26600" x="2176463" y="4465638"/>
          <p14:tracePt t="26608" x="2168525" y="4465638"/>
          <p14:tracePt t="26616" x="2160588" y="4465638"/>
          <p14:tracePt t="26624" x="2152650" y="4457700"/>
          <p14:tracePt t="26632" x="2144713" y="4457700"/>
          <p14:tracePt t="26640" x="2136775" y="4457700"/>
          <p14:tracePt t="26648" x="2128838" y="4457700"/>
          <p14:tracePt t="26656" x="2120900" y="4449763"/>
          <p14:tracePt t="26663" x="2112963" y="4449763"/>
          <p14:tracePt t="26671" x="2105025" y="4449763"/>
          <p14:tracePt t="26687" x="2097088" y="4449763"/>
          <p14:tracePt t="26696" x="2097088" y="4441825"/>
          <p14:tracePt t="26704" x="2089150" y="4441825"/>
          <p14:tracePt t="26720" x="2081213" y="4433888"/>
          <p14:tracePt t="26736" x="2073275" y="4433888"/>
          <p14:tracePt t="26752" x="2065338" y="4433888"/>
          <p14:tracePt t="26768" x="2049463" y="4425950"/>
          <p14:tracePt t="26784" x="2041525" y="4425950"/>
          <p14:tracePt t="26808" x="2041525" y="4418013"/>
          <p14:tracePt t="26824" x="2033588" y="4410075"/>
          <p14:tracePt t="26864" x="2025650" y="4410075"/>
          <p14:tracePt t="26960" x="2025650" y="4402138"/>
          <p14:tracePt t="27000" x="2025650" y="4394200"/>
          <p14:tracePt t="27064" x="2025650" y="4378325"/>
          <p14:tracePt t="27120" x="2025650" y="4370388"/>
          <p14:tracePt t="27136" x="2033588" y="4370388"/>
          <p14:tracePt t="27168" x="2041525" y="4370388"/>
          <p14:tracePt t="27176" x="2041525" y="4362450"/>
          <p14:tracePt t="27200" x="2049463" y="4354513"/>
          <p14:tracePt t="27208" x="2049463" y="4346575"/>
          <p14:tracePt t="27224" x="2057400" y="4346575"/>
          <p14:tracePt t="27288" x="2065338" y="4346575"/>
          <p14:tracePt t="27328" x="2073275" y="4346575"/>
          <p14:tracePt t="27352" x="2081213" y="4346575"/>
          <p14:tracePt t="27376" x="2089150" y="4346575"/>
          <p14:tracePt t="27384" x="2089150" y="4338638"/>
          <p14:tracePt t="27391" x="2097088" y="4338638"/>
          <p14:tracePt t="27400" x="2105025" y="4338638"/>
          <p14:tracePt t="27416" x="2112963" y="4338638"/>
          <p14:tracePt t="27431" x="2120900" y="4330700"/>
          <p14:tracePt t="27447" x="2128838" y="4330700"/>
          <p14:tracePt t="27456" x="2136775" y="4330700"/>
          <p14:tracePt t="27480" x="2144713" y="4330700"/>
          <p14:tracePt t="27520" x="2160588" y="4330700"/>
          <p14:tracePt t="27536" x="2168525" y="4330700"/>
          <p14:tracePt t="27552" x="2176463" y="4330700"/>
          <p14:tracePt t="27559" x="2184400" y="4330700"/>
          <p14:tracePt t="27576" x="2192338" y="4330700"/>
          <p14:tracePt t="27608" x="2200275" y="4330700"/>
          <p14:tracePt t="27624" x="2208213" y="4330700"/>
          <p14:tracePt t="27704" x="2216150" y="4330700"/>
          <p14:tracePt t="27720" x="2216150" y="4322763"/>
          <p14:tracePt t="27728" x="2224088" y="4322763"/>
          <p14:tracePt t="27743" x="2232025" y="4314825"/>
          <p14:tracePt t="27759" x="2239963" y="4314825"/>
          <p14:tracePt t="27776" x="2247900" y="4314825"/>
          <p14:tracePt t="27904" x="2255838" y="4314825"/>
          <p14:tracePt t="27928" x="2263775" y="4306888"/>
          <p14:tracePt t="27960" x="2271713" y="4306888"/>
          <p14:tracePt t="28360" x="2263775" y="4306888"/>
          <p14:tracePt t="28384" x="2255838" y="4306888"/>
          <p14:tracePt t="28424" x="2247900" y="4306888"/>
          <p14:tracePt t="28568" x="2239963" y="4306888"/>
          <p14:tracePt t="28600" x="2232025" y="4306888"/>
          <p14:tracePt t="28608" x="2224088" y="4306888"/>
          <p14:tracePt t="28616" x="2216150" y="4306888"/>
          <p14:tracePt t="28632" x="2208213" y="4306888"/>
          <p14:tracePt t="28648" x="2200275" y="4306888"/>
          <p14:tracePt t="28656" x="2192338" y="4306888"/>
          <p14:tracePt t="28720" x="2184400" y="4306888"/>
          <p14:tracePt t="28736" x="2176463" y="4306888"/>
          <p14:tracePt t="28752" x="2168525" y="4306888"/>
          <p14:tracePt t="28759" x="2160588" y="4306888"/>
          <p14:tracePt t="28776" x="2152650" y="4306888"/>
          <p14:tracePt t="28783" x="2144713" y="4298950"/>
          <p14:tracePt t="28792" x="2136775" y="4298950"/>
          <p14:tracePt t="28800" x="2128838" y="4298950"/>
          <p14:tracePt t="28816" x="2120900" y="4291013"/>
          <p14:tracePt t="28856" x="2105025" y="4291013"/>
          <p14:tracePt t="28880" x="2097088" y="4291013"/>
          <p14:tracePt t="28888" x="2089150" y="4291013"/>
          <p14:tracePt t="28896" x="2081213" y="4291013"/>
          <p14:tracePt t="28912" x="2073275" y="4291013"/>
          <p14:tracePt t="28920" x="2065338" y="4291013"/>
          <p14:tracePt t="28944" x="2057400" y="4291013"/>
          <p14:tracePt t="29000" x="2049463" y="4291013"/>
          <p14:tracePt t="29008" x="2041525" y="4291013"/>
          <p14:tracePt t="29016" x="2033588" y="4281488"/>
          <p14:tracePt t="29024" x="2008188" y="4281488"/>
          <p14:tracePt t="29032" x="1992313" y="4273550"/>
          <p14:tracePt t="29040" x="1968500" y="4273550"/>
          <p14:tracePt t="29048" x="1944688" y="4265613"/>
          <p14:tracePt t="29056" x="1920875" y="4257675"/>
          <p14:tracePt t="29063" x="1897063" y="4241800"/>
          <p14:tracePt t="29071" x="1857375" y="4233863"/>
          <p14:tracePt t="29080" x="1825625" y="4217988"/>
          <p14:tracePt t="29087" x="1793875" y="4202113"/>
          <p14:tracePt t="29096" x="1778000" y="4194175"/>
          <p14:tracePt t="29104" x="1762125" y="4178300"/>
          <p14:tracePt t="29112" x="1754188" y="4170363"/>
          <p14:tracePt t="29120" x="1730375" y="4154488"/>
          <p14:tracePt t="29128" x="1730375" y="4138613"/>
          <p14:tracePt t="29136" x="1730375" y="4130675"/>
          <p14:tracePt t="29143" x="1722438" y="4122738"/>
          <p14:tracePt t="29152" x="1722438" y="4114800"/>
          <p14:tracePt t="29168" x="1722438" y="4098925"/>
          <p14:tracePt t="29177" x="1730375" y="4098925"/>
          <p14:tracePt t="29184" x="1738313" y="4098925"/>
          <p14:tracePt t="29192" x="1738313" y="4090988"/>
          <p14:tracePt t="29200" x="1746250" y="4090988"/>
          <p14:tracePt t="29208" x="1754188" y="4090988"/>
          <p14:tracePt t="29240" x="1762125" y="4090988"/>
          <p14:tracePt t="29272" x="1762125" y="4083050"/>
          <p14:tracePt t="29280" x="1770063" y="4083050"/>
          <p14:tracePt t="29312" x="1778000" y="4090988"/>
          <p14:tracePt t="29328" x="1785938" y="4106863"/>
          <p14:tracePt t="29336" x="1793875" y="4122738"/>
          <p14:tracePt t="29343" x="1809750" y="4138613"/>
          <p14:tracePt t="29352" x="1841500" y="4154488"/>
          <p14:tracePt t="29360" x="1873250" y="4178300"/>
          <p14:tracePt t="29368" x="1905000" y="4194175"/>
          <p14:tracePt t="29377" x="1960563" y="4217988"/>
          <p14:tracePt t="29384" x="1992313" y="4225925"/>
          <p14:tracePt t="29392" x="2049463" y="4241800"/>
          <p14:tracePt t="29399" x="2097088" y="4257675"/>
          <p14:tracePt t="29408" x="2152650" y="4273550"/>
          <p14:tracePt t="29416" x="2208213" y="4281488"/>
          <p14:tracePt t="29424" x="2255838" y="4291013"/>
          <p14:tracePt t="29432" x="2303463" y="4298950"/>
          <p14:tracePt t="29440" x="2343150" y="4306888"/>
          <p14:tracePt t="29448" x="2366963" y="4306888"/>
          <p14:tracePt t="29456" x="2400300" y="4306888"/>
          <p14:tracePt t="29464" x="2424113" y="4306888"/>
          <p14:tracePt t="29472" x="2439988" y="4306888"/>
          <p14:tracePt t="29480" x="2447925" y="4306888"/>
          <p14:tracePt t="29488" x="2455863" y="4306888"/>
          <p14:tracePt t="29495" x="2471738" y="4306888"/>
          <p14:tracePt t="29503" x="2479675" y="4306888"/>
          <p14:tracePt t="29512" x="2487613" y="4306888"/>
          <p14:tracePt t="29527" x="2495550" y="4306888"/>
          <p14:tracePt t="29536" x="2503488" y="4306888"/>
          <p14:tracePt t="29543" x="2511425" y="4306888"/>
          <p14:tracePt t="29551" x="2519363" y="4306888"/>
          <p14:tracePt t="29568" x="2535238" y="4306888"/>
          <p14:tracePt t="29577" x="2543175" y="4306888"/>
          <p14:tracePt t="29584" x="2559050" y="4298950"/>
          <p14:tracePt t="29592" x="2566988" y="4291013"/>
          <p14:tracePt t="29599" x="2574925" y="4291013"/>
          <p14:tracePt t="29607" x="2590800" y="4291013"/>
          <p14:tracePt t="29616" x="2606675" y="4273550"/>
          <p14:tracePt t="29624" x="2630488" y="4265613"/>
          <p14:tracePt t="29632" x="2654300" y="4257675"/>
          <p14:tracePt t="29640" x="2693988" y="4257675"/>
          <p14:tracePt t="29648" x="2717800" y="4249738"/>
          <p14:tracePt t="29656" x="2751138" y="4249738"/>
          <p14:tracePt t="29664" x="2774950" y="4249738"/>
          <p14:tracePt t="29672" x="2798763" y="4249738"/>
          <p14:tracePt t="29679" x="2806700" y="4249738"/>
          <p14:tracePt t="29688" x="2822575" y="4249738"/>
          <p14:tracePt t="29696" x="2830513" y="4241800"/>
          <p14:tracePt t="29704" x="2838450" y="4241800"/>
          <p14:tracePt t="29720" x="2846388" y="4241800"/>
          <p14:tracePt t="29744" x="2854325" y="4241800"/>
          <p14:tracePt t="29792" x="2862263" y="4241800"/>
          <p14:tracePt t="29800" x="2878138" y="4241800"/>
          <p14:tracePt t="29808" x="2886075" y="4241800"/>
          <p14:tracePt t="29816" x="2901950" y="4241800"/>
          <p14:tracePt t="29824" x="2917825" y="4241800"/>
          <p14:tracePt t="29832" x="2941638" y="4241800"/>
          <p14:tracePt t="29839" x="2965450" y="4241800"/>
          <p14:tracePt t="29848" x="2989263" y="4241800"/>
          <p14:tracePt t="29856" x="3013075" y="4241800"/>
          <p14:tracePt t="29864" x="3036888" y="4241800"/>
          <p14:tracePt t="29871" x="3060700" y="4241800"/>
          <p14:tracePt t="29880" x="3084513" y="4241800"/>
          <p14:tracePt t="29893" x="3117850" y="4249738"/>
          <p14:tracePt t="29896" x="3149600" y="4249738"/>
          <p14:tracePt t="29904" x="3173413" y="4249738"/>
          <p14:tracePt t="29912" x="3205163" y="4249738"/>
          <p14:tracePt t="29920" x="3228975" y="4249738"/>
          <p14:tracePt t="29928" x="3244850" y="4249738"/>
          <p14:tracePt t="29936" x="3260725" y="4249738"/>
          <p14:tracePt t="29944" x="3268663" y="4249738"/>
          <p14:tracePt t="29960" x="3276600" y="4249738"/>
          <p14:tracePt t="30048" x="3268663" y="4249738"/>
          <p14:tracePt t="30200" x="3284538" y="4249738"/>
          <p14:tracePt t="30216" x="3292475" y="4249738"/>
          <p14:tracePt t="30232" x="3308350" y="4249738"/>
          <p14:tracePt t="30240" x="3316288" y="4249738"/>
          <p14:tracePt t="30248" x="3332163" y="4249738"/>
          <p14:tracePt t="30256" x="3348038" y="4249738"/>
          <p14:tracePt t="30264" x="3379788" y="4249738"/>
          <p14:tracePt t="30271" x="3411538" y="4249738"/>
          <p14:tracePt t="30280" x="3443288" y="4249738"/>
          <p14:tracePt t="30288" x="3492500" y="4249738"/>
          <p14:tracePt t="30296" x="3548063" y="4249738"/>
          <p14:tracePt t="30304" x="3587750" y="4249738"/>
          <p14:tracePt t="30312" x="3643313" y="4249738"/>
          <p14:tracePt t="30320" x="3683000" y="4249738"/>
          <p14:tracePt t="30328" x="3714750" y="4249738"/>
          <p14:tracePt t="30335" x="3746500" y="4249738"/>
          <p14:tracePt t="30343" x="3786188" y="4249738"/>
          <p14:tracePt t="30352" x="3817938" y="4249738"/>
          <p14:tracePt t="30360" x="3843338" y="4249738"/>
          <p14:tracePt t="30368" x="3867150" y="4249738"/>
          <p14:tracePt t="30376" x="3898900" y="4249738"/>
          <p14:tracePt t="30384" x="3922713" y="4249738"/>
          <p14:tracePt t="30392" x="3962400" y="4249738"/>
          <p14:tracePt t="30400" x="3994150" y="4249738"/>
          <p14:tracePt t="30408" x="4017963" y="4249738"/>
          <p14:tracePt t="30416" x="4041775" y="4249738"/>
          <p14:tracePt t="30424" x="4065588" y="4249738"/>
          <p14:tracePt t="30432" x="4089400" y="4249738"/>
          <p14:tracePt t="30440" x="4105275" y="4249738"/>
          <p14:tracePt t="30448" x="4121150" y="4249738"/>
          <p14:tracePt t="30456" x="4137025" y="4249738"/>
          <p14:tracePt t="30464" x="4152900" y="4249738"/>
          <p14:tracePt t="30472" x="4160838" y="4241800"/>
          <p14:tracePt t="30488" x="4168775" y="4241800"/>
          <p14:tracePt t="30496" x="4176713" y="4241800"/>
          <p14:tracePt t="30616" x="4184650" y="4241800"/>
          <p14:tracePt t="30624" x="4184650" y="4233863"/>
          <p14:tracePt t="30640" x="4200525" y="4233863"/>
          <p14:tracePt t="30648" x="4200525" y="4225925"/>
          <p14:tracePt t="30656" x="4210050" y="4225925"/>
          <p14:tracePt t="30679" x="4210050" y="4217988"/>
          <p14:tracePt t="30800" x="4217988" y="4217988"/>
          <p14:tracePt t="30840" x="4225925" y="4217988"/>
          <p14:tracePt t="30856" x="4233863" y="4217988"/>
          <p14:tracePt t="30887" x="4241800" y="4217988"/>
          <p14:tracePt t="31400" x="4241800" y="4225925"/>
          <p14:tracePt t="31416" x="4249738" y="4225925"/>
          <p14:tracePt t="31423" x="4257675" y="4225925"/>
          <p14:tracePt t="31432" x="4257675" y="4233863"/>
          <p14:tracePt t="31856" x="4257675" y="4241800"/>
          <p14:tracePt t="31872" x="4249738" y="4241800"/>
          <p14:tracePt t="31896" x="4241800" y="4241800"/>
          <p14:tracePt t="31912" x="4233863" y="4241800"/>
          <p14:tracePt t="31920" x="4217988" y="4241800"/>
          <p14:tracePt t="31928" x="4200525" y="4249738"/>
          <p14:tracePt t="31936" x="4176713" y="4249738"/>
          <p14:tracePt t="31943" x="4160838" y="4257675"/>
          <p14:tracePt t="31952" x="4129088" y="4273550"/>
          <p14:tracePt t="31959" x="4081463" y="4291013"/>
          <p14:tracePt t="31968" x="4033838" y="4322763"/>
          <p14:tracePt t="31976" x="3978275" y="4346575"/>
          <p14:tracePt t="31984" x="3906838" y="4370388"/>
          <p14:tracePt t="31992" x="3810000" y="4394200"/>
          <p14:tracePt t="32000" x="3714750" y="4402138"/>
          <p14:tracePt t="32008" x="3611563" y="4402138"/>
          <p14:tracePt t="32016" x="3508375" y="4410075"/>
          <p14:tracePt t="32023" x="3395663" y="4410075"/>
          <p14:tracePt t="32032" x="3308350" y="4410075"/>
          <p14:tracePt t="32040" x="3205163" y="4410075"/>
          <p14:tracePt t="32048" x="3133725" y="4402138"/>
          <p14:tracePt t="32056" x="3044825" y="4402138"/>
          <p14:tracePt t="32064" x="2981325" y="4394200"/>
          <p14:tracePt t="32072" x="2925763" y="4378325"/>
          <p14:tracePt t="32080" x="2909888" y="4370388"/>
          <p14:tracePt t="32168" x="2901950" y="4370388"/>
          <p14:tracePt t="32176" x="2886075" y="4370388"/>
          <p14:tracePt t="32184" x="2870200" y="4378325"/>
          <p14:tracePt t="32192" x="2862263" y="4378325"/>
          <p14:tracePt t="32200" x="2846388" y="4394200"/>
          <p14:tracePt t="32208" x="2822575" y="4410075"/>
          <p14:tracePt t="32216" x="2790825" y="4457700"/>
          <p14:tracePt t="32224" x="2790825" y="4489450"/>
          <p14:tracePt t="32232" x="2759075" y="4537075"/>
          <p14:tracePt t="32240" x="2717800" y="4576763"/>
          <p14:tracePt t="32248" x="2693988" y="4584700"/>
          <p14:tracePt t="32256" x="2662238" y="4608513"/>
          <p14:tracePt t="32264" x="2638425" y="4641850"/>
          <p14:tracePt t="32272" x="2590800" y="4689475"/>
          <p14:tracePt t="32280" x="2543175" y="4752975"/>
          <p14:tracePt t="32288" x="2503488" y="4808538"/>
          <p14:tracePt t="32295" x="2432050" y="4879975"/>
          <p14:tracePt t="32304" x="2384425" y="4927600"/>
          <p14:tracePt t="32311" x="2319338" y="4976813"/>
          <p14:tracePt t="32320" x="2271713" y="5016500"/>
          <p14:tracePt t="32328" x="2216150" y="5064125"/>
          <p14:tracePt t="32336" x="2152650" y="5095875"/>
          <p14:tracePt t="32343" x="2105025" y="5119688"/>
          <p14:tracePt t="32351" x="2073275" y="5143500"/>
          <p14:tracePt t="32359" x="2049463" y="5151438"/>
          <p14:tracePt t="32368" x="2017713" y="5167313"/>
          <p14:tracePt t="32377" x="2008188" y="5167313"/>
          <p14:tracePt t="32384" x="2000250" y="5175250"/>
          <p14:tracePt t="32392" x="1992313" y="5175250"/>
          <p14:tracePt t="32408" x="1984375" y="5183188"/>
          <p14:tracePt t="32424" x="1976438" y="5183188"/>
          <p14:tracePt t="32456" x="1968500" y="5183188"/>
          <p14:tracePt t="32464" x="1952625" y="5183188"/>
          <p14:tracePt t="32471" x="1936750" y="5199063"/>
          <p14:tracePt t="32480" x="1928813" y="5207000"/>
          <p14:tracePt t="32488" x="1912938" y="5207000"/>
          <p14:tracePt t="32496" x="1897063" y="5214938"/>
          <p14:tracePt t="32504" x="1873250" y="5214938"/>
          <p14:tracePt t="32512" x="1857375" y="5214938"/>
          <p14:tracePt t="32520" x="1849438" y="5214938"/>
          <p14:tracePt t="32528" x="1833563" y="5214938"/>
          <p14:tracePt t="32536" x="1817688" y="5214938"/>
          <p14:tracePt t="32552" x="1809750" y="5214938"/>
          <p14:tracePt t="32624" x="1801813" y="5214938"/>
          <p14:tracePt t="32976" x="1793875" y="5222875"/>
          <p14:tracePt t="33072" x="1785938" y="5222875"/>
          <p14:tracePt t="33080" x="1778000" y="5222875"/>
          <p14:tracePt t="33096" x="1770063" y="5222875"/>
          <p14:tracePt t="33111" x="1762125" y="5222875"/>
          <p14:tracePt t="33120" x="1754188" y="5222875"/>
          <p14:tracePt t="33127" x="1746250" y="5222875"/>
          <p14:tracePt t="33152" x="1738313" y="5222875"/>
          <p14:tracePt t="33280" x="1738313" y="5214938"/>
          <p14:tracePt t="33296" x="1738313" y="5207000"/>
          <p14:tracePt t="33304" x="1738313" y="5199063"/>
          <p14:tracePt t="33312" x="1738313" y="5191125"/>
          <p14:tracePt t="33320" x="1746250" y="5175250"/>
          <p14:tracePt t="33328" x="1746250" y="5167313"/>
          <p14:tracePt t="33335" x="1762125" y="5151438"/>
          <p14:tracePt t="33344" x="1778000" y="5111750"/>
          <p14:tracePt t="33352" x="1801813" y="5087938"/>
          <p14:tracePt t="33360" x="1825625" y="5048250"/>
          <p14:tracePt t="33367" x="1849438" y="5008563"/>
          <p14:tracePt t="33376" x="1873250" y="4967288"/>
          <p14:tracePt t="33383" x="1897063" y="4927600"/>
          <p14:tracePt t="33391" x="1928813" y="4879975"/>
          <p14:tracePt t="33399" x="1944688" y="4832350"/>
          <p14:tracePt t="33408" x="1960563" y="4792663"/>
          <p14:tracePt t="33415" x="1984375" y="4760913"/>
          <p14:tracePt t="33424" x="1992313" y="4745038"/>
          <p14:tracePt t="33431" x="2000250" y="4705350"/>
          <p14:tracePt t="33439" x="2008188" y="4681538"/>
          <p14:tracePt t="33448" x="2008188" y="4657725"/>
          <p14:tracePt t="33455" x="2025650" y="4624388"/>
          <p14:tracePt t="33464" x="2025650" y="4600575"/>
          <p14:tracePt t="33471" x="2033588" y="4568825"/>
          <p14:tracePt t="33479" x="2033588" y="4537075"/>
          <p14:tracePt t="33488" x="2033588" y="4489450"/>
          <p14:tracePt t="33495" x="2049463" y="4457700"/>
          <p14:tracePt t="33504" x="2049463" y="4425950"/>
          <p14:tracePt t="33512" x="2065338" y="4386263"/>
          <p14:tracePt t="33519" x="2081213" y="4362450"/>
          <p14:tracePt t="33528" x="2081213" y="4338638"/>
          <p14:tracePt t="33536" x="2081213" y="4322763"/>
          <p14:tracePt t="33544" x="2089150" y="4298950"/>
          <p14:tracePt t="33551" x="2089150" y="4273550"/>
          <p14:tracePt t="33559" x="2089150" y="4249738"/>
          <p14:tracePt t="33568" x="2089150" y="4225925"/>
          <p14:tracePt t="33577" x="2089150" y="4202113"/>
          <p14:tracePt t="33583" x="2089150" y="4186238"/>
          <p14:tracePt t="33591" x="2089150" y="4170363"/>
          <p14:tracePt t="33599" x="2089150" y="4154488"/>
          <p14:tracePt t="33607" x="2089150" y="4146550"/>
          <p14:tracePt t="33615" x="2089150" y="4138613"/>
          <p14:tracePt t="33624" x="2089150" y="4130675"/>
          <p14:tracePt t="33632" x="2089150" y="4122738"/>
          <p14:tracePt t="33640" x="2073275" y="4122738"/>
          <p14:tracePt t="33648" x="2073275" y="4114800"/>
          <p14:tracePt t="33664" x="2065338" y="4114800"/>
          <p14:tracePt t="33671" x="2065338" y="4106863"/>
          <p14:tracePt t="33679" x="2057400" y="4106863"/>
          <p14:tracePt t="33695" x="2049463" y="4106863"/>
          <p14:tracePt t="33704" x="2041525" y="4106863"/>
          <p14:tracePt t="33768" x="2033588" y="4098925"/>
          <p14:tracePt t="34448" x="2033588" y="4106863"/>
          <p14:tracePt t="34456" x="2033588" y="4114800"/>
          <p14:tracePt t="34472" x="2033588" y="4122738"/>
          <p14:tracePt t="34479" x="2041525" y="4122738"/>
          <p14:tracePt t="34488" x="2041525" y="4130675"/>
          <p14:tracePt t="34552" x="2041525" y="4138613"/>
          <p14:tracePt t="34568" x="2041525" y="4146550"/>
          <p14:tracePt t="34584" x="2041525" y="4154488"/>
          <p14:tracePt t="34592" x="2041525" y="4170363"/>
          <p14:tracePt t="34608" x="2041525" y="4178300"/>
          <p14:tracePt t="34616" x="2041525" y="4202113"/>
          <p14:tracePt t="34624" x="2041525" y="4241800"/>
          <p14:tracePt t="34632" x="2033588" y="4291013"/>
          <p14:tracePt t="34639" x="2025650" y="4354513"/>
          <p14:tracePt t="34648" x="2017713" y="4418013"/>
          <p14:tracePt t="34655" x="2000250" y="4497388"/>
          <p14:tracePt t="34663" x="1992313" y="4568825"/>
          <p14:tracePt t="34672" x="1968500" y="4673600"/>
          <p14:tracePt t="34680" x="1936750" y="4745038"/>
          <p14:tracePt t="34688" x="1912938" y="4816475"/>
          <p14:tracePt t="34695" x="1873250" y="4879975"/>
          <p14:tracePt t="34704" x="1825625" y="4943475"/>
          <p14:tracePt t="34712" x="1778000" y="4992688"/>
          <p14:tracePt t="34719" x="1746250" y="5048250"/>
          <p14:tracePt t="34728" x="1706563" y="5087938"/>
          <p14:tracePt t="34735" x="1666875" y="5119688"/>
          <p14:tracePt t="34744" x="1651000" y="5135563"/>
          <p14:tracePt t="34751" x="1625600" y="5151438"/>
          <p14:tracePt t="34759" x="1609725" y="5159375"/>
          <p14:tracePt t="34768" x="1601788" y="5175250"/>
          <p14:tracePt t="34776" x="1593850" y="5175250"/>
          <p14:tracePt t="34928" x="1601788" y="5175250"/>
          <p14:tracePt t="34960" x="1609725" y="5175250"/>
          <p14:tracePt t="35015" x="1617663" y="5175250"/>
          <p14:tracePt t="35023" x="1625600" y="5175250"/>
          <p14:tracePt t="35031" x="1633538" y="5175250"/>
          <p14:tracePt t="35040" x="1641475" y="5175250"/>
          <p14:tracePt t="35048" x="1666875" y="5175250"/>
          <p14:tracePt t="35056" x="1690688" y="5175250"/>
          <p14:tracePt t="35064" x="1714500" y="5175250"/>
          <p14:tracePt t="35072" x="1738313" y="5175250"/>
          <p14:tracePt t="35079" x="1785938" y="5183188"/>
          <p14:tracePt t="35088" x="1841500" y="5183188"/>
          <p14:tracePt t="35095" x="1905000" y="5191125"/>
          <p14:tracePt t="35104" x="1968500" y="5199063"/>
          <p14:tracePt t="35111" x="2033588" y="5207000"/>
          <p14:tracePt t="35119" x="2097088" y="5207000"/>
          <p14:tracePt t="35127" x="2160588" y="5207000"/>
          <p14:tracePt t="35136" x="2208213" y="5214938"/>
          <p14:tracePt t="35143" x="2263775" y="5222875"/>
          <p14:tracePt t="35151" x="2311400" y="5222875"/>
          <p14:tracePt t="35159" x="2359025" y="5222875"/>
          <p14:tracePt t="35168" x="2400300" y="5222875"/>
          <p14:tracePt t="35176" x="2432050" y="5222875"/>
          <p14:tracePt t="35183" x="2463800" y="5222875"/>
          <p14:tracePt t="35192" x="2503488" y="5222875"/>
          <p14:tracePt t="35199" x="2527300" y="5222875"/>
          <p14:tracePt t="35207" x="2543175" y="5214938"/>
          <p14:tracePt t="35215" x="2559050" y="5207000"/>
          <p14:tracePt t="35223" x="2574925" y="5207000"/>
          <p14:tracePt t="35231" x="2590800" y="5207000"/>
          <p14:tracePt t="35239" x="2614613" y="5199063"/>
          <p14:tracePt t="35248" x="2622550" y="5199063"/>
          <p14:tracePt t="35255" x="2630488" y="5191125"/>
          <p14:tracePt t="35264" x="2638425" y="5191125"/>
          <p14:tracePt t="35272" x="2654300" y="5191125"/>
          <p14:tracePt t="35288" x="2670175" y="5191125"/>
          <p14:tracePt t="35295" x="2678113" y="5191125"/>
          <p14:tracePt t="35303" x="2693988" y="5183188"/>
          <p14:tracePt t="35311" x="2709863" y="5183188"/>
          <p14:tracePt t="35320" x="2717800" y="5183188"/>
          <p14:tracePt t="35328" x="2733675" y="5183188"/>
          <p14:tracePt t="35336" x="2751138" y="5183188"/>
          <p14:tracePt t="35352" x="2759075" y="5183188"/>
          <p14:tracePt t="35408" x="2767013" y="5183188"/>
          <p14:tracePt t="35431" x="2774950" y="5175250"/>
          <p14:tracePt t="35439" x="2790825" y="5175250"/>
          <p14:tracePt t="35456" x="2798763" y="5175250"/>
          <p14:tracePt t="35463" x="2806700" y="5175250"/>
          <p14:tracePt t="35472" x="2814638" y="5175250"/>
          <p14:tracePt t="35480" x="2822575" y="5175250"/>
          <p14:tracePt t="35488" x="2822575" y="5167313"/>
          <p14:tracePt t="35495" x="2830513" y="5167313"/>
          <p14:tracePt t="35511" x="2838450" y="5167313"/>
          <p14:tracePt t="35519" x="2846388" y="5167313"/>
          <p14:tracePt t="35551" x="2854325" y="5167313"/>
          <p14:tracePt t="35592" x="2854325" y="5159375"/>
          <p14:tracePt t="35655" x="2862263" y="5159375"/>
          <p14:tracePt t="35752" x="2870200" y="5159375"/>
          <p14:tracePt t="35808" x="2878138" y="5159375"/>
          <p14:tracePt t="35816" x="2886075" y="5159375"/>
          <p14:tracePt t="35824" x="2894013" y="5159375"/>
          <p14:tracePt t="35832" x="2909888" y="5159375"/>
          <p14:tracePt t="35840" x="2925763" y="5159375"/>
          <p14:tracePt t="35848" x="2941638" y="5159375"/>
          <p14:tracePt t="35856" x="2957513" y="5159375"/>
          <p14:tracePt t="35864" x="2981325" y="5159375"/>
          <p14:tracePt t="35872" x="2997200" y="5159375"/>
          <p14:tracePt t="35880" x="3013075" y="5159375"/>
          <p14:tracePt t="35888" x="3028950" y="5159375"/>
          <p14:tracePt t="35896" x="3036888" y="5159375"/>
          <p14:tracePt t="35904" x="3052763" y="5159375"/>
          <p14:tracePt t="35911" x="3060700" y="5159375"/>
          <p14:tracePt t="35920" x="3068638" y="5159375"/>
          <p14:tracePt t="35928" x="3076575" y="5159375"/>
          <p14:tracePt t="35936" x="3084513" y="5159375"/>
          <p14:tracePt t="35952" x="3092450" y="5159375"/>
          <p14:tracePt t="35959" x="3100388" y="5159375"/>
          <p14:tracePt t="35992" x="3109913" y="5159375"/>
          <p14:tracePt t="36024" x="3117850" y="5159375"/>
          <p14:tracePt t="36256" x="3125788" y="5159375"/>
          <p14:tracePt t="36272" x="3133725" y="5167313"/>
          <p14:tracePt t="36280" x="3149600" y="5167313"/>
          <p14:tracePt t="36328" x="3157538" y="5167313"/>
          <p14:tracePt t="36472" x="3165475" y="5167313"/>
          <p14:tracePt t="36480" x="3173413" y="5167313"/>
          <p14:tracePt t="36488" x="3189288" y="5167313"/>
          <p14:tracePt t="36496" x="3213100" y="5167313"/>
          <p14:tracePt t="36504" x="3252788" y="5167313"/>
          <p14:tracePt t="36512" x="3300413" y="5167313"/>
          <p14:tracePt t="36520" x="3371850" y="5167313"/>
          <p14:tracePt t="36528" x="3459163" y="5167313"/>
          <p14:tracePt t="36536" x="3532188" y="5183188"/>
          <p14:tracePt t="36543" x="3619500" y="5183188"/>
          <p14:tracePt t="36552" x="3683000" y="5183188"/>
          <p14:tracePt t="36559" x="3746500" y="5175250"/>
          <p14:tracePt t="36568" x="3778250" y="5175250"/>
          <p14:tracePt t="36576" x="3810000" y="5175250"/>
          <p14:tracePt t="36584" x="3825875" y="5175250"/>
          <p14:tracePt t="36592" x="3843338" y="5175250"/>
          <p14:tracePt t="36640" x="3833813" y="5175250"/>
          <p14:tracePt t="36648" x="3825875" y="5167313"/>
          <p14:tracePt t="36656" x="3817938" y="5167313"/>
          <p14:tracePt t="39272" x="3817938" y="5159375"/>
          <p14:tracePt t="39279" x="3802063" y="5151438"/>
          <p14:tracePt t="39288" x="3786188" y="5127625"/>
          <p14:tracePt t="39295" x="3762375" y="5095875"/>
          <p14:tracePt t="39303" x="3738563" y="5056188"/>
          <p14:tracePt t="39312" x="3706813" y="5024438"/>
          <p14:tracePt t="39320" x="3667125" y="4967288"/>
          <p14:tracePt t="39327" x="3611563" y="4911725"/>
          <p14:tracePt t="39335" x="3563938" y="4864100"/>
          <p14:tracePt t="39344" x="3516313" y="4800600"/>
          <p14:tracePt t="39352" x="3451225" y="4745038"/>
          <p14:tracePt t="39360" x="3387725" y="4673600"/>
          <p14:tracePt t="39368" x="3324225" y="4608513"/>
          <p14:tracePt t="39376" x="3260725" y="4552950"/>
          <p14:tracePt t="39384" x="3189288" y="4489450"/>
          <p14:tracePt t="39392" x="3125788" y="4433888"/>
          <p14:tracePt t="39400" x="3060700" y="4362450"/>
          <p14:tracePt t="39407" x="3013075" y="4298950"/>
          <p14:tracePt t="39416" x="2965450" y="4233863"/>
          <p14:tracePt t="39423" x="2925763" y="4178300"/>
          <p14:tracePt t="39432" x="2886075" y="4114800"/>
          <p14:tracePt t="39440" x="2854325" y="4059238"/>
          <p14:tracePt t="39447" x="2814638" y="4011613"/>
          <p14:tracePt t="39456" x="2759075" y="3963988"/>
          <p14:tracePt t="39463" x="2725738" y="3914775"/>
          <p14:tracePt t="39472" x="2678113" y="3851275"/>
          <p14:tracePt t="39480" x="2638425" y="3803650"/>
          <p14:tracePt t="39488" x="2590800" y="3763963"/>
          <p14:tracePt t="39496" x="2559050" y="3724275"/>
          <p14:tracePt t="39503" x="2527300" y="3684588"/>
          <p14:tracePt t="39511" x="2487613" y="3636963"/>
          <p14:tracePt t="39520" x="2439988" y="3595688"/>
          <p14:tracePt t="39528" x="2400300" y="3556000"/>
          <p14:tracePt t="39536" x="2351088" y="3516313"/>
          <p14:tracePt t="39543" x="2303463" y="3468688"/>
          <p14:tracePt t="39552" x="2255838" y="3421063"/>
          <p14:tracePt t="39560" x="2224088" y="3381375"/>
          <p14:tracePt t="39568" x="2192338" y="3341688"/>
          <p14:tracePt t="39576" x="2160588" y="3317875"/>
          <p14:tracePt t="39584" x="2152650" y="3294063"/>
          <p14:tracePt t="39592" x="2128838" y="3278188"/>
          <p14:tracePt t="39600" x="2120900" y="3244850"/>
          <p14:tracePt t="39608" x="2105025" y="3228975"/>
          <p14:tracePt t="39616" x="2097088" y="3213100"/>
          <p14:tracePt t="39624" x="2097088" y="3205163"/>
          <p14:tracePt t="39632" x="2097088" y="3189288"/>
          <p14:tracePt t="39648" x="2097088" y="3181350"/>
          <p14:tracePt t="39680" x="2105025" y="3181350"/>
          <p14:tracePt t="39688" x="2112963" y="3181350"/>
          <p14:tracePt t="39704" x="2120900" y="3173413"/>
          <p14:tracePt t="39720" x="2136775" y="3173413"/>
          <p14:tracePt t="39735" x="2144713" y="3173413"/>
          <p14:tracePt t="39752" x="2152650" y="3165475"/>
          <p14:tracePt t="39768" x="2160588" y="3165475"/>
          <p14:tracePt t="39776" x="2168525" y="3165475"/>
          <p14:tracePt t="39784" x="2176463" y="3157538"/>
          <p14:tracePt t="39792" x="2184400" y="3157538"/>
          <p14:tracePt t="39800" x="2200275" y="3157538"/>
          <p14:tracePt t="39808" x="2208213" y="3157538"/>
          <p14:tracePt t="39816" x="2232025" y="3157538"/>
          <p14:tracePt t="39823" x="2255838" y="3157538"/>
          <p14:tracePt t="39832" x="2279650" y="3157538"/>
          <p14:tracePt t="39840" x="2287588" y="3157538"/>
          <p14:tracePt t="39848" x="2295525" y="3157538"/>
          <p14:tracePt t="39856" x="2303463" y="3157538"/>
          <p14:tracePt t="40080" x="2311400" y="3157538"/>
          <p14:tracePt t="40352" x="2319338" y="3157538"/>
          <p14:tracePt t="40376" x="2327275" y="3157538"/>
          <p14:tracePt t="40383" x="2335213" y="3157538"/>
          <p14:tracePt t="40392" x="2343150" y="3157538"/>
          <p14:tracePt t="40400" x="2359025" y="3157538"/>
          <p14:tracePt t="40408" x="2374900" y="3157538"/>
          <p14:tracePt t="40415" x="2400300" y="3157538"/>
          <p14:tracePt t="40424" x="2424113" y="3157538"/>
          <p14:tracePt t="40432" x="2455863" y="3157538"/>
          <p14:tracePt t="40440" x="2495550" y="3165475"/>
          <p14:tracePt t="40448" x="2527300" y="3165475"/>
          <p14:tracePt t="40456" x="2559050" y="3173413"/>
          <p14:tracePt t="40464" x="2606675" y="3173413"/>
          <p14:tracePt t="40472" x="2638425" y="3181350"/>
          <p14:tracePt t="40479" x="2662238" y="3181350"/>
          <p14:tracePt t="40488" x="2678113" y="3181350"/>
          <p14:tracePt t="40496" x="2686050" y="3181350"/>
          <p14:tracePt t="40503" x="2701925" y="3189288"/>
          <p14:tracePt t="41560" x="2709863" y="3189288"/>
          <p14:tracePt t="41576" x="2717800" y="3189288"/>
          <p14:tracePt t="41592" x="2717800" y="3197225"/>
          <p14:tracePt t="41624" x="2725738" y="3197225"/>
          <p14:tracePt t="41695" x="2733675" y="3197225"/>
          <p14:tracePt t="41784" x="2741613" y="3205163"/>
          <p14:tracePt t="41968" x="2741613" y="3213100"/>
          <p14:tracePt t="41976" x="2733675" y="3213100"/>
          <p14:tracePt t="42032" x="2717800" y="3213100"/>
          <p14:tracePt t="42096" x="2709863" y="3213100"/>
          <p14:tracePt t="42104" x="2693988" y="3213100"/>
          <p14:tracePt t="42112" x="2686050" y="3213100"/>
          <p14:tracePt t="42120" x="2678113" y="3213100"/>
          <p14:tracePt t="42128" x="2662238" y="3213100"/>
          <p14:tracePt t="43160" x="2622550" y="3197225"/>
          <p14:tracePt t="43167" x="2582863" y="3157538"/>
          <p14:tracePt t="43175" x="2543175" y="3109913"/>
          <p14:tracePt t="43184" x="2495550" y="3078163"/>
          <p14:tracePt t="43193" x="2455863" y="3046413"/>
          <p14:tracePt t="43199" x="2439988" y="3030538"/>
          <p14:tracePt t="43208" x="2424113" y="3014663"/>
          <p14:tracePt t="43216" x="2408238" y="3014663"/>
          <p14:tracePt t="43223" x="2408238" y="3006725"/>
          <p14:tracePt t="43232" x="2408238" y="2990850"/>
          <p14:tracePt t="43239" x="2408238" y="2959100"/>
          <p14:tracePt t="43248" x="2408238" y="2927350"/>
          <p14:tracePt t="43255" x="2392363" y="2878138"/>
          <p14:tracePt t="43263" x="2343150" y="2806700"/>
          <p14:tracePt t="43271" x="2295525" y="2743200"/>
          <p14:tracePt t="43279" x="2216150" y="2632075"/>
          <p14:tracePt t="43288" x="2144713" y="2543175"/>
          <p14:tracePt t="43296" x="2081213" y="2447925"/>
          <p14:tracePt t="43304" x="2057400" y="2400300"/>
          <p14:tracePt t="43312" x="2057400" y="2352675"/>
          <p14:tracePt t="43319" x="2065338" y="2305050"/>
          <p14:tracePt t="43328" x="2089150" y="2265363"/>
          <p14:tracePt t="43335" x="2097088" y="2249488"/>
          <p14:tracePt t="43343" x="2105025" y="2216150"/>
          <p14:tracePt t="43352" x="2112963" y="2192338"/>
          <p14:tracePt t="43359" x="2112963" y="2168525"/>
          <p14:tracePt t="43368" x="2112963" y="2136775"/>
          <p14:tracePt t="43375" x="2089150" y="2105025"/>
          <p14:tracePt t="43383" x="2065338" y="2049463"/>
          <p14:tracePt t="43392" x="2033588" y="2001838"/>
          <p14:tracePt t="43400" x="2008188" y="1938338"/>
          <p14:tracePt t="43408" x="1984375" y="1881188"/>
          <p14:tracePt t="43416" x="1968500" y="1817688"/>
          <p14:tracePt t="43423" x="1960563" y="1778000"/>
          <p14:tracePt t="43432" x="1944688" y="1738313"/>
          <p14:tracePt t="43440" x="1936750" y="1706563"/>
          <p14:tracePt t="43447" x="1920875" y="1674813"/>
          <p14:tracePt t="43455" x="1912938" y="1635125"/>
          <p14:tracePt t="43463" x="1912938" y="1619250"/>
          <p14:tracePt t="43471" x="1905000" y="1603375"/>
          <p14:tracePt t="43479" x="1905000" y="1587500"/>
          <p14:tracePt t="43487" x="1897063" y="1571625"/>
          <p14:tracePt t="43496" x="1897063" y="1563688"/>
          <p14:tracePt t="43503" x="1897063" y="1547813"/>
          <p14:tracePt t="43511" x="1889125" y="1530350"/>
          <p14:tracePt t="43519" x="1889125" y="1522413"/>
          <p14:tracePt t="43527" x="1889125" y="1514475"/>
          <p14:tracePt t="43536" x="1889125" y="1506538"/>
          <p14:tracePt t="43543" x="1889125" y="1498600"/>
          <p14:tracePt t="43551" x="1889125" y="1490663"/>
          <p14:tracePt t="43559" x="1889125" y="1482725"/>
          <p14:tracePt t="43568" x="1897063" y="1474788"/>
          <p14:tracePt t="43576" x="1905000" y="1466850"/>
          <p14:tracePt t="43583" x="1912938" y="1458913"/>
          <p14:tracePt t="43592" x="1912938" y="1450975"/>
          <p14:tracePt t="43600" x="1928813" y="1443038"/>
          <p14:tracePt t="43608" x="1928813" y="1435100"/>
          <p14:tracePt t="43616" x="1936750" y="1435100"/>
          <p14:tracePt t="43623" x="1936750" y="1427163"/>
          <p14:tracePt t="43640" x="1944688" y="1419225"/>
          <p14:tracePt t="43648" x="1952625" y="1419225"/>
          <p14:tracePt t="43672" x="1960563" y="1411288"/>
          <p14:tracePt t="43687" x="1968500" y="1411288"/>
          <p14:tracePt t="43696" x="1976438" y="1403350"/>
          <p14:tracePt t="43703" x="1984375" y="1403350"/>
          <p14:tracePt t="43711" x="2017713" y="1395413"/>
          <p14:tracePt t="43719" x="2033588" y="1387475"/>
          <p14:tracePt t="43727" x="2049463" y="1379538"/>
          <p14:tracePt t="43735" x="2065338" y="1371600"/>
          <p14:tracePt t="43743" x="2089150" y="1371600"/>
          <p14:tracePt t="43752" x="2112963" y="1355725"/>
          <p14:tracePt t="43767" x="2120900" y="1355725"/>
          <p14:tracePt t="43776" x="2120900" y="1347788"/>
          <p14:tracePt t="43896" x="2120900" y="1339850"/>
          <p14:tracePt t="44328" x="2128838" y="1339850"/>
          <p14:tracePt t="44344" x="2136775" y="1339850"/>
          <p14:tracePt t="44352" x="2144713" y="1339850"/>
          <p14:tracePt t="44359" x="2152650" y="1339850"/>
          <p14:tracePt t="44368" x="2160588" y="1339850"/>
          <p14:tracePt t="44376" x="2168525" y="1339850"/>
          <p14:tracePt t="44432" x="2176463" y="1339850"/>
          <p14:tracePt t="44448" x="2184400" y="1339850"/>
          <p14:tracePt t="44456" x="2192338" y="1339850"/>
          <p14:tracePt t="44463" x="2200275" y="1339850"/>
          <p14:tracePt t="44472" x="2216150" y="1339850"/>
          <p14:tracePt t="44488" x="2224088" y="1339850"/>
          <p14:tracePt t="44776" x="2232025" y="1339850"/>
          <p14:tracePt t="44783" x="2239963" y="1339850"/>
          <p14:tracePt t="44816" x="2247900" y="1339850"/>
          <p14:tracePt t="44832" x="2255838" y="1339850"/>
          <p14:tracePt t="44848" x="2263775" y="1339850"/>
          <p14:tracePt t="44856" x="2271713" y="1339850"/>
          <p14:tracePt t="44872" x="2279650" y="1339850"/>
          <p14:tracePt t="44896" x="2287588" y="1339850"/>
          <p14:tracePt t="44928" x="2287588" y="1347788"/>
          <p14:tracePt t="44975" x="2295525" y="1347788"/>
          <p14:tracePt t="44983" x="2303463" y="1347788"/>
          <p14:tracePt t="45000" x="2303463" y="1355725"/>
          <p14:tracePt t="45008" x="2311400" y="1355725"/>
          <p14:tracePt t="50695" x="2319338" y="1363663"/>
          <p14:tracePt t="50704" x="2327275" y="1379538"/>
          <p14:tracePt t="50712" x="2335213" y="1395413"/>
          <p14:tracePt t="50719" x="2343150" y="1411288"/>
          <p14:tracePt t="50735" x="2359025" y="1411288"/>
          <p14:tracePt t="50743" x="2366963" y="1411288"/>
          <p14:tracePt t="50752" x="2384425" y="1387475"/>
          <p14:tracePt t="50759" x="2408238" y="1355725"/>
          <p14:tracePt t="50767" x="2416175" y="1308100"/>
          <p14:tracePt t="50775" x="2447925" y="1252538"/>
          <p14:tracePt t="50783" x="2463800" y="1204913"/>
          <p14:tracePt t="50792" x="2479675" y="1179513"/>
          <p14:tracePt t="50800" x="2487613" y="1179513"/>
          <p14:tracePt t="51008" x="2479675" y="1212850"/>
          <p14:tracePt t="51016" x="2479675" y="1228725"/>
          <p14:tracePt t="51024" x="2463800" y="1244600"/>
          <p14:tracePt t="51032" x="2432050" y="1300163"/>
          <p14:tracePt t="51040" x="2416175" y="1363663"/>
          <p14:tracePt t="51048" x="2416175" y="1435100"/>
          <p14:tracePt t="51055" x="2416175" y="1490663"/>
          <p14:tracePt t="51063" x="2424113" y="1530350"/>
          <p14:tracePt t="51112" x="2424113" y="1538288"/>
          <p14:tracePt t="51127" x="2424113" y="1555750"/>
          <p14:tracePt t="51144" x="2424113" y="1563688"/>
          <p14:tracePt t="51159" x="2424113" y="1571625"/>
          <p14:tracePt t="51168" x="2416175" y="1579563"/>
          <p14:tracePt t="51175" x="2416175" y="1595438"/>
          <p14:tracePt t="51183" x="2408238" y="1603375"/>
          <p14:tracePt t="51192" x="2408238" y="1611313"/>
          <p14:tracePt t="51199" x="2408238" y="1627188"/>
          <p14:tracePt t="51208" x="2408238" y="1643063"/>
          <p14:tracePt t="51215" x="2408238" y="1651000"/>
          <p14:tracePt t="51223" x="2400300" y="1666875"/>
          <p14:tracePt t="51232" x="2400300" y="1674813"/>
          <p14:tracePt t="51240" x="2392363" y="1690688"/>
          <p14:tracePt t="51248" x="2392363" y="1706563"/>
          <p14:tracePt t="51256" x="2384425" y="1714500"/>
          <p14:tracePt t="51263" x="2384425" y="1722438"/>
          <p14:tracePt t="51272" x="2384425" y="1738313"/>
          <p14:tracePt t="51287" x="2384425" y="1746250"/>
          <p14:tracePt t="51304" x="2374900" y="1754188"/>
          <p14:tracePt t="52024" x="2384425" y="1754188"/>
          <p14:tracePt t="52032" x="2447925" y="1738313"/>
          <p14:tracePt t="52039" x="2543175" y="1714500"/>
          <p14:tracePt t="52048" x="2638425" y="1674813"/>
          <p14:tracePt t="52056" x="2733675" y="1651000"/>
          <p14:tracePt t="52063" x="2806700" y="1627188"/>
          <p14:tracePt t="52071" x="2838450" y="1619250"/>
          <p14:tracePt t="52079" x="2854325" y="1611313"/>
          <p14:tracePt t="52087" x="2862263" y="1611313"/>
          <p14:tracePt t="52103" x="2878138" y="1603375"/>
          <p14:tracePt t="52664" x="2870200" y="1619250"/>
          <p14:tracePt t="52671" x="2846388" y="1682750"/>
          <p14:tracePt t="52679" x="2830513" y="1722438"/>
          <p14:tracePt t="52687" x="2814638" y="1778000"/>
          <p14:tracePt t="52695" x="2790825" y="1849438"/>
          <p14:tracePt t="52703" x="2774950" y="1914525"/>
          <p14:tracePt t="52711" x="2751138" y="1978025"/>
          <p14:tracePt t="52720" x="2733675" y="2049463"/>
          <p14:tracePt t="52727" x="2709863" y="2112963"/>
          <p14:tracePt t="52735" x="2701925" y="2192338"/>
          <p14:tracePt t="52743" x="2693988" y="2257425"/>
          <p14:tracePt t="52751" x="2678113" y="2320925"/>
          <p14:tracePt t="52759" x="2670175" y="2384425"/>
          <p14:tracePt t="52767" x="2670175" y="2447925"/>
          <p14:tracePt t="52775" x="2670175" y="2495550"/>
          <p14:tracePt t="52783" x="2662238" y="2527300"/>
          <p14:tracePt t="52792" x="2646363" y="2576513"/>
          <p14:tracePt t="52800" x="2638425" y="2608263"/>
          <p14:tracePt t="52807" x="2630488" y="2640013"/>
          <p14:tracePt t="52816" x="2614613" y="2679700"/>
          <p14:tracePt t="52823" x="2606675" y="2711450"/>
          <p14:tracePt t="52831" x="2598738" y="2751138"/>
          <p14:tracePt t="52839" x="2598738" y="2790825"/>
          <p14:tracePt t="52848" x="2590800" y="2830513"/>
          <p14:tracePt t="52855" x="2590800" y="2854325"/>
          <p14:tracePt t="52863" x="2582863" y="2886075"/>
          <p14:tracePt t="52872" x="2582863" y="2919413"/>
          <p14:tracePt t="52880" x="2582863" y="2951163"/>
          <p14:tracePt t="52887" x="2582863" y="2982913"/>
          <p14:tracePt t="52895" x="2582863" y="3022600"/>
          <p14:tracePt t="52903" x="2574925" y="3062288"/>
          <p14:tracePt t="52911" x="2566988" y="3086100"/>
          <p14:tracePt t="52920" x="2566988" y="3109913"/>
          <p14:tracePt t="52927" x="2559050" y="3133725"/>
          <p14:tracePt t="52935" x="2543175" y="3157538"/>
          <p14:tracePt t="52943" x="2535238" y="3197225"/>
          <p14:tracePt t="52952" x="2535238" y="3221038"/>
          <p14:tracePt t="52959" x="2535238" y="3244850"/>
          <p14:tracePt t="52967" x="2527300" y="3270250"/>
          <p14:tracePt t="52975" x="2527300" y="3294063"/>
          <p14:tracePt t="52983" x="2527300" y="3309938"/>
          <p14:tracePt t="52992" x="2519363" y="3325813"/>
          <p14:tracePt t="53000" x="2519363" y="3341688"/>
          <p14:tracePt t="53008" x="2511425" y="3365500"/>
          <p14:tracePt t="53016" x="2503488" y="3381375"/>
          <p14:tracePt t="53023" x="2503488" y="3405188"/>
          <p14:tracePt t="53032" x="2503488" y="3429000"/>
          <p14:tracePt t="53039" x="2495550" y="3452813"/>
          <p14:tracePt t="53047" x="2479675" y="3476625"/>
          <p14:tracePt t="53055" x="2479675" y="3492500"/>
          <p14:tracePt t="53063" x="2479675" y="3516313"/>
          <p14:tracePt t="53072" x="2471738" y="3540125"/>
          <p14:tracePt t="53079" x="2463800" y="3556000"/>
          <p14:tracePt t="53087" x="2455863" y="3579813"/>
          <p14:tracePt t="53095" x="2447925" y="3587750"/>
          <p14:tracePt t="53103" x="2439988" y="3605213"/>
          <p14:tracePt t="53111" x="2416175" y="3613150"/>
          <p14:tracePt t="53119" x="2408238" y="3629025"/>
          <p14:tracePt t="53127" x="2392363" y="3629025"/>
          <p14:tracePt t="53135" x="2384425" y="3636963"/>
          <p14:tracePt t="53143" x="2384425" y="3644900"/>
          <p14:tracePt t="54168" x="2392363" y="3644900"/>
          <p14:tracePt t="54175" x="2392363" y="3636963"/>
          <p14:tracePt t="54191" x="2400300" y="3636963"/>
          <p14:tracePt t="54199" x="2408238" y="3636963"/>
          <p14:tracePt t="54208" x="2416175" y="3636963"/>
          <p14:tracePt t="54232" x="2416175" y="3629025"/>
          <p14:tracePt t="54239" x="2424113" y="3629025"/>
          <p14:tracePt t="54248" x="2432050" y="3629025"/>
          <p14:tracePt t="54255" x="2439988" y="3629025"/>
          <p14:tracePt t="54263" x="2447925" y="3629025"/>
          <p14:tracePt t="54271" x="2455863" y="3629025"/>
          <p14:tracePt t="54288" x="2463800" y="3629025"/>
          <p14:tracePt t="54320" x="2471738" y="3629025"/>
          <p14:tracePt t="54792" x="2463800" y="3660775"/>
          <p14:tracePt t="54799" x="2432050" y="3684588"/>
          <p14:tracePt t="54807" x="2400300" y="3724275"/>
          <p14:tracePt t="54815" x="2351088" y="3763963"/>
          <p14:tracePt t="54823" x="2311400" y="3827463"/>
          <p14:tracePt t="54832" x="2263775" y="3883025"/>
          <p14:tracePt t="54839" x="2232025" y="3938588"/>
          <p14:tracePt t="54848" x="2216150" y="4003675"/>
          <p14:tracePt t="54856" x="2200275" y="4059238"/>
          <p14:tracePt t="54863" x="2184400" y="4114800"/>
          <p14:tracePt t="54871" x="2168525" y="4162425"/>
          <p14:tracePt t="54880" x="2152650" y="4210050"/>
          <p14:tracePt t="54892" x="2136775" y="4257675"/>
          <p14:tracePt t="54896" x="2128838" y="4291013"/>
          <p14:tracePt t="54903" x="2112963" y="4338638"/>
          <p14:tracePt t="54911" x="2105025" y="4370388"/>
          <p14:tracePt t="54919" x="2089150" y="4418013"/>
          <p14:tracePt t="54927" x="2065338" y="4457700"/>
          <p14:tracePt t="54935" x="2049463" y="4505325"/>
          <p14:tracePt t="54943" x="2041525" y="4545013"/>
          <p14:tracePt t="54951" x="2025650" y="4592638"/>
          <p14:tracePt t="54960" x="2017713" y="4641850"/>
          <p14:tracePt t="54967" x="2017713" y="4673600"/>
          <p14:tracePt t="54975" x="2017713" y="4705350"/>
          <p14:tracePt t="54984" x="2017713" y="4737100"/>
          <p14:tracePt t="54992" x="2017713" y="4752975"/>
          <p14:tracePt t="54999" x="2017713" y="4768850"/>
          <p14:tracePt t="55008" x="2017713" y="4792663"/>
          <p14:tracePt t="55015" x="2017713" y="4808538"/>
          <p14:tracePt t="55023" x="2017713" y="4824413"/>
          <p14:tracePt t="55032" x="2017713" y="4840288"/>
          <p14:tracePt t="55040" x="2017713" y="4856163"/>
          <p14:tracePt t="55048" x="2017713" y="4872038"/>
          <p14:tracePt t="55056" x="2017713" y="4887913"/>
          <p14:tracePt t="55063" x="2017713" y="4903788"/>
          <p14:tracePt t="55071" x="2017713" y="4927600"/>
          <p14:tracePt t="55080" x="2017713" y="4935538"/>
          <p14:tracePt t="55087" x="2017713" y="4943475"/>
          <p14:tracePt t="55095" x="2017713" y="4959350"/>
          <p14:tracePt t="55103" x="2017713" y="4976813"/>
          <p14:tracePt t="55111" x="2017713" y="4984750"/>
          <p14:tracePt t="55120" x="2017713" y="4992688"/>
          <p14:tracePt t="55127" x="2008188" y="5008563"/>
          <p14:tracePt t="55143" x="2008188" y="5016500"/>
          <p14:tracePt t="55503" x="2008188" y="5024438"/>
          <p14:tracePt t="55511" x="2000250" y="5024438"/>
          <p14:tracePt t="55519" x="1992313" y="5040313"/>
          <p14:tracePt t="55544" x="1984375" y="5048250"/>
          <p14:tracePt t="55567" x="1984375" y="5056188"/>
          <p14:tracePt t="55575" x="1976438" y="5056188"/>
          <p14:tracePt t="55688" x="1976438" y="5048250"/>
          <p14:tracePt t="55712" x="1976438" y="5040313"/>
          <p14:tracePt t="55855" x="1968500" y="5032375"/>
          <p14:tracePt t="55879" x="1968500" y="5024438"/>
          <p14:tracePt t="55888" x="1968500" y="5016500"/>
          <p14:tracePt t="55903" x="1968500" y="5000625"/>
          <p14:tracePt t="55911" x="1968500" y="4984750"/>
          <p14:tracePt t="55919" x="1976438" y="4967288"/>
          <p14:tracePt t="55927" x="1984375" y="4959350"/>
          <p14:tracePt t="55935" x="1984375" y="4935538"/>
          <p14:tracePt t="55943" x="1992313" y="4911725"/>
          <p14:tracePt t="55951" x="1992313" y="4879975"/>
          <p14:tracePt t="55960" x="1992313" y="4848225"/>
          <p14:tracePt t="55967" x="2000250" y="4808538"/>
          <p14:tracePt t="55975" x="2008188" y="4760913"/>
          <p14:tracePt t="55983" x="2008188" y="4705350"/>
          <p14:tracePt t="55992" x="2017713" y="4649788"/>
          <p14:tracePt t="55999" x="2025650" y="4600575"/>
          <p14:tracePt t="56009" x="2049463" y="4552950"/>
          <p14:tracePt t="56016" x="2081213" y="4505325"/>
          <p14:tracePt t="56023" x="2105025" y="4457700"/>
          <p14:tracePt t="56031" x="2128838" y="4410075"/>
          <p14:tracePt t="56040" x="2160588" y="4370388"/>
          <p14:tracePt t="56047" x="2168525" y="4354513"/>
          <p14:tracePt t="56055" x="2184400" y="4330700"/>
          <p14:tracePt t="56064" x="2192338" y="4298950"/>
          <p14:tracePt t="56071" x="2200275" y="4291013"/>
          <p14:tracePt t="56080" x="2208213" y="4265613"/>
          <p14:tracePt t="56087" x="2208213" y="4241800"/>
          <p14:tracePt t="56095" x="2216150" y="4210050"/>
          <p14:tracePt t="56103" x="2216150" y="4186238"/>
          <p14:tracePt t="56111" x="2224088" y="4162425"/>
          <p14:tracePt t="56119" x="2224088" y="4138613"/>
          <p14:tracePt t="56127" x="2232025" y="4106863"/>
          <p14:tracePt t="56136" x="2239963" y="4083050"/>
          <p14:tracePt t="56143" x="2239963" y="4059238"/>
          <p14:tracePt t="56151" x="2247900" y="4027488"/>
          <p14:tracePt t="56159" x="2255838" y="4003675"/>
          <p14:tracePt t="56167" x="2263775" y="3979863"/>
          <p14:tracePt t="56176" x="2271713" y="3963988"/>
          <p14:tracePt t="56183" x="2271713" y="3938588"/>
          <p14:tracePt t="56192" x="2279650" y="3914775"/>
          <p14:tracePt t="56200" x="2279650" y="3898900"/>
          <p14:tracePt t="56208" x="2287588" y="3875088"/>
          <p14:tracePt t="56216" x="2303463" y="3851275"/>
          <p14:tracePt t="56224" x="2303463" y="3843338"/>
          <p14:tracePt t="56232" x="2311400" y="3827463"/>
          <p14:tracePt t="56239" x="2319338" y="3811588"/>
          <p14:tracePt t="56247" x="2319338" y="3795713"/>
          <p14:tracePt t="56255" x="2335213" y="3779838"/>
          <p14:tracePt t="56263" x="2343150" y="3771900"/>
          <p14:tracePt t="56272" x="2351088" y="3763963"/>
          <p14:tracePt t="56280" x="2351088" y="3756025"/>
          <p14:tracePt t="56287" x="2366963" y="3748088"/>
          <p14:tracePt t="56295" x="2374900" y="3740150"/>
          <p14:tracePt t="56303" x="2392363" y="3740150"/>
          <p14:tracePt t="56311" x="2408238" y="3740150"/>
          <p14:tracePt t="56319" x="2416175" y="3740150"/>
          <p14:tracePt t="56327" x="2432050" y="3740150"/>
          <p14:tracePt t="56335" x="2439988" y="3732213"/>
          <p14:tracePt t="56343" x="2447925" y="3732213"/>
          <p14:tracePt t="56359" x="2455863" y="3732213"/>
          <p14:tracePt t="56375" x="2463800" y="3732213"/>
          <p14:tracePt t="56536" x="2471738" y="3732213"/>
          <p14:tracePt t="56632" x="2479675" y="3732213"/>
          <p14:tracePt t="56735" x="2487613" y="3732213"/>
          <p14:tracePt t="56784" x="2495550" y="3724275"/>
          <p14:tracePt t="56824" x="2503488" y="3724275"/>
          <p14:tracePt t="56967" x="2511425" y="3724275"/>
          <p14:tracePt t="57016" x="2519363" y="3724275"/>
          <p14:tracePt t="57031" x="2527300" y="3724275"/>
          <p14:tracePt t="57048" x="2535238" y="3732213"/>
          <p14:tracePt t="57071" x="2543175" y="3732213"/>
          <p14:tracePt t="57096" x="2551113" y="3732213"/>
          <p14:tracePt t="57120" x="2559050" y="3740150"/>
          <p14:tracePt t="57127" x="2566988" y="3740150"/>
          <p14:tracePt t="57144" x="2582863" y="3740150"/>
          <p14:tracePt t="57159" x="2590800" y="3740150"/>
          <p14:tracePt t="57167" x="2606675" y="3740150"/>
          <p14:tracePt t="57175" x="2614613" y="3740150"/>
          <p14:tracePt t="57183" x="2622550" y="3740150"/>
          <p14:tracePt t="57192" x="2638425" y="3740150"/>
          <p14:tracePt t="57199" x="2654300" y="3740150"/>
          <p14:tracePt t="57207" x="2670175" y="3740150"/>
          <p14:tracePt t="57215" x="2686050" y="3740150"/>
          <p14:tracePt t="57223" x="2701925" y="3740150"/>
          <p14:tracePt t="57231" x="2717800" y="3740150"/>
          <p14:tracePt t="57239" x="2733675" y="3740150"/>
          <p14:tracePt t="57248" x="2751138" y="3740150"/>
          <p14:tracePt t="57255" x="2767013" y="3740150"/>
          <p14:tracePt t="57263" x="2782888" y="3740150"/>
          <p14:tracePt t="57272" x="2806700" y="3740150"/>
          <p14:tracePt t="57279" x="2830513" y="3740150"/>
          <p14:tracePt t="57288" x="2854325" y="3740150"/>
          <p14:tracePt t="57295" x="2870200" y="3740150"/>
          <p14:tracePt t="57303" x="2894013" y="3740150"/>
          <p14:tracePt t="57312" x="2917825" y="3740150"/>
          <p14:tracePt t="57319" x="2941638" y="3740150"/>
          <p14:tracePt t="57328" x="2965450" y="3740150"/>
          <p14:tracePt t="57335" x="2989263" y="3740150"/>
          <p14:tracePt t="57343" x="3021013" y="3740150"/>
          <p14:tracePt t="57351" x="3052763" y="3740150"/>
          <p14:tracePt t="57359" x="3076575" y="3740150"/>
          <p14:tracePt t="57367" x="3100388" y="3740150"/>
          <p14:tracePt t="57375" x="3117850" y="3740150"/>
          <p14:tracePt t="57383" x="3141663" y="3748088"/>
          <p14:tracePt t="57392" x="3149600" y="3748088"/>
          <p14:tracePt t="57407" x="3165475" y="3748088"/>
          <p14:tracePt t="57511" x="3173413" y="3748088"/>
          <p14:tracePt t="57552" x="3181350" y="3748088"/>
          <p14:tracePt t="57568" x="3189288" y="3756025"/>
          <p14:tracePt t="57575" x="3197225" y="3756025"/>
          <p14:tracePt t="57583" x="3205163" y="3756025"/>
          <p14:tracePt t="57592" x="3205163" y="3763963"/>
          <p14:tracePt t="57599" x="3221038" y="3771900"/>
          <p14:tracePt t="57607" x="3228975" y="3771900"/>
          <p14:tracePt t="57615" x="3236913" y="3771900"/>
          <p14:tracePt t="57623" x="3252788" y="3779838"/>
          <p14:tracePt t="57631" x="3260725" y="3787775"/>
          <p14:tracePt t="57639" x="3276600" y="3787775"/>
          <p14:tracePt t="57647" x="3292475" y="3787775"/>
          <p14:tracePt t="57656" x="3308350" y="3787775"/>
          <p14:tracePt t="57663" x="3316288" y="3787775"/>
          <p14:tracePt t="57671" x="3324225" y="3795713"/>
          <p14:tracePt t="57680" x="3340100" y="3795713"/>
          <p14:tracePt t="57687" x="3355975" y="3803650"/>
          <p14:tracePt t="57695" x="3363913" y="3803650"/>
          <p14:tracePt t="57703" x="3379788" y="3803650"/>
          <p14:tracePt t="57711" x="3395663" y="3803650"/>
          <p14:tracePt t="57719" x="3403600" y="3803650"/>
          <p14:tracePt t="57727" x="3419475" y="3803650"/>
          <p14:tracePt t="57735" x="3427413" y="3811588"/>
          <p14:tracePt t="57743" x="3451225" y="3811588"/>
          <p14:tracePt t="57751" x="3467100" y="3811588"/>
          <p14:tracePt t="57759" x="3484563" y="3811588"/>
          <p14:tracePt t="57767" x="3492500" y="3811588"/>
          <p14:tracePt t="57775" x="3508375" y="3811588"/>
          <p14:tracePt t="57783" x="3516313" y="3811588"/>
          <p14:tracePt t="57791" x="3532188" y="3811588"/>
          <p14:tracePt t="57799" x="3540125" y="3811588"/>
          <p14:tracePt t="57808" x="3556000" y="3811588"/>
          <p14:tracePt t="57815" x="3563938" y="3811588"/>
          <p14:tracePt t="57824" x="3587750" y="3819525"/>
          <p14:tracePt t="57832" x="3595688" y="3819525"/>
          <p14:tracePt t="57840" x="3611563" y="3819525"/>
          <p14:tracePt t="57848" x="3619500" y="3819525"/>
          <p14:tracePt t="57855" x="3635375" y="3819525"/>
          <p14:tracePt t="57863" x="3659188" y="3819525"/>
          <p14:tracePt t="57871" x="3690938" y="3827463"/>
          <p14:tracePt t="57879" x="3714750" y="3827463"/>
          <p14:tracePt t="57892" x="3746500" y="3827463"/>
          <p14:tracePt t="57895" x="3778250" y="3827463"/>
          <p14:tracePt t="57903" x="3817938" y="3827463"/>
          <p14:tracePt t="57911" x="3867150" y="3827463"/>
          <p14:tracePt t="57919" x="3898900" y="3827463"/>
          <p14:tracePt t="57927" x="3930650" y="3827463"/>
          <p14:tracePt t="57935" x="3970338" y="3827463"/>
          <p14:tracePt t="57943" x="3994150" y="3827463"/>
          <p14:tracePt t="57951" x="4017963" y="3827463"/>
          <p14:tracePt t="57959" x="4049713" y="3827463"/>
          <p14:tracePt t="57967" x="4073525" y="3827463"/>
          <p14:tracePt t="57975" x="4089400" y="3827463"/>
          <p14:tracePt t="57983" x="4113213" y="3827463"/>
          <p14:tracePt t="57992" x="4144963" y="3835400"/>
          <p14:tracePt t="57999" x="4152900" y="3835400"/>
          <p14:tracePt t="58008" x="4160838" y="3835400"/>
          <p14:tracePt t="58015" x="4168775" y="3835400"/>
          <p14:tracePt t="58031" x="4176713" y="3835400"/>
          <p14:tracePt t="58168" x="4192588" y="3835400"/>
          <p14:tracePt t="58183" x="4200525" y="3835400"/>
          <p14:tracePt t="58192" x="4210050" y="3835400"/>
          <p14:tracePt t="58199" x="4217988" y="3835400"/>
          <p14:tracePt t="58208" x="4225925" y="3835400"/>
          <p14:tracePt t="58215" x="4249738" y="3835400"/>
          <p14:tracePt t="58223" x="4281488" y="3835400"/>
          <p14:tracePt t="58232" x="4313238" y="3835400"/>
          <p14:tracePt t="58239" x="4344988" y="3843338"/>
          <p14:tracePt t="58248" x="4384675" y="3843338"/>
          <p14:tracePt t="58256" x="4432300" y="3843338"/>
          <p14:tracePt t="58264" x="4471988" y="3851275"/>
          <p14:tracePt t="58272" x="4527550" y="3851275"/>
          <p14:tracePt t="58279" x="4576763" y="3851275"/>
          <p14:tracePt t="58288" x="4624388" y="3851275"/>
          <p14:tracePt t="58295" x="4672013" y="3851275"/>
          <p14:tracePt t="58303" x="4719638" y="3851275"/>
          <p14:tracePt t="58312" x="4775200" y="3851275"/>
          <p14:tracePt t="58319" x="4830763" y="3851275"/>
          <p14:tracePt t="58327" x="4886325" y="3851275"/>
          <p14:tracePt t="58335" x="4933950" y="3851275"/>
          <p14:tracePt t="58343" x="4983163" y="3851275"/>
          <p14:tracePt t="58352" x="5022850" y="3851275"/>
          <p14:tracePt t="58359" x="5070475" y="3851275"/>
          <p14:tracePt t="58368" x="5102225" y="3859213"/>
          <p14:tracePt t="58375" x="5133975" y="3859213"/>
          <p14:tracePt t="58383" x="5189538" y="3859213"/>
          <p14:tracePt t="58392" x="5221288" y="3859213"/>
          <p14:tracePt t="58399" x="5245100" y="3859213"/>
          <p14:tracePt t="58408" x="5276850" y="3867150"/>
          <p14:tracePt t="58416" x="5300663" y="3867150"/>
          <p14:tracePt t="58423" x="5334000" y="3867150"/>
          <p14:tracePt t="58432" x="5357813" y="3867150"/>
          <p14:tracePt t="58439" x="5389563" y="3867150"/>
          <p14:tracePt t="58448" x="5421313" y="3867150"/>
          <p14:tracePt t="58456" x="5453063" y="3867150"/>
          <p14:tracePt t="58463" x="5484813" y="3867150"/>
          <p14:tracePt t="58472" x="5524500" y="3867150"/>
          <p14:tracePt t="58479" x="5556250" y="3867150"/>
          <p14:tracePt t="58488" x="5580063" y="3867150"/>
          <p14:tracePt t="58496" x="5619750" y="3867150"/>
          <p14:tracePt t="58503" x="5643563" y="3867150"/>
          <p14:tracePt t="58511" x="5667375" y="3867150"/>
          <p14:tracePt t="58520" x="5692775" y="3867150"/>
          <p14:tracePt t="58527" x="5708650" y="3859213"/>
          <p14:tracePt t="58536" x="5724525" y="3859213"/>
          <p14:tracePt t="58543" x="5740400" y="3859213"/>
          <p14:tracePt t="58551" x="5756275" y="3859213"/>
          <p14:tracePt t="58559" x="5780088" y="3859213"/>
          <p14:tracePt t="58568" x="5788025" y="3859213"/>
          <p14:tracePt t="58583" x="5795963" y="3851275"/>
          <p14:tracePt t="58592" x="5803900" y="3851275"/>
          <p14:tracePt t="58599" x="5811838" y="3851275"/>
          <p14:tracePt t="58736" x="5819775" y="3851275"/>
          <p14:tracePt t="58760" x="5835650" y="3851275"/>
          <p14:tracePt t="58776" x="5843588" y="3851275"/>
          <p14:tracePt t="58783" x="5851525" y="3851275"/>
          <p14:tracePt t="58792" x="5859463" y="3851275"/>
          <p14:tracePt t="58808" x="5867400" y="3851275"/>
          <p14:tracePt t="58815" x="5875338" y="3851275"/>
          <p14:tracePt t="58832" x="5883275" y="3851275"/>
          <p14:tracePt t="58840" x="5891213" y="3851275"/>
          <p14:tracePt t="58848" x="5899150" y="3851275"/>
          <p14:tracePt t="58872" x="5907088" y="3851275"/>
          <p14:tracePt t="58891" x="5915025" y="3851275"/>
          <p14:tracePt t="58903" x="5922963" y="3851275"/>
          <p14:tracePt t="58911" x="5922963" y="3843338"/>
          <p14:tracePt t="59032" x="5930900" y="3843338"/>
          <p14:tracePt t="59064" x="5946775" y="3843338"/>
          <p14:tracePt t="59087" x="5954713" y="3843338"/>
          <p14:tracePt t="59119" x="5962650" y="3843338"/>
          <p14:tracePt t="59128" x="5970588" y="3843338"/>
          <p14:tracePt t="59143" x="5978525" y="3843338"/>
          <p14:tracePt t="59167" x="5986463" y="3843338"/>
          <p14:tracePt t="59175" x="5994400" y="3843338"/>
          <p14:tracePt t="59183" x="6002338" y="3843338"/>
          <p14:tracePt t="59695" x="6010275" y="3843338"/>
          <p14:tracePt t="60600" x="6026150" y="3843338"/>
          <p14:tracePt t="60608" x="6034088" y="3843338"/>
          <p14:tracePt t="60616" x="6051550" y="3843338"/>
          <p14:tracePt t="60623" x="6059488" y="3835400"/>
          <p14:tracePt t="60631" x="6083300" y="3835400"/>
          <p14:tracePt t="60639" x="6115050" y="3835400"/>
          <p14:tracePt t="60647" x="6138863" y="3835400"/>
          <p14:tracePt t="60655" x="6162675" y="3835400"/>
          <p14:tracePt t="60663" x="6202363" y="3835400"/>
          <p14:tracePt t="60671" x="6242050" y="3835400"/>
          <p14:tracePt t="60679" x="6273800" y="3835400"/>
          <p14:tracePt t="60687" x="6305550" y="3835400"/>
          <p14:tracePt t="60695" x="6337300" y="3835400"/>
          <p14:tracePt t="60703" x="6384925" y="3835400"/>
          <p14:tracePt t="60711" x="6426200" y="3835400"/>
          <p14:tracePt t="60719" x="6457950" y="3835400"/>
          <p14:tracePt t="60727" x="6505575" y="3835400"/>
          <p14:tracePt t="60735" x="6537325" y="3835400"/>
          <p14:tracePt t="60743" x="6561138" y="3819525"/>
          <p14:tracePt t="60751" x="6584950" y="3795713"/>
          <p14:tracePt t="60759" x="6584950" y="3740150"/>
          <p14:tracePt t="60767" x="6584950" y="3676650"/>
          <p14:tracePt t="60775" x="6577013" y="3613150"/>
          <p14:tracePt t="60783" x="6537325" y="3579813"/>
          <p14:tracePt t="60792" x="6505575" y="3548063"/>
          <p14:tracePt t="61079" x="6505575" y="3563938"/>
          <p14:tracePt t="61087" x="6505575" y="3579813"/>
          <p14:tracePt t="61095" x="6529388" y="3636963"/>
          <p14:tracePt t="61103" x="6577013" y="3676650"/>
          <p14:tracePt t="61111" x="6592888" y="3732213"/>
          <p14:tracePt t="61119" x="6616700" y="3787775"/>
          <p14:tracePt t="61127" x="6640513" y="3811588"/>
          <p14:tracePt t="61135" x="6664325" y="3811588"/>
          <p14:tracePt t="61143" x="6696075" y="3811588"/>
          <p14:tracePt t="61151" x="6751638" y="3803650"/>
          <p14:tracePt t="61159" x="6824663" y="3787775"/>
          <p14:tracePt t="61167" x="6896100" y="3763963"/>
          <p14:tracePt t="61175" x="6959600" y="3740150"/>
          <p14:tracePt t="61183" x="7023100" y="3724275"/>
          <p14:tracePt t="61192" x="7078663" y="3716338"/>
          <p14:tracePt t="61199" x="7159625" y="3716338"/>
          <p14:tracePt t="61209" x="7239000" y="3716338"/>
          <p14:tracePt t="61215" x="7334250" y="3716338"/>
          <p14:tracePt t="61223" x="7437438" y="3716338"/>
          <p14:tracePt t="61231" x="7558088" y="3724275"/>
          <p14:tracePt t="61239" x="7677150" y="3724275"/>
          <p14:tracePt t="61247" x="7780338" y="3740150"/>
          <p14:tracePt t="61255" x="7893050" y="3748088"/>
          <p14:tracePt t="61263" x="7988300" y="3748088"/>
          <p14:tracePt t="61271" x="8051800" y="3756025"/>
          <p14:tracePt t="61279" x="8115300" y="3756025"/>
          <p14:tracePt t="61287" x="8170863" y="3756025"/>
          <p14:tracePt t="61296" x="8210550" y="3756025"/>
          <p14:tracePt t="61303" x="8251825" y="3756025"/>
          <p14:tracePt t="61311" x="8307388" y="3756025"/>
          <p14:tracePt t="61320" x="8355013" y="3756025"/>
          <p14:tracePt t="61327" x="8394700" y="3756025"/>
          <p14:tracePt t="61335" x="8434388" y="3756025"/>
          <p14:tracePt t="61343" x="8466138" y="3756025"/>
          <p14:tracePt t="61351" x="8505825" y="3756025"/>
          <p14:tracePt t="61359" x="8537575" y="3756025"/>
          <p14:tracePt t="61367" x="8569325" y="3756025"/>
          <p14:tracePt t="61375" x="8602663" y="3756025"/>
          <p14:tracePt t="61384" x="8658225" y="3748088"/>
          <p14:tracePt t="61392" x="8705850" y="3748088"/>
          <p14:tracePt t="61399" x="8769350" y="3748088"/>
          <p14:tracePt t="61408" x="8832850" y="3748088"/>
          <p14:tracePt t="61416" x="8904288" y="3748088"/>
          <p14:tracePt t="61423" x="8977313" y="3748088"/>
          <p14:tracePt t="61431" x="9072563" y="3748088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C8C47-AAAF-4199-B481-AFD80ADCC3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967163"/>
            <a:ext cx="6121375" cy="103437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관계의 속성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기수성의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E8B09A6F-B874-4AD4-8FDE-8B762C2A6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08AE2-EB02-4DB9-82BE-AE4745EA25C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50181" name="그룹 6">
            <a:extLst>
              <a:ext uri="{FF2B5EF4-FFF2-40B4-BE49-F238E27FC236}">
                <a16:creationId xmlns:a16="http://schemas.microsoft.com/office/drawing/2014/main" id="{CCA30577-6913-44CD-9126-CA8E3FF35076}"/>
              </a:ext>
            </a:extLst>
          </p:cNvPr>
          <p:cNvGrpSpPr>
            <a:grpSpLocks/>
          </p:cNvGrpSpPr>
          <p:nvPr/>
        </p:nvGrpSpPr>
        <p:grpSpPr bwMode="auto">
          <a:xfrm>
            <a:off x="2098105" y="2127250"/>
            <a:ext cx="4968775" cy="3978746"/>
            <a:chOff x="539552" y="1835943"/>
            <a:chExt cx="4653118" cy="3762375"/>
          </a:xfrm>
        </p:grpSpPr>
        <p:pic>
          <p:nvPicPr>
            <p:cNvPr id="50182" name="그림 3">
              <a:extLst>
                <a:ext uri="{FF2B5EF4-FFF2-40B4-BE49-F238E27FC236}">
                  <a16:creationId xmlns:a16="http://schemas.microsoft.com/office/drawing/2014/main" id="{BA1E8666-4B9D-481F-BBD9-1A87C02A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835943"/>
              <a:ext cx="2914650" cy="3762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3" name="그림 5">
              <a:extLst>
                <a:ext uri="{FF2B5EF4-FFF2-40B4-BE49-F238E27FC236}">
                  <a16:creationId xmlns:a16="http://schemas.microsoft.com/office/drawing/2014/main" id="{6ADA6F44-10EF-46C7-B710-C40DACB9F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920" y="2222620"/>
              <a:ext cx="2952750" cy="327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06FC547E-13F1-440F-84C6-D9A69E9B5DFF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201"/>
    </mc:Choice>
    <mc:Fallback>
      <p:transition spd="slow" advTm="95201"/>
    </mc:Fallback>
  </mc:AlternateContent>
  <p:extLst>
    <p:ext uri="{3A86A75C-4F4B-4683-9AE1-C65F6400EC91}">
      <p14:laserTraceLst xmlns:p14="http://schemas.microsoft.com/office/powerpoint/2010/main">
        <p14:tracePtLst>
          <p14:tracePt t="820" x="8848725" y="3389313"/>
          <p14:tracePt t="827" x="8666163" y="3365500"/>
          <p14:tracePt t="835" x="8458200" y="3341688"/>
          <p14:tracePt t="843" x="8235950" y="3333750"/>
          <p14:tracePt t="851" x="7988300" y="3294063"/>
          <p14:tracePt t="859" x="7732713" y="3252788"/>
          <p14:tracePt t="867" x="7461250" y="3197225"/>
          <p14:tracePt t="875" x="7191375" y="3157538"/>
          <p14:tracePt t="883" x="6935788" y="3101975"/>
          <p14:tracePt t="891" x="6704013" y="3078163"/>
          <p14:tracePt t="899" x="6473825" y="3038475"/>
          <p14:tracePt t="907" x="6265863" y="2998788"/>
          <p14:tracePt t="915" x="6083300" y="2974975"/>
          <p14:tracePt t="923" x="5891213" y="2927350"/>
          <p14:tracePt t="931" x="5724525" y="2909888"/>
          <p14:tracePt t="939" x="5516563" y="2870200"/>
          <p14:tracePt t="947" x="5326063" y="2838450"/>
          <p14:tracePt t="955" x="5118100" y="2798763"/>
          <p14:tracePt t="963" x="4926013" y="2751138"/>
          <p14:tracePt t="972" x="4735513" y="2711450"/>
          <p14:tracePt t="979" x="4559300" y="2671763"/>
          <p14:tracePt t="987" x="4416425" y="2640013"/>
          <p14:tracePt t="995" x="4257675" y="2584450"/>
          <p14:tracePt t="1003" x="4152900" y="2551113"/>
          <p14:tracePt t="1011" x="4065588" y="2519363"/>
          <p14:tracePt t="1019" x="3962400" y="2479675"/>
          <p14:tracePt t="1027" x="3867150" y="2455863"/>
          <p14:tracePt t="1035" x="3778250" y="2424113"/>
          <p14:tracePt t="1043" x="3690938" y="2392363"/>
          <p14:tracePt t="1051" x="3627438" y="2368550"/>
          <p14:tracePt t="1059" x="3556000" y="2344738"/>
          <p14:tracePt t="1067" x="3484563" y="2320925"/>
          <p14:tracePt t="1075" x="3435350" y="2305050"/>
          <p14:tracePt t="1083" x="3379788" y="2289175"/>
          <p14:tracePt t="1092" x="3332163" y="2265363"/>
          <p14:tracePt t="1099" x="3284538" y="2249488"/>
          <p14:tracePt t="1107" x="3244850" y="2233613"/>
          <p14:tracePt t="1115" x="3197225" y="2208213"/>
          <p14:tracePt t="1124" x="3157538" y="2192338"/>
          <p14:tracePt t="1141" x="3076575" y="2160588"/>
          <p14:tracePt t="1147" x="3044825" y="2136775"/>
          <p14:tracePt t="1155" x="3013075" y="2120900"/>
          <p14:tracePt t="1163" x="2989263" y="2105025"/>
          <p14:tracePt t="1171" x="2965450" y="2081213"/>
          <p14:tracePt t="1179" x="2941638" y="2073275"/>
          <p14:tracePt t="1187" x="2909888" y="2057400"/>
          <p14:tracePt t="1195" x="2886075" y="2033588"/>
          <p14:tracePt t="1203" x="2870200" y="2017713"/>
          <p14:tracePt t="1211" x="2838450" y="1993900"/>
          <p14:tracePt t="1219" x="2822575" y="1978025"/>
          <p14:tracePt t="1227" x="2790825" y="1962150"/>
          <p14:tracePt t="1235" x="2774950" y="1946275"/>
          <p14:tracePt t="1243" x="2759075" y="1930400"/>
          <p14:tracePt t="1251" x="2741613" y="1914525"/>
          <p14:tracePt t="1259" x="2733675" y="1890713"/>
          <p14:tracePt t="1267" x="2733675" y="1873250"/>
          <p14:tracePt t="1275" x="2725738" y="1865313"/>
          <p14:tracePt t="1283" x="2725738" y="1849438"/>
          <p14:tracePt t="1291" x="2717800" y="1825625"/>
          <p14:tracePt t="1299" x="2717800" y="1809750"/>
          <p14:tracePt t="1307" x="2717800" y="1793875"/>
          <p14:tracePt t="1315" x="2701925" y="1778000"/>
          <p14:tracePt t="1324" x="2693988" y="1762125"/>
          <p14:tracePt t="1332" x="2678113" y="1746250"/>
          <p14:tracePt t="1339" x="2670175" y="1738313"/>
          <p14:tracePt t="1348" x="2654300" y="1722438"/>
          <p14:tracePt t="1355" x="2630488" y="1714500"/>
          <p14:tracePt t="1363" x="2614613" y="1698625"/>
          <p14:tracePt t="1371" x="2598738" y="1690688"/>
          <p14:tracePt t="1380" x="2566988" y="1674813"/>
          <p14:tracePt t="1387" x="2543175" y="1666875"/>
          <p14:tracePt t="1395" x="2527300" y="1651000"/>
          <p14:tracePt t="1403" x="2503488" y="1643063"/>
          <p14:tracePt t="1411" x="2471738" y="1619250"/>
          <p14:tracePt t="1419" x="2455863" y="1619250"/>
          <p14:tracePt t="1427" x="2439988" y="1603375"/>
          <p14:tracePt t="1435" x="2424113" y="1595438"/>
          <p14:tracePt t="1443" x="2408238" y="1579563"/>
          <p14:tracePt t="1451" x="2384425" y="1579563"/>
          <p14:tracePt t="1459" x="2366963" y="1571625"/>
          <p14:tracePt t="1467" x="2343150" y="1563688"/>
          <p14:tracePt t="1475" x="2327275" y="1563688"/>
          <p14:tracePt t="1483" x="2311400" y="1555750"/>
          <p14:tracePt t="1491" x="2295525" y="1555750"/>
          <p14:tracePt t="1499" x="2287588" y="1555750"/>
          <p14:tracePt t="1508" x="2279650" y="1547813"/>
          <p14:tracePt t="1524" x="2271713" y="1547813"/>
          <p14:tracePt t="1555" x="2271713" y="1538288"/>
          <p14:tracePt t="1579" x="2271713" y="1530350"/>
          <p14:tracePt t="1635" x="2271713" y="1522413"/>
          <p14:tracePt t="1651" x="2279650" y="1522413"/>
          <p14:tracePt t="1667" x="2279650" y="1514475"/>
          <p14:tracePt t="1691" x="2279650" y="1506538"/>
          <p14:tracePt t="1763" x="2279650" y="1498600"/>
          <p14:tracePt t="1780" x="2279650" y="1490663"/>
          <p14:tracePt t="1795" x="2287588" y="1482725"/>
          <p14:tracePt t="1803" x="2287588" y="1474788"/>
          <p14:tracePt t="1819" x="2287588" y="1466850"/>
          <p14:tracePt t="1843" x="2287588" y="1458913"/>
          <p14:tracePt t="1875" x="2287588" y="1450975"/>
          <p14:tracePt t="1915" x="2287588" y="1443038"/>
          <p14:tracePt t="2163" x="2295525" y="1443038"/>
          <p14:tracePt t="2179" x="2303463" y="1443038"/>
          <p14:tracePt t="2187" x="2303463" y="1435100"/>
          <p14:tracePt t="2195" x="2311400" y="1435100"/>
          <p14:tracePt t="2203" x="2311400" y="1427163"/>
          <p14:tracePt t="2219" x="2319338" y="1427163"/>
          <p14:tracePt t="2267" x="2327275" y="1427163"/>
          <p14:tracePt t="2299" x="2335213" y="1427163"/>
          <p14:tracePt t="2315" x="2335213" y="1435100"/>
          <p14:tracePt t="2331" x="2343150" y="1443038"/>
          <p14:tracePt t="2347" x="2351088" y="1443038"/>
          <p14:tracePt t="2355" x="2351088" y="1450975"/>
          <p14:tracePt t="2363" x="2351088" y="1458913"/>
          <p14:tracePt t="2387" x="2351088" y="1466850"/>
          <p14:tracePt t="2395" x="2351088" y="1482725"/>
          <p14:tracePt t="2403" x="2366963" y="1490663"/>
          <p14:tracePt t="2411" x="2366963" y="1498600"/>
          <p14:tracePt t="2419" x="2384425" y="1514475"/>
          <p14:tracePt t="2427" x="2392363" y="1530350"/>
          <p14:tracePt t="2435" x="2408238" y="1538288"/>
          <p14:tracePt t="2443" x="2416175" y="1571625"/>
          <p14:tracePt t="2451" x="2432050" y="1579563"/>
          <p14:tracePt t="2459" x="2463800" y="1619250"/>
          <p14:tracePt t="2467" x="2479675" y="1635125"/>
          <p14:tracePt t="2475" x="2503488" y="1651000"/>
          <p14:tracePt t="2483" x="2527300" y="1674813"/>
          <p14:tracePt t="2491" x="2559050" y="1698625"/>
          <p14:tracePt t="2499" x="2574925" y="1722438"/>
          <p14:tracePt t="2507" x="2582863" y="1738313"/>
          <p14:tracePt t="2515" x="2598738" y="1762125"/>
          <p14:tracePt t="2524" x="2606675" y="1778000"/>
          <p14:tracePt t="2532" x="2622550" y="1801813"/>
          <p14:tracePt t="2539" x="2638425" y="1817688"/>
          <p14:tracePt t="2547" x="2638425" y="1825625"/>
          <p14:tracePt t="2555" x="2654300" y="1841500"/>
          <p14:tracePt t="2563" x="2654300" y="1849438"/>
          <p14:tracePt t="2571" x="2654300" y="1857375"/>
          <p14:tracePt t="2579" x="2662238" y="1857375"/>
          <p14:tracePt t="2595" x="2662238" y="1865313"/>
          <p14:tracePt t="2643" x="2662238" y="1873250"/>
          <p14:tracePt t="2659" x="2662238" y="1881188"/>
          <p14:tracePt t="2675" x="2662238" y="1890713"/>
          <p14:tracePt t="2691" x="2662238" y="1906588"/>
          <p14:tracePt t="2707" x="2662238" y="1914525"/>
          <p14:tracePt t="2715" x="2670175" y="1922463"/>
          <p14:tracePt t="2731" x="2670175" y="1930400"/>
          <p14:tracePt t="2747" x="2670175" y="1938338"/>
          <p14:tracePt t="2795" x="2670175" y="1946275"/>
          <p14:tracePt t="2827" x="2670175" y="1954213"/>
          <p14:tracePt t="2851" x="2670175" y="1962150"/>
          <p14:tracePt t="2891" x="2670175" y="1970088"/>
          <p14:tracePt t="2947" x="2670175" y="1978025"/>
          <p14:tracePt t="3067" x="2662238" y="1978025"/>
          <p14:tracePt t="3083" x="2654300" y="1978025"/>
          <p14:tracePt t="3091" x="2646363" y="1985963"/>
          <p14:tracePt t="3115" x="2638425" y="1985963"/>
          <p14:tracePt t="3124" x="2638425" y="1993900"/>
          <p14:tracePt t="3131" x="2630488" y="1993900"/>
          <p14:tracePt t="3139" x="2622550" y="1993900"/>
          <p14:tracePt t="3157" x="2606675" y="1993900"/>
          <p14:tracePt t="3163" x="2598738" y="1993900"/>
          <p14:tracePt t="3179" x="2590800" y="2001838"/>
          <p14:tracePt t="3187" x="2582863" y="2001838"/>
          <p14:tracePt t="3204" x="2574925" y="2001838"/>
          <p14:tracePt t="3275" x="2566988" y="2001838"/>
          <p14:tracePt t="3483" x="2566988" y="2009775"/>
          <p14:tracePt t="3515" x="2566988" y="2017713"/>
          <p14:tracePt t="5107" x="2559050" y="2025650"/>
          <p14:tracePt t="5124" x="2551113" y="2041525"/>
          <p14:tracePt t="5139" x="2543175" y="2049463"/>
          <p14:tracePt t="5147" x="2543175" y="2057400"/>
          <p14:tracePt t="5155" x="2543175" y="2065338"/>
          <p14:tracePt t="5163" x="2543175" y="2073275"/>
          <p14:tracePt t="5171" x="2543175" y="2081213"/>
          <p14:tracePt t="5195" x="2543175" y="2089150"/>
          <p14:tracePt t="5203" x="2543175" y="2097088"/>
          <p14:tracePt t="5220" x="2543175" y="2105025"/>
          <p14:tracePt t="5227" x="2543175" y="2112963"/>
          <p14:tracePt t="5235" x="2543175" y="2128838"/>
          <p14:tracePt t="5243" x="2551113" y="2144713"/>
          <p14:tracePt t="5251" x="2566988" y="2168525"/>
          <p14:tracePt t="5259" x="2598738" y="2224088"/>
          <p14:tracePt t="5267" x="2654300" y="2297113"/>
          <p14:tracePt t="5275" x="2709863" y="2384425"/>
          <p14:tracePt t="5283" x="2790825" y="2503488"/>
          <p14:tracePt t="5291" x="2878138" y="2687638"/>
          <p14:tracePt t="5299" x="2949575" y="2909888"/>
          <p14:tracePt t="5306" x="3036888" y="3094038"/>
          <p14:tracePt t="5315" x="3125788" y="3286125"/>
          <p14:tracePt t="5324" x="3197225" y="3444875"/>
          <p14:tracePt t="5331" x="3244850" y="3563938"/>
          <p14:tracePt t="5339" x="3284538" y="3652838"/>
          <p14:tracePt t="5347" x="3332163" y="3740150"/>
          <p14:tracePt t="5355" x="3371850" y="3803650"/>
          <p14:tracePt t="5363" x="3411538" y="3867150"/>
          <p14:tracePt t="5371" x="3459163" y="3922713"/>
          <p14:tracePt t="5379" x="3508375" y="3956050"/>
          <p14:tracePt t="5387" x="3571875" y="3987800"/>
          <p14:tracePt t="5395" x="3627438" y="4019550"/>
          <p14:tracePt t="5403" x="3690938" y="4043363"/>
          <p14:tracePt t="5411" x="3746500" y="4067175"/>
          <p14:tracePt t="5419" x="3802063" y="4090988"/>
          <p14:tracePt t="5427" x="3859213" y="4114800"/>
          <p14:tracePt t="5435" x="3914775" y="4146550"/>
          <p14:tracePt t="5443" x="3970338" y="4178300"/>
          <p14:tracePt t="5451" x="4033838" y="4202113"/>
          <p14:tracePt t="5459" x="4081463" y="4210050"/>
          <p14:tracePt t="5467" x="4121150" y="4210050"/>
          <p14:tracePt t="5475" x="4160838" y="4217988"/>
          <p14:tracePt t="5483" x="4210050" y="4233863"/>
          <p14:tracePt t="5491" x="4233863" y="4241800"/>
          <p14:tracePt t="5499" x="4265613" y="4257675"/>
          <p14:tracePt t="5507" x="4297363" y="4265613"/>
          <p14:tracePt t="5515" x="4329113" y="4281488"/>
          <p14:tracePt t="5524" x="4376738" y="4291013"/>
          <p14:tracePt t="5531" x="4424363" y="4306888"/>
          <p14:tracePt t="5539" x="4479925" y="4314825"/>
          <p14:tracePt t="5547" x="4543425" y="4322763"/>
          <p14:tracePt t="5555" x="4608513" y="4322763"/>
          <p14:tracePt t="5563" x="4687888" y="4322763"/>
          <p14:tracePt t="5571" x="4767263" y="4322763"/>
          <p14:tracePt t="5579" x="4846638" y="4322763"/>
          <p14:tracePt t="5587" x="4943475" y="4322763"/>
          <p14:tracePt t="5595" x="5022850" y="4322763"/>
          <p14:tracePt t="5603" x="5102225" y="4322763"/>
          <p14:tracePt t="5611" x="5181600" y="4306888"/>
          <p14:tracePt t="5620" x="5237163" y="4291013"/>
          <p14:tracePt t="5627" x="5284788" y="4273550"/>
          <p14:tracePt t="5635" x="5318125" y="4249738"/>
          <p14:tracePt t="5643" x="5349875" y="4233863"/>
          <p14:tracePt t="5651" x="5373688" y="4217988"/>
          <p14:tracePt t="5659" x="5389563" y="4194175"/>
          <p14:tracePt t="5667" x="5397500" y="4178300"/>
          <p14:tracePt t="5675" x="5405438" y="4154488"/>
          <p14:tracePt t="5683" x="5405438" y="4138613"/>
          <p14:tracePt t="5691" x="5405438" y="4122738"/>
          <p14:tracePt t="5699" x="5405438" y="4098925"/>
          <p14:tracePt t="5707" x="5397500" y="4067175"/>
          <p14:tracePt t="5715" x="5389563" y="4035425"/>
          <p14:tracePt t="5724" x="5365750" y="3987800"/>
          <p14:tracePt t="5731" x="5341938" y="3948113"/>
          <p14:tracePt t="5739" x="5318125" y="3890963"/>
          <p14:tracePt t="5747" x="5292725" y="3859213"/>
          <p14:tracePt t="5755" x="5268913" y="3803650"/>
          <p14:tracePt t="5763" x="5237163" y="3740150"/>
          <p14:tracePt t="5771" x="5213350" y="3708400"/>
          <p14:tracePt t="5779" x="5181600" y="3668713"/>
          <p14:tracePt t="5787" x="5173663" y="3652838"/>
          <p14:tracePt t="5795" x="5165725" y="3629025"/>
          <p14:tracePt t="5803" x="5149850" y="3613150"/>
          <p14:tracePt t="5811" x="5149850" y="3605213"/>
          <p14:tracePt t="5819" x="5133975" y="3595688"/>
          <p14:tracePt t="5827" x="5133975" y="3587750"/>
          <p14:tracePt t="5835" x="5118100" y="3571875"/>
          <p14:tracePt t="5843" x="5118100" y="3563938"/>
          <p14:tracePt t="5851" x="5102225" y="3548063"/>
          <p14:tracePt t="5859" x="5102225" y="3540125"/>
          <p14:tracePt t="5867" x="5094288" y="3532188"/>
          <p14:tracePt t="5875" x="5078413" y="3516313"/>
          <p14:tracePt t="5883" x="5078413" y="3508375"/>
          <p14:tracePt t="5891" x="5078413" y="3500438"/>
          <p14:tracePt t="5899" x="5070475" y="3492500"/>
          <p14:tracePt t="5908" x="5070475" y="3484563"/>
          <p14:tracePt t="5915" x="5062538" y="3476625"/>
          <p14:tracePt t="5931" x="5062538" y="3468688"/>
          <p14:tracePt t="5947" x="5062538" y="3460750"/>
          <p14:tracePt t="5955" x="5062538" y="3452813"/>
          <p14:tracePt t="6003" x="5054600" y="3452813"/>
          <p14:tracePt t="6155" x="5054600" y="3460750"/>
          <p14:tracePt t="6171" x="5054600" y="3468688"/>
          <p14:tracePt t="6179" x="5054600" y="3476625"/>
          <p14:tracePt t="6187" x="5062538" y="3476625"/>
          <p14:tracePt t="6195" x="5070475" y="3492500"/>
          <p14:tracePt t="6211" x="5070475" y="3500438"/>
          <p14:tracePt t="6219" x="5070475" y="3508375"/>
          <p14:tracePt t="6227" x="5070475" y="3516313"/>
          <p14:tracePt t="6235" x="5078413" y="3516313"/>
          <p14:tracePt t="6243" x="5078413" y="3524250"/>
          <p14:tracePt t="6268" x="5078413" y="3532188"/>
          <p14:tracePt t="6291" x="5078413" y="3540125"/>
          <p14:tracePt t="6307" x="5078413" y="3548063"/>
          <p14:tracePt t="6324" x="5078413" y="3556000"/>
          <p14:tracePt t="6339" x="5078413" y="3563938"/>
          <p14:tracePt t="6355" x="5078413" y="3571875"/>
          <p14:tracePt t="6363" x="5078413" y="3579813"/>
          <p14:tracePt t="6379" x="5078413" y="3587750"/>
          <p14:tracePt t="6395" x="5078413" y="3595688"/>
          <p14:tracePt t="6419" x="5078413" y="3605213"/>
          <p14:tracePt t="6435" x="5078413" y="3613150"/>
          <p14:tracePt t="6475" x="5078413" y="3621088"/>
          <p14:tracePt t="6515" x="5070475" y="3629025"/>
          <p14:tracePt t="6531" x="5062538" y="3629025"/>
          <p14:tracePt t="6539" x="5054600" y="3636963"/>
          <p14:tracePt t="6547" x="5054600" y="3644900"/>
          <p14:tracePt t="6571" x="5046663" y="3652838"/>
          <p14:tracePt t="6596" x="5046663" y="3660775"/>
          <p14:tracePt t="6603" x="5038725" y="3660775"/>
          <p14:tracePt t="6652" x="5030788" y="3668713"/>
          <p14:tracePt t="6667" x="5030788" y="3676650"/>
          <p14:tracePt t="6683" x="5030788" y="3684588"/>
          <p14:tracePt t="6691" x="5030788" y="3692525"/>
          <p14:tracePt t="6699" x="5022850" y="3692525"/>
          <p14:tracePt t="6707" x="5022850" y="3700463"/>
          <p14:tracePt t="6715" x="5022850" y="3708400"/>
          <p14:tracePt t="6724" x="5014913" y="3708400"/>
          <p14:tracePt t="6731" x="5014913" y="3716338"/>
          <p14:tracePt t="6755" x="5014913" y="3724275"/>
          <p14:tracePt t="6923" x="5022850" y="3724275"/>
          <p14:tracePt t="7003" x="5030788" y="3724275"/>
          <p14:tracePt t="7067" x="5038725" y="3724275"/>
          <p14:tracePt t="7115" x="5038725" y="3716338"/>
          <p14:tracePt t="7131" x="5046663" y="3716338"/>
          <p14:tracePt t="7139" x="5046663" y="3700463"/>
          <p14:tracePt t="7147" x="5054600" y="3700463"/>
          <p14:tracePt t="7163" x="5054600" y="3692525"/>
          <p14:tracePt t="7171" x="5054600" y="3684588"/>
          <p14:tracePt t="7179" x="5062538" y="3684588"/>
          <p14:tracePt t="7187" x="5062538" y="3676650"/>
          <p14:tracePt t="7195" x="5070475" y="3668713"/>
          <p14:tracePt t="7211" x="5070475" y="3652838"/>
          <p14:tracePt t="7219" x="5078413" y="3644900"/>
          <p14:tracePt t="7227" x="5078413" y="3636963"/>
          <p14:tracePt t="7235" x="5078413" y="3621088"/>
          <p14:tracePt t="7243" x="5078413" y="3613150"/>
          <p14:tracePt t="7251" x="5078413" y="3595688"/>
          <p14:tracePt t="7259" x="5078413" y="3579813"/>
          <p14:tracePt t="7267" x="5086350" y="3563938"/>
          <p14:tracePt t="7275" x="5086350" y="3548063"/>
          <p14:tracePt t="7283" x="5086350" y="3524250"/>
          <p14:tracePt t="7291" x="5086350" y="3508375"/>
          <p14:tracePt t="7299" x="5086350" y="3500438"/>
          <p14:tracePt t="7307" x="5086350" y="3492500"/>
          <p14:tracePt t="7315" x="5086350" y="3476625"/>
          <p14:tracePt t="7324" x="5086350" y="3468688"/>
          <p14:tracePt t="7331" x="5086350" y="3452813"/>
          <p14:tracePt t="7339" x="5086350" y="3444875"/>
          <p14:tracePt t="7347" x="5086350" y="3429000"/>
          <p14:tracePt t="7355" x="5078413" y="3413125"/>
          <p14:tracePt t="7363" x="5078413" y="3397250"/>
          <p14:tracePt t="7371" x="5078413" y="3389313"/>
          <p14:tracePt t="7379" x="5078413" y="3381375"/>
          <p14:tracePt t="7387" x="5078413" y="3373438"/>
          <p14:tracePt t="7403" x="5070475" y="3365500"/>
          <p14:tracePt t="7419" x="5070475" y="3357563"/>
          <p14:tracePt t="7467" x="5070475" y="3349625"/>
          <p14:tracePt t="7539" x="5070475" y="3365500"/>
          <p14:tracePt t="7547" x="5070475" y="3381375"/>
          <p14:tracePt t="7555" x="5070475" y="3397250"/>
          <p14:tracePt t="7563" x="5070475" y="3413125"/>
          <p14:tracePt t="7571" x="5070475" y="3429000"/>
          <p14:tracePt t="7579" x="5070475" y="3444875"/>
          <p14:tracePt t="7587" x="5070475" y="3460750"/>
          <p14:tracePt t="7595" x="5070475" y="3476625"/>
          <p14:tracePt t="7603" x="5070475" y="3500438"/>
          <p14:tracePt t="7611" x="5078413" y="3516313"/>
          <p14:tracePt t="7619" x="5078413" y="3524250"/>
          <p14:tracePt t="7627" x="5086350" y="3532188"/>
          <p14:tracePt t="7635" x="5086350" y="3540125"/>
          <p14:tracePt t="7643" x="5094288" y="3540125"/>
          <p14:tracePt t="7659" x="5102225" y="3548063"/>
          <p14:tracePt t="7675" x="5110163" y="3548063"/>
          <p14:tracePt t="7739" x="5118100" y="3548063"/>
          <p14:tracePt t="7755" x="5126038" y="3548063"/>
          <p14:tracePt t="7779" x="5133975" y="3548063"/>
          <p14:tracePt t="7795" x="5141913" y="3548063"/>
          <p14:tracePt t="7803" x="5149850" y="3548063"/>
          <p14:tracePt t="7811" x="5157788" y="3548063"/>
          <p14:tracePt t="7827" x="5165725" y="3548063"/>
          <p14:tracePt t="7835" x="5173663" y="3548063"/>
          <p14:tracePt t="7843" x="5181600" y="3548063"/>
          <p14:tracePt t="7851" x="5197475" y="3548063"/>
          <p14:tracePt t="7859" x="5197475" y="3540125"/>
          <p14:tracePt t="7867" x="5205413" y="3540125"/>
          <p14:tracePt t="7875" x="5221288" y="3540125"/>
          <p14:tracePt t="7883" x="5237163" y="3540125"/>
          <p14:tracePt t="7891" x="5245100" y="3540125"/>
          <p14:tracePt t="7899" x="5260975" y="3540125"/>
          <p14:tracePt t="7907" x="5276850" y="3540125"/>
          <p14:tracePt t="7915" x="5300663" y="3532188"/>
          <p14:tracePt t="7924" x="5318125" y="3532188"/>
          <p14:tracePt t="7931" x="5334000" y="3524250"/>
          <p14:tracePt t="7939" x="5349875" y="3524250"/>
          <p14:tracePt t="7947" x="5365750" y="3524250"/>
          <p14:tracePt t="7955" x="5389563" y="3524250"/>
          <p14:tracePt t="7963" x="5397500" y="3524250"/>
          <p14:tracePt t="7971" x="5421313" y="3516313"/>
          <p14:tracePt t="7979" x="5437188" y="3516313"/>
          <p14:tracePt t="7987" x="5445125" y="3516313"/>
          <p14:tracePt t="7995" x="5461000" y="3516313"/>
          <p14:tracePt t="8003" x="5468938" y="3516313"/>
          <p14:tracePt t="8011" x="5484813" y="3516313"/>
          <p14:tracePt t="8027" x="5500688" y="3516313"/>
          <p14:tracePt t="8043" x="5508625" y="3516313"/>
          <p14:tracePt t="8051" x="5516563" y="3516313"/>
          <p14:tracePt t="8059" x="5524500" y="3516313"/>
          <p14:tracePt t="8067" x="5532438" y="3508375"/>
          <p14:tracePt t="8075" x="5540375" y="3508375"/>
          <p14:tracePt t="8083" x="5548313" y="3508375"/>
          <p14:tracePt t="8091" x="5556250" y="3508375"/>
          <p14:tracePt t="8099" x="5556250" y="3500438"/>
          <p14:tracePt t="8107" x="5572125" y="3492500"/>
          <p14:tracePt t="8124" x="5580063" y="3492500"/>
          <p14:tracePt t="8141" x="5588000" y="3492500"/>
          <p14:tracePt t="8155" x="5595938" y="3492500"/>
          <p14:tracePt t="8163" x="5603875" y="3492500"/>
          <p14:tracePt t="8171" x="5603875" y="3484563"/>
          <p14:tracePt t="8187" x="5611813" y="3484563"/>
          <p14:tracePt t="8211" x="5619750" y="3484563"/>
          <p14:tracePt t="8235" x="5627688" y="3476625"/>
          <p14:tracePt t="8243" x="5635625" y="3476625"/>
          <p14:tracePt t="8259" x="5635625" y="3468688"/>
          <p14:tracePt t="8283" x="5643563" y="3468688"/>
          <p14:tracePt t="8451" x="5635625" y="3468688"/>
          <p14:tracePt t="8459" x="5627688" y="3468688"/>
          <p14:tracePt t="8467" x="5627688" y="3476625"/>
          <p14:tracePt t="8475" x="5619750" y="3476625"/>
          <p14:tracePt t="8507" x="5611813" y="3476625"/>
          <p14:tracePt t="8515" x="5611813" y="3484563"/>
          <p14:tracePt t="8531" x="5603875" y="3484563"/>
          <p14:tracePt t="8539" x="5595938" y="3484563"/>
          <p14:tracePt t="8555" x="5588000" y="3484563"/>
          <p14:tracePt t="8563" x="5580063" y="3492500"/>
          <p14:tracePt t="8579" x="5572125" y="3492500"/>
          <p14:tracePt t="8611" x="5564188" y="3492500"/>
          <p14:tracePt t="8643" x="5556250" y="3492500"/>
          <p14:tracePt t="8659" x="5556250" y="3484563"/>
          <p14:tracePt t="8683" x="5548313" y="3484563"/>
          <p14:tracePt t="8699" x="5548313" y="3476625"/>
          <p14:tracePt t="8707" x="5548313" y="3468688"/>
          <p14:tracePt t="8724" x="5548313" y="3460750"/>
          <p14:tracePt t="8731" x="5548313" y="3452813"/>
          <p14:tracePt t="8739" x="5548313" y="3444875"/>
          <p14:tracePt t="8748" x="5548313" y="3436938"/>
          <p14:tracePt t="8755" x="5556250" y="3429000"/>
          <p14:tracePt t="8763" x="5556250" y="3421063"/>
          <p14:tracePt t="8779" x="5564188" y="3405188"/>
          <p14:tracePt t="8795" x="5572125" y="3397250"/>
          <p14:tracePt t="8803" x="5572125" y="3389313"/>
          <p14:tracePt t="8811" x="5580063" y="3389313"/>
          <p14:tracePt t="8819" x="5588000" y="3381375"/>
          <p14:tracePt t="8827" x="5595938" y="3373438"/>
          <p14:tracePt t="8835" x="5603875" y="3365500"/>
          <p14:tracePt t="8843" x="5611813" y="3365500"/>
          <p14:tracePt t="8859" x="5619750" y="3357563"/>
          <p14:tracePt t="8875" x="5627688" y="3349625"/>
          <p14:tracePt t="8891" x="5635625" y="3349625"/>
          <p14:tracePt t="8899" x="5643563" y="3341688"/>
          <p14:tracePt t="8915" x="5659438" y="3333750"/>
          <p14:tracePt t="8931" x="5667375" y="3333750"/>
          <p14:tracePt t="8947" x="5667375" y="3325813"/>
          <p14:tracePt t="8955" x="5676900" y="3325813"/>
          <p14:tracePt t="9171" x="5684838" y="3325813"/>
          <p14:tracePt t="9195" x="5692775" y="3325813"/>
          <p14:tracePt t="9203" x="5700713" y="3325813"/>
          <p14:tracePt t="9219" x="5708650" y="3325813"/>
          <p14:tracePt t="9244" x="5716588" y="3325813"/>
          <p14:tracePt t="9315" x="5716588" y="3317875"/>
          <p14:tracePt t="9483" x="5708650" y="3325813"/>
          <p14:tracePt t="9508" x="5708650" y="3333750"/>
          <p14:tracePt t="9515" x="5708650" y="3341688"/>
          <p14:tracePt t="9524" x="5708650" y="3349625"/>
          <p14:tracePt t="9531" x="5708650" y="3365500"/>
          <p14:tracePt t="9539" x="5708650" y="3381375"/>
          <p14:tracePt t="9547" x="5716588" y="3397250"/>
          <p14:tracePt t="9555" x="5716588" y="3413125"/>
          <p14:tracePt t="9563" x="5716588" y="3429000"/>
          <p14:tracePt t="9571" x="5724525" y="3452813"/>
          <p14:tracePt t="9579" x="5732463" y="3460750"/>
          <p14:tracePt t="9587" x="5732463" y="3468688"/>
          <p14:tracePt t="9595" x="5740400" y="3476625"/>
          <p14:tracePt t="9611" x="5748338" y="3484563"/>
          <p14:tracePt t="9619" x="5748338" y="3492500"/>
          <p14:tracePt t="9915" x="5756275" y="3492500"/>
          <p14:tracePt t="9924" x="5764213" y="3484563"/>
          <p14:tracePt t="9931" x="5772150" y="3476625"/>
          <p14:tracePt t="9939" x="5788025" y="3468688"/>
          <p14:tracePt t="9947" x="5788025" y="3452813"/>
          <p14:tracePt t="9955" x="5811838" y="3429000"/>
          <p14:tracePt t="9963" x="5819775" y="3421063"/>
          <p14:tracePt t="9971" x="5827713" y="3405188"/>
          <p14:tracePt t="9979" x="5843588" y="3389313"/>
          <p14:tracePt t="9987" x="5859463" y="3373438"/>
          <p14:tracePt t="9995" x="5867400" y="3365500"/>
          <p14:tracePt t="10003" x="5875338" y="3357563"/>
          <p14:tracePt t="10011" x="5891213" y="3349625"/>
          <p14:tracePt t="10019" x="5891213" y="3341688"/>
          <p14:tracePt t="10027" x="5899150" y="3341688"/>
          <p14:tracePt t="10035" x="5899150" y="3333750"/>
          <p14:tracePt t="10051" x="5907088" y="3333750"/>
          <p14:tracePt t="10059" x="5907088" y="3325813"/>
          <p14:tracePt t="10075" x="5915025" y="3325813"/>
          <p14:tracePt t="10083" x="5915025" y="3317875"/>
          <p14:tracePt t="10115" x="5922963" y="3317875"/>
          <p14:tracePt t="10131" x="5922963" y="3309938"/>
          <p14:tracePt t="10219" x="5915025" y="3309938"/>
          <p14:tracePt t="10251" x="5907088" y="3309938"/>
          <p14:tracePt t="10267" x="5899150" y="3309938"/>
          <p14:tracePt t="10275" x="5891213" y="3317875"/>
          <p14:tracePt t="10283" x="5883275" y="3317875"/>
          <p14:tracePt t="10299" x="5875338" y="3325813"/>
          <p14:tracePt t="10307" x="5867400" y="3325813"/>
          <p14:tracePt t="10315" x="5859463" y="3325813"/>
          <p14:tracePt t="10324" x="5851525" y="3325813"/>
          <p14:tracePt t="10331" x="5843588" y="3333750"/>
          <p14:tracePt t="10339" x="5835650" y="3333750"/>
          <p14:tracePt t="10347" x="5819775" y="3341688"/>
          <p14:tracePt t="10355" x="5811838" y="3341688"/>
          <p14:tracePt t="10363" x="5803900" y="3349625"/>
          <p14:tracePt t="10379" x="5795963" y="3349625"/>
          <p14:tracePt t="10387" x="5795963" y="3357563"/>
          <p14:tracePt t="10403" x="5788025" y="3357563"/>
          <p14:tracePt t="10579" x="5788025" y="3365500"/>
          <p14:tracePt t="10611" x="5803900" y="3365500"/>
          <p14:tracePt t="10619" x="5803900" y="3373438"/>
          <p14:tracePt t="10627" x="5811838" y="3373438"/>
          <p14:tracePt t="10635" x="5819775" y="3373438"/>
          <p14:tracePt t="10643" x="5827713" y="3389313"/>
          <p14:tracePt t="10651" x="5843588" y="3397250"/>
          <p14:tracePt t="10659" x="5859463" y="3397250"/>
          <p14:tracePt t="10667" x="5867400" y="3405188"/>
          <p14:tracePt t="10675" x="5883275" y="3413125"/>
          <p14:tracePt t="10691" x="5899150" y="3413125"/>
          <p14:tracePt t="10699" x="5899150" y="3421063"/>
          <p14:tracePt t="10715" x="5907088" y="3421063"/>
          <p14:tracePt t="11219" x="5915025" y="3421063"/>
          <p14:tracePt t="11267" x="5922963" y="3421063"/>
          <p14:tracePt t="11923" x="5922963" y="3429000"/>
          <p14:tracePt t="11931" x="5922963" y="3444875"/>
          <p14:tracePt t="11939" x="5922963" y="3460750"/>
          <p14:tracePt t="11947" x="5922963" y="3484563"/>
          <p14:tracePt t="11955" x="5922963" y="3500438"/>
          <p14:tracePt t="11963" x="5922963" y="3540125"/>
          <p14:tracePt t="11971" x="5922963" y="3587750"/>
          <p14:tracePt t="11979" x="5930900" y="3636963"/>
          <p14:tracePt t="11987" x="5954713" y="3692525"/>
          <p14:tracePt t="11995" x="5970588" y="3748088"/>
          <p14:tracePt t="12003" x="5994400" y="3795713"/>
          <p14:tracePt t="12011" x="6018213" y="3851275"/>
          <p14:tracePt t="12019" x="6026150" y="3883025"/>
          <p14:tracePt t="12027" x="6026150" y="3930650"/>
          <p14:tracePt t="12035" x="6026150" y="3963988"/>
          <p14:tracePt t="12043" x="6026150" y="3987800"/>
          <p14:tracePt t="12051" x="6010275" y="4027488"/>
          <p14:tracePt t="12059" x="5986463" y="4043363"/>
          <p14:tracePt t="12067" x="5962650" y="4067175"/>
          <p14:tracePt t="12075" x="5946775" y="4083050"/>
          <p14:tracePt t="12083" x="5922963" y="4098925"/>
          <p14:tracePt t="12091" x="5907088" y="4114800"/>
          <p14:tracePt t="12099" x="5899150" y="4130675"/>
          <p14:tracePt t="12107" x="5883275" y="4138613"/>
          <p14:tracePt t="12115" x="5867400" y="4154488"/>
          <p14:tracePt t="12123" x="5851525" y="4170363"/>
          <p14:tracePt t="12131" x="5827713" y="4170363"/>
          <p14:tracePt t="12140" x="5788025" y="4186238"/>
          <p14:tracePt t="12147" x="5764213" y="4202113"/>
          <p14:tracePt t="12155" x="5724525" y="4217988"/>
          <p14:tracePt t="12163" x="5692775" y="4233863"/>
          <p14:tracePt t="12171" x="5643563" y="4257675"/>
          <p14:tracePt t="12179" x="5611813" y="4273550"/>
          <p14:tracePt t="12187" x="5564188" y="4306888"/>
          <p14:tracePt t="12195" x="5524500" y="4322763"/>
          <p14:tracePt t="12203" x="5476875" y="4346575"/>
          <p14:tracePt t="12211" x="5437188" y="4378325"/>
          <p14:tracePt t="12219" x="5397500" y="4402138"/>
          <p14:tracePt t="12227" x="5349875" y="4433888"/>
          <p14:tracePt t="12235" x="5300663" y="4473575"/>
          <p14:tracePt t="12243" x="5260975" y="4513263"/>
          <p14:tracePt t="12251" x="5205413" y="4552950"/>
          <p14:tracePt t="12259" x="5181600" y="4552950"/>
          <p14:tracePt t="12267" x="5149850" y="4552950"/>
          <p14:tracePt t="12275" x="5126038" y="4560888"/>
          <p14:tracePt t="12283" x="5078413" y="4568825"/>
          <p14:tracePt t="12291" x="5022850" y="4568825"/>
          <p14:tracePt t="12299" x="4959350" y="4568825"/>
          <p14:tracePt t="12307" x="4918075" y="4568825"/>
          <p14:tracePt t="12315" x="4886325" y="4568825"/>
          <p14:tracePt t="12324" x="4854575" y="4568825"/>
          <p14:tracePt t="12331" x="4822825" y="4568825"/>
          <p14:tracePt t="12339" x="4799013" y="4568825"/>
          <p14:tracePt t="12347" x="4767263" y="4568825"/>
          <p14:tracePt t="12355" x="4743450" y="4568825"/>
          <p14:tracePt t="12363" x="4695825" y="4568825"/>
          <p14:tracePt t="12371" x="4664075" y="4560888"/>
          <p14:tracePt t="12379" x="4640263" y="4545013"/>
          <p14:tracePt t="12387" x="4616450" y="4537075"/>
          <p14:tracePt t="12395" x="4600575" y="4521200"/>
          <p14:tracePt t="12403" x="4584700" y="4513263"/>
          <p14:tracePt t="12411" x="4567238" y="4497388"/>
          <p14:tracePt t="12419" x="4551363" y="4489450"/>
          <p14:tracePt t="12427" x="4535488" y="4465638"/>
          <p14:tracePt t="12435" x="4519613" y="4457700"/>
          <p14:tracePt t="12443" x="4487863" y="4433888"/>
          <p14:tracePt t="12451" x="4471988" y="4418013"/>
          <p14:tracePt t="12459" x="4456113" y="4402138"/>
          <p14:tracePt t="12467" x="4440238" y="4386263"/>
          <p14:tracePt t="12475" x="4432300" y="4370388"/>
          <p14:tracePt t="12483" x="4416425" y="4362450"/>
          <p14:tracePt t="12491" x="4408488" y="4354513"/>
          <p14:tracePt t="12499" x="4408488" y="4346575"/>
          <p14:tracePt t="12507" x="4408488" y="4338638"/>
          <p14:tracePt t="12515" x="4408488" y="4330700"/>
          <p14:tracePt t="12523" x="4408488" y="4322763"/>
          <p14:tracePt t="12531" x="4408488" y="4314825"/>
          <p14:tracePt t="12539" x="4408488" y="4306888"/>
          <p14:tracePt t="12547" x="4408488" y="4298950"/>
          <p14:tracePt t="12555" x="4416425" y="4298950"/>
          <p14:tracePt t="12563" x="4424363" y="4291013"/>
          <p14:tracePt t="12571" x="4432300" y="4291013"/>
          <p14:tracePt t="12595" x="4440238" y="4291013"/>
          <p14:tracePt t="12603" x="4440238" y="4281488"/>
          <p14:tracePt t="12619" x="4448175" y="4281488"/>
          <p14:tracePt t="12627" x="4456113" y="4273550"/>
          <p14:tracePt t="12643" x="4464050" y="4273550"/>
          <p14:tracePt t="12675" x="4471988" y="4273550"/>
          <p14:tracePt t="12691" x="4479925" y="4273550"/>
          <p14:tracePt t="12699" x="4487863" y="4273550"/>
          <p14:tracePt t="12707" x="4495800" y="4273550"/>
          <p14:tracePt t="12715" x="4511675" y="4273550"/>
          <p14:tracePt t="12724" x="4535488" y="4273550"/>
          <p14:tracePt t="12731" x="4551363" y="4273550"/>
          <p14:tracePt t="12739" x="4576763" y="4273550"/>
          <p14:tracePt t="12747" x="4608513" y="4273550"/>
          <p14:tracePt t="12755" x="4640263" y="4273550"/>
          <p14:tracePt t="12763" x="4672013" y="4273550"/>
          <p14:tracePt t="12771" x="4711700" y="4273550"/>
          <p14:tracePt t="12779" x="4751388" y="4273550"/>
          <p14:tracePt t="12787" x="4775200" y="4281488"/>
          <p14:tracePt t="12795" x="4799013" y="4281488"/>
          <p14:tracePt t="12803" x="4814888" y="4281488"/>
          <p14:tracePt t="12811" x="4838700" y="4281488"/>
          <p14:tracePt t="12819" x="4854575" y="4291013"/>
          <p14:tracePt t="12827" x="4870450" y="4298950"/>
          <p14:tracePt t="12835" x="4878388" y="4298950"/>
          <p14:tracePt t="12843" x="4886325" y="4298950"/>
          <p14:tracePt t="12851" x="4902200" y="4298950"/>
          <p14:tracePt t="12859" x="4910138" y="4298950"/>
          <p14:tracePt t="12867" x="4918075" y="4298950"/>
          <p14:tracePt t="12875" x="4926013" y="4298950"/>
          <p14:tracePt t="12883" x="4933950" y="4298950"/>
          <p14:tracePt t="12891" x="4943475" y="4298950"/>
          <p14:tracePt t="12899" x="4959350" y="4298950"/>
          <p14:tracePt t="12907" x="4967288" y="4298950"/>
          <p14:tracePt t="12915" x="4975225" y="4298950"/>
          <p14:tracePt t="12923" x="4991100" y="4298950"/>
          <p14:tracePt t="12931" x="5014913" y="4298950"/>
          <p14:tracePt t="12939" x="5046663" y="4298950"/>
          <p14:tracePt t="12948" x="5094288" y="4298950"/>
          <p14:tracePt t="12955" x="5149850" y="4298950"/>
          <p14:tracePt t="12963" x="5213350" y="4298950"/>
          <p14:tracePt t="12971" x="5276850" y="4291013"/>
          <p14:tracePt t="12979" x="5341938" y="4291013"/>
          <p14:tracePt t="12987" x="5397500" y="4281488"/>
          <p14:tracePt t="12995" x="5453063" y="4281488"/>
          <p14:tracePt t="13003" x="5500688" y="4281488"/>
          <p14:tracePt t="13011" x="5540375" y="4273550"/>
          <p14:tracePt t="13019" x="5572125" y="4257675"/>
          <p14:tracePt t="13027" x="5603875" y="4249738"/>
          <p14:tracePt t="13035" x="5627688" y="4249738"/>
          <p14:tracePt t="13043" x="5643563" y="4249738"/>
          <p14:tracePt t="13051" x="5659438" y="4241800"/>
          <p14:tracePt t="13059" x="5667375" y="4241800"/>
          <p14:tracePt t="13067" x="5684838" y="4241800"/>
          <p14:tracePt t="13075" x="5692775" y="4241800"/>
          <p14:tracePt t="13083" x="5700713" y="4233863"/>
          <p14:tracePt t="13091" x="5708650" y="4233863"/>
          <p14:tracePt t="13099" x="5708650" y="4225925"/>
          <p14:tracePt t="13107" x="5716588" y="4225925"/>
          <p14:tracePt t="13124" x="5724525" y="4225925"/>
          <p14:tracePt t="13140" x="5732463" y="4225925"/>
          <p14:tracePt t="13147" x="5732463" y="4217988"/>
          <p14:tracePt t="13155" x="5740400" y="4217988"/>
          <p14:tracePt t="13163" x="5748338" y="4217988"/>
          <p14:tracePt t="13171" x="5756275" y="4210050"/>
          <p14:tracePt t="13179" x="5772150" y="4210050"/>
          <p14:tracePt t="13195" x="5780088" y="4210050"/>
          <p14:tracePt t="13203" x="5788025" y="4202113"/>
          <p14:tracePt t="13219" x="5795963" y="4202113"/>
          <p14:tracePt t="13339" x="5788025" y="4202113"/>
          <p14:tracePt t="13379" x="5780088" y="4202113"/>
          <p14:tracePt t="13539" x="5788025" y="4202113"/>
          <p14:tracePt t="13547" x="5795963" y="4194175"/>
          <p14:tracePt t="13555" x="5811838" y="4186238"/>
          <p14:tracePt t="13564" x="5827713" y="4178300"/>
          <p14:tracePt t="13571" x="5843588" y="4162425"/>
          <p14:tracePt t="13579" x="5851525" y="4154488"/>
          <p14:tracePt t="13587" x="5883275" y="4138613"/>
          <p14:tracePt t="13595" x="5899150" y="4130675"/>
          <p14:tracePt t="13603" x="5915025" y="4114800"/>
          <p14:tracePt t="13611" x="5938838" y="4098925"/>
          <p14:tracePt t="13619" x="5954713" y="4090988"/>
          <p14:tracePt t="13627" x="5970588" y="4083050"/>
          <p14:tracePt t="13635" x="5978525" y="4075113"/>
          <p14:tracePt t="13643" x="5994400" y="4067175"/>
          <p14:tracePt t="13699" x="5986463" y="4067175"/>
          <p14:tracePt t="13707" x="5978525" y="4067175"/>
          <p14:tracePt t="13715" x="5978525" y="4075113"/>
          <p14:tracePt t="13739" x="5970588" y="4075113"/>
          <p14:tracePt t="13755" x="5962650" y="4075113"/>
          <p14:tracePt t="13763" x="5954713" y="4083050"/>
          <p14:tracePt t="13771" x="5946775" y="4083050"/>
          <p14:tracePt t="13779" x="5938838" y="4090988"/>
          <p14:tracePt t="13787" x="5930900" y="4098925"/>
          <p14:tracePt t="13795" x="5915025" y="4098925"/>
          <p14:tracePt t="13803" x="5907088" y="4114800"/>
          <p14:tracePt t="13811" x="5899150" y="4114800"/>
          <p14:tracePt t="13819" x="5891213" y="4122738"/>
          <p14:tracePt t="13827" x="5883275" y="4130675"/>
          <p14:tracePt t="13835" x="5875338" y="4130675"/>
          <p14:tracePt t="13843" x="5875338" y="4138613"/>
          <p14:tracePt t="13915" x="5875338" y="4130675"/>
          <p14:tracePt t="13923" x="5891213" y="4122738"/>
          <p14:tracePt t="13931" x="5891213" y="4114800"/>
          <p14:tracePt t="13940" x="5891213" y="4106863"/>
          <p14:tracePt t="13947" x="5899150" y="4090988"/>
          <p14:tracePt t="13955" x="5899150" y="4075113"/>
          <p14:tracePt t="13963" x="5907088" y="4051300"/>
          <p14:tracePt t="13971" x="5907088" y="4035425"/>
          <p14:tracePt t="13979" x="5907088" y="4027488"/>
          <p14:tracePt t="13987" x="5907088" y="4019550"/>
          <p14:tracePt t="13995" x="5907088" y="4011613"/>
          <p14:tracePt t="14003" x="5907088" y="3995738"/>
          <p14:tracePt t="14011" x="5899150" y="3979863"/>
          <p14:tracePt t="14019" x="5891213" y="3963988"/>
          <p14:tracePt t="14027" x="5883275" y="3938588"/>
          <p14:tracePt t="14035" x="5875338" y="3898900"/>
          <p14:tracePt t="14043" x="5859463" y="3867150"/>
          <p14:tracePt t="14051" x="5851525" y="3819525"/>
          <p14:tracePt t="14059" x="5843588" y="3787775"/>
          <p14:tracePt t="14067" x="5827713" y="3740150"/>
          <p14:tracePt t="14075" x="5819775" y="3700463"/>
          <p14:tracePt t="14083" x="5811838" y="3668713"/>
          <p14:tracePt t="14091" x="5795963" y="3621088"/>
          <p14:tracePt t="14099" x="5780088" y="3595688"/>
          <p14:tracePt t="14107" x="5780088" y="3571875"/>
          <p14:tracePt t="14115" x="5780088" y="3563938"/>
          <p14:tracePt t="14123" x="5772150" y="3548063"/>
          <p14:tracePt t="14131" x="5764213" y="3548063"/>
          <p14:tracePt t="14141" x="5764213" y="3540125"/>
          <p14:tracePt t="14147" x="5756275" y="3540125"/>
          <p14:tracePt t="14163" x="5748338" y="3540125"/>
          <p14:tracePt t="14179" x="5740400" y="3540125"/>
          <p14:tracePt t="14187" x="5740400" y="3532188"/>
          <p14:tracePt t="14211" x="5732463" y="3524250"/>
          <p14:tracePt t="14227" x="5732463" y="3516313"/>
          <p14:tracePt t="14243" x="5732463" y="3508375"/>
          <p14:tracePt t="14603" x="5724525" y="3508375"/>
          <p14:tracePt t="14963" x="5724525" y="3524250"/>
          <p14:tracePt t="14971" x="5724525" y="3540125"/>
          <p14:tracePt t="14979" x="5732463" y="3571875"/>
          <p14:tracePt t="14987" x="5732463" y="3613150"/>
          <p14:tracePt t="14995" x="5732463" y="3652838"/>
          <p14:tracePt t="15003" x="5740400" y="3700463"/>
          <p14:tracePt t="15011" x="5740400" y="3748088"/>
          <p14:tracePt t="15019" x="5748338" y="3803650"/>
          <p14:tracePt t="15027" x="5756275" y="3859213"/>
          <p14:tracePt t="15035" x="5756275" y="3914775"/>
          <p14:tracePt t="15043" x="5772150" y="3948113"/>
          <p14:tracePt t="15051" x="5772150" y="3995738"/>
          <p14:tracePt t="15059" x="5780088" y="4027488"/>
          <p14:tracePt t="15067" x="5788025" y="4043363"/>
          <p14:tracePt t="15075" x="5788025" y="4067175"/>
          <p14:tracePt t="15083" x="5788025" y="4090988"/>
          <p14:tracePt t="15091" x="5795963" y="4098925"/>
          <p14:tracePt t="15099" x="5795963" y="4106863"/>
          <p14:tracePt t="15107" x="5795963" y="4114800"/>
          <p14:tracePt t="15115" x="5795963" y="4130675"/>
          <p14:tracePt t="15124" x="5795963" y="4138613"/>
          <p14:tracePt t="15131" x="5795963" y="4154488"/>
          <p14:tracePt t="15140" x="5795963" y="4162425"/>
          <p14:tracePt t="15163" x="5795963" y="4170363"/>
          <p14:tracePt t="15451" x="5795963" y="4178300"/>
          <p14:tracePt t="15459" x="5795963" y="4186238"/>
          <p14:tracePt t="15483" x="5795963" y="4194175"/>
          <p14:tracePt t="15491" x="5795963" y="4202113"/>
          <p14:tracePt t="15499" x="5795963" y="4210050"/>
          <p14:tracePt t="15507" x="5803900" y="4210050"/>
          <p14:tracePt t="15515" x="5803900" y="4217988"/>
          <p14:tracePt t="15547" x="5811838" y="4217988"/>
          <p14:tracePt t="16107" x="5811838" y="4225925"/>
          <p14:tracePt t="16131" x="5803900" y="4225925"/>
          <p14:tracePt t="16139" x="5795963" y="4225925"/>
          <p14:tracePt t="16147" x="5780088" y="4217988"/>
          <p14:tracePt t="16155" x="5756275" y="4194175"/>
          <p14:tracePt t="16163" x="5732463" y="4186238"/>
          <p14:tracePt t="16171" x="5708650" y="4162425"/>
          <p14:tracePt t="16179" x="5676900" y="4130675"/>
          <p14:tracePt t="16187" x="5651500" y="4114800"/>
          <p14:tracePt t="16195" x="5603875" y="4083050"/>
          <p14:tracePt t="16203" x="5572125" y="4051300"/>
          <p14:tracePt t="16211" x="5524500" y="4011613"/>
          <p14:tracePt t="16219" x="5484813" y="3987800"/>
          <p14:tracePt t="16227" x="5461000" y="3971925"/>
          <p14:tracePt t="16235" x="5429250" y="3956050"/>
          <p14:tracePt t="16243" x="5413375" y="3948113"/>
          <p14:tracePt t="16251" x="5397500" y="3948113"/>
          <p14:tracePt t="16259" x="5381625" y="3938588"/>
          <p14:tracePt t="16267" x="5365750" y="3938588"/>
          <p14:tracePt t="16275" x="5365750" y="3930650"/>
          <p14:tracePt t="16283" x="5357813" y="3930650"/>
          <p14:tracePt t="16299" x="5349875" y="3922713"/>
          <p14:tracePt t="16307" x="5341938" y="3906838"/>
          <p14:tracePt t="16315" x="5334000" y="3890963"/>
          <p14:tracePt t="16324" x="5326063" y="3867150"/>
          <p14:tracePt t="16331" x="5318125" y="3851275"/>
          <p14:tracePt t="16340" x="5310188" y="3835400"/>
          <p14:tracePt t="16347" x="5310188" y="3819525"/>
          <p14:tracePt t="16355" x="5300663" y="3803650"/>
          <p14:tracePt t="16363" x="5292725" y="3779838"/>
          <p14:tracePt t="16371" x="5284788" y="3748088"/>
          <p14:tracePt t="16379" x="5276850" y="3724275"/>
          <p14:tracePt t="16387" x="5260975" y="3700463"/>
          <p14:tracePt t="16395" x="5253038" y="3676650"/>
          <p14:tracePt t="16403" x="5229225" y="3644900"/>
          <p14:tracePt t="16411" x="5213350" y="3629025"/>
          <p14:tracePt t="16419" x="5197475" y="3613150"/>
          <p14:tracePt t="16427" x="5181600" y="3595688"/>
          <p14:tracePt t="16435" x="5173663" y="3587750"/>
          <p14:tracePt t="16443" x="5157788" y="3571875"/>
          <p14:tracePt t="16451" x="5149850" y="3563938"/>
          <p14:tracePt t="16459" x="5141913" y="3556000"/>
          <p14:tracePt t="16467" x="5133975" y="3556000"/>
          <p14:tracePt t="16475" x="5126038" y="3540125"/>
          <p14:tracePt t="16499" x="5126038" y="3532188"/>
          <p14:tracePt t="16507" x="5126038" y="3524250"/>
          <p14:tracePt t="16515" x="5118100" y="3516313"/>
          <p14:tracePt t="16540" x="5118100" y="3508375"/>
          <p14:tracePt t="16987" x="5133975" y="3508375"/>
          <p14:tracePt t="16995" x="5141913" y="3516313"/>
          <p14:tracePt t="17003" x="5149850" y="3516313"/>
          <p14:tracePt t="17011" x="5173663" y="3524250"/>
          <p14:tracePt t="17019" x="5189538" y="3532188"/>
          <p14:tracePt t="17027" x="5205413" y="3532188"/>
          <p14:tracePt t="17035" x="5221288" y="3532188"/>
          <p14:tracePt t="17043" x="5245100" y="3532188"/>
          <p14:tracePt t="17051" x="5260975" y="3540125"/>
          <p14:tracePt t="17059" x="5292725" y="3548063"/>
          <p14:tracePt t="17067" x="5326063" y="3556000"/>
          <p14:tracePt t="17075" x="5357813" y="3563938"/>
          <p14:tracePt t="17083" x="5389563" y="3563938"/>
          <p14:tracePt t="17091" x="5413375" y="3571875"/>
          <p14:tracePt t="17099" x="5437188" y="3571875"/>
          <p14:tracePt t="17107" x="5461000" y="3579813"/>
          <p14:tracePt t="17115" x="5476875" y="3579813"/>
          <p14:tracePt t="17123" x="5484813" y="3579813"/>
          <p14:tracePt t="17140" x="5492750" y="3579813"/>
          <p14:tracePt t="17147" x="5500688" y="3579813"/>
          <p14:tracePt t="17163" x="5508625" y="3579813"/>
          <p14:tracePt t="17171" x="5516563" y="3579813"/>
          <p14:tracePt t="17195" x="5524500" y="3579813"/>
          <p14:tracePt t="17203" x="5524500" y="3571875"/>
          <p14:tracePt t="17219" x="5532438" y="3571875"/>
          <p14:tracePt t="17243" x="5532438" y="3556000"/>
          <p14:tracePt t="17259" x="5540375" y="3548063"/>
          <p14:tracePt t="17267" x="5548313" y="3548063"/>
          <p14:tracePt t="17275" x="5548313" y="3540125"/>
          <p14:tracePt t="17283" x="5556250" y="3532188"/>
          <p14:tracePt t="17291" x="5564188" y="3524250"/>
          <p14:tracePt t="17299" x="5572125" y="3516313"/>
          <p14:tracePt t="17307" x="5572125" y="3508375"/>
          <p14:tracePt t="17315" x="5580063" y="3500438"/>
          <p14:tracePt t="17324" x="5588000" y="3492500"/>
          <p14:tracePt t="17331" x="5588000" y="3484563"/>
          <p14:tracePt t="17340" x="5603875" y="3476625"/>
          <p14:tracePt t="17347" x="5603875" y="3468688"/>
          <p14:tracePt t="17371" x="5611813" y="3460750"/>
          <p14:tracePt t="17379" x="5611813" y="3452813"/>
          <p14:tracePt t="17387" x="5619750" y="3444875"/>
          <p14:tracePt t="17395" x="5627688" y="3444875"/>
          <p14:tracePt t="17403" x="5627688" y="3436938"/>
          <p14:tracePt t="17411" x="5643563" y="3429000"/>
          <p14:tracePt t="17419" x="5643563" y="3421063"/>
          <p14:tracePt t="17427" x="5651500" y="3421063"/>
          <p14:tracePt t="17435" x="5651500" y="3413125"/>
          <p14:tracePt t="17443" x="5659438" y="3413125"/>
          <p14:tracePt t="17451" x="5667375" y="3405188"/>
          <p14:tracePt t="17475" x="5676900" y="3405188"/>
          <p14:tracePt t="17595" x="5676900" y="3413125"/>
          <p14:tracePt t="17603" x="5667375" y="3413125"/>
          <p14:tracePt t="17611" x="5667375" y="3421063"/>
          <p14:tracePt t="17619" x="5659438" y="3421063"/>
          <p14:tracePt t="17627" x="5659438" y="3429000"/>
          <p14:tracePt t="17635" x="5659438" y="3436938"/>
          <p14:tracePt t="17643" x="5651500" y="3436938"/>
          <p14:tracePt t="17651" x="5651500" y="3444875"/>
          <p14:tracePt t="17659" x="5643563" y="3444875"/>
          <p14:tracePt t="17683" x="5627688" y="3444875"/>
          <p14:tracePt t="17755" x="5619750" y="3444875"/>
          <p14:tracePt t="17771" x="5611813" y="3444875"/>
          <p14:tracePt t="17787" x="5603875" y="3444875"/>
          <p14:tracePt t="17811" x="5595938" y="3436938"/>
          <p14:tracePt t="17827" x="5595938" y="3429000"/>
          <p14:tracePt t="17835" x="5595938" y="3421063"/>
          <p14:tracePt t="17843" x="5595938" y="3413125"/>
          <p14:tracePt t="17859" x="5588000" y="3397250"/>
          <p14:tracePt t="17867" x="5588000" y="3389313"/>
          <p14:tracePt t="17883" x="5588000" y="3381375"/>
          <p14:tracePt t="17891" x="5588000" y="3373438"/>
          <p14:tracePt t="17899" x="5588000" y="3365500"/>
          <p14:tracePt t="17923" x="5588000" y="3357563"/>
          <p14:tracePt t="17931" x="5588000" y="3349625"/>
          <p14:tracePt t="17947" x="5588000" y="3341688"/>
          <p14:tracePt t="17963" x="5595938" y="3325813"/>
          <p14:tracePt t="17979" x="5603875" y="3325813"/>
          <p14:tracePt t="17987" x="5603875" y="3317875"/>
          <p14:tracePt t="18003" x="5611813" y="3317875"/>
          <p14:tracePt t="18011" x="5611813" y="3309938"/>
          <p14:tracePt t="18019" x="5619750" y="3309938"/>
          <p14:tracePt t="18027" x="5627688" y="3302000"/>
          <p14:tracePt t="18043" x="5635625" y="3302000"/>
          <p14:tracePt t="18067" x="5643563" y="3302000"/>
          <p14:tracePt t="18099" x="5651500" y="3302000"/>
          <p14:tracePt t="18123" x="5659438" y="3302000"/>
          <p14:tracePt t="18140" x="5667375" y="3302000"/>
          <p14:tracePt t="18163" x="5676900" y="3302000"/>
          <p14:tracePt t="18179" x="5684838" y="3309938"/>
          <p14:tracePt t="18195" x="5684838" y="3317875"/>
          <p14:tracePt t="18203" x="5684838" y="3325813"/>
          <p14:tracePt t="18219" x="5684838" y="3333750"/>
          <p14:tracePt t="18227" x="5684838" y="3341688"/>
          <p14:tracePt t="18235" x="5684838" y="3349625"/>
          <p14:tracePt t="18251" x="5684838" y="3357563"/>
          <p14:tracePt t="18267" x="5684838" y="3365500"/>
          <p14:tracePt t="18275" x="5684838" y="3373438"/>
          <p14:tracePt t="18331" x="5676900" y="3373438"/>
          <p14:tracePt t="18340" x="5676900" y="3381375"/>
          <p14:tracePt t="18379" x="5659438" y="3381375"/>
          <p14:tracePt t="18403" x="5651500" y="3381375"/>
          <p14:tracePt t="18419" x="5651500" y="3389313"/>
          <p14:tracePt t="18643" x="5659438" y="3405188"/>
          <p14:tracePt t="18651" x="5676900" y="3429000"/>
          <p14:tracePt t="18659" x="5692775" y="3452813"/>
          <p14:tracePt t="18667" x="5708650" y="3484563"/>
          <p14:tracePt t="18675" x="5732463" y="3508375"/>
          <p14:tracePt t="18683" x="5748338" y="3540125"/>
          <p14:tracePt t="18691" x="5780088" y="3563938"/>
          <p14:tracePt t="18699" x="5803900" y="3587750"/>
          <p14:tracePt t="18707" x="5835650" y="3621088"/>
          <p14:tracePt t="18715" x="5843588" y="3629025"/>
          <p14:tracePt t="18723" x="5867400" y="3636963"/>
          <p14:tracePt t="18731" x="5867400" y="3644900"/>
          <p14:tracePt t="18779" x="5859463" y="3644900"/>
          <p14:tracePt t="18787" x="5851525" y="3644900"/>
          <p14:tracePt t="18795" x="5835650" y="3644900"/>
          <p14:tracePt t="18803" x="5819775" y="3644900"/>
          <p14:tracePt t="18811" x="5795963" y="3636963"/>
          <p14:tracePt t="18819" x="5788025" y="3629025"/>
          <p14:tracePt t="18827" x="5772150" y="3629025"/>
          <p14:tracePt t="18835" x="5764213" y="3629025"/>
          <p14:tracePt t="18843" x="5748338" y="3629025"/>
          <p14:tracePt t="18851" x="5740400" y="3621088"/>
          <p14:tracePt t="18859" x="5724525" y="3613150"/>
          <p14:tracePt t="18867" x="5708650" y="3605213"/>
          <p14:tracePt t="18875" x="5692775" y="3605213"/>
          <p14:tracePt t="18883" x="5667375" y="3595688"/>
          <p14:tracePt t="18891" x="5643563" y="3579813"/>
          <p14:tracePt t="18899" x="5603875" y="3571875"/>
          <p14:tracePt t="18907" x="5556250" y="3556000"/>
          <p14:tracePt t="18915" x="5516563" y="3540125"/>
          <p14:tracePt t="18923" x="5468938" y="3524250"/>
          <p14:tracePt t="18931" x="5429250" y="3508375"/>
          <p14:tracePt t="18940" x="5389563" y="3508375"/>
          <p14:tracePt t="18947" x="5341938" y="3492500"/>
          <p14:tracePt t="18955" x="5310188" y="3476625"/>
          <p14:tracePt t="18963" x="5268913" y="3468688"/>
          <p14:tracePt t="18971" x="5253038" y="3468688"/>
          <p14:tracePt t="18979" x="5237163" y="3468688"/>
          <p14:tracePt t="18987" x="5221288" y="3468688"/>
          <p14:tracePt t="18995" x="5213350" y="3468688"/>
          <p14:tracePt t="19003" x="5197475" y="3468688"/>
          <p14:tracePt t="19011" x="5189538" y="3468688"/>
          <p14:tracePt t="19019" x="5181600" y="3468688"/>
          <p14:tracePt t="19027" x="5165725" y="3468688"/>
          <p14:tracePt t="19035" x="5149850" y="3468688"/>
          <p14:tracePt t="19043" x="5141913" y="3468688"/>
          <p14:tracePt t="19051" x="5126038" y="3468688"/>
          <p14:tracePt t="19059" x="5118100" y="3468688"/>
          <p14:tracePt t="19067" x="5102225" y="3468688"/>
          <p14:tracePt t="19075" x="5086350" y="3468688"/>
          <p14:tracePt t="19083" x="5070475" y="3468688"/>
          <p14:tracePt t="19091" x="5062538" y="3468688"/>
          <p14:tracePt t="19099" x="5046663" y="3476625"/>
          <p14:tracePt t="19107" x="5022850" y="3476625"/>
          <p14:tracePt t="19115" x="4999038" y="3476625"/>
          <p14:tracePt t="19123" x="4991100" y="3484563"/>
          <p14:tracePt t="19131" x="4975225" y="3484563"/>
          <p14:tracePt t="19139" x="4967288" y="3484563"/>
          <p14:tracePt t="19157" x="4951413" y="3484563"/>
          <p14:tracePt t="19163" x="4933950" y="3484563"/>
          <p14:tracePt t="19171" x="4918075" y="3484563"/>
          <p14:tracePt t="19179" x="4886325" y="3484563"/>
          <p14:tracePt t="19187" x="4862513" y="3484563"/>
          <p14:tracePt t="19195" x="4838700" y="3484563"/>
          <p14:tracePt t="19203" x="4822825" y="3484563"/>
          <p14:tracePt t="19211" x="4799013" y="3484563"/>
          <p14:tracePt t="19219" x="4775200" y="3484563"/>
          <p14:tracePt t="19227" x="4751388" y="3484563"/>
          <p14:tracePt t="19235" x="4735513" y="3484563"/>
          <p14:tracePt t="19243" x="4719638" y="3476625"/>
          <p14:tracePt t="19251" x="4695825" y="3476625"/>
          <p14:tracePt t="19259" x="4679950" y="3468688"/>
          <p14:tracePt t="19267" x="4664075" y="3468688"/>
          <p14:tracePt t="19275" x="4648200" y="3468688"/>
          <p14:tracePt t="19339" x="4656138" y="3468688"/>
          <p14:tracePt t="19347" x="4656138" y="3460750"/>
          <p14:tracePt t="19611" x="4664075" y="3460750"/>
          <p14:tracePt t="19744" x="5453063" y="3429000"/>
          <p14:tracePt t="19747" x="5524500" y="3429000"/>
          <p14:tracePt t="19755" x="5603875" y="3429000"/>
          <p14:tracePt t="19763" x="5667375" y="3429000"/>
          <p14:tracePt t="19771" x="5732463" y="3429000"/>
          <p14:tracePt t="19779" x="5780088" y="3429000"/>
          <p14:tracePt t="19787" x="5835650" y="3429000"/>
          <p14:tracePt t="19795" x="5899150" y="3429000"/>
          <p14:tracePt t="19803" x="5946775" y="3429000"/>
          <p14:tracePt t="19811" x="5978525" y="3429000"/>
          <p14:tracePt t="19819" x="6010275" y="3436938"/>
          <p14:tracePt t="19827" x="6026150" y="3436938"/>
          <p14:tracePt t="19835" x="6051550" y="3444875"/>
          <p14:tracePt t="19851" x="6059488" y="3444875"/>
          <p14:tracePt t="19859" x="6059488" y="3452813"/>
          <p14:tracePt t="19883" x="6059488" y="3460750"/>
          <p14:tracePt t="19899" x="6051550" y="3460750"/>
          <p14:tracePt t="19907" x="6043613" y="3460750"/>
          <p14:tracePt t="19940" x="6034088" y="3460750"/>
          <p14:tracePt t="19947" x="6034088" y="3468688"/>
          <p14:tracePt t="19963" x="6026150" y="3468688"/>
          <p14:tracePt t="19979" x="6010275" y="3468688"/>
          <p14:tracePt t="19987" x="6010275" y="3476625"/>
          <p14:tracePt t="19995" x="5994400" y="3476625"/>
          <p14:tracePt t="20003" x="5986463" y="3484563"/>
          <p14:tracePt t="20011" x="5978525" y="3484563"/>
          <p14:tracePt t="20019" x="5962650" y="3492500"/>
          <p14:tracePt t="20027" x="5946775" y="3492500"/>
          <p14:tracePt t="20035" x="5930900" y="3500438"/>
          <p14:tracePt t="20043" x="5922963" y="3500438"/>
          <p14:tracePt t="20051" x="5907088" y="3508375"/>
          <p14:tracePt t="20059" x="5891213" y="3516313"/>
          <p14:tracePt t="20067" x="5875338" y="3516313"/>
          <p14:tracePt t="20083" x="5859463" y="3516313"/>
          <p14:tracePt t="20091" x="5851525" y="3516313"/>
          <p14:tracePt t="20099" x="5843588" y="3516313"/>
          <p14:tracePt t="20107" x="5835650" y="3516313"/>
          <p14:tracePt t="20115" x="5827713" y="3516313"/>
          <p14:tracePt t="20139" x="5819775" y="3516313"/>
          <p14:tracePt t="20195" x="5811838" y="3516313"/>
          <p14:tracePt t="20211" x="5803900" y="3516313"/>
          <p14:tracePt t="20227" x="5795963" y="3516313"/>
          <p14:tracePt t="20235" x="5788025" y="3516313"/>
          <p14:tracePt t="20283" x="5788025" y="3508375"/>
          <p14:tracePt t="20299" x="5780088" y="3500438"/>
          <p14:tracePt t="20315" x="5780088" y="3492500"/>
          <p14:tracePt t="20323" x="5780088" y="3484563"/>
          <p14:tracePt t="20347" x="5780088" y="3476625"/>
          <p14:tracePt t="20355" x="5780088" y="3468688"/>
          <p14:tracePt t="20371" x="5772150" y="3460750"/>
          <p14:tracePt t="20379" x="5772150" y="3452813"/>
          <p14:tracePt t="20387" x="5772150" y="3444875"/>
          <p14:tracePt t="20395" x="5772150" y="3436938"/>
          <p14:tracePt t="20403" x="5764213" y="3429000"/>
          <p14:tracePt t="20419" x="5764213" y="3421063"/>
          <p14:tracePt t="20427" x="5764213" y="3413125"/>
          <p14:tracePt t="20435" x="5764213" y="3405188"/>
          <p14:tracePt t="20443" x="5764213" y="3397250"/>
          <p14:tracePt t="20451" x="5764213" y="3389313"/>
          <p14:tracePt t="20459" x="5764213" y="3381375"/>
          <p14:tracePt t="20475" x="5764213" y="3373438"/>
          <p14:tracePt t="20483" x="5764213" y="3365500"/>
          <p14:tracePt t="20499" x="5764213" y="3357563"/>
          <p14:tracePt t="20507" x="5764213" y="3349625"/>
          <p14:tracePt t="20540" x="5756275" y="3341688"/>
          <p14:tracePt t="20563" x="5756275" y="3333750"/>
          <p14:tracePt t="20579" x="5756275" y="3325813"/>
          <p14:tracePt t="20627" x="5756275" y="3317875"/>
          <p14:tracePt t="20732" x="5740400" y="3317875"/>
          <p14:tracePt t="20763" x="5740400" y="3309938"/>
          <p14:tracePt t="21059" x="5732463" y="3309938"/>
          <p14:tracePt t="21075" x="5732463" y="3317875"/>
          <p14:tracePt t="21083" x="5732463" y="3333750"/>
          <p14:tracePt t="21099" x="5732463" y="3341688"/>
          <p14:tracePt t="21107" x="5732463" y="3349625"/>
          <p14:tracePt t="21122" x="5732463" y="3357563"/>
          <p14:tracePt t="21131" x="5732463" y="3365500"/>
          <p14:tracePt t="21140" x="5732463" y="3373438"/>
          <p14:tracePt t="21155" x="5732463" y="3381375"/>
          <p14:tracePt t="21171" x="5732463" y="3389313"/>
          <p14:tracePt t="21179" x="5732463" y="3397250"/>
          <p14:tracePt t="21203" x="5732463" y="3405188"/>
          <p14:tracePt t="21235" x="5732463" y="3413125"/>
          <p14:tracePt t="21251" x="5724525" y="3421063"/>
          <p14:tracePt t="21259" x="5724525" y="3429000"/>
          <p14:tracePt t="21275" x="5724525" y="3436938"/>
          <p14:tracePt t="21307" x="5724525" y="3444875"/>
          <p14:tracePt t="21347" x="5724525" y="3452813"/>
          <p14:tracePt t="21355" x="5724525" y="3460750"/>
          <p14:tracePt t="21371" x="5724525" y="3468688"/>
          <p14:tracePt t="21747" x="5724525" y="3460750"/>
          <p14:tracePt t="21755" x="5724525" y="3452813"/>
          <p14:tracePt t="21803" x="5724525" y="3444875"/>
          <p14:tracePt t="21827" x="5724525" y="3436938"/>
          <p14:tracePt t="21843" x="5724525" y="3429000"/>
          <p14:tracePt t="21851" x="5724525" y="3421063"/>
          <p14:tracePt t="21859" x="5724525" y="3413125"/>
          <p14:tracePt t="21867" x="5732463" y="3405188"/>
          <p14:tracePt t="21875" x="5740400" y="3389313"/>
          <p14:tracePt t="21883" x="5748338" y="3373438"/>
          <p14:tracePt t="21891" x="5756275" y="3373438"/>
          <p14:tracePt t="21899" x="5764213" y="3365500"/>
          <p14:tracePt t="21907" x="5772150" y="3357563"/>
          <p14:tracePt t="21915" x="5780088" y="3357563"/>
          <p14:tracePt t="21923" x="5788025" y="3349625"/>
          <p14:tracePt t="21931" x="5795963" y="3341688"/>
          <p14:tracePt t="21940" x="5811838" y="3341688"/>
          <p14:tracePt t="21947" x="5819775" y="3325813"/>
          <p14:tracePt t="21955" x="5827713" y="3317875"/>
          <p14:tracePt t="21963" x="5835650" y="3317875"/>
          <p14:tracePt t="21971" x="5843588" y="3309938"/>
          <p14:tracePt t="21995" x="5851525" y="3309938"/>
          <p14:tracePt t="22035" x="5859463" y="3309938"/>
          <p14:tracePt t="22051" x="5867400" y="3309938"/>
          <p14:tracePt t="22059" x="5875338" y="3302000"/>
          <p14:tracePt t="22075" x="5883275" y="3294063"/>
          <p14:tracePt t="22091" x="5891213" y="3294063"/>
          <p14:tracePt t="22107" x="5899150" y="3294063"/>
          <p14:tracePt t="22147" x="5907088" y="3294063"/>
          <p14:tracePt t="22171" x="5915025" y="3286125"/>
          <p14:tracePt t="22211" x="5922963" y="3286125"/>
          <p14:tracePt t="22571" x="5915025" y="3286125"/>
          <p14:tracePt t="22603" x="5899150" y="3286125"/>
          <p14:tracePt t="22651" x="5891213" y="3286125"/>
          <p14:tracePt t="22675" x="5883275" y="3286125"/>
          <p14:tracePt t="22683" x="5875338" y="3286125"/>
          <p14:tracePt t="22699" x="5867400" y="3286125"/>
          <p14:tracePt t="22707" x="5867400" y="3294063"/>
          <p14:tracePt t="22715" x="5859463" y="3294063"/>
          <p14:tracePt t="22723" x="5851525" y="3294063"/>
          <p14:tracePt t="22731" x="5851525" y="3302000"/>
          <p14:tracePt t="22740" x="5843588" y="3302000"/>
          <p14:tracePt t="22763" x="5827713" y="3302000"/>
          <p14:tracePt t="22779" x="5819775" y="3309938"/>
          <p14:tracePt t="22787" x="5803900" y="3309938"/>
          <p14:tracePt t="22803" x="5795963" y="3309938"/>
          <p14:tracePt t="22811" x="5788025" y="3317875"/>
          <p14:tracePt t="22819" x="5780088" y="3317875"/>
          <p14:tracePt t="22835" x="5772150" y="3317875"/>
          <p14:tracePt t="22851" x="5764213" y="3317875"/>
          <p14:tracePt t="22924" x="5764213" y="3325813"/>
          <p14:tracePt t="22947" x="5764213" y="3333750"/>
          <p14:tracePt t="22979" x="5748338" y="3333750"/>
          <p14:tracePt t="23083" x="5756275" y="3333750"/>
          <p14:tracePt t="23091" x="5764213" y="3333750"/>
          <p14:tracePt t="23099" x="5772150" y="3333750"/>
          <p14:tracePt t="23115" x="5780088" y="3341688"/>
          <p14:tracePt t="23123" x="5788025" y="3341688"/>
          <p14:tracePt t="23140" x="5803900" y="3341688"/>
          <p14:tracePt t="23147" x="5819775" y="3341688"/>
          <p14:tracePt t="23155" x="5827713" y="3341688"/>
          <p14:tracePt t="23163" x="5835650" y="3349625"/>
          <p14:tracePt t="23171" x="5843588" y="3349625"/>
          <p14:tracePt t="23179" x="5859463" y="3349625"/>
          <p14:tracePt t="23187" x="5867400" y="3349625"/>
          <p14:tracePt t="23195" x="5875338" y="3349625"/>
          <p14:tracePt t="23203" x="5891213" y="3349625"/>
          <p14:tracePt t="23211" x="5907088" y="3349625"/>
          <p14:tracePt t="23219" x="5915025" y="3349625"/>
          <p14:tracePt t="23227" x="5922963" y="3349625"/>
          <p14:tracePt t="23243" x="5930900" y="3349625"/>
          <p14:tracePt t="23259" x="5938838" y="3349625"/>
          <p14:tracePt t="23371" x="5930900" y="3349625"/>
          <p14:tracePt t="23387" x="5915025" y="3357563"/>
          <p14:tracePt t="23395" x="5907088" y="3365500"/>
          <p14:tracePt t="23403" x="5899150" y="3365500"/>
          <p14:tracePt t="23411" x="5883275" y="3373438"/>
          <p14:tracePt t="23427" x="5867400" y="3373438"/>
          <p14:tracePt t="23435" x="5859463" y="3373438"/>
          <p14:tracePt t="23443" x="5859463" y="3381375"/>
          <p14:tracePt t="23451" x="5851525" y="3381375"/>
          <p14:tracePt t="23459" x="5843588" y="3389313"/>
          <p14:tracePt t="23467" x="5835650" y="3389313"/>
          <p14:tracePt t="23475" x="5819775" y="3389313"/>
          <p14:tracePt t="23483" x="5811838" y="3397250"/>
          <p14:tracePt t="23491" x="5795963" y="3397250"/>
          <p14:tracePt t="23499" x="5788025" y="3405188"/>
          <p14:tracePt t="23507" x="5780088" y="3405188"/>
          <p14:tracePt t="23515" x="5772150" y="3405188"/>
          <p14:tracePt t="23531" x="5764213" y="3405188"/>
          <p14:tracePt t="23739" x="5764213" y="3413125"/>
          <p14:tracePt t="23747" x="5772150" y="3413125"/>
          <p14:tracePt t="23763" x="5780088" y="3413125"/>
          <p14:tracePt t="23771" x="5788025" y="3413125"/>
          <p14:tracePt t="23787" x="5795963" y="3421063"/>
          <p14:tracePt t="23795" x="5803900" y="3421063"/>
          <p14:tracePt t="23803" x="5811838" y="3421063"/>
          <p14:tracePt t="23811" x="5811838" y="3429000"/>
          <p14:tracePt t="23819" x="5819775" y="3436938"/>
          <p14:tracePt t="23827" x="5827713" y="3436938"/>
          <p14:tracePt t="23835" x="5835650" y="3444875"/>
          <p14:tracePt t="23851" x="5843588" y="3452813"/>
          <p14:tracePt t="23859" x="5851525" y="3452813"/>
          <p14:tracePt t="23867" x="5859463" y="3460750"/>
          <p14:tracePt t="23875" x="5875338" y="3460750"/>
          <p14:tracePt t="23883" x="5875338" y="3476625"/>
          <p14:tracePt t="23899" x="5883275" y="3476625"/>
          <p14:tracePt t="23915" x="5883275" y="3484563"/>
          <p14:tracePt t="23931" x="5891213" y="3484563"/>
          <p14:tracePt t="25867" x="5899150" y="3484563"/>
          <p14:tracePt t="25899" x="5907088" y="3484563"/>
          <p14:tracePt t="27963" x="5899150" y="3484563"/>
          <p14:tracePt t="27987" x="5891213" y="3484563"/>
          <p14:tracePt t="28003" x="5883275" y="3484563"/>
          <p14:tracePt t="28019" x="5875338" y="3484563"/>
          <p14:tracePt t="28027" x="5867400" y="3484563"/>
          <p14:tracePt t="28035" x="5851525" y="3492500"/>
          <p14:tracePt t="28043" x="5835650" y="3500438"/>
          <p14:tracePt t="28051" x="5827713" y="3500438"/>
          <p14:tracePt t="28059" x="5811838" y="3508375"/>
          <p14:tracePt t="28067" x="5795963" y="3524250"/>
          <p14:tracePt t="28075" x="5772150" y="3532188"/>
          <p14:tracePt t="28083" x="5756275" y="3548063"/>
          <p14:tracePt t="28091" x="5732463" y="3556000"/>
          <p14:tracePt t="28099" x="5700713" y="3571875"/>
          <p14:tracePt t="28107" x="5667375" y="3595688"/>
          <p14:tracePt t="28115" x="5619750" y="3621088"/>
          <p14:tracePt t="28122" x="5572125" y="3644900"/>
          <p14:tracePt t="28131" x="5492750" y="3668713"/>
          <p14:tracePt t="28140" x="5421313" y="3684588"/>
          <p14:tracePt t="28147" x="5334000" y="3700463"/>
          <p14:tracePt t="28155" x="5237163" y="3732213"/>
          <p14:tracePt t="28163" x="5141913" y="3740150"/>
          <p14:tracePt t="28171" x="5022850" y="3748088"/>
          <p14:tracePt t="28179" x="4918075" y="3748088"/>
          <p14:tracePt t="28187" x="4799013" y="3756025"/>
          <p14:tracePt t="28195" x="4687888" y="3756025"/>
          <p14:tracePt t="28203" x="4567238" y="3756025"/>
          <p14:tracePt t="28211" x="4456113" y="3756025"/>
          <p14:tracePt t="28219" x="4344988" y="3756025"/>
          <p14:tracePt t="28227" x="4241800" y="3756025"/>
          <p14:tracePt t="28235" x="4137025" y="3756025"/>
          <p14:tracePt t="28243" x="4049713" y="3748088"/>
          <p14:tracePt t="28251" x="3954463" y="3740150"/>
          <p14:tracePt t="28259" x="3883025" y="3740150"/>
          <p14:tracePt t="28267" x="3817938" y="3740150"/>
          <p14:tracePt t="28275" x="3762375" y="3740150"/>
          <p14:tracePt t="28283" x="3714750" y="3724275"/>
          <p14:tracePt t="28291" x="3675063" y="3724275"/>
          <p14:tracePt t="28299" x="3635375" y="3716338"/>
          <p14:tracePt t="28307" x="3603625" y="3708400"/>
          <p14:tracePt t="28315" x="3587750" y="3708400"/>
          <p14:tracePt t="28323" x="3563938" y="3700463"/>
          <p14:tracePt t="28331" x="3556000" y="3700463"/>
          <p14:tracePt t="28340" x="3532188" y="3692525"/>
          <p14:tracePt t="28355" x="3524250" y="3684588"/>
          <p14:tracePt t="28363" x="3516313" y="3676650"/>
          <p14:tracePt t="28371" x="3500438" y="3668713"/>
          <p14:tracePt t="28379" x="3484563" y="3652838"/>
          <p14:tracePt t="28387" x="3476625" y="3644900"/>
          <p14:tracePt t="28395" x="3459163" y="3629025"/>
          <p14:tracePt t="28403" x="3435350" y="3613150"/>
          <p14:tracePt t="28411" x="3427413" y="3595688"/>
          <p14:tracePt t="28419" x="3411538" y="3579813"/>
          <p14:tracePt t="28427" x="3387725" y="3571875"/>
          <p14:tracePt t="28435" x="3371850" y="3563938"/>
          <p14:tracePt t="28443" x="3363913" y="3556000"/>
          <p14:tracePt t="28451" x="3348038" y="3548063"/>
          <p14:tracePt t="28459" x="3340100" y="3548063"/>
          <p14:tracePt t="28467" x="3332163" y="3548063"/>
          <p14:tracePt t="28483" x="3324225" y="3540125"/>
          <p14:tracePt t="28491" x="3316288" y="3540125"/>
          <p14:tracePt t="28515" x="3300413" y="3524250"/>
          <p14:tracePt t="28523" x="3284538" y="3524250"/>
          <p14:tracePt t="28531" x="3268663" y="3516313"/>
          <p14:tracePt t="28540" x="3244850" y="3500438"/>
          <p14:tracePt t="28547" x="3228975" y="3500438"/>
          <p14:tracePt t="28555" x="3205163" y="3492500"/>
          <p14:tracePt t="28563" x="3189288" y="3484563"/>
          <p14:tracePt t="28571" x="3181350" y="3484563"/>
          <p14:tracePt t="28635" x="3181350" y="3476625"/>
          <p14:tracePt t="28907" x="3181350" y="3484563"/>
          <p14:tracePt t="28915" x="3181350" y="3492500"/>
          <p14:tracePt t="28923" x="3181350" y="3500438"/>
          <p14:tracePt t="28931" x="3181350" y="3516313"/>
          <p14:tracePt t="28939" x="3181350" y="3540125"/>
          <p14:tracePt t="28947" x="3181350" y="3563938"/>
          <p14:tracePt t="28955" x="3181350" y="3595688"/>
          <p14:tracePt t="28963" x="3181350" y="3636963"/>
          <p14:tracePt t="28971" x="3189288" y="3684588"/>
          <p14:tracePt t="28979" x="3205163" y="3740150"/>
          <p14:tracePt t="28987" x="3228975" y="3803650"/>
          <p14:tracePt t="28995" x="3252788" y="3890963"/>
          <p14:tracePt t="29003" x="3268663" y="3971925"/>
          <p14:tracePt t="29011" x="3292475" y="4059238"/>
          <p14:tracePt t="29019" x="3324225" y="4130675"/>
          <p14:tracePt t="29027" x="3355975" y="4210050"/>
          <p14:tracePt t="29035" x="3371850" y="4291013"/>
          <p14:tracePt t="29043" x="3395663" y="4354513"/>
          <p14:tracePt t="29051" x="3411538" y="4418013"/>
          <p14:tracePt t="29059" x="3419475" y="4465638"/>
          <p14:tracePt t="29067" x="3427413" y="4521200"/>
          <p14:tracePt t="29075" x="3435350" y="4545013"/>
          <p14:tracePt t="29083" x="3443288" y="4584700"/>
          <p14:tracePt t="29091" x="3443288" y="4608513"/>
          <p14:tracePt t="29099" x="3443288" y="4633913"/>
          <p14:tracePt t="29107" x="3443288" y="4665663"/>
          <p14:tracePt t="29115" x="3435350" y="4689475"/>
          <p14:tracePt t="29123" x="3419475" y="4713288"/>
          <p14:tracePt t="29131" x="3395663" y="4729163"/>
          <p14:tracePt t="29140" x="3371850" y="4752975"/>
          <p14:tracePt t="29157" x="3324225" y="4800600"/>
          <p14:tracePt t="29163" x="3284538" y="4816475"/>
          <p14:tracePt t="29172" x="3268663" y="4832350"/>
          <p14:tracePt t="29179" x="3252788" y="4856163"/>
          <p14:tracePt t="29187" x="3228975" y="4872038"/>
          <p14:tracePt t="29195" x="3205163" y="4879975"/>
          <p14:tracePt t="29203" x="3181350" y="4903788"/>
          <p14:tracePt t="29211" x="3149600" y="4927600"/>
          <p14:tracePt t="29219" x="3133725" y="4951413"/>
          <p14:tracePt t="29227" x="3100388" y="4976813"/>
          <p14:tracePt t="29235" x="3084513" y="5000625"/>
          <p14:tracePt t="29243" x="3052763" y="5024438"/>
          <p14:tracePt t="29251" x="3028950" y="5048250"/>
          <p14:tracePt t="29259" x="3013075" y="5087938"/>
          <p14:tracePt t="29267" x="2981325" y="5111750"/>
          <p14:tracePt t="29275" x="2957513" y="5143500"/>
          <p14:tracePt t="29283" x="2941638" y="5183188"/>
          <p14:tracePt t="29291" x="2917825" y="5222875"/>
          <p14:tracePt t="29299" x="2894013" y="5246688"/>
          <p14:tracePt t="29307" x="2862263" y="5286375"/>
          <p14:tracePt t="29315" x="2846388" y="5302250"/>
          <p14:tracePt t="29323" x="2822575" y="5335588"/>
          <p14:tracePt t="29331" x="2798763" y="5359400"/>
          <p14:tracePt t="29339" x="2774950" y="5391150"/>
          <p14:tracePt t="29347" x="2759075" y="5407025"/>
          <p14:tracePt t="29355" x="2741613" y="5422900"/>
          <p14:tracePt t="29363" x="2733675" y="5446713"/>
          <p14:tracePt t="29371" x="2717800" y="5462588"/>
          <p14:tracePt t="29379" x="2709863" y="5478463"/>
          <p14:tracePt t="29387" x="2693988" y="5486400"/>
          <p14:tracePt t="29395" x="2686050" y="5502275"/>
          <p14:tracePt t="29403" x="2678113" y="5518150"/>
          <p14:tracePt t="29411" x="2662238" y="5534025"/>
          <p14:tracePt t="29419" x="2654300" y="5541963"/>
          <p14:tracePt t="29427" x="2654300" y="5549900"/>
          <p14:tracePt t="29435" x="2646363" y="5565775"/>
          <p14:tracePt t="29443" x="2638425" y="5581650"/>
          <p14:tracePt t="29451" x="2630488" y="5589588"/>
          <p14:tracePt t="29459" x="2630488" y="5605463"/>
          <p14:tracePt t="29467" x="2614613" y="5613400"/>
          <p14:tracePt t="29475" x="2614613" y="5621338"/>
          <p14:tracePt t="29483" x="2614613" y="5637213"/>
          <p14:tracePt t="29499" x="2606675" y="5645150"/>
          <p14:tracePt t="29507" x="2598738" y="5662613"/>
          <p14:tracePt t="29523" x="2598738" y="5670550"/>
          <p14:tracePt t="29531" x="2598738" y="5678488"/>
          <p14:tracePt t="30627" x="2606675" y="5678488"/>
          <p14:tracePt t="30651" x="2614613" y="5678488"/>
          <p14:tracePt t="30795" x="2622550" y="5678488"/>
          <p14:tracePt t="31140" x="2630488" y="5678488"/>
          <p14:tracePt t="31195" x="2638425" y="5678488"/>
          <p14:tracePt t="31323" x="2646363" y="5678488"/>
          <p14:tracePt t="31387" x="2654300" y="5678488"/>
          <p14:tracePt t="31435" x="2662238" y="5678488"/>
          <p14:tracePt t="31451" x="2670175" y="5678488"/>
          <p14:tracePt t="31459" x="2678113" y="5670550"/>
          <p14:tracePt t="31475" x="2686050" y="5670550"/>
          <p14:tracePt t="31491" x="2701925" y="5662613"/>
          <p14:tracePt t="31507" x="2717800" y="5653088"/>
          <p14:tracePt t="31531" x="2725738" y="5645150"/>
          <p14:tracePt t="31547" x="2725738" y="5629275"/>
          <p14:tracePt t="31555" x="2741613" y="5613400"/>
          <p14:tracePt t="31563" x="2751138" y="5597525"/>
          <p14:tracePt t="31571" x="2767013" y="5581650"/>
          <p14:tracePt t="31579" x="2782888" y="5557838"/>
          <p14:tracePt t="31587" x="2814638" y="5526088"/>
          <p14:tracePt t="31595" x="2838450" y="5494338"/>
          <p14:tracePt t="31603" x="2878138" y="5454650"/>
          <p14:tracePt t="31611" x="2917825" y="5422900"/>
          <p14:tracePt t="31619" x="2965450" y="5375275"/>
          <p14:tracePt t="31627" x="3028950" y="5335588"/>
          <p14:tracePt t="31635" x="3068638" y="5294313"/>
          <p14:tracePt t="31643" x="3100388" y="5262563"/>
          <p14:tracePt t="31651" x="3133725" y="5230813"/>
          <p14:tracePt t="31659" x="3157538" y="5191125"/>
          <p14:tracePt t="31667" x="3173413" y="5151438"/>
          <p14:tracePt t="31675" x="3197225" y="5111750"/>
          <p14:tracePt t="31683" x="3221038" y="5064125"/>
          <p14:tracePt t="31691" x="3236913" y="5016500"/>
          <p14:tracePt t="31699" x="3252788" y="4967288"/>
          <p14:tracePt t="31707" x="3260725" y="4935538"/>
          <p14:tracePt t="31715" x="3268663" y="4887913"/>
          <p14:tracePt t="31723" x="3268663" y="4848225"/>
          <p14:tracePt t="31731" x="3276600" y="4824413"/>
          <p14:tracePt t="31739" x="3284538" y="4808538"/>
          <p14:tracePt t="31747" x="3292475" y="4800600"/>
          <p14:tracePt t="31755" x="3300413" y="4784725"/>
          <p14:tracePt t="31763" x="3300413" y="4776788"/>
          <p14:tracePt t="31779" x="3300413" y="4768850"/>
          <p14:tracePt t="31787" x="3300413" y="4760913"/>
          <p14:tracePt t="31795" x="3300413" y="4752975"/>
          <p14:tracePt t="31803" x="3300413" y="4745038"/>
          <p14:tracePt t="31811" x="3300413" y="4737100"/>
          <p14:tracePt t="31819" x="3300413" y="4713288"/>
          <p14:tracePt t="31827" x="3300413" y="4689475"/>
          <p14:tracePt t="31835" x="3300413" y="4657725"/>
          <p14:tracePt t="31843" x="3300413" y="4624388"/>
          <p14:tracePt t="31851" x="3300413" y="4592638"/>
          <p14:tracePt t="31859" x="3300413" y="4568825"/>
          <p14:tracePt t="31867" x="3300413" y="4537075"/>
          <p14:tracePt t="31875" x="3300413" y="4513263"/>
          <p14:tracePt t="31883" x="3300413" y="4497388"/>
          <p14:tracePt t="31891" x="3300413" y="4481513"/>
          <p14:tracePt t="31899" x="3300413" y="4465638"/>
          <p14:tracePt t="31907" x="3300413" y="4449763"/>
          <p14:tracePt t="31915" x="3300413" y="4433888"/>
          <p14:tracePt t="31923" x="3300413" y="4425950"/>
          <p14:tracePt t="31931" x="3292475" y="4410075"/>
          <p14:tracePt t="31940" x="3284538" y="4402138"/>
          <p14:tracePt t="31947" x="3276600" y="4370388"/>
          <p14:tracePt t="31956" x="3268663" y="4346575"/>
          <p14:tracePt t="31963" x="3260725" y="4330700"/>
          <p14:tracePt t="31971" x="3244850" y="4306888"/>
          <p14:tracePt t="31979" x="3236913" y="4273550"/>
          <p14:tracePt t="31987" x="3221038" y="4241800"/>
          <p14:tracePt t="31995" x="3205163" y="4225925"/>
          <p14:tracePt t="32003" x="3197225" y="4202113"/>
          <p14:tracePt t="32011" x="3197225" y="4178300"/>
          <p14:tracePt t="32019" x="3189288" y="4154488"/>
          <p14:tracePt t="32027" x="3189288" y="4130675"/>
          <p14:tracePt t="32035" x="3189288" y="4114800"/>
          <p14:tracePt t="32043" x="3189288" y="4098925"/>
          <p14:tracePt t="32051" x="3189288" y="4083050"/>
          <p14:tracePt t="32059" x="3189288" y="4075113"/>
          <p14:tracePt t="32067" x="3189288" y="4059238"/>
          <p14:tracePt t="32075" x="3189288" y="4043363"/>
          <p14:tracePt t="32083" x="3181350" y="4027488"/>
          <p14:tracePt t="32091" x="3181350" y="4019550"/>
          <p14:tracePt t="32099" x="3173413" y="3995738"/>
          <p14:tracePt t="32107" x="3173413" y="3987800"/>
          <p14:tracePt t="32115" x="3173413" y="3971925"/>
          <p14:tracePt t="32123" x="3165475" y="3956050"/>
          <p14:tracePt t="32131" x="3165475" y="3938588"/>
          <p14:tracePt t="32139" x="3165475" y="3914775"/>
          <p14:tracePt t="32147" x="3165475" y="3898900"/>
          <p14:tracePt t="32155" x="3165475" y="3875088"/>
          <p14:tracePt t="32163" x="3165475" y="3851275"/>
          <p14:tracePt t="32171" x="3165475" y="3835400"/>
          <p14:tracePt t="32179" x="3165475" y="3811588"/>
          <p14:tracePt t="32187" x="3165475" y="3787775"/>
          <p14:tracePt t="32195" x="3165475" y="3771900"/>
          <p14:tracePt t="32203" x="3165475" y="3756025"/>
          <p14:tracePt t="32211" x="3165475" y="3740150"/>
          <p14:tracePt t="32219" x="3165475" y="3732213"/>
          <p14:tracePt t="32227" x="3165475" y="3716338"/>
          <p14:tracePt t="32235" x="3165475" y="3708400"/>
          <p14:tracePt t="32243" x="3165475" y="3700463"/>
          <p14:tracePt t="32251" x="3157538" y="3684588"/>
          <p14:tracePt t="32267" x="3149600" y="3676650"/>
          <p14:tracePt t="32275" x="3149600" y="3668713"/>
          <p14:tracePt t="32283" x="3149600" y="3660775"/>
          <p14:tracePt t="32291" x="3149600" y="3652838"/>
          <p14:tracePt t="32307" x="3149600" y="3644900"/>
          <p14:tracePt t="32323" x="3141663" y="3636963"/>
          <p14:tracePt t="32331" x="3141663" y="3629025"/>
          <p14:tracePt t="32355" x="3141663" y="3621088"/>
          <p14:tracePt t="32363" x="3141663" y="3613150"/>
          <p14:tracePt t="32371" x="3141663" y="3605213"/>
          <p14:tracePt t="32379" x="3141663" y="3595688"/>
          <p14:tracePt t="32387" x="3141663" y="3587750"/>
          <p14:tracePt t="32395" x="3141663" y="3579813"/>
          <p14:tracePt t="32403" x="3141663" y="3563938"/>
          <p14:tracePt t="32411" x="3133725" y="3540125"/>
          <p14:tracePt t="32419" x="3125788" y="3524250"/>
          <p14:tracePt t="32427" x="3117850" y="3508375"/>
          <p14:tracePt t="32435" x="3117850" y="3500438"/>
          <p14:tracePt t="32443" x="3100388" y="3484563"/>
          <p14:tracePt t="32451" x="3100388" y="3476625"/>
          <p14:tracePt t="32459" x="3100388" y="3468688"/>
          <p14:tracePt t="32467" x="3092450" y="3460750"/>
          <p14:tracePt t="32483" x="3092450" y="3452813"/>
          <p14:tracePt t="32507" x="3092450" y="3444875"/>
          <p14:tracePt t="32891" x="3100388" y="3444875"/>
          <p14:tracePt t="33115" x="3109913" y="3444875"/>
          <p14:tracePt t="33411" x="3117850" y="3444875"/>
          <p14:tracePt t="33427" x="3125788" y="3444875"/>
          <p14:tracePt t="33675" x="3133725" y="3444875"/>
          <p14:tracePt t="34003" x="3141663" y="3444875"/>
          <p14:tracePt t="34019" x="3149600" y="3444875"/>
          <p14:tracePt t="34027" x="3157538" y="3444875"/>
          <p14:tracePt t="34043" x="3157538" y="3436938"/>
          <p14:tracePt t="34051" x="3165475" y="3436938"/>
          <p14:tracePt t="34091" x="3173413" y="3436938"/>
          <p14:tracePt t="34620" x="3157538" y="3436938"/>
          <p14:tracePt t="34627" x="3149600" y="3436938"/>
          <p14:tracePt t="34635" x="3141663" y="3436938"/>
          <p14:tracePt t="34643" x="3133725" y="3436938"/>
          <p14:tracePt t="34651" x="3117850" y="3436938"/>
          <p14:tracePt t="34668" x="3100388" y="3436938"/>
          <p14:tracePt t="34675" x="3092450" y="3436938"/>
          <p14:tracePt t="34691" x="3076575" y="3436938"/>
          <p14:tracePt t="34699" x="3060700" y="3436938"/>
          <p14:tracePt t="34715" x="3052763" y="3436938"/>
          <p14:tracePt t="34723" x="3044825" y="3436938"/>
          <p14:tracePt t="34731" x="3036888" y="3436938"/>
          <p14:tracePt t="34747" x="3021013" y="3436938"/>
          <p14:tracePt t="34763" x="3013075" y="3436938"/>
          <p14:tracePt t="34819" x="3005138" y="3436938"/>
          <p14:tracePt t="34859" x="2997200" y="3436938"/>
          <p14:tracePt t="34867" x="2989263" y="3436938"/>
          <p14:tracePt t="34875" x="2981325" y="3436938"/>
          <p14:tracePt t="34891" x="2965450" y="3436938"/>
          <p14:tracePt t="34907" x="2957513" y="3436938"/>
          <p14:tracePt t="34923" x="2949575" y="3436938"/>
          <p14:tracePt t="35571" x="2957513" y="3436938"/>
          <p14:tracePt t="35715" x="2965450" y="3436938"/>
          <p14:tracePt t="35755" x="2973388" y="3436938"/>
          <p14:tracePt t="35811" x="2981325" y="3436938"/>
          <p14:tracePt t="35851" x="2989263" y="3436938"/>
          <p14:tracePt t="35859" x="2997200" y="3436938"/>
          <p14:tracePt t="35875" x="3005138" y="3436938"/>
          <p14:tracePt t="35891" x="3013075" y="3436938"/>
          <p14:tracePt t="35931" x="3021013" y="3436938"/>
          <p14:tracePt t="35947" x="3036888" y="3436938"/>
          <p14:tracePt t="35963" x="3044825" y="3436938"/>
          <p14:tracePt t="35971" x="3060700" y="3436938"/>
          <p14:tracePt t="35979" x="3076575" y="3436938"/>
          <p14:tracePt t="35995" x="3092450" y="3436938"/>
          <p14:tracePt t="36003" x="3109913" y="3436938"/>
          <p14:tracePt t="36011" x="3117850" y="3436938"/>
          <p14:tracePt t="36019" x="3125788" y="3436938"/>
          <p14:tracePt t="36027" x="3149600" y="3421063"/>
          <p14:tracePt t="36035" x="3173413" y="3421063"/>
          <p14:tracePt t="36043" x="3189288" y="3421063"/>
          <p14:tracePt t="36051" x="3213100" y="3421063"/>
          <p14:tracePt t="36059" x="3244850" y="3421063"/>
          <p14:tracePt t="36067" x="3284538" y="3421063"/>
          <p14:tracePt t="36075" x="3332163" y="3421063"/>
          <p14:tracePt t="36083" x="3371850" y="3421063"/>
          <p14:tracePt t="36091" x="3411538" y="3421063"/>
          <p14:tracePt t="36099" x="3467100" y="3421063"/>
          <p14:tracePt t="36107" x="3516313" y="3421063"/>
          <p14:tracePt t="36115" x="3556000" y="3421063"/>
          <p14:tracePt t="36123" x="3619500" y="3421063"/>
          <p14:tracePt t="36140" x="3730625" y="3421063"/>
          <p14:tracePt t="36147" x="3786188" y="3429000"/>
          <p14:tracePt t="36156" x="3833813" y="3436938"/>
          <p14:tracePt t="36163" x="3883025" y="3436938"/>
          <p14:tracePt t="36171" x="3938588" y="3436938"/>
          <p14:tracePt t="36179" x="3978275" y="3436938"/>
          <p14:tracePt t="36187" x="4010025" y="3444875"/>
          <p14:tracePt t="36195" x="4065588" y="3444875"/>
          <p14:tracePt t="36203" x="4113213" y="3444875"/>
          <p14:tracePt t="36211" x="4160838" y="3444875"/>
          <p14:tracePt t="36219" x="4225925" y="3444875"/>
          <p14:tracePt t="36227" x="4289425" y="3452813"/>
          <p14:tracePt t="36235" x="4352925" y="3452813"/>
          <p14:tracePt t="36243" x="4432300" y="3452813"/>
          <p14:tracePt t="36251" x="4495800" y="3460750"/>
          <p14:tracePt t="36259" x="4559300" y="3460750"/>
          <p14:tracePt t="36267" x="4616450" y="3468688"/>
          <p14:tracePt t="36275" x="4672013" y="3468688"/>
          <p14:tracePt t="36283" x="4719638" y="3468688"/>
          <p14:tracePt t="36291" x="4767263" y="3468688"/>
          <p14:tracePt t="36299" x="4806950" y="3468688"/>
          <p14:tracePt t="36307" x="4854575" y="3468688"/>
          <p14:tracePt t="36315" x="4894263" y="3468688"/>
          <p14:tracePt t="36323" x="4926013" y="3468688"/>
          <p14:tracePt t="36331" x="4959350" y="3468688"/>
          <p14:tracePt t="36339" x="4983163" y="3468688"/>
          <p14:tracePt t="36347" x="5006975" y="3468688"/>
          <p14:tracePt t="36356" x="5030788" y="3476625"/>
          <p14:tracePt t="36363" x="5054600" y="3476625"/>
          <p14:tracePt t="36371" x="5070475" y="3476625"/>
          <p14:tracePt t="36379" x="5086350" y="3476625"/>
          <p14:tracePt t="36387" x="5094288" y="3476625"/>
          <p14:tracePt t="36395" x="5102225" y="3476625"/>
          <p14:tracePt t="36403" x="5118100" y="3484563"/>
          <p14:tracePt t="36411" x="5126038" y="3484563"/>
          <p14:tracePt t="36419" x="5141913" y="3484563"/>
          <p14:tracePt t="36427" x="5165725" y="3484563"/>
          <p14:tracePt t="36435" x="5197475" y="3492500"/>
          <p14:tracePt t="36443" x="5221288" y="3492500"/>
          <p14:tracePt t="36451" x="5245100" y="3492500"/>
          <p14:tracePt t="36459" x="5268913" y="3492500"/>
          <p14:tracePt t="36467" x="5292725" y="3500438"/>
          <p14:tracePt t="36475" x="5310188" y="3500438"/>
          <p14:tracePt t="36483" x="5318125" y="3500438"/>
          <p14:tracePt t="36491" x="5341938" y="3500438"/>
          <p14:tracePt t="36507" x="5349875" y="3500438"/>
          <p14:tracePt t="36515" x="5357813" y="3500438"/>
          <p14:tracePt t="36523" x="5365750" y="3500438"/>
          <p14:tracePt t="36531" x="5373688" y="3500438"/>
          <p14:tracePt t="36547" x="5389563" y="3500438"/>
          <p14:tracePt t="36556" x="5405438" y="3500438"/>
          <p14:tracePt t="36563" x="5421313" y="3500438"/>
          <p14:tracePt t="36571" x="5445125" y="3500438"/>
          <p14:tracePt t="36579" x="5461000" y="3500438"/>
          <p14:tracePt t="36587" x="5476875" y="3500438"/>
          <p14:tracePt t="36595" x="5492750" y="3500438"/>
          <p14:tracePt t="36603" x="5500688" y="3500438"/>
          <p14:tracePt t="36611" x="5516563" y="3500438"/>
          <p14:tracePt t="36627" x="5524500" y="3492500"/>
          <p14:tracePt t="36651" x="5532438" y="3492500"/>
          <p14:tracePt t="36659" x="5540375" y="3492500"/>
          <p14:tracePt t="36667" x="5540375" y="3484563"/>
          <p14:tracePt t="36675" x="5548313" y="3484563"/>
          <p14:tracePt t="36691" x="5556250" y="3484563"/>
          <p14:tracePt t="36707" x="5564188" y="3484563"/>
          <p14:tracePt t="36715" x="5572125" y="3476625"/>
          <p14:tracePt t="36755" x="5580063" y="3476625"/>
          <p14:tracePt t="36771" x="5588000" y="3476625"/>
          <p14:tracePt t="36779" x="5595938" y="3468688"/>
          <p14:tracePt t="36787" x="5603875" y="3468688"/>
          <p14:tracePt t="36795" x="5611813" y="3468688"/>
          <p14:tracePt t="36811" x="5619750" y="3460750"/>
          <p14:tracePt t="36819" x="5627688" y="3452813"/>
          <p14:tracePt t="36835" x="5635625" y="3452813"/>
          <p14:tracePt t="36843" x="5635625" y="3444875"/>
          <p14:tracePt t="36851" x="5643563" y="3444875"/>
          <p14:tracePt t="36867" x="5651500" y="3444875"/>
          <p14:tracePt t="36875" x="5659438" y="3444875"/>
          <p14:tracePt t="36883" x="5659438" y="3429000"/>
          <p14:tracePt t="36891" x="5667375" y="3429000"/>
          <p14:tracePt t="36907" x="5676900" y="3421063"/>
          <p14:tracePt t="36915" x="5684838" y="3421063"/>
          <p14:tracePt t="36923" x="5684838" y="3413125"/>
          <p14:tracePt t="36979" x="5684838" y="3405188"/>
          <p14:tracePt t="37004" x="5684838" y="3397250"/>
          <p14:tracePt t="37011" x="5692775" y="3397250"/>
          <p14:tracePt t="37019" x="5692775" y="3389313"/>
          <p14:tracePt t="37027" x="5700713" y="3389313"/>
          <p14:tracePt t="37035" x="5700713" y="3381375"/>
          <p14:tracePt t="37083" x="5700713" y="3373438"/>
          <p14:tracePt t="37187" x="5700713" y="3381375"/>
          <p14:tracePt t="37195" x="5700713" y="3389313"/>
          <p14:tracePt t="37203" x="5700713" y="3413125"/>
          <p14:tracePt t="37211" x="5700713" y="3421063"/>
          <p14:tracePt t="37219" x="5708650" y="3436938"/>
          <p14:tracePt t="37227" x="5708650" y="3444875"/>
          <p14:tracePt t="37235" x="5708650" y="3460750"/>
          <p14:tracePt t="37243" x="5716588" y="3484563"/>
          <p14:tracePt t="37251" x="5716588" y="3492500"/>
          <p14:tracePt t="37259" x="5724525" y="3500438"/>
          <p14:tracePt t="37275" x="5724525" y="3508375"/>
          <p14:tracePt t="37299" x="5732463" y="3508375"/>
          <p14:tracePt t="37331" x="5732463" y="3516313"/>
          <p14:tracePt t="37427" x="5732463" y="3524250"/>
          <p14:tracePt t="37435" x="5732463" y="3540125"/>
          <p14:tracePt t="37443" x="5740400" y="3563938"/>
          <p14:tracePt t="37451" x="5740400" y="3587750"/>
          <p14:tracePt t="37459" x="5740400" y="3613150"/>
          <p14:tracePt t="37467" x="5748338" y="3652838"/>
          <p14:tracePt t="37475" x="5748338" y="3676650"/>
          <p14:tracePt t="37483" x="5756275" y="3716338"/>
          <p14:tracePt t="37491" x="5756275" y="3748088"/>
          <p14:tracePt t="37500" x="5764213" y="3803650"/>
          <p14:tracePt t="37507" x="5764213" y="3835400"/>
          <p14:tracePt t="37515" x="5772150" y="3867150"/>
          <p14:tracePt t="37523" x="5772150" y="3898900"/>
          <p14:tracePt t="37531" x="5780088" y="3922713"/>
          <p14:tracePt t="37538" x="5788025" y="3938588"/>
          <p14:tracePt t="37547" x="5795963" y="3956050"/>
          <p14:tracePt t="37556" x="5803900" y="3971925"/>
          <p14:tracePt t="37563" x="5811838" y="3987800"/>
          <p14:tracePt t="37571" x="5827713" y="4011613"/>
          <p14:tracePt t="37579" x="5835650" y="4019550"/>
          <p14:tracePt t="37587" x="5843588" y="4027488"/>
          <p14:tracePt t="37595" x="5843588" y="4043363"/>
          <p14:tracePt t="37619" x="5843588" y="4051300"/>
          <p14:tracePt t="37635" x="5835650" y="4051300"/>
          <p14:tracePt t="37659" x="5835650" y="4059238"/>
          <p14:tracePt t="37667" x="5835650" y="4067175"/>
          <p14:tracePt t="37683" x="5835650" y="4075113"/>
          <p14:tracePt t="37691" x="5827713" y="4075113"/>
          <p14:tracePt t="37700" x="5827713" y="4083050"/>
          <p14:tracePt t="37715" x="5827713" y="4090988"/>
          <p14:tracePt t="37723" x="5827713" y="4098925"/>
          <p14:tracePt t="37731" x="5819775" y="4106863"/>
          <p14:tracePt t="37747" x="5819775" y="4122738"/>
          <p14:tracePt t="37756" x="5811838" y="4130675"/>
          <p14:tracePt t="37763" x="5811838" y="4138613"/>
          <p14:tracePt t="37771" x="5811838" y="4154488"/>
          <p14:tracePt t="37779" x="5811838" y="4162425"/>
          <p14:tracePt t="37795" x="5811838" y="4178300"/>
          <p14:tracePt t="37811" x="5811838" y="4186238"/>
          <p14:tracePt t="37819" x="5803900" y="4194175"/>
          <p14:tracePt t="37827" x="5803900" y="4202113"/>
          <p14:tracePt t="37843" x="5803900" y="4210050"/>
          <p14:tracePt t="37851" x="5795963" y="4210050"/>
          <p14:tracePt t="37859" x="5795963" y="4217988"/>
          <p14:tracePt t="37915" x="5795963" y="4225925"/>
          <p14:tracePt t="37932" x="5795963" y="4233863"/>
          <p14:tracePt t="37955" x="5788025" y="4241800"/>
          <p14:tracePt t="37971" x="5788025" y="4249738"/>
          <p14:tracePt t="38003" x="5788025" y="4257675"/>
          <p14:tracePt t="38019" x="5788025" y="4265613"/>
          <p14:tracePt t="38059" x="5788025" y="4273550"/>
          <p14:tracePt t="38195" x="5780088" y="4273550"/>
          <p14:tracePt t="38235" x="5764213" y="4273550"/>
          <p14:tracePt t="38419" x="5764213" y="4265613"/>
          <p14:tracePt t="38427" x="5764213" y="4257675"/>
          <p14:tracePt t="38435" x="5764213" y="4249738"/>
          <p14:tracePt t="38443" x="5764213" y="4241800"/>
          <p14:tracePt t="38451" x="5764213" y="4225925"/>
          <p14:tracePt t="38459" x="5764213" y="4217988"/>
          <p14:tracePt t="38467" x="5764213" y="4210050"/>
          <p14:tracePt t="38475" x="5764213" y="4194175"/>
          <p14:tracePt t="38483" x="5764213" y="4186238"/>
          <p14:tracePt t="38491" x="5764213" y="4178300"/>
          <p14:tracePt t="38499" x="5764213" y="4170363"/>
          <p14:tracePt t="38507" x="5764213" y="4154488"/>
          <p14:tracePt t="38515" x="5764213" y="4146550"/>
          <p14:tracePt t="38523" x="5764213" y="4138613"/>
          <p14:tracePt t="38531" x="5764213" y="4122738"/>
          <p14:tracePt t="38539" x="5764213" y="4114800"/>
          <p14:tracePt t="38556" x="5764213" y="4106863"/>
          <p14:tracePt t="38563" x="5764213" y="4098925"/>
          <p14:tracePt t="38587" x="5764213" y="4090988"/>
          <p14:tracePt t="38603" x="5764213" y="4083050"/>
          <p14:tracePt t="38667" x="5764213" y="4075113"/>
          <p14:tracePt t="38707" x="5756275" y="4075113"/>
          <p14:tracePt t="38723" x="5756275" y="4083050"/>
          <p14:tracePt t="38731" x="5756275" y="4098925"/>
          <p14:tracePt t="38738" x="5748338" y="4106863"/>
          <p14:tracePt t="38747" x="5748338" y="4122738"/>
          <p14:tracePt t="38755" x="5748338" y="4138613"/>
          <p14:tracePt t="38763" x="5748338" y="4154488"/>
          <p14:tracePt t="38771" x="5748338" y="4178300"/>
          <p14:tracePt t="38779" x="5748338" y="4186238"/>
          <p14:tracePt t="38787" x="5748338" y="4194175"/>
          <p14:tracePt t="38795" x="5748338" y="4202113"/>
          <p14:tracePt t="38803" x="5756275" y="4202113"/>
          <p14:tracePt t="38811" x="5756275" y="4210050"/>
          <p14:tracePt t="38891" x="5756275" y="4217988"/>
          <p14:tracePt t="38947" x="5756275" y="4225925"/>
          <p14:tracePt t="38956" x="5756275" y="4249738"/>
          <p14:tracePt t="38963" x="5764213" y="4273550"/>
          <p14:tracePt t="38971" x="5772150" y="4298950"/>
          <p14:tracePt t="38979" x="5788025" y="4346575"/>
          <p14:tracePt t="38987" x="5795963" y="4394200"/>
          <p14:tracePt t="38995" x="5811838" y="4441825"/>
          <p14:tracePt t="39003" x="5811838" y="4473575"/>
          <p14:tracePt t="39011" x="5819775" y="4521200"/>
          <p14:tracePt t="39019" x="5835650" y="4545013"/>
          <p14:tracePt t="39027" x="5851525" y="4600575"/>
          <p14:tracePt t="39035" x="5867400" y="4649788"/>
          <p14:tracePt t="39043" x="5875338" y="4673600"/>
          <p14:tracePt t="39051" x="5883275" y="4697413"/>
          <p14:tracePt t="39059" x="5883275" y="4729163"/>
          <p14:tracePt t="39067" x="5891213" y="4752975"/>
          <p14:tracePt t="39075" x="5899150" y="4792663"/>
          <p14:tracePt t="39083" x="5899150" y="4816475"/>
          <p14:tracePt t="39091" x="5907088" y="4840288"/>
          <p14:tracePt t="39099" x="5907088" y="4864100"/>
          <p14:tracePt t="39107" x="5915025" y="4887913"/>
          <p14:tracePt t="39115" x="5915025" y="4903788"/>
          <p14:tracePt t="39123" x="5922963" y="4919663"/>
          <p14:tracePt t="39140" x="5930900" y="4943475"/>
          <p14:tracePt t="39147" x="5930900" y="4951413"/>
          <p14:tracePt t="39156" x="5930900" y="4959350"/>
          <p14:tracePt t="39267" x="5922963" y="4959350"/>
          <p14:tracePt t="39283" x="5915025" y="4967288"/>
          <p14:tracePt t="39291" x="5907088" y="4967288"/>
          <p14:tracePt t="39299" x="5899150" y="4967288"/>
          <p14:tracePt t="39307" x="5891213" y="4967288"/>
          <p14:tracePt t="39315" x="5875338" y="4967288"/>
          <p14:tracePt t="39323" x="5867400" y="4967288"/>
          <p14:tracePt t="39331" x="5851525" y="4967288"/>
          <p14:tracePt t="39339" x="5843588" y="4967288"/>
          <p14:tracePt t="39347" x="5819775" y="4967288"/>
          <p14:tracePt t="39356" x="5811838" y="4959350"/>
          <p14:tracePt t="39363" x="5803900" y="4959350"/>
          <p14:tracePt t="39371" x="5795963" y="4959350"/>
          <p14:tracePt t="39379" x="5788025" y="4959350"/>
          <p14:tracePt t="39387" x="5780088" y="4951413"/>
          <p14:tracePt t="39403" x="5772150" y="4951413"/>
          <p14:tracePt t="39443" x="5772150" y="4943475"/>
          <p14:tracePt t="39459" x="5764213" y="4943475"/>
          <p14:tracePt t="39467" x="5764213" y="4935538"/>
          <p14:tracePt t="39475" x="5764213" y="4927600"/>
          <p14:tracePt t="39499" x="5764213" y="4919663"/>
          <p14:tracePt t="39515" x="5756275" y="4911725"/>
          <p14:tracePt t="39523" x="5756275" y="4903788"/>
          <p14:tracePt t="39531" x="5756275" y="4895850"/>
          <p14:tracePt t="39547" x="5748338" y="4895850"/>
          <p14:tracePt t="39571" x="5748338" y="4887913"/>
          <p14:tracePt t="39747" x="5748338" y="4895850"/>
          <p14:tracePt t="39755" x="5748338" y="4903788"/>
          <p14:tracePt t="39763" x="5740400" y="4903788"/>
          <p14:tracePt t="39771" x="5740400" y="4911725"/>
          <p14:tracePt t="39779" x="5740400" y="4927600"/>
          <p14:tracePt t="39787" x="5740400" y="4935538"/>
          <p14:tracePt t="39803" x="5740400" y="4951413"/>
          <p14:tracePt t="39811" x="5740400" y="4959350"/>
          <p14:tracePt t="39827" x="5740400" y="4967288"/>
          <p14:tracePt t="40115" x="5740400" y="4959350"/>
          <p14:tracePt t="40123" x="5740400" y="4935538"/>
          <p14:tracePt t="40131" x="5740400" y="4919663"/>
          <p14:tracePt t="40139" x="5740400" y="4895850"/>
          <p14:tracePt t="40147" x="5740400" y="4872038"/>
          <p14:tracePt t="40155" x="5740400" y="4840288"/>
          <p14:tracePt t="40163" x="5740400" y="4808538"/>
          <p14:tracePt t="40171" x="5740400" y="4768850"/>
          <p14:tracePt t="40179" x="5740400" y="4721225"/>
          <p14:tracePt t="40187" x="5740400" y="4689475"/>
          <p14:tracePt t="40195" x="5740400" y="4641850"/>
          <p14:tracePt t="40203" x="5740400" y="4600575"/>
          <p14:tracePt t="40211" x="5732463" y="4552950"/>
          <p14:tracePt t="40219" x="5732463" y="4513263"/>
          <p14:tracePt t="40227" x="5732463" y="4473575"/>
          <p14:tracePt t="40235" x="5732463" y="4433888"/>
          <p14:tracePt t="40243" x="5732463" y="4402138"/>
          <p14:tracePt t="40251" x="5732463" y="4370388"/>
          <p14:tracePt t="40259" x="5732463" y="4346575"/>
          <p14:tracePt t="40267" x="5732463" y="4322763"/>
          <p14:tracePt t="40275" x="5732463" y="4291013"/>
          <p14:tracePt t="40283" x="5732463" y="4265613"/>
          <p14:tracePt t="40291" x="5732463" y="4241800"/>
          <p14:tracePt t="40299" x="5732463" y="4217988"/>
          <p14:tracePt t="40307" x="5732463" y="4194175"/>
          <p14:tracePt t="40315" x="5732463" y="4178300"/>
          <p14:tracePt t="40323" x="5732463" y="4162425"/>
          <p14:tracePt t="40331" x="5732463" y="4146550"/>
          <p14:tracePt t="40347" x="5732463" y="4138613"/>
          <p14:tracePt t="40411" x="5732463" y="4146550"/>
          <p14:tracePt t="40419" x="5732463" y="4170363"/>
          <p14:tracePt t="40427" x="5724525" y="4194175"/>
          <p14:tracePt t="40435" x="5724525" y="4225925"/>
          <p14:tracePt t="40443" x="5716588" y="4265613"/>
          <p14:tracePt t="40451" x="5708650" y="4338638"/>
          <p14:tracePt t="40459" x="5708650" y="4402138"/>
          <p14:tracePt t="40467" x="5700713" y="4481513"/>
          <p14:tracePt t="40475" x="5700713" y="4560888"/>
          <p14:tracePt t="40483" x="5700713" y="4633913"/>
          <p14:tracePt t="40491" x="5700713" y="4721225"/>
          <p14:tracePt t="40499" x="5700713" y="4792663"/>
          <p14:tracePt t="40507" x="5700713" y="4848225"/>
          <p14:tracePt t="40515" x="5700713" y="4895850"/>
          <p14:tracePt t="40523" x="5708650" y="4943475"/>
          <p14:tracePt t="40531" x="5724525" y="4984750"/>
          <p14:tracePt t="40539" x="5732463" y="5008563"/>
          <p14:tracePt t="40547" x="5748338" y="5024438"/>
          <p14:tracePt t="40556" x="5756275" y="5040313"/>
          <p14:tracePt t="40563" x="5764213" y="5040313"/>
          <p14:tracePt t="40571" x="5772150" y="5048250"/>
          <p14:tracePt t="40579" x="5780088" y="5048250"/>
          <p14:tracePt t="40595" x="5788025" y="5048250"/>
          <p14:tracePt t="40620" x="5795963" y="5048250"/>
          <p14:tracePt t="40627" x="5803900" y="5048250"/>
          <p14:tracePt t="40635" x="5811838" y="5048250"/>
          <p14:tracePt t="40643" x="5835650" y="5040313"/>
          <p14:tracePt t="40651" x="5843588" y="5040313"/>
          <p14:tracePt t="40659" x="5859463" y="5024438"/>
          <p14:tracePt t="40667" x="5875338" y="5024438"/>
          <p14:tracePt t="40675" x="5883275" y="5008563"/>
          <p14:tracePt t="40683" x="5891213" y="5008563"/>
          <p14:tracePt t="40691" x="5899150" y="5000625"/>
          <p14:tracePt t="40707" x="5907088" y="4992688"/>
          <p14:tracePt t="40731" x="5915025" y="4992688"/>
          <p14:tracePt t="40755" x="5922963" y="4992688"/>
          <p14:tracePt t="40763" x="5922963" y="4984750"/>
          <p14:tracePt t="40771" x="5930900" y="4984750"/>
          <p14:tracePt t="40779" x="5930900" y="4967288"/>
          <p14:tracePt t="40787" x="5938838" y="4959350"/>
          <p14:tracePt t="40795" x="5938838" y="4951413"/>
          <p14:tracePt t="40803" x="5946775" y="4943475"/>
          <p14:tracePt t="40811" x="5946775" y="4935538"/>
          <p14:tracePt t="40819" x="5946775" y="4927600"/>
          <p14:tracePt t="40835" x="5946775" y="4919663"/>
          <p14:tracePt t="40843" x="5946775" y="4903788"/>
          <p14:tracePt t="40851" x="5946775" y="4895850"/>
          <p14:tracePt t="40859" x="5946775" y="4887913"/>
          <p14:tracePt t="40875" x="5938838" y="4879975"/>
          <p14:tracePt t="40891" x="5930900" y="4872038"/>
          <p14:tracePt t="40899" x="5922963" y="4864100"/>
          <p14:tracePt t="40907" x="5915025" y="4864100"/>
          <p14:tracePt t="40915" x="5907088" y="4856163"/>
          <p14:tracePt t="40931" x="5891213" y="4848225"/>
          <p14:tracePt t="40939" x="5891213" y="4840288"/>
          <p14:tracePt t="40947" x="5891213" y="4832350"/>
          <p14:tracePt t="40956" x="5883275" y="4824413"/>
          <p14:tracePt t="40963" x="5883275" y="4816475"/>
          <p14:tracePt t="40979" x="5883275" y="4808538"/>
          <p14:tracePt t="41139" x="5867400" y="4808538"/>
          <p14:tracePt t="41147" x="5859463" y="4808538"/>
          <p14:tracePt t="41156" x="5851525" y="4808538"/>
          <p14:tracePt t="41163" x="5835650" y="4816475"/>
          <p14:tracePt t="41171" x="5827713" y="4816475"/>
          <p14:tracePt t="41179" x="5819775" y="4832350"/>
          <p14:tracePt t="41187" x="5803900" y="4840288"/>
          <p14:tracePt t="41195" x="5803900" y="4848225"/>
          <p14:tracePt t="41203" x="5788025" y="4856163"/>
          <p14:tracePt t="41211" x="5788025" y="4864100"/>
          <p14:tracePt t="41219" x="5780088" y="4864100"/>
          <p14:tracePt t="41227" x="5772150" y="4864100"/>
          <p14:tracePt t="41235" x="5772150" y="4872038"/>
          <p14:tracePt t="41243" x="5764213" y="4872038"/>
          <p14:tracePt t="41267" x="5764213" y="4879975"/>
          <p14:tracePt t="41323" x="5756275" y="4879975"/>
          <p14:tracePt t="41403" x="5764213" y="4887913"/>
          <p14:tracePt t="41411" x="5772150" y="4895850"/>
          <p14:tracePt t="41419" x="5788025" y="4895850"/>
          <p14:tracePt t="41427" x="5803900" y="4903788"/>
          <p14:tracePt t="41435" x="5811838" y="4903788"/>
          <p14:tracePt t="41443" x="5827713" y="4919663"/>
          <p14:tracePt t="41451" x="5843588" y="4919663"/>
          <p14:tracePt t="41459" x="5867400" y="4935538"/>
          <p14:tracePt t="41467" x="5899150" y="4951413"/>
          <p14:tracePt t="41475" x="5915025" y="4951413"/>
          <p14:tracePt t="41483" x="5938838" y="4967288"/>
          <p14:tracePt t="41491" x="5946775" y="4967288"/>
          <p14:tracePt t="41499" x="5954713" y="4976813"/>
          <p14:tracePt t="41507" x="5962650" y="4976813"/>
          <p14:tracePt t="41587" x="5954713" y="4976813"/>
          <p14:tracePt t="41595" x="5954713" y="4984750"/>
          <p14:tracePt t="41603" x="5946775" y="4984750"/>
          <p14:tracePt t="41611" x="5938838" y="4984750"/>
          <p14:tracePt t="41619" x="5930900" y="4984750"/>
          <p14:tracePt t="41627" x="5922963" y="4984750"/>
          <p14:tracePt t="41635" x="5899150" y="4984750"/>
          <p14:tracePt t="41643" x="5891213" y="4984750"/>
          <p14:tracePt t="41651" x="5875338" y="4984750"/>
          <p14:tracePt t="41659" x="5859463" y="4984750"/>
          <p14:tracePt t="41667" x="5851525" y="4984750"/>
          <p14:tracePt t="41675" x="5835650" y="4976813"/>
          <p14:tracePt t="41683" x="5819775" y="4976813"/>
          <p14:tracePt t="41691" x="5811838" y="4967288"/>
          <p14:tracePt t="41699" x="5795963" y="4967288"/>
          <p14:tracePt t="41707" x="5788025" y="4951413"/>
          <p14:tracePt t="41715" x="5780088" y="4951413"/>
          <p14:tracePt t="41723" x="5764213" y="4951413"/>
          <p14:tracePt t="41731" x="5764213" y="4943475"/>
          <p14:tracePt t="41739" x="5748338" y="4943475"/>
          <p14:tracePt t="41755" x="5748338" y="4935538"/>
          <p14:tracePt t="41763" x="5740400" y="4927600"/>
          <p14:tracePt t="41779" x="5732463" y="4919663"/>
          <p14:tracePt t="41787" x="5732463" y="4911725"/>
          <p14:tracePt t="41811" x="5732463" y="4903788"/>
          <p14:tracePt t="42043" x="5732463" y="4895850"/>
          <p14:tracePt t="42059" x="5740400" y="4879975"/>
          <p14:tracePt t="42067" x="5748338" y="4864100"/>
          <p14:tracePt t="42075" x="5756275" y="4832350"/>
          <p14:tracePt t="42083" x="5756275" y="4808538"/>
          <p14:tracePt t="42091" x="5764213" y="4784725"/>
          <p14:tracePt t="42099" x="5764213" y="4752975"/>
          <p14:tracePt t="42107" x="5772150" y="4697413"/>
          <p14:tracePt t="42115" x="5772150" y="4665663"/>
          <p14:tracePt t="42123" x="5772150" y="4624388"/>
          <p14:tracePt t="42131" x="5772150" y="4576763"/>
          <p14:tracePt t="42140" x="5772150" y="4545013"/>
          <p14:tracePt t="42147" x="5780088" y="4513263"/>
          <p14:tracePt t="42156" x="5780088" y="4465638"/>
          <p14:tracePt t="42163" x="5780088" y="4441825"/>
          <p14:tracePt t="42171" x="5780088" y="4410075"/>
          <p14:tracePt t="42179" x="5780088" y="4378325"/>
          <p14:tracePt t="42187" x="5780088" y="4354513"/>
          <p14:tracePt t="42195" x="5780088" y="4338638"/>
          <p14:tracePt t="42203" x="5780088" y="4322763"/>
          <p14:tracePt t="42211" x="5780088" y="4306888"/>
          <p14:tracePt t="42219" x="5780088" y="4281488"/>
          <p14:tracePt t="42227" x="5780088" y="4273550"/>
          <p14:tracePt t="42235" x="5772150" y="4257675"/>
          <p14:tracePt t="42243" x="5764213" y="4249738"/>
          <p14:tracePt t="42251" x="5748338" y="4233863"/>
          <p14:tracePt t="42259" x="5748338" y="4217988"/>
          <p14:tracePt t="42267" x="5740400" y="4210050"/>
          <p14:tracePt t="42275" x="5740400" y="4202113"/>
          <p14:tracePt t="42283" x="5732463" y="4202113"/>
          <p14:tracePt t="42299" x="5732463" y="4194175"/>
          <p14:tracePt t="42323" x="5724525" y="4194175"/>
          <p14:tracePt t="42331" x="5724525" y="4186238"/>
          <p14:tracePt t="42339" x="5724525" y="4178300"/>
          <p14:tracePt t="42347" x="5716588" y="4178300"/>
          <p14:tracePt t="42371" x="5716588" y="4170363"/>
          <p14:tracePt t="42395" x="5716588" y="4162425"/>
          <p14:tracePt t="42411" x="5716588" y="4146550"/>
          <p14:tracePt t="42427" x="5716588" y="4130675"/>
          <p14:tracePt t="42443" x="5716588" y="4122738"/>
          <p14:tracePt t="42451" x="5716588" y="4114800"/>
          <p14:tracePt t="42475" x="5716588" y="4106863"/>
          <p14:tracePt t="42491" x="5716588" y="4098925"/>
          <p14:tracePt t="42507" x="5724525" y="4098925"/>
          <p14:tracePt t="42515" x="5724525" y="4090988"/>
          <p14:tracePt t="42539" x="5732463" y="4090988"/>
          <p14:tracePt t="42619" x="5732463" y="4083050"/>
          <p14:tracePt t="42691" x="5732463" y="4090988"/>
          <p14:tracePt t="42699" x="5732463" y="4098925"/>
          <p14:tracePt t="42707" x="5732463" y="4106863"/>
          <p14:tracePt t="42715" x="5732463" y="4122738"/>
          <p14:tracePt t="42723" x="5724525" y="4138613"/>
          <p14:tracePt t="42731" x="5724525" y="4154488"/>
          <p14:tracePt t="42739" x="5716588" y="4162425"/>
          <p14:tracePt t="42747" x="5716588" y="4170363"/>
          <p14:tracePt t="42755" x="5716588" y="4178300"/>
          <p14:tracePt t="42763" x="5716588" y="4186238"/>
          <p14:tracePt t="42915" x="5716588" y="4170363"/>
          <p14:tracePt t="42923" x="5716588" y="4162425"/>
          <p14:tracePt t="42931" x="5716588" y="4146550"/>
          <p14:tracePt t="42938" x="5708650" y="4122738"/>
          <p14:tracePt t="42947" x="5708650" y="4098925"/>
          <p14:tracePt t="42956" x="5700713" y="4067175"/>
          <p14:tracePt t="42963" x="5692775" y="4043363"/>
          <p14:tracePt t="42971" x="5692775" y="4019550"/>
          <p14:tracePt t="42979" x="5684838" y="3979863"/>
          <p14:tracePt t="42987" x="5676900" y="3948113"/>
          <p14:tracePt t="42995" x="5667375" y="3922713"/>
          <p14:tracePt t="43003" x="5659438" y="3898900"/>
          <p14:tracePt t="43011" x="5651500" y="3867150"/>
          <p14:tracePt t="43019" x="5651500" y="3843338"/>
          <p14:tracePt t="43027" x="5643563" y="3819525"/>
          <p14:tracePt t="43035" x="5635625" y="3803650"/>
          <p14:tracePt t="43043" x="5627688" y="3787775"/>
          <p14:tracePt t="43051" x="5627688" y="3763963"/>
          <p14:tracePt t="43059" x="5619750" y="3748088"/>
          <p14:tracePt t="43067" x="5611813" y="3724275"/>
          <p14:tracePt t="43075" x="5603875" y="3708400"/>
          <p14:tracePt t="43083" x="5603875" y="3684588"/>
          <p14:tracePt t="43091" x="5603875" y="3668713"/>
          <p14:tracePt t="43099" x="5595938" y="3660775"/>
          <p14:tracePt t="43107" x="5595938" y="3644900"/>
          <p14:tracePt t="43115" x="5595938" y="3636963"/>
          <p14:tracePt t="43123" x="5595938" y="3629025"/>
          <p14:tracePt t="43131" x="5595938" y="3621088"/>
          <p14:tracePt t="43139" x="5603875" y="3621088"/>
          <p14:tracePt t="43147" x="5603875" y="3613150"/>
          <p14:tracePt t="43156" x="5603875" y="3605213"/>
          <p14:tracePt t="43163" x="5603875" y="3595688"/>
          <p14:tracePt t="43171" x="5619750" y="3595688"/>
          <p14:tracePt t="43179" x="5619750" y="3579813"/>
          <p14:tracePt t="43187" x="5627688" y="3571875"/>
          <p14:tracePt t="43195" x="5635625" y="3563938"/>
          <p14:tracePt t="43203" x="5643563" y="3548063"/>
          <p14:tracePt t="43211" x="5651500" y="3540125"/>
          <p14:tracePt t="43219" x="5659438" y="3516313"/>
          <p14:tracePt t="43227" x="5667375" y="3516313"/>
          <p14:tracePt t="43235" x="5676900" y="3500438"/>
          <p14:tracePt t="43243" x="5692775" y="3492500"/>
          <p14:tracePt t="43251" x="5692775" y="3476625"/>
          <p14:tracePt t="43259" x="5708650" y="3460750"/>
          <p14:tracePt t="43267" x="5716588" y="3452813"/>
          <p14:tracePt t="43275" x="5716588" y="3429000"/>
          <p14:tracePt t="43283" x="5724525" y="3421063"/>
          <p14:tracePt t="43291" x="5724525" y="3413125"/>
          <p14:tracePt t="43299" x="5724525" y="3397250"/>
          <p14:tracePt t="43307" x="5732463" y="3397250"/>
          <p14:tracePt t="43315" x="5732463" y="3389313"/>
          <p14:tracePt t="43419" x="5724525" y="3389313"/>
          <p14:tracePt t="43555" x="5724525" y="3405188"/>
          <p14:tracePt t="43579" x="5724525" y="3413125"/>
          <p14:tracePt t="43587" x="5732463" y="3413125"/>
          <p14:tracePt t="43595" x="5740400" y="3413125"/>
          <p14:tracePt t="43611" x="5748338" y="3413125"/>
          <p14:tracePt t="43619" x="5756275" y="3413125"/>
          <p14:tracePt t="43627" x="5764213" y="3413125"/>
          <p14:tracePt t="43643" x="5772150" y="3413125"/>
          <p14:tracePt t="43667" x="5780088" y="3413125"/>
          <p14:tracePt t="43683" x="5788025" y="3413125"/>
          <p14:tracePt t="43699" x="5795963" y="3413125"/>
          <p14:tracePt t="43715" x="5795963" y="3405188"/>
          <p14:tracePt t="43731" x="5803900" y="3405188"/>
          <p14:tracePt t="43819" x="5795963" y="3405188"/>
          <p14:tracePt t="43835" x="5788025" y="3405188"/>
          <p14:tracePt t="43851" x="5780088" y="3405188"/>
          <p14:tracePt t="43867" x="5772150" y="3405188"/>
          <p14:tracePt t="43875" x="5772150" y="3413125"/>
          <p14:tracePt t="43891" x="5764213" y="3413125"/>
          <p14:tracePt t="43899" x="5764213" y="3421063"/>
          <p14:tracePt t="43915" x="5748338" y="3421063"/>
          <p14:tracePt t="43955" x="5748338" y="3429000"/>
          <p14:tracePt t="44107" x="5748338" y="3421063"/>
          <p14:tracePt t="44115" x="5756275" y="3421063"/>
          <p14:tracePt t="44131" x="5764213" y="3413125"/>
          <p14:tracePt t="44139" x="5780088" y="3405188"/>
          <p14:tracePt t="44147" x="5788025" y="3405188"/>
          <p14:tracePt t="44155" x="5803900" y="3397250"/>
          <p14:tracePt t="44163" x="5811838" y="3389313"/>
          <p14:tracePt t="44171" x="5827713" y="3381375"/>
          <p14:tracePt t="44179" x="5843588" y="3373438"/>
          <p14:tracePt t="44187" x="5851525" y="3365500"/>
          <p14:tracePt t="44195" x="5867400" y="3349625"/>
          <p14:tracePt t="44203" x="5883275" y="3349625"/>
          <p14:tracePt t="44211" x="5883275" y="3341688"/>
          <p14:tracePt t="44219" x="5899150" y="3333750"/>
          <p14:tracePt t="44227" x="5907088" y="3325813"/>
          <p14:tracePt t="44235" x="5915025" y="3317875"/>
          <p14:tracePt t="44243" x="5930900" y="3317875"/>
          <p14:tracePt t="44251" x="5930900" y="3309938"/>
          <p14:tracePt t="44315" x="5922963" y="3309938"/>
          <p14:tracePt t="44331" x="5915025" y="3309938"/>
          <p14:tracePt t="44338" x="5907088" y="3309938"/>
          <p14:tracePt t="44347" x="5899150" y="3309938"/>
          <p14:tracePt t="44355" x="5883275" y="3309938"/>
          <p14:tracePt t="44363" x="5883275" y="3325813"/>
          <p14:tracePt t="44371" x="5867400" y="3325813"/>
          <p14:tracePt t="44379" x="5859463" y="3325813"/>
          <p14:tracePt t="44387" x="5851525" y="3333750"/>
          <p14:tracePt t="44395" x="5835650" y="3341688"/>
          <p14:tracePt t="44403" x="5827713" y="3341688"/>
          <p14:tracePt t="44411" x="5811838" y="3349625"/>
          <p14:tracePt t="44419" x="5811838" y="3357563"/>
          <p14:tracePt t="44427" x="5803900" y="3365500"/>
          <p14:tracePt t="44435" x="5795963" y="3373438"/>
          <p14:tracePt t="44443" x="5788025" y="3373438"/>
          <p14:tracePt t="44451" x="5780088" y="3373438"/>
          <p14:tracePt t="44459" x="5780088" y="3381375"/>
          <p14:tracePt t="44595" x="5795963" y="3381375"/>
          <p14:tracePt t="44603" x="5811838" y="3389313"/>
          <p14:tracePt t="44611" x="5819775" y="3389313"/>
          <p14:tracePt t="44619" x="5835650" y="3397250"/>
          <p14:tracePt t="44627" x="5851525" y="3397250"/>
          <p14:tracePt t="44635" x="5875338" y="3397250"/>
          <p14:tracePt t="44643" x="5891213" y="3397250"/>
          <p14:tracePt t="44651" x="5907088" y="3397250"/>
          <p14:tracePt t="44659" x="5922963" y="3397250"/>
          <p14:tracePt t="44667" x="5938838" y="3397250"/>
          <p14:tracePt t="44675" x="5946775" y="3397250"/>
          <p14:tracePt t="44683" x="5954713" y="3397250"/>
          <p14:tracePt t="44739" x="5946775" y="3397250"/>
          <p14:tracePt t="44747" x="5938838" y="3405188"/>
          <p14:tracePt t="44755" x="5922963" y="3405188"/>
          <p14:tracePt t="44763" x="5915025" y="3413125"/>
          <p14:tracePt t="44779" x="5899150" y="3413125"/>
          <p14:tracePt t="44787" x="5891213" y="3421063"/>
          <p14:tracePt t="44795" x="5875338" y="3429000"/>
          <p14:tracePt t="44803" x="5859463" y="3429000"/>
          <p14:tracePt t="44819" x="5851525" y="3429000"/>
          <p14:tracePt t="44827" x="5843588" y="3429000"/>
          <p14:tracePt t="44883" x="5835650" y="3429000"/>
          <p14:tracePt t="44907" x="5827713" y="3429000"/>
          <p14:tracePt t="44923" x="5819775" y="3429000"/>
          <p14:tracePt t="44947" x="5811838" y="3429000"/>
          <p14:tracePt t="44955" x="5811838" y="3436938"/>
          <p14:tracePt t="45091" x="5827713" y="3444875"/>
          <p14:tracePt t="45099" x="5851525" y="3460750"/>
          <p14:tracePt t="45107" x="5875338" y="3468688"/>
          <p14:tracePt t="45115" x="5899150" y="3476625"/>
          <p14:tracePt t="45123" x="5922963" y="3484563"/>
          <p14:tracePt t="45131" x="5962650" y="3500438"/>
          <p14:tracePt t="45139" x="5986463" y="3516313"/>
          <p14:tracePt t="45156" x="6026150" y="3524250"/>
          <p14:tracePt t="45163" x="6051550" y="3532188"/>
          <p14:tracePt t="45171" x="6059488" y="3532188"/>
          <p14:tracePt t="45179" x="6067425" y="3532188"/>
          <p14:tracePt t="45459" x="6067425" y="3540125"/>
          <p14:tracePt t="45483" x="6059488" y="3540125"/>
          <p14:tracePt t="45491" x="6059488" y="3548063"/>
          <p14:tracePt t="45507" x="6059488" y="3556000"/>
          <p14:tracePt t="45515" x="6059488" y="3571875"/>
          <p14:tracePt t="45523" x="6059488" y="3579813"/>
          <p14:tracePt t="45531" x="6059488" y="3595688"/>
          <p14:tracePt t="45538" x="6059488" y="3605213"/>
          <p14:tracePt t="45547" x="6059488" y="3629025"/>
          <p14:tracePt t="45556" x="6059488" y="3652838"/>
          <p14:tracePt t="45563" x="6059488" y="3676650"/>
          <p14:tracePt t="45571" x="6059488" y="3708400"/>
          <p14:tracePt t="45579" x="6051550" y="3740150"/>
          <p14:tracePt t="45587" x="6051550" y="3771900"/>
          <p14:tracePt t="45595" x="6051550" y="3811588"/>
          <p14:tracePt t="45603" x="6051550" y="3851275"/>
          <p14:tracePt t="45611" x="6051550" y="3890963"/>
          <p14:tracePt t="45619" x="6051550" y="3948113"/>
          <p14:tracePt t="45627" x="6051550" y="3987800"/>
          <p14:tracePt t="45635" x="6051550" y="4019550"/>
          <p14:tracePt t="45643" x="6051550" y="4043363"/>
          <p14:tracePt t="45651" x="6051550" y="4067175"/>
          <p14:tracePt t="45659" x="6051550" y="4090988"/>
          <p14:tracePt t="45667" x="6051550" y="4106863"/>
          <p14:tracePt t="45675" x="6051550" y="4114800"/>
          <p14:tracePt t="45684" x="6051550" y="4122738"/>
          <p14:tracePt t="45691" x="6043613" y="4130675"/>
          <p14:tracePt t="45699" x="6043613" y="4138613"/>
          <p14:tracePt t="45707" x="6034088" y="4146550"/>
          <p14:tracePt t="45715" x="6026150" y="4146550"/>
          <p14:tracePt t="45731" x="6018213" y="4146550"/>
          <p14:tracePt t="45747" x="6010275" y="4154488"/>
          <p14:tracePt t="45763" x="5994400" y="4154488"/>
          <p14:tracePt t="45771" x="5994400" y="4162425"/>
          <p14:tracePt t="45779" x="5986463" y="4162425"/>
          <p14:tracePt t="45803" x="5978525" y="4162425"/>
          <p14:tracePt t="45819" x="5970588" y="4170363"/>
          <p14:tracePt t="45835" x="5962650" y="4170363"/>
          <p14:tracePt t="45851" x="5954713" y="4170363"/>
          <p14:tracePt t="45883" x="5946775" y="4170363"/>
          <p14:tracePt t="45891" x="5938838" y="4170363"/>
          <p14:tracePt t="45923" x="5938838" y="4162425"/>
          <p14:tracePt t="45931" x="5938838" y="4138613"/>
          <p14:tracePt t="45938" x="5938838" y="4130675"/>
          <p14:tracePt t="45947" x="5946775" y="4122738"/>
          <p14:tracePt t="45956" x="5954713" y="4098925"/>
          <p14:tracePt t="45963" x="5954713" y="4083050"/>
          <p14:tracePt t="45971" x="5962650" y="4067175"/>
          <p14:tracePt t="45979" x="5970588" y="4059238"/>
          <p14:tracePt t="45987" x="5978525" y="4043363"/>
          <p14:tracePt t="45995" x="5986463" y="4043363"/>
          <p14:tracePt t="46003" x="5986463" y="4027488"/>
          <p14:tracePt t="46027" x="5994400" y="4027488"/>
          <p14:tracePt t="46035" x="5994400" y="4019550"/>
          <p14:tracePt t="46099" x="5978525" y="4019550"/>
          <p14:tracePt t="46115" x="5962650" y="4019550"/>
          <p14:tracePt t="46123" x="5946775" y="4027488"/>
          <p14:tracePt t="46131" x="5930900" y="4035425"/>
          <p14:tracePt t="46138" x="5907088" y="4035425"/>
          <p14:tracePt t="46147" x="5867400" y="4051300"/>
          <p14:tracePt t="46156" x="5851525" y="4067175"/>
          <p14:tracePt t="46163" x="5827713" y="4083050"/>
          <p14:tracePt t="46171" x="5795963" y="4098925"/>
          <p14:tracePt t="46179" x="5788025" y="4106863"/>
          <p14:tracePt t="46187" x="5780088" y="4114800"/>
          <p14:tracePt t="46195" x="5764213" y="4122738"/>
          <p14:tracePt t="46203" x="5764213" y="4130675"/>
          <p14:tracePt t="46211" x="5756275" y="4130675"/>
          <p14:tracePt t="46219" x="5748338" y="4130675"/>
          <p14:tracePt t="46235" x="5748338" y="4138613"/>
          <p14:tracePt t="46315" x="5756275" y="4138613"/>
          <p14:tracePt t="46331" x="5764213" y="4138613"/>
          <p14:tracePt t="46339" x="5780088" y="4138613"/>
          <p14:tracePt t="46347" x="5795963" y="4130675"/>
          <p14:tracePt t="46355" x="5803900" y="4130675"/>
          <p14:tracePt t="46363" x="5827713" y="4130675"/>
          <p14:tracePt t="46371" x="5851525" y="4122738"/>
          <p14:tracePt t="46379" x="5867400" y="4122738"/>
          <p14:tracePt t="46387" x="5891213" y="4122738"/>
          <p14:tracePt t="46395" x="5907088" y="4122738"/>
          <p14:tracePt t="46411" x="5915025" y="4122738"/>
          <p14:tracePt t="46475" x="5915025" y="4130675"/>
          <p14:tracePt t="46491" x="5907088" y="4138613"/>
          <p14:tracePt t="46499" x="5899150" y="4146550"/>
          <p14:tracePt t="46507" x="5883275" y="4154488"/>
          <p14:tracePt t="46515" x="5875338" y="4170363"/>
          <p14:tracePt t="46523" x="5851525" y="4178300"/>
          <p14:tracePt t="46531" x="5843588" y="4194175"/>
          <p14:tracePt t="46539" x="5835650" y="4202113"/>
          <p14:tracePt t="46547" x="5827713" y="4210050"/>
          <p14:tracePt t="46555" x="5819775" y="4217988"/>
          <p14:tracePt t="46627" x="5819775" y="4225925"/>
          <p14:tracePt t="46635" x="5827713" y="4225925"/>
          <p14:tracePt t="46651" x="5835650" y="4225925"/>
          <p14:tracePt t="46659" x="5843588" y="4225925"/>
          <p14:tracePt t="46667" x="5851525" y="4233863"/>
          <p14:tracePt t="46675" x="5859463" y="4241800"/>
          <p14:tracePt t="46683" x="5891213" y="4241800"/>
          <p14:tracePt t="46691" x="5907088" y="4257675"/>
          <p14:tracePt t="46699" x="5930900" y="4265613"/>
          <p14:tracePt t="46707" x="5938838" y="4265613"/>
          <p14:tracePt t="46715" x="5954713" y="4281488"/>
          <p14:tracePt t="46723" x="5962650" y="4281488"/>
          <p14:tracePt t="46843" x="5946775" y="4281488"/>
          <p14:tracePt t="46851" x="5915025" y="4291013"/>
          <p14:tracePt t="46859" x="5875338" y="4291013"/>
          <p14:tracePt t="46867" x="5795963" y="4298950"/>
          <p14:tracePt t="46875" x="5716588" y="4298950"/>
          <p14:tracePt t="46883" x="5619750" y="4298950"/>
          <p14:tracePt t="46891" x="5500688" y="4298950"/>
          <p14:tracePt t="46899" x="5373688" y="4298950"/>
          <p14:tracePt t="46907" x="5245100" y="4298950"/>
          <p14:tracePt t="46915" x="5110163" y="4298950"/>
          <p14:tracePt t="46923" x="4951413" y="4306888"/>
          <p14:tracePt t="46931" x="4799013" y="4306888"/>
          <p14:tracePt t="46939" x="4656138" y="4330700"/>
          <p14:tracePt t="46947" x="4519613" y="4338638"/>
          <p14:tracePt t="46956" x="4400550" y="4346575"/>
          <p14:tracePt t="46963" x="4297363" y="4354513"/>
          <p14:tracePt t="46971" x="4200525" y="4354513"/>
          <p14:tracePt t="46979" x="4105275" y="4354513"/>
          <p14:tracePt t="46987" x="4025900" y="4354513"/>
          <p14:tracePt t="46995" x="3946525" y="4354513"/>
          <p14:tracePt t="47003" x="3883025" y="4354513"/>
          <p14:tracePt t="47011" x="3817938" y="4346575"/>
          <p14:tracePt t="47019" x="3762375" y="4338638"/>
          <p14:tracePt t="47027" x="3722688" y="4338638"/>
          <p14:tracePt t="47035" x="3683000" y="4338638"/>
          <p14:tracePt t="47043" x="3659188" y="4338638"/>
          <p14:tracePt t="47051" x="3643313" y="4338638"/>
          <p14:tracePt t="47059" x="3627438" y="4338638"/>
          <p14:tracePt t="47067" x="3611563" y="4330700"/>
          <p14:tracePt t="47075" x="3603625" y="4330700"/>
          <p14:tracePt t="47083" x="3579813" y="4322763"/>
          <p14:tracePt t="47091" x="3563938" y="4322763"/>
          <p14:tracePt t="47099" x="3540125" y="4322763"/>
          <p14:tracePt t="47107" x="3516313" y="4322763"/>
          <p14:tracePt t="47115" x="3492500" y="4314825"/>
          <p14:tracePt t="47123" x="3459163" y="4314825"/>
          <p14:tracePt t="47131" x="3419475" y="4314825"/>
          <p14:tracePt t="47139" x="3379788" y="4314825"/>
          <p14:tracePt t="47147" x="3340100" y="4314825"/>
          <p14:tracePt t="47156" x="3300413" y="4298950"/>
          <p14:tracePt t="47163" x="3276600" y="4281488"/>
          <p14:tracePt t="47171" x="3236913" y="4281488"/>
          <p14:tracePt t="47179" x="3205163" y="4257675"/>
          <p14:tracePt t="47187" x="3165475" y="4257675"/>
          <p14:tracePt t="47195" x="3117850" y="4241800"/>
          <p14:tracePt t="47203" x="3068638" y="4233863"/>
          <p14:tracePt t="47211" x="3013075" y="4225925"/>
          <p14:tracePt t="47219" x="2973388" y="4217988"/>
          <p14:tracePt t="47227" x="2941638" y="4217988"/>
          <p14:tracePt t="47235" x="2909888" y="4217988"/>
          <p14:tracePt t="47243" x="2886075" y="4217988"/>
          <p14:tracePt t="47251" x="2862263" y="4217988"/>
          <p14:tracePt t="47259" x="2854325" y="4210050"/>
          <p14:tracePt t="47267" x="2846388" y="4210050"/>
          <p14:tracePt t="47315" x="2846388" y="4202113"/>
          <p14:tracePt t="47355" x="2854325" y="4202113"/>
          <p14:tracePt t="47939" x="2838450" y="4202113"/>
          <p14:tracePt t="47955" x="2830513" y="4202113"/>
          <p14:tracePt t="47963" x="2822575" y="4210050"/>
          <p14:tracePt t="47971" x="2798763" y="4210050"/>
          <p14:tracePt t="47979" x="2790825" y="4217988"/>
          <p14:tracePt t="48379" x="2806700" y="4217988"/>
          <p14:tracePt t="48451" x="2814638" y="4225925"/>
          <p14:tracePt t="48459" x="2830513" y="4233863"/>
          <p14:tracePt t="48467" x="2846388" y="4257675"/>
          <p14:tracePt t="48475" x="2870200" y="4291013"/>
          <p14:tracePt t="48483" x="2894013" y="4314825"/>
          <p14:tracePt t="48491" x="2933700" y="4354513"/>
          <p14:tracePt t="48499" x="2981325" y="4394200"/>
          <p14:tracePt t="48507" x="3021013" y="4425950"/>
          <p14:tracePt t="48515" x="3052763" y="4441825"/>
          <p14:tracePt t="48523" x="3076575" y="4473575"/>
          <p14:tracePt t="48531" x="3092450" y="4489450"/>
          <p14:tracePt t="48539" x="3092450" y="4505325"/>
          <p14:tracePt t="48547" x="3100388" y="4529138"/>
          <p14:tracePt t="48555" x="3100388" y="4545013"/>
          <p14:tracePt t="48563" x="3100388" y="4568825"/>
          <p14:tracePt t="48571" x="3092450" y="4616450"/>
          <p14:tracePt t="48579" x="3076575" y="4673600"/>
          <p14:tracePt t="48587" x="3036888" y="4737100"/>
          <p14:tracePt t="48595" x="3021013" y="4792663"/>
          <p14:tracePt t="48603" x="3005138" y="4872038"/>
          <p14:tracePt t="48611" x="2989263" y="4943475"/>
          <p14:tracePt t="48619" x="2989263" y="5024438"/>
          <p14:tracePt t="48627" x="2989263" y="5064125"/>
          <p14:tracePt t="48635" x="2989263" y="5087938"/>
          <p14:tracePt t="48643" x="2989263" y="5119688"/>
          <p14:tracePt t="48651" x="2989263" y="5151438"/>
          <p14:tracePt t="48659" x="2973388" y="5167313"/>
          <p14:tracePt t="48667" x="2957513" y="5191125"/>
          <p14:tracePt t="48675" x="2941638" y="5207000"/>
          <p14:tracePt t="48683" x="2933700" y="5207000"/>
          <p14:tracePt t="48691" x="2933700" y="5230813"/>
          <p14:tracePt t="48699" x="2933700" y="5238750"/>
          <p14:tracePt t="48707" x="2933700" y="5254625"/>
          <p14:tracePt t="48715" x="2933700" y="5270500"/>
          <p14:tracePt t="48723" x="2949575" y="5294313"/>
          <p14:tracePt t="48731" x="2957513" y="5310188"/>
          <p14:tracePt t="48739" x="2981325" y="5335588"/>
          <p14:tracePt t="48747" x="2997200" y="5351463"/>
          <p14:tracePt t="48755" x="3021013" y="5367338"/>
          <p14:tracePt t="48763" x="3052763" y="5375275"/>
          <p14:tracePt t="48771" x="3068638" y="5391150"/>
          <p14:tracePt t="48779" x="3084513" y="5407025"/>
          <p14:tracePt t="48787" x="3100388" y="5422900"/>
          <p14:tracePt t="48795" x="3109913" y="5430838"/>
          <p14:tracePt t="48803" x="3117850" y="5446713"/>
          <p14:tracePt t="48811" x="3125788" y="5462588"/>
          <p14:tracePt t="48819" x="3133725" y="5470525"/>
          <p14:tracePt t="48827" x="3133725" y="5478463"/>
          <p14:tracePt t="48835" x="3133725" y="5486400"/>
          <p14:tracePt t="48843" x="3141663" y="5486400"/>
          <p14:tracePt t="48851" x="3141663" y="5494338"/>
          <p14:tracePt t="48859" x="3141663" y="5502275"/>
          <p14:tracePt t="48875" x="3141663" y="5510213"/>
          <p14:tracePt t="48883" x="3141663" y="5518150"/>
          <p14:tracePt t="48891" x="3141663" y="5526088"/>
          <p14:tracePt t="48907" x="3141663" y="5534025"/>
          <p14:tracePt t="48923" x="3141663" y="5541963"/>
          <p14:tracePt t="48931" x="3141663" y="5549900"/>
          <p14:tracePt t="48939" x="3141663" y="5557838"/>
          <p14:tracePt t="48947" x="3141663" y="5565775"/>
          <p14:tracePt t="48955" x="3141663" y="5573713"/>
          <p14:tracePt t="48963" x="3141663" y="5581650"/>
          <p14:tracePt t="48971" x="3141663" y="5597525"/>
          <p14:tracePt t="48979" x="3141663" y="5605463"/>
          <p14:tracePt t="48987" x="3141663" y="5613400"/>
          <p14:tracePt t="48995" x="3141663" y="5621338"/>
          <p14:tracePt t="49003" x="3141663" y="5645150"/>
          <p14:tracePt t="49019" x="3133725" y="5670550"/>
          <p14:tracePt t="49027" x="3125788" y="5686425"/>
          <p14:tracePt t="49035" x="3125788" y="5702300"/>
          <p14:tracePt t="49043" x="3109913" y="5718175"/>
          <p14:tracePt t="49051" x="3100388" y="5726113"/>
          <p14:tracePt t="49059" x="3100388" y="5741988"/>
          <p14:tracePt t="49067" x="3076575" y="5749925"/>
          <p14:tracePt t="49075" x="3068638" y="5757863"/>
          <p14:tracePt t="49083" x="3060700" y="5773738"/>
          <p14:tracePt t="49091" x="3044825" y="5781675"/>
          <p14:tracePt t="49099" x="3028950" y="5789613"/>
          <p14:tracePt t="49107" x="3013075" y="5805488"/>
          <p14:tracePt t="49115" x="2997200" y="5805488"/>
          <p14:tracePt t="49123" x="2989263" y="5813425"/>
          <p14:tracePt t="49131" x="2981325" y="5821363"/>
          <p14:tracePt t="49139" x="2965450" y="5821363"/>
          <p14:tracePt t="49156" x="2949575" y="5829300"/>
          <p14:tracePt t="49163" x="2933700" y="5829300"/>
          <p14:tracePt t="49179" x="2933700" y="5837238"/>
          <p14:tracePt t="49187" x="2925763" y="5837238"/>
          <p14:tracePt t="49204" x="2917825" y="5837238"/>
          <p14:tracePt t="49211" x="2909888" y="5837238"/>
          <p14:tracePt t="49219" x="2901950" y="5837238"/>
          <p14:tracePt t="49227" x="2878138" y="5837238"/>
          <p14:tracePt t="49235" x="2862263" y="5837238"/>
          <p14:tracePt t="49243" x="2846388" y="5837238"/>
          <p14:tracePt t="49251" x="2830513" y="5829300"/>
          <p14:tracePt t="49259" x="2814638" y="5829300"/>
          <p14:tracePt t="49267" x="2790825" y="5821363"/>
          <p14:tracePt t="49275" x="2767013" y="5821363"/>
          <p14:tracePt t="49283" x="2751138" y="5821363"/>
          <p14:tracePt t="49291" x="2733675" y="5821363"/>
          <p14:tracePt t="49299" x="2725738" y="5821363"/>
          <p14:tracePt t="49307" x="2717800" y="5821363"/>
          <p14:tracePt t="49315" x="2709863" y="5813425"/>
          <p14:tracePt t="49531" x="2725738" y="5813425"/>
          <p14:tracePt t="49539" x="2751138" y="5813425"/>
          <p14:tracePt t="49547" x="2767013" y="5813425"/>
          <p14:tracePt t="49555" x="2790825" y="5821363"/>
          <p14:tracePt t="49563" x="2822575" y="5821363"/>
          <p14:tracePt t="49571" x="2862263" y="5829300"/>
          <p14:tracePt t="49579" x="2917825" y="5845175"/>
          <p14:tracePt t="49587" x="2981325" y="5853113"/>
          <p14:tracePt t="49595" x="3052763" y="5868988"/>
          <p14:tracePt t="49603" x="3133725" y="5892800"/>
          <p14:tracePt t="49611" x="3205163" y="5900738"/>
          <p14:tracePt t="49619" x="3284538" y="5916613"/>
          <p14:tracePt t="49627" x="3348038" y="5916613"/>
          <p14:tracePt t="49635" x="3435350" y="5932488"/>
          <p14:tracePt t="49643" x="3508375" y="5948363"/>
          <p14:tracePt t="49651" x="3603625" y="5964238"/>
          <p14:tracePt t="49659" x="3706813" y="5980113"/>
          <p14:tracePt t="49667" x="3810000" y="5995988"/>
          <p14:tracePt t="49675" x="3906838" y="6013450"/>
          <p14:tracePt t="49683" x="4010025" y="6021388"/>
          <p14:tracePt t="49691" x="4121150" y="6029325"/>
          <p14:tracePt t="49699" x="4225925" y="6029325"/>
          <p14:tracePt t="49707" x="4329113" y="6037263"/>
          <p14:tracePt t="49715" x="4424363" y="6037263"/>
          <p14:tracePt t="49723" x="4543425" y="6037263"/>
          <p14:tracePt t="49731" x="4648200" y="6037263"/>
          <p14:tracePt t="49739" x="4743450" y="6037263"/>
          <p14:tracePt t="49747" x="4822825" y="6037263"/>
          <p14:tracePt t="49755" x="4878388" y="6029325"/>
          <p14:tracePt t="49763" x="4951413" y="6021388"/>
          <p14:tracePt t="49771" x="5006975" y="6005513"/>
          <p14:tracePt t="49779" x="5046663" y="5995988"/>
          <p14:tracePt t="49787" x="5094288" y="5980113"/>
          <p14:tracePt t="49795" x="5118100" y="5972175"/>
          <p14:tracePt t="49803" x="5149850" y="5972175"/>
          <p14:tracePt t="49811" x="5173663" y="5964238"/>
          <p14:tracePt t="49819" x="5205413" y="5956300"/>
          <p14:tracePt t="49827" x="5221288" y="5956300"/>
          <p14:tracePt t="49834" x="5237163" y="5948363"/>
          <p14:tracePt t="49843" x="5253038" y="5948363"/>
          <p14:tracePt t="49850" x="5260975" y="5940425"/>
          <p14:tracePt t="49859" x="5284788" y="5932488"/>
          <p14:tracePt t="49867" x="5300663" y="5924550"/>
          <p14:tracePt t="49875" x="5310188" y="5916613"/>
          <p14:tracePt t="49883" x="5326063" y="5908675"/>
          <p14:tracePt t="49891" x="5349875" y="5908675"/>
          <p14:tracePt t="49899" x="5365750" y="5892800"/>
          <p14:tracePt t="49907" x="5373688" y="5884863"/>
          <p14:tracePt t="49915" x="5397500" y="5876925"/>
          <p14:tracePt t="49923" x="5421313" y="5868988"/>
          <p14:tracePt t="49931" x="5437188" y="5861050"/>
          <p14:tracePt t="49938" x="5453063" y="5845175"/>
          <p14:tracePt t="49947" x="5476875" y="5837238"/>
          <p14:tracePt t="49955" x="5492750" y="5837238"/>
          <p14:tracePt t="49963" x="5516563" y="5821363"/>
          <p14:tracePt t="49971" x="5540375" y="5805488"/>
          <p14:tracePt t="49979" x="5564188" y="5805488"/>
          <p14:tracePt t="49987" x="5572125" y="5789613"/>
          <p14:tracePt t="49995" x="5595938" y="5781675"/>
          <p14:tracePt t="50003" x="5619750" y="5781675"/>
          <p14:tracePt t="50011" x="5635625" y="5765800"/>
          <p14:tracePt t="50019" x="5659438" y="5757863"/>
          <p14:tracePt t="50027" x="5676900" y="5734050"/>
          <p14:tracePt t="50035" x="5700713" y="5718175"/>
          <p14:tracePt t="50043" x="5716588" y="5702300"/>
          <p14:tracePt t="50051" x="5732463" y="5678488"/>
          <p14:tracePt t="50059" x="5748338" y="5662613"/>
          <p14:tracePt t="50067" x="5756275" y="5645150"/>
          <p14:tracePt t="50075" x="5764213" y="5637213"/>
          <p14:tracePt t="50083" x="5772150" y="5621338"/>
          <p14:tracePt t="50107" x="5772150" y="5613400"/>
          <p14:tracePt t="50156" x="5772150" y="5605463"/>
          <p14:tracePt t="50163" x="5780088" y="5605463"/>
          <p14:tracePt t="50171" x="5780088" y="5597525"/>
          <p14:tracePt t="50179" x="5780088" y="5589588"/>
          <p14:tracePt t="50195" x="5780088" y="5581650"/>
          <p14:tracePt t="50203" x="5780088" y="5573713"/>
          <p14:tracePt t="50219" x="5780088" y="5565775"/>
          <p14:tracePt t="50235" x="5780088" y="5557838"/>
          <p14:tracePt t="50251" x="5780088" y="5549900"/>
          <p14:tracePt t="50347" x="5780088" y="5541963"/>
          <p14:tracePt t="50371" x="5780088" y="5534025"/>
          <p14:tracePt t="50387" x="5780088" y="5526088"/>
          <p14:tracePt t="50403" x="5780088" y="5518150"/>
          <p14:tracePt t="50411" x="5780088" y="5510213"/>
          <p14:tracePt t="50435" x="5780088" y="5502275"/>
          <p14:tracePt t="50483" x="5788025" y="5502275"/>
          <p14:tracePt t="50491" x="5795963" y="5494338"/>
          <p14:tracePt t="50499" x="5803900" y="5494338"/>
          <p14:tracePt t="50507" x="5819775" y="5486400"/>
          <p14:tracePt t="50515" x="5827713" y="5486400"/>
          <p14:tracePt t="50523" x="5835650" y="5486400"/>
          <p14:tracePt t="50531" x="5851525" y="5486400"/>
          <p14:tracePt t="50539" x="5851525" y="5478463"/>
          <p14:tracePt t="50547" x="5859463" y="5478463"/>
          <p14:tracePt t="50603" x="5867400" y="5470525"/>
          <p14:tracePt t="50611" x="5875338" y="5462588"/>
          <p14:tracePt t="50627" x="5875338" y="5454650"/>
          <p14:tracePt t="50683" x="5867400" y="5454650"/>
          <p14:tracePt t="50691" x="5851525" y="5454650"/>
          <p14:tracePt t="50699" x="5835650" y="5454650"/>
          <p14:tracePt t="50707" x="5819775" y="5462588"/>
          <p14:tracePt t="50715" x="5811838" y="5462588"/>
          <p14:tracePt t="50723" x="5795963" y="5470525"/>
          <p14:tracePt t="50731" x="5780088" y="5478463"/>
          <p14:tracePt t="50739" x="5772150" y="5486400"/>
          <p14:tracePt t="50747" x="5756275" y="5486400"/>
          <p14:tracePt t="50755" x="5756275" y="5494338"/>
          <p14:tracePt t="50763" x="5748338" y="5494338"/>
          <p14:tracePt t="50771" x="5732463" y="5510213"/>
          <p14:tracePt t="50779" x="5724525" y="5518150"/>
          <p14:tracePt t="50787" x="5716588" y="5518150"/>
          <p14:tracePt t="50795" x="5700713" y="5526088"/>
          <p14:tracePt t="50811" x="5692775" y="5534025"/>
          <p14:tracePt t="50819" x="5684838" y="5541963"/>
          <p14:tracePt t="50827" x="5676900" y="5541963"/>
          <p14:tracePt t="50859" x="5676900" y="5549900"/>
          <p14:tracePt t="50883" x="5684838" y="5549900"/>
          <p14:tracePt t="50899" x="5692775" y="5549900"/>
          <p14:tracePt t="50907" x="5708650" y="5549900"/>
          <p14:tracePt t="50915" x="5724525" y="5549900"/>
          <p14:tracePt t="50923" x="5732463" y="5541963"/>
          <p14:tracePt t="50931" x="5748338" y="5541963"/>
          <p14:tracePt t="50939" x="5772150" y="5534025"/>
          <p14:tracePt t="50947" x="5780088" y="5526088"/>
          <p14:tracePt t="50956" x="5788025" y="5526088"/>
          <p14:tracePt t="50963" x="5795963" y="5526088"/>
          <p14:tracePt t="50972" x="5819775" y="5526088"/>
          <p14:tracePt t="50987" x="5843588" y="5526088"/>
          <p14:tracePt t="50996" x="5851525" y="5526088"/>
          <p14:tracePt t="51003" x="5867400" y="5534025"/>
          <p14:tracePt t="51011" x="5883275" y="5534025"/>
          <p14:tracePt t="51027" x="5891213" y="5541963"/>
          <p14:tracePt t="51075" x="5875338" y="5557838"/>
          <p14:tracePt t="51083" x="5867400" y="5557838"/>
          <p14:tracePt t="51091" x="5851525" y="5565775"/>
          <p14:tracePt t="51099" x="5835650" y="5573713"/>
          <p14:tracePt t="51107" x="5819775" y="5581650"/>
          <p14:tracePt t="51115" x="5803900" y="5581650"/>
          <p14:tracePt t="51123" x="5788025" y="5597525"/>
          <p14:tracePt t="51131" x="5772150" y="5605463"/>
          <p14:tracePt t="51138" x="5764213" y="5613400"/>
          <p14:tracePt t="51147" x="5748338" y="5621338"/>
          <p14:tracePt t="51155" x="5740400" y="5629275"/>
          <p14:tracePt t="51163" x="5732463" y="5637213"/>
          <p14:tracePt t="51171" x="5724525" y="5637213"/>
          <p14:tracePt t="51179" x="5724525" y="5645150"/>
          <p14:tracePt t="51187" x="5716588" y="5645150"/>
          <p14:tracePt t="51259" x="5732463" y="5645150"/>
          <p14:tracePt t="51275" x="5740400" y="5645150"/>
          <p14:tracePt t="51283" x="5740400" y="5653088"/>
          <p14:tracePt t="51291" x="5756275" y="5662613"/>
          <p14:tracePt t="51299" x="5764213" y="5662613"/>
          <p14:tracePt t="51307" x="5772150" y="5678488"/>
          <p14:tracePt t="51315" x="5788025" y="5686425"/>
          <p14:tracePt t="51323" x="5803900" y="5694363"/>
          <p14:tracePt t="51331" x="5819775" y="5702300"/>
          <p14:tracePt t="51338" x="5827713" y="5718175"/>
          <p14:tracePt t="51347" x="5835650" y="5718175"/>
          <p14:tracePt t="51355" x="5843588" y="5718175"/>
          <p14:tracePt t="51363" x="5843588" y="5726113"/>
          <p14:tracePt t="51707" x="5843588" y="5734050"/>
          <p14:tracePt t="51723" x="5843588" y="5741988"/>
          <p14:tracePt t="52043" x="5827713" y="5741988"/>
          <p14:tracePt t="52091" x="5819775" y="5741988"/>
          <p14:tracePt t="52179" x="5811838" y="5741988"/>
          <p14:tracePt t="52195" x="5803900" y="5741988"/>
          <p14:tracePt t="52203" x="5788025" y="5741988"/>
          <p14:tracePt t="52211" x="5780088" y="5749925"/>
          <p14:tracePt t="52219" x="5772150" y="5749925"/>
          <p14:tracePt t="52227" x="5748338" y="5749925"/>
          <p14:tracePt t="52235" x="5740400" y="5749925"/>
          <p14:tracePt t="52243" x="5724525" y="5749925"/>
          <p14:tracePt t="52251" x="5708650" y="5749925"/>
          <p14:tracePt t="52259" x="5700713" y="5749925"/>
          <p14:tracePt t="52267" x="5676900" y="5749925"/>
          <p14:tracePt t="52275" x="5667375" y="5749925"/>
          <p14:tracePt t="52283" x="5643563" y="5757863"/>
          <p14:tracePt t="52291" x="5635625" y="5757863"/>
          <p14:tracePt t="52299" x="5611813" y="5757863"/>
          <p14:tracePt t="52307" x="5595938" y="5765800"/>
          <p14:tracePt t="52315" x="5572125" y="5765800"/>
          <p14:tracePt t="52323" x="5556250" y="5765800"/>
          <p14:tracePt t="52331" x="5540375" y="5765800"/>
          <p14:tracePt t="52338" x="5516563" y="5773738"/>
          <p14:tracePt t="52347" x="5500688" y="5773738"/>
          <p14:tracePt t="52356" x="5484813" y="5773738"/>
          <p14:tracePt t="52363" x="5461000" y="5773738"/>
          <p14:tracePt t="52371" x="5437188" y="5773738"/>
          <p14:tracePt t="52379" x="5413375" y="5773738"/>
          <p14:tracePt t="52387" x="5397500" y="5773738"/>
          <p14:tracePt t="52395" x="5381625" y="5773738"/>
          <p14:tracePt t="52403" x="5357813" y="5773738"/>
          <p14:tracePt t="52411" x="5341938" y="5773738"/>
          <p14:tracePt t="52419" x="5326063" y="5773738"/>
          <p14:tracePt t="52427" x="5310188" y="5773738"/>
          <p14:tracePt t="52435" x="5300663" y="5773738"/>
          <p14:tracePt t="52443" x="5292725" y="5773738"/>
          <p14:tracePt t="52451" x="5276850" y="5773738"/>
          <p14:tracePt t="52459" x="5260975" y="5773738"/>
          <p14:tracePt t="52467" x="5253038" y="5773738"/>
          <p14:tracePt t="52475" x="5245100" y="5773738"/>
          <p14:tracePt t="52483" x="5221288" y="5773738"/>
          <p14:tracePt t="52491" x="5205413" y="5773738"/>
          <p14:tracePt t="52499" x="5189538" y="5773738"/>
          <p14:tracePt t="52507" x="5165725" y="5773738"/>
          <p14:tracePt t="52515" x="5141913" y="5773738"/>
          <p14:tracePt t="52523" x="5126038" y="5773738"/>
          <p14:tracePt t="52530" x="5102225" y="5773738"/>
          <p14:tracePt t="52539" x="5078413" y="5773738"/>
          <p14:tracePt t="52547" x="5062538" y="5773738"/>
          <p14:tracePt t="52555" x="5038725" y="5773738"/>
          <p14:tracePt t="52563" x="5030788" y="5773738"/>
          <p14:tracePt t="52572" x="5014913" y="5773738"/>
          <p14:tracePt t="52579" x="5006975" y="5773738"/>
          <p14:tracePt t="52587" x="4999038" y="5773738"/>
          <p14:tracePt t="52843" x="4983163" y="5773738"/>
          <p14:tracePt t="52851" x="4967288" y="5773738"/>
          <p14:tracePt t="52859" x="4959350" y="5773738"/>
          <p14:tracePt t="52867" x="4951413" y="5781675"/>
          <p14:tracePt t="52875" x="4926013" y="5789613"/>
          <p14:tracePt t="52891" x="4910138" y="5789613"/>
          <p14:tracePt t="52899" x="4894263" y="5789613"/>
          <p14:tracePt t="52907" x="4878388" y="5789613"/>
          <p14:tracePt t="52915" x="4870450" y="5797550"/>
          <p14:tracePt t="52923" x="4862513" y="5797550"/>
          <p14:tracePt t="52931" x="4846638" y="5797550"/>
          <p14:tracePt t="52939" x="4830763" y="5797550"/>
          <p14:tracePt t="52947" x="4814888" y="5797550"/>
          <p14:tracePt t="52956" x="4799013" y="5797550"/>
          <p14:tracePt t="52963" x="4783138" y="5797550"/>
          <p14:tracePt t="52972" x="4767263" y="5797550"/>
          <p14:tracePt t="52979" x="4751388" y="5797550"/>
          <p14:tracePt t="52987" x="4735513" y="5797550"/>
          <p14:tracePt t="52995" x="4711700" y="5797550"/>
          <p14:tracePt t="53003" x="4687888" y="5797550"/>
          <p14:tracePt t="53011" x="4664075" y="5797550"/>
          <p14:tracePt t="53019" x="4640263" y="5797550"/>
          <p14:tracePt t="53027" x="4616450" y="5797550"/>
          <p14:tracePt t="53035" x="4592638" y="5797550"/>
          <p14:tracePt t="53043" x="4551363" y="5797550"/>
          <p14:tracePt t="53051" x="4511675" y="5797550"/>
          <p14:tracePt t="53059" x="4479925" y="5797550"/>
          <p14:tracePt t="53067" x="4424363" y="5789613"/>
          <p14:tracePt t="53075" x="4392613" y="5789613"/>
          <p14:tracePt t="53083" x="4344988" y="5781675"/>
          <p14:tracePt t="53091" x="4289425" y="5781675"/>
          <p14:tracePt t="53099" x="4249738" y="5781675"/>
          <p14:tracePt t="53107" x="4200525" y="5781675"/>
          <p14:tracePt t="53115" x="4160838" y="5781675"/>
          <p14:tracePt t="53123" x="4105275" y="5781675"/>
          <p14:tracePt t="53131" x="4057650" y="5781675"/>
          <p14:tracePt t="53155" x="3890963" y="5781675"/>
          <p14:tracePt t="53163" x="3825875" y="5781675"/>
          <p14:tracePt t="53172" x="3778250" y="5781675"/>
          <p14:tracePt t="53179" x="3698875" y="5781675"/>
          <p14:tracePt t="53187" x="3643313" y="5781675"/>
          <p14:tracePt t="53195" x="3571875" y="5781675"/>
          <p14:tracePt t="53203" x="3508375" y="5781675"/>
          <p14:tracePt t="53211" x="3443288" y="5781675"/>
          <p14:tracePt t="53219" x="3379788" y="5781675"/>
          <p14:tracePt t="53227" x="3316288" y="5781675"/>
          <p14:tracePt t="53235" x="3260725" y="5781675"/>
          <p14:tracePt t="53243" x="3197225" y="5781675"/>
          <p14:tracePt t="53251" x="3149600" y="5781675"/>
          <p14:tracePt t="53259" x="3100388" y="5773738"/>
          <p14:tracePt t="53267" x="3052763" y="5773738"/>
          <p14:tracePt t="53275" x="3013075" y="5765800"/>
          <p14:tracePt t="53283" x="2973388" y="5765800"/>
          <p14:tracePt t="53291" x="2941638" y="5749925"/>
          <p14:tracePt t="53299" x="2925763" y="5749925"/>
          <p14:tracePt t="53307" x="2901950" y="5734050"/>
          <p14:tracePt t="53315" x="2878138" y="5726113"/>
          <p14:tracePt t="53323" x="2862263" y="5726113"/>
          <p14:tracePt t="53339" x="2846388" y="5718175"/>
          <p14:tracePt t="53395" x="2838450" y="5718175"/>
          <p14:tracePt t="53419" x="2830513" y="5718175"/>
          <p14:tracePt t="53435" x="2822575" y="5718175"/>
          <p14:tracePt t="53443" x="2814638" y="5718175"/>
          <p14:tracePt t="53459" x="2806700" y="5718175"/>
          <p14:tracePt t="53571" x="2806700" y="5710238"/>
          <p14:tracePt t="53579" x="2814638" y="5710238"/>
          <p14:tracePt t="53587" x="2830513" y="5702300"/>
          <p14:tracePt t="53595" x="2862263" y="5694363"/>
          <p14:tracePt t="53603" x="2917825" y="5670550"/>
          <p14:tracePt t="53611" x="3021013" y="5629275"/>
          <p14:tracePt t="53618" x="3092450" y="5613400"/>
          <p14:tracePt t="53627" x="3181350" y="5605463"/>
          <p14:tracePt t="53635" x="3268663" y="5605463"/>
          <p14:tracePt t="53643" x="3340100" y="5605463"/>
          <p14:tracePt t="53651" x="3403600" y="5605463"/>
          <p14:tracePt t="53659" x="3476625" y="5605463"/>
          <p14:tracePt t="53667" x="3571875" y="5613400"/>
          <p14:tracePt t="53675" x="3659188" y="5621338"/>
          <p14:tracePt t="53683" x="3754438" y="5629275"/>
          <p14:tracePt t="53691" x="3825875" y="5629275"/>
          <p14:tracePt t="53699" x="3898900" y="5637213"/>
          <p14:tracePt t="53707" x="3978275" y="5637213"/>
          <p14:tracePt t="53715" x="4065588" y="5637213"/>
          <p14:tracePt t="53723" x="4160838" y="5637213"/>
          <p14:tracePt t="53731" x="4265613" y="5637213"/>
          <p14:tracePt t="53739" x="4384675" y="5637213"/>
          <p14:tracePt t="53747" x="4495800" y="5629275"/>
          <p14:tracePt t="53755" x="4640263" y="5629275"/>
          <p14:tracePt t="53763" x="4799013" y="5629275"/>
          <p14:tracePt t="53772" x="4967288" y="5629275"/>
          <p14:tracePt t="53779" x="5110163" y="5621338"/>
          <p14:tracePt t="53787" x="5245100" y="5613400"/>
          <p14:tracePt t="53795" x="5365750" y="5597525"/>
          <p14:tracePt t="53803" x="5500688" y="5581650"/>
          <p14:tracePt t="53811" x="5580063" y="5565775"/>
          <p14:tracePt t="53819" x="5667375" y="5549900"/>
          <p14:tracePt t="53827" x="5756275" y="5518150"/>
          <p14:tracePt t="53835" x="5835650" y="5510213"/>
          <p14:tracePt t="53843" x="5907088" y="5510213"/>
          <p14:tracePt t="53851" x="5970588" y="5510213"/>
          <p14:tracePt t="53859" x="6043613" y="5502275"/>
          <p14:tracePt t="53867" x="6099175" y="5502275"/>
          <p14:tracePt t="53875" x="6162675" y="5494338"/>
          <p14:tracePt t="53883" x="6218238" y="5494338"/>
          <p14:tracePt t="53891" x="6257925" y="5494338"/>
          <p14:tracePt t="53899" x="6305550" y="5486400"/>
          <p14:tracePt t="53907" x="6353175" y="5470525"/>
          <p14:tracePt t="53915" x="6410325" y="5454650"/>
          <p14:tracePt t="53923" x="6450013" y="5446713"/>
          <p14:tracePt t="53931" x="6497638" y="5422900"/>
          <p14:tracePt t="53939" x="6545263" y="5407025"/>
          <p14:tracePt t="53947" x="6592888" y="5399088"/>
          <p14:tracePt t="53956" x="6624638" y="5383213"/>
          <p14:tracePt t="53963" x="6664325" y="5367338"/>
          <p14:tracePt t="53971" x="6696075" y="5367338"/>
          <p14:tracePt t="53979" x="6719888" y="5359400"/>
          <p14:tracePt t="53987" x="6743700" y="5359400"/>
          <p14:tracePt t="53995" x="6769100" y="5359400"/>
          <p14:tracePt t="54003" x="6792913" y="5359400"/>
          <p14:tracePt t="54011" x="6816725" y="5359400"/>
          <p14:tracePt t="54019" x="6832600" y="5367338"/>
          <p14:tracePt t="54027" x="6864350" y="5367338"/>
          <p14:tracePt t="54035" x="6904038" y="5375275"/>
          <p14:tracePt t="54043" x="6935788" y="5375275"/>
          <p14:tracePt t="54051" x="6959600" y="5375275"/>
          <p14:tracePt t="54059" x="6991350" y="5375275"/>
          <p14:tracePt t="54067" x="7015163" y="5375275"/>
          <p14:tracePt t="54075" x="7031038" y="5375275"/>
          <p14:tracePt t="54083" x="7046913" y="5375275"/>
          <p14:tracePt t="54091" x="7054850" y="5375275"/>
          <p14:tracePt t="54099" x="7062788" y="5375275"/>
          <p14:tracePt t="54123" x="7070725" y="5367338"/>
          <p14:tracePt t="54147" x="7078663" y="5359400"/>
          <p14:tracePt t="54163" x="7086600" y="5351463"/>
          <p14:tracePt t="54171" x="7086600" y="5343525"/>
          <p14:tracePt t="54179" x="7094538" y="5335588"/>
          <p14:tracePt t="54187" x="7102475" y="5327650"/>
          <p14:tracePt t="54195" x="7126288" y="5310188"/>
          <p14:tracePt t="54203" x="7151688" y="5302250"/>
          <p14:tracePt t="54211" x="7167563" y="5286375"/>
          <p14:tracePt t="54219" x="7191375" y="5278438"/>
          <p14:tracePt t="54227" x="7223125" y="5254625"/>
          <p14:tracePt t="54235" x="7246938" y="5230813"/>
          <p14:tracePt t="54243" x="7286625" y="5222875"/>
          <p14:tracePt t="54251" x="7342188" y="5183188"/>
          <p14:tracePt t="54259" x="7397750" y="5159375"/>
          <p14:tracePt t="54267" x="7453313" y="5143500"/>
          <p14:tracePt t="54275" x="7526338" y="5119688"/>
          <p14:tracePt t="54283" x="7581900" y="5095875"/>
          <p14:tracePt t="54291" x="7637463" y="5072063"/>
          <p14:tracePt t="54299" x="7685088" y="5048250"/>
          <p14:tracePt t="54306" x="7716838" y="5032375"/>
          <p14:tracePt t="54315" x="7764463" y="5016500"/>
          <p14:tracePt t="54323" x="7780338" y="5000625"/>
          <p14:tracePt t="54331" x="7804150" y="4992688"/>
          <p14:tracePt t="54338" x="7812088" y="4984750"/>
          <p14:tracePt t="54347" x="7820025" y="4976813"/>
          <p14:tracePt t="54427" x="7812088" y="4976813"/>
          <p14:tracePt t="54451" x="7804150" y="4976813"/>
          <p14:tracePt t="54659" x="7796213" y="4976813"/>
          <p14:tracePt t="54731" x="7788275" y="4976813"/>
          <p14:tracePt t="54771" x="7788275" y="4984750"/>
          <p14:tracePt t="56539" x="7780338" y="4984750"/>
          <p14:tracePt t="56547" x="7772400" y="4984750"/>
          <p14:tracePt t="56563" x="7764463" y="4984750"/>
          <p14:tracePt t="56571" x="7756525" y="4984750"/>
          <p14:tracePt t="56595" x="7748588" y="4984750"/>
          <p14:tracePt t="56619" x="7748588" y="4992688"/>
          <p14:tracePt t="57147" x="7740650" y="4992688"/>
          <p14:tracePt t="57154" x="7732713" y="4992688"/>
          <p14:tracePt t="57267" x="7724775" y="4992688"/>
          <p14:tracePt t="57315" x="7724775" y="5000625"/>
          <p14:tracePt t="57331" x="7708900" y="5000625"/>
          <p14:tracePt t="57643" x="7708900" y="5016500"/>
          <p14:tracePt t="57667" x="7700963" y="5016500"/>
          <p14:tracePt t="57691" x="7700963" y="5024438"/>
          <p14:tracePt t="57707" x="7693025" y="5024438"/>
          <p14:tracePt t="58051" x="7693025" y="5040313"/>
          <p14:tracePt t="58067" x="7677150" y="5040313"/>
          <p14:tracePt t="58075" x="7677150" y="5048250"/>
          <p14:tracePt t="60571" x="7669213" y="5048250"/>
          <p14:tracePt t="60587" x="7661275" y="5048250"/>
          <p14:tracePt t="60603" x="7653338" y="5056188"/>
          <p14:tracePt t="60627" x="7645400" y="5056188"/>
          <p14:tracePt t="60843" x="7637463" y="5056188"/>
          <p14:tracePt t="60851" x="7629525" y="5056188"/>
          <p14:tracePt t="60883" x="7621588" y="5056188"/>
          <p14:tracePt t="60891" x="7605713" y="5056188"/>
          <p14:tracePt t="60899" x="7589838" y="5056188"/>
          <p14:tracePt t="60907" x="7581900" y="5056188"/>
          <p14:tracePt t="60915" x="7566025" y="5064125"/>
          <p14:tracePt t="60923" x="7558088" y="5064125"/>
          <p14:tracePt t="60963" x="7542213" y="5064125"/>
          <p14:tracePt t="60971" x="7534275" y="5064125"/>
          <p14:tracePt t="60979" x="7526338" y="5064125"/>
          <p14:tracePt t="60990" x="7518400" y="5064125"/>
          <p14:tracePt t="61003" x="7510463" y="5064125"/>
          <p14:tracePt t="61011" x="7502525" y="5056188"/>
          <p14:tracePt t="61923" x="7502525" y="5048250"/>
          <p14:tracePt t="61939" x="7493000" y="5048250"/>
          <p14:tracePt t="61954" x="7485063" y="5048250"/>
          <p14:tracePt t="61963" x="7485063" y="5040313"/>
          <p14:tracePt t="61987" x="7477125" y="5040313"/>
          <p14:tracePt t="62019" x="7469188" y="5040313"/>
          <p14:tracePt t="62115" x="7453313" y="5040313"/>
          <p14:tracePt t="62163" x="7453313" y="5032375"/>
          <p14:tracePt t="62387" x="7445375" y="5032375"/>
          <p14:tracePt t="67035" x="7437438" y="5032375"/>
          <p14:tracePt t="67059" x="7437438" y="5024438"/>
          <p14:tracePt t="67083" x="7421563" y="5024438"/>
          <p14:tracePt t="67123" x="7413625" y="5024438"/>
          <p14:tracePt t="67443" x="7413625" y="5016500"/>
          <p14:tracePt t="67459" x="7413625" y="5008563"/>
          <p14:tracePt t="67467" x="7421563" y="5008563"/>
          <p14:tracePt t="67499" x="7421563" y="5000625"/>
          <p14:tracePt t="68275" x="7421563" y="4992688"/>
          <p14:tracePt t="68291" x="7421563" y="4984750"/>
          <p14:tracePt t="68299" x="7421563" y="4967288"/>
          <p14:tracePt t="68307" x="7421563" y="4951413"/>
          <p14:tracePt t="68315" x="7421563" y="4935538"/>
          <p14:tracePt t="68323" x="7421563" y="4927600"/>
          <p14:tracePt t="68331" x="7421563" y="4911725"/>
          <p14:tracePt t="68339" x="7421563" y="4895850"/>
          <p14:tracePt t="68347" x="7413625" y="4864100"/>
          <p14:tracePt t="68354" x="7413625" y="4848225"/>
          <p14:tracePt t="68363" x="7397750" y="4816475"/>
          <p14:tracePt t="68371" x="7389813" y="4784725"/>
          <p14:tracePt t="68379" x="7389813" y="4745038"/>
          <p14:tracePt t="68387" x="7381875" y="4713288"/>
          <p14:tracePt t="68395" x="7366000" y="4665663"/>
          <p14:tracePt t="68403" x="7358063" y="4608513"/>
          <p14:tracePt t="68411" x="7358063" y="4560888"/>
          <p14:tracePt t="68419" x="7358063" y="4513263"/>
          <p14:tracePt t="68427" x="7358063" y="4473575"/>
          <p14:tracePt t="68435" x="7358063" y="4433888"/>
          <p14:tracePt t="68443" x="7366000" y="4410075"/>
          <p14:tracePt t="68451" x="7366000" y="4394200"/>
          <p14:tracePt t="68459" x="7366000" y="4370388"/>
          <p14:tracePt t="68467" x="7373938" y="4354513"/>
          <p14:tracePt t="68475" x="7373938" y="4346575"/>
          <p14:tracePt t="68483" x="7373938" y="4330700"/>
          <p14:tracePt t="68491" x="7373938" y="4322763"/>
          <p14:tracePt t="68499" x="7373938" y="4314825"/>
          <p14:tracePt t="68515" x="7373938" y="4306888"/>
          <p14:tracePt t="68531" x="7373938" y="4298950"/>
          <p14:tracePt t="68547" x="7373938" y="4291013"/>
          <p14:tracePt t="68563" x="7381875" y="4281488"/>
          <p14:tracePt t="68571" x="7381875" y="4273550"/>
          <p14:tracePt t="68587" x="7381875" y="4265613"/>
          <p14:tracePt t="68595" x="7381875" y="4257675"/>
          <p14:tracePt t="68603" x="7389813" y="4249738"/>
          <p14:tracePt t="68619" x="7397750" y="4233863"/>
          <p14:tracePt t="68627" x="7397750" y="4225925"/>
          <p14:tracePt t="68635" x="7405688" y="4217988"/>
          <p14:tracePt t="68643" x="7405688" y="4210050"/>
          <p14:tracePt t="68659" x="7405688" y="4194175"/>
          <p14:tracePt t="68667" x="7413625" y="4194175"/>
          <p14:tracePt t="68675" x="7413625" y="4186238"/>
          <p14:tracePt t="68699" x="7413625" y="4178300"/>
          <p14:tracePt t="68707" x="7421563" y="4178300"/>
          <p14:tracePt t="68731" x="7429500" y="4178300"/>
          <p14:tracePt t="68747" x="7437438" y="4170363"/>
          <p14:tracePt t="68763" x="7437438" y="4162425"/>
          <p14:tracePt t="68771" x="7445375" y="4162425"/>
          <p14:tracePt t="68795" x="7445375" y="4154488"/>
          <p14:tracePt t="68860" x="7453313" y="4154488"/>
          <p14:tracePt t="68867" x="7461250" y="4146550"/>
          <p14:tracePt t="68883" x="7461250" y="4130675"/>
          <p14:tracePt t="68891" x="7469188" y="4122738"/>
          <p14:tracePt t="68899" x="7469188" y="4114800"/>
          <p14:tracePt t="68907" x="7469188" y="4098925"/>
          <p14:tracePt t="68915" x="7469188" y="4083050"/>
          <p14:tracePt t="68923" x="7469188" y="4067175"/>
          <p14:tracePt t="68931" x="7469188" y="4051300"/>
          <p14:tracePt t="68939" x="7469188" y="4043363"/>
          <p14:tracePt t="68947" x="7469188" y="4019550"/>
          <p14:tracePt t="68955" x="7469188" y="4011613"/>
          <p14:tracePt t="68962" x="7469188" y="3995738"/>
          <p14:tracePt t="68971" x="7469188" y="3987800"/>
          <p14:tracePt t="68979" x="7469188" y="3979863"/>
          <p14:tracePt t="68987" x="7469188" y="3963988"/>
          <p14:tracePt t="68995" x="7461250" y="3948113"/>
          <p14:tracePt t="69003" x="7461250" y="3938588"/>
          <p14:tracePt t="69019" x="7461250" y="3930650"/>
          <p14:tracePt t="69027" x="7461250" y="3922713"/>
          <p14:tracePt t="69043" x="7445375" y="3914775"/>
          <p14:tracePt t="69067" x="7437438" y="3914775"/>
          <p14:tracePt t="69171" x="7437438" y="3906838"/>
          <p14:tracePt t="69179" x="7437438" y="3898900"/>
          <p14:tracePt t="69188" x="7437438" y="3890963"/>
          <p14:tracePt t="69203" x="7437438" y="3883025"/>
          <p14:tracePt t="69219" x="7437438" y="3875088"/>
          <p14:tracePt t="69227" x="7429500" y="3867150"/>
          <p14:tracePt t="69243" x="7429500" y="3859213"/>
          <p14:tracePt t="69275" x="7429500" y="3851275"/>
          <p14:tracePt t="69635" x="7429500" y="3859213"/>
          <p14:tracePt t="69643" x="7429500" y="3867150"/>
          <p14:tracePt t="69651" x="7437438" y="3890963"/>
          <p14:tracePt t="69659" x="7437438" y="3898900"/>
          <p14:tracePt t="69667" x="7437438" y="3914775"/>
          <p14:tracePt t="69675" x="7437438" y="3922713"/>
          <p14:tracePt t="69683" x="7437438" y="3948113"/>
          <p14:tracePt t="69691" x="7437438" y="3956050"/>
          <p14:tracePt t="69699" x="7437438" y="3971925"/>
          <p14:tracePt t="69707" x="7437438" y="3979863"/>
          <p14:tracePt t="69715" x="7445375" y="3995738"/>
          <p14:tracePt t="69723" x="7445375" y="4011613"/>
          <p14:tracePt t="69731" x="7453313" y="4035425"/>
          <p14:tracePt t="69739" x="7453313" y="4051300"/>
          <p14:tracePt t="69747" x="7461250" y="4067175"/>
          <p14:tracePt t="69754" x="7461250" y="4083050"/>
          <p14:tracePt t="69763" x="7469188" y="4098925"/>
          <p14:tracePt t="69771" x="7469188" y="4114800"/>
          <p14:tracePt t="69779" x="7469188" y="4138613"/>
          <p14:tracePt t="69787" x="7469188" y="4162425"/>
          <p14:tracePt t="69795" x="7469188" y="4186238"/>
          <p14:tracePt t="69803" x="7477125" y="4202113"/>
          <p14:tracePt t="69811" x="7485063" y="4225925"/>
          <p14:tracePt t="69819" x="7493000" y="4241800"/>
          <p14:tracePt t="69827" x="7493000" y="4265613"/>
          <p14:tracePt t="69835" x="7502525" y="4281488"/>
          <p14:tracePt t="69843" x="7502525" y="4298950"/>
          <p14:tracePt t="69851" x="7510463" y="4314825"/>
          <p14:tracePt t="69859" x="7510463" y="4338638"/>
          <p14:tracePt t="69867" x="7510463" y="4354513"/>
          <p14:tracePt t="69875" x="7510463" y="4370388"/>
          <p14:tracePt t="69883" x="7518400" y="4386263"/>
          <p14:tracePt t="69891" x="7526338" y="4402138"/>
          <p14:tracePt t="69898" x="7526338" y="4425950"/>
          <p14:tracePt t="69907" x="7526338" y="4433888"/>
          <p14:tracePt t="69915" x="7534275" y="4441825"/>
          <p14:tracePt t="69923" x="7534275" y="4457700"/>
          <p14:tracePt t="69931" x="7534275" y="4465638"/>
          <p14:tracePt t="69947" x="7534275" y="4481513"/>
          <p14:tracePt t="69954" x="7534275" y="4497388"/>
          <p14:tracePt t="69963" x="7534275" y="4505325"/>
          <p14:tracePt t="69971" x="7534275" y="4513263"/>
          <p14:tracePt t="69978" x="7534275" y="4529138"/>
          <p14:tracePt t="69987" x="7542213" y="4545013"/>
          <p14:tracePt t="69995" x="7542213" y="4560888"/>
          <p14:tracePt t="70003" x="7550150" y="4568825"/>
          <p14:tracePt t="70011" x="7550150" y="4584700"/>
          <p14:tracePt t="70019" x="7550150" y="4592638"/>
          <p14:tracePt t="70027" x="7550150" y="4600575"/>
          <p14:tracePt t="70035" x="7550150" y="4608513"/>
          <p14:tracePt t="70043" x="7558088" y="4616450"/>
          <p14:tracePt t="70051" x="7558088" y="4624388"/>
          <p14:tracePt t="70059" x="7558088" y="4641850"/>
          <p14:tracePt t="70075" x="7558088" y="4649788"/>
          <p14:tracePt t="70082" x="7558088" y="4657725"/>
          <p14:tracePt t="70091" x="7558088" y="4665663"/>
          <p14:tracePt t="70098" x="7558088" y="4673600"/>
          <p14:tracePt t="70115" x="7558088" y="4681538"/>
          <p14:tracePt t="70123" x="7558088" y="4689475"/>
          <p14:tracePt t="70139" x="7558088" y="4697413"/>
          <p14:tracePt t="70147" x="7558088" y="4705350"/>
          <p14:tracePt t="70163" x="7566025" y="4721225"/>
          <p14:tracePt t="70171" x="7566025" y="4729163"/>
          <p14:tracePt t="70179" x="7566025" y="4737100"/>
          <p14:tracePt t="70188" x="7573963" y="4745038"/>
          <p14:tracePt t="70195" x="7573963" y="4752975"/>
          <p14:tracePt t="70202" x="7573963" y="4760913"/>
          <p14:tracePt t="70211" x="7581900" y="4768850"/>
          <p14:tracePt t="70219" x="7581900" y="4776788"/>
          <p14:tracePt t="70227" x="7589838" y="4792663"/>
          <p14:tracePt t="70235" x="7589838" y="4800600"/>
          <p14:tracePt t="70243" x="7589838" y="4808538"/>
          <p14:tracePt t="70251" x="7597775" y="4816475"/>
          <p14:tracePt t="70267" x="7597775" y="4824413"/>
          <p14:tracePt t="70275" x="7605713" y="4824413"/>
          <p14:tracePt t="70283" x="7605713" y="4832350"/>
          <p14:tracePt t="70307" x="7613650" y="4832350"/>
          <p14:tracePt t="70523" x="7621588" y="4840288"/>
          <p14:tracePt t="71123" x="7629525" y="4840288"/>
          <p14:tracePt t="71179" x="7637463" y="4840288"/>
          <p14:tracePt t="74723" x="7645400" y="4840288"/>
          <p14:tracePt t="74747" x="7653338" y="4832350"/>
          <p14:tracePt t="75539" x="7661275" y="4832350"/>
          <p14:tracePt t="75555" x="7661275" y="4824413"/>
          <p14:tracePt t="75563" x="7677150" y="4824413"/>
          <p14:tracePt t="75595" x="7685088" y="4824413"/>
          <p14:tracePt t="75603" x="7685088" y="4816475"/>
          <p14:tracePt t="75635" x="7693025" y="4816475"/>
          <p14:tracePt t="75931" x="7693025" y="4800600"/>
          <p14:tracePt t="75939" x="7685088" y="4784725"/>
          <p14:tracePt t="75947" x="7685088" y="4768850"/>
          <p14:tracePt t="75955" x="7677150" y="4752975"/>
          <p14:tracePt t="75963" x="7669213" y="4737100"/>
          <p14:tracePt t="75970" x="7669213" y="4713288"/>
          <p14:tracePt t="75979" x="7661275" y="4697413"/>
          <p14:tracePt t="75988" x="7653338" y="4673600"/>
          <p14:tracePt t="75995" x="7645400" y="4657725"/>
          <p14:tracePt t="76003" x="7637463" y="4641850"/>
          <p14:tracePt t="76011" x="7629525" y="4624388"/>
          <p14:tracePt t="76019" x="7613650" y="4600575"/>
          <p14:tracePt t="76027" x="7597775" y="4584700"/>
          <p14:tracePt t="76035" x="7581900" y="4552950"/>
          <p14:tracePt t="76043" x="7566025" y="4529138"/>
          <p14:tracePt t="76051" x="7534275" y="4505325"/>
          <p14:tracePt t="76059" x="7502525" y="4473575"/>
          <p14:tracePt t="76067" x="7461250" y="4441825"/>
          <p14:tracePt t="76075" x="7445375" y="4418013"/>
          <p14:tracePt t="76082" x="7413625" y="4386263"/>
          <p14:tracePt t="76091" x="7389813" y="4354513"/>
          <p14:tracePt t="76099" x="7366000" y="4338638"/>
          <p14:tracePt t="76107" x="7350125" y="4322763"/>
          <p14:tracePt t="76115" x="7318375" y="4291013"/>
          <p14:tracePt t="76122" x="7302500" y="4281488"/>
          <p14:tracePt t="76131" x="7294563" y="4265613"/>
          <p14:tracePt t="76138" x="7262813" y="4249738"/>
          <p14:tracePt t="76147" x="7246938" y="4233863"/>
          <p14:tracePt t="76154" x="7207250" y="4210050"/>
          <p14:tracePt t="76162" x="7175500" y="4178300"/>
          <p14:tracePt t="76171" x="7126288" y="4154488"/>
          <p14:tracePt t="76179" x="7062788" y="4122738"/>
          <p14:tracePt t="76187" x="6991350" y="4098925"/>
          <p14:tracePt t="76195" x="6919913" y="4059238"/>
          <p14:tracePt t="76203" x="6848475" y="4027488"/>
          <p14:tracePt t="76211" x="6751638" y="3979863"/>
          <p14:tracePt t="76219" x="6672263" y="3956050"/>
          <p14:tracePt t="76227" x="6592888" y="3930650"/>
          <p14:tracePt t="76235" x="6505575" y="3906838"/>
          <p14:tracePt t="76243" x="6418263" y="3867150"/>
          <p14:tracePt t="76250" x="6337300" y="3851275"/>
          <p14:tracePt t="76259" x="6249988" y="3819525"/>
          <p14:tracePt t="76267" x="6162675" y="3803650"/>
          <p14:tracePt t="76275" x="6083300" y="3787775"/>
          <p14:tracePt t="76283" x="5994400" y="3771900"/>
          <p14:tracePt t="76290" x="5915025" y="3748088"/>
          <p14:tracePt t="76299" x="5843588" y="3732213"/>
          <p14:tracePt t="76307" x="5764213" y="3708400"/>
          <p14:tracePt t="76315" x="5700713" y="3692525"/>
          <p14:tracePt t="76322" x="5643563" y="3668713"/>
          <p14:tracePt t="76331" x="5588000" y="3652838"/>
          <p14:tracePt t="76339" x="5548313" y="3636963"/>
          <p14:tracePt t="76347" x="5524500" y="3621088"/>
          <p14:tracePt t="76355" x="5484813" y="3605213"/>
          <p14:tracePt t="76362" x="5461000" y="3595688"/>
          <p14:tracePt t="76371" x="5445125" y="3587750"/>
          <p14:tracePt t="76379" x="5429250" y="3579813"/>
          <p14:tracePt t="76387" x="5421313" y="3579813"/>
          <p14:tracePt t="76395" x="5413375" y="3571875"/>
          <p14:tracePt t="76411" x="5413375" y="3563938"/>
          <p14:tracePt t="76427" x="5421313" y="3556000"/>
          <p14:tracePt t="76435" x="5437188" y="3548063"/>
          <p14:tracePt t="76442" x="5453063" y="3548063"/>
          <p14:tracePt t="76451" x="5468938" y="3540125"/>
          <p14:tracePt t="76458" x="5492750" y="3532188"/>
          <p14:tracePt t="76467" x="5524500" y="3516313"/>
          <p14:tracePt t="76475" x="5548313" y="3508375"/>
          <p14:tracePt t="76482" x="5564188" y="3492500"/>
          <p14:tracePt t="76490" x="5588000" y="3492500"/>
          <p14:tracePt t="76498" x="5603875" y="3484563"/>
          <p14:tracePt t="76507" x="5619750" y="3476625"/>
          <p14:tracePt t="76515" x="5627688" y="3476625"/>
          <p14:tracePt t="76523" x="5635625" y="3476625"/>
          <p14:tracePt t="76530" x="5643563" y="3468688"/>
          <p14:tracePt t="76547" x="5651500" y="3468688"/>
          <p14:tracePt t="76555" x="5659438" y="3468688"/>
          <p14:tracePt t="76563" x="5667375" y="3468688"/>
          <p14:tracePt t="76570" x="5684838" y="3468688"/>
          <p14:tracePt t="76579" x="5692775" y="3468688"/>
          <p14:tracePt t="76587" x="5700713" y="3468688"/>
          <p14:tracePt t="76595" x="5708650" y="3468688"/>
          <p14:tracePt t="76603" x="5724525" y="3468688"/>
          <p14:tracePt t="76611" x="5732463" y="3468688"/>
          <p14:tracePt t="76619" x="5740400" y="3468688"/>
          <p14:tracePt t="76627" x="5756275" y="3468688"/>
          <p14:tracePt t="76643" x="5764213" y="3468688"/>
          <p14:tracePt t="76707" x="5764213" y="3476625"/>
          <p14:tracePt t="76723" x="5764213" y="3484563"/>
          <p14:tracePt t="76731" x="5764213" y="3492500"/>
          <p14:tracePt t="76747" x="5764213" y="3500438"/>
          <p14:tracePt t="76755" x="5764213" y="3516313"/>
          <p14:tracePt t="76763" x="5764213" y="3524250"/>
          <p14:tracePt t="76770" x="5764213" y="3532188"/>
          <p14:tracePt t="76779" x="5764213" y="3540125"/>
          <p14:tracePt t="76795" x="5756275" y="3548063"/>
          <p14:tracePt t="76803" x="5748338" y="3556000"/>
          <p14:tracePt t="76819" x="5740400" y="3563938"/>
          <p14:tracePt t="76835" x="5732463" y="3571875"/>
          <p14:tracePt t="76843" x="5724525" y="3571875"/>
          <p14:tracePt t="76851" x="5724525" y="3579813"/>
          <p14:tracePt t="76859" x="5716588" y="3579813"/>
          <p14:tracePt t="76883" x="5708650" y="3579813"/>
          <p14:tracePt t="76907" x="5700713" y="3579813"/>
          <p14:tracePt t="76922" x="5692775" y="3579813"/>
          <p14:tracePt t="76963" x="5684838" y="3579813"/>
          <p14:tracePt t="76970" x="5676900" y="3579813"/>
          <p14:tracePt t="76987" x="5667375" y="3579813"/>
          <p14:tracePt t="76994" x="5659438" y="3579813"/>
          <p14:tracePt t="77003" x="5651500" y="3571875"/>
          <p14:tracePt t="77011" x="5643563" y="3571875"/>
          <p14:tracePt t="77018" x="5627688" y="3556000"/>
          <p14:tracePt t="77035" x="5619750" y="3548063"/>
          <p14:tracePt t="77042" x="5619750" y="3540125"/>
          <p14:tracePt t="77051" x="5603875" y="3540125"/>
          <p14:tracePt t="77059" x="5603875" y="3524250"/>
          <p14:tracePt t="77067" x="5595938" y="3516313"/>
          <p14:tracePt t="77075" x="5588000" y="3516313"/>
          <p14:tracePt t="77083" x="5588000" y="3500438"/>
          <p14:tracePt t="77091" x="5580063" y="3492500"/>
          <p14:tracePt t="77099" x="5572125" y="3476625"/>
          <p14:tracePt t="77107" x="5572125" y="3460750"/>
          <p14:tracePt t="77115" x="5572125" y="3452813"/>
          <p14:tracePt t="77123" x="5564188" y="3444875"/>
          <p14:tracePt t="77131" x="5556250" y="3429000"/>
          <p14:tracePt t="77154" x="5556250" y="3413125"/>
          <p14:tracePt t="77155" x="5556250" y="3405188"/>
          <p14:tracePt t="77163" x="5548313" y="3405188"/>
          <p14:tracePt t="77171" x="5548313" y="3389313"/>
          <p14:tracePt t="77187" x="5548313" y="3381375"/>
          <p14:tracePt t="77195" x="5548313" y="3373438"/>
          <p14:tracePt t="77203" x="5548313" y="3365500"/>
          <p14:tracePt t="77219" x="5548313" y="3357563"/>
          <p14:tracePt t="77235" x="5548313" y="3349625"/>
          <p14:tracePt t="77251" x="5556250" y="3349625"/>
          <p14:tracePt t="77259" x="5556250" y="3341688"/>
          <p14:tracePt t="77283" x="5564188" y="3333750"/>
          <p14:tracePt t="77307" x="5572125" y="3333750"/>
          <p14:tracePt t="77315" x="5580063" y="3333750"/>
          <p14:tracePt t="77331" x="5588000" y="3325813"/>
          <p14:tracePt t="77355" x="5595938" y="3325813"/>
          <p14:tracePt t="77379" x="5603875" y="3325813"/>
          <p14:tracePt t="77395" x="5611813" y="3325813"/>
          <p14:tracePt t="77411" x="5619750" y="3325813"/>
          <p14:tracePt t="77427" x="5627688" y="3333750"/>
          <p14:tracePt t="77435" x="5627688" y="3341688"/>
          <p14:tracePt t="77443" x="5635625" y="3349625"/>
          <p14:tracePt t="77451" x="5643563" y="3365500"/>
          <p14:tracePt t="77467" x="5643563" y="3381375"/>
          <p14:tracePt t="77475" x="5651500" y="3381375"/>
          <p14:tracePt t="77483" x="5651500" y="3389313"/>
          <p14:tracePt t="77491" x="5651500" y="3397250"/>
          <p14:tracePt t="77499" x="5651500" y="3405188"/>
          <p14:tracePt t="77507" x="5651500" y="3413125"/>
          <p14:tracePt t="77523" x="5651500" y="3421063"/>
          <p14:tracePt t="77531" x="5651500" y="3436938"/>
          <p14:tracePt t="77539" x="5643563" y="3436938"/>
          <p14:tracePt t="77554" x="5635625" y="3444875"/>
          <p14:tracePt t="77563" x="5635625" y="3452813"/>
          <p14:tracePt t="77571" x="5627688" y="3452813"/>
          <p14:tracePt t="77587" x="5627688" y="3460750"/>
          <p14:tracePt t="77603" x="5619750" y="3460750"/>
          <p14:tracePt t="77627" x="5611813" y="3460750"/>
          <p14:tracePt t="77635" x="5611813" y="3468688"/>
          <p14:tracePt t="77699" x="5619750" y="3468688"/>
          <p14:tracePt t="77707" x="5627688" y="3468688"/>
          <p14:tracePt t="77715" x="5635625" y="3468688"/>
          <p14:tracePt t="77723" x="5643563" y="3468688"/>
          <p14:tracePt t="77739" x="5651500" y="3468688"/>
          <p14:tracePt t="77755" x="5659438" y="3460750"/>
          <p14:tracePt t="77770" x="5659438" y="3452813"/>
          <p14:tracePt t="77779" x="5667375" y="3452813"/>
          <p14:tracePt t="77787" x="5676900" y="3436938"/>
          <p14:tracePt t="77803" x="5676900" y="3429000"/>
          <p14:tracePt t="77811" x="5684838" y="3429000"/>
          <p14:tracePt t="77827" x="5684838" y="3421063"/>
          <p14:tracePt t="77843" x="5684838" y="3413125"/>
          <p14:tracePt t="77891" x="5692775" y="3413125"/>
          <p14:tracePt t="77899" x="5692775" y="3405188"/>
          <p14:tracePt t="77923" x="5692775" y="3397250"/>
          <p14:tracePt t="78163" x="5700713" y="3397250"/>
          <p14:tracePt t="78179" x="5708650" y="3397250"/>
          <p14:tracePt t="78187" x="5708650" y="3389313"/>
          <p14:tracePt t="78195" x="5708650" y="3381375"/>
          <p14:tracePt t="78203" x="5716588" y="3381375"/>
          <p14:tracePt t="78210" x="5716588" y="3373438"/>
          <p14:tracePt t="78235" x="5716588" y="3365500"/>
          <p14:tracePt t="78251" x="5716588" y="3357563"/>
          <p14:tracePt t="78267" x="5716588" y="3349625"/>
          <p14:tracePt t="78275" x="5724525" y="3349625"/>
          <p14:tracePt t="78283" x="5724525" y="3341688"/>
          <p14:tracePt t="78291" x="5724525" y="3333750"/>
          <p14:tracePt t="78315" x="5724525" y="3325813"/>
          <p14:tracePt t="78323" x="5724525" y="3317875"/>
          <p14:tracePt t="78330" x="5732463" y="3317875"/>
          <p14:tracePt t="78355" x="5740400" y="3309938"/>
          <p14:tracePt t="78458" x="5740400" y="3317875"/>
          <p14:tracePt t="78466" x="5740400" y="3333750"/>
          <p14:tracePt t="78474" x="5740400" y="3341688"/>
          <p14:tracePt t="78482" x="5732463" y="3357563"/>
          <p14:tracePt t="78490" x="5732463" y="3373438"/>
          <p14:tracePt t="78498" x="5732463" y="3389313"/>
          <p14:tracePt t="78506" x="5732463" y="3413125"/>
          <p14:tracePt t="78514" x="5724525" y="3429000"/>
          <p14:tracePt t="78523" x="5724525" y="3444875"/>
          <p14:tracePt t="78530" x="5724525" y="3460750"/>
          <p14:tracePt t="78539" x="5724525" y="3476625"/>
          <p14:tracePt t="78547" x="5724525" y="3492500"/>
          <p14:tracePt t="78554" x="5740400" y="3516313"/>
          <p14:tracePt t="78563" x="5740400" y="3524250"/>
          <p14:tracePt t="78570" x="5748338" y="3540125"/>
          <p14:tracePt t="78579" x="5748338" y="3556000"/>
          <p14:tracePt t="78587" x="5756275" y="3563938"/>
          <p14:tracePt t="78595" x="5756275" y="3571875"/>
          <p14:tracePt t="78603" x="5764213" y="3579813"/>
          <p14:tracePt t="78611" x="5772150" y="3579813"/>
          <p14:tracePt t="78931" x="5780088" y="3579813"/>
          <p14:tracePt t="78939" x="5788025" y="3579813"/>
          <p14:tracePt t="78955" x="5803900" y="3571875"/>
          <p14:tracePt t="78963" x="5811838" y="3563938"/>
          <p14:tracePt t="78970" x="5819775" y="3563938"/>
          <p14:tracePt t="78979" x="5835650" y="3548063"/>
          <p14:tracePt t="78987" x="5843588" y="3540125"/>
          <p14:tracePt t="78995" x="5851525" y="3532188"/>
          <p14:tracePt t="79003" x="5867400" y="3524250"/>
          <p14:tracePt t="79011" x="5875338" y="3516313"/>
          <p14:tracePt t="79019" x="5883275" y="3508375"/>
          <p14:tracePt t="79027" x="5891213" y="3492500"/>
          <p14:tracePt t="79035" x="5899150" y="3484563"/>
          <p14:tracePt t="79043" x="5907088" y="3476625"/>
          <p14:tracePt t="79051" x="5907088" y="3452813"/>
          <p14:tracePt t="79059" x="5915025" y="3444875"/>
          <p14:tracePt t="79067" x="5922963" y="3436938"/>
          <p14:tracePt t="79075" x="5922963" y="3421063"/>
          <p14:tracePt t="79083" x="5930900" y="3405188"/>
          <p14:tracePt t="79099" x="5930900" y="3397250"/>
          <p14:tracePt t="79107" x="5938838" y="3397250"/>
          <p14:tracePt t="79115" x="5938838" y="3389313"/>
          <p14:tracePt t="79147" x="5938838" y="3381375"/>
          <p14:tracePt t="79171" x="5946775" y="3373438"/>
          <p14:tracePt t="79187" x="5946775" y="3365500"/>
          <p14:tracePt t="79203" x="5946775" y="3357563"/>
          <p14:tracePt t="79211" x="5946775" y="3349625"/>
          <p14:tracePt t="79227" x="5946775" y="3341688"/>
          <p14:tracePt t="79251" x="5946775" y="3333750"/>
          <p14:tracePt t="79259" x="5946775" y="3325813"/>
          <p14:tracePt t="79283" x="5946775" y="3317875"/>
          <p14:tracePt t="79331" x="5938838" y="3317875"/>
          <p14:tracePt t="79347" x="5922963" y="3317875"/>
          <p14:tracePt t="79363" x="5907088" y="3317875"/>
          <p14:tracePt t="79370" x="5899150" y="3317875"/>
          <p14:tracePt t="79379" x="5891213" y="3317875"/>
          <p14:tracePt t="79394" x="5875338" y="3317875"/>
          <p14:tracePt t="79403" x="5867400" y="3317875"/>
          <p14:tracePt t="79411" x="5859463" y="3325813"/>
          <p14:tracePt t="79419" x="5843588" y="3341688"/>
          <p14:tracePt t="79427" x="5819775" y="3349625"/>
          <p14:tracePt t="79435" x="5803900" y="3365500"/>
          <p14:tracePt t="79443" x="5795963" y="3373438"/>
          <p14:tracePt t="79451" x="5780088" y="3389313"/>
          <p14:tracePt t="79459" x="5764213" y="3397250"/>
          <p14:tracePt t="79467" x="5748338" y="3405188"/>
          <p14:tracePt t="79475" x="5740400" y="3405188"/>
          <p14:tracePt t="79483" x="5740400" y="3421063"/>
          <p14:tracePt t="79491" x="5724525" y="3421063"/>
          <p14:tracePt t="79579" x="5732463" y="3421063"/>
          <p14:tracePt t="79595" x="5740400" y="3421063"/>
          <p14:tracePt t="79603" x="5748338" y="3421063"/>
          <p14:tracePt t="79611" x="5756275" y="3421063"/>
          <p14:tracePt t="79627" x="5764213" y="3421063"/>
          <p14:tracePt t="79635" x="5772150" y="3421063"/>
          <p14:tracePt t="79643" x="5780088" y="3421063"/>
          <p14:tracePt t="79651" x="5795963" y="3421063"/>
          <p14:tracePt t="79659" x="5811838" y="3413125"/>
          <p14:tracePt t="79667" x="5827713" y="3413125"/>
          <p14:tracePt t="79675" x="5851525" y="3413125"/>
          <p14:tracePt t="79683" x="5867400" y="3413125"/>
          <p14:tracePt t="79691" x="5875338" y="3413125"/>
          <p14:tracePt t="79699" x="5891213" y="3413125"/>
          <p14:tracePt t="79723" x="5891213" y="3405188"/>
          <p14:tracePt t="79755" x="5883275" y="3405188"/>
          <p14:tracePt t="79763" x="5875338" y="3413125"/>
          <p14:tracePt t="79770" x="5859463" y="3413125"/>
          <p14:tracePt t="79779" x="5851525" y="3413125"/>
          <p14:tracePt t="79787" x="5851525" y="3421063"/>
          <p14:tracePt t="79795" x="5835650" y="3421063"/>
          <p14:tracePt t="79811" x="5827713" y="3421063"/>
          <p14:tracePt t="79818" x="5819775" y="3421063"/>
          <p14:tracePt t="79827" x="5811838" y="3429000"/>
          <p14:tracePt t="79835" x="5803900" y="3429000"/>
          <p14:tracePt t="79859" x="5795963" y="3429000"/>
          <p14:tracePt t="79867" x="5788025" y="3436938"/>
          <p14:tracePt t="79979" x="5788025" y="3444875"/>
          <p14:tracePt t="79987" x="5795963" y="3444875"/>
          <p14:tracePt t="79994" x="5803900" y="3452813"/>
          <p14:tracePt t="80003" x="5803900" y="3460750"/>
          <p14:tracePt t="80011" x="5819775" y="3460750"/>
          <p14:tracePt t="80019" x="5835650" y="3460750"/>
          <p14:tracePt t="80027" x="5843588" y="3476625"/>
          <p14:tracePt t="80035" x="5859463" y="3476625"/>
          <p14:tracePt t="80043" x="5867400" y="3484563"/>
          <p14:tracePt t="80051" x="5875338" y="3484563"/>
          <p14:tracePt t="80059" x="5883275" y="3492500"/>
          <p14:tracePt t="80074" x="5899150" y="3492500"/>
          <p14:tracePt t="80099" x="5907088" y="3492500"/>
          <p14:tracePt t="80107" x="5907088" y="3500438"/>
          <p14:tracePt t="80427" x="5899150" y="3500438"/>
          <p14:tracePt t="80459" x="5899150" y="3508375"/>
          <p14:tracePt t="80483" x="5899150" y="3516313"/>
          <p14:tracePt t="80523" x="5891213" y="3516313"/>
          <p14:tracePt t="80531" x="5891213" y="3524250"/>
          <p14:tracePt t="80555" x="5891213" y="3532188"/>
          <p14:tracePt t="80570" x="5891213" y="3540125"/>
          <p14:tracePt t="80579" x="5891213" y="3548063"/>
          <p14:tracePt t="80603" x="5891213" y="3556000"/>
          <p14:tracePt t="80619" x="5891213" y="3563938"/>
          <p14:tracePt t="80643" x="5883275" y="3571875"/>
          <p14:tracePt t="80675" x="5883275" y="3579813"/>
          <p14:tracePt t="80691" x="5883275" y="3587750"/>
          <p14:tracePt t="80699" x="5883275" y="3595688"/>
          <p14:tracePt t="80707" x="5891213" y="3613150"/>
          <p14:tracePt t="80715" x="5899150" y="3629025"/>
          <p14:tracePt t="80723" x="5899150" y="3660775"/>
          <p14:tracePt t="80731" x="5907088" y="3684588"/>
          <p14:tracePt t="80739" x="5915025" y="3724275"/>
          <p14:tracePt t="80747" x="5915025" y="3756025"/>
          <p14:tracePt t="80754" x="5930900" y="3779838"/>
          <p14:tracePt t="80763" x="5946775" y="3819525"/>
          <p14:tracePt t="80771" x="5962650" y="3851275"/>
          <p14:tracePt t="80779" x="5970588" y="3898900"/>
          <p14:tracePt t="80787" x="5978525" y="3922713"/>
          <p14:tracePt t="80795" x="5994400" y="3971925"/>
          <p14:tracePt t="80803" x="6010275" y="4011613"/>
          <p14:tracePt t="80811" x="6026150" y="4043363"/>
          <p14:tracePt t="80819" x="6026150" y="4067175"/>
          <p14:tracePt t="80827" x="6034088" y="4090988"/>
          <p14:tracePt t="80835" x="6034088" y="4114800"/>
          <p14:tracePt t="80843" x="6043613" y="4138613"/>
          <p14:tracePt t="80850" x="6051550" y="4154488"/>
          <p14:tracePt t="80859" x="6051550" y="4162425"/>
          <p14:tracePt t="80866" x="6051550" y="4170363"/>
          <p14:tracePt t="80883" x="6051550" y="4178300"/>
          <p14:tracePt t="80939" x="6043613" y="4178300"/>
          <p14:tracePt t="80947" x="6034088" y="4186238"/>
          <p14:tracePt t="80963" x="6026150" y="4186238"/>
          <p14:tracePt t="80979" x="6010275" y="4194175"/>
          <p14:tracePt t="80987" x="6002338" y="4202113"/>
          <p14:tracePt t="81002" x="5994400" y="4202113"/>
          <p14:tracePt t="81010" x="5986463" y="4202113"/>
          <p14:tracePt t="81018" x="5978525" y="4202113"/>
          <p14:tracePt t="81026" x="5978525" y="4210050"/>
          <p14:tracePt t="81035" x="5970588" y="4210050"/>
          <p14:tracePt t="81066" x="5954713" y="4210050"/>
          <p14:tracePt t="81083" x="5946775" y="4210050"/>
          <p14:tracePt t="81090" x="5930900" y="4202113"/>
          <p14:tracePt t="81098" x="5922963" y="4194175"/>
          <p14:tracePt t="81106" x="5907088" y="4194175"/>
          <p14:tracePt t="81114" x="5899150" y="4186238"/>
          <p14:tracePt t="81123" x="5891213" y="4186238"/>
          <p14:tracePt t="81131" x="5883275" y="4178300"/>
          <p14:tracePt t="81154" x="5875338" y="4170363"/>
          <p14:tracePt t="81179" x="5875338" y="4162425"/>
          <p14:tracePt t="81195" x="5875338" y="4154488"/>
          <p14:tracePt t="81203" x="5859463" y="4154488"/>
          <p14:tracePt t="81211" x="5859463" y="4146550"/>
          <p14:tracePt t="81219" x="5851525" y="4130675"/>
          <p14:tracePt t="81227" x="5843588" y="4122738"/>
          <p14:tracePt t="81235" x="5835650" y="4106863"/>
          <p14:tracePt t="81243" x="5819775" y="4106863"/>
          <p14:tracePt t="81251" x="5811838" y="4098925"/>
          <p14:tracePt t="81259" x="5811838" y="4090988"/>
          <p14:tracePt t="81267" x="5803900" y="4090988"/>
          <p14:tracePt t="81291" x="5795963" y="4083050"/>
          <p14:tracePt t="81347" x="5788025" y="4083050"/>
          <p14:tracePt t="81419" x="5772150" y="4090988"/>
          <p14:tracePt t="81427" x="5764213" y="4106863"/>
          <p14:tracePt t="81443" x="5756275" y="4122738"/>
          <p14:tracePt t="81450" x="5756275" y="4130675"/>
          <p14:tracePt t="81458" x="5756275" y="4138613"/>
          <p14:tracePt t="81467" x="5748338" y="4146550"/>
          <p14:tracePt t="81499" x="5748338" y="4154488"/>
          <p14:tracePt t="81539" x="5748338" y="4162425"/>
          <p14:tracePt t="81554" x="5748338" y="4170363"/>
          <p14:tracePt t="81563" x="5740400" y="4170363"/>
          <p14:tracePt t="81571" x="5740400" y="4178300"/>
          <p14:tracePt t="81579" x="5740400" y="4186238"/>
          <p14:tracePt t="81588" x="5740400" y="4194175"/>
          <p14:tracePt t="81603" x="5740400" y="4202113"/>
          <p14:tracePt t="81619" x="5740400" y="4210050"/>
          <p14:tracePt t="81643" x="5740400" y="4225925"/>
          <p14:tracePt t="81651" x="5740400" y="4233863"/>
          <p14:tracePt t="81659" x="5740400" y="4241800"/>
          <p14:tracePt t="81667" x="5740400" y="4257675"/>
          <p14:tracePt t="81675" x="5740400" y="4281488"/>
          <p14:tracePt t="81683" x="5740400" y="4306888"/>
          <p14:tracePt t="81691" x="5740400" y="4330700"/>
          <p14:tracePt t="81699" x="5740400" y="4354513"/>
          <p14:tracePt t="81707" x="5748338" y="4378325"/>
          <p14:tracePt t="81715" x="5748338" y="4402138"/>
          <p14:tracePt t="81723" x="5756275" y="4418013"/>
          <p14:tracePt t="81731" x="5756275" y="4441825"/>
          <p14:tracePt t="81739" x="5756275" y="4473575"/>
          <p14:tracePt t="81747" x="5756275" y="4489450"/>
          <p14:tracePt t="81754" x="5756275" y="4505325"/>
          <p14:tracePt t="81763" x="5756275" y="4521200"/>
          <p14:tracePt t="81770" x="5764213" y="4529138"/>
          <p14:tracePt t="81779" x="5780088" y="4545013"/>
          <p14:tracePt t="81787" x="5780088" y="4560888"/>
          <p14:tracePt t="81795" x="5780088" y="4576763"/>
          <p14:tracePt t="81803" x="5795963" y="4592638"/>
          <p14:tracePt t="81811" x="5803900" y="4608513"/>
          <p14:tracePt t="81819" x="5803900" y="4624388"/>
          <p14:tracePt t="81827" x="5811838" y="4649788"/>
          <p14:tracePt t="81835" x="5811838" y="4673600"/>
          <p14:tracePt t="81842" x="5811838" y="4697413"/>
          <p14:tracePt t="81851" x="5811838" y="4705350"/>
          <p14:tracePt t="81859" x="5811838" y="4721225"/>
          <p14:tracePt t="81867" x="5811838" y="4737100"/>
          <p14:tracePt t="81875" x="5803900" y="4752975"/>
          <p14:tracePt t="81883" x="5795963" y="4768850"/>
          <p14:tracePt t="81891" x="5788025" y="4784725"/>
          <p14:tracePt t="81899" x="5788025" y="4792663"/>
          <p14:tracePt t="81907" x="5780088" y="4800600"/>
          <p14:tracePt t="81915" x="5772150" y="4808538"/>
          <p14:tracePt t="81931" x="5772150" y="4816475"/>
          <p14:tracePt t="81947" x="5772150" y="4824413"/>
          <p14:tracePt t="81963" x="5772150" y="4832350"/>
          <p14:tracePt t="81970" x="5772150" y="4840288"/>
          <p14:tracePt t="81995" x="5772150" y="4848225"/>
          <p14:tracePt t="82003" x="5772150" y="4856163"/>
          <p14:tracePt t="82019" x="5772150" y="4872038"/>
          <p14:tracePt t="82027" x="5772150" y="4895850"/>
          <p14:tracePt t="82035" x="5772150" y="4919663"/>
          <p14:tracePt t="82043" x="5772150" y="4951413"/>
          <p14:tracePt t="82051" x="5772150" y="4992688"/>
          <p14:tracePt t="82058" x="5780088" y="5040313"/>
          <p14:tracePt t="82067" x="5780088" y="5072063"/>
          <p14:tracePt t="82075" x="5788025" y="5111750"/>
          <p14:tracePt t="82082" x="5795963" y="5151438"/>
          <p14:tracePt t="82091" x="5795963" y="5183188"/>
          <p14:tracePt t="82099" x="5795963" y="5214938"/>
          <p14:tracePt t="82107" x="5795963" y="5254625"/>
          <p14:tracePt t="82115" x="5795963" y="5286375"/>
          <p14:tracePt t="82123" x="5795963" y="5319713"/>
          <p14:tracePt t="82130" x="5795963" y="5351463"/>
          <p14:tracePt t="82138" x="5795963" y="5375275"/>
          <p14:tracePt t="82155" x="5795963" y="5407025"/>
          <p14:tracePt t="82163" x="5795963" y="5422900"/>
          <p14:tracePt t="82170" x="5795963" y="5430838"/>
          <p14:tracePt t="82179" x="5788025" y="5430838"/>
          <p14:tracePt t="82187" x="5788025" y="5438775"/>
          <p14:tracePt t="82195" x="5788025" y="5446713"/>
          <p14:tracePt t="82219" x="5788025" y="5454650"/>
          <p14:tracePt t="82243" x="5788025" y="5470525"/>
          <p14:tracePt t="82259" x="5780088" y="5478463"/>
          <p14:tracePt t="82275" x="5780088" y="5486400"/>
          <p14:tracePt t="82291" x="5780088" y="5494338"/>
          <p14:tracePt t="82331" x="5780088" y="5502275"/>
          <p14:tracePt t="82339" x="5788025" y="5502275"/>
          <p14:tracePt t="82347" x="5795963" y="5502275"/>
          <p14:tracePt t="82355" x="5803900" y="5502275"/>
          <p14:tracePt t="82363" x="5827713" y="5518150"/>
          <p14:tracePt t="82371" x="5843588" y="5518150"/>
          <p14:tracePt t="82378" x="5867400" y="5518150"/>
          <p14:tracePt t="82387" x="5875338" y="5526088"/>
          <p14:tracePt t="82394" x="5891213" y="5526088"/>
          <p14:tracePt t="82403" x="5899150" y="5526088"/>
          <p14:tracePt t="82410" x="5907088" y="5526088"/>
          <p14:tracePt t="82418" x="5907088" y="5534025"/>
          <p14:tracePt t="82483" x="5907088" y="5541963"/>
          <p14:tracePt t="82507" x="5907088" y="5549900"/>
          <p14:tracePt t="82515" x="5907088" y="5557838"/>
          <p14:tracePt t="82523" x="5907088" y="5565775"/>
          <p14:tracePt t="82531" x="5899150" y="5565775"/>
          <p14:tracePt t="82538" x="5891213" y="5573713"/>
          <p14:tracePt t="82546" x="5891213" y="5581650"/>
          <p14:tracePt t="82555" x="5883275" y="5581650"/>
          <p14:tracePt t="82563" x="5867400" y="5589588"/>
          <p14:tracePt t="82579" x="5859463" y="5597525"/>
          <p14:tracePt t="82587" x="5859463" y="5605463"/>
          <p14:tracePt t="82595" x="5851525" y="5605463"/>
          <p14:tracePt t="82603" x="5851525" y="5613400"/>
          <p14:tracePt t="82619" x="5843588" y="5613400"/>
          <p14:tracePt t="82683" x="5843588" y="5621338"/>
          <p14:tracePt t="82699" x="5843588" y="5629275"/>
          <p14:tracePt t="82707" x="5843588" y="5637213"/>
          <p14:tracePt t="82723" x="5843588" y="5645150"/>
          <p14:tracePt t="82739" x="5843588" y="5653088"/>
          <p14:tracePt t="82747" x="5851525" y="5662613"/>
          <p14:tracePt t="82754" x="5851525" y="5670550"/>
          <p14:tracePt t="82771" x="5859463" y="5686425"/>
          <p14:tracePt t="82787" x="5867400" y="5686425"/>
          <p14:tracePt t="82795" x="5867400" y="5694363"/>
          <p14:tracePt t="82907" x="5859463" y="5694363"/>
          <p14:tracePt t="83051" x="5859463" y="5702300"/>
          <p14:tracePt t="83067" x="5867400" y="5702300"/>
          <p14:tracePt t="83267" x="5851525" y="5694363"/>
          <p14:tracePt t="83275" x="5843588" y="5678488"/>
          <p14:tracePt t="83283" x="5827713" y="5653088"/>
          <p14:tracePt t="83291" x="5811838" y="5605463"/>
          <p14:tracePt t="83299" x="5788025" y="5565775"/>
          <p14:tracePt t="83307" x="5772150" y="5518150"/>
          <p14:tracePt t="83315" x="5756275" y="5486400"/>
          <p14:tracePt t="83323" x="5740400" y="5446713"/>
          <p14:tracePt t="83331" x="5732463" y="5422900"/>
          <p14:tracePt t="83338" x="5732463" y="5399088"/>
          <p14:tracePt t="83347" x="5732463" y="5391150"/>
          <p14:tracePt t="83354" x="5732463" y="5375275"/>
          <p14:tracePt t="83362" x="5732463" y="5359400"/>
          <p14:tracePt t="83379" x="5740400" y="5351463"/>
          <p14:tracePt t="83387" x="5756275" y="5343525"/>
          <p14:tracePt t="83395" x="5772150" y="5343525"/>
          <p14:tracePt t="83403" x="5780088" y="5327650"/>
          <p14:tracePt t="83411" x="5788025" y="5327650"/>
          <p14:tracePt t="83426" x="5788025" y="5319713"/>
          <p14:tracePt t="83435" x="5788025" y="5310188"/>
          <p14:tracePt t="83442" x="5788025" y="5302250"/>
          <p14:tracePt t="83451" x="5788025" y="5286375"/>
          <p14:tracePt t="83458" x="5788025" y="5278438"/>
          <p14:tracePt t="83466" x="5780088" y="5270500"/>
          <p14:tracePt t="83474" x="5780088" y="5262563"/>
          <p14:tracePt t="83482" x="5780088" y="5254625"/>
          <p14:tracePt t="83490" x="5772150" y="5238750"/>
          <p14:tracePt t="83498" x="5772150" y="5230813"/>
          <p14:tracePt t="83506" x="5764213" y="5214938"/>
          <p14:tracePt t="83515" x="5764213" y="5207000"/>
          <p14:tracePt t="83522" x="5764213" y="5191125"/>
          <p14:tracePt t="83531" x="5764213" y="5175250"/>
          <p14:tracePt t="83539" x="5764213" y="5167313"/>
          <p14:tracePt t="83547" x="5764213" y="5159375"/>
          <p14:tracePt t="83555" x="5764213" y="5143500"/>
          <p14:tracePt t="83563" x="5772150" y="5135563"/>
          <p14:tracePt t="83570" x="5772150" y="5127625"/>
          <p14:tracePt t="83578" x="5772150" y="5119688"/>
          <p14:tracePt t="83595" x="5780088" y="5103813"/>
          <p14:tracePt t="83611" x="5780088" y="5095875"/>
          <p14:tracePt t="83619" x="5780088" y="5080000"/>
          <p14:tracePt t="83627" x="5780088" y="5072063"/>
          <p14:tracePt t="83634" x="5780088" y="5064125"/>
          <p14:tracePt t="83643" x="5780088" y="5056188"/>
          <p14:tracePt t="83651" x="5780088" y="5048250"/>
          <p14:tracePt t="83659" x="5780088" y="5040313"/>
          <p14:tracePt t="83667" x="5780088" y="5024438"/>
          <p14:tracePt t="83675" x="5780088" y="5016500"/>
          <p14:tracePt t="83682" x="5780088" y="5008563"/>
          <p14:tracePt t="83690" x="5780088" y="5000625"/>
          <p14:tracePt t="83699" x="5780088" y="4992688"/>
          <p14:tracePt t="83707" x="5780088" y="4984750"/>
          <p14:tracePt t="83723" x="5780088" y="4976813"/>
          <p14:tracePt t="83739" x="5788025" y="4976813"/>
          <p14:tracePt t="83747" x="5788025" y="4967288"/>
          <p14:tracePt t="83779" x="5788025" y="4959350"/>
          <p14:tracePt t="83803" x="5788025" y="4951413"/>
          <p14:tracePt t="83827" x="5788025" y="4943475"/>
          <p14:tracePt t="83843" x="5788025" y="4935538"/>
          <p14:tracePt t="83851" x="5780088" y="4935538"/>
          <p14:tracePt t="83859" x="5780088" y="4919663"/>
          <p14:tracePt t="83867" x="5780088" y="4911725"/>
          <p14:tracePt t="83875" x="5780088" y="4903788"/>
          <p14:tracePt t="83883" x="5772150" y="4887913"/>
          <p14:tracePt t="83890" x="5772150" y="4872038"/>
          <p14:tracePt t="83898" x="5772150" y="4856163"/>
          <p14:tracePt t="83907" x="5772150" y="4840288"/>
          <p14:tracePt t="83915" x="5772150" y="4824413"/>
          <p14:tracePt t="83923" x="5772150" y="4808538"/>
          <p14:tracePt t="83930" x="5764213" y="4784725"/>
          <p14:tracePt t="83939" x="5764213" y="4752975"/>
          <p14:tracePt t="83955" x="5764213" y="4713288"/>
          <p14:tracePt t="83963" x="5772150" y="4681538"/>
          <p14:tracePt t="83970" x="5780088" y="4649788"/>
          <p14:tracePt t="83979" x="5780088" y="4608513"/>
          <p14:tracePt t="83987" x="5795963" y="4584700"/>
          <p14:tracePt t="83995" x="5803900" y="4552950"/>
          <p14:tracePt t="84003" x="5811838" y="4513263"/>
          <p14:tracePt t="84011" x="5819775" y="4489450"/>
          <p14:tracePt t="84019" x="5819775" y="4473575"/>
          <p14:tracePt t="84027" x="5819775" y="4449763"/>
          <p14:tracePt t="84035" x="5819775" y="4441825"/>
          <p14:tracePt t="84043" x="5819775" y="4418013"/>
          <p14:tracePt t="84059" x="5819775" y="4410075"/>
          <p14:tracePt t="84067" x="5819775" y="4402138"/>
          <p14:tracePt t="84075" x="5811838" y="4402138"/>
          <p14:tracePt t="84083" x="5811838" y="4394200"/>
          <p14:tracePt t="84091" x="5803900" y="4386263"/>
          <p14:tracePt t="84099" x="5803900" y="4378325"/>
          <p14:tracePt t="84107" x="5803900" y="4370388"/>
          <p14:tracePt t="84115" x="5795963" y="4362450"/>
          <p14:tracePt t="84123" x="5795963" y="4346575"/>
          <p14:tracePt t="84131" x="5795963" y="4338638"/>
          <p14:tracePt t="84138" x="5795963" y="4330700"/>
          <p14:tracePt t="84155" x="5795963" y="4322763"/>
          <p14:tracePt t="84219" x="5788025" y="4306888"/>
          <p14:tracePt t="84235" x="5780088" y="4298950"/>
          <p14:tracePt t="84243" x="5772150" y="4281488"/>
          <p14:tracePt t="84251" x="5772150" y="4273550"/>
          <p14:tracePt t="84259" x="5764213" y="4265613"/>
          <p14:tracePt t="84266" x="5756275" y="4265613"/>
          <p14:tracePt t="84275" x="5748338" y="4257675"/>
          <p14:tracePt t="84291" x="5740400" y="4249738"/>
          <p14:tracePt t="84299" x="5740400" y="4241800"/>
          <p14:tracePt t="84315" x="5740400" y="4233863"/>
          <p14:tracePt t="84331" x="5740400" y="4210050"/>
          <p14:tracePt t="84347" x="5740400" y="4202113"/>
          <p14:tracePt t="84354" x="5748338" y="4186238"/>
          <p14:tracePt t="84363" x="5748338" y="4178300"/>
          <p14:tracePt t="84370" x="5756275" y="4170363"/>
          <p14:tracePt t="84379" x="5756275" y="4162425"/>
          <p14:tracePt t="84387" x="5764213" y="4154488"/>
          <p14:tracePt t="84395" x="5772150" y="4138613"/>
          <p14:tracePt t="84411" x="5772150" y="4130675"/>
          <p14:tracePt t="84419" x="5780088" y="4122738"/>
          <p14:tracePt t="84435" x="5788025" y="4114800"/>
          <p14:tracePt t="84450" x="5795963" y="4106863"/>
          <p14:tracePt t="84459" x="5803900" y="4106863"/>
          <p14:tracePt t="84467" x="5811838" y="4098925"/>
          <p14:tracePt t="84475" x="5819775" y="4098925"/>
          <p14:tracePt t="84491" x="5835650" y="4090988"/>
          <p14:tracePt t="84515" x="5843588" y="4083050"/>
          <p14:tracePt t="84555" x="5843588" y="4075113"/>
          <p14:tracePt t="84587" x="5835650" y="4075113"/>
          <p14:tracePt t="84595" x="5819775" y="4075113"/>
          <p14:tracePt t="84602" x="5803900" y="4075113"/>
          <p14:tracePt t="84611" x="5795963" y="4083050"/>
          <p14:tracePt t="84619" x="5780088" y="4090988"/>
          <p14:tracePt t="84627" x="5756275" y="4098925"/>
          <p14:tracePt t="84635" x="5732463" y="4106863"/>
          <p14:tracePt t="84642" x="5716588" y="4122738"/>
          <p14:tracePt t="84651" x="5708650" y="4122738"/>
          <p14:tracePt t="84659" x="5708650" y="4130675"/>
          <p14:tracePt t="84715" x="5724525" y="4130675"/>
          <p14:tracePt t="84723" x="5740400" y="4130675"/>
          <p14:tracePt t="84731" x="5748338" y="4122738"/>
          <p14:tracePt t="84739" x="5756275" y="4122738"/>
          <p14:tracePt t="84747" x="5772150" y="4122738"/>
          <p14:tracePt t="84755" x="5788025" y="4122738"/>
          <p14:tracePt t="84763" x="5795963" y="4114800"/>
          <p14:tracePt t="84770" x="5803900" y="4114800"/>
          <p14:tracePt t="84779" x="5811838" y="4114800"/>
          <p14:tracePt t="84787" x="5819775" y="4114800"/>
          <p14:tracePt t="84795" x="5827713" y="4114800"/>
          <p14:tracePt t="84811" x="5835650" y="4114800"/>
          <p14:tracePt t="84939" x="5827713" y="4114800"/>
          <p14:tracePt t="84947" x="5819775" y="4114800"/>
          <p14:tracePt t="84954" x="5811838" y="4122738"/>
          <p14:tracePt t="84963" x="5811838" y="4130675"/>
          <p14:tracePt t="84970" x="5803900" y="4138613"/>
          <p14:tracePt t="84987" x="5795963" y="4146550"/>
          <p14:tracePt t="84995" x="5795963" y="4154488"/>
          <p14:tracePt t="85003" x="5795963" y="4162425"/>
          <p14:tracePt t="85019" x="5795963" y="4170363"/>
          <p14:tracePt t="85035" x="5795963" y="4178300"/>
          <p14:tracePt t="85059" x="5795963" y="4186238"/>
          <p14:tracePt t="85075" x="5803900" y="4186238"/>
          <p14:tracePt t="85083" x="5811838" y="4186238"/>
          <p14:tracePt t="85090" x="5811838" y="4194175"/>
          <p14:tracePt t="85099" x="5819775" y="4194175"/>
          <p14:tracePt t="85107" x="5827713" y="4194175"/>
          <p14:tracePt t="85243" x="5819775" y="4194175"/>
          <p14:tracePt t="85251" x="5811838" y="4194175"/>
          <p14:tracePt t="85259" x="5803900" y="4202113"/>
          <p14:tracePt t="85267" x="5795963" y="4202113"/>
          <p14:tracePt t="85283" x="5780088" y="4202113"/>
          <p14:tracePt t="85299" x="5772150" y="4202113"/>
          <p14:tracePt t="85306" x="5764213" y="4202113"/>
          <p14:tracePt t="85314" x="5756275" y="4194175"/>
          <p14:tracePt t="85323" x="5748338" y="4194175"/>
          <p14:tracePt t="85331" x="5748338" y="4186238"/>
          <p14:tracePt t="85339" x="5740400" y="4186238"/>
          <p14:tracePt t="85370" x="5740400" y="4178300"/>
          <p14:tracePt t="85387" x="5740400" y="4170363"/>
          <p14:tracePt t="85395" x="5740400" y="4162425"/>
          <p14:tracePt t="85403" x="5740400" y="4154488"/>
          <p14:tracePt t="85411" x="5748338" y="4146550"/>
          <p14:tracePt t="85419" x="5756275" y="4138613"/>
          <p14:tracePt t="85427" x="5772150" y="4122738"/>
          <p14:tracePt t="85434" x="5788025" y="4114800"/>
          <p14:tracePt t="85442" x="5795963" y="4106863"/>
          <p14:tracePt t="85450" x="5811838" y="4098925"/>
          <p14:tracePt t="85459" x="5819775" y="4090988"/>
          <p14:tracePt t="85467" x="5835650" y="4083050"/>
          <p14:tracePt t="85475" x="5843588" y="4083050"/>
          <p14:tracePt t="85482" x="5851525" y="4075113"/>
          <p14:tracePt t="85491" x="5859463" y="4067175"/>
          <p14:tracePt t="85507" x="5867400" y="4067175"/>
          <p14:tracePt t="85515" x="5867400" y="4059238"/>
          <p14:tracePt t="85587" x="5851525" y="4059238"/>
          <p14:tracePt t="85603" x="5843588" y="4059238"/>
          <p14:tracePt t="85611" x="5835650" y="4059238"/>
          <p14:tracePt t="85627" x="5827713" y="4059238"/>
          <p14:tracePt t="85635" x="5819775" y="4059238"/>
          <p14:tracePt t="85643" x="5811838" y="4043363"/>
          <p14:tracePt t="85651" x="5811838" y="4027488"/>
          <p14:tracePt t="85659" x="5803900" y="3995738"/>
          <p14:tracePt t="85667" x="5788025" y="3971925"/>
          <p14:tracePt t="85675" x="5780088" y="3930650"/>
          <p14:tracePt t="85682" x="5772150" y="3890963"/>
          <p14:tracePt t="85691" x="5764213" y="3851275"/>
          <p14:tracePt t="85699" x="5764213" y="3803650"/>
          <p14:tracePt t="85706" x="5756275" y="3771900"/>
          <p14:tracePt t="85715" x="5756275" y="3740150"/>
          <p14:tracePt t="85722" x="5748338" y="3708400"/>
          <p14:tracePt t="85730" x="5732463" y="3676650"/>
          <p14:tracePt t="85738" x="5724525" y="3629025"/>
          <p14:tracePt t="85747" x="5716588" y="3605213"/>
          <p14:tracePt t="85755" x="5716588" y="3571875"/>
          <p14:tracePt t="85763" x="5716588" y="3548063"/>
          <p14:tracePt t="85771" x="5708650" y="3532188"/>
          <p14:tracePt t="85778" x="5700713" y="3516313"/>
          <p14:tracePt t="85795" x="5700713" y="3508375"/>
          <p14:tracePt t="85803" x="5692775" y="3508375"/>
          <p14:tracePt t="86051" x="5700713" y="3508375"/>
          <p14:tracePt t="86059" x="5700713" y="3516313"/>
          <p14:tracePt t="86066" x="5708650" y="3540125"/>
          <p14:tracePt t="86075" x="5716588" y="3579813"/>
          <p14:tracePt t="86082" x="5724525" y="3621088"/>
          <p14:tracePt t="86090" x="5732463" y="3668713"/>
          <p14:tracePt t="86099" x="5748338" y="3724275"/>
          <p14:tracePt t="86106" x="5756275" y="3779838"/>
          <p14:tracePt t="86114" x="5764213" y="3843338"/>
          <p14:tracePt t="86122" x="5780088" y="3914775"/>
          <p14:tracePt t="86137" x="5788025" y="3995738"/>
          <p14:tracePt t="86139" x="5803900" y="4083050"/>
          <p14:tracePt t="86146" x="5819775" y="4138613"/>
          <p14:tracePt t="86154" x="5827713" y="4178300"/>
          <p14:tracePt t="86163" x="5827713" y="4225925"/>
          <p14:tracePt t="86171" x="5835650" y="4257675"/>
          <p14:tracePt t="86178" x="5835650" y="4281488"/>
          <p14:tracePt t="86187" x="5843588" y="4298950"/>
          <p14:tracePt t="86203" x="5851525" y="4306888"/>
          <p14:tracePt t="86235" x="5859463" y="4306888"/>
          <p14:tracePt t="86259" x="5867400" y="4306888"/>
          <p14:tracePt t="86267" x="5867400" y="4291013"/>
          <p14:tracePt t="86275" x="5883275" y="4281488"/>
          <p14:tracePt t="86283" x="5899150" y="4265613"/>
          <p14:tracePt t="86291" x="5915025" y="4257675"/>
          <p14:tracePt t="86299" x="5954713" y="4233863"/>
          <p14:tracePt t="86307" x="5986463" y="4217988"/>
          <p14:tracePt t="86314" x="6043613" y="4194175"/>
          <p14:tracePt t="86322" x="6115050" y="4178300"/>
          <p14:tracePt t="86330" x="6178550" y="4154488"/>
          <p14:tracePt t="86338" x="6249988" y="4138613"/>
          <p14:tracePt t="86346" x="6345238" y="4130675"/>
          <p14:tracePt t="86355" x="6434138" y="4114800"/>
          <p14:tracePt t="86363" x="6529388" y="4106863"/>
          <p14:tracePt t="86370" x="6640513" y="4106863"/>
          <p14:tracePt t="86379" x="6719888" y="4098925"/>
          <p14:tracePt t="86386" x="6832600" y="4098925"/>
          <p14:tracePt t="86395" x="6943725" y="4098925"/>
          <p14:tracePt t="86404" x="7062788" y="4098925"/>
          <p14:tracePt t="86411" x="7191375" y="4098925"/>
          <p14:tracePt t="86418" x="7318375" y="4098925"/>
          <p14:tracePt t="86427" x="7453313" y="4098925"/>
          <p14:tracePt t="86435" x="7566025" y="4098925"/>
          <p14:tracePt t="86442" x="7677150" y="4098925"/>
          <p14:tracePt t="86451" x="7772400" y="4098925"/>
          <p14:tracePt t="86459" x="7843838" y="4098925"/>
          <p14:tracePt t="86467" x="7908925" y="4098925"/>
          <p14:tracePt t="86475" x="7940675" y="4098925"/>
          <p14:tracePt t="86483" x="7972425" y="4098925"/>
          <p14:tracePt t="86491" x="7980363" y="4098925"/>
          <p14:tracePt t="86499" x="8004175" y="4098925"/>
          <p14:tracePt t="86507" x="8012113" y="4098925"/>
          <p14:tracePt t="86523" x="8020050" y="4098925"/>
          <p14:tracePt t="86530" x="8027988" y="4098925"/>
          <p14:tracePt t="86538" x="8051800" y="4075113"/>
          <p14:tracePt t="86546" x="8075613" y="4059238"/>
          <p14:tracePt t="86555" x="8107363" y="4019550"/>
          <p14:tracePt t="86562" x="8147050" y="3956050"/>
          <p14:tracePt t="86571" x="8178800" y="3906838"/>
          <p14:tracePt t="86579" x="8210550" y="3859213"/>
          <p14:tracePt t="86587" x="8210550" y="3827463"/>
          <p14:tracePt t="86595" x="8202613" y="3787775"/>
          <p14:tracePt t="86907" x="8202613" y="3795713"/>
          <p14:tracePt t="86915" x="8202613" y="3811588"/>
          <p14:tracePt t="86923" x="8202613" y="3819525"/>
          <p14:tracePt t="86931" x="8202613" y="3827463"/>
          <p14:tracePt t="86938" x="8210550" y="3835400"/>
          <p14:tracePt t="86954" x="8218488" y="3835400"/>
          <p14:tracePt t="86963" x="8226425" y="3835400"/>
          <p14:tracePt t="87051" x="8210550" y="3835400"/>
          <p14:tracePt t="87099" x="8218488" y="3835400"/>
          <p14:tracePt t="87115" x="8226425" y="3835400"/>
          <p14:tracePt t="87291" x="8235950" y="3835400"/>
          <p14:tracePt t="87363" x="8243888" y="3835400"/>
          <p14:tracePt t="87395" x="8251825" y="3835400"/>
          <p14:tracePt t="87403" x="8259763" y="3835400"/>
          <p14:tracePt t="87419" x="8267700" y="3835400"/>
          <p14:tracePt t="87443" x="8275638" y="3835400"/>
          <p14:tracePt t="87459" x="8275638" y="3843338"/>
          <p14:tracePt t="87467" x="8283575" y="3843338"/>
          <p14:tracePt t="87491" x="8291513" y="3851275"/>
          <p14:tracePt t="87523" x="8291513" y="3859213"/>
          <p14:tracePt t="87867" x="8291513" y="3867150"/>
          <p14:tracePt t="87891" x="8283575" y="3875088"/>
          <p14:tracePt t="87899" x="8275638" y="3875088"/>
          <p14:tracePt t="87907" x="8275638" y="3883025"/>
          <p14:tracePt t="87915" x="8259763" y="3883025"/>
          <p14:tracePt t="87922" x="8251825" y="3898900"/>
          <p14:tracePt t="87931" x="8243888" y="3906838"/>
          <p14:tracePt t="87938" x="8218488" y="3914775"/>
          <p14:tracePt t="87947" x="8210550" y="3930650"/>
          <p14:tracePt t="87954" x="8194675" y="3948113"/>
          <p14:tracePt t="87962" x="8170863" y="3956050"/>
          <p14:tracePt t="87971" x="8154988" y="3963988"/>
          <p14:tracePt t="87978" x="8139113" y="3979863"/>
          <p14:tracePt t="87986" x="8115300" y="3995738"/>
          <p14:tracePt t="87994" x="8083550" y="4011613"/>
          <p14:tracePt t="88004" x="8051800" y="4019550"/>
          <p14:tracePt t="88010" x="8004175" y="4043363"/>
          <p14:tracePt t="88019" x="7948613" y="4067175"/>
          <p14:tracePt t="88026" x="7885113" y="4106863"/>
          <p14:tracePt t="88034" x="7796213" y="4138613"/>
          <p14:tracePt t="88043" x="7708900" y="4162425"/>
          <p14:tracePt t="88050" x="7613650" y="4194175"/>
          <p14:tracePt t="88058" x="7493000" y="4210050"/>
          <p14:tracePt t="88066" x="7381875" y="4217988"/>
          <p14:tracePt t="88075" x="7246938" y="4225925"/>
          <p14:tracePt t="88083" x="7086600" y="4241800"/>
          <p14:tracePt t="88090" x="6975475" y="4249738"/>
          <p14:tracePt t="88098" x="6856413" y="4249738"/>
          <p14:tracePt t="88106" x="6743700" y="4249738"/>
          <p14:tracePt t="88115" x="6608763" y="4257675"/>
          <p14:tracePt t="88122" x="6457950" y="4257675"/>
          <p14:tracePt t="88130" x="6273800" y="4249738"/>
          <p14:tracePt t="88138" x="6099175" y="4249738"/>
          <p14:tracePt t="88146" x="5915025" y="4233863"/>
          <p14:tracePt t="88154" x="5716588" y="4217988"/>
          <p14:tracePt t="88162" x="5556250" y="4194175"/>
          <p14:tracePt t="88171" x="5381625" y="4194175"/>
          <p14:tracePt t="88179" x="5189538" y="4162425"/>
          <p14:tracePt t="88187" x="5038725" y="4162425"/>
          <p14:tracePt t="88195" x="4902200" y="4154488"/>
          <p14:tracePt t="88203" x="4791075" y="4154488"/>
          <p14:tracePt t="88211" x="4687888" y="4130675"/>
          <p14:tracePt t="88219" x="4600575" y="4114800"/>
          <p14:tracePt t="88226" x="4527550" y="4106863"/>
          <p14:tracePt t="88234" x="4464050" y="4098925"/>
          <p14:tracePt t="88242" x="4408488" y="4090988"/>
          <p14:tracePt t="88250" x="4352925" y="4083050"/>
          <p14:tracePt t="88259" x="4305300" y="4059238"/>
          <p14:tracePt t="88266" x="4265613" y="4043363"/>
          <p14:tracePt t="88274" x="4233863" y="4027488"/>
          <p14:tracePt t="88282" x="4200525" y="4011613"/>
          <p14:tracePt t="88290" x="4176713" y="3987800"/>
          <p14:tracePt t="88298" x="4152900" y="3979863"/>
          <p14:tracePt t="88307" x="4121150" y="3948113"/>
          <p14:tracePt t="88315" x="4097338" y="3930650"/>
          <p14:tracePt t="88322" x="4049713" y="3922713"/>
          <p14:tracePt t="88330" x="4010025" y="3898900"/>
          <p14:tracePt t="88338" x="3962400" y="3875088"/>
          <p14:tracePt t="88346" x="3914775" y="3851275"/>
          <p14:tracePt t="88355" x="3867150" y="3819525"/>
          <p14:tracePt t="88362" x="3802063" y="3795713"/>
          <p14:tracePt t="88371" x="3754438" y="3763963"/>
          <p14:tracePt t="88378" x="3706813" y="3740150"/>
          <p14:tracePt t="88387" x="3667125" y="3716338"/>
          <p14:tracePt t="88394" x="3635375" y="3700463"/>
          <p14:tracePt t="88403" x="3603625" y="3676650"/>
          <p14:tracePt t="88411" x="3587750" y="3652838"/>
          <p14:tracePt t="88419" x="3548063" y="3636963"/>
          <p14:tracePt t="88427" x="3524250" y="3621088"/>
          <p14:tracePt t="88435" x="3484563" y="3587750"/>
          <p14:tracePt t="88442" x="3459163" y="3563938"/>
          <p14:tracePt t="88450" x="3427413" y="3524250"/>
          <p14:tracePt t="88459" x="3411538" y="3524250"/>
          <p14:tracePt t="88466" x="3371850" y="3476625"/>
          <p14:tracePt t="88475" x="3355975" y="3460750"/>
          <p14:tracePt t="88483" x="3332163" y="3444875"/>
          <p14:tracePt t="88491" x="3324225" y="3421063"/>
          <p14:tracePt t="88499" x="3308350" y="3421063"/>
          <p14:tracePt t="88507" x="3300413" y="3405188"/>
          <p14:tracePt t="88514" x="3292475" y="3405188"/>
          <p14:tracePt t="88531" x="3292475" y="3397250"/>
          <p14:tracePt t="88555" x="3300413" y="3397250"/>
          <p14:tracePt t="88563" x="3300413" y="3389313"/>
          <p14:tracePt t="88570" x="3308350" y="3389313"/>
          <p14:tracePt t="88587" x="3316288" y="3397250"/>
          <p14:tracePt t="88594" x="3324225" y="3421063"/>
          <p14:tracePt t="88603" x="3332163" y="3452813"/>
          <p14:tracePt t="88611" x="3332163" y="3508375"/>
          <p14:tracePt t="88619" x="3332163" y="3563938"/>
          <p14:tracePt t="88627" x="3340100" y="3636963"/>
          <p14:tracePt t="88635" x="3348038" y="3724275"/>
          <p14:tracePt t="88643" x="3355975" y="3819525"/>
          <p14:tracePt t="88650" x="3363913" y="3930650"/>
          <p14:tracePt t="88658" x="3371850" y="4051300"/>
          <p14:tracePt t="88667" x="3379788" y="4146550"/>
          <p14:tracePt t="88674" x="3387725" y="4249738"/>
          <p14:tracePt t="88682" x="3387725" y="4346575"/>
          <p14:tracePt t="88690" x="3387725" y="4433888"/>
          <p14:tracePt t="88698" x="3387725" y="4521200"/>
          <p14:tracePt t="88706" x="3387725" y="4608513"/>
          <p14:tracePt t="88714" x="3395663" y="4689475"/>
          <p14:tracePt t="88722" x="3395663" y="4760913"/>
          <p14:tracePt t="88730" x="3395663" y="4840288"/>
          <p14:tracePt t="88738" x="3395663" y="4911725"/>
          <p14:tracePt t="88746" x="3395663" y="4967288"/>
          <p14:tracePt t="88755" x="3395663" y="5016500"/>
          <p14:tracePt t="88762" x="3395663" y="5064125"/>
          <p14:tracePt t="88770" x="3395663" y="5095875"/>
          <p14:tracePt t="88779" x="3395663" y="5127625"/>
          <p14:tracePt t="88787" x="3395663" y="5167313"/>
          <p14:tracePt t="88795" x="3387725" y="5191125"/>
          <p14:tracePt t="88803" x="3379788" y="5214938"/>
          <p14:tracePt t="88810" x="3379788" y="5230813"/>
          <p14:tracePt t="88819" x="3363913" y="5262563"/>
          <p14:tracePt t="88826" x="3363913" y="5286375"/>
          <p14:tracePt t="88835" x="3363913" y="5310188"/>
          <p14:tracePt t="88843" x="3363913" y="5327650"/>
          <p14:tracePt t="88850" x="3363913" y="5343525"/>
          <p14:tracePt t="88858" x="3363913" y="5375275"/>
          <p14:tracePt t="88866" x="3363913" y="5399088"/>
          <p14:tracePt t="88874" x="3355975" y="5422900"/>
          <p14:tracePt t="88882" x="3348038" y="5438775"/>
          <p14:tracePt t="88890" x="3348038" y="5454650"/>
          <p14:tracePt t="88898" x="3340100" y="5462588"/>
          <p14:tracePt t="88907" x="3340100" y="5478463"/>
          <p14:tracePt t="88915" x="3332163" y="5494338"/>
          <p14:tracePt t="88923" x="3324225" y="5494338"/>
          <p14:tracePt t="88930" x="3324225" y="5510213"/>
          <p14:tracePt t="88938" x="3324225" y="5526088"/>
          <p14:tracePt t="88947" x="3324225" y="5534025"/>
          <p14:tracePt t="88955" x="3316288" y="5541963"/>
          <p14:tracePt t="88962" x="3316288" y="5557838"/>
          <p14:tracePt t="88970" x="3316288" y="5565775"/>
          <p14:tracePt t="88979" x="3316288" y="5573713"/>
          <p14:tracePt t="88994" x="3316288" y="5581650"/>
          <p14:tracePt t="89027" x="3316288" y="5589588"/>
          <p14:tracePt t="89051" x="3316288" y="5597525"/>
          <p14:tracePt t="89067" x="3308350" y="5605463"/>
          <p14:tracePt t="89219" x="3316288" y="5605463"/>
          <p14:tracePt t="89274" x="3324225" y="5605463"/>
          <p14:tracePt t="89307" x="3332163" y="5605463"/>
          <p14:tracePt t="89659" x="3332163" y="5613400"/>
          <p14:tracePt t="89667" x="3340100" y="5613400"/>
          <p14:tracePt t="89779" x="3348038" y="5613400"/>
          <p14:tracePt t="89835" x="3348038" y="5621338"/>
          <p14:tracePt t="89915" x="3355975" y="5621338"/>
          <p14:tracePt t="89947" x="3363913" y="5621338"/>
          <p14:tracePt t="89963" x="3363913" y="5629275"/>
          <p14:tracePt t="89979" x="3371850" y="5629275"/>
          <p14:tracePt t="89986" x="3371850" y="5637213"/>
          <p14:tracePt t="90003" x="3379788" y="5637213"/>
          <p14:tracePt t="90011" x="3387725" y="5637213"/>
          <p14:tracePt t="90019" x="3387725" y="5645150"/>
          <p14:tracePt t="90035" x="3395663" y="5645150"/>
          <p14:tracePt t="90043" x="3403600" y="5645150"/>
          <p14:tracePt t="90051" x="3411538" y="5645150"/>
          <p14:tracePt t="90075" x="3419475" y="5645150"/>
          <p14:tracePt t="90107" x="3427413" y="5645150"/>
          <p14:tracePt t="90131" x="3435350" y="5645150"/>
          <p14:tracePt t="90139" x="3443288" y="5645150"/>
          <p14:tracePt t="90155" x="3451225" y="5645150"/>
          <p14:tracePt t="90163" x="3467100" y="5645150"/>
          <p14:tracePt t="90170" x="3476625" y="5645150"/>
          <p14:tracePt t="90187" x="3484563" y="5645150"/>
          <p14:tracePt t="90203" x="3492500" y="5645150"/>
          <p14:tracePt t="90443" x="3500438" y="5645150"/>
          <p14:tracePt t="91003" x="3500438" y="5653088"/>
          <p14:tracePt t="93083" x="3516313" y="5653088"/>
          <p14:tracePt t="93099" x="3524250" y="5653088"/>
          <p14:tracePt t="93107" x="3540125" y="5653088"/>
          <p14:tracePt t="93115" x="3556000" y="5653088"/>
          <p14:tracePt t="93122" x="3571875" y="5653088"/>
          <p14:tracePt t="93131" x="3595688" y="5653088"/>
          <p14:tracePt t="93138" x="3627438" y="5653088"/>
          <p14:tracePt t="93154" x="3746500" y="5653088"/>
          <p14:tracePt t="93162" x="3833813" y="5637213"/>
          <p14:tracePt t="93170" x="3938588" y="5621338"/>
          <p14:tracePt t="93178" x="4073525" y="5613400"/>
          <p14:tracePt t="93187" x="4217988" y="5597525"/>
          <p14:tracePt t="93194" x="4392613" y="5581650"/>
          <p14:tracePt t="93203" x="4567238" y="5581650"/>
          <p14:tracePt t="93211" x="4767263" y="5573713"/>
          <p14:tracePt t="93218" x="4983163" y="5573713"/>
          <p14:tracePt t="93227" x="5221288" y="5573713"/>
          <p14:tracePt t="93234" x="5484813" y="5557838"/>
          <p14:tracePt t="93242" x="5772150" y="5557838"/>
          <p14:tracePt t="93250" x="6059488" y="5541963"/>
          <p14:tracePt t="93259" x="6337300" y="5534025"/>
          <p14:tracePt t="93266" x="6656388" y="5486400"/>
          <p14:tracePt t="93275" x="6967538" y="5446713"/>
          <p14:tracePt t="93283" x="7286625" y="5391150"/>
          <p14:tracePt t="93291" x="7597775" y="5343525"/>
          <p14:tracePt t="93299" x="7916863" y="5270500"/>
          <p14:tracePt t="93306" x="8210550" y="5214938"/>
          <p14:tracePt t="93315" x="8505825" y="5175250"/>
          <p14:tracePt t="93323" x="8777288" y="5135563"/>
          <p14:tracePt t="93331" x="8936038" y="506412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C6775-C93E-49A0-AC9C-827B80AC81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관계의 속성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선택성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관계되는 엔티티 존재조건으로 관계연결의 여부가 미치는 영향의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표현 방식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선택성의 종류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항상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(Always)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때때로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(Sometimes)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228" name="슬라이드 번호 개체 틀 3">
            <a:extLst>
              <a:ext uri="{FF2B5EF4-FFF2-40B4-BE49-F238E27FC236}">
                <a16:creationId xmlns:a16="http://schemas.microsoft.com/office/drawing/2014/main" id="{8B43FE85-CD18-43F2-94DA-3817354B4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3BD9CA-D711-4FE4-8435-8D8463EA523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2229" name="그림 1">
            <a:extLst>
              <a:ext uri="{FF2B5EF4-FFF2-40B4-BE49-F238E27FC236}">
                <a16:creationId xmlns:a16="http://schemas.microsoft.com/office/drawing/2014/main" id="{D45F1D3D-3F07-4025-A245-248346EAD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3959225"/>
            <a:ext cx="35782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22D41D-0A27-4F29-92B9-72BC04269D5C}"/>
              </a:ext>
            </a:extLst>
          </p:cNvPr>
          <p:cNvSpPr/>
          <p:nvPr/>
        </p:nvSpPr>
        <p:spPr>
          <a:xfrm>
            <a:off x="3901728" y="5111750"/>
            <a:ext cx="4918744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고객은 여러 주문을 때때로 발행한다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주문은 오직 한 고객으로부터 항상 발행된다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C39C3CC-D8C2-4D17-A0EE-E5616F8D5A8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42"/>
    </mc:Choice>
    <mc:Fallback>
      <p:transition spd="slow" advTm="110642"/>
    </mc:Fallback>
  </mc:AlternateContent>
  <p:extLst>
    <p:ext uri="{3A86A75C-4F4B-4683-9AE1-C65F6400EC91}">
      <p14:laserTraceLst xmlns:p14="http://schemas.microsoft.com/office/powerpoint/2010/main">
        <p14:tracePtLst>
          <p14:tracePt t="1370" x="8777288" y="3149600"/>
          <p14:tracePt t="1378" x="8521700" y="3109913"/>
          <p14:tracePt t="1386" x="8275638" y="3078163"/>
          <p14:tracePt t="1394" x="8043863" y="3038475"/>
          <p14:tracePt t="1402" x="7796213" y="2998788"/>
          <p14:tracePt t="1410" x="7581900" y="2959100"/>
          <p14:tracePt t="1418" x="7405688" y="2951163"/>
          <p14:tracePt t="1426" x="7262813" y="2927350"/>
          <p14:tracePt t="1434" x="7118350" y="2909888"/>
          <p14:tracePt t="1442" x="6999288" y="2894013"/>
          <p14:tracePt t="1450" x="6880225" y="2862263"/>
          <p14:tracePt t="1458" x="6751638" y="2830513"/>
          <p14:tracePt t="1466" x="6640513" y="2814638"/>
          <p14:tracePt t="1474" x="6545263" y="2782888"/>
          <p14:tracePt t="1482" x="6426200" y="2759075"/>
          <p14:tracePt t="1490" x="6321425" y="2719388"/>
          <p14:tracePt t="1498" x="6226175" y="2687638"/>
          <p14:tracePt t="1506" x="6138863" y="2647950"/>
          <p14:tracePt t="1514" x="6051550" y="2616200"/>
          <p14:tracePt t="1522" x="5954713" y="2584450"/>
          <p14:tracePt t="1530" x="5875338" y="2543175"/>
          <p14:tracePt t="1538" x="5811838" y="2511425"/>
          <p14:tracePt t="1546" x="5732463" y="2479675"/>
          <p14:tracePt t="1554" x="5643563" y="2432050"/>
          <p14:tracePt t="1562" x="5611813" y="2384425"/>
          <p14:tracePt t="1570" x="5580063" y="2368550"/>
          <p14:tracePt t="1890" x="5564188" y="2368550"/>
          <p14:tracePt t="1898" x="5476875" y="2376488"/>
          <p14:tracePt t="1906" x="5389563" y="2384425"/>
          <p14:tracePt t="1914" x="5292725" y="2408238"/>
          <p14:tracePt t="1922" x="5197475" y="2408238"/>
          <p14:tracePt t="1930" x="5078413" y="2408238"/>
          <p14:tracePt t="1938" x="4967288" y="2408238"/>
          <p14:tracePt t="1946" x="4838700" y="2408238"/>
          <p14:tracePt t="1954" x="4679950" y="2408238"/>
          <p14:tracePt t="1962" x="4495800" y="2392363"/>
          <p14:tracePt t="1970" x="4337050" y="2368550"/>
          <p14:tracePt t="1979" x="4168775" y="2344738"/>
          <p14:tracePt t="1986" x="4041775" y="2320925"/>
          <p14:tracePt t="1994" x="3930650" y="2281238"/>
          <p14:tracePt t="2002" x="3794125" y="2224088"/>
          <p14:tracePt t="2010" x="3690938" y="2168525"/>
          <p14:tracePt t="2018" x="3587750" y="2112963"/>
          <p14:tracePt t="2026" x="3500438" y="2049463"/>
          <p14:tracePt t="2034" x="3419475" y="2009775"/>
          <p14:tracePt t="2042" x="3340100" y="1962150"/>
          <p14:tracePt t="2050" x="3276600" y="1930400"/>
          <p14:tracePt t="2058" x="3213100" y="1898650"/>
          <p14:tracePt t="2066" x="3157538" y="1873250"/>
          <p14:tracePt t="2074" x="3100388" y="1857375"/>
          <p14:tracePt t="2082" x="3068638" y="1841500"/>
          <p14:tracePt t="2090" x="3028950" y="1833563"/>
          <p14:tracePt t="2098" x="3013075" y="1825625"/>
          <p14:tracePt t="2106" x="2997200" y="1817688"/>
          <p14:tracePt t="2114" x="2981325" y="1809750"/>
          <p14:tracePt t="2122" x="2981325" y="1785938"/>
          <p14:tracePt t="2130" x="2981325" y="1770063"/>
          <p14:tracePt t="2138" x="2981325" y="1746250"/>
          <p14:tracePt t="2146" x="2973388" y="1722438"/>
          <p14:tracePt t="2154" x="2965450" y="1698625"/>
          <p14:tracePt t="2161" x="2949575" y="1674813"/>
          <p14:tracePt t="2170" x="2949575" y="1658938"/>
          <p14:tracePt t="2178" x="2933700" y="1643063"/>
          <p14:tracePt t="2186" x="2925763" y="1635125"/>
          <p14:tracePt t="2194" x="2909888" y="1619250"/>
          <p14:tracePt t="2202" x="2901950" y="1619250"/>
          <p14:tracePt t="2210" x="2878138" y="1611313"/>
          <p14:tracePt t="2218" x="2862263" y="1595438"/>
          <p14:tracePt t="2226" x="2838450" y="1587500"/>
          <p14:tracePt t="2234" x="2806700" y="1563688"/>
          <p14:tracePt t="2242" x="2782888" y="1547813"/>
          <p14:tracePt t="2250" x="2751138" y="1514475"/>
          <p14:tracePt t="2258" x="2717800" y="1474788"/>
          <p14:tracePt t="2266" x="2670175" y="1443038"/>
          <p14:tracePt t="2274" x="2622550" y="1411288"/>
          <p14:tracePt t="2282" x="2574925" y="1379538"/>
          <p14:tracePt t="2290" x="2519363" y="1347788"/>
          <p14:tracePt t="2298" x="2471738" y="1323975"/>
          <p14:tracePt t="2306" x="2455863" y="1316038"/>
          <p14:tracePt t="2314" x="2432050" y="1308100"/>
          <p14:tracePt t="2322" x="2408238" y="1300163"/>
          <p14:tracePt t="2330" x="2400300" y="1292225"/>
          <p14:tracePt t="2346" x="2392363" y="1292225"/>
          <p14:tracePt t="3218" x="2392363" y="1308100"/>
          <p14:tracePt t="3226" x="2392363" y="1331913"/>
          <p14:tracePt t="3234" x="2400300" y="1347788"/>
          <p14:tracePt t="3242" x="2408238" y="1371600"/>
          <p14:tracePt t="3250" x="2408238" y="1387475"/>
          <p14:tracePt t="3258" x="2416175" y="1403350"/>
          <p14:tracePt t="3266" x="2416175" y="1419225"/>
          <p14:tracePt t="3274" x="2416175" y="1443038"/>
          <p14:tracePt t="3282" x="2416175" y="1458913"/>
          <p14:tracePt t="3291" x="2416175" y="1482725"/>
          <p14:tracePt t="3298" x="2416175" y="1506538"/>
          <p14:tracePt t="3306" x="2416175" y="1522413"/>
          <p14:tracePt t="3314" x="2416175" y="1547813"/>
          <p14:tracePt t="3322" x="2416175" y="1563688"/>
          <p14:tracePt t="3330" x="2416175" y="1595438"/>
          <p14:tracePt t="3338" x="2416175" y="1619250"/>
          <p14:tracePt t="3346" x="2416175" y="1635125"/>
          <p14:tracePt t="3354" x="2416175" y="1658938"/>
          <p14:tracePt t="3362" x="2416175" y="1674813"/>
          <p14:tracePt t="3370" x="2416175" y="1706563"/>
          <p14:tracePt t="3378" x="2416175" y="1722438"/>
          <p14:tracePt t="3386" x="2416175" y="1754188"/>
          <p14:tracePt t="3394" x="2416175" y="1778000"/>
          <p14:tracePt t="3402" x="2416175" y="1801813"/>
          <p14:tracePt t="3410" x="2416175" y="1825625"/>
          <p14:tracePt t="3418" x="2416175" y="1849438"/>
          <p14:tracePt t="3426" x="2416175" y="1865313"/>
          <p14:tracePt t="3434" x="2416175" y="1890713"/>
          <p14:tracePt t="3442" x="2416175" y="1906588"/>
          <p14:tracePt t="3450" x="2424113" y="1922463"/>
          <p14:tracePt t="3458" x="2424113" y="1938338"/>
          <p14:tracePt t="3466" x="2424113" y="1954213"/>
          <p14:tracePt t="3482" x="2424113" y="1962150"/>
          <p14:tracePt t="3498" x="2424113" y="1970088"/>
          <p14:tracePt t="3506" x="2424113" y="1978025"/>
          <p14:tracePt t="3546" x="2432050" y="1978025"/>
          <p14:tracePt t="3578" x="2439988" y="1978025"/>
          <p14:tracePt t="3594" x="2439988" y="1985963"/>
          <p14:tracePt t="3618" x="2447925" y="1985963"/>
          <p14:tracePt t="3642" x="2447925" y="1993900"/>
          <p14:tracePt t="3650" x="2463800" y="1993900"/>
          <p14:tracePt t="3674" x="2471738" y="2001838"/>
          <p14:tracePt t="3690" x="2487613" y="2009775"/>
          <p14:tracePt t="3698" x="2495550" y="2017713"/>
          <p14:tracePt t="3706" x="2503488" y="2025650"/>
          <p14:tracePt t="3714" x="2527300" y="2033588"/>
          <p14:tracePt t="3722" x="2543175" y="2041525"/>
          <p14:tracePt t="3730" x="2559050" y="2049463"/>
          <p14:tracePt t="3738" x="2574925" y="2065338"/>
          <p14:tracePt t="3746" x="2598738" y="2073275"/>
          <p14:tracePt t="3754" x="2622550" y="2089150"/>
          <p14:tracePt t="3762" x="2638425" y="2105025"/>
          <p14:tracePt t="3770" x="2646363" y="2105025"/>
          <p14:tracePt t="3778" x="2670175" y="2120900"/>
          <p14:tracePt t="3786" x="2678113" y="2128838"/>
          <p14:tracePt t="3794" x="2686050" y="2136775"/>
          <p14:tracePt t="3802" x="2701925" y="2144713"/>
          <p14:tracePt t="3810" x="2701925" y="2152650"/>
          <p14:tracePt t="3818" x="2709863" y="2152650"/>
          <p14:tracePt t="3826" x="2717800" y="2152650"/>
          <p14:tracePt t="4002" x="2725738" y="2152650"/>
          <p14:tracePt t="4034" x="2733675" y="2152650"/>
          <p14:tracePt t="4218" x="2741613" y="2152650"/>
          <p14:tracePt t="4234" x="2751138" y="2152650"/>
          <p14:tracePt t="4250" x="2759075" y="2160588"/>
          <p14:tracePt t="4266" x="2767013" y="2160588"/>
          <p14:tracePt t="4274" x="2774950" y="2160588"/>
          <p14:tracePt t="4282" x="2782888" y="2168525"/>
          <p14:tracePt t="4298" x="2790825" y="2168525"/>
          <p14:tracePt t="4306" x="2798763" y="2168525"/>
          <p14:tracePt t="4314" x="2806700" y="2168525"/>
          <p14:tracePt t="4322" x="2814638" y="2168525"/>
          <p14:tracePt t="4330" x="2822575" y="2168525"/>
          <p14:tracePt t="4338" x="2830513" y="2168525"/>
          <p14:tracePt t="4346" x="2830513" y="2176463"/>
          <p14:tracePt t="4354" x="2838450" y="2176463"/>
          <p14:tracePt t="4362" x="2846388" y="2176463"/>
          <p14:tracePt t="4378" x="2854325" y="2176463"/>
          <p14:tracePt t="4386" x="2862263" y="2176463"/>
          <p14:tracePt t="4410" x="2870200" y="2176463"/>
          <p14:tracePt t="4426" x="2878138" y="2176463"/>
          <p14:tracePt t="4450" x="2886075" y="2176463"/>
          <p14:tracePt t="4458" x="2894013" y="2176463"/>
          <p14:tracePt t="4474" x="2901950" y="2176463"/>
          <p14:tracePt t="4490" x="2909888" y="2176463"/>
          <p14:tracePt t="4506" x="2917825" y="2176463"/>
          <p14:tracePt t="4514" x="2925763" y="2176463"/>
          <p14:tracePt t="4530" x="2933700" y="2176463"/>
          <p14:tracePt t="4546" x="2941638" y="2176463"/>
          <p14:tracePt t="4562" x="2949575" y="2176463"/>
          <p14:tracePt t="4570" x="2957513" y="2176463"/>
          <p14:tracePt t="4594" x="2965450" y="2176463"/>
          <p14:tracePt t="4650" x="2973388" y="2176463"/>
          <p14:tracePt t="5002" x="2981325" y="2176463"/>
          <p14:tracePt t="5018" x="2989263" y="2176463"/>
          <p14:tracePt t="5050" x="2997200" y="2176463"/>
          <p14:tracePt t="5066" x="3005138" y="2176463"/>
          <p14:tracePt t="5082" x="3013075" y="2184400"/>
          <p14:tracePt t="5090" x="3021013" y="2184400"/>
          <p14:tracePt t="5106" x="3021013" y="2192338"/>
          <p14:tracePt t="5114" x="3028950" y="2200275"/>
          <p14:tracePt t="5130" x="3036888" y="2200275"/>
          <p14:tracePt t="5138" x="3044825" y="2208213"/>
          <p14:tracePt t="5162" x="3052763" y="2216150"/>
          <p14:tracePt t="5634" x="3052763" y="2224088"/>
          <p14:tracePt t="5650" x="3052763" y="2233613"/>
          <p14:tracePt t="5674" x="3060700" y="2241550"/>
          <p14:tracePt t="5690" x="3060700" y="2249488"/>
          <p14:tracePt t="5722" x="3060700" y="2257425"/>
          <p14:tracePt t="5746" x="3060700" y="2265363"/>
          <p14:tracePt t="5786" x="3060700" y="2273300"/>
          <p14:tracePt t="5818" x="3060700" y="2281238"/>
          <p14:tracePt t="6026" x="3068638" y="2281238"/>
          <p14:tracePt t="6042" x="3068638" y="2297113"/>
          <p14:tracePt t="6378" x="3076575" y="2297113"/>
          <p14:tracePt t="6410" x="3076575" y="2289175"/>
          <p14:tracePt t="6458" x="3076575" y="2281238"/>
          <p14:tracePt t="6466" x="3084513" y="2281238"/>
          <p14:tracePt t="6514" x="3084513" y="2273300"/>
          <p14:tracePt t="6778" x="3084513" y="2281238"/>
          <p14:tracePt t="6818" x="3084513" y="2289175"/>
          <p14:tracePt t="6826" x="3084513" y="2297113"/>
          <p14:tracePt t="6866" x="3084513" y="2305050"/>
          <p14:tracePt t="7674" x="3092450" y="2305050"/>
          <p14:tracePt t="7714" x="3100388" y="2305050"/>
          <p14:tracePt t="7730" x="3109913" y="2305050"/>
          <p14:tracePt t="15738" x="3092450" y="2289175"/>
          <p14:tracePt t="15746" x="3060700" y="2265363"/>
          <p14:tracePt t="15754" x="3028950" y="2257425"/>
          <p14:tracePt t="15762" x="3028950" y="2249488"/>
          <p14:tracePt t="15770" x="3028950" y="2241550"/>
          <p14:tracePt t="15777" x="3021013" y="2233613"/>
          <p14:tracePt t="15786" x="3021013" y="2216150"/>
          <p14:tracePt t="15794" x="3013075" y="2200275"/>
          <p14:tracePt t="15802" x="3013075" y="2184400"/>
          <p14:tracePt t="15810" x="3013075" y="2160588"/>
          <p14:tracePt t="15818" x="3013075" y="2144713"/>
          <p14:tracePt t="15834" x="3013075" y="2136775"/>
          <p14:tracePt t="15842" x="3021013" y="2136775"/>
          <p14:tracePt t="15858" x="3028950" y="2128838"/>
          <p14:tracePt t="15906" x="3028950" y="2112963"/>
          <p14:tracePt t="15962" x="3028950" y="2105025"/>
          <p14:tracePt t="15970" x="3036888" y="2105025"/>
          <p14:tracePt t="15994" x="3044825" y="2105025"/>
          <p14:tracePt t="16002" x="3052763" y="2105025"/>
          <p14:tracePt t="16010" x="3052763" y="2097088"/>
          <p14:tracePt t="16042" x="3044825" y="2097088"/>
          <p14:tracePt t="16050" x="3036888" y="2089150"/>
          <p14:tracePt t="16058" x="3028950" y="2081213"/>
          <p14:tracePt t="16066" x="3013075" y="2081213"/>
          <p14:tracePt t="16074" x="2989263" y="2073275"/>
          <p14:tracePt t="16082" x="2973388" y="2073275"/>
          <p14:tracePt t="16089" x="2957513" y="2065338"/>
          <p14:tracePt t="16098" x="2941638" y="2057400"/>
          <p14:tracePt t="16106" x="2925763" y="2057400"/>
          <p14:tracePt t="16114" x="2901950" y="2049463"/>
          <p14:tracePt t="16122" x="2886075" y="2049463"/>
          <p14:tracePt t="16130" x="2878138" y="2041525"/>
          <p14:tracePt t="16138" x="2870200" y="2041525"/>
          <p14:tracePt t="16146" x="2862263" y="2041525"/>
          <p14:tracePt t="16162" x="2854325" y="2041525"/>
          <p14:tracePt t="16170" x="2846388" y="2033588"/>
          <p14:tracePt t="16330" x="2838450" y="2033588"/>
          <p14:tracePt t="16346" x="2838450" y="2025650"/>
          <p14:tracePt t="16362" x="2830513" y="2025650"/>
          <p14:tracePt t="21466" x="2838450" y="2025650"/>
          <p14:tracePt t="21474" x="2854325" y="2017713"/>
          <p14:tracePt t="21482" x="2870200" y="2017713"/>
          <p14:tracePt t="21490" x="2878138" y="2017713"/>
          <p14:tracePt t="21498" x="2894013" y="2017713"/>
          <p14:tracePt t="21506" x="2909888" y="2017713"/>
          <p14:tracePt t="21514" x="2925763" y="2017713"/>
          <p14:tracePt t="21522" x="2941638" y="2017713"/>
          <p14:tracePt t="21530" x="2957513" y="2017713"/>
          <p14:tracePt t="21538" x="2981325" y="2017713"/>
          <p14:tracePt t="21546" x="3013075" y="2017713"/>
          <p14:tracePt t="21554" x="3060700" y="2025650"/>
          <p14:tracePt t="21562" x="3092450" y="2033588"/>
          <p14:tracePt t="21570" x="3149600" y="2033588"/>
          <p14:tracePt t="21578" x="3197225" y="2033588"/>
          <p14:tracePt t="21586" x="3260725" y="2033588"/>
          <p14:tracePt t="21595" x="3308350" y="2033588"/>
          <p14:tracePt t="21602" x="3363913" y="2033588"/>
          <p14:tracePt t="21610" x="3419475" y="2041525"/>
          <p14:tracePt t="21618" x="3476625" y="2041525"/>
          <p14:tracePt t="21626" x="3540125" y="2041525"/>
          <p14:tracePt t="21634" x="3603625" y="2041525"/>
          <p14:tracePt t="21642" x="3651250" y="2041525"/>
          <p14:tracePt t="21650" x="3706813" y="2041525"/>
          <p14:tracePt t="21658" x="3762375" y="2041525"/>
          <p14:tracePt t="21666" x="3817938" y="2041525"/>
          <p14:tracePt t="21674" x="3883025" y="2041525"/>
          <p14:tracePt t="21682" x="3922713" y="2049463"/>
          <p14:tracePt t="21690" x="3970338" y="2049463"/>
          <p14:tracePt t="21698" x="4002088" y="2057400"/>
          <p14:tracePt t="21706" x="4033838" y="2057400"/>
          <p14:tracePt t="21714" x="4073525" y="2065338"/>
          <p14:tracePt t="21722" x="4097338" y="2065338"/>
          <p14:tracePt t="21730" x="4121150" y="2065338"/>
          <p14:tracePt t="21738" x="4137025" y="2065338"/>
          <p14:tracePt t="21746" x="4152900" y="2065338"/>
          <p14:tracePt t="21754" x="4168775" y="2065338"/>
          <p14:tracePt t="21762" x="4192588" y="2065338"/>
          <p14:tracePt t="21770" x="4210050" y="2065338"/>
          <p14:tracePt t="21778" x="4241800" y="2073275"/>
          <p14:tracePt t="21786" x="4265613" y="2081213"/>
          <p14:tracePt t="21794" x="4297363" y="2081213"/>
          <p14:tracePt t="21802" x="4337050" y="2089150"/>
          <p14:tracePt t="21810" x="4360863" y="2089150"/>
          <p14:tracePt t="21818" x="4392613" y="2089150"/>
          <p14:tracePt t="21826" x="4408488" y="2089150"/>
          <p14:tracePt t="21834" x="4432300" y="2089150"/>
          <p14:tracePt t="21842" x="4448175" y="2089150"/>
          <p14:tracePt t="21850" x="4464050" y="2089150"/>
          <p14:tracePt t="21858" x="4487863" y="2089150"/>
          <p14:tracePt t="21866" x="4511675" y="2089150"/>
          <p14:tracePt t="21874" x="4535488" y="2089150"/>
          <p14:tracePt t="21882" x="4551363" y="2089150"/>
          <p14:tracePt t="21890" x="4576763" y="2089150"/>
          <p14:tracePt t="21898" x="4600575" y="2089150"/>
          <p14:tracePt t="21906" x="4616450" y="2089150"/>
          <p14:tracePt t="21914" x="4640263" y="2089150"/>
          <p14:tracePt t="21928" x="4656138" y="2097088"/>
          <p14:tracePt t="21930" x="4664075" y="2097088"/>
          <p14:tracePt t="21938" x="4672013" y="2105025"/>
          <p14:tracePt t="21946" x="4687888" y="2105025"/>
          <p14:tracePt t="21954" x="4695825" y="2105025"/>
          <p14:tracePt t="21962" x="4703763" y="2105025"/>
          <p14:tracePt t="21970" x="4711700" y="2105025"/>
          <p14:tracePt t="21995" x="4719638" y="2105025"/>
          <p14:tracePt t="22002" x="4727575" y="2105025"/>
          <p14:tracePt t="22170" x="4727575" y="2112963"/>
          <p14:tracePt t="22818" x="4719638" y="2112963"/>
          <p14:tracePt t="22843" x="4711700" y="2120900"/>
          <p14:tracePt t="22859" x="4711700" y="2128838"/>
          <p14:tracePt t="22890" x="4703763" y="2128838"/>
          <p14:tracePt t="22946" x="4695825" y="2128838"/>
          <p14:tracePt t="22994" x="4679950" y="2128838"/>
          <p14:tracePt t="23010" x="4672013" y="2128838"/>
          <p14:tracePt t="23042" x="4664075" y="2128838"/>
          <p14:tracePt t="23066" x="4656138" y="2128838"/>
          <p14:tracePt t="23082" x="4648200" y="2128838"/>
          <p14:tracePt t="23106" x="4640263" y="2128838"/>
          <p14:tracePt t="23122" x="4640263" y="2120900"/>
          <p14:tracePt t="23130" x="4632325" y="2120900"/>
          <p14:tracePt t="23162" x="4624388" y="2120900"/>
          <p14:tracePt t="23186" x="4608513" y="2120900"/>
          <p14:tracePt t="23202" x="4592638" y="2120900"/>
          <p14:tracePt t="23210" x="4584700" y="2120900"/>
          <p14:tracePt t="23218" x="4576763" y="2120900"/>
          <p14:tracePt t="23226" x="4551363" y="2128838"/>
          <p14:tracePt t="23242" x="4519613" y="2136775"/>
          <p14:tracePt t="23250" x="4511675" y="2144713"/>
          <p14:tracePt t="23258" x="4495800" y="2152650"/>
          <p14:tracePt t="23266" x="4471988" y="2152650"/>
          <p14:tracePt t="23274" x="4448175" y="2152650"/>
          <p14:tracePt t="23282" x="4424363" y="2160588"/>
          <p14:tracePt t="23290" x="4400550" y="2160588"/>
          <p14:tracePt t="23298" x="4376738" y="2160588"/>
          <p14:tracePt t="23306" x="4352925" y="2168525"/>
          <p14:tracePt t="23314" x="4321175" y="2168525"/>
          <p14:tracePt t="23322" x="4297363" y="2168525"/>
          <p14:tracePt t="23330" x="4265613" y="2168525"/>
          <p14:tracePt t="23338" x="4233863" y="2168525"/>
          <p14:tracePt t="23346" x="4192588" y="2168525"/>
          <p14:tracePt t="23354" x="4152900" y="2176463"/>
          <p14:tracePt t="23362" x="4113213" y="2176463"/>
          <p14:tracePt t="23370" x="4073525" y="2176463"/>
          <p14:tracePt t="23378" x="4033838" y="2176463"/>
          <p14:tracePt t="23386" x="3986213" y="2176463"/>
          <p14:tracePt t="23394" x="3938588" y="2176463"/>
          <p14:tracePt t="23402" x="3898900" y="2176463"/>
          <p14:tracePt t="23410" x="3843338" y="2176463"/>
          <p14:tracePt t="23418" x="3786188" y="2168525"/>
          <p14:tracePt t="23426" x="3730625" y="2168525"/>
          <p14:tracePt t="23434" x="3690938" y="2160588"/>
          <p14:tracePt t="23442" x="3635375" y="2152650"/>
          <p14:tracePt t="23450" x="3587750" y="2152650"/>
          <p14:tracePt t="23458" x="3548063" y="2152650"/>
          <p14:tracePt t="23466" x="3516313" y="2144713"/>
          <p14:tracePt t="23474" x="3467100" y="2144713"/>
          <p14:tracePt t="23482" x="3427413" y="2144713"/>
          <p14:tracePt t="23490" x="3379788" y="2136775"/>
          <p14:tracePt t="23498" x="3348038" y="2136775"/>
          <p14:tracePt t="23506" x="3300413" y="2128838"/>
          <p14:tracePt t="23514" x="3268663" y="2120900"/>
          <p14:tracePt t="23522" x="3244850" y="2120900"/>
          <p14:tracePt t="23530" x="3213100" y="2120900"/>
          <p14:tracePt t="23538" x="3181350" y="2112963"/>
          <p14:tracePt t="23546" x="3157538" y="2112963"/>
          <p14:tracePt t="23554" x="3133725" y="2112963"/>
          <p14:tracePt t="23562" x="3117850" y="2112963"/>
          <p14:tracePt t="23570" x="3100388" y="2112963"/>
          <p14:tracePt t="23578" x="3076575" y="2112963"/>
          <p14:tracePt t="23586" x="3068638" y="2112963"/>
          <p14:tracePt t="23594" x="3060700" y="2112963"/>
          <p14:tracePt t="23602" x="3052763" y="2112963"/>
          <p14:tracePt t="23610" x="3044825" y="2112963"/>
          <p14:tracePt t="23618" x="3036888" y="2112963"/>
          <p14:tracePt t="23626" x="3028950" y="2112963"/>
          <p14:tracePt t="23714" x="3021013" y="2112963"/>
          <p14:tracePt t="23722" x="3013075" y="2112963"/>
          <p14:tracePt t="23802" x="3005138" y="2112963"/>
          <p14:tracePt t="23826" x="2997200" y="2112963"/>
          <p14:tracePt t="23954" x="3005138" y="2112963"/>
          <p14:tracePt t="23962" x="3005138" y="2105025"/>
          <p14:tracePt t="23970" x="3013075" y="2105025"/>
          <p14:tracePt t="23978" x="3021013" y="2105025"/>
          <p14:tracePt t="23986" x="3028950" y="2105025"/>
          <p14:tracePt t="23994" x="3036888" y="2105025"/>
          <p14:tracePt t="24010" x="3052763" y="2105025"/>
          <p14:tracePt t="24018" x="3060700" y="2105025"/>
          <p14:tracePt t="24026" x="3076575" y="2105025"/>
          <p14:tracePt t="24034" x="3092450" y="2105025"/>
          <p14:tracePt t="24042" x="3100388" y="2105025"/>
          <p14:tracePt t="24050" x="3125788" y="2105025"/>
          <p14:tracePt t="24058" x="3141663" y="2105025"/>
          <p14:tracePt t="24066" x="3165475" y="2105025"/>
          <p14:tracePt t="24074" x="3181350" y="2105025"/>
          <p14:tracePt t="24082" x="3197225" y="2097088"/>
          <p14:tracePt t="24090" x="3213100" y="2089150"/>
          <p14:tracePt t="24098" x="3244850" y="2089150"/>
          <p14:tracePt t="24105" x="3276600" y="2089150"/>
          <p14:tracePt t="24114" x="3316288" y="2089150"/>
          <p14:tracePt t="24122" x="3332163" y="2089150"/>
          <p14:tracePt t="24130" x="3355975" y="2089150"/>
          <p14:tracePt t="24138" x="3371850" y="2081213"/>
          <p14:tracePt t="24146" x="3387725" y="2081213"/>
          <p14:tracePt t="24154" x="3403600" y="2081213"/>
          <p14:tracePt t="24162" x="3419475" y="2081213"/>
          <p14:tracePt t="24170" x="3435350" y="2081213"/>
          <p14:tracePt t="24178" x="3451225" y="2081213"/>
          <p14:tracePt t="24186" x="3467100" y="2081213"/>
          <p14:tracePt t="24194" x="3476625" y="2081213"/>
          <p14:tracePt t="24202" x="3484563" y="2081213"/>
          <p14:tracePt t="24210" x="3492500" y="2081213"/>
          <p14:tracePt t="24346" x="3500438" y="2081213"/>
          <p14:tracePt t="24402" x="3508375" y="2081213"/>
          <p14:tracePt t="24450" x="3516313" y="2081213"/>
          <p14:tracePt t="24466" x="3524250" y="2081213"/>
          <p14:tracePt t="24482" x="3532188" y="2081213"/>
          <p14:tracePt t="24490" x="3540125" y="2081213"/>
          <p14:tracePt t="24498" x="3548063" y="2081213"/>
          <p14:tracePt t="24522" x="3556000" y="2081213"/>
          <p14:tracePt t="24530" x="3563938" y="2081213"/>
          <p14:tracePt t="24682" x="3571875" y="2081213"/>
          <p14:tracePt t="24706" x="3579813" y="2081213"/>
          <p14:tracePt t="24738" x="3587750" y="2089150"/>
          <p14:tracePt t="24746" x="3595688" y="2089150"/>
          <p14:tracePt t="24761" x="3603625" y="2089150"/>
          <p14:tracePt t="24778" x="3611563" y="2089150"/>
          <p14:tracePt t="24786" x="3611563" y="2097088"/>
          <p14:tracePt t="24794" x="3627438" y="2097088"/>
          <p14:tracePt t="24802" x="3635375" y="2097088"/>
          <p14:tracePt t="24810" x="3643313" y="2097088"/>
          <p14:tracePt t="24818" x="3659188" y="2097088"/>
          <p14:tracePt t="24826" x="3683000" y="2097088"/>
          <p14:tracePt t="24834" x="3698875" y="2097088"/>
          <p14:tracePt t="24842" x="3714750" y="2097088"/>
          <p14:tracePt t="24850" x="3730625" y="2097088"/>
          <p14:tracePt t="24858" x="3746500" y="2097088"/>
          <p14:tracePt t="24866" x="3754438" y="2097088"/>
          <p14:tracePt t="24874" x="3778250" y="2097088"/>
          <p14:tracePt t="24882" x="3802063" y="2097088"/>
          <p14:tracePt t="24890" x="3825875" y="2097088"/>
          <p14:tracePt t="24898" x="3851275" y="2097088"/>
          <p14:tracePt t="24912" x="3875088" y="2097088"/>
          <p14:tracePt t="24914" x="3898900" y="2097088"/>
          <p14:tracePt t="24922" x="3914775" y="2097088"/>
          <p14:tracePt t="24930" x="3930650" y="2097088"/>
          <p14:tracePt t="24938" x="3946525" y="2097088"/>
          <p14:tracePt t="24946" x="3962400" y="2097088"/>
          <p14:tracePt t="24954" x="3970338" y="2097088"/>
          <p14:tracePt t="24962" x="3986213" y="2097088"/>
          <p14:tracePt t="24970" x="3994150" y="2097088"/>
          <p14:tracePt t="24978" x="4002088" y="2097088"/>
          <p14:tracePt t="24986" x="4017963" y="2097088"/>
          <p14:tracePt t="24994" x="4033838" y="2097088"/>
          <p14:tracePt t="25010" x="4041775" y="2097088"/>
          <p14:tracePt t="25018" x="4057650" y="2097088"/>
          <p14:tracePt t="25026" x="4065588" y="2097088"/>
          <p14:tracePt t="25034" x="4073525" y="2097088"/>
          <p14:tracePt t="25042" x="4089400" y="2097088"/>
          <p14:tracePt t="25050" x="4105275" y="2097088"/>
          <p14:tracePt t="25058" x="4113213" y="2097088"/>
          <p14:tracePt t="25066" x="4121150" y="2097088"/>
          <p14:tracePt t="25074" x="4137025" y="2097088"/>
          <p14:tracePt t="25082" x="4144963" y="2097088"/>
          <p14:tracePt t="25090" x="4152900" y="2097088"/>
          <p14:tracePt t="25098" x="4168775" y="2097088"/>
          <p14:tracePt t="25106" x="4176713" y="2097088"/>
          <p14:tracePt t="25114" x="4184650" y="2097088"/>
          <p14:tracePt t="25121" x="4192588" y="2097088"/>
          <p14:tracePt t="25130" x="4210050" y="2097088"/>
          <p14:tracePt t="25138" x="4217988" y="2097088"/>
          <p14:tracePt t="25146" x="4225925" y="2097088"/>
          <p14:tracePt t="25154" x="4241800" y="2097088"/>
          <p14:tracePt t="25162" x="4257675" y="2097088"/>
          <p14:tracePt t="25170" x="4265613" y="2097088"/>
          <p14:tracePt t="25178" x="4273550" y="2097088"/>
          <p14:tracePt t="25186" x="4281488" y="2097088"/>
          <p14:tracePt t="25194" x="4297363" y="2097088"/>
          <p14:tracePt t="25211" x="4305300" y="2097088"/>
          <p14:tracePt t="25218" x="4313238" y="2097088"/>
          <p14:tracePt t="25234" x="4321175" y="2097088"/>
          <p14:tracePt t="25290" x="4329113" y="2097088"/>
          <p14:tracePt t="25322" x="4337050" y="2097088"/>
          <p14:tracePt t="25330" x="4344988" y="2097088"/>
          <p14:tracePt t="25338" x="4352925" y="2097088"/>
          <p14:tracePt t="25346" x="4360863" y="2097088"/>
          <p14:tracePt t="25354" x="4368800" y="2097088"/>
          <p14:tracePt t="25370" x="4376738" y="2097088"/>
          <p14:tracePt t="25386" x="4384675" y="2097088"/>
          <p14:tracePt t="25418" x="4384675" y="2089150"/>
          <p14:tracePt t="25498" x="4392613" y="2097088"/>
          <p14:tracePt t="25506" x="4400550" y="2097088"/>
          <p14:tracePt t="25522" x="4408488" y="2097088"/>
          <p14:tracePt t="25754" x="4416425" y="2097088"/>
          <p14:tracePt t="25770" x="4424363" y="2097088"/>
          <p14:tracePt t="25778" x="4432300" y="2097088"/>
          <p14:tracePt t="25794" x="4440238" y="2097088"/>
          <p14:tracePt t="25802" x="4464050" y="2097088"/>
          <p14:tracePt t="25810" x="4471988" y="2097088"/>
          <p14:tracePt t="25818" x="4487863" y="2097088"/>
          <p14:tracePt t="25826" x="4503738" y="2097088"/>
          <p14:tracePt t="25834" x="4527550" y="2097088"/>
          <p14:tracePt t="25842" x="4551363" y="2089150"/>
          <p14:tracePt t="25850" x="4567238" y="2089150"/>
          <p14:tracePt t="25858" x="4592638" y="2081213"/>
          <p14:tracePt t="25866" x="4616450" y="2081213"/>
          <p14:tracePt t="25874" x="4640263" y="2073275"/>
          <p14:tracePt t="25882" x="4664075" y="2073275"/>
          <p14:tracePt t="25890" x="4687888" y="2073275"/>
          <p14:tracePt t="25898" x="4719638" y="2073275"/>
          <p14:tracePt t="25906" x="4743450" y="2073275"/>
          <p14:tracePt t="25914" x="4775200" y="2073275"/>
          <p14:tracePt t="25922" x="4799013" y="2073275"/>
          <p14:tracePt t="25930" x="4814888" y="2073275"/>
          <p14:tracePt t="25938" x="4838700" y="2073275"/>
          <p14:tracePt t="25946" x="4854575" y="2073275"/>
          <p14:tracePt t="25954" x="4870450" y="2073275"/>
          <p14:tracePt t="25962" x="4886325" y="2073275"/>
          <p14:tracePt t="25970" x="4902200" y="2073275"/>
          <p14:tracePt t="25977" x="4910138" y="2073275"/>
          <p14:tracePt t="25986" x="4926013" y="2073275"/>
          <p14:tracePt t="25994" x="4943475" y="2073275"/>
          <p14:tracePt t="26002" x="4959350" y="2073275"/>
          <p14:tracePt t="26010" x="4983163" y="2073275"/>
          <p14:tracePt t="26018" x="5006975" y="2073275"/>
          <p14:tracePt t="26026" x="5046663" y="2057400"/>
          <p14:tracePt t="26034" x="5078413" y="2049463"/>
          <p14:tracePt t="26042" x="5110163" y="2041525"/>
          <p14:tracePt t="26050" x="5141913" y="2041525"/>
          <p14:tracePt t="26058" x="5181600" y="2033588"/>
          <p14:tracePt t="26066" x="5221288" y="2033588"/>
          <p14:tracePt t="26074" x="5260975" y="2025650"/>
          <p14:tracePt t="26082" x="5292725" y="2025650"/>
          <p14:tracePt t="26090" x="5318125" y="2025650"/>
          <p14:tracePt t="26098" x="5341938" y="2025650"/>
          <p14:tracePt t="26106" x="5357813" y="2025650"/>
          <p14:tracePt t="26114" x="5373688" y="2017713"/>
          <p14:tracePt t="26122" x="5397500" y="2009775"/>
          <p14:tracePt t="26130" x="5405438" y="2009775"/>
          <p14:tracePt t="26138" x="5429250" y="2009775"/>
          <p14:tracePt t="26154" x="5437188" y="2009775"/>
          <p14:tracePt t="26162" x="5445125" y="2009775"/>
          <p14:tracePt t="26177" x="5453063" y="2001838"/>
          <p14:tracePt t="26202" x="5461000" y="2001838"/>
          <p14:tracePt t="26226" x="5468938" y="2001838"/>
          <p14:tracePt t="26242" x="5476875" y="2001838"/>
          <p14:tracePt t="26250" x="5484813" y="2001838"/>
          <p14:tracePt t="26266" x="5492750" y="2001838"/>
          <p14:tracePt t="26274" x="5500688" y="1993900"/>
          <p14:tracePt t="26282" x="5508625" y="1993900"/>
          <p14:tracePt t="26290" x="5516563" y="1993900"/>
          <p14:tracePt t="26298" x="5540375" y="1993900"/>
          <p14:tracePt t="26306" x="5548313" y="1993900"/>
          <p14:tracePt t="26314" x="5564188" y="1993900"/>
          <p14:tracePt t="26322" x="5580063" y="1993900"/>
          <p14:tracePt t="26330" x="5595938" y="1993900"/>
          <p14:tracePt t="26338" x="5619750" y="1993900"/>
          <p14:tracePt t="26346" x="5643563" y="1993900"/>
          <p14:tracePt t="26354" x="5667375" y="1993900"/>
          <p14:tracePt t="26362" x="5692775" y="1993900"/>
          <p14:tracePt t="26370" x="5724525" y="1993900"/>
          <p14:tracePt t="26378" x="5756275" y="1993900"/>
          <p14:tracePt t="26386" x="5780088" y="1993900"/>
          <p14:tracePt t="26394" x="5811838" y="1993900"/>
          <p14:tracePt t="26402" x="5835650" y="1993900"/>
          <p14:tracePt t="26411" x="5859463" y="1993900"/>
          <p14:tracePt t="26418" x="5883275" y="1993900"/>
          <p14:tracePt t="26425" x="5907088" y="1993900"/>
          <p14:tracePt t="26434" x="5922963" y="1993900"/>
          <p14:tracePt t="26442" x="5930900" y="1993900"/>
          <p14:tracePt t="26450" x="5946775" y="1993900"/>
          <p14:tracePt t="26458" x="5962650" y="1993900"/>
          <p14:tracePt t="26466" x="5970588" y="1993900"/>
          <p14:tracePt t="26474" x="5978525" y="1993900"/>
          <p14:tracePt t="26482" x="5986463" y="1993900"/>
          <p14:tracePt t="26498" x="5994400" y="1993900"/>
          <p14:tracePt t="26530" x="6002338" y="1993900"/>
          <p14:tracePt t="26554" x="6010275" y="1993900"/>
          <p14:tracePt t="26562" x="6018213" y="1993900"/>
          <p14:tracePt t="26570" x="6026150" y="1993900"/>
          <p14:tracePt t="26577" x="6043613" y="1993900"/>
          <p14:tracePt t="26586" x="6059488" y="1993900"/>
          <p14:tracePt t="26594" x="6083300" y="2001838"/>
          <p14:tracePt t="26602" x="6107113" y="2009775"/>
          <p14:tracePt t="26611" x="6154738" y="2017713"/>
          <p14:tracePt t="26618" x="6186488" y="2025650"/>
          <p14:tracePt t="26626" x="6234113" y="2033588"/>
          <p14:tracePt t="26634" x="6273800" y="2033588"/>
          <p14:tracePt t="26642" x="6321425" y="2041525"/>
          <p14:tracePt t="26650" x="6376988" y="2041525"/>
          <p14:tracePt t="26658" x="6426200" y="2041525"/>
          <p14:tracePt t="26666" x="6481763" y="2041525"/>
          <p14:tracePt t="26674" x="6537325" y="2041525"/>
          <p14:tracePt t="26682" x="6577013" y="2041525"/>
          <p14:tracePt t="26690" x="6624638" y="2041525"/>
          <p14:tracePt t="26698" x="6656388" y="2041525"/>
          <p14:tracePt t="26706" x="6672263" y="2041525"/>
          <p14:tracePt t="26714" x="6688138" y="2041525"/>
          <p14:tracePt t="26722" x="6696075" y="2041525"/>
          <p14:tracePt t="26738" x="6704013" y="2041525"/>
          <p14:tracePt t="27066" x="6711950" y="2041525"/>
          <p14:tracePt t="27074" x="6719888" y="2041525"/>
          <p14:tracePt t="27082" x="6727825" y="2041525"/>
          <p14:tracePt t="27090" x="6743700" y="2041525"/>
          <p14:tracePt t="27098" x="6759575" y="2041525"/>
          <p14:tracePt t="27106" x="6777038" y="2041525"/>
          <p14:tracePt t="27114" x="6800850" y="2041525"/>
          <p14:tracePt t="27122" x="6824663" y="2041525"/>
          <p14:tracePt t="27130" x="6856413" y="2041525"/>
          <p14:tracePt t="27138" x="6896100" y="2041525"/>
          <p14:tracePt t="27146" x="6927850" y="2049463"/>
          <p14:tracePt t="27154" x="6951663" y="2049463"/>
          <p14:tracePt t="27162" x="6983413" y="2049463"/>
          <p14:tracePt t="27170" x="7015163" y="2057400"/>
          <p14:tracePt t="27178" x="7038975" y="2057400"/>
          <p14:tracePt t="27186" x="7062788" y="2057400"/>
          <p14:tracePt t="27194" x="7086600" y="2057400"/>
          <p14:tracePt t="27202" x="7110413" y="2057400"/>
          <p14:tracePt t="27211" x="7126288" y="2057400"/>
          <p14:tracePt t="27218" x="7151688" y="2057400"/>
          <p14:tracePt t="27234" x="7167563" y="2057400"/>
          <p14:tracePt t="27242" x="7175500" y="2057400"/>
          <p14:tracePt t="27250" x="7183438" y="2057400"/>
          <p14:tracePt t="27266" x="7191375" y="2057400"/>
          <p14:tracePt t="27274" x="7199313" y="2057400"/>
          <p14:tracePt t="27298" x="7207250" y="2057400"/>
          <p14:tracePt t="27322" x="7215188" y="2057400"/>
          <p14:tracePt t="27338" x="7223125" y="2057400"/>
          <p14:tracePt t="27346" x="7231063" y="2057400"/>
          <p14:tracePt t="27354" x="7239000" y="2057400"/>
          <p14:tracePt t="27362" x="7246938" y="2057400"/>
          <p14:tracePt t="27370" x="7262813" y="2057400"/>
          <p14:tracePt t="27378" x="7278688" y="2057400"/>
          <p14:tracePt t="27386" x="7302500" y="2057400"/>
          <p14:tracePt t="27395" x="7318375" y="2057400"/>
          <p14:tracePt t="27402" x="7342188" y="2057400"/>
          <p14:tracePt t="27410" x="7358063" y="2057400"/>
          <p14:tracePt t="27418" x="7373938" y="2057400"/>
          <p14:tracePt t="27426" x="7397750" y="2057400"/>
          <p14:tracePt t="27434" x="7413625" y="2057400"/>
          <p14:tracePt t="27442" x="7421563" y="2057400"/>
          <p14:tracePt t="27450" x="7429500" y="2057400"/>
          <p14:tracePt t="27466" x="7437438" y="2057400"/>
          <p14:tracePt t="27818" x="7429500" y="2057400"/>
          <p14:tracePt t="27826" x="7421563" y="2057400"/>
          <p14:tracePt t="27834" x="7413625" y="2057400"/>
          <p14:tracePt t="27842" x="7397750" y="2065338"/>
          <p14:tracePt t="27850" x="7358063" y="2073275"/>
          <p14:tracePt t="27858" x="7326313" y="2089150"/>
          <p14:tracePt t="27866" x="7278688" y="2105025"/>
          <p14:tracePt t="27874" x="7223125" y="2112963"/>
          <p14:tracePt t="27882" x="7159625" y="2152650"/>
          <p14:tracePt t="27890" x="7078663" y="2176463"/>
          <p14:tracePt t="27898" x="6967538" y="2200275"/>
          <p14:tracePt t="27912" x="6872288" y="2241550"/>
          <p14:tracePt t="27913" x="6769100" y="2265363"/>
          <p14:tracePt t="27922" x="6656388" y="2305050"/>
          <p14:tracePt t="27930" x="6545263" y="2328863"/>
          <p14:tracePt t="27938" x="6442075" y="2360613"/>
          <p14:tracePt t="27946" x="6305550" y="2384425"/>
          <p14:tracePt t="27954" x="6178550" y="2408238"/>
          <p14:tracePt t="27962" x="6043613" y="2416175"/>
          <p14:tracePt t="27970" x="5922963" y="2432050"/>
          <p14:tracePt t="27978" x="5788025" y="2432050"/>
          <p14:tracePt t="27986" x="5635625" y="2432050"/>
          <p14:tracePt t="27994" x="5500688" y="2432050"/>
          <p14:tracePt t="28002" x="5389563" y="2439988"/>
          <p14:tracePt t="28010" x="5260975" y="2439988"/>
          <p14:tracePt t="28018" x="5141913" y="2439988"/>
          <p14:tracePt t="28026" x="5038725" y="2439988"/>
          <p14:tracePt t="28034" x="4943475" y="2439988"/>
          <p14:tracePt t="28042" x="4846638" y="2439988"/>
          <p14:tracePt t="28050" x="4759325" y="2439988"/>
          <p14:tracePt t="28058" x="4679950" y="2447925"/>
          <p14:tracePt t="28066" x="4600575" y="2455863"/>
          <p14:tracePt t="28074" x="4543425" y="2471738"/>
          <p14:tracePt t="28082" x="4487863" y="2479675"/>
          <p14:tracePt t="28090" x="4448175" y="2495550"/>
          <p14:tracePt t="28098" x="4400550" y="2511425"/>
          <p14:tracePt t="28106" x="4368800" y="2519363"/>
          <p14:tracePt t="28114" x="4313238" y="2527300"/>
          <p14:tracePt t="28122" x="4273550" y="2535238"/>
          <p14:tracePt t="28130" x="4217988" y="2543175"/>
          <p14:tracePt t="28138" x="4176713" y="2543175"/>
          <p14:tracePt t="28146" x="4129088" y="2551113"/>
          <p14:tracePt t="28154" x="4081463" y="2551113"/>
          <p14:tracePt t="28161" x="4049713" y="2551113"/>
          <p14:tracePt t="28169" x="4010025" y="2551113"/>
          <p14:tracePt t="28178" x="3978275" y="2551113"/>
          <p14:tracePt t="28186" x="3954463" y="2551113"/>
          <p14:tracePt t="28194" x="3930650" y="2543175"/>
          <p14:tracePt t="28202" x="3906838" y="2543175"/>
          <p14:tracePt t="28211" x="3890963" y="2527300"/>
          <p14:tracePt t="28218" x="3875088" y="2519363"/>
          <p14:tracePt t="28226" x="3851275" y="2503488"/>
          <p14:tracePt t="28234" x="3843338" y="2495550"/>
          <p14:tracePt t="28242" x="3825875" y="2479675"/>
          <p14:tracePt t="28250" x="3817938" y="2471738"/>
          <p14:tracePt t="28258" x="3810000" y="2455863"/>
          <p14:tracePt t="28266" x="3802063" y="2455863"/>
          <p14:tracePt t="28274" x="3794125" y="2447925"/>
          <p14:tracePt t="28282" x="3786188" y="2447925"/>
          <p14:tracePt t="28298" x="3770313" y="2439988"/>
          <p14:tracePt t="28306" x="3754438" y="2432050"/>
          <p14:tracePt t="28313" x="3746500" y="2432050"/>
          <p14:tracePt t="28322" x="3722688" y="2432050"/>
          <p14:tracePt t="28330" x="3698875" y="2424113"/>
          <p14:tracePt t="28338" x="3683000" y="2424113"/>
          <p14:tracePt t="28346" x="3659188" y="2424113"/>
          <p14:tracePt t="28354" x="3635375" y="2424113"/>
          <p14:tracePt t="28362" x="3611563" y="2424113"/>
          <p14:tracePt t="28370" x="3587750" y="2424113"/>
          <p14:tracePt t="28378" x="3571875" y="2424113"/>
          <p14:tracePt t="28386" x="3556000" y="2424113"/>
          <p14:tracePt t="28394" x="3540125" y="2424113"/>
          <p14:tracePt t="28411" x="3532188" y="2424113"/>
          <p14:tracePt t="29522" x="3532188" y="2447925"/>
          <p14:tracePt t="29530" x="3524250" y="2463800"/>
          <p14:tracePt t="29538" x="3516313" y="2479675"/>
          <p14:tracePt t="29546" x="3508375" y="2511425"/>
          <p14:tracePt t="29554" x="3500438" y="2543175"/>
          <p14:tracePt t="29562" x="3492500" y="2576513"/>
          <p14:tracePt t="29570" x="3484563" y="2624138"/>
          <p14:tracePt t="29578" x="3476625" y="2655888"/>
          <p14:tracePt t="29586" x="3459163" y="2711450"/>
          <p14:tracePt t="29594" x="3443288" y="2782888"/>
          <p14:tracePt t="29602" x="3435350" y="2838450"/>
          <p14:tracePt t="29611" x="3419475" y="2909888"/>
          <p14:tracePt t="29618" x="3411538" y="2990850"/>
          <p14:tracePt t="29626" x="3395663" y="3054350"/>
          <p14:tracePt t="29634" x="3387725" y="3117850"/>
          <p14:tracePt t="29642" x="3355975" y="3181350"/>
          <p14:tracePt t="29650" x="3340100" y="3262313"/>
          <p14:tracePt t="29658" x="3316288" y="3309938"/>
          <p14:tracePt t="29666" x="3276600" y="3357563"/>
          <p14:tracePt t="29674" x="3244850" y="3405188"/>
          <p14:tracePt t="29682" x="3197225" y="3429000"/>
          <p14:tracePt t="29690" x="3157538" y="3429000"/>
          <p14:tracePt t="29698" x="3109913" y="3421063"/>
          <p14:tracePt t="29706" x="3076575" y="3373438"/>
          <p14:tracePt t="29714" x="3052763" y="3325813"/>
          <p14:tracePt t="29722" x="3028950" y="3270250"/>
          <p14:tracePt t="29730" x="3028950" y="3213100"/>
          <p14:tracePt t="29738" x="2997200" y="3157538"/>
          <p14:tracePt t="30010" x="3005138" y="3157538"/>
          <p14:tracePt t="30018" x="3028950" y="3157538"/>
          <p14:tracePt t="30026" x="3028950" y="3165475"/>
          <p14:tracePt t="30042" x="3028950" y="3181350"/>
          <p14:tracePt t="30050" x="3028950" y="3197225"/>
          <p14:tracePt t="30058" x="3028950" y="3205163"/>
          <p14:tracePt t="30066" x="3028950" y="3228975"/>
          <p14:tracePt t="30074" x="3028950" y="3262313"/>
          <p14:tracePt t="30082" x="3028950" y="3294063"/>
          <p14:tracePt t="30090" x="3028950" y="3341688"/>
          <p14:tracePt t="30098" x="3036888" y="3381375"/>
          <p14:tracePt t="30106" x="3036888" y="3429000"/>
          <p14:tracePt t="30114" x="3036888" y="3468688"/>
          <p14:tracePt t="30122" x="3036888" y="3492500"/>
          <p14:tracePt t="30130" x="3036888" y="3508375"/>
          <p14:tracePt t="30138" x="3036888" y="3524250"/>
          <p14:tracePt t="30146" x="3036888" y="3540125"/>
          <p14:tracePt t="30154" x="3021013" y="3563938"/>
          <p14:tracePt t="30162" x="3021013" y="3571875"/>
          <p14:tracePt t="30170" x="3005138" y="3587750"/>
          <p14:tracePt t="30177" x="3005138" y="3605213"/>
          <p14:tracePt t="30186" x="2997200" y="3621088"/>
          <p14:tracePt t="30194" x="2989263" y="3629025"/>
          <p14:tracePt t="30202" x="2989263" y="3636963"/>
          <p14:tracePt t="30211" x="2981325" y="3636963"/>
          <p14:tracePt t="30218" x="2973388" y="3644900"/>
          <p14:tracePt t="30226" x="2973388" y="3652838"/>
          <p14:tracePt t="30234" x="2965450" y="3652838"/>
          <p14:tracePt t="30250" x="2957513" y="3652838"/>
          <p14:tracePt t="30257" x="2957513" y="3660775"/>
          <p14:tracePt t="30266" x="2941638" y="3660775"/>
          <p14:tracePt t="30274" x="2933700" y="3668713"/>
          <p14:tracePt t="30282" x="2925763" y="3676650"/>
          <p14:tracePt t="30290" x="2917825" y="3676650"/>
          <p14:tracePt t="30298" x="2901950" y="3692525"/>
          <p14:tracePt t="30306" x="2886075" y="3692525"/>
          <p14:tracePt t="30314" x="2878138" y="3700463"/>
          <p14:tracePt t="30322" x="2870200" y="3708400"/>
          <p14:tracePt t="30330" x="2854325" y="3716338"/>
          <p14:tracePt t="30337" x="2854325" y="3724275"/>
          <p14:tracePt t="30354" x="2846388" y="3724275"/>
          <p14:tracePt t="30370" x="2846388" y="3732213"/>
          <p14:tracePt t="30426" x="2830513" y="3732213"/>
          <p14:tracePt t="33810" x="2838450" y="3732213"/>
          <p14:tracePt t="33826" x="2846388" y="3740150"/>
          <p14:tracePt t="33834" x="2854325" y="3748088"/>
          <p14:tracePt t="33850" x="2870200" y="3756025"/>
          <p14:tracePt t="33866" x="2878138" y="3763963"/>
          <p14:tracePt t="33882" x="2886075" y="3763963"/>
          <p14:tracePt t="33890" x="2886075" y="3779838"/>
          <p14:tracePt t="33898" x="2894013" y="3787775"/>
          <p14:tracePt t="33906" x="2901950" y="3795713"/>
          <p14:tracePt t="33927" x="2925763" y="3827463"/>
          <p14:tracePt t="33930" x="2941638" y="3843338"/>
          <p14:tracePt t="33938" x="2957513" y="3867150"/>
          <p14:tracePt t="33946" x="2973388" y="3890963"/>
          <p14:tracePt t="33954" x="2989263" y="3906838"/>
          <p14:tracePt t="33962" x="3005138" y="3930650"/>
          <p14:tracePt t="33970" x="3021013" y="3963988"/>
          <p14:tracePt t="33978" x="3028950" y="3979863"/>
          <p14:tracePt t="33986" x="3044825" y="4003675"/>
          <p14:tracePt t="33993" x="3052763" y="4019550"/>
          <p14:tracePt t="34002" x="3052763" y="4035425"/>
          <p14:tracePt t="34010" x="3068638" y="4059238"/>
          <p14:tracePt t="34018" x="3084513" y="4075113"/>
          <p14:tracePt t="34026" x="3084513" y="4090988"/>
          <p14:tracePt t="34034" x="3109913" y="4114800"/>
          <p14:tracePt t="34041" x="3109913" y="4122738"/>
          <p14:tracePt t="34050" x="3125788" y="4138613"/>
          <p14:tracePt t="34058" x="3125788" y="4146550"/>
          <p14:tracePt t="34066" x="3125788" y="4154488"/>
          <p14:tracePt t="34074" x="3133725" y="4162425"/>
          <p14:tracePt t="34082" x="3133725" y="4170363"/>
          <p14:tracePt t="34098" x="3133725" y="4178300"/>
          <p14:tracePt t="34106" x="3133725" y="4186238"/>
          <p14:tracePt t="34114" x="3141663" y="4194175"/>
          <p14:tracePt t="34129" x="3141663" y="4202113"/>
          <p14:tracePt t="34138" x="3149600" y="4202113"/>
          <p14:tracePt t="34153" x="3149600" y="4210050"/>
          <p14:tracePt t="34162" x="3149600" y="4217988"/>
          <p14:tracePt t="34250" x="3149600" y="4225925"/>
          <p14:tracePt t="34258" x="3157538" y="4225925"/>
          <p14:tracePt t="34282" x="3157538" y="4233863"/>
          <p14:tracePt t="34306" x="3165475" y="4233863"/>
          <p14:tracePt t="34370" x="3173413" y="4233863"/>
          <p14:tracePt t="34386" x="3181350" y="4233863"/>
          <p14:tracePt t="34410" x="3189288" y="4241800"/>
          <p14:tracePt t="34434" x="3197225" y="4241800"/>
          <p14:tracePt t="34450" x="3205163" y="4249738"/>
          <p14:tracePt t="34458" x="3213100" y="4249738"/>
          <p14:tracePt t="34466" x="3221038" y="4249738"/>
          <p14:tracePt t="34482" x="3228975" y="4249738"/>
          <p14:tracePt t="34498" x="3236913" y="4249738"/>
          <p14:tracePt t="34506" x="3244850" y="4249738"/>
          <p14:tracePt t="34522" x="3252788" y="4249738"/>
          <p14:tracePt t="34554" x="3260725" y="4249738"/>
          <p14:tracePt t="34626" x="3268663" y="4249738"/>
          <p14:tracePt t="34634" x="3276600" y="4249738"/>
          <p14:tracePt t="34650" x="3284538" y="4249738"/>
          <p14:tracePt t="34666" x="3292475" y="4249738"/>
          <p14:tracePt t="34682" x="3308350" y="4249738"/>
          <p14:tracePt t="34690" x="3316288" y="4249738"/>
          <p14:tracePt t="34698" x="3324225" y="4249738"/>
          <p14:tracePt t="34706" x="3332163" y="4249738"/>
          <p14:tracePt t="34714" x="3348038" y="4249738"/>
          <p14:tracePt t="34730" x="3355975" y="4249738"/>
          <p14:tracePt t="34738" x="3363913" y="4249738"/>
          <p14:tracePt t="34746" x="3371850" y="4249738"/>
          <p14:tracePt t="34770" x="3379788" y="4249738"/>
          <p14:tracePt t="36186" x="3387725" y="4249738"/>
          <p14:tracePt t="36194" x="3395663" y="4241800"/>
          <p14:tracePt t="36202" x="3403600" y="4241800"/>
          <p14:tracePt t="36210" x="3411538" y="4233863"/>
          <p14:tracePt t="36218" x="3419475" y="4225925"/>
          <p14:tracePt t="36234" x="3427413" y="4225925"/>
          <p14:tracePt t="36242" x="3427413" y="4217988"/>
          <p14:tracePt t="37330" x="3435350" y="4217988"/>
          <p14:tracePt t="37338" x="3443288" y="4217988"/>
          <p14:tracePt t="37346" x="3451225" y="4217988"/>
          <p14:tracePt t="37354" x="3476625" y="4210050"/>
          <p14:tracePt t="37362" x="3500438" y="4210050"/>
          <p14:tracePt t="37370" x="3540125" y="4202113"/>
          <p14:tracePt t="37378" x="3579813" y="4202113"/>
          <p14:tracePt t="37385" x="3635375" y="4194175"/>
          <p14:tracePt t="37393" x="3698875" y="4194175"/>
          <p14:tracePt t="37402" x="3770313" y="4194175"/>
          <p14:tracePt t="37411" x="3859213" y="4186238"/>
          <p14:tracePt t="37418" x="3954463" y="4186238"/>
          <p14:tracePt t="37426" x="4041775" y="4186238"/>
          <p14:tracePt t="37434" x="4121150" y="4186238"/>
          <p14:tracePt t="37442" x="4210050" y="4186238"/>
          <p14:tracePt t="37449" x="4289425" y="4186238"/>
          <p14:tracePt t="37458" x="4368800" y="4186238"/>
          <p14:tracePt t="37466" x="4448175" y="4186238"/>
          <p14:tracePt t="37473" x="4511675" y="4186238"/>
          <p14:tracePt t="37482" x="4600575" y="4194175"/>
          <p14:tracePt t="37490" x="4656138" y="4194175"/>
          <p14:tracePt t="37498" x="4711700" y="4202113"/>
          <p14:tracePt t="37506" x="4751388" y="4202113"/>
          <p14:tracePt t="37513" x="4799013" y="4210050"/>
          <p14:tracePt t="37522" x="4822825" y="4210050"/>
          <p14:tracePt t="37530" x="4838700" y="4217988"/>
          <p14:tracePt t="37538" x="4846638" y="4217988"/>
          <p14:tracePt t="37546" x="4854575" y="4225925"/>
          <p14:tracePt t="37553" x="4862513" y="4233863"/>
          <p14:tracePt t="37570" x="4862513" y="4241800"/>
          <p14:tracePt t="37586" x="4862513" y="4249738"/>
          <p14:tracePt t="37594" x="4862513" y="4257675"/>
          <p14:tracePt t="37602" x="4862513" y="4265613"/>
          <p14:tracePt t="37610" x="4862513" y="4281488"/>
          <p14:tracePt t="37618" x="4870450" y="4298950"/>
          <p14:tracePt t="37626" x="4878388" y="4322763"/>
          <p14:tracePt t="37634" x="4894263" y="4354513"/>
          <p14:tracePt t="37642" x="4902200" y="4386263"/>
          <p14:tracePt t="37650" x="4918075" y="4418013"/>
          <p14:tracePt t="37658" x="4951413" y="4457700"/>
          <p14:tracePt t="37666" x="4967288" y="4481513"/>
          <p14:tracePt t="37674" x="4975225" y="4513263"/>
          <p14:tracePt t="37682" x="4999038" y="4537075"/>
          <p14:tracePt t="37690" x="5006975" y="4552950"/>
          <p14:tracePt t="37698" x="5014913" y="4568825"/>
          <p14:tracePt t="37706" x="5022850" y="4584700"/>
          <p14:tracePt t="37714" x="5022850" y="4592638"/>
          <p14:tracePt t="37722" x="5030788" y="4600575"/>
          <p14:tracePt t="37730" x="5038725" y="4600575"/>
          <p14:tracePt t="37786" x="5046663" y="4600575"/>
          <p14:tracePt t="37793" x="5046663" y="4592638"/>
          <p14:tracePt t="37802" x="5054600" y="4592638"/>
          <p14:tracePt t="37810" x="5062538" y="4584700"/>
          <p14:tracePt t="37818" x="5078413" y="4568825"/>
          <p14:tracePt t="37826" x="5086350" y="4560888"/>
          <p14:tracePt t="37834" x="5094288" y="4560888"/>
          <p14:tracePt t="37842" x="5110163" y="4552950"/>
          <p14:tracePt t="37850" x="5126038" y="4537075"/>
          <p14:tracePt t="37857" x="5141913" y="4529138"/>
          <p14:tracePt t="37866" x="5157788" y="4513263"/>
          <p14:tracePt t="37874" x="5181600" y="4505325"/>
          <p14:tracePt t="37882" x="5197475" y="4505325"/>
          <p14:tracePt t="37890" x="5221288" y="4489450"/>
          <p14:tracePt t="37897" x="5237163" y="4481513"/>
          <p14:tracePt t="37906" x="5260975" y="4481513"/>
          <p14:tracePt t="37914" x="5284788" y="4473575"/>
          <p14:tracePt t="37927" x="5310188" y="4465638"/>
          <p14:tracePt t="37930" x="5326063" y="4465638"/>
          <p14:tracePt t="37937" x="5341938" y="4457700"/>
          <p14:tracePt t="37945" x="5357813" y="4457700"/>
          <p14:tracePt t="37953" x="5381625" y="4457700"/>
          <p14:tracePt t="37962" x="5397500" y="4457700"/>
          <p14:tracePt t="37969" x="5405438" y="4457700"/>
          <p14:tracePt t="37977" x="5429250" y="4457700"/>
          <p14:tracePt t="37985" x="5437188" y="4457700"/>
          <p14:tracePt t="37993" x="5445125" y="4457700"/>
          <p14:tracePt t="38001" x="5453063" y="4457700"/>
          <p14:tracePt t="38010" x="5468938" y="4457700"/>
          <p14:tracePt t="38018" x="5476875" y="4457700"/>
          <p14:tracePt t="38026" x="5476875" y="4465638"/>
          <p14:tracePt t="38034" x="5484813" y="4465638"/>
          <p14:tracePt t="38050" x="5492750" y="4465638"/>
          <p14:tracePt t="38178" x="5500688" y="4465638"/>
          <p14:tracePt t="38194" x="5500688" y="4473575"/>
          <p14:tracePt t="38202" x="5516563" y="4473575"/>
          <p14:tracePt t="38218" x="5540375" y="4481513"/>
          <p14:tracePt t="38226" x="5556250" y="4497388"/>
          <p14:tracePt t="38234" x="5572125" y="4497388"/>
          <p14:tracePt t="38242" x="5595938" y="4497388"/>
          <p14:tracePt t="38250" x="5627688" y="4505325"/>
          <p14:tracePt t="38258" x="5651500" y="4505325"/>
          <p14:tracePt t="38266" x="5684838" y="4513263"/>
          <p14:tracePt t="38274" x="5724525" y="4513263"/>
          <p14:tracePt t="38282" x="5780088" y="4521200"/>
          <p14:tracePt t="38290" x="5835650" y="4521200"/>
          <p14:tracePt t="38298" x="5899150" y="4529138"/>
          <p14:tracePt t="38306" x="5954713" y="4537075"/>
          <p14:tracePt t="38314" x="6010275" y="4537075"/>
          <p14:tracePt t="38322" x="6051550" y="4537075"/>
          <p14:tracePt t="38330" x="6107113" y="4537075"/>
          <p14:tracePt t="38338" x="6130925" y="4537075"/>
          <p14:tracePt t="38346" x="6138863" y="4537075"/>
          <p14:tracePt t="38354" x="6154738" y="4537075"/>
          <p14:tracePt t="38386" x="6138863" y="4537075"/>
          <p14:tracePt t="38393" x="6122988" y="4545013"/>
          <p14:tracePt t="38402" x="6107113" y="4545013"/>
          <p14:tracePt t="38410" x="6099175" y="4552950"/>
          <p14:tracePt t="38418" x="6091238" y="4560888"/>
          <p14:tracePt t="38426" x="6075363" y="4560888"/>
          <p14:tracePt t="38433" x="6059488" y="4560888"/>
          <p14:tracePt t="38442" x="6051550" y="4576763"/>
          <p14:tracePt t="38450" x="6018213" y="4584700"/>
          <p14:tracePt t="38458" x="5994400" y="4584700"/>
          <p14:tracePt t="38466" x="5954713" y="4600575"/>
          <p14:tracePt t="38474" x="5899150" y="4600575"/>
          <p14:tracePt t="38482" x="5835650" y="4616450"/>
          <p14:tracePt t="38490" x="5756275" y="4624388"/>
          <p14:tracePt t="38498" x="5667375" y="4649788"/>
          <p14:tracePt t="38506" x="5588000" y="4657725"/>
          <p14:tracePt t="38513" x="5500688" y="4665663"/>
          <p14:tracePt t="38522" x="5429250" y="4665663"/>
          <p14:tracePt t="38530" x="5365750" y="4665663"/>
          <p14:tracePt t="38537" x="5292725" y="4665663"/>
          <p14:tracePt t="38546" x="5245100" y="4665663"/>
          <p14:tracePt t="38554" x="5189538" y="4665663"/>
          <p14:tracePt t="38562" x="5149850" y="4649788"/>
          <p14:tracePt t="38570" x="5126038" y="4633913"/>
          <p14:tracePt t="38578" x="5102225" y="4624388"/>
          <p14:tracePt t="38586" x="5086350" y="4616450"/>
          <p14:tracePt t="38593" x="5070475" y="4600575"/>
          <p14:tracePt t="38602" x="5062538" y="4584700"/>
          <p14:tracePt t="38610" x="5062538" y="4576763"/>
          <p14:tracePt t="38618" x="5062538" y="4568825"/>
          <p14:tracePt t="38626" x="5062538" y="4560888"/>
          <p14:tracePt t="38634" x="5054600" y="4552950"/>
          <p14:tracePt t="38642" x="5054600" y="4537075"/>
          <p14:tracePt t="38650" x="5054600" y="4529138"/>
          <p14:tracePt t="38658" x="5054600" y="4521200"/>
          <p14:tracePt t="38666" x="5054600" y="4513263"/>
          <p14:tracePt t="38674" x="5054600" y="4497388"/>
          <p14:tracePt t="38682" x="5054600" y="4489450"/>
          <p14:tracePt t="38690" x="5054600" y="4473575"/>
          <p14:tracePt t="38698" x="5054600" y="4465638"/>
          <p14:tracePt t="38706" x="5054600" y="4457700"/>
          <p14:tracePt t="38714" x="5046663" y="4449763"/>
          <p14:tracePt t="38721" x="5046663" y="4441825"/>
          <p14:tracePt t="38730" x="5046663" y="4433888"/>
          <p14:tracePt t="38738" x="5046663" y="4425950"/>
          <p14:tracePt t="38746" x="5046663" y="4418013"/>
          <p14:tracePt t="38762" x="5046663" y="4402138"/>
          <p14:tracePt t="38778" x="5038725" y="4394200"/>
          <p14:tracePt t="38786" x="5038725" y="4378325"/>
          <p14:tracePt t="38793" x="5038725" y="4370388"/>
          <p14:tracePt t="38802" x="5038725" y="4362450"/>
          <p14:tracePt t="38818" x="5038725" y="4346575"/>
          <p14:tracePt t="38826" x="5030788" y="4338638"/>
          <p14:tracePt t="38834" x="5030788" y="4330700"/>
          <p14:tracePt t="38842" x="5030788" y="4322763"/>
          <p14:tracePt t="38850" x="5030788" y="4314825"/>
          <p14:tracePt t="38858" x="5030788" y="4306888"/>
          <p14:tracePt t="38866" x="5022850" y="4291013"/>
          <p14:tracePt t="38874" x="5022850" y="4281488"/>
          <p14:tracePt t="38882" x="5022850" y="4273550"/>
          <p14:tracePt t="38898" x="5022850" y="4265613"/>
          <p14:tracePt t="38906" x="5022850" y="4257675"/>
          <p14:tracePt t="38994" x="5022850" y="4265613"/>
          <p14:tracePt t="39002" x="5022850" y="4291013"/>
          <p14:tracePt t="39010" x="5022850" y="4306888"/>
          <p14:tracePt t="39018" x="5022850" y="4330700"/>
          <p14:tracePt t="39026" x="5022850" y="4362450"/>
          <p14:tracePt t="39034" x="5022850" y="4410075"/>
          <p14:tracePt t="39042" x="5022850" y="4441825"/>
          <p14:tracePt t="39050" x="5022850" y="4473575"/>
          <p14:tracePt t="39058" x="5022850" y="4505325"/>
          <p14:tracePt t="39066" x="5022850" y="4529138"/>
          <p14:tracePt t="39074" x="5022850" y="4552950"/>
          <p14:tracePt t="39082" x="5022850" y="4560888"/>
          <p14:tracePt t="39090" x="5022850" y="4568825"/>
          <p14:tracePt t="39186" x="5022850" y="4560888"/>
          <p14:tracePt t="39193" x="5030788" y="4552950"/>
          <p14:tracePt t="39202" x="5038725" y="4529138"/>
          <p14:tracePt t="39210" x="5038725" y="4513263"/>
          <p14:tracePt t="39218" x="5054600" y="4497388"/>
          <p14:tracePt t="39226" x="5062538" y="4473575"/>
          <p14:tracePt t="39234" x="5062538" y="4457700"/>
          <p14:tracePt t="39242" x="5078413" y="4441825"/>
          <p14:tracePt t="39250" x="5086350" y="4425950"/>
          <p14:tracePt t="39258" x="5086350" y="4410075"/>
          <p14:tracePt t="39266" x="5094288" y="4394200"/>
          <p14:tracePt t="39274" x="5102225" y="4378325"/>
          <p14:tracePt t="39282" x="5102225" y="4362450"/>
          <p14:tracePt t="39290" x="5118100" y="4354513"/>
          <p14:tracePt t="39298" x="5118100" y="4338638"/>
          <p14:tracePt t="39306" x="5126038" y="4330700"/>
          <p14:tracePt t="39322" x="5133975" y="4314825"/>
          <p14:tracePt t="39338" x="5133975" y="4306888"/>
          <p14:tracePt t="39354" x="5141913" y="4306888"/>
          <p14:tracePt t="39362" x="5141913" y="4298950"/>
          <p14:tracePt t="39378" x="5141913" y="4291013"/>
          <p14:tracePt t="39586" x="5141913" y="4298950"/>
          <p14:tracePt t="39602" x="5141913" y="4306888"/>
          <p14:tracePt t="39610" x="5141913" y="4314825"/>
          <p14:tracePt t="39618" x="5141913" y="4330700"/>
          <p14:tracePt t="39626" x="5141913" y="4346575"/>
          <p14:tracePt t="39634" x="5141913" y="4362450"/>
          <p14:tracePt t="39642" x="5141913" y="4386263"/>
          <p14:tracePt t="39650" x="5133975" y="4410075"/>
          <p14:tracePt t="39658" x="5133975" y="4433888"/>
          <p14:tracePt t="39666" x="5133975" y="4449763"/>
          <p14:tracePt t="39674" x="5133975" y="4473575"/>
          <p14:tracePt t="39682" x="5133975" y="4481513"/>
          <p14:tracePt t="39689" x="5133975" y="4489450"/>
          <p14:tracePt t="39698" x="5133975" y="4505325"/>
          <p14:tracePt t="39818" x="5133975" y="4497388"/>
          <p14:tracePt t="39834" x="5133975" y="4489450"/>
          <p14:tracePt t="39842" x="5133975" y="4481513"/>
          <p14:tracePt t="39850" x="5133975" y="4473575"/>
          <p14:tracePt t="39858" x="5118100" y="4457700"/>
          <p14:tracePt t="39866" x="5110163" y="4449763"/>
          <p14:tracePt t="39874" x="5102225" y="4433888"/>
          <p14:tracePt t="39882" x="5094288" y="4425950"/>
          <p14:tracePt t="39890" x="5078413" y="4418013"/>
          <p14:tracePt t="39897" x="5070475" y="4394200"/>
          <p14:tracePt t="39906" x="5062538" y="4386263"/>
          <p14:tracePt t="39913" x="5054600" y="4378325"/>
          <p14:tracePt t="39922" x="5046663" y="4362450"/>
          <p14:tracePt t="39930" x="5038725" y="4354513"/>
          <p14:tracePt t="39938" x="5038725" y="4338638"/>
          <p14:tracePt t="39946" x="5038725" y="4314825"/>
          <p14:tracePt t="39954" x="5022850" y="4306888"/>
          <p14:tracePt t="39961" x="5022850" y="4298950"/>
          <p14:tracePt t="39970" x="5022850" y="4291013"/>
          <p14:tracePt t="39987" x="5022850" y="4281488"/>
          <p14:tracePt t="39993" x="5022850" y="4273550"/>
          <p14:tracePt t="40122" x="5022850" y="4281488"/>
          <p14:tracePt t="40130" x="5022850" y="4306888"/>
          <p14:tracePt t="40138" x="5022850" y="4330700"/>
          <p14:tracePt t="40146" x="5022850" y="4370388"/>
          <p14:tracePt t="40153" x="5030788" y="4410075"/>
          <p14:tracePt t="40162" x="5038725" y="4457700"/>
          <p14:tracePt t="40170" x="5038725" y="4481513"/>
          <p14:tracePt t="40178" x="5046663" y="4513263"/>
          <p14:tracePt t="40186" x="5046663" y="4545013"/>
          <p14:tracePt t="40193" x="5046663" y="4560888"/>
          <p14:tracePt t="40202" x="5046663" y="4576763"/>
          <p14:tracePt t="40210" x="5046663" y="4592638"/>
          <p14:tracePt t="40218" x="5046663" y="4600575"/>
          <p14:tracePt t="40290" x="5046663" y="4592638"/>
          <p14:tracePt t="40306" x="5046663" y="4576763"/>
          <p14:tracePt t="40314" x="5054600" y="4560888"/>
          <p14:tracePt t="40322" x="5062538" y="4545013"/>
          <p14:tracePt t="40330" x="5070475" y="4521200"/>
          <p14:tracePt t="40338" x="5086350" y="4497388"/>
          <p14:tracePt t="40346" x="5094288" y="4473575"/>
          <p14:tracePt t="40353" x="5110163" y="4449763"/>
          <p14:tracePt t="40362" x="5133975" y="4425950"/>
          <p14:tracePt t="40369" x="5133975" y="4402138"/>
          <p14:tracePt t="40378" x="5149850" y="4370388"/>
          <p14:tracePt t="40386" x="5165725" y="4346575"/>
          <p14:tracePt t="40393" x="5173663" y="4330700"/>
          <p14:tracePt t="40402" x="5189538" y="4306888"/>
          <p14:tracePt t="40410" x="5197475" y="4306888"/>
          <p14:tracePt t="40418" x="5205413" y="4291013"/>
          <p14:tracePt t="40425" x="5205413" y="4281488"/>
          <p14:tracePt t="40434" x="5213350" y="4265613"/>
          <p14:tracePt t="40450" x="5213350" y="4257675"/>
          <p14:tracePt t="40458" x="5221288" y="4257675"/>
          <p14:tracePt t="40474" x="5221288" y="4249738"/>
          <p14:tracePt t="40562" x="5221288" y="4257675"/>
          <p14:tracePt t="40570" x="5221288" y="4265613"/>
          <p14:tracePt t="40577" x="5221288" y="4273550"/>
          <p14:tracePt t="40586" x="5221288" y="4298950"/>
          <p14:tracePt t="40593" x="5221288" y="4314825"/>
          <p14:tracePt t="40602" x="5221288" y="4330700"/>
          <p14:tracePt t="40610" x="5221288" y="4362450"/>
          <p14:tracePt t="40618" x="5229225" y="4394200"/>
          <p14:tracePt t="40626" x="5237163" y="4441825"/>
          <p14:tracePt t="40634" x="5245100" y="4473575"/>
          <p14:tracePt t="40642" x="5253038" y="4521200"/>
          <p14:tracePt t="40650" x="5253038" y="4545013"/>
          <p14:tracePt t="40658" x="5260975" y="4576763"/>
          <p14:tracePt t="40666" x="5260975" y="4592638"/>
          <p14:tracePt t="40674" x="5260975" y="4608513"/>
          <p14:tracePt t="40753" x="5268913" y="4608513"/>
          <p14:tracePt t="41210" x="5253038" y="4600575"/>
          <p14:tracePt t="41218" x="5245100" y="4600575"/>
          <p14:tracePt t="41226" x="5237163" y="4592638"/>
          <p14:tracePt t="41233" x="5221288" y="4584700"/>
          <p14:tracePt t="41242" x="5213350" y="4576763"/>
          <p14:tracePt t="41250" x="5197475" y="4568825"/>
          <p14:tracePt t="41258" x="5189538" y="4552950"/>
          <p14:tracePt t="41266" x="5181600" y="4545013"/>
          <p14:tracePt t="41274" x="5165725" y="4537075"/>
          <p14:tracePt t="41281" x="5157788" y="4521200"/>
          <p14:tracePt t="41290" x="5141913" y="4513263"/>
          <p14:tracePt t="41298" x="5133975" y="4497388"/>
          <p14:tracePt t="41306" x="5118100" y="4489450"/>
          <p14:tracePt t="41313" x="5110163" y="4481513"/>
          <p14:tracePt t="41322" x="5102225" y="4465638"/>
          <p14:tracePt t="41330" x="5102225" y="4457700"/>
          <p14:tracePt t="41338" x="5102225" y="4441825"/>
          <p14:tracePt t="41346" x="5094288" y="4433888"/>
          <p14:tracePt t="41353" x="5086350" y="4433888"/>
          <p14:tracePt t="41362" x="5086350" y="4418013"/>
          <p14:tracePt t="41377" x="5086350" y="4410075"/>
          <p14:tracePt t="41393" x="5086350" y="4402138"/>
          <p14:tracePt t="41402" x="5078413" y="4402138"/>
          <p14:tracePt t="41410" x="5078413" y="4394200"/>
          <p14:tracePt t="41426" x="5078413" y="4386263"/>
          <p14:tracePt t="41434" x="5078413" y="4378325"/>
          <p14:tracePt t="41450" x="5078413" y="4370388"/>
          <p14:tracePt t="41458" x="5078413" y="4362450"/>
          <p14:tracePt t="41474" x="5078413" y="4354513"/>
          <p14:tracePt t="41490" x="5078413" y="4346575"/>
          <p14:tracePt t="41498" x="5078413" y="4338638"/>
          <p14:tracePt t="41506" x="5078413" y="4330700"/>
          <p14:tracePt t="41522" x="5078413" y="4322763"/>
          <p14:tracePt t="41794" x="5078413" y="4338638"/>
          <p14:tracePt t="41810" x="5078413" y="4346575"/>
          <p14:tracePt t="41818" x="5078413" y="4354513"/>
          <p14:tracePt t="41826" x="5078413" y="4362450"/>
          <p14:tracePt t="41834" x="5078413" y="4370388"/>
          <p14:tracePt t="41850" x="5078413" y="4386263"/>
          <p14:tracePt t="41873" x="5078413" y="4394200"/>
          <p14:tracePt t="41898" x="5078413" y="4402138"/>
          <p14:tracePt t="42058" x="5094288" y="4402138"/>
          <p14:tracePt t="42082" x="5102225" y="4402138"/>
          <p14:tracePt t="42090" x="5110163" y="4402138"/>
          <p14:tracePt t="42098" x="5110163" y="4394200"/>
          <p14:tracePt t="42106" x="5118100" y="4394200"/>
          <p14:tracePt t="42113" x="5126038" y="4386263"/>
          <p14:tracePt t="42130" x="5133975" y="4386263"/>
          <p14:tracePt t="42146" x="5133975" y="4378325"/>
          <p14:tracePt t="42242" x="5133975" y="4386263"/>
          <p14:tracePt t="42250" x="5133975" y="4394200"/>
          <p14:tracePt t="42258" x="5133975" y="4402138"/>
          <p14:tracePt t="42266" x="5133975" y="4418013"/>
          <p14:tracePt t="42274" x="5133975" y="4425950"/>
          <p14:tracePt t="42282" x="5133975" y="4441825"/>
          <p14:tracePt t="42298" x="5133975" y="4449763"/>
          <p14:tracePt t="42418" x="5133975" y="4457700"/>
          <p14:tracePt t="42530" x="5133975" y="4465638"/>
          <p14:tracePt t="42538" x="5141913" y="4473575"/>
          <p14:tracePt t="42554" x="5157788" y="4489450"/>
          <p14:tracePt t="42562" x="5165725" y="4497388"/>
          <p14:tracePt t="42570" x="5181600" y="4513263"/>
          <p14:tracePt t="42578" x="5197475" y="4513263"/>
          <p14:tracePt t="42586" x="5213350" y="4529138"/>
          <p14:tracePt t="42594" x="5221288" y="4529138"/>
          <p14:tracePt t="42602" x="5237163" y="4529138"/>
          <p14:tracePt t="42610" x="5260975" y="4529138"/>
          <p14:tracePt t="42618" x="5268913" y="4513263"/>
          <p14:tracePt t="42626" x="5284788" y="4481513"/>
          <p14:tracePt t="42633" x="5292725" y="4457700"/>
          <p14:tracePt t="42650" x="5292725" y="4418013"/>
          <p14:tracePt t="42658" x="5292725" y="4370388"/>
          <p14:tracePt t="42666" x="5276850" y="4354513"/>
          <p14:tracePt t="42913" x="5268913" y="4346575"/>
          <p14:tracePt t="42922" x="5245100" y="4346575"/>
          <p14:tracePt t="42930" x="5237163" y="4354513"/>
          <p14:tracePt t="42938" x="5229225" y="4386263"/>
          <p14:tracePt t="42945" x="5229225" y="4402138"/>
          <p14:tracePt t="42953" x="5229225" y="4418013"/>
          <p14:tracePt t="42962" x="5221288" y="4441825"/>
          <p14:tracePt t="42969" x="5213350" y="4449763"/>
          <p14:tracePt t="42977" x="5213350" y="4465638"/>
          <p14:tracePt t="42986" x="5205413" y="4473575"/>
          <p14:tracePt t="42994" x="5205413" y="4481513"/>
          <p14:tracePt t="43002" x="5205413" y="4489450"/>
          <p14:tracePt t="43010" x="5205413" y="4497388"/>
          <p14:tracePt t="43018" x="5205413" y="4505325"/>
          <p14:tracePt t="43026" x="5205413" y="4513263"/>
          <p14:tracePt t="43033" x="5205413" y="4521200"/>
          <p14:tracePt t="43042" x="5205413" y="4529138"/>
          <p14:tracePt t="43050" x="5205413" y="4537075"/>
          <p14:tracePt t="43058" x="5197475" y="4552950"/>
          <p14:tracePt t="43066" x="5197475" y="4568825"/>
          <p14:tracePt t="43074" x="5197475" y="4576763"/>
          <p14:tracePt t="43082" x="5197475" y="4600575"/>
          <p14:tracePt t="43090" x="5197475" y="4616450"/>
          <p14:tracePt t="43098" x="5197475" y="4633913"/>
          <p14:tracePt t="43106" x="5197475" y="4649788"/>
          <p14:tracePt t="43113" x="5197475" y="4665663"/>
          <p14:tracePt t="43122" x="5197475" y="4681538"/>
          <p14:tracePt t="43130" x="5197475" y="4697413"/>
          <p14:tracePt t="43138" x="5205413" y="4721225"/>
          <p14:tracePt t="43146" x="5205413" y="4737100"/>
          <p14:tracePt t="43154" x="5213350" y="4760913"/>
          <p14:tracePt t="43161" x="5221288" y="4784725"/>
          <p14:tracePt t="43170" x="5221288" y="4800600"/>
          <p14:tracePt t="43178" x="5229225" y="4832350"/>
          <p14:tracePt t="43186" x="5229225" y="4856163"/>
          <p14:tracePt t="43194" x="5229225" y="4879975"/>
          <p14:tracePt t="43202" x="5237163" y="4903788"/>
          <p14:tracePt t="43210" x="5245100" y="4927600"/>
          <p14:tracePt t="43218" x="5245100" y="4951413"/>
          <p14:tracePt t="43225" x="5245100" y="4976813"/>
          <p14:tracePt t="43234" x="5245100" y="4992688"/>
          <p14:tracePt t="43242" x="5245100" y="5016500"/>
          <p14:tracePt t="43250" x="5245100" y="5040313"/>
          <p14:tracePt t="43258" x="5245100" y="5064125"/>
          <p14:tracePt t="43266" x="5245100" y="5080000"/>
          <p14:tracePt t="43273" x="5237163" y="5111750"/>
          <p14:tracePt t="43282" x="5237163" y="5127625"/>
          <p14:tracePt t="43290" x="5229225" y="5151438"/>
          <p14:tracePt t="43297" x="5221288" y="5175250"/>
          <p14:tracePt t="43305" x="5213350" y="5207000"/>
          <p14:tracePt t="43313" x="5205413" y="5222875"/>
          <p14:tracePt t="43321" x="5197475" y="5246688"/>
          <p14:tracePt t="43330" x="5189538" y="5262563"/>
          <p14:tracePt t="43337" x="5181600" y="5278438"/>
          <p14:tracePt t="43346" x="5181600" y="5294313"/>
          <p14:tracePt t="43354" x="5173663" y="5319713"/>
          <p14:tracePt t="43362" x="5173663" y="5335588"/>
          <p14:tracePt t="43370" x="5165725" y="5351463"/>
          <p14:tracePt t="43377" x="5165725" y="5367338"/>
          <p14:tracePt t="43386" x="5157788" y="5383213"/>
          <p14:tracePt t="43394" x="5157788" y="5399088"/>
          <p14:tracePt t="43402" x="5141913" y="5407025"/>
          <p14:tracePt t="43410" x="5141913" y="5422900"/>
          <p14:tracePt t="43418" x="5133975" y="5438775"/>
          <p14:tracePt t="43427" x="5126038" y="5446713"/>
          <p14:tracePt t="43433" x="5126038" y="5454650"/>
          <p14:tracePt t="43442" x="5118100" y="5462588"/>
          <p14:tracePt t="43450" x="5110163" y="5462588"/>
          <p14:tracePt t="43458" x="5110163" y="5470525"/>
          <p14:tracePt t="43466" x="5110163" y="5478463"/>
          <p14:tracePt t="43474" x="5102225" y="5486400"/>
          <p14:tracePt t="43490" x="5102225" y="5502275"/>
          <p14:tracePt t="43498" x="5086350" y="5502275"/>
          <p14:tracePt t="43506" x="5078413" y="5518150"/>
          <p14:tracePt t="43513" x="5070475" y="5518150"/>
          <p14:tracePt t="43522" x="5070475" y="5526088"/>
          <p14:tracePt t="43530" x="5062538" y="5526088"/>
          <p14:tracePt t="43538" x="5054600" y="5534025"/>
          <p14:tracePt t="43546" x="5046663" y="5541963"/>
          <p14:tracePt t="43554" x="5022850" y="5541963"/>
          <p14:tracePt t="43562" x="5014913" y="5549900"/>
          <p14:tracePt t="43570" x="4999038" y="5549900"/>
          <p14:tracePt t="43577" x="4991100" y="5565775"/>
          <p14:tracePt t="43586" x="4967288" y="5565775"/>
          <p14:tracePt t="43593" x="4951413" y="5573713"/>
          <p14:tracePt t="43602" x="4933950" y="5581650"/>
          <p14:tracePt t="43610" x="4910138" y="5581650"/>
          <p14:tracePt t="43618" x="4902200" y="5589588"/>
          <p14:tracePt t="43626" x="4878388" y="5597525"/>
          <p14:tracePt t="43633" x="4862513" y="5605463"/>
          <p14:tracePt t="43642" x="4846638" y="5605463"/>
          <p14:tracePt t="43650" x="4830763" y="5605463"/>
          <p14:tracePt t="43658" x="4814888" y="5605463"/>
          <p14:tracePt t="43666" x="4799013" y="5605463"/>
          <p14:tracePt t="43673" x="4783138" y="5605463"/>
          <p14:tracePt t="43682" x="4767263" y="5605463"/>
          <p14:tracePt t="43690" x="4751388" y="5613400"/>
          <p14:tracePt t="43698" x="4735513" y="5613400"/>
          <p14:tracePt t="43706" x="4719638" y="5621338"/>
          <p14:tracePt t="43713" x="4703763" y="5621338"/>
          <p14:tracePt t="43721" x="4687888" y="5621338"/>
          <p14:tracePt t="43730" x="4679950" y="5621338"/>
          <p14:tracePt t="43738" x="4664075" y="5621338"/>
          <p14:tracePt t="43746" x="4648200" y="5621338"/>
          <p14:tracePt t="43754" x="4640263" y="5621338"/>
          <p14:tracePt t="43770" x="4632325" y="5621338"/>
          <p14:tracePt t="43930" x="4632325" y="5629275"/>
          <p14:tracePt t="43962" x="4640263" y="5629275"/>
          <p14:tracePt t="43986" x="4656138" y="5629275"/>
          <p14:tracePt t="44002" x="4664075" y="5629275"/>
          <p14:tracePt t="44010" x="4672013" y="5629275"/>
          <p14:tracePt t="44018" x="4679950" y="5629275"/>
          <p14:tracePt t="44026" x="4687888" y="5629275"/>
          <p14:tracePt t="44034" x="4695825" y="5629275"/>
          <p14:tracePt t="44042" x="4703763" y="5629275"/>
          <p14:tracePt t="44050" x="4711700" y="5629275"/>
          <p14:tracePt t="44058" x="4735513" y="5629275"/>
          <p14:tracePt t="44065" x="4751388" y="5629275"/>
          <p14:tracePt t="44074" x="4775200" y="5629275"/>
          <p14:tracePt t="44082" x="4799013" y="5637213"/>
          <p14:tracePt t="44090" x="4822825" y="5645150"/>
          <p14:tracePt t="44098" x="4846638" y="5645150"/>
          <p14:tracePt t="44105" x="4870450" y="5645150"/>
          <p14:tracePt t="44113" x="4902200" y="5653088"/>
          <p14:tracePt t="44122" x="4926013" y="5670550"/>
          <p14:tracePt t="44130" x="4951413" y="5670550"/>
          <p14:tracePt t="44138" x="4983163" y="5678488"/>
          <p14:tracePt t="44146" x="5006975" y="5678488"/>
          <p14:tracePt t="44154" x="5038725" y="5678488"/>
          <p14:tracePt t="44161" x="5062538" y="5678488"/>
          <p14:tracePt t="44170" x="5094288" y="5678488"/>
          <p14:tracePt t="44178" x="5118100" y="5678488"/>
          <p14:tracePt t="44185" x="5149850" y="5678488"/>
          <p14:tracePt t="44193" x="5173663" y="5678488"/>
          <p14:tracePt t="44202" x="5205413" y="5678488"/>
          <p14:tracePt t="44210" x="5237163" y="5678488"/>
          <p14:tracePt t="44218" x="5268913" y="5678488"/>
          <p14:tracePt t="44226" x="5300663" y="5686425"/>
          <p14:tracePt t="44234" x="5341938" y="5686425"/>
          <p14:tracePt t="44242" x="5381625" y="5686425"/>
          <p14:tracePt t="44250" x="5405438" y="5686425"/>
          <p14:tracePt t="44258" x="5437188" y="5686425"/>
          <p14:tracePt t="44266" x="5461000" y="5686425"/>
          <p14:tracePt t="44274" x="5476875" y="5686425"/>
          <p14:tracePt t="44282" x="5500688" y="5686425"/>
          <p14:tracePt t="44290" x="5532438" y="5686425"/>
          <p14:tracePt t="44298" x="5548313" y="5686425"/>
          <p14:tracePt t="44306" x="5580063" y="5686425"/>
          <p14:tracePt t="44313" x="5603875" y="5686425"/>
          <p14:tracePt t="44322" x="5627688" y="5686425"/>
          <p14:tracePt t="44330" x="5659438" y="5694363"/>
          <p14:tracePt t="44337" x="5684838" y="5694363"/>
          <p14:tracePt t="44345" x="5716588" y="5702300"/>
          <p14:tracePt t="44354" x="5756275" y="5702300"/>
          <p14:tracePt t="44361" x="5780088" y="5702300"/>
          <p14:tracePt t="44370" x="5795963" y="5702300"/>
          <p14:tracePt t="44378" x="5811838" y="5702300"/>
          <p14:tracePt t="44386" x="5835650" y="5710238"/>
          <p14:tracePt t="44394" x="5843588" y="5710238"/>
          <p14:tracePt t="44402" x="5851525" y="5710238"/>
          <p14:tracePt t="44410" x="5867400" y="5710238"/>
          <p14:tracePt t="44427" x="5875338" y="5710238"/>
          <p14:tracePt t="44442" x="5883275" y="5710238"/>
          <p14:tracePt t="44522" x="5891213" y="5710238"/>
          <p14:tracePt t="44546" x="5899150" y="5710238"/>
          <p14:tracePt t="44562" x="5907088" y="5710238"/>
          <p14:tracePt t="44578" x="5915025" y="5710238"/>
          <p14:tracePt t="44586" x="5922963" y="5710238"/>
          <p14:tracePt t="44593" x="5930900" y="5710238"/>
          <p14:tracePt t="44602" x="5946775" y="5710238"/>
          <p14:tracePt t="44610" x="5954713" y="5710238"/>
          <p14:tracePt t="44618" x="5962650" y="5710238"/>
          <p14:tracePt t="44626" x="5970588" y="5710238"/>
          <p14:tracePt t="44634" x="5986463" y="5710238"/>
          <p14:tracePt t="44642" x="5994400" y="5710238"/>
          <p14:tracePt t="44650" x="6010275" y="5710238"/>
          <p14:tracePt t="44658" x="6018213" y="5710238"/>
          <p14:tracePt t="44666" x="6034088" y="5710238"/>
          <p14:tracePt t="44674" x="6043613" y="5710238"/>
          <p14:tracePt t="44682" x="6059488" y="5710238"/>
          <p14:tracePt t="44690" x="6075363" y="5710238"/>
          <p14:tracePt t="44698" x="6083300" y="5710238"/>
          <p14:tracePt t="44705" x="6099175" y="5710238"/>
          <p14:tracePt t="44713" x="6107113" y="5710238"/>
          <p14:tracePt t="44722" x="6122988" y="5710238"/>
          <p14:tracePt t="44730" x="6138863" y="5710238"/>
          <p14:tracePt t="44746" x="6146800" y="5710238"/>
          <p14:tracePt t="44754" x="6154738" y="5710238"/>
          <p14:tracePt t="44770" x="6162675" y="5710238"/>
          <p14:tracePt t="45018" x="6170613" y="5710238"/>
          <p14:tracePt t="45034" x="6186488" y="5702300"/>
          <p14:tracePt t="45042" x="6194425" y="5686425"/>
          <p14:tracePt t="45050" x="6218238" y="5662613"/>
          <p14:tracePt t="45058" x="6257925" y="5621338"/>
          <p14:tracePt t="45066" x="6273800" y="5573713"/>
          <p14:tracePt t="45074" x="6305550" y="5526088"/>
          <p14:tracePt t="45082" x="6345238" y="5478463"/>
          <p14:tracePt t="45090" x="6361113" y="5430838"/>
          <p14:tracePt t="45098" x="6384925" y="5391150"/>
          <p14:tracePt t="45106" x="6426200" y="5359400"/>
          <p14:tracePt t="45114" x="6450013" y="5319713"/>
          <p14:tracePt t="45122" x="6489700" y="5286375"/>
          <p14:tracePt t="45130" x="6505575" y="5262563"/>
          <p14:tracePt t="45138" x="6529388" y="5238750"/>
          <p14:tracePt t="45146" x="6553200" y="5222875"/>
          <p14:tracePt t="45154" x="6569075" y="5199063"/>
          <p14:tracePt t="45162" x="6577013" y="5183188"/>
          <p14:tracePt t="45170" x="6592888" y="5167313"/>
          <p14:tracePt t="45178" x="6592888" y="5143500"/>
          <p14:tracePt t="45185" x="6608763" y="5103813"/>
          <p14:tracePt t="45193" x="6624638" y="5072063"/>
          <p14:tracePt t="45202" x="6632575" y="5032375"/>
          <p14:tracePt t="45210" x="6648450" y="5008563"/>
          <p14:tracePt t="45218" x="6656388" y="4976813"/>
          <p14:tracePt t="45226" x="6664325" y="4935538"/>
          <p14:tracePt t="45234" x="6680200" y="4919663"/>
          <p14:tracePt t="45242" x="6688138" y="4887913"/>
          <p14:tracePt t="45250" x="6688138" y="4864100"/>
          <p14:tracePt t="45258" x="6696075" y="4840288"/>
          <p14:tracePt t="45266" x="6696075" y="4824413"/>
          <p14:tracePt t="45274" x="6696075" y="4800600"/>
          <p14:tracePt t="45282" x="6704013" y="4776788"/>
          <p14:tracePt t="45290" x="6711950" y="4752975"/>
          <p14:tracePt t="45298" x="6711950" y="4745038"/>
          <p14:tracePt t="45306" x="6719888" y="4729163"/>
          <p14:tracePt t="45314" x="6727825" y="4713288"/>
          <p14:tracePt t="45322" x="6727825" y="4697413"/>
          <p14:tracePt t="45330" x="6735763" y="4681538"/>
          <p14:tracePt t="45338" x="6735763" y="4673600"/>
          <p14:tracePt t="45346" x="6743700" y="4673600"/>
          <p14:tracePt t="45353" x="6743700" y="4665663"/>
          <p14:tracePt t="45362" x="6743700" y="4649788"/>
          <p14:tracePt t="45378" x="6743700" y="4641850"/>
          <p14:tracePt t="45385" x="6751638" y="4641850"/>
          <p14:tracePt t="45393" x="6751638" y="4633913"/>
          <p14:tracePt t="45402" x="6751638" y="4624388"/>
          <p14:tracePt t="45418" x="6751638" y="4616450"/>
          <p14:tracePt t="45426" x="6751638" y="4608513"/>
          <p14:tracePt t="45442" x="6751638" y="4600575"/>
          <p14:tracePt t="45450" x="6751638" y="4592638"/>
          <p14:tracePt t="45458" x="6751638" y="4584700"/>
          <p14:tracePt t="45466" x="6751638" y="4576763"/>
          <p14:tracePt t="45473" x="6751638" y="4568825"/>
          <p14:tracePt t="45482" x="6751638" y="4552950"/>
          <p14:tracePt t="45490" x="6751638" y="4545013"/>
          <p14:tracePt t="45498" x="6759575" y="4529138"/>
          <p14:tracePt t="45506" x="6759575" y="4521200"/>
          <p14:tracePt t="45514" x="6769100" y="4505325"/>
          <p14:tracePt t="45530" x="6777038" y="4489450"/>
          <p14:tracePt t="45538" x="6777038" y="4481513"/>
          <p14:tracePt t="45546" x="6777038" y="4473575"/>
          <p14:tracePt t="45553" x="6784975" y="4465638"/>
          <p14:tracePt t="45562" x="6784975" y="4457700"/>
          <p14:tracePt t="45570" x="6792913" y="4457700"/>
          <p14:tracePt t="45586" x="6792913" y="4449763"/>
          <p14:tracePt t="45650" x="6792913" y="4441825"/>
          <p14:tracePt t="45674" x="6792913" y="4433888"/>
          <p14:tracePt t="45706" x="6800850" y="4425950"/>
          <p14:tracePt t="45722" x="6800850" y="4418013"/>
          <p14:tracePt t="45729" x="6800850" y="4410075"/>
          <p14:tracePt t="45906" x="6792913" y="4410075"/>
          <p14:tracePt t="45938" x="6784975" y="4410075"/>
          <p14:tracePt t="46402" x="6769100" y="4410075"/>
          <p14:tracePt t="46410" x="6751638" y="4410075"/>
          <p14:tracePt t="46418" x="6711950" y="4402138"/>
          <p14:tracePt t="46426" x="6672263" y="4402138"/>
          <p14:tracePt t="46434" x="6616700" y="4402138"/>
          <p14:tracePt t="46442" x="6545263" y="4394200"/>
          <p14:tracePt t="46450" x="6473825" y="4394200"/>
          <p14:tracePt t="46458" x="6361113" y="4394200"/>
          <p14:tracePt t="46466" x="6249988" y="4402138"/>
          <p14:tracePt t="46474" x="6115050" y="4418013"/>
          <p14:tracePt t="46482" x="5954713" y="4433888"/>
          <p14:tracePt t="46490" x="5827713" y="4449763"/>
          <p14:tracePt t="46498" x="5651500" y="4465638"/>
          <p14:tracePt t="46506" x="5508625" y="4481513"/>
          <p14:tracePt t="46513" x="5373688" y="4489450"/>
          <p14:tracePt t="46522" x="5245100" y="4513263"/>
          <p14:tracePt t="46530" x="5141913" y="4521200"/>
          <p14:tracePt t="46537" x="5046663" y="4521200"/>
          <p14:tracePt t="46546" x="4943475" y="4529138"/>
          <p14:tracePt t="46553" x="4870450" y="4529138"/>
          <p14:tracePt t="46562" x="4806950" y="4529138"/>
          <p14:tracePt t="46569" x="4735513" y="4529138"/>
          <p14:tracePt t="46578" x="4695825" y="4521200"/>
          <p14:tracePt t="46586" x="4648200" y="4513263"/>
          <p14:tracePt t="46593" x="4616450" y="4505325"/>
          <p14:tracePt t="46602" x="4600575" y="4497388"/>
          <p14:tracePt t="46609" x="4592638" y="4497388"/>
          <p14:tracePt t="46634" x="4592638" y="4489450"/>
          <p14:tracePt t="46666" x="4592638" y="4473575"/>
          <p14:tracePt t="46698" x="4592638" y="4465638"/>
          <p14:tracePt t="46738" x="4592638" y="4457700"/>
          <p14:tracePt t="46754" x="4592638" y="4449763"/>
          <p14:tracePt t="46761" x="4592638" y="4441825"/>
          <p14:tracePt t="46778" x="4592638" y="4433888"/>
          <p14:tracePt t="46794" x="4592638" y="4425950"/>
          <p14:tracePt t="46802" x="4584700" y="4418013"/>
          <p14:tracePt t="46810" x="4576763" y="4418013"/>
          <p14:tracePt t="46818" x="4567238" y="4418013"/>
          <p14:tracePt t="46827" x="4551363" y="4410075"/>
          <p14:tracePt t="46833" x="4535488" y="4402138"/>
          <p14:tracePt t="46842" x="4519613" y="4402138"/>
          <p14:tracePt t="46850" x="4503738" y="4402138"/>
          <p14:tracePt t="46858" x="4479925" y="4402138"/>
          <p14:tracePt t="46866" x="4456113" y="4394200"/>
          <p14:tracePt t="46874" x="4424363" y="4394200"/>
          <p14:tracePt t="46882" x="4384675" y="4386263"/>
          <p14:tracePt t="46889" x="4337050" y="4378325"/>
          <p14:tracePt t="46898" x="4289425" y="4378325"/>
          <p14:tracePt t="46905" x="4233863" y="4370388"/>
          <p14:tracePt t="46914" x="4192588" y="4354513"/>
          <p14:tracePt t="46922" x="4152900" y="4346575"/>
          <p14:tracePt t="46930" x="4129088" y="4346575"/>
          <p14:tracePt t="46937" x="4121150" y="4346575"/>
          <p14:tracePt t="46946" x="4113213" y="4346575"/>
          <p14:tracePt t="46954" x="4113213" y="4338638"/>
          <p14:tracePt t="46986" x="4113213" y="4330700"/>
          <p14:tracePt t="47026" x="4113213" y="4322763"/>
          <p14:tracePt t="47033" x="4129088" y="4322763"/>
          <p14:tracePt t="47042" x="4144963" y="4322763"/>
          <p14:tracePt t="47050" x="4184650" y="4322763"/>
          <p14:tracePt t="47058" x="4257675" y="4330700"/>
          <p14:tracePt t="47066" x="4352925" y="4362450"/>
          <p14:tracePt t="47073" x="4448175" y="4378325"/>
          <p14:tracePt t="47082" x="4567238" y="4386263"/>
          <p14:tracePt t="47090" x="4687888" y="4402138"/>
          <p14:tracePt t="47098" x="4822825" y="4418013"/>
          <p14:tracePt t="47106" x="4967288" y="4433888"/>
          <p14:tracePt t="47113" x="5078413" y="4441825"/>
          <p14:tracePt t="47122" x="5173663" y="4449763"/>
          <p14:tracePt t="47130" x="5229225" y="4449763"/>
          <p14:tracePt t="47138" x="5253038" y="4457700"/>
          <p14:tracePt t="47146" x="5260975" y="4457700"/>
          <p14:tracePt t="47170" x="5229225" y="4457700"/>
          <p14:tracePt t="47202" x="4830763" y="4449763"/>
          <p14:tracePt t="47210" x="4775200" y="4441825"/>
          <p14:tracePt t="47218" x="4719638" y="4441825"/>
          <p14:tracePt t="47227" x="4656138" y="4441825"/>
          <p14:tracePt t="47234" x="4600575" y="4441825"/>
          <p14:tracePt t="47242" x="4559300" y="4418013"/>
          <p14:tracePt t="47250" x="4511675" y="4410075"/>
          <p14:tracePt t="47258" x="4471988" y="4394200"/>
          <p14:tracePt t="47266" x="4440238" y="4378325"/>
          <p14:tracePt t="47273" x="4416425" y="4370388"/>
          <p14:tracePt t="47282" x="4392613" y="4362450"/>
          <p14:tracePt t="47290" x="4368800" y="4354513"/>
          <p14:tracePt t="47298" x="4352925" y="4354513"/>
          <p14:tracePt t="47306" x="4344988" y="4346575"/>
          <p14:tracePt t="47314" x="4337050" y="4346575"/>
          <p14:tracePt t="47322" x="4329113" y="4346575"/>
          <p14:tracePt t="47338" x="4321175" y="4346575"/>
          <p14:tracePt t="47426" x="4313238" y="4346575"/>
          <p14:tracePt t="47810" x="4321175" y="4346575"/>
          <p14:tracePt t="47818" x="4329113" y="4346575"/>
          <p14:tracePt t="47834" x="4337050" y="4346575"/>
          <p14:tracePt t="47842" x="4344988" y="4346575"/>
          <p14:tracePt t="47850" x="4352925" y="4338638"/>
          <p14:tracePt t="47858" x="4360863" y="4330700"/>
          <p14:tracePt t="47866" x="4384675" y="4330700"/>
          <p14:tracePt t="47874" x="4392613" y="4330700"/>
          <p14:tracePt t="47882" x="4400550" y="4330700"/>
          <p14:tracePt t="47889" x="4416425" y="4330700"/>
          <p14:tracePt t="47898" x="4432300" y="4322763"/>
          <p14:tracePt t="47906" x="4448175" y="4314825"/>
          <p14:tracePt t="47913" x="4456113" y="4314825"/>
          <p14:tracePt t="47922" x="4471988" y="4306888"/>
          <p14:tracePt t="47930" x="4487863" y="4306888"/>
          <p14:tracePt t="47938" x="4495800" y="4306888"/>
          <p14:tracePt t="47946" x="4511675" y="4306888"/>
          <p14:tracePt t="47954" x="4527550" y="4298950"/>
          <p14:tracePt t="47962" x="4551363" y="4298950"/>
          <p14:tracePt t="47970" x="4576763" y="4298950"/>
          <p14:tracePt t="47978" x="4600575" y="4298950"/>
          <p14:tracePt t="47986" x="4632325" y="4298950"/>
          <p14:tracePt t="47993" x="4656138" y="4298950"/>
          <p14:tracePt t="48002" x="4672013" y="4298950"/>
          <p14:tracePt t="48010" x="4695825" y="4298950"/>
          <p14:tracePt t="48018" x="4711700" y="4298950"/>
          <p14:tracePt t="48026" x="4727575" y="4298950"/>
          <p14:tracePt t="48033" x="4743450" y="4298950"/>
          <p14:tracePt t="48042" x="4759325" y="4298950"/>
          <p14:tracePt t="48050" x="4775200" y="4298950"/>
          <p14:tracePt t="48057" x="4791075" y="4298950"/>
          <p14:tracePt t="48066" x="4806950" y="4298950"/>
          <p14:tracePt t="48074" x="4814888" y="4298950"/>
          <p14:tracePt t="48082" x="4830763" y="4298950"/>
          <p14:tracePt t="48090" x="4846638" y="4298950"/>
          <p14:tracePt t="48098" x="4862513" y="4298950"/>
          <p14:tracePt t="48106" x="4878388" y="4298950"/>
          <p14:tracePt t="48113" x="4886325" y="4298950"/>
          <p14:tracePt t="48122" x="4902200" y="4298950"/>
          <p14:tracePt t="48129" x="4918075" y="4298950"/>
          <p14:tracePt t="48146" x="4926013" y="4298950"/>
          <p14:tracePt t="48154" x="4926013" y="4306888"/>
          <p14:tracePt t="48161" x="4933950" y="4306888"/>
          <p14:tracePt t="48186" x="4943475" y="4306888"/>
          <p14:tracePt t="48193" x="4951413" y="4314825"/>
          <p14:tracePt t="48210" x="4959350" y="4314825"/>
          <p14:tracePt t="48226" x="4967288" y="4314825"/>
          <p14:tracePt t="48353" x="4975225" y="4314825"/>
          <p14:tracePt t="48386" x="4975225" y="4322763"/>
          <p14:tracePt t="48434" x="4959350" y="4330700"/>
          <p14:tracePt t="48442" x="4951413" y="4338638"/>
          <p14:tracePt t="48450" x="4943475" y="4338638"/>
          <p14:tracePt t="48458" x="4933950" y="4338638"/>
          <p14:tracePt t="48466" x="4918075" y="4346575"/>
          <p14:tracePt t="48473" x="4910138" y="4354513"/>
          <p14:tracePt t="48482" x="4894263" y="4354513"/>
          <p14:tracePt t="48490" x="4886325" y="4354513"/>
          <p14:tracePt t="48498" x="4878388" y="4354513"/>
          <p14:tracePt t="48506" x="4862513" y="4354513"/>
          <p14:tracePt t="48522" x="4846638" y="4362450"/>
          <p14:tracePt t="48530" x="4830763" y="4362450"/>
          <p14:tracePt t="48538" x="4814888" y="4362450"/>
          <p14:tracePt t="48546" x="4806950" y="4370388"/>
          <p14:tracePt t="48554" x="4791075" y="4370388"/>
          <p14:tracePt t="48562" x="4767263" y="4370388"/>
          <p14:tracePt t="48570" x="4759325" y="4370388"/>
          <p14:tracePt t="48578" x="4751388" y="4370388"/>
          <p14:tracePt t="48586" x="4743450" y="4370388"/>
          <p14:tracePt t="48770" x="4735513" y="4370388"/>
          <p14:tracePt t="48786" x="4719638" y="4370388"/>
          <p14:tracePt t="48802" x="4711700" y="4370388"/>
          <p14:tracePt t="48818" x="4703763" y="4370388"/>
          <p14:tracePt t="48842" x="4695825" y="4370388"/>
          <p14:tracePt t="48850" x="4687888" y="4370388"/>
          <p14:tracePt t="49146" x="4695825" y="4370388"/>
          <p14:tracePt t="49194" x="4703763" y="4370388"/>
          <p14:tracePt t="49210" x="4703763" y="4378325"/>
          <p14:tracePt t="49218" x="4711700" y="4378325"/>
          <p14:tracePt t="49226" x="4719638" y="4378325"/>
          <p14:tracePt t="49242" x="4727575" y="4378325"/>
          <p14:tracePt t="49250" x="4735513" y="4378325"/>
          <p14:tracePt t="49258" x="4743450" y="4378325"/>
          <p14:tracePt t="49274" x="4759325" y="4378325"/>
          <p14:tracePt t="49290" x="4767263" y="4378325"/>
          <p14:tracePt t="49306" x="4775200" y="4378325"/>
          <p14:tracePt t="49313" x="4783138" y="4378325"/>
          <p14:tracePt t="49330" x="4791075" y="4378325"/>
          <p14:tracePt t="49346" x="4806950" y="4378325"/>
          <p14:tracePt t="49353" x="4806950" y="4386263"/>
          <p14:tracePt t="49362" x="4814888" y="4386263"/>
          <p14:tracePt t="49370" x="4822825" y="4386263"/>
          <p14:tracePt t="49378" x="4830763" y="4386263"/>
          <p14:tracePt t="49385" x="4838700" y="4386263"/>
          <p14:tracePt t="49393" x="4846638" y="4386263"/>
          <p14:tracePt t="49402" x="4854575" y="4386263"/>
          <p14:tracePt t="49418" x="4862513" y="4386263"/>
          <p14:tracePt t="49434" x="4870450" y="4386263"/>
          <p14:tracePt t="49450" x="4878388" y="4386263"/>
          <p14:tracePt t="49465" x="4886325" y="4386263"/>
          <p14:tracePt t="49482" x="4894263" y="4386263"/>
          <p14:tracePt t="49514" x="4902200" y="4386263"/>
          <p14:tracePt t="49530" x="4910138" y="4386263"/>
          <p14:tracePt t="49554" x="4918075" y="4386263"/>
          <p14:tracePt t="49586" x="4926013" y="4386263"/>
          <p14:tracePt t="49593" x="4933950" y="4386263"/>
          <p14:tracePt t="49609" x="4943475" y="4386263"/>
          <p14:tracePt t="49634" x="4951413" y="4386263"/>
          <p14:tracePt t="49658" x="4959350" y="4386263"/>
          <p14:tracePt t="49690" x="4967288" y="4378325"/>
          <p14:tracePt t="49706" x="4975225" y="4378325"/>
          <p14:tracePt t="49746" x="4983163" y="4378325"/>
          <p14:tracePt t="49770" x="4983163" y="4370388"/>
          <p14:tracePt t="49778" x="4991100" y="4370388"/>
          <p14:tracePt t="49793" x="4991100" y="4362450"/>
          <p14:tracePt t="49802" x="4991100" y="4354513"/>
          <p14:tracePt t="49810" x="4999038" y="4346575"/>
          <p14:tracePt t="49818" x="5006975" y="4330700"/>
          <p14:tracePt t="49827" x="5014913" y="4322763"/>
          <p14:tracePt t="49833" x="5022850" y="4306888"/>
          <p14:tracePt t="49842" x="5030788" y="4281488"/>
          <p14:tracePt t="49850" x="5038725" y="4273550"/>
          <p14:tracePt t="49858" x="5046663" y="4257675"/>
          <p14:tracePt t="49865" x="5046663" y="4241800"/>
          <p14:tracePt t="49873" x="5046663" y="4233863"/>
          <p14:tracePt t="49882" x="5054600" y="4225925"/>
          <p14:tracePt t="49890" x="5054600" y="4217988"/>
          <p14:tracePt t="49910" x="5062538" y="4210050"/>
          <p14:tracePt t="49962" x="5054600" y="4210050"/>
          <p14:tracePt t="50026" x="5054600" y="4217988"/>
          <p14:tracePt t="50034" x="5054600" y="4225925"/>
          <p14:tracePt t="50042" x="5054600" y="4233863"/>
          <p14:tracePt t="50050" x="5054600" y="4249738"/>
          <p14:tracePt t="50058" x="5046663" y="4273550"/>
          <p14:tracePt t="50066" x="5046663" y="4298950"/>
          <p14:tracePt t="50074" x="5046663" y="4322763"/>
          <p14:tracePt t="50082" x="5046663" y="4346575"/>
          <p14:tracePt t="50090" x="5046663" y="4378325"/>
          <p14:tracePt t="50098" x="5046663" y="4402138"/>
          <p14:tracePt t="50106" x="5046663" y="4433888"/>
          <p14:tracePt t="50114" x="5046663" y="4457700"/>
          <p14:tracePt t="50121" x="5046663" y="4481513"/>
          <p14:tracePt t="50130" x="5046663" y="4489450"/>
          <p14:tracePt t="50138" x="5046663" y="4497388"/>
          <p14:tracePt t="50146" x="5046663" y="4505325"/>
          <p14:tracePt t="50306" x="5046663" y="4489450"/>
          <p14:tracePt t="50314" x="5038725" y="4473575"/>
          <p14:tracePt t="50322" x="5038725" y="4465638"/>
          <p14:tracePt t="50330" x="5030788" y="4449763"/>
          <p14:tracePt t="50337" x="5022850" y="4441825"/>
          <p14:tracePt t="50345" x="5022850" y="4425950"/>
          <p14:tracePt t="50353" x="5014913" y="4410075"/>
          <p14:tracePt t="50362" x="5006975" y="4402138"/>
          <p14:tracePt t="50370" x="5006975" y="4394200"/>
          <p14:tracePt t="50378" x="4999038" y="4386263"/>
          <p14:tracePt t="50393" x="4991100" y="4370388"/>
          <p14:tracePt t="50409" x="4991100" y="4362450"/>
          <p14:tracePt t="50427" x="4991100" y="4354513"/>
          <p14:tracePt t="50434" x="4983163" y="4346575"/>
          <p14:tracePt t="50491" x="4983163" y="4338638"/>
          <p14:tracePt t="50586" x="4991100" y="4338638"/>
          <p14:tracePt t="50602" x="4999038" y="4330700"/>
          <p14:tracePt t="50618" x="5006975" y="4330700"/>
          <p14:tracePt t="50626" x="5006975" y="4322763"/>
          <p14:tracePt t="50634" x="5014913" y="4322763"/>
          <p14:tracePt t="50682" x="5022850" y="4322763"/>
          <p14:tracePt t="50698" x="5030788" y="4322763"/>
          <p14:tracePt t="50706" x="5038725" y="4322763"/>
          <p14:tracePt t="50714" x="5046663" y="4322763"/>
          <p14:tracePt t="50722" x="5054600" y="4322763"/>
          <p14:tracePt t="50730" x="5062538" y="4322763"/>
          <p14:tracePt t="50746" x="5070475" y="4322763"/>
          <p14:tracePt t="50754" x="5078413" y="4322763"/>
          <p14:tracePt t="50762" x="5086350" y="4322763"/>
          <p14:tracePt t="50769" x="5094288" y="4322763"/>
          <p14:tracePt t="50777" x="5102225" y="4322763"/>
          <p14:tracePt t="50786" x="5110163" y="4322763"/>
          <p14:tracePt t="50793" x="5118100" y="4322763"/>
          <p14:tracePt t="50802" x="5126038" y="4322763"/>
          <p14:tracePt t="50809" x="5133975" y="4322763"/>
          <p14:tracePt t="50818" x="5149850" y="4322763"/>
          <p14:tracePt t="50827" x="5165725" y="4330700"/>
          <p14:tracePt t="50834" x="5173663" y="4330700"/>
          <p14:tracePt t="50842" x="5181600" y="4330700"/>
          <p14:tracePt t="50850" x="5197475" y="4330700"/>
          <p14:tracePt t="50858" x="5221288" y="4330700"/>
          <p14:tracePt t="50866" x="5237163" y="4330700"/>
          <p14:tracePt t="50873" x="5253038" y="4330700"/>
          <p14:tracePt t="50882" x="5260975" y="4330700"/>
          <p14:tracePt t="50890" x="5284788" y="4330700"/>
          <p14:tracePt t="50909" x="5326063" y="4330700"/>
          <p14:tracePt t="50913" x="5341938" y="4330700"/>
          <p14:tracePt t="50922" x="5365750" y="4330700"/>
          <p14:tracePt t="50930" x="5381625" y="4330700"/>
          <p14:tracePt t="50937" x="5405438" y="4330700"/>
          <p14:tracePt t="50946" x="5421313" y="4330700"/>
          <p14:tracePt t="50954" x="5437188" y="4330700"/>
          <p14:tracePt t="50962" x="5461000" y="4330700"/>
          <p14:tracePt t="50970" x="5484813" y="4330700"/>
          <p14:tracePt t="50978" x="5508625" y="4330700"/>
          <p14:tracePt t="50986" x="5540375" y="4330700"/>
          <p14:tracePt t="50993" x="5564188" y="4330700"/>
          <p14:tracePt t="51002" x="5580063" y="4338638"/>
          <p14:tracePt t="51010" x="5603875" y="4338638"/>
          <p14:tracePt t="51018" x="5619750" y="4338638"/>
          <p14:tracePt t="51026" x="5635625" y="4338638"/>
          <p14:tracePt t="51033" x="5651500" y="4338638"/>
          <p14:tracePt t="51042" x="5676900" y="4338638"/>
          <p14:tracePt t="51049" x="5684838" y="4338638"/>
          <p14:tracePt t="51057" x="5692775" y="4338638"/>
          <p14:tracePt t="51065" x="5708650" y="4338638"/>
          <p14:tracePt t="51073" x="5716588" y="4338638"/>
          <p14:tracePt t="51090" x="5732463" y="4338638"/>
          <p14:tracePt t="51098" x="5748338" y="4338638"/>
          <p14:tracePt t="51106" x="5772150" y="4338638"/>
          <p14:tracePt t="51114" x="5803900" y="4338638"/>
          <p14:tracePt t="51122" x="5827713" y="4338638"/>
          <p14:tracePt t="51130" x="5851525" y="4338638"/>
          <p14:tracePt t="51138" x="5875338" y="4338638"/>
          <p14:tracePt t="51146" x="5899150" y="4346575"/>
          <p14:tracePt t="51154" x="5907088" y="4346575"/>
          <p14:tracePt t="51162" x="5922963" y="4346575"/>
          <p14:tracePt t="51170" x="5930900" y="4346575"/>
          <p14:tracePt t="51177" x="5946775" y="4346575"/>
          <p14:tracePt t="51186" x="5954713" y="4346575"/>
          <p14:tracePt t="51202" x="5970588" y="4346575"/>
          <p14:tracePt t="51218" x="5978525" y="4346575"/>
          <p14:tracePt t="51233" x="5986463" y="4346575"/>
          <p14:tracePt t="51242" x="5994400" y="4346575"/>
          <p14:tracePt t="51249" x="6002338" y="4346575"/>
          <p14:tracePt t="51258" x="6010275" y="4346575"/>
          <p14:tracePt t="51266" x="6010275" y="4338638"/>
          <p14:tracePt t="51273" x="6026150" y="4338638"/>
          <p14:tracePt t="51290" x="6034088" y="4338638"/>
          <p14:tracePt t="51298" x="6043613" y="4338638"/>
          <p14:tracePt t="51306" x="6051550" y="4338638"/>
          <p14:tracePt t="51313" x="6059488" y="4338638"/>
          <p14:tracePt t="51330" x="6067425" y="4338638"/>
          <p14:tracePt t="51338" x="6075363" y="4338638"/>
          <p14:tracePt t="51346" x="6083300" y="4338638"/>
          <p14:tracePt t="51353" x="6091238" y="4338638"/>
          <p14:tracePt t="51362" x="6099175" y="4338638"/>
          <p14:tracePt t="51370" x="6122988" y="4338638"/>
          <p14:tracePt t="51377" x="6130925" y="4338638"/>
          <p14:tracePt t="51386" x="6138863" y="4338638"/>
          <p14:tracePt t="51394" x="6146800" y="4338638"/>
          <p14:tracePt t="51402" x="6154738" y="4330700"/>
          <p14:tracePt t="51410" x="6162675" y="4330700"/>
          <p14:tracePt t="51418" x="6178550" y="4330700"/>
          <p14:tracePt t="51434" x="6186488" y="4330700"/>
          <p14:tracePt t="51442" x="6202363" y="4330700"/>
          <p14:tracePt t="51458" x="6210300" y="4330700"/>
          <p14:tracePt t="51474" x="6218238" y="4330700"/>
          <p14:tracePt t="51482" x="6226175" y="4330700"/>
          <p14:tracePt t="51490" x="6234113" y="4330700"/>
          <p14:tracePt t="51498" x="6249988" y="4330700"/>
          <p14:tracePt t="51506" x="6257925" y="4330700"/>
          <p14:tracePt t="51514" x="6265863" y="4330700"/>
          <p14:tracePt t="51522" x="6273800" y="4330700"/>
          <p14:tracePt t="51530" x="6289675" y="4330700"/>
          <p14:tracePt t="51538" x="6297613" y="4330700"/>
          <p14:tracePt t="51546" x="6305550" y="4330700"/>
          <p14:tracePt t="51553" x="6321425" y="4330700"/>
          <p14:tracePt t="51578" x="6329363" y="4330700"/>
          <p14:tracePt t="52394" x="6321425" y="4330700"/>
          <p14:tracePt t="52418" x="6313488" y="4330700"/>
          <p14:tracePt t="52433" x="6305550" y="4330700"/>
          <p14:tracePt t="52458" x="6297613" y="4330700"/>
          <p14:tracePt t="52466" x="6289675" y="4330700"/>
          <p14:tracePt t="52473" x="6289675" y="4338638"/>
          <p14:tracePt t="52482" x="6281738" y="4338638"/>
          <p14:tracePt t="52490" x="6273800" y="4338638"/>
          <p14:tracePt t="52498" x="6265863" y="4338638"/>
          <p14:tracePt t="52505" x="6249988" y="4338638"/>
          <p14:tracePt t="52513" x="6242050" y="4338638"/>
          <p14:tracePt t="52521" x="6234113" y="4338638"/>
          <p14:tracePt t="52530" x="6226175" y="4338638"/>
          <p14:tracePt t="52553" x="6218238" y="4338638"/>
          <p14:tracePt t="52586" x="6210300" y="4338638"/>
          <p14:tracePt t="52602" x="6202363" y="4338638"/>
          <p14:tracePt t="52618" x="6194425" y="4338638"/>
          <p14:tracePt t="52634" x="6186488" y="4338638"/>
          <p14:tracePt t="52641" x="6186488" y="4346575"/>
          <p14:tracePt t="52658" x="6178550" y="4346575"/>
          <p14:tracePt t="52682" x="6170613" y="4346575"/>
          <p14:tracePt t="52690" x="6170613" y="4354513"/>
          <p14:tracePt t="52986" x="6178550" y="4354513"/>
          <p14:tracePt t="53090" x="6186488" y="4354513"/>
          <p14:tracePt t="53122" x="6194425" y="4354513"/>
          <p14:tracePt t="53186" x="6202363" y="4354513"/>
          <p14:tracePt t="53202" x="6210300" y="4354513"/>
          <p14:tracePt t="53209" x="6210300" y="4346575"/>
          <p14:tracePt t="53233" x="6218238" y="4346575"/>
          <p14:tracePt t="53250" x="6218238" y="4338638"/>
          <p14:tracePt t="53266" x="6218238" y="4330700"/>
          <p14:tracePt t="53282" x="6226175" y="4330700"/>
          <p14:tracePt t="53290" x="6226175" y="4322763"/>
          <p14:tracePt t="53298" x="6234113" y="4322763"/>
          <p14:tracePt t="53313" x="6242050" y="4314825"/>
          <p14:tracePt t="53378" x="6249988" y="4306888"/>
          <p14:tracePt t="53393" x="6249988" y="4298950"/>
          <p14:tracePt t="53402" x="6257925" y="4298950"/>
          <p14:tracePt t="53418" x="6257925" y="4291013"/>
          <p14:tracePt t="53433" x="6265863" y="4281488"/>
          <p14:tracePt t="53466" x="6265863" y="4273550"/>
          <p14:tracePt t="53482" x="6273800" y="4273550"/>
          <p14:tracePt t="53506" x="6281738" y="4273550"/>
          <p14:tracePt t="53530" x="6289675" y="4265613"/>
          <p14:tracePt t="53554" x="6297613" y="4265613"/>
          <p14:tracePt t="53562" x="6297613" y="4257675"/>
          <p14:tracePt t="53569" x="6305550" y="4257675"/>
          <p14:tracePt t="53578" x="6313488" y="4257675"/>
          <p14:tracePt t="53585" x="6313488" y="4249738"/>
          <p14:tracePt t="53593" x="6321425" y="4241800"/>
          <p14:tracePt t="53601" x="6329363" y="4241800"/>
          <p14:tracePt t="53618" x="6337300" y="4233863"/>
          <p14:tracePt t="53994" x="6345238" y="4233863"/>
          <p14:tracePt t="54042" x="6353175" y="4233863"/>
          <p14:tracePt t="54050" x="6353175" y="4225925"/>
          <p14:tracePt t="54057" x="6361113" y="4225925"/>
          <p14:tracePt t="55210" x="6369050" y="4225925"/>
          <p14:tracePt t="55226" x="6369050" y="4217988"/>
          <p14:tracePt t="55761" x="6376988" y="4217988"/>
          <p14:tracePt t="55890" x="6361113" y="4217988"/>
          <p14:tracePt t="55914" x="6353175" y="4225925"/>
          <p14:tracePt t="55938" x="6345238" y="4225925"/>
          <p14:tracePt t="55978" x="6337300" y="4233863"/>
          <p14:tracePt t="55994" x="6329363" y="4233863"/>
          <p14:tracePt t="56002" x="6321425" y="4241800"/>
          <p14:tracePt t="56009" x="6313488" y="4249738"/>
          <p14:tracePt t="56018" x="6297613" y="4249738"/>
          <p14:tracePt t="56026" x="6281738" y="4265613"/>
          <p14:tracePt t="56033" x="6273800" y="4265613"/>
          <p14:tracePt t="56042" x="6265863" y="4281488"/>
          <p14:tracePt t="56049" x="6257925" y="4281488"/>
          <p14:tracePt t="56057" x="6242050" y="4291013"/>
          <p14:tracePt t="56065" x="6242050" y="4298950"/>
          <p14:tracePt t="56074" x="6234113" y="4298950"/>
          <p14:tracePt t="56082" x="6234113" y="4306888"/>
          <p14:tracePt t="56090" x="6226175" y="4306888"/>
          <p14:tracePt t="56161" x="6226175" y="4314825"/>
          <p14:tracePt t="56170" x="6226175" y="4322763"/>
          <p14:tracePt t="56186" x="6218238" y="4330700"/>
          <p14:tracePt t="56202" x="6210300" y="4338638"/>
          <p14:tracePt t="56218" x="6210300" y="4346575"/>
          <p14:tracePt t="56258" x="6210300" y="4354513"/>
          <p14:tracePt t="56282" x="6202363" y="4354513"/>
          <p14:tracePt t="56642" x="6210300" y="4354513"/>
          <p14:tracePt t="56658" x="6218238" y="4354513"/>
          <p14:tracePt t="56770" x="6226175" y="4354513"/>
          <p14:tracePt t="56793" x="6226175" y="4362450"/>
          <p14:tracePt t="56809" x="6234113" y="4362450"/>
          <p14:tracePt t="56890" x="6242050" y="4362450"/>
          <p14:tracePt t="57058" x="6249988" y="4362450"/>
          <p14:tracePt t="57073" x="6257925" y="4362450"/>
          <p14:tracePt t="57138" x="6265863" y="4362450"/>
          <p14:tracePt t="57250" x="6273800" y="4362450"/>
          <p14:tracePt t="57362" x="6281738" y="4362450"/>
          <p14:tracePt t="57426" x="6281738" y="4354513"/>
          <p14:tracePt t="57433" x="6289675" y="4354513"/>
          <p14:tracePt t="57706" x="6281738" y="4354513"/>
          <p14:tracePt t="57714" x="6265863" y="4354513"/>
          <p14:tracePt t="57730" x="6257925" y="4354513"/>
          <p14:tracePt t="57737" x="6249988" y="4354513"/>
          <p14:tracePt t="57754" x="6242050" y="4354513"/>
          <p14:tracePt t="57770" x="6226175" y="4354513"/>
          <p14:tracePt t="57802" x="6210300" y="4354513"/>
          <p14:tracePt t="57834" x="6202363" y="4354513"/>
          <p14:tracePt t="57851" x="6194425" y="4354513"/>
          <p14:tracePt t="57866" x="6186488" y="4354513"/>
          <p14:tracePt t="57882" x="6178550" y="4354513"/>
          <p14:tracePt t="57906" x="6170613" y="4354513"/>
          <p14:tracePt t="58034" x="6178550" y="4354513"/>
          <p14:tracePt t="58042" x="6178550" y="4346575"/>
          <p14:tracePt t="58050" x="6194425" y="4338638"/>
          <p14:tracePt t="58058" x="6202363" y="4330700"/>
          <p14:tracePt t="58066" x="6218238" y="4322763"/>
          <p14:tracePt t="58074" x="6234113" y="4314825"/>
          <p14:tracePt t="58082" x="6249988" y="4298950"/>
          <p14:tracePt t="58090" x="6281738" y="4291013"/>
          <p14:tracePt t="58098" x="6305550" y="4265613"/>
          <p14:tracePt t="58106" x="6329363" y="4249738"/>
          <p14:tracePt t="58114" x="6353175" y="4249738"/>
          <p14:tracePt t="58122" x="6376988" y="4241800"/>
          <p14:tracePt t="58130" x="6384925" y="4225925"/>
          <p14:tracePt t="58137" x="6392863" y="4225925"/>
          <p14:tracePt t="58146" x="6410325" y="4217988"/>
          <p14:tracePt t="58153" x="6418263" y="4210050"/>
          <p14:tracePt t="58162" x="6426200" y="4210050"/>
          <p14:tracePt t="58186" x="6434138" y="4210050"/>
          <p14:tracePt t="58242" x="6434138" y="4202113"/>
          <p14:tracePt t="58292" x="6442075" y="4202113"/>
          <p14:tracePt t="58368" x="6434138" y="4210050"/>
          <p14:tracePt t="58369" x="6418263" y="4210050"/>
          <p14:tracePt t="58377" x="6410325" y="4217988"/>
          <p14:tracePt t="58386" x="6392863" y="4225925"/>
          <p14:tracePt t="58394" x="6376988" y="4233863"/>
          <p14:tracePt t="58402" x="6361113" y="4241800"/>
          <p14:tracePt t="58409" x="6345238" y="4249738"/>
          <p14:tracePt t="58418" x="6329363" y="4257675"/>
          <p14:tracePt t="58427" x="6321425" y="4265613"/>
          <p14:tracePt t="58433" x="6305550" y="4265613"/>
          <p14:tracePt t="58441" x="6297613" y="4281488"/>
          <p14:tracePt t="58449" x="6289675" y="4291013"/>
          <p14:tracePt t="58458" x="6273800" y="4298950"/>
          <p14:tracePt t="58465" x="6257925" y="4306888"/>
          <p14:tracePt t="58474" x="6249988" y="4306888"/>
          <p14:tracePt t="58482" x="6234113" y="4322763"/>
          <p14:tracePt t="58490" x="6226175" y="4330700"/>
          <p14:tracePt t="58497" x="6218238" y="4338638"/>
          <p14:tracePt t="58505" x="6210300" y="4338638"/>
          <p14:tracePt t="58530" x="6202363" y="4338638"/>
          <p14:tracePt t="58538" x="6202363" y="4346575"/>
          <p14:tracePt t="58706" x="6218238" y="4346575"/>
          <p14:tracePt t="58713" x="6226175" y="4346575"/>
          <p14:tracePt t="58722" x="6242050" y="4346575"/>
          <p14:tracePt t="58730" x="6257925" y="4346575"/>
          <p14:tracePt t="58738" x="6273800" y="4346575"/>
          <p14:tracePt t="58745" x="6297613" y="4346575"/>
          <p14:tracePt t="58753" x="6313488" y="4346575"/>
          <p14:tracePt t="58761" x="6321425" y="4346575"/>
          <p14:tracePt t="58770" x="6329363" y="4346575"/>
          <p14:tracePt t="58778" x="6345238" y="4346575"/>
          <p14:tracePt t="58793" x="6353175" y="4346575"/>
          <p14:tracePt t="58802" x="6369050" y="4346575"/>
          <p14:tracePt t="58818" x="6376988" y="4346575"/>
          <p14:tracePt t="58826" x="6376988" y="4338638"/>
          <p14:tracePt t="58833" x="6384925" y="4338638"/>
          <p14:tracePt t="58842" x="6392863" y="4338638"/>
          <p14:tracePt t="58890" x="6392863" y="4330700"/>
          <p14:tracePt t="59066" x="6384925" y="4330700"/>
          <p14:tracePt t="59073" x="6376988" y="4338638"/>
          <p14:tracePt t="59082" x="6369050" y="4338638"/>
          <p14:tracePt t="59089" x="6361113" y="4346575"/>
          <p14:tracePt t="59098" x="6353175" y="4346575"/>
          <p14:tracePt t="59105" x="6345238" y="4346575"/>
          <p14:tracePt t="59113" x="6337300" y="4354513"/>
          <p14:tracePt t="59121" x="6329363" y="4362450"/>
          <p14:tracePt t="59130" x="6321425" y="4362450"/>
          <p14:tracePt t="59146" x="6313488" y="4362450"/>
          <p14:tracePt t="59153" x="6305550" y="4370388"/>
          <p14:tracePt t="59162" x="6297613" y="4370388"/>
          <p14:tracePt t="59177" x="6289675" y="4378325"/>
          <p14:tracePt t="59210" x="6273800" y="4378325"/>
          <p14:tracePt t="59234" x="6273800" y="4386263"/>
          <p14:tracePt t="59242" x="6257925" y="4386263"/>
          <p14:tracePt t="59338" x="6249988" y="4386263"/>
          <p14:tracePt t="59346" x="6242050" y="4386263"/>
          <p14:tracePt t="59353" x="6234113" y="4386263"/>
          <p14:tracePt t="59361" x="6226175" y="4386263"/>
          <p14:tracePt t="59369" x="6210300" y="4386263"/>
          <p14:tracePt t="59386" x="6202363" y="4386263"/>
          <p14:tracePt t="59393" x="6194425" y="4386263"/>
          <p14:tracePt t="59402" x="6186488" y="4386263"/>
          <p14:tracePt t="59409" x="6186488" y="4378325"/>
          <p14:tracePt t="59426" x="6178550" y="4378325"/>
          <p14:tracePt t="59433" x="6178550" y="4370388"/>
          <p14:tracePt t="59473" x="6178550" y="4362450"/>
          <p14:tracePt t="59602" x="6178550" y="4354513"/>
          <p14:tracePt t="60034" x="6186488" y="4354513"/>
          <p14:tracePt t="60050" x="6186488" y="4362450"/>
          <p14:tracePt t="60082" x="6194425" y="4362450"/>
          <p14:tracePt t="60234" x="6202363" y="4362450"/>
          <p14:tracePt t="60298" x="6210300" y="4362450"/>
          <p14:tracePt t="60306" x="6210300" y="4370388"/>
          <p14:tracePt t="60322" x="6218238" y="4370388"/>
          <p14:tracePt t="60346" x="6234113" y="4370388"/>
          <p14:tracePt t="60353" x="6234113" y="4378325"/>
          <p14:tracePt t="60362" x="6242050" y="4386263"/>
          <p14:tracePt t="60370" x="6257925" y="4386263"/>
          <p14:tracePt t="60377" x="6265863" y="4394200"/>
          <p14:tracePt t="60386" x="6281738" y="4402138"/>
          <p14:tracePt t="60393" x="6289675" y="4410075"/>
          <p14:tracePt t="60402" x="6297613" y="4418013"/>
          <p14:tracePt t="60409" x="6321425" y="4425950"/>
          <p14:tracePt t="60418" x="6337300" y="4433888"/>
          <p14:tracePt t="60426" x="6353175" y="4441825"/>
          <p14:tracePt t="60433" x="6369050" y="4441825"/>
          <p14:tracePt t="60442" x="6384925" y="4457700"/>
          <p14:tracePt t="60449" x="6402388" y="4465638"/>
          <p14:tracePt t="60457" x="6410325" y="4465638"/>
          <p14:tracePt t="60465" x="6418263" y="4473575"/>
          <p14:tracePt t="60481" x="6426200" y="4473575"/>
          <p14:tracePt t="61434" x="6426200" y="4481513"/>
          <p14:tracePt t="61449" x="6426200" y="4489450"/>
          <p14:tracePt t="61458" x="6426200" y="4497388"/>
          <p14:tracePt t="61753" x="6426200" y="4505325"/>
          <p14:tracePt t="62226" x="6418263" y="4505325"/>
          <p14:tracePt t="62241" x="6410325" y="4505325"/>
          <p14:tracePt t="62258" x="6402388" y="4505325"/>
          <p14:tracePt t="62266" x="6392863" y="4513263"/>
          <p14:tracePt t="62273" x="6384925" y="4513263"/>
          <p14:tracePt t="62290" x="6376988" y="4513263"/>
          <p14:tracePt t="62298" x="6369050" y="4513263"/>
          <p14:tracePt t="62305" x="6361113" y="4513263"/>
          <p14:tracePt t="62313" x="6353175" y="4505325"/>
          <p14:tracePt t="62321" x="6345238" y="4505325"/>
          <p14:tracePt t="62329" x="6329363" y="4497388"/>
          <p14:tracePt t="62346" x="6321425" y="4489450"/>
          <p14:tracePt t="62354" x="6313488" y="4489450"/>
          <p14:tracePt t="62362" x="6305550" y="4489450"/>
          <p14:tracePt t="62370" x="6297613" y="4489450"/>
          <p14:tracePt t="62377" x="6289675" y="4489450"/>
          <p14:tracePt t="62409" x="6289675" y="4481513"/>
          <p14:tracePt t="62442" x="6281738" y="4481513"/>
          <p14:tracePt t="62450" x="6281738" y="4473575"/>
          <p14:tracePt t="62458" x="6281738" y="4465638"/>
          <p14:tracePt t="62466" x="6281738" y="4457700"/>
          <p14:tracePt t="62473" x="6281738" y="4449763"/>
          <p14:tracePt t="62482" x="6281738" y="4441825"/>
          <p14:tracePt t="62490" x="6281738" y="4425950"/>
          <p14:tracePt t="62498" x="6281738" y="4418013"/>
          <p14:tracePt t="62505" x="6281738" y="4410075"/>
          <p14:tracePt t="62522" x="6281738" y="4402138"/>
          <p14:tracePt t="62554" x="6281738" y="4394200"/>
          <p14:tracePt t="62578" x="6273800" y="4394200"/>
          <p14:tracePt t="62593" x="6265863" y="4394200"/>
          <p14:tracePt t="62602" x="6257925" y="4394200"/>
          <p14:tracePt t="62609" x="6257925" y="4386263"/>
          <p14:tracePt t="62618" x="6249988" y="4386263"/>
          <p14:tracePt t="62626" x="6234113" y="4378325"/>
          <p14:tracePt t="62633" x="6218238" y="4378325"/>
          <p14:tracePt t="62642" x="6202363" y="4378325"/>
          <p14:tracePt t="62650" x="6178550" y="4378325"/>
          <p14:tracePt t="62657" x="6162675" y="4378325"/>
          <p14:tracePt t="62666" x="6130925" y="4378325"/>
          <p14:tracePt t="62674" x="6107113" y="4378325"/>
          <p14:tracePt t="62682" x="6083300" y="4378325"/>
          <p14:tracePt t="62690" x="6043613" y="4378325"/>
          <p14:tracePt t="62698" x="6018213" y="4378325"/>
          <p14:tracePt t="62706" x="5970588" y="4386263"/>
          <p14:tracePt t="62713" x="5922963" y="4394200"/>
          <p14:tracePt t="62722" x="5883275" y="4394200"/>
          <p14:tracePt t="62730" x="5851525" y="4402138"/>
          <p14:tracePt t="62738" x="5803900" y="4402138"/>
          <p14:tracePt t="62746" x="5764213" y="4402138"/>
          <p14:tracePt t="62753" x="5732463" y="4402138"/>
          <p14:tracePt t="62761" x="5684838" y="4402138"/>
          <p14:tracePt t="62770" x="5651500" y="4402138"/>
          <p14:tracePt t="62777" x="5619750" y="4402138"/>
          <p14:tracePt t="62785" x="5588000" y="4402138"/>
          <p14:tracePt t="62793" x="5540375" y="4402138"/>
          <p14:tracePt t="62802" x="5484813" y="4394200"/>
          <p14:tracePt t="62810" x="5453063" y="4386263"/>
          <p14:tracePt t="62817" x="5421313" y="4386263"/>
          <p14:tracePt t="62826" x="5397500" y="4386263"/>
          <p14:tracePt t="62834" x="5365750" y="4386263"/>
          <p14:tracePt t="62842" x="5341938" y="4386263"/>
          <p14:tracePt t="62850" x="5318125" y="4378325"/>
          <p14:tracePt t="62857" x="5276850" y="4378325"/>
          <p14:tracePt t="62866" x="5253038" y="4378325"/>
          <p14:tracePt t="62873" x="5229225" y="4378325"/>
          <p14:tracePt t="62881" x="5205413" y="4370388"/>
          <p14:tracePt t="62890" x="5181600" y="4362450"/>
          <p14:tracePt t="62897" x="5149850" y="4362450"/>
          <p14:tracePt t="62910" x="5118100" y="4354513"/>
          <p14:tracePt t="62913" x="5070475" y="4354513"/>
          <p14:tracePt t="62922" x="5046663" y="4346575"/>
          <p14:tracePt t="62930" x="5014913" y="4346575"/>
          <p14:tracePt t="62938" x="4991100" y="4346575"/>
          <p14:tracePt t="62946" x="4975225" y="4346575"/>
          <p14:tracePt t="62953" x="4951413" y="4346575"/>
          <p14:tracePt t="62961" x="4933950" y="4346575"/>
          <p14:tracePt t="62970" x="4926013" y="4346575"/>
          <p14:tracePt t="62977" x="4910138" y="4346575"/>
          <p14:tracePt t="62986" x="4894263" y="4346575"/>
          <p14:tracePt t="62993" x="4894263" y="4338638"/>
          <p14:tracePt t="63001" x="4878388" y="4338638"/>
          <p14:tracePt t="63009" x="4870450" y="4338638"/>
          <p14:tracePt t="63026" x="4854575" y="4338638"/>
          <p14:tracePt t="63034" x="4846638" y="4338638"/>
          <p14:tracePt t="63042" x="4838700" y="4338638"/>
          <p14:tracePt t="63050" x="4830763" y="4338638"/>
          <p14:tracePt t="63057" x="4822825" y="4338638"/>
          <p14:tracePt t="63065" x="4814888" y="4338638"/>
          <p14:tracePt t="63074" x="4799013" y="4338638"/>
          <p14:tracePt t="63089" x="4791075" y="4338638"/>
          <p14:tracePt t="63097" x="4783138" y="4338638"/>
          <p14:tracePt t="63410" x="4783138" y="4346575"/>
          <p14:tracePt t="63434" x="4791075" y="4346575"/>
          <p14:tracePt t="63442" x="4806950" y="4346575"/>
          <p14:tracePt t="63450" x="4814888" y="4346575"/>
          <p14:tracePt t="63458" x="4830763" y="4354513"/>
          <p14:tracePt t="63466" x="4854575" y="4354513"/>
          <p14:tracePt t="63473" x="4878388" y="4354513"/>
          <p14:tracePt t="63482" x="4902200" y="4354513"/>
          <p14:tracePt t="63490" x="4926013" y="4362450"/>
          <p14:tracePt t="63498" x="4959350" y="4362450"/>
          <p14:tracePt t="63505" x="4983163" y="4362450"/>
          <p14:tracePt t="63513" x="5014913" y="4362450"/>
          <p14:tracePt t="63521" x="5038725" y="4362450"/>
          <p14:tracePt t="63529" x="5070475" y="4370388"/>
          <p14:tracePt t="63538" x="5094288" y="4370388"/>
          <p14:tracePt t="63546" x="5118100" y="4370388"/>
          <p14:tracePt t="63553" x="5141913" y="4370388"/>
          <p14:tracePt t="63562" x="5173663" y="4370388"/>
          <p14:tracePt t="63570" x="5213350" y="4370388"/>
          <p14:tracePt t="63578" x="5253038" y="4370388"/>
          <p14:tracePt t="63586" x="5284788" y="4370388"/>
          <p14:tracePt t="63594" x="5334000" y="4370388"/>
          <p14:tracePt t="63602" x="5373688" y="4370388"/>
          <p14:tracePt t="63609" x="5421313" y="4370388"/>
          <p14:tracePt t="63617" x="5461000" y="4370388"/>
          <p14:tracePt t="63626" x="5500688" y="4370388"/>
          <p14:tracePt t="63633" x="5548313" y="4370388"/>
          <p14:tracePt t="63643" x="5603875" y="4370388"/>
          <p14:tracePt t="63649" x="5643563" y="4370388"/>
          <p14:tracePt t="63658" x="5684838" y="4370388"/>
          <p14:tracePt t="63665" x="5724525" y="4370388"/>
          <p14:tracePt t="63674" x="5764213" y="4370388"/>
          <p14:tracePt t="63681" x="5795963" y="4370388"/>
          <p14:tracePt t="63690" x="5827713" y="4370388"/>
          <p14:tracePt t="63698" x="5851525" y="4370388"/>
          <p14:tracePt t="63706" x="5875338" y="4370388"/>
          <p14:tracePt t="63713" x="5891213" y="4370388"/>
          <p14:tracePt t="63721" x="5915025" y="4370388"/>
          <p14:tracePt t="63729" x="5930900" y="4370388"/>
          <p14:tracePt t="63738" x="5954713" y="4370388"/>
          <p14:tracePt t="63746" x="5970588" y="4370388"/>
          <p14:tracePt t="63754" x="5986463" y="4370388"/>
          <p14:tracePt t="63761" x="6010275" y="4370388"/>
          <p14:tracePt t="63769" x="6018213" y="4370388"/>
          <p14:tracePt t="63777" x="6034088" y="4370388"/>
          <p14:tracePt t="63785" x="6043613" y="4370388"/>
          <p14:tracePt t="63801" x="6059488" y="4370388"/>
          <p14:tracePt t="63818" x="6067425" y="4378325"/>
          <p14:tracePt t="63826" x="6083300" y="4378325"/>
          <p14:tracePt t="63833" x="6091238" y="4378325"/>
          <p14:tracePt t="63842" x="6099175" y="4386263"/>
          <p14:tracePt t="63850" x="6122988" y="4386263"/>
          <p14:tracePt t="63858" x="6138863" y="4394200"/>
          <p14:tracePt t="63865" x="6154738" y="4394200"/>
          <p14:tracePt t="63873" x="6178550" y="4394200"/>
          <p14:tracePt t="63881" x="6194425" y="4394200"/>
          <p14:tracePt t="63889" x="6202363" y="4394200"/>
          <p14:tracePt t="63897" x="6218238" y="4394200"/>
          <p14:tracePt t="63910" x="6226175" y="4394200"/>
          <p14:tracePt t="63925" x="6234113" y="4394200"/>
          <p14:tracePt t="63986" x="6234113" y="4402138"/>
          <p14:tracePt t="64026" x="6234113" y="4410075"/>
          <p14:tracePt t="64034" x="6226175" y="4410075"/>
          <p14:tracePt t="64082" x="6218238" y="4410075"/>
          <p14:tracePt t="64098" x="6210300" y="4418013"/>
          <p14:tracePt t="64105" x="6202363" y="4418013"/>
          <p14:tracePt t="64113" x="6194425" y="4418013"/>
          <p14:tracePt t="64122" x="6178550" y="4425950"/>
          <p14:tracePt t="64130" x="6170613" y="4425950"/>
          <p14:tracePt t="64137" x="6162675" y="4433888"/>
          <p14:tracePt t="64145" x="6146800" y="4433888"/>
          <p14:tracePt t="64154" x="6138863" y="4433888"/>
          <p14:tracePt t="64161" x="6130925" y="4433888"/>
          <p14:tracePt t="64169" x="6115050" y="4433888"/>
          <p14:tracePt t="64177" x="6107113" y="4433888"/>
          <p14:tracePt t="64186" x="6099175" y="4433888"/>
          <p14:tracePt t="64194" x="6091238" y="4433888"/>
          <p14:tracePt t="64209" x="6083300" y="4425950"/>
          <p14:tracePt t="64226" x="6075363" y="4418013"/>
          <p14:tracePt t="64234" x="6067425" y="4410075"/>
          <p14:tracePt t="64242" x="6059488" y="4402138"/>
          <p14:tracePt t="64250" x="6051550" y="4394200"/>
          <p14:tracePt t="64265" x="6051550" y="4386263"/>
          <p14:tracePt t="64282" x="6051550" y="4378325"/>
          <p14:tracePt t="64289" x="6043613" y="4370388"/>
          <p14:tracePt t="64297" x="6043613" y="4362450"/>
          <p14:tracePt t="64314" x="6043613" y="4354513"/>
          <p14:tracePt t="64322" x="6043613" y="4346575"/>
          <p14:tracePt t="64329" x="6043613" y="4338638"/>
          <p14:tracePt t="64338" x="6043613" y="4322763"/>
          <p14:tracePt t="64346" x="6051550" y="4306888"/>
          <p14:tracePt t="64354" x="6051550" y="4298950"/>
          <p14:tracePt t="64362" x="6059488" y="4291013"/>
          <p14:tracePt t="64369" x="6067425" y="4281488"/>
          <p14:tracePt t="64378" x="6067425" y="4273550"/>
          <p14:tracePt t="64386" x="6075363" y="4265613"/>
          <p14:tracePt t="64393" x="6075363" y="4257675"/>
          <p14:tracePt t="64401" x="6083300" y="4257675"/>
          <p14:tracePt t="64409" x="6091238" y="4257675"/>
          <p14:tracePt t="64442" x="6099175" y="4257675"/>
          <p14:tracePt t="64474" x="6107113" y="4257675"/>
          <p14:tracePt t="64497" x="6115050" y="4257675"/>
          <p14:tracePt t="64505" x="6122988" y="4265613"/>
          <p14:tracePt t="64513" x="6130925" y="4265613"/>
          <p14:tracePt t="64522" x="6130925" y="4273550"/>
          <p14:tracePt t="64529" x="6130925" y="4281488"/>
          <p14:tracePt t="64546" x="6130925" y="4291013"/>
          <p14:tracePt t="64586" x="6130925" y="4298950"/>
          <p14:tracePt t="64593" x="6130925" y="4306888"/>
          <p14:tracePt t="64602" x="6130925" y="4314825"/>
          <p14:tracePt t="64609" x="6130925" y="4322763"/>
          <p14:tracePt t="64625" x="6130925" y="4330700"/>
          <p14:tracePt t="64634" x="6122988" y="4338638"/>
          <p14:tracePt t="64642" x="6122988" y="4346575"/>
          <p14:tracePt t="64650" x="6115050" y="4346575"/>
          <p14:tracePt t="64658" x="6115050" y="4362450"/>
          <p14:tracePt t="64674" x="6115050" y="4370388"/>
          <p14:tracePt t="65106" x="6115050" y="4378325"/>
          <p14:tracePt t="65130" x="6115050" y="4386263"/>
          <p14:tracePt t="65658" x="6122988" y="4386263"/>
          <p14:tracePt t="66362" x="6107113" y="4386263"/>
          <p14:tracePt t="66370" x="6091238" y="4386263"/>
          <p14:tracePt t="66378" x="6091238" y="4394200"/>
          <p14:tracePt t="66385" x="6075363" y="4394200"/>
          <p14:tracePt t="66393" x="6059488" y="4394200"/>
          <p14:tracePt t="66401" x="6043613" y="4402138"/>
          <p14:tracePt t="66409" x="6018213" y="4402138"/>
          <p14:tracePt t="66417" x="5994400" y="4402138"/>
          <p14:tracePt t="66426" x="5970588" y="4410075"/>
          <p14:tracePt t="66434" x="5938838" y="4410075"/>
          <p14:tracePt t="66442" x="5907088" y="4418013"/>
          <p14:tracePt t="66450" x="5851525" y="4418013"/>
          <p14:tracePt t="66458" x="5788025" y="4425950"/>
          <p14:tracePt t="66465" x="5724525" y="4425950"/>
          <p14:tracePt t="66474" x="5659438" y="4425950"/>
          <p14:tracePt t="66482" x="5588000" y="4425950"/>
          <p14:tracePt t="66490" x="5516563" y="4433888"/>
          <p14:tracePt t="66497" x="5453063" y="4433888"/>
          <p14:tracePt t="66505" x="5381625" y="4441825"/>
          <p14:tracePt t="66514" x="5326063" y="4441825"/>
          <p14:tracePt t="66521" x="5268913" y="4449763"/>
          <p14:tracePt t="66529" x="5221288" y="4457700"/>
          <p14:tracePt t="66537" x="5181600" y="4465638"/>
          <p14:tracePt t="66545" x="5149850" y="4465638"/>
          <p14:tracePt t="66554" x="5126038" y="4481513"/>
          <p14:tracePt t="66561" x="5102225" y="4481513"/>
          <p14:tracePt t="66570" x="5094288" y="4489450"/>
          <p14:tracePt t="66577" x="5086350" y="4489450"/>
          <p14:tracePt t="66593" x="5086350" y="4497388"/>
          <p14:tracePt t="66714" x="5078413" y="4497388"/>
          <p14:tracePt t="66721" x="5070475" y="4497388"/>
          <p14:tracePt t="66738" x="5054600" y="4497388"/>
          <p14:tracePt t="66746" x="5046663" y="4497388"/>
          <p14:tracePt t="66753" x="5030788" y="4497388"/>
          <p14:tracePt t="66769" x="5022850" y="4497388"/>
          <p14:tracePt t="66786" x="5014913" y="4497388"/>
          <p14:tracePt t="66802" x="4999038" y="4497388"/>
          <p14:tracePt t="66874" x="4991100" y="4497388"/>
          <p14:tracePt t="67250" x="4991100" y="4505325"/>
          <p14:tracePt t="67602" x="4983163" y="4505325"/>
          <p14:tracePt t="67609" x="4975225" y="4505325"/>
          <p14:tracePt t="67625" x="4967288" y="4505325"/>
          <p14:tracePt t="67642" x="4959350" y="4505325"/>
          <p14:tracePt t="67649" x="4943475" y="4497388"/>
          <p14:tracePt t="67658" x="4933950" y="4497388"/>
          <p14:tracePt t="67665" x="4918075" y="4481513"/>
          <p14:tracePt t="67674" x="4910138" y="4473575"/>
          <p14:tracePt t="67681" x="4902200" y="4473575"/>
          <p14:tracePt t="67698" x="4894263" y="4457700"/>
          <p14:tracePt t="67706" x="4886325" y="4457700"/>
          <p14:tracePt t="67714" x="4886325" y="4449763"/>
          <p14:tracePt t="67721" x="4886325" y="4441825"/>
          <p14:tracePt t="67729" x="4886325" y="4433888"/>
          <p14:tracePt t="67746" x="4886325" y="4425950"/>
          <p14:tracePt t="67753" x="4886325" y="4418013"/>
          <p14:tracePt t="67769" x="4886325" y="4402138"/>
          <p14:tracePt t="67777" x="4886325" y="4394200"/>
          <p14:tracePt t="67793" x="4886325" y="4386263"/>
          <p14:tracePt t="67801" x="4894263" y="4370388"/>
          <p14:tracePt t="67818" x="4902200" y="4362450"/>
          <p14:tracePt t="67834" x="4910138" y="4354513"/>
          <p14:tracePt t="67842" x="4918075" y="4354513"/>
          <p14:tracePt t="67858" x="4926013" y="4354513"/>
          <p14:tracePt t="67913" x="4933950" y="4354513"/>
          <p14:tracePt t="67922" x="4943475" y="4362450"/>
          <p14:tracePt t="67930" x="4951413" y="4378325"/>
          <p14:tracePt t="67937" x="4959350" y="4386263"/>
          <p14:tracePt t="67945" x="4975225" y="4402138"/>
          <p14:tracePt t="67954" x="4991100" y="4418013"/>
          <p14:tracePt t="67962" x="5014913" y="4441825"/>
          <p14:tracePt t="67969" x="5046663" y="4457700"/>
          <p14:tracePt t="67978" x="5086350" y="4489450"/>
          <p14:tracePt t="67985" x="5126038" y="4513263"/>
          <p14:tracePt t="67993" x="5173663" y="4537075"/>
          <p14:tracePt t="68002" x="5213350" y="4552950"/>
          <p14:tracePt t="68009" x="5268913" y="4568825"/>
          <p14:tracePt t="68018" x="5300663" y="4584700"/>
          <p14:tracePt t="68025" x="5349875" y="4592638"/>
          <p14:tracePt t="68034" x="5381625" y="4592638"/>
          <p14:tracePt t="68042" x="5437188" y="4592638"/>
          <p14:tracePt t="68050" x="5484813" y="4600575"/>
          <p14:tracePt t="68057" x="5532438" y="4600575"/>
          <p14:tracePt t="68066" x="5564188" y="4600575"/>
          <p14:tracePt t="68073" x="5611813" y="4600575"/>
          <p14:tracePt t="68081" x="5643563" y="4600575"/>
          <p14:tracePt t="68089" x="5692775" y="4600575"/>
          <p14:tracePt t="68098" x="5724525" y="4592638"/>
          <p14:tracePt t="68105" x="5764213" y="4576763"/>
          <p14:tracePt t="68113" x="5788025" y="4560888"/>
          <p14:tracePt t="68121" x="5811838" y="4552950"/>
          <p14:tracePt t="68129" x="5851525" y="4545013"/>
          <p14:tracePt t="68138" x="5867400" y="4529138"/>
          <p14:tracePt t="68145" x="5883275" y="4521200"/>
          <p14:tracePt t="68153" x="5899150" y="4513263"/>
          <p14:tracePt t="68161" x="5922963" y="4505325"/>
          <p14:tracePt t="68169" x="5938838" y="4505325"/>
          <p14:tracePt t="68177" x="5954713" y="4505325"/>
          <p14:tracePt t="68185" x="5970588" y="4497388"/>
          <p14:tracePt t="68193" x="5978525" y="4489450"/>
          <p14:tracePt t="68201" x="5994400" y="4489450"/>
          <p14:tracePt t="68218" x="6002338" y="4489450"/>
          <p14:tracePt t="68226" x="6002338" y="4481513"/>
          <p14:tracePt t="68233" x="6010275" y="4473575"/>
          <p14:tracePt t="68242" x="6018213" y="4473575"/>
          <p14:tracePt t="68258" x="6026150" y="4465638"/>
          <p14:tracePt t="68274" x="6026150" y="4457700"/>
          <p14:tracePt t="68290" x="6034088" y="4449763"/>
          <p14:tracePt t="68297" x="6034088" y="4441825"/>
          <p14:tracePt t="68314" x="6043613" y="4433888"/>
          <p14:tracePt t="68321" x="6043613" y="4425950"/>
          <p14:tracePt t="68329" x="6051550" y="4418013"/>
          <p14:tracePt t="68345" x="6051550" y="4410075"/>
          <p14:tracePt t="68353" x="6059488" y="4410075"/>
          <p14:tracePt t="68361" x="6059488" y="4402138"/>
          <p14:tracePt t="68378" x="6059488" y="4394200"/>
          <p14:tracePt t="68385" x="6067425" y="4386263"/>
          <p14:tracePt t="68402" x="6075363" y="4378325"/>
          <p14:tracePt t="68409" x="6075363" y="4362450"/>
          <p14:tracePt t="68417" x="6083300" y="4362450"/>
          <p14:tracePt t="68425" x="6083300" y="4354513"/>
          <p14:tracePt t="68433" x="6083300" y="4346575"/>
          <p14:tracePt t="68442" x="6091238" y="4346575"/>
          <p14:tracePt t="68458" x="6091238" y="4338638"/>
          <p14:tracePt t="68473" x="6099175" y="4338638"/>
          <p14:tracePt t="68497" x="6099175" y="4330700"/>
          <p14:tracePt t="68506" x="6107113" y="4322763"/>
          <p14:tracePt t="68521" x="6115050" y="4322763"/>
          <p14:tracePt t="68529" x="6115050" y="4314825"/>
          <p14:tracePt t="68546" x="6115050" y="4306888"/>
          <p14:tracePt t="68561" x="6122988" y="4306888"/>
          <p14:tracePt t="68569" x="6122988" y="4291013"/>
          <p14:tracePt t="68578" x="6130925" y="4291013"/>
          <p14:tracePt t="68601" x="6138863" y="4281488"/>
          <p14:tracePt t="68609" x="6138863" y="4273550"/>
          <p14:tracePt t="68625" x="6146800" y="4265613"/>
          <p14:tracePt t="68650" x="6154738" y="4257675"/>
          <p14:tracePt t="68657" x="6162675" y="4257675"/>
          <p14:tracePt t="68738" x="6170613" y="4257675"/>
          <p14:tracePt t="68873" x="6170613" y="4265613"/>
          <p14:tracePt t="68882" x="6170613" y="4281488"/>
          <p14:tracePt t="68890" x="6170613" y="4298950"/>
          <p14:tracePt t="68898" x="6170613" y="4314825"/>
          <p14:tracePt t="68910" x="6170613" y="4330700"/>
          <p14:tracePt t="68913" x="6170613" y="4338638"/>
          <p14:tracePt t="68921" x="6170613" y="4346575"/>
          <p14:tracePt t="68929" x="6170613" y="4370388"/>
          <p14:tracePt t="68945" x="6170613" y="4378325"/>
          <p14:tracePt t="68953" x="6170613" y="4394200"/>
          <p14:tracePt t="68969" x="6170613" y="4402138"/>
          <p14:tracePt t="68986" x="6170613" y="4410075"/>
          <p14:tracePt t="68993" x="6170613" y="4418013"/>
          <p14:tracePt t="69018" x="6170613" y="4425950"/>
          <p14:tracePt t="69034" x="6170613" y="4433888"/>
          <p14:tracePt t="69058" x="6170613" y="4441825"/>
          <p14:tracePt t="69065" x="6170613" y="4449763"/>
          <p14:tracePt t="69194" x="6170613" y="4441825"/>
          <p14:tracePt t="69210" x="6170613" y="4433888"/>
          <p14:tracePt t="69217" x="6170613" y="4418013"/>
          <p14:tracePt t="69234" x="6178550" y="4410075"/>
          <p14:tracePt t="69242" x="6178550" y="4402138"/>
          <p14:tracePt t="69250" x="6186488" y="4394200"/>
          <p14:tracePt t="69257" x="6186488" y="4378325"/>
          <p14:tracePt t="69274" x="6186488" y="4370388"/>
          <p14:tracePt t="69290" x="6194425" y="4362450"/>
          <p14:tracePt t="69298" x="6194425" y="4354513"/>
          <p14:tracePt t="69313" x="6194425" y="4346575"/>
          <p14:tracePt t="69354" x="6194425" y="4338638"/>
          <p14:tracePt t="69466" x="6194425" y="4330700"/>
          <p14:tracePt t="69498" x="6202363" y="4330700"/>
          <p14:tracePt t="69505" x="6202363" y="4322763"/>
          <p14:tracePt t="69514" x="6202363" y="4314825"/>
          <p14:tracePt t="69546" x="6202363" y="4306888"/>
          <p14:tracePt t="69738" x="6202363" y="4314825"/>
          <p14:tracePt t="69745" x="6202363" y="4330700"/>
          <p14:tracePt t="69754" x="6194425" y="4346575"/>
          <p14:tracePt t="69761" x="6194425" y="4370388"/>
          <p14:tracePt t="69770" x="6194425" y="4386263"/>
          <p14:tracePt t="69777" x="6194425" y="4410075"/>
          <p14:tracePt t="69786" x="6186488" y="4433888"/>
          <p14:tracePt t="69793" x="6186488" y="4465638"/>
          <p14:tracePt t="69801" x="6186488" y="4481513"/>
          <p14:tracePt t="69809" x="6186488" y="4505325"/>
          <p14:tracePt t="69817" x="6186488" y="4513263"/>
          <p14:tracePt t="69826" x="6186488" y="4529138"/>
          <p14:tracePt t="69961" x="6178550" y="4521200"/>
          <p14:tracePt t="69977" x="6162675" y="4513263"/>
          <p14:tracePt t="69986" x="6146800" y="4505325"/>
          <p14:tracePt t="69993" x="6122988" y="4505325"/>
          <p14:tracePt t="70002" x="6107113" y="4497388"/>
          <p14:tracePt t="70009" x="6075363" y="4497388"/>
          <p14:tracePt t="70017" x="6026150" y="4489450"/>
          <p14:tracePt t="70025" x="5994400" y="4489450"/>
          <p14:tracePt t="70034" x="5954713" y="4489450"/>
          <p14:tracePt t="70042" x="5907088" y="4489450"/>
          <p14:tracePt t="70049" x="5859463" y="4489450"/>
          <p14:tracePt t="70057" x="5795963" y="4489450"/>
          <p14:tracePt t="70067" x="5748338" y="4489450"/>
          <p14:tracePt t="70074" x="5700713" y="4489450"/>
          <p14:tracePt t="70082" x="5643563" y="4489450"/>
          <p14:tracePt t="70089" x="5588000" y="4489450"/>
          <p14:tracePt t="70098" x="5532438" y="4489450"/>
          <p14:tracePt t="70105" x="5484813" y="4489450"/>
          <p14:tracePt t="70114" x="5429250" y="4481513"/>
          <p14:tracePt t="70122" x="5373688" y="4473575"/>
          <p14:tracePt t="70129" x="5326063" y="4465638"/>
          <p14:tracePt t="70138" x="5268913" y="4449763"/>
          <p14:tracePt t="70145" x="5229225" y="4441825"/>
          <p14:tracePt t="70153" x="5205413" y="4433888"/>
          <p14:tracePt t="70161" x="5173663" y="4425950"/>
          <p14:tracePt t="70169" x="5157788" y="4418013"/>
          <p14:tracePt t="70178" x="5133975" y="4418013"/>
          <p14:tracePt t="70185" x="5133975" y="4410075"/>
          <p14:tracePt t="70193" x="5118100" y="4410075"/>
          <p14:tracePt t="70233" x="5110163" y="4410075"/>
          <p14:tracePt t="70258" x="5094288" y="4402138"/>
          <p14:tracePt t="70265" x="5086350" y="4402138"/>
          <p14:tracePt t="70274" x="5078413" y="4394200"/>
          <p14:tracePt t="70281" x="5062538" y="4394200"/>
          <p14:tracePt t="70290" x="5046663" y="4394200"/>
          <p14:tracePt t="70297" x="5022850" y="4386263"/>
          <p14:tracePt t="70306" x="5006975" y="4378325"/>
          <p14:tracePt t="70314" x="4983163" y="4370388"/>
          <p14:tracePt t="70321" x="4959350" y="4362450"/>
          <p14:tracePt t="70329" x="4926013" y="4354513"/>
          <p14:tracePt t="70338" x="4902200" y="4346575"/>
          <p14:tracePt t="70346" x="4870450" y="4338638"/>
          <p14:tracePt t="70354" x="4846638" y="4330700"/>
          <p14:tracePt t="70361" x="4814888" y="4314825"/>
          <p14:tracePt t="70369" x="4791075" y="4306888"/>
          <p14:tracePt t="70377" x="4767263" y="4306888"/>
          <p14:tracePt t="70385" x="4767263" y="4298950"/>
          <p14:tracePt t="70393" x="4751388" y="4291013"/>
          <p14:tracePt t="70466" x="4759325" y="4291013"/>
          <p14:tracePt t="70498" x="4767263" y="4291013"/>
          <p14:tracePt t="70522" x="4775200" y="4291013"/>
          <p14:tracePt t="70529" x="4783138" y="4291013"/>
          <p14:tracePt t="70538" x="4791075" y="4291013"/>
          <p14:tracePt t="70545" x="4814888" y="4291013"/>
          <p14:tracePt t="70554" x="4830763" y="4291013"/>
          <p14:tracePt t="70562" x="4846638" y="4291013"/>
          <p14:tracePt t="70570" x="4862513" y="4298950"/>
          <p14:tracePt t="70577" x="4870450" y="4298950"/>
          <p14:tracePt t="70585" x="4894263" y="4298950"/>
          <p14:tracePt t="70593" x="4918075" y="4298950"/>
          <p14:tracePt t="70602" x="4943475" y="4298950"/>
          <p14:tracePt t="70609" x="4959350" y="4298950"/>
          <p14:tracePt t="70618" x="5006975" y="4298950"/>
          <p14:tracePt t="70626" x="5054600" y="4298950"/>
          <p14:tracePt t="70634" x="5110163" y="4298950"/>
          <p14:tracePt t="70642" x="5173663" y="4298950"/>
          <p14:tracePt t="70650" x="5245100" y="4298950"/>
          <p14:tracePt t="70657" x="5318125" y="4306888"/>
          <p14:tracePt t="70666" x="5389563" y="4306888"/>
          <p14:tracePt t="70674" x="5461000" y="4306888"/>
          <p14:tracePt t="70682" x="5524500" y="4306888"/>
          <p14:tracePt t="70689" x="5603875" y="4306888"/>
          <p14:tracePt t="70698" x="5651500" y="4306888"/>
          <p14:tracePt t="70706" x="5716588" y="4306888"/>
          <p14:tracePt t="70713" x="5764213" y="4306888"/>
          <p14:tracePt t="70722" x="5819775" y="4298950"/>
          <p14:tracePt t="70729" x="5851525" y="4298950"/>
          <p14:tracePt t="70737" x="5867400" y="4281488"/>
          <p14:tracePt t="70745" x="5891213" y="4273550"/>
          <p14:tracePt t="70754" x="5915025" y="4273550"/>
          <p14:tracePt t="70761" x="5930900" y="4273550"/>
          <p14:tracePt t="70770" x="5946775" y="4273550"/>
          <p14:tracePt t="70777" x="5954713" y="4273550"/>
          <p14:tracePt t="70794" x="5962650" y="4273550"/>
          <p14:tracePt t="70801" x="5962650" y="4265613"/>
          <p14:tracePt t="70809" x="5970588" y="4265613"/>
          <p14:tracePt t="70825" x="5978525" y="4265613"/>
          <p14:tracePt t="70842" x="5994400" y="4265613"/>
          <p14:tracePt t="70850" x="6002338" y="4265613"/>
          <p14:tracePt t="70857" x="6018213" y="4265613"/>
          <p14:tracePt t="70865" x="6034088" y="4265613"/>
          <p14:tracePt t="70873" x="6051550" y="4265613"/>
          <p14:tracePt t="70881" x="6067425" y="4265613"/>
          <p14:tracePt t="70889" x="6083300" y="4265613"/>
          <p14:tracePt t="70897" x="6091238" y="4273550"/>
          <p14:tracePt t="70910" x="6107113" y="4273550"/>
          <p14:tracePt t="70913" x="6130925" y="4273550"/>
          <p14:tracePt t="70929" x="6138863" y="4281488"/>
          <p14:tracePt t="70945" x="6146800" y="4281488"/>
          <p14:tracePt t="70953" x="6146800" y="4291013"/>
          <p14:tracePt t="71058" x="6154738" y="4298950"/>
          <p14:tracePt t="71074" x="6154738" y="4306888"/>
          <p14:tracePt t="71098" x="6162675" y="4314825"/>
          <p14:tracePt t="71778" x="6154738" y="4314825"/>
          <p14:tracePt t="71793" x="6138863" y="4322763"/>
          <p14:tracePt t="71802" x="6130925" y="4322763"/>
          <p14:tracePt t="71809" x="6122988" y="4330700"/>
          <p14:tracePt t="71817" x="6091238" y="4346575"/>
          <p14:tracePt t="71825" x="6067425" y="4354513"/>
          <p14:tracePt t="71833" x="6034088" y="4370388"/>
          <p14:tracePt t="71842" x="5986463" y="4394200"/>
          <p14:tracePt t="71850" x="5915025" y="4418013"/>
          <p14:tracePt t="71858" x="5851525" y="4449763"/>
          <p14:tracePt t="71865" x="5772150" y="4465638"/>
          <p14:tracePt t="71873" x="5700713" y="4489450"/>
          <p14:tracePt t="71881" x="5611813" y="4505325"/>
          <p14:tracePt t="71889" x="5532438" y="4513263"/>
          <p14:tracePt t="71898" x="5468938" y="4513263"/>
          <p14:tracePt t="71905" x="5405438" y="4521200"/>
          <p14:tracePt t="71913" x="5341938" y="4521200"/>
          <p14:tracePt t="71926" x="5300663" y="4521200"/>
          <p14:tracePt t="71929" x="5253038" y="4521200"/>
          <p14:tracePt t="71937" x="5221288" y="4521200"/>
          <p14:tracePt t="71946" x="5197475" y="4521200"/>
          <p14:tracePt t="71953" x="5173663" y="4521200"/>
          <p14:tracePt t="71961" x="5157788" y="4521200"/>
          <p14:tracePt t="71969" x="5149850" y="4521200"/>
          <p14:tracePt t="71978" x="5133975" y="4521200"/>
          <p14:tracePt t="71986" x="5118100" y="4521200"/>
          <p14:tracePt t="71994" x="5094288" y="4521200"/>
          <p14:tracePt t="72001" x="5086350" y="4521200"/>
          <p14:tracePt t="72009" x="5062538" y="4521200"/>
          <p14:tracePt t="72017" x="5046663" y="4521200"/>
          <p14:tracePt t="72025" x="5030788" y="4521200"/>
          <p14:tracePt t="72033" x="5014913" y="4521200"/>
          <p14:tracePt t="72042" x="4991100" y="4521200"/>
          <p14:tracePt t="72049" x="4975225" y="4521200"/>
          <p14:tracePt t="72057" x="4951413" y="4521200"/>
          <p14:tracePt t="72066" x="4926013" y="4521200"/>
          <p14:tracePt t="72073" x="4918075" y="4521200"/>
          <p14:tracePt t="72082" x="4886325" y="4505325"/>
          <p14:tracePt t="72089" x="4870450" y="4505325"/>
          <p14:tracePt t="72097" x="4838700" y="4505325"/>
          <p14:tracePt t="72105" x="4799013" y="4497388"/>
          <p14:tracePt t="72114" x="4759325" y="4497388"/>
          <p14:tracePt t="72122" x="4735513" y="4489450"/>
          <p14:tracePt t="72130" x="4695825" y="4481513"/>
          <p14:tracePt t="72137" x="4672013" y="4473575"/>
          <p14:tracePt t="72145" x="4656138" y="4465638"/>
          <p14:tracePt t="72153" x="4640263" y="4457700"/>
          <p14:tracePt t="72161" x="4632325" y="4457700"/>
          <p14:tracePt t="72169" x="4624388" y="4457700"/>
          <p14:tracePt t="72177" x="4616450" y="4449763"/>
          <p14:tracePt t="72209" x="4616450" y="4441825"/>
          <p14:tracePt t="72546" x="4624388" y="4441825"/>
          <p14:tracePt t="72553" x="4640263" y="4433888"/>
          <p14:tracePt t="72561" x="4656138" y="4433888"/>
          <p14:tracePt t="72569" x="4672013" y="4425950"/>
          <p14:tracePt t="72577" x="4695825" y="4418013"/>
          <p14:tracePt t="72586" x="4727575" y="4410075"/>
          <p14:tracePt t="72593" x="4759325" y="4410075"/>
          <p14:tracePt t="72601" x="4791075" y="4402138"/>
          <p14:tracePt t="72609" x="4846638" y="4402138"/>
          <p14:tracePt t="72617" x="4886325" y="4402138"/>
          <p14:tracePt t="72625" x="4933950" y="4394200"/>
          <p14:tracePt t="72634" x="4975225" y="4394200"/>
          <p14:tracePt t="72642" x="5006975" y="4394200"/>
          <p14:tracePt t="72650" x="5054600" y="4386263"/>
          <p14:tracePt t="72658" x="5086350" y="4386263"/>
          <p14:tracePt t="72666" x="5118100" y="4386263"/>
          <p14:tracePt t="72674" x="5165725" y="4386263"/>
          <p14:tracePt t="72681" x="5197475" y="4386263"/>
          <p14:tracePt t="72689" x="5237163" y="4386263"/>
          <p14:tracePt t="72697" x="5268913" y="4386263"/>
          <p14:tracePt t="72705" x="5318125" y="4386263"/>
          <p14:tracePt t="72714" x="5365750" y="4386263"/>
          <p14:tracePt t="72721" x="5413375" y="4386263"/>
          <p14:tracePt t="72729" x="5461000" y="4386263"/>
          <p14:tracePt t="72738" x="5508625" y="4386263"/>
          <p14:tracePt t="72745" x="5556250" y="4378325"/>
          <p14:tracePt t="72753" x="5588000" y="4378325"/>
          <p14:tracePt t="72761" x="5619750" y="4378325"/>
          <p14:tracePt t="72769" x="5651500" y="4378325"/>
          <p14:tracePt t="72777" x="5676900" y="4378325"/>
          <p14:tracePt t="72785" x="5692775" y="4378325"/>
          <p14:tracePt t="72794" x="5708650" y="4378325"/>
          <p14:tracePt t="72801" x="5724525" y="4378325"/>
          <p14:tracePt t="72809" x="5740400" y="4378325"/>
          <p14:tracePt t="72817" x="5764213" y="4378325"/>
          <p14:tracePt t="72825" x="5780088" y="4386263"/>
          <p14:tracePt t="72833" x="5795963" y="4394200"/>
          <p14:tracePt t="72842" x="5827713" y="4402138"/>
          <p14:tracePt t="72850" x="5867400" y="4410075"/>
          <p14:tracePt t="72858" x="5899150" y="4410075"/>
          <p14:tracePt t="72866" x="5946775" y="4418013"/>
          <p14:tracePt t="72873" x="5978525" y="4418013"/>
          <p14:tracePt t="72881" x="6010275" y="4425950"/>
          <p14:tracePt t="72889" x="6043613" y="4425950"/>
          <p14:tracePt t="72897" x="6059488" y="4425950"/>
          <p14:tracePt t="72905" x="6083300" y="4425950"/>
          <p14:tracePt t="72913" x="6099175" y="4425950"/>
          <p14:tracePt t="72926" x="6122988" y="4433888"/>
          <p14:tracePt t="72941" x="6170613" y="4433888"/>
          <p14:tracePt t="72945" x="6194425" y="4441825"/>
          <p14:tracePt t="72954" x="6210300" y="4441825"/>
          <p14:tracePt t="72961" x="6234113" y="4441825"/>
          <p14:tracePt t="72969" x="6249988" y="4441825"/>
          <p14:tracePt t="72977" x="6265863" y="4441825"/>
          <p14:tracePt t="72986" x="6289675" y="4441825"/>
          <p14:tracePt t="72994" x="6305550" y="4441825"/>
          <p14:tracePt t="73002" x="6329363" y="4441825"/>
          <p14:tracePt t="73009" x="6345238" y="4441825"/>
          <p14:tracePt t="73017" x="6361113" y="4441825"/>
          <p14:tracePt t="73033" x="6369050" y="4441825"/>
          <p14:tracePt t="73042" x="6376988" y="4441825"/>
          <p14:tracePt t="73138" x="6384925" y="4441825"/>
          <p14:tracePt t="73146" x="6384925" y="4433888"/>
          <p14:tracePt t="73169" x="6384925" y="4425950"/>
          <p14:tracePt t="73274" x="6392863" y="4425950"/>
          <p14:tracePt t="75129" x="6392863" y="4418013"/>
          <p14:tracePt t="75169" x="6384925" y="4418013"/>
          <p14:tracePt t="75209" x="6376988" y="4418013"/>
          <p14:tracePt t="75234" x="6369050" y="4418013"/>
          <p14:tracePt t="75250" x="6369050" y="4410075"/>
          <p14:tracePt t="75282" x="6361113" y="4410075"/>
          <p14:tracePt t="75337" x="6345238" y="4410075"/>
          <p14:tracePt t="75354" x="6329363" y="4402138"/>
          <p14:tracePt t="75370" x="6321425" y="4402138"/>
          <p14:tracePt t="75377" x="6313488" y="4402138"/>
          <p14:tracePt t="75386" x="6313488" y="4394200"/>
          <p14:tracePt t="75393" x="6297613" y="4394200"/>
          <p14:tracePt t="75401" x="6289675" y="4394200"/>
          <p14:tracePt t="75409" x="6281738" y="4394200"/>
          <p14:tracePt t="75418" x="6273800" y="4394200"/>
          <p14:tracePt t="75433" x="6257925" y="4394200"/>
          <p14:tracePt t="75442" x="6242050" y="4394200"/>
          <p14:tracePt t="75450" x="6226175" y="4394200"/>
          <p14:tracePt t="75457" x="6218238" y="4394200"/>
          <p14:tracePt t="75466" x="6202363" y="4394200"/>
          <p14:tracePt t="75473" x="6194425" y="4394200"/>
          <p14:tracePt t="75481" x="6178550" y="4394200"/>
          <p14:tracePt t="75489" x="6154738" y="4394200"/>
          <p14:tracePt t="75497" x="6130925" y="4394200"/>
          <p14:tracePt t="75505" x="6107113" y="4394200"/>
          <p14:tracePt t="75513" x="6083300" y="4394200"/>
          <p14:tracePt t="75522" x="6059488" y="4394200"/>
          <p14:tracePt t="75530" x="6034088" y="4394200"/>
          <p14:tracePt t="75538" x="6010275" y="4394200"/>
          <p14:tracePt t="75545" x="5970588" y="4394200"/>
          <p14:tracePt t="75553" x="5938838" y="4402138"/>
          <p14:tracePt t="75561" x="5899150" y="4402138"/>
          <p14:tracePt t="75569" x="5851525" y="4410075"/>
          <p14:tracePt t="75577" x="5819775" y="4410075"/>
          <p14:tracePt t="75585" x="5772150" y="4410075"/>
          <p14:tracePt t="75593" x="5732463" y="4418013"/>
          <p14:tracePt t="75601" x="5684838" y="4418013"/>
          <p14:tracePt t="75609" x="5651500" y="4418013"/>
          <p14:tracePt t="75617" x="5619750" y="4418013"/>
          <p14:tracePt t="75625" x="5588000" y="4425950"/>
          <p14:tracePt t="75634" x="5564188" y="4425950"/>
          <p14:tracePt t="75642" x="5532438" y="4425950"/>
          <p14:tracePt t="75650" x="5492750" y="4433888"/>
          <p14:tracePt t="75657" x="5476875" y="4433888"/>
          <p14:tracePt t="75666" x="5453063" y="4433888"/>
          <p14:tracePt t="75674" x="5421313" y="4433888"/>
          <p14:tracePt t="75681" x="5397500" y="4433888"/>
          <p14:tracePt t="75689" x="5365750" y="4441825"/>
          <p14:tracePt t="75697" x="5341938" y="4441825"/>
          <p14:tracePt t="75705" x="5310188" y="4441825"/>
          <p14:tracePt t="75713" x="5284788" y="4441825"/>
          <p14:tracePt t="75721" x="5260975" y="4441825"/>
          <p14:tracePt t="75729" x="5229225" y="4441825"/>
          <p14:tracePt t="75737" x="5205413" y="4441825"/>
          <p14:tracePt t="75745" x="5189538" y="4441825"/>
          <p14:tracePt t="75753" x="5165725" y="4441825"/>
          <p14:tracePt t="75761" x="5149850" y="4441825"/>
          <p14:tracePt t="75769" x="5133975" y="4441825"/>
          <p14:tracePt t="75777" x="5118100" y="4441825"/>
          <p14:tracePt t="75786" x="5102225" y="4441825"/>
          <p14:tracePt t="75793" x="5094288" y="4441825"/>
          <p14:tracePt t="75801" x="5078413" y="4441825"/>
          <p14:tracePt t="75809" x="5054600" y="4441825"/>
          <p14:tracePt t="75817" x="5030788" y="4441825"/>
          <p14:tracePt t="75825" x="5006975" y="4441825"/>
          <p14:tracePt t="75833" x="4983163" y="4441825"/>
          <p14:tracePt t="75842" x="4967288" y="4441825"/>
          <p14:tracePt t="75849" x="4933950" y="4441825"/>
          <p14:tracePt t="75858" x="4918075" y="4441825"/>
          <p14:tracePt t="75866" x="4902200" y="4441825"/>
          <p14:tracePt t="75874" x="4878388" y="4441825"/>
          <p14:tracePt t="75882" x="4870450" y="4433888"/>
          <p14:tracePt t="75889" x="4862513" y="4433888"/>
          <p14:tracePt t="75897" x="4846638" y="4425950"/>
          <p14:tracePt t="75905" x="4838700" y="4425950"/>
          <p14:tracePt t="75913" x="4830763" y="4425950"/>
          <p14:tracePt t="75921" x="4822825" y="4425950"/>
          <p14:tracePt t="75929" x="4814888" y="4425950"/>
          <p14:tracePt t="75937" x="4806950" y="4425950"/>
          <p14:tracePt t="75945" x="4799013" y="4425950"/>
          <p14:tracePt t="75954" x="4791075" y="4418013"/>
          <p14:tracePt t="75962" x="4775200" y="4418013"/>
          <p14:tracePt t="75969" x="4767263" y="4410075"/>
          <p14:tracePt t="75977" x="4759325" y="4410075"/>
          <p14:tracePt t="75985" x="4743450" y="4410075"/>
          <p14:tracePt t="75993" x="4735513" y="4410075"/>
          <p14:tracePt t="76002" x="4727575" y="4410075"/>
          <p14:tracePt t="76009" x="4719638" y="4410075"/>
          <p14:tracePt t="76025" x="4711700" y="4402138"/>
          <p14:tracePt t="76033" x="4703763" y="4402138"/>
          <p14:tracePt t="76074" x="4695825" y="4402138"/>
          <p14:tracePt t="76561" x="4703763" y="4402138"/>
          <p14:tracePt t="76569" x="4711700" y="4402138"/>
          <p14:tracePt t="76585" x="4719638" y="4402138"/>
          <p14:tracePt t="76593" x="4727575" y="4402138"/>
          <p14:tracePt t="76602" x="4735513" y="4410075"/>
          <p14:tracePt t="76609" x="4751388" y="4425950"/>
          <p14:tracePt t="76618" x="4767263" y="4433888"/>
          <p14:tracePt t="76625" x="4791075" y="4449763"/>
          <p14:tracePt t="76634" x="4814888" y="4481513"/>
          <p14:tracePt t="76642" x="4838700" y="4529138"/>
          <p14:tracePt t="76649" x="4878388" y="4600575"/>
          <p14:tracePt t="76657" x="4926013" y="4697413"/>
          <p14:tracePt t="76666" x="4983163" y="4800600"/>
          <p14:tracePt t="76674" x="5030788" y="4895850"/>
          <p14:tracePt t="76682" x="5086350" y="5000625"/>
          <p14:tracePt t="76689" x="5126038" y="5087938"/>
          <p14:tracePt t="76697" x="5181600" y="5175250"/>
          <p14:tracePt t="76706" x="5221288" y="5278438"/>
          <p14:tracePt t="76714" x="5268913" y="5343525"/>
          <p14:tracePt t="76722" x="5300663" y="5414963"/>
          <p14:tracePt t="76729" x="5326063" y="5478463"/>
          <p14:tracePt t="76738" x="5341938" y="5526088"/>
          <p14:tracePt t="76745" x="5349875" y="5581650"/>
          <p14:tracePt t="76754" x="5349875" y="5621338"/>
          <p14:tracePt t="76761" x="5349875" y="5645150"/>
          <p14:tracePt t="76769" x="5341938" y="5686425"/>
          <p14:tracePt t="76777" x="5334000" y="5702300"/>
          <p14:tracePt t="76786" x="5318125" y="5726113"/>
          <p14:tracePt t="76793" x="5310188" y="5741988"/>
          <p14:tracePt t="76801" x="5292725" y="5749925"/>
          <p14:tracePt t="76809" x="5284788" y="5757863"/>
          <p14:tracePt t="76817" x="5276850" y="5773738"/>
          <p14:tracePt t="76825" x="5260975" y="5781675"/>
          <p14:tracePt t="76833" x="5253038" y="5797550"/>
          <p14:tracePt t="76842" x="5237163" y="5805488"/>
          <p14:tracePt t="76849" x="5229225" y="5813425"/>
          <p14:tracePt t="76857" x="5221288" y="5821363"/>
          <p14:tracePt t="76865" x="5213350" y="5829300"/>
          <p14:tracePt t="76873" x="5205413" y="5837238"/>
          <p14:tracePt t="76881" x="5197475" y="5837238"/>
          <p14:tracePt t="76889" x="5189538" y="5845175"/>
          <p14:tracePt t="76897" x="5181600" y="5845175"/>
          <p14:tracePt t="76906" x="5173663" y="5845175"/>
          <p14:tracePt t="76913" x="5173663" y="5861050"/>
          <p14:tracePt t="76946" x="5165725" y="5861050"/>
          <p14:tracePt t="77065" x="5165725" y="5868988"/>
          <p14:tracePt t="77290" x="5165725" y="5853113"/>
          <p14:tracePt t="77305" x="5165725" y="5845175"/>
          <p14:tracePt t="77313" x="5165725" y="5837238"/>
          <p14:tracePt t="77321" x="5165725" y="5829300"/>
          <p14:tracePt t="77329" x="5165725" y="5813425"/>
          <p14:tracePt t="77337" x="5165725" y="5805488"/>
          <p14:tracePt t="77345" x="5173663" y="5797550"/>
          <p14:tracePt t="77353" x="5181600" y="5781675"/>
          <p14:tracePt t="77361" x="5181600" y="5765800"/>
          <p14:tracePt t="77369" x="5189538" y="5757863"/>
          <p14:tracePt t="77377" x="5197475" y="5741988"/>
          <p14:tracePt t="77385" x="5205413" y="5734050"/>
          <p14:tracePt t="77393" x="5205413" y="5726113"/>
          <p14:tracePt t="77402" x="5213350" y="5718175"/>
          <p14:tracePt t="77417" x="5221288" y="5710238"/>
          <p14:tracePt t="77425" x="5221288" y="5702300"/>
          <p14:tracePt t="77449" x="5221288" y="5694363"/>
          <p14:tracePt t="77457" x="5229225" y="5694363"/>
          <p14:tracePt t="77465" x="5237163" y="5686425"/>
          <p14:tracePt t="77482" x="5245100" y="5678488"/>
          <p14:tracePt t="77489" x="5253038" y="5678488"/>
          <p14:tracePt t="77497" x="5260975" y="5678488"/>
          <p14:tracePt t="77505" x="5260975" y="5670550"/>
          <p14:tracePt t="77521" x="5268913" y="5670550"/>
          <p14:tracePt t="77537" x="5276850" y="5670550"/>
          <p14:tracePt t="77545" x="5276850" y="5662613"/>
          <p14:tracePt t="77553" x="5292725" y="5662613"/>
          <p14:tracePt t="77569" x="5300663" y="5662613"/>
          <p14:tracePt t="77577" x="5318125" y="5653088"/>
          <p14:tracePt t="77585" x="5326063" y="5653088"/>
          <p14:tracePt t="77593" x="5334000" y="5653088"/>
          <p14:tracePt t="77601" x="5349875" y="5645150"/>
          <p14:tracePt t="77609" x="5365750" y="5645150"/>
          <p14:tracePt t="77617" x="5373688" y="5645150"/>
          <p14:tracePt t="77633" x="5381625" y="5645150"/>
          <p14:tracePt t="77658" x="5389563" y="5645150"/>
          <p14:tracePt t="77673" x="5397500" y="5645150"/>
          <p14:tracePt t="77681" x="5405438" y="5645150"/>
          <p14:tracePt t="77689" x="5413375" y="5645150"/>
          <p14:tracePt t="77705" x="5429250" y="5645150"/>
          <p14:tracePt t="77713" x="5437188" y="5645150"/>
          <p14:tracePt t="77729" x="5453063" y="5645150"/>
          <p14:tracePt t="77745" x="5461000" y="5645150"/>
          <p14:tracePt t="77753" x="5484813" y="5645150"/>
          <p14:tracePt t="77769" x="5492750" y="5645150"/>
          <p14:tracePt t="77777" x="5508625" y="5645150"/>
          <p14:tracePt t="77785" x="5524500" y="5645150"/>
          <p14:tracePt t="77793" x="5540375" y="5645150"/>
          <p14:tracePt t="77801" x="5556250" y="5645150"/>
          <p14:tracePt t="77809" x="5572125" y="5645150"/>
          <p14:tracePt t="77817" x="5588000" y="5653088"/>
          <p14:tracePt t="77826" x="5611813" y="5653088"/>
          <p14:tracePt t="77834" x="5635625" y="5653088"/>
          <p14:tracePt t="77841" x="5659438" y="5653088"/>
          <p14:tracePt t="77850" x="5684838" y="5653088"/>
          <p14:tracePt t="77857" x="5708650" y="5653088"/>
          <p14:tracePt t="77865" x="5740400" y="5662613"/>
          <p14:tracePt t="77873" x="5764213" y="5662613"/>
          <p14:tracePt t="77881" x="5780088" y="5662613"/>
          <p14:tracePt t="77889" x="5795963" y="5662613"/>
          <p14:tracePt t="77897" x="5803900" y="5662613"/>
          <p14:tracePt t="77909" x="5819775" y="5662613"/>
          <p14:tracePt t="77913" x="5835650" y="5670550"/>
          <p14:tracePt t="77921" x="5843588" y="5670550"/>
          <p14:tracePt t="77929" x="5851525" y="5670550"/>
          <p14:tracePt t="77937" x="5859463" y="5670550"/>
          <p14:tracePt t="77945" x="5867400" y="5670550"/>
          <p14:tracePt t="77953" x="5875338" y="5670550"/>
          <p14:tracePt t="77969" x="5891213" y="5670550"/>
          <p14:tracePt t="77977" x="5891213" y="5678488"/>
          <p14:tracePt t="77985" x="5899150" y="5678488"/>
          <p14:tracePt t="77993" x="5907088" y="5678488"/>
          <p14:tracePt t="78009" x="5915025" y="5678488"/>
          <p14:tracePt t="78018" x="5922963" y="5678488"/>
          <p14:tracePt t="78025" x="5930900" y="5678488"/>
          <p14:tracePt t="78034" x="5938838" y="5678488"/>
          <p14:tracePt t="78050" x="5946775" y="5678488"/>
          <p14:tracePt t="78066" x="5954713" y="5678488"/>
          <p14:tracePt t="78394" x="5962650" y="5678488"/>
          <p14:tracePt t="78401" x="5970588" y="5678488"/>
          <p14:tracePt t="78425" x="5978525" y="5678488"/>
          <p14:tracePt t="78529" x="5986463" y="5678488"/>
          <p14:tracePt t="78754" x="5994400" y="5678488"/>
          <p14:tracePt t="78794" x="5994400" y="5686425"/>
          <p14:tracePt t="78825" x="6002338" y="5686425"/>
          <p14:tracePt t="78849" x="6002338" y="5694363"/>
          <p14:tracePt t="79714" x="6002338" y="5702300"/>
          <p14:tracePt t="79753" x="5994400" y="5702300"/>
          <p14:tracePt t="79770" x="5986463" y="5702300"/>
          <p14:tracePt t="79777" x="5978525" y="5702300"/>
          <p14:tracePt t="79785" x="5970588" y="5702300"/>
          <p14:tracePt t="79793" x="5962650" y="5702300"/>
          <p14:tracePt t="79801" x="5954713" y="5670550"/>
          <p14:tracePt t="79809" x="5938838" y="5653088"/>
          <p14:tracePt t="79817" x="5922963" y="5621338"/>
          <p14:tracePt t="79826" x="5899150" y="5581650"/>
          <p14:tracePt t="79833" x="5875338" y="5541963"/>
          <p14:tracePt t="79842" x="5843588" y="5510213"/>
          <p14:tracePt t="79849" x="5811838" y="5462588"/>
          <p14:tracePt t="79858" x="5788025" y="5422900"/>
          <p14:tracePt t="79865" x="5756275" y="5383213"/>
          <p14:tracePt t="79874" x="5724525" y="5335588"/>
          <p14:tracePt t="79882" x="5692775" y="5294313"/>
          <p14:tracePt t="79889" x="5667375" y="5254625"/>
          <p14:tracePt t="79897" x="5627688" y="5230813"/>
          <p14:tracePt t="79908" x="5603875" y="5191125"/>
          <p14:tracePt t="79914" x="5572125" y="5151438"/>
          <p14:tracePt t="79921" x="5556250" y="5127625"/>
          <p14:tracePt t="79929" x="5524500" y="5087938"/>
          <p14:tracePt t="79937" x="5500688" y="5056188"/>
          <p14:tracePt t="79945" x="5476875" y="5024438"/>
          <p14:tracePt t="79953" x="5453063" y="4984750"/>
          <p14:tracePt t="79961" x="5445125" y="4959350"/>
          <p14:tracePt t="79969" x="5421313" y="4919663"/>
          <p14:tracePt t="79977" x="5405438" y="4895850"/>
          <p14:tracePt t="79985" x="5397500" y="4879975"/>
          <p14:tracePt t="79993" x="5373688" y="4848225"/>
          <p14:tracePt t="80001" x="5365750" y="4832350"/>
          <p14:tracePt t="80009" x="5349875" y="4808538"/>
          <p14:tracePt t="80017" x="5341938" y="4792663"/>
          <p14:tracePt t="80025" x="5326063" y="4768850"/>
          <p14:tracePt t="80033" x="5310188" y="4752975"/>
          <p14:tracePt t="80042" x="5292725" y="4737100"/>
          <p14:tracePt t="80050" x="5276850" y="4713288"/>
          <p14:tracePt t="80057" x="5268913" y="4705350"/>
          <p14:tracePt t="80065" x="5253038" y="4689475"/>
          <p14:tracePt t="80073" x="5237163" y="4673600"/>
          <p14:tracePt t="80081" x="5229225" y="4657725"/>
          <p14:tracePt t="80089" x="5205413" y="4649788"/>
          <p14:tracePt t="80098" x="5197475" y="4633913"/>
          <p14:tracePt t="80105" x="5181600" y="4616450"/>
          <p14:tracePt t="80114" x="5173663" y="4600575"/>
          <p14:tracePt t="80121" x="5157788" y="4584700"/>
          <p14:tracePt t="80130" x="5149850" y="4576763"/>
          <p14:tracePt t="80137" x="5141913" y="4560888"/>
          <p14:tracePt t="80154" x="5133975" y="4552950"/>
          <p14:tracePt t="80161" x="5126038" y="4545013"/>
          <p14:tracePt t="80169" x="5110163" y="4537075"/>
          <p14:tracePt t="80186" x="5094288" y="4529138"/>
          <p14:tracePt t="80193" x="5086350" y="4521200"/>
          <p14:tracePt t="80201" x="5078413" y="4521200"/>
          <p14:tracePt t="80209" x="5070475" y="4513263"/>
          <p14:tracePt t="80225" x="5062538" y="4505325"/>
          <p14:tracePt t="80258" x="5054600" y="4505325"/>
          <p14:tracePt t="80273" x="5038725" y="4505325"/>
          <p14:tracePt t="80281" x="5038725" y="4497388"/>
          <p14:tracePt t="80289" x="5030788" y="4497388"/>
          <p14:tracePt t="80305" x="5022850" y="4497388"/>
          <p14:tracePt t="80313" x="5014913" y="4489450"/>
          <p14:tracePt t="80322" x="4999038" y="4481513"/>
          <p14:tracePt t="80337" x="4991100" y="4481513"/>
          <p14:tracePt t="80345" x="4983163" y="4473575"/>
          <p14:tracePt t="80353" x="4975225" y="4473575"/>
          <p14:tracePt t="80369" x="4967288" y="4473575"/>
          <p14:tracePt t="80385" x="4967288" y="4465638"/>
          <p14:tracePt t="80409" x="4967288" y="4457700"/>
          <p14:tracePt t="80433" x="4959350" y="4457700"/>
          <p14:tracePt t="81218" x="4943475" y="4457700"/>
          <p14:tracePt t="81409" x="4933950" y="4457700"/>
          <p14:tracePt t="82169" x="4943475" y="4457700"/>
          <p14:tracePt t="82193" x="4943475" y="4465638"/>
          <p14:tracePt t="82201" x="4951413" y="4473575"/>
          <p14:tracePt t="82209" x="4959350" y="4497388"/>
          <p14:tracePt t="82217" x="4975225" y="4521200"/>
          <p14:tracePt t="82225" x="4999038" y="4552950"/>
          <p14:tracePt t="82233" x="5030788" y="4608513"/>
          <p14:tracePt t="82241" x="5046663" y="4665663"/>
          <p14:tracePt t="82249" x="5070475" y="4729163"/>
          <p14:tracePt t="82258" x="5102225" y="4808538"/>
          <p14:tracePt t="82265" x="5133975" y="4879975"/>
          <p14:tracePt t="82273" x="5141913" y="4951413"/>
          <p14:tracePt t="82281" x="5157788" y="5032375"/>
          <p14:tracePt t="82289" x="5173663" y="5103813"/>
          <p14:tracePt t="82297" x="5181600" y="5183188"/>
          <p14:tracePt t="82305" x="5189538" y="5254625"/>
          <p14:tracePt t="82313" x="5197475" y="5319713"/>
          <p14:tracePt t="82321" x="5205413" y="5375275"/>
          <p14:tracePt t="82329" x="5205413" y="5430838"/>
          <p14:tracePt t="82337" x="5205413" y="5494338"/>
          <p14:tracePt t="82345" x="5205413" y="5534025"/>
          <p14:tracePt t="82354" x="5205413" y="5581650"/>
          <p14:tracePt t="82361" x="5205413" y="5637213"/>
          <p14:tracePt t="82369" x="5189538" y="5670550"/>
          <p14:tracePt t="82377" x="5181600" y="5718175"/>
          <p14:tracePt t="82385" x="5181600" y="5749925"/>
          <p14:tracePt t="82393" x="5157788" y="5789613"/>
          <p14:tracePt t="82401" x="5157788" y="5813425"/>
          <p14:tracePt t="82409" x="5149850" y="5829300"/>
          <p14:tracePt t="82417" x="5126038" y="5853113"/>
          <p14:tracePt t="82425" x="5126038" y="5861050"/>
          <p14:tracePt t="82433" x="5110163" y="5876925"/>
          <p14:tracePt t="82442" x="5102225" y="5884863"/>
          <p14:tracePt t="82449" x="5094288" y="5908675"/>
          <p14:tracePt t="82458" x="5086350" y="5916613"/>
          <p14:tracePt t="82465" x="5078413" y="5932488"/>
          <p14:tracePt t="82473" x="5070475" y="5948363"/>
          <p14:tracePt t="82481" x="5054600" y="5964238"/>
          <p14:tracePt t="82489" x="5046663" y="5972175"/>
          <p14:tracePt t="82497" x="5030788" y="5980113"/>
          <p14:tracePt t="82505" x="5022850" y="5988050"/>
          <p14:tracePt t="82513" x="5014913" y="5995988"/>
          <p14:tracePt t="82529" x="5006975" y="5995988"/>
          <p14:tracePt t="82793" x="5006975" y="6005513"/>
          <p14:tracePt t="82801" x="5014913" y="6005513"/>
          <p14:tracePt t="82817" x="5022850" y="6013450"/>
          <p14:tracePt t="82825" x="5030788" y="6013450"/>
          <p14:tracePt t="82833" x="5046663" y="6021388"/>
          <p14:tracePt t="82849" x="5062538" y="6029325"/>
          <p14:tracePt t="82858" x="5070475" y="6029325"/>
          <p14:tracePt t="82865" x="5086350" y="6029325"/>
          <p14:tracePt t="82873" x="5102225" y="6029325"/>
          <p14:tracePt t="82881" x="5118100" y="6029325"/>
          <p14:tracePt t="82889" x="5133975" y="6037263"/>
          <p14:tracePt t="82897" x="5149850" y="6037263"/>
          <p14:tracePt t="82905" x="5165725" y="6037263"/>
          <p14:tracePt t="82925" x="5189538" y="6037263"/>
          <p14:tracePt t="82929" x="5197475" y="6037263"/>
          <p14:tracePt t="82937" x="5213350" y="6037263"/>
          <p14:tracePt t="82945" x="5221288" y="6037263"/>
          <p14:tracePt t="82953" x="5237163" y="6037263"/>
          <p14:tracePt t="82961" x="5253038" y="6037263"/>
          <p14:tracePt t="82969" x="5276850" y="6037263"/>
          <p14:tracePt t="82977" x="5300663" y="6037263"/>
          <p14:tracePt t="82985" x="5318125" y="6037263"/>
          <p14:tracePt t="82993" x="5349875" y="6037263"/>
          <p14:tracePt t="83001" x="5373688" y="6045200"/>
          <p14:tracePt t="83009" x="5405438" y="6045200"/>
          <p14:tracePt t="83017" x="5437188" y="6045200"/>
          <p14:tracePt t="83025" x="5468938" y="6045200"/>
          <p14:tracePt t="83034" x="5492750" y="6045200"/>
          <p14:tracePt t="83041" x="5516563" y="6053138"/>
          <p14:tracePt t="83049" x="5548313" y="6053138"/>
          <p14:tracePt t="83058" x="5564188" y="6053138"/>
          <p14:tracePt t="83065" x="5595938" y="6053138"/>
          <p14:tracePt t="83073" x="5619750" y="6053138"/>
          <p14:tracePt t="83081" x="5635625" y="6053138"/>
          <p14:tracePt t="83089" x="5659438" y="6061075"/>
          <p14:tracePt t="83097" x="5684838" y="6061075"/>
          <p14:tracePt t="83105" x="5708650" y="6061075"/>
          <p14:tracePt t="83113" x="5724525" y="6061075"/>
          <p14:tracePt t="83121" x="5740400" y="6061075"/>
          <p14:tracePt t="83129" x="5764213" y="6061075"/>
          <p14:tracePt t="83137" x="5772150" y="6061075"/>
          <p14:tracePt t="83145" x="5780088" y="6069013"/>
          <p14:tracePt t="83153" x="5795963" y="6069013"/>
          <p14:tracePt t="83161" x="5803900" y="6069013"/>
          <p14:tracePt t="83169" x="5811838" y="6076950"/>
          <p14:tracePt t="83177" x="5819775" y="6076950"/>
          <p14:tracePt t="83185" x="5827713" y="6084888"/>
          <p14:tracePt t="83193" x="5835650" y="6084888"/>
          <p14:tracePt t="83217" x="5843588" y="6084888"/>
          <p14:tracePt t="83265" x="5851525" y="6084888"/>
          <p14:tracePt t="83289" x="5859463" y="6084888"/>
          <p14:tracePt t="83298" x="5867400" y="6084888"/>
          <p14:tracePt t="83305" x="5875338" y="6084888"/>
          <p14:tracePt t="83313" x="5883275" y="6084888"/>
          <p14:tracePt t="83322" x="5891213" y="6084888"/>
          <p14:tracePt t="83329" x="5907088" y="6084888"/>
          <p14:tracePt t="83337" x="5930900" y="6084888"/>
          <p14:tracePt t="83345" x="5946775" y="6084888"/>
          <p14:tracePt t="83353" x="5962650" y="6084888"/>
          <p14:tracePt t="83361" x="5986463" y="6084888"/>
          <p14:tracePt t="83369" x="6002338" y="6084888"/>
          <p14:tracePt t="83377" x="6026150" y="6084888"/>
          <p14:tracePt t="83385" x="6051550" y="6084888"/>
          <p14:tracePt t="83393" x="6075363" y="6084888"/>
          <p14:tracePt t="83401" x="6099175" y="6084888"/>
          <p14:tracePt t="83409" x="6122988" y="6084888"/>
          <p14:tracePt t="83417" x="6138863" y="6084888"/>
          <p14:tracePt t="83425" x="6162675" y="6084888"/>
          <p14:tracePt t="83433" x="6178550" y="6084888"/>
          <p14:tracePt t="83441" x="6202363" y="6084888"/>
          <p14:tracePt t="83449" x="6218238" y="6084888"/>
          <p14:tracePt t="83458" x="6242050" y="6084888"/>
          <p14:tracePt t="83465" x="6257925" y="6084888"/>
          <p14:tracePt t="83474" x="6273800" y="6084888"/>
          <p14:tracePt t="83481" x="6289675" y="6084888"/>
          <p14:tracePt t="83489" x="6297613" y="6084888"/>
          <p14:tracePt t="83497" x="6313488" y="6084888"/>
          <p14:tracePt t="83505" x="6321425" y="6084888"/>
          <p14:tracePt t="83513" x="6329363" y="6084888"/>
          <p14:tracePt t="83529" x="6337300" y="6084888"/>
          <p14:tracePt t="83537" x="6345238" y="6076950"/>
          <p14:tracePt t="83601" x="6353175" y="6076950"/>
          <p14:tracePt t="83609" x="6361113" y="6076950"/>
          <p14:tracePt t="83625" x="6369050" y="6076950"/>
          <p14:tracePt t="83633" x="6376988" y="6076950"/>
          <p14:tracePt t="83642" x="6384925" y="6076950"/>
          <p14:tracePt t="83649" x="6392863" y="6076950"/>
          <p14:tracePt t="83659" x="6410325" y="6076950"/>
          <p14:tracePt t="83665" x="6418263" y="6076950"/>
          <p14:tracePt t="83673" x="6434138" y="6069013"/>
          <p14:tracePt t="83681" x="6457950" y="6069013"/>
          <p14:tracePt t="83690" x="6473825" y="6069013"/>
          <p14:tracePt t="83697" x="6489700" y="6069013"/>
          <p14:tracePt t="83705" x="6513513" y="6069013"/>
          <p14:tracePt t="83714" x="6529388" y="6061075"/>
          <p14:tracePt t="83721" x="6553200" y="6061075"/>
          <p14:tracePt t="83729" x="6577013" y="6061075"/>
          <p14:tracePt t="83737" x="6600825" y="6061075"/>
          <p14:tracePt t="83745" x="6616700" y="6053138"/>
          <p14:tracePt t="83753" x="6624638" y="6053138"/>
          <p14:tracePt t="83761" x="6640513" y="6053138"/>
          <p14:tracePt t="83769" x="6664325" y="6045200"/>
          <p14:tracePt t="83777" x="6680200" y="6037263"/>
          <p14:tracePt t="83793" x="6696075" y="6037263"/>
          <p14:tracePt t="83801" x="6719888" y="6037263"/>
          <p14:tracePt t="83809" x="6743700" y="6037263"/>
          <p14:tracePt t="83818" x="6769100" y="6037263"/>
          <p14:tracePt t="83825" x="6800850" y="6037263"/>
          <p14:tracePt t="83833" x="6824663" y="6037263"/>
          <p14:tracePt t="83841" x="6848475" y="6037263"/>
          <p14:tracePt t="83849" x="6880225" y="6037263"/>
          <p14:tracePt t="83858" x="6911975" y="6037263"/>
          <p14:tracePt t="83866" x="6935788" y="6037263"/>
          <p14:tracePt t="83873" x="6959600" y="6037263"/>
          <p14:tracePt t="83881" x="6975475" y="6037263"/>
          <p14:tracePt t="83889" x="6991350" y="6037263"/>
          <p14:tracePt t="83897" x="7007225" y="6037263"/>
          <p14:tracePt t="83905" x="7015163" y="6037263"/>
          <p14:tracePt t="83913" x="7023100" y="6037263"/>
          <p14:tracePt t="83922" x="7031038" y="6037263"/>
          <p14:tracePt t="83929" x="7038975" y="6037263"/>
          <p14:tracePt t="83945" x="7046913" y="6037263"/>
          <p14:tracePt t="83961" x="7054850" y="6037263"/>
          <p14:tracePt t="83969" x="7062788" y="6037263"/>
          <p14:tracePt t="83977" x="7070725" y="6037263"/>
          <p14:tracePt t="83993" x="7078663" y="6037263"/>
          <p14:tracePt t="84001" x="7086600" y="6037263"/>
          <p14:tracePt t="84009" x="7094538" y="6037263"/>
          <p14:tracePt t="84025" x="7102475" y="6037263"/>
          <p14:tracePt t="84033" x="7118350" y="6037263"/>
          <p14:tracePt t="84041" x="7126288" y="6037263"/>
          <p14:tracePt t="84049" x="7143750" y="6037263"/>
          <p14:tracePt t="84058" x="7151688" y="6037263"/>
          <p14:tracePt t="84066" x="7167563" y="6037263"/>
          <p14:tracePt t="84073" x="7191375" y="6037263"/>
          <p14:tracePt t="84081" x="7199313" y="6037263"/>
          <p14:tracePt t="84089" x="7207250" y="6037263"/>
          <p14:tracePt t="84097" x="7223125" y="6037263"/>
          <p14:tracePt t="84105" x="7239000" y="6037263"/>
          <p14:tracePt t="84121" x="7246938" y="6037263"/>
          <p14:tracePt t="84353" x="7254875" y="6037263"/>
          <p14:tracePt t="84401" x="7262813" y="6037263"/>
          <p14:tracePt t="84426" x="7270750" y="6037263"/>
          <p14:tracePt t="84465" x="7278688" y="6037263"/>
          <p14:tracePt t="84506" x="7286625" y="6037263"/>
          <p14:tracePt t="84513" x="7294563" y="6037263"/>
          <p14:tracePt t="84521" x="7302500" y="6037263"/>
          <p14:tracePt t="84537" x="7310438" y="6037263"/>
          <p14:tracePt t="84545" x="7318375" y="6029325"/>
          <p14:tracePt t="84561" x="7334250" y="6029325"/>
          <p14:tracePt t="84569" x="7350125" y="6029325"/>
          <p14:tracePt t="84577" x="7366000" y="6029325"/>
          <p14:tracePt t="84585" x="7381875" y="6029325"/>
          <p14:tracePt t="84593" x="7397750" y="6029325"/>
          <p14:tracePt t="84601" x="7413625" y="6029325"/>
          <p14:tracePt t="84609" x="7437438" y="6029325"/>
          <p14:tracePt t="84617" x="7469188" y="6029325"/>
          <p14:tracePt t="84625" x="7493000" y="6029325"/>
          <p14:tracePt t="84634" x="7518400" y="6029325"/>
          <p14:tracePt t="84641" x="7542213" y="6029325"/>
          <p14:tracePt t="84649" x="7566025" y="6029325"/>
          <p14:tracePt t="84658" x="7589838" y="6029325"/>
          <p14:tracePt t="84665" x="7597775" y="6029325"/>
          <p14:tracePt t="84673" x="7605713" y="6029325"/>
          <p14:tracePt t="84681" x="7613650" y="6029325"/>
          <p14:tracePt t="84689" x="7621588" y="6029325"/>
          <p14:tracePt t="85889" x="7621588" y="6037263"/>
          <p14:tracePt t="86554" x="7613650" y="6037263"/>
          <p14:tracePt t="86618" x="7605713" y="6037263"/>
          <p14:tracePt t="86641" x="7597775" y="6037263"/>
          <p14:tracePt t="86649" x="7581900" y="6037263"/>
          <p14:tracePt t="86658" x="7573963" y="6045200"/>
          <p14:tracePt t="86665" x="7566025" y="6045200"/>
          <p14:tracePt t="86674" x="7542213" y="6053138"/>
          <p14:tracePt t="86681" x="7526338" y="6061075"/>
          <p14:tracePt t="86690" x="7510463" y="6069013"/>
          <p14:tracePt t="86697" x="7493000" y="6076950"/>
          <p14:tracePt t="86706" x="7469188" y="6084888"/>
          <p14:tracePt t="86713" x="7445375" y="6092825"/>
          <p14:tracePt t="86721" x="7429500" y="6092825"/>
          <p14:tracePt t="86729" x="7405688" y="6100763"/>
          <p14:tracePt t="86737" x="7381875" y="6108700"/>
          <p14:tracePt t="86745" x="7358063" y="6108700"/>
          <p14:tracePt t="86753" x="7334250" y="6116638"/>
          <p14:tracePt t="86761" x="7310438" y="6116638"/>
          <p14:tracePt t="86769" x="7294563" y="6116638"/>
          <p14:tracePt t="86778" x="7270750" y="6116638"/>
          <p14:tracePt t="86786" x="7246938" y="6116638"/>
          <p14:tracePt t="86793" x="7223125" y="6108700"/>
          <p14:tracePt t="86801" x="7183438" y="6100763"/>
          <p14:tracePt t="86809" x="7151688" y="6092825"/>
          <p14:tracePt t="86817" x="7118350" y="6084888"/>
          <p14:tracePt t="86825" x="7070725" y="6076950"/>
          <p14:tracePt t="86833" x="7023100" y="6069013"/>
          <p14:tracePt t="86842" x="6991350" y="6053138"/>
          <p14:tracePt t="86850" x="6951663" y="6037263"/>
          <p14:tracePt t="86858" x="6919913" y="6029325"/>
          <p14:tracePt t="86865" x="6872288" y="6013450"/>
          <p14:tracePt t="86873" x="6824663" y="5995988"/>
          <p14:tracePt t="86881" x="6792913" y="5995988"/>
          <p14:tracePt t="86889" x="6743700" y="5972175"/>
          <p14:tracePt t="86897" x="6688138" y="5964238"/>
          <p14:tracePt t="86908" x="6632575" y="5940425"/>
          <p14:tracePt t="86913" x="6584950" y="5924550"/>
          <p14:tracePt t="86921" x="6529388" y="5900738"/>
          <p14:tracePt t="86929" x="6465888" y="5884863"/>
          <p14:tracePt t="86937" x="6410325" y="5868988"/>
          <p14:tracePt t="86945" x="6353175" y="5861050"/>
          <p14:tracePt t="86953" x="6305550" y="5845175"/>
          <p14:tracePt t="86961" x="6249988" y="5829300"/>
          <p14:tracePt t="86969" x="6186488" y="5813425"/>
          <p14:tracePt t="86977" x="6138863" y="5789613"/>
          <p14:tracePt t="86985" x="6083300" y="5773738"/>
          <p14:tracePt t="86993" x="6018213" y="5757863"/>
          <p14:tracePt t="87002" x="5946775" y="5726113"/>
          <p14:tracePt t="87009" x="5883275" y="5710238"/>
          <p14:tracePt t="87017" x="5819775" y="5686425"/>
          <p14:tracePt t="87025" x="5740400" y="5662613"/>
          <p14:tracePt t="87033" x="5643563" y="5613400"/>
          <p14:tracePt t="87041" x="5564188" y="5581650"/>
          <p14:tracePt t="87050" x="5468938" y="5534025"/>
          <p14:tracePt t="87059" x="5365750" y="5494338"/>
          <p14:tracePt t="87066" x="5276850" y="5446713"/>
          <p14:tracePt t="87073" x="5189538" y="5407025"/>
          <p14:tracePt t="87081" x="5110163" y="5375275"/>
          <p14:tracePt t="87089" x="5022850" y="5343525"/>
          <p14:tracePt t="87097" x="4943475" y="5302250"/>
          <p14:tracePt t="87105" x="4870450" y="5270500"/>
          <p14:tracePt t="87113" x="4791075" y="5246688"/>
          <p14:tracePt t="87121" x="4727575" y="5222875"/>
          <p14:tracePt t="87129" x="4656138" y="5199063"/>
          <p14:tracePt t="87138" x="4600575" y="5167313"/>
          <p14:tracePt t="87145" x="4543425" y="5143500"/>
          <p14:tracePt t="87153" x="4487863" y="5119688"/>
          <p14:tracePt t="87161" x="4440238" y="5087938"/>
          <p14:tracePt t="87169" x="4400550" y="5056188"/>
          <p14:tracePt t="87177" x="4360863" y="5024438"/>
          <p14:tracePt t="87185" x="4337050" y="4992688"/>
          <p14:tracePt t="87193" x="4297363" y="4951413"/>
          <p14:tracePt t="87201" x="4265613" y="4927600"/>
          <p14:tracePt t="87209" x="4241800" y="4895850"/>
          <p14:tracePt t="87217" x="4233863" y="4872038"/>
          <p14:tracePt t="87225" x="4210050" y="4832350"/>
          <p14:tracePt t="87233" x="4200525" y="4808538"/>
          <p14:tracePt t="87241" x="4192588" y="4784725"/>
          <p14:tracePt t="87249" x="4184650" y="4745038"/>
          <p14:tracePt t="87258" x="4176713" y="4705350"/>
          <p14:tracePt t="87265" x="4176713" y="4673600"/>
          <p14:tracePt t="87273" x="4176713" y="4641850"/>
          <p14:tracePt t="87281" x="4176713" y="4616450"/>
          <p14:tracePt t="87289" x="4184650" y="4584700"/>
          <p14:tracePt t="87297" x="4200525" y="4576763"/>
          <p14:tracePt t="87305" x="4210050" y="4560888"/>
          <p14:tracePt t="87313" x="4210050" y="4552950"/>
          <p14:tracePt t="87321" x="4249738" y="4529138"/>
          <p14:tracePt t="87329" x="4273550" y="4521200"/>
          <p14:tracePt t="87337" x="4297363" y="4497388"/>
          <p14:tracePt t="87345" x="4321175" y="4497388"/>
          <p14:tracePt t="87353" x="4352925" y="4481513"/>
          <p14:tracePt t="87361" x="4384675" y="4465638"/>
          <p14:tracePt t="87369" x="4424363" y="4457700"/>
          <p14:tracePt t="87377" x="4464050" y="4441825"/>
          <p14:tracePt t="87385" x="4503738" y="4433888"/>
          <p14:tracePt t="87393" x="4535488" y="4418013"/>
          <p14:tracePt t="87401" x="4559300" y="4410075"/>
          <p14:tracePt t="87409" x="4592638" y="4402138"/>
          <p14:tracePt t="87417" x="4600575" y="4402138"/>
          <p14:tracePt t="87425" x="4616450" y="4402138"/>
          <p14:tracePt t="87433" x="4624388" y="4402138"/>
          <p14:tracePt t="87442" x="4632325" y="4402138"/>
          <p14:tracePt t="87529" x="4640263" y="4402138"/>
          <p14:tracePt t="87537" x="4648200" y="4410075"/>
          <p14:tracePt t="87545" x="4656138" y="4418013"/>
          <p14:tracePt t="87554" x="4664075" y="4433888"/>
          <p14:tracePt t="87561" x="4679950" y="4449763"/>
          <p14:tracePt t="87569" x="4695825" y="4457700"/>
          <p14:tracePt t="87577" x="4711700" y="4481513"/>
          <p14:tracePt t="87586" x="4727575" y="4497388"/>
          <p14:tracePt t="87593" x="4735513" y="4521200"/>
          <p14:tracePt t="87601" x="4735513" y="4537075"/>
          <p14:tracePt t="87609" x="4743450" y="4560888"/>
          <p14:tracePt t="87617" x="4751388" y="4576763"/>
          <p14:tracePt t="87625" x="4751388" y="4584700"/>
          <p14:tracePt t="87633" x="4751388" y="4592638"/>
          <p14:tracePt t="87641" x="4751388" y="4600575"/>
          <p14:tracePt t="87649" x="4743450" y="4600575"/>
          <p14:tracePt t="87658" x="4727575" y="4608513"/>
          <p14:tracePt t="87665" x="4719638" y="4616450"/>
          <p14:tracePt t="87681" x="4703763" y="4616450"/>
          <p14:tracePt t="87689" x="4695825" y="4616450"/>
          <p14:tracePt t="87697" x="4687888" y="4616450"/>
          <p14:tracePt t="87705" x="4672013" y="4616450"/>
          <p14:tracePt t="87713" x="4656138" y="4616450"/>
          <p14:tracePt t="87721" x="4640263" y="4616450"/>
          <p14:tracePt t="87729" x="4624388" y="4616450"/>
          <p14:tracePt t="87737" x="4600575" y="4616450"/>
          <p14:tracePt t="87745" x="4576763" y="4616450"/>
          <p14:tracePt t="87753" x="4559300" y="4600575"/>
          <p14:tracePt t="87762" x="4527550" y="4600575"/>
          <p14:tracePt t="87769" x="4495800" y="4576763"/>
          <p14:tracePt t="87777" x="4479925" y="4568825"/>
          <p14:tracePt t="87785" x="4448175" y="4552950"/>
          <p14:tracePt t="87793" x="4424363" y="4529138"/>
          <p14:tracePt t="87801" x="4400550" y="4521200"/>
          <p14:tracePt t="87809" x="4384675" y="4505325"/>
          <p14:tracePt t="87817" x="4360863" y="4497388"/>
          <p14:tracePt t="87825" x="4337050" y="4481513"/>
          <p14:tracePt t="87834" x="4321175" y="4465638"/>
          <p14:tracePt t="87841" x="4305300" y="4449763"/>
          <p14:tracePt t="87849" x="4297363" y="4433888"/>
          <p14:tracePt t="87858" x="4281488" y="4418013"/>
          <p14:tracePt t="87865" x="4273550" y="4402138"/>
          <p14:tracePt t="87874" x="4273550" y="4386263"/>
          <p14:tracePt t="87881" x="4265613" y="4362450"/>
          <p14:tracePt t="87889" x="4257675" y="4346575"/>
          <p14:tracePt t="87897" x="4241800" y="4330700"/>
          <p14:tracePt t="87908" x="4241800" y="4314825"/>
          <p14:tracePt t="87913" x="4241800" y="4298950"/>
          <p14:tracePt t="87921" x="4233863" y="4281488"/>
          <p14:tracePt t="87929" x="4233863" y="4273550"/>
          <p14:tracePt t="87937" x="4233863" y="4265613"/>
          <p14:tracePt t="87945" x="4233863" y="4249738"/>
          <p14:tracePt t="87962" x="4233863" y="4241800"/>
          <p14:tracePt t="87977" x="4233863" y="4233863"/>
          <p14:tracePt t="87985" x="4233863" y="4225925"/>
          <p14:tracePt t="87993" x="4233863" y="4217988"/>
          <p14:tracePt t="88001" x="4241800" y="4217988"/>
          <p14:tracePt t="88017" x="4249738" y="4210050"/>
          <p14:tracePt t="88025" x="4257675" y="4202113"/>
          <p14:tracePt t="88034" x="4273550" y="4202113"/>
          <p14:tracePt t="88042" x="4281488" y="4202113"/>
          <p14:tracePt t="88049" x="4289425" y="4194175"/>
          <p14:tracePt t="88058" x="4297363" y="4194175"/>
          <p14:tracePt t="88065" x="4313238" y="4186238"/>
          <p14:tracePt t="88073" x="4329113" y="4186238"/>
          <p14:tracePt t="88081" x="4344988" y="4186238"/>
          <p14:tracePt t="88089" x="4360863" y="4178300"/>
          <p14:tracePt t="88098" x="4376738" y="4178300"/>
          <p14:tracePt t="88105" x="4392613" y="4170363"/>
          <p14:tracePt t="88113" x="4408488" y="4170363"/>
          <p14:tracePt t="88121" x="4424363" y="4170363"/>
          <p14:tracePt t="88129" x="4440238" y="4186238"/>
          <p14:tracePt t="88137" x="4456113" y="4194175"/>
          <p14:tracePt t="88145" x="4479925" y="4210050"/>
          <p14:tracePt t="88154" x="4503738" y="4217988"/>
          <p14:tracePt t="88161" x="4519613" y="4233863"/>
          <p14:tracePt t="88169" x="4543425" y="4257675"/>
          <p14:tracePt t="88177" x="4559300" y="4281488"/>
          <p14:tracePt t="88185" x="4576763" y="4306888"/>
          <p14:tracePt t="88193" x="4584700" y="4322763"/>
          <p14:tracePt t="88201" x="4600575" y="4338638"/>
          <p14:tracePt t="88209" x="4600575" y="4354513"/>
          <p14:tracePt t="88217" x="4608513" y="4378325"/>
          <p14:tracePt t="88225" x="4616450" y="4394200"/>
          <p14:tracePt t="88233" x="4616450" y="4410075"/>
          <p14:tracePt t="88241" x="4624388" y="4418013"/>
          <p14:tracePt t="88249" x="4624388" y="4425950"/>
          <p14:tracePt t="88258" x="4624388" y="4441825"/>
          <p14:tracePt t="88265" x="4624388" y="4449763"/>
          <p14:tracePt t="88281" x="4624388" y="4457700"/>
          <p14:tracePt t="88297" x="4624388" y="4465638"/>
          <p14:tracePt t="88305" x="4624388" y="4473575"/>
          <p14:tracePt t="88330" x="4624388" y="4481513"/>
          <p14:tracePt t="88345" x="4624388" y="4489450"/>
          <p14:tracePt t="88361" x="4624388" y="4497388"/>
          <p14:tracePt t="88377" x="4624388" y="4505325"/>
          <p14:tracePt t="88393" x="4616450" y="4513263"/>
          <p14:tracePt t="89393" x="4616450" y="4505325"/>
          <p14:tracePt t="89409" x="4624388" y="4505325"/>
          <p14:tracePt t="89417" x="4624388" y="4497388"/>
          <p14:tracePt t="89433" x="4632325" y="4497388"/>
          <p14:tracePt t="89441" x="4640263" y="4497388"/>
          <p14:tracePt t="89450" x="4640263" y="4489450"/>
          <p14:tracePt t="89458" x="4648200" y="4489450"/>
          <p14:tracePt t="89465" x="4656138" y="4489450"/>
          <p14:tracePt t="89482" x="4664075" y="4489450"/>
          <p14:tracePt t="89490" x="4664075" y="4481513"/>
          <p14:tracePt t="89506" x="4679950" y="4481513"/>
          <p14:tracePt t="89521" x="4687888" y="4481513"/>
          <p14:tracePt t="89529" x="4695825" y="4481513"/>
          <p14:tracePt t="89537" x="4703763" y="4473575"/>
          <p14:tracePt t="89545" x="4711700" y="4465638"/>
          <p14:tracePt t="89553" x="4719638" y="4465638"/>
          <p14:tracePt t="89561" x="4727575" y="4465638"/>
          <p14:tracePt t="89569" x="4743450" y="4457700"/>
          <p14:tracePt t="89586" x="4759325" y="4449763"/>
          <p14:tracePt t="89593" x="4767263" y="4449763"/>
          <p14:tracePt t="89601" x="4775200" y="4441825"/>
          <p14:tracePt t="89609" x="4783138" y="4441825"/>
          <p14:tracePt t="89625" x="4799013" y="4433888"/>
          <p14:tracePt t="89633" x="4814888" y="4433888"/>
          <p14:tracePt t="89641" x="4830763" y="4433888"/>
          <p14:tracePt t="89649" x="4846638" y="4433888"/>
          <p14:tracePt t="89658" x="4854575" y="4433888"/>
          <p14:tracePt t="89665" x="4878388" y="4425950"/>
          <p14:tracePt t="89673" x="4894263" y="4418013"/>
          <p14:tracePt t="89681" x="4910138" y="4418013"/>
          <p14:tracePt t="89689" x="4933950" y="4418013"/>
          <p14:tracePt t="89697" x="4951413" y="4410075"/>
          <p14:tracePt t="89706" x="4967288" y="4410075"/>
          <p14:tracePt t="89713" x="4975225" y="4402138"/>
          <p14:tracePt t="89721" x="4991100" y="4402138"/>
          <p14:tracePt t="89729" x="5006975" y="4402138"/>
          <p14:tracePt t="89737" x="5014913" y="4402138"/>
          <p14:tracePt t="89745" x="5038725" y="4394200"/>
          <p14:tracePt t="89754" x="5054600" y="4394200"/>
          <p14:tracePt t="89761" x="5078413" y="4394200"/>
          <p14:tracePt t="89770" x="5118100" y="4394200"/>
          <p14:tracePt t="89777" x="5141913" y="4394200"/>
          <p14:tracePt t="89785" x="5165725" y="4394200"/>
          <p14:tracePt t="89793" x="5197475" y="4394200"/>
          <p14:tracePt t="89801" x="5213350" y="4386263"/>
          <p14:tracePt t="89809" x="5237163" y="4386263"/>
          <p14:tracePt t="89817" x="5253038" y="4386263"/>
          <p14:tracePt t="89825" x="5268913" y="4378325"/>
          <p14:tracePt t="89833" x="5284788" y="4378325"/>
          <p14:tracePt t="89841" x="5300663" y="4370388"/>
          <p14:tracePt t="89849" x="5318125" y="4370388"/>
          <p14:tracePt t="89858" x="5334000" y="4370388"/>
          <p14:tracePt t="89865" x="5341938" y="4370388"/>
          <p14:tracePt t="89874" x="5357813" y="4370388"/>
          <p14:tracePt t="89881" x="5373688" y="4370388"/>
          <p14:tracePt t="89889" x="5397500" y="4370388"/>
          <p14:tracePt t="89897" x="5421313" y="4370388"/>
          <p14:tracePt t="89905" x="5453063" y="4370388"/>
          <p14:tracePt t="89924" x="5500688" y="4370388"/>
          <p14:tracePt t="89929" x="5524500" y="4370388"/>
          <p14:tracePt t="89937" x="5548313" y="4370388"/>
          <p14:tracePt t="89945" x="5572125" y="4370388"/>
          <p14:tracePt t="89953" x="5595938" y="4370388"/>
          <p14:tracePt t="89961" x="5603875" y="4370388"/>
          <p14:tracePt t="89969" x="5619750" y="4370388"/>
          <p14:tracePt t="89977" x="5635625" y="4370388"/>
          <p14:tracePt t="89985" x="5651500" y="4370388"/>
          <p14:tracePt t="89993" x="5667375" y="4370388"/>
          <p14:tracePt t="90001" x="5692775" y="4370388"/>
          <p14:tracePt t="90009" x="5708650" y="4370388"/>
          <p14:tracePt t="90017" x="5732463" y="4370388"/>
          <p14:tracePt t="90025" x="5748338" y="4370388"/>
          <p14:tracePt t="90033" x="5764213" y="4370388"/>
          <p14:tracePt t="90041" x="5772150" y="4370388"/>
          <p14:tracePt t="90049" x="5780088" y="4370388"/>
          <p14:tracePt t="90066" x="5788025" y="4370388"/>
          <p14:tracePt t="90169" x="5795963" y="4370388"/>
          <p14:tracePt t="90185" x="5803900" y="4370388"/>
          <p14:tracePt t="90201" x="5819775" y="4370388"/>
          <p14:tracePt t="90217" x="5827713" y="4370388"/>
          <p14:tracePt t="90226" x="5835650" y="4370388"/>
          <p14:tracePt t="90233" x="5851525" y="4362450"/>
          <p14:tracePt t="90250" x="5859463" y="4362450"/>
          <p14:tracePt t="90258" x="5867400" y="4362450"/>
          <p14:tracePt t="90273" x="5875338" y="4362450"/>
          <p14:tracePt t="90369" x="5883275" y="4362450"/>
          <p14:tracePt t="90393" x="5891213" y="4362450"/>
          <p14:tracePt t="90409" x="5899150" y="4362450"/>
          <p14:tracePt t="90417" x="5907088" y="4362450"/>
          <p14:tracePt t="90425" x="5915025" y="4362450"/>
          <p14:tracePt t="90433" x="5922963" y="4362450"/>
          <p14:tracePt t="90441" x="5930900" y="4362450"/>
          <p14:tracePt t="90458" x="5938838" y="4354513"/>
          <p14:tracePt t="90465" x="5954713" y="4354513"/>
          <p14:tracePt t="90473" x="5970588" y="4354513"/>
          <p14:tracePt t="90481" x="5978525" y="4354513"/>
          <p14:tracePt t="90489" x="5986463" y="4354513"/>
          <p14:tracePt t="90497" x="6002338" y="4354513"/>
          <p14:tracePt t="90505" x="6010275" y="4346575"/>
          <p14:tracePt t="90521" x="6018213" y="4346575"/>
          <p14:tracePt t="90545" x="6034088" y="4338638"/>
          <p14:tracePt t="90569" x="6043613" y="4338638"/>
          <p14:tracePt t="90585" x="6051550" y="4338638"/>
          <p14:tracePt t="90593" x="6051550" y="4330700"/>
          <p14:tracePt t="90601" x="6059488" y="4330700"/>
          <p14:tracePt t="90665" x="6067425" y="4330700"/>
          <p14:tracePt t="90697" x="6075363" y="4330700"/>
          <p14:tracePt t="90713" x="6083300" y="4330700"/>
          <p14:tracePt t="90729" x="6083300" y="4322763"/>
          <p14:tracePt t="90737" x="6091238" y="4322763"/>
          <p14:tracePt t="90753" x="6099175" y="4322763"/>
          <p14:tracePt t="90769" x="6107113" y="4322763"/>
          <p14:tracePt t="90785" x="6115050" y="4322763"/>
          <p14:tracePt t="90793" x="6122988" y="4322763"/>
          <p14:tracePt t="90825" x="6130925" y="4322763"/>
          <p14:tracePt t="90841" x="6138863" y="4322763"/>
          <p14:tracePt t="90857" x="6146800" y="4322763"/>
          <p14:tracePt t="90865" x="6154738" y="4322763"/>
          <p14:tracePt t="90873" x="6154738" y="4314825"/>
          <p14:tracePt t="90881" x="6162675" y="4314825"/>
          <p14:tracePt t="90897" x="6178550" y="4314825"/>
          <p14:tracePt t="90924" x="6186488" y="4306888"/>
          <p14:tracePt t="90929" x="6194425" y="4306888"/>
          <p14:tracePt t="91105" x="6186488" y="4306888"/>
          <p14:tracePt t="91121" x="6186488" y="4314825"/>
          <p14:tracePt t="91153" x="6178550" y="4314825"/>
          <p14:tracePt t="91170" x="6170613" y="4314825"/>
          <p14:tracePt t="91201" x="6162675" y="4314825"/>
          <p14:tracePt t="91258" x="6154738" y="4314825"/>
          <p14:tracePt t="91353" x="6138863" y="4314825"/>
          <p14:tracePt t="91385" x="6130925" y="4314825"/>
          <p14:tracePt t="91393" x="6130925" y="4322763"/>
          <p14:tracePt t="91401" x="6122988" y="4322763"/>
          <p14:tracePt t="91425" x="6107113" y="4330700"/>
          <p14:tracePt t="91441" x="6099175" y="4330700"/>
          <p14:tracePt t="91449" x="6083300" y="4330700"/>
          <p14:tracePt t="91457" x="6075363" y="4330700"/>
          <p14:tracePt t="91465" x="6067425" y="4330700"/>
          <p14:tracePt t="91481" x="6051550" y="4338638"/>
          <p14:tracePt t="91497" x="6043613" y="4346575"/>
          <p14:tracePt t="91505" x="6026150" y="4346575"/>
          <p14:tracePt t="91513" x="6018213" y="4346575"/>
          <p14:tracePt t="91521" x="6002338" y="4346575"/>
          <p14:tracePt t="91529" x="5986463" y="4346575"/>
          <p14:tracePt t="91537" x="5962650" y="4346575"/>
          <p14:tracePt t="91545" x="5930900" y="4346575"/>
          <p14:tracePt t="91553" x="5883275" y="4346575"/>
          <p14:tracePt t="91561" x="5851525" y="4346575"/>
          <p14:tracePt t="91569" x="5819775" y="4346575"/>
          <p14:tracePt t="91577" x="5780088" y="4346575"/>
          <p14:tracePt t="91585" x="5748338" y="4346575"/>
          <p14:tracePt t="91593" x="5708650" y="4346575"/>
          <p14:tracePt t="91601" x="5684838" y="4346575"/>
          <p14:tracePt t="91609" x="5659438" y="4346575"/>
          <p14:tracePt t="91617" x="5635625" y="4346575"/>
          <p14:tracePt t="91625" x="5619750" y="4346575"/>
          <p14:tracePt t="91633" x="5595938" y="4346575"/>
          <p14:tracePt t="91641" x="5572125" y="4346575"/>
          <p14:tracePt t="91649" x="5548313" y="4346575"/>
          <p14:tracePt t="91657" x="5516563" y="4346575"/>
          <p14:tracePt t="91665" x="5468938" y="4346575"/>
          <p14:tracePt t="91673" x="5429250" y="4346575"/>
          <p14:tracePt t="91681" x="5381625" y="4346575"/>
          <p14:tracePt t="91689" x="5341938" y="4346575"/>
          <p14:tracePt t="91697" x="5284788" y="4346575"/>
          <p14:tracePt t="91705" x="5245100" y="4346575"/>
          <p14:tracePt t="91713" x="5205413" y="4346575"/>
          <p14:tracePt t="91721" x="5165725" y="4346575"/>
          <p14:tracePt t="91729" x="5133975" y="4346575"/>
          <p14:tracePt t="91737" x="5110163" y="4338638"/>
          <p14:tracePt t="91745" x="5078413" y="4338638"/>
          <p14:tracePt t="91753" x="5054600" y="4338638"/>
          <p14:tracePt t="91761" x="5038725" y="4338638"/>
          <p14:tracePt t="91769" x="5030788" y="4330700"/>
          <p14:tracePt t="91777" x="5014913" y="4330700"/>
          <p14:tracePt t="91785" x="4999038" y="4322763"/>
          <p14:tracePt t="91793" x="4991100" y="4322763"/>
          <p14:tracePt t="91809" x="4983163" y="4322763"/>
          <p14:tracePt t="91881" x="4975225" y="4322763"/>
          <p14:tracePt t="91914" x="4967288" y="4322763"/>
          <p14:tracePt t="91937" x="4959350" y="4322763"/>
          <p14:tracePt t="92073" x="4967288" y="4322763"/>
          <p14:tracePt t="92081" x="4975225" y="4322763"/>
          <p14:tracePt t="92089" x="4983163" y="4330700"/>
          <p14:tracePt t="92097" x="5006975" y="4330700"/>
          <p14:tracePt t="92105" x="5014913" y="4338638"/>
          <p14:tracePt t="92113" x="5030788" y="4338638"/>
          <p14:tracePt t="92122" x="5046663" y="4338638"/>
          <p14:tracePt t="92129" x="5062538" y="4338638"/>
          <p14:tracePt t="92137" x="5086350" y="4338638"/>
          <p14:tracePt t="92145" x="5110163" y="4346575"/>
          <p14:tracePt t="92154" x="5133975" y="4346575"/>
          <p14:tracePt t="92161" x="5173663" y="4354513"/>
          <p14:tracePt t="92169" x="5197475" y="4354513"/>
          <p14:tracePt t="92177" x="5229225" y="4354513"/>
          <p14:tracePt t="92186" x="5260975" y="4354513"/>
          <p14:tracePt t="92193" x="5284788" y="4354513"/>
          <p14:tracePt t="92201" x="5326063" y="4362450"/>
          <p14:tracePt t="92209" x="5357813" y="4362450"/>
          <p14:tracePt t="92217" x="5397500" y="4362450"/>
          <p14:tracePt t="92225" x="5429250" y="4362450"/>
          <p14:tracePt t="92233" x="5476875" y="4370388"/>
          <p14:tracePt t="92241" x="5524500" y="4370388"/>
          <p14:tracePt t="92249" x="5564188" y="4370388"/>
          <p14:tracePt t="92258" x="5588000" y="4370388"/>
          <p14:tracePt t="92265" x="5627688" y="4378325"/>
          <p14:tracePt t="92273" x="5651500" y="4378325"/>
          <p14:tracePt t="92281" x="5684838" y="4378325"/>
          <p14:tracePt t="92290" x="5716588" y="4378325"/>
          <p14:tracePt t="92297" x="5756275" y="4386263"/>
          <p14:tracePt t="92305" x="5780088" y="4386263"/>
          <p14:tracePt t="92314" x="5803900" y="4386263"/>
          <p14:tracePt t="92321" x="5835650" y="4386263"/>
          <p14:tracePt t="92329" x="5859463" y="4386263"/>
          <p14:tracePt t="92337" x="5875338" y="4386263"/>
          <p14:tracePt t="92345" x="5899150" y="4386263"/>
          <p14:tracePt t="92353" x="5922963" y="4386263"/>
          <p14:tracePt t="92361" x="5938838" y="4386263"/>
          <p14:tracePt t="92369" x="5946775" y="4386263"/>
          <p14:tracePt t="92377" x="5962650" y="4386263"/>
          <p14:tracePt t="92385" x="5978525" y="4386263"/>
          <p14:tracePt t="92393" x="5986463" y="4386263"/>
          <p14:tracePt t="92401" x="5994400" y="4386263"/>
          <p14:tracePt t="92409" x="6002338" y="4386263"/>
          <p14:tracePt t="92417" x="6026150" y="4386263"/>
          <p14:tracePt t="92425" x="6043613" y="4386263"/>
          <p14:tracePt t="92433" x="6059488" y="4386263"/>
          <p14:tracePt t="92441" x="6075363" y="4386263"/>
          <p14:tracePt t="92449" x="6091238" y="4386263"/>
          <p14:tracePt t="92458" x="6099175" y="4386263"/>
          <p14:tracePt t="92465" x="6115050" y="4386263"/>
          <p14:tracePt t="92474" x="6130925" y="4386263"/>
          <p14:tracePt t="92482" x="6146800" y="4386263"/>
          <p14:tracePt t="92498" x="6162675" y="4386263"/>
          <p14:tracePt t="92505" x="6170613" y="4386263"/>
          <p14:tracePt t="92513" x="6178550" y="4386263"/>
          <p14:tracePt t="92521" x="6186488" y="4386263"/>
          <p14:tracePt t="92529" x="6210300" y="4386263"/>
          <p14:tracePt t="92537" x="6218238" y="4386263"/>
          <p14:tracePt t="92546" x="6226175" y="4386263"/>
          <p14:tracePt t="92553" x="6234113" y="4386263"/>
          <p14:tracePt t="92561" x="6249988" y="4386263"/>
          <p14:tracePt t="92586" x="6257925" y="4386263"/>
          <p14:tracePt t="92945" x="6242050" y="4386263"/>
          <p14:tracePt t="92977" x="6234113" y="4386263"/>
          <p14:tracePt t="93026" x="6226175" y="4394200"/>
          <p14:tracePt t="93050" x="6218238" y="4394200"/>
          <p14:tracePt t="93081" x="6210300" y="4394200"/>
          <p14:tracePt t="93145" x="6202363" y="4394200"/>
          <p14:tracePt t="93161" x="6194425" y="4394200"/>
          <p14:tracePt t="93169" x="6186488" y="4394200"/>
          <p14:tracePt t="93185" x="6178550" y="4394200"/>
          <p14:tracePt t="93193" x="6162675" y="4394200"/>
          <p14:tracePt t="93201" x="6154738" y="4394200"/>
          <p14:tracePt t="93209" x="6146800" y="4394200"/>
          <p14:tracePt t="93218" x="6130925" y="4394200"/>
          <p14:tracePt t="93225" x="6115050" y="4394200"/>
          <p14:tracePt t="93233" x="6107113" y="4402138"/>
          <p14:tracePt t="93241" x="6091238" y="4402138"/>
          <p14:tracePt t="93249" x="6083300" y="4402138"/>
          <p14:tracePt t="93258" x="6067425" y="4402138"/>
          <p14:tracePt t="93265" x="6059488" y="4402138"/>
          <p14:tracePt t="93273" x="6051550" y="4410075"/>
          <p14:tracePt t="93281" x="6034088" y="4410075"/>
          <p14:tracePt t="93289" x="6026150" y="4410075"/>
          <p14:tracePt t="93297" x="6018213" y="4410075"/>
          <p14:tracePt t="93305" x="6010275" y="4410075"/>
          <p14:tracePt t="93313" x="5994400" y="4418013"/>
          <p14:tracePt t="93321" x="5986463" y="4418013"/>
          <p14:tracePt t="93329" x="5978525" y="4418013"/>
          <p14:tracePt t="93337" x="5962650" y="4418013"/>
          <p14:tracePt t="93353" x="5946775" y="4418013"/>
          <p14:tracePt t="93369" x="5938838" y="4418013"/>
          <p14:tracePt t="93377" x="5930900" y="4418013"/>
          <p14:tracePt t="93401" x="5922963" y="4418013"/>
          <p14:tracePt t="93577" x="5915025" y="4418013"/>
          <p14:tracePt t="93633" x="5899150" y="4418013"/>
          <p14:tracePt t="93650" x="5891213" y="4418013"/>
          <p14:tracePt t="93658" x="5891213" y="4425950"/>
          <p14:tracePt t="93665" x="5875338" y="4425950"/>
          <p14:tracePt t="93681" x="5867400" y="4425950"/>
          <p14:tracePt t="93689" x="5851525" y="4433888"/>
          <p14:tracePt t="93705" x="5835650" y="4433888"/>
          <p14:tracePt t="93713" x="5835650" y="4441825"/>
          <p14:tracePt t="93729" x="5827713" y="4441825"/>
          <p14:tracePt t="94274" x="5811838" y="4441825"/>
          <p14:tracePt t="94514" x="5803900" y="4441825"/>
          <p14:tracePt t="94529" x="5795963" y="4441825"/>
          <p14:tracePt t="94561" x="5780088" y="4441825"/>
          <p14:tracePt t="94593" x="5772150" y="4441825"/>
          <p14:tracePt t="94625" x="5764213" y="4441825"/>
          <p14:tracePt t="94649" x="5756275" y="4441825"/>
          <p14:tracePt t="94665" x="5732463" y="4441825"/>
          <p14:tracePt t="94681" x="5724525" y="4441825"/>
          <p14:tracePt t="94689" x="5716588" y="4441825"/>
          <p14:tracePt t="94697" x="5708650" y="4441825"/>
          <p14:tracePt t="94713" x="5700713" y="4441825"/>
          <p14:tracePt t="94721" x="5700713" y="4449763"/>
          <p14:tracePt t="94729" x="5692775" y="4449763"/>
          <p14:tracePt t="94737" x="5684838" y="4449763"/>
          <p14:tracePt t="94769" x="5676900" y="4449763"/>
          <p14:tracePt t="94785" x="5676900" y="4457700"/>
          <p14:tracePt t="94865" x="5667375" y="4457700"/>
          <p14:tracePt t="94929" x="5659438" y="4457700"/>
          <p14:tracePt t="94945" x="5643563" y="4465638"/>
          <p14:tracePt t="94961" x="5635625" y="4465638"/>
          <p14:tracePt t="94969" x="5627688" y="4473575"/>
          <p14:tracePt t="94977" x="5611813" y="4473575"/>
          <p14:tracePt t="94985" x="5603875" y="4481513"/>
          <p14:tracePt t="94993" x="5588000" y="4489450"/>
          <p14:tracePt t="95002" x="5572125" y="4497388"/>
          <p14:tracePt t="95009" x="5556250" y="4505325"/>
          <p14:tracePt t="95017" x="5540375" y="4513263"/>
          <p14:tracePt t="95025" x="5516563" y="4513263"/>
          <p14:tracePt t="95033" x="5492750" y="4521200"/>
          <p14:tracePt t="95042" x="5468938" y="4529138"/>
          <p14:tracePt t="95049" x="5445125" y="4537075"/>
          <p14:tracePt t="95058" x="5421313" y="4537075"/>
          <p14:tracePt t="95065" x="5397500" y="4537075"/>
          <p14:tracePt t="95073" x="5373688" y="4545013"/>
          <p14:tracePt t="95081" x="5349875" y="4552950"/>
          <p14:tracePt t="95090" x="5318125" y="4552950"/>
          <p14:tracePt t="95097" x="5310188" y="4552950"/>
          <p14:tracePt t="95105" x="5284788" y="4552950"/>
          <p14:tracePt t="95113" x="5268913" y="4560888"/>
          <p14:tracePt t="95121" x="5260975" y="4560888"/>
          <p14:tracePt t="95129" x="5245100" y="4560888"/>
          <p14:tracePt t="95137" x="5229225" y="4560888"/>
          <p14:tracePt t="95145" x="5221288" y="4568825"/>
          <p14:tracePt t="95161" x="5213350" y="4568825"/>
          <p14:tracePt t="95169" x="5213350" y="4576763"/>
          <p14:tracePt t="95193" x="5205413" y="4576763"/>
          <p14:tracePt t="95609" x="5197475" y="4576763"/>
          <p14:tracePt t="95745" x="5189538" y="4576763"/>
          <p14:tracePt t="95761" x="5181600" y="4576763"/>
          <p14:tracePt t="95777" x="5173663" y="4576763"/>
          <p14:tracePt t="95825" x="5165725" y="4576763"/>
          <p14:tracePt t="96130" x="5157788" y="4576763"/>
          <p14:tracePt t="96145" x="5157788" y="4584700"/>
          <p14:tracePt t="96153" x="5149850" y="4584700"/>
          <p14:tracePt t="96169" x="5149850" y="4592638"/>
          <p14:tracePt t="96177" x="5141913" y="4600575"/>
          <p14:tracePt t="96570" x="5141913" y="4592638"/>
          <p14:tracePt t="96738" x="5141913" y="4584700"/>
          <p14:tracePt t="96889" x="5149850" y="4584700"/>
          <p14:tracePt t="96961" x="5157788" y="4584700"/>
          <p14:tracePt t="96985" x="5165725" y="4584700"/>
          <p14:tracePt t="97009" x="5173663" y="4584700"/>
          <p14:tracePt t="97058" x="5181600" y="4584700"/>
          <p14:tracePt t="97129" x="5181600" y="4576763"/>
          <p14:tracePt t="97153" x="5189538" y="4576763"/>
          <p14:tracePt t="97233" x="5197475" y="4576763"/>
          <p14:tracePt t="97290" x="5205413" y="4576763"/>
          <p14:tracePt t="97297" x="5205413" y="4568825"/>
          <p14:tracePt t="97330" x="5213350" y="4560888"/>
          <p14:tracePt t="97361" x="5221288" y="4560888"/>
          <p14:tracePt t="97513" x="5229225" y="4560888"/>
          <p14:tracePt t="97554" x="5229225" y="4552950"/>
          <p14:tracePt t="98825" x="5237163" y="4552950"/>
          <p14:tracePt t="98833" x="5268913" y="4552950"/>
          <p14:tracePt t="98841" x="5276850" y="4552950"/>
          <p14:tracePt t="98849" x="5292725" y="4552950"/>
          <p14:tracePt t="98857" x="5300663" y="4552950"/>
          <p14:tracePt t="98865" x="5310188" y="4552950"/>
          <p14:tracePt t="98882" x="5318125" y="4552950"/>
          <p14:tracePt t="98890" x="5326063" y="4552950"/>
          <p14:tracePt t="98897" x="5334000" y="4552950"/>
          <p14:tracePt t="98905" x="5341938" y="4552950"/>
          <p14:tracePt t="98913" x="5349875" y="4552950"/>
          <p14:tracePt t="98921" x="5365750" y="4552950"/>
          <p14:tracePt t="98929" x="5373688" y="4552950"/>
          <p14:tracePt t="98937" x="5381625" y="4552950"/>
          <p14:tracePt t="98945" x="5389563" y="4552950"/>
          <p14:tracePt t="98961" x="5397500" y="4552950"/>
          <p14:tracePt t="98985" x="5405438" y="4552950"/>
          <p14:tracePt t="98993" x="5413375" y="4552950"/>
          <p14:tracePt t="99017" x="5421313" y="4552950"/>
          <p14:tracePt t="99049" x="5429250" y="4552950"/>
          <p14:tracePt t="99057" x="5429250" y="4560888"/>
          <p14:tracePt t="99074" x="5429250" y="4568825"/>
          <p14:tracePt t="99137" x="5437188" y="4568825"/>
          <p14:tracePt t="99145" x="5437188" y="4576763"/>
          <p14:tracePt t="99153" x="5437188" y="4584700"/>
          <p14:tracePt t="99161" x="5445125" y="4584700"/>
          <p14:tracePt t="99169" x="5445125" y="4592638"/>
          <p14:tracePt t="103833" x="5437188" y="4592638"/>
          <p14:tracePt t="103841" x="5429250" y="4592638"/>
          <p14:tracePt t="103849" x="5421313" y="4592638"/>
          <p14:tracePt t="103865" x="5421313" y="4584700"/>
          <p14:tracePt t="103881" x="5429250" y="4576763"/>
          <p14:tracePt t="103897" x="5437188" y="4560888"/>
          <p14:tracePt t="103913" x="5445125" y="4552950"/>
          <p14:tracePt t="103921" x="5445125" y="4537075"/>
          <p14:tracePt t="103929" x="5453063" y="4529138"/>
          <p14:tracePt t="103937" x="5453063" y="4513263"/>
          <p14:tracePt t="103953" x="5461000" y="4505325"/>
          <p14:tracePt t="103961" x="5468938" y="4489450"/>
          <p14:tracePt t="103969" x="5468938" y="4481513"/>
          <p14:tracePt t="103977" x="5476875" y="4473575"/>
          <p14:tracePt t="103985" x="5484813" y="4449763"/>
          <p14:tracePt t="103993" x="5492750" y="4441825"/>
          <p14:tracePt t="104001" x="5500688" y="4433888"/>
          <p14:tracePt t="104009" x="5500688" y="4425950"/>
          <p14:tracePt t="104017" x="5516563" y="4418013"/>
          <p14:tracePt t="104025" x="5516563" y="4410075"/>
          <p14:tracePt t="104033" x="5524500" y="4402138"/>
          <p14:tracePt t="104041" x="5532438" y="4394200"/>
          <p14:tracePt t="104049" x="5540375" y="4378325"/>
          <p14:tracePt t="104058" x="5556250" y="4362450"/>
          <p14:tracePt t="104065" x="5564188" y="4346575"/>
          <p14:tracePt t="104075" x="5572125" y="4330700"/>
          <p14:tracePt t="104081" x="5580063" y="4322763"/>
          <p14:tracePt t="104089" x="5603875" y="4298950"/>
          <p14:tracePt t="104097" x="5611813" y="4273550"/>
          <p14:tracePt t="104105" x="5635625" y="4257675"/>
          <p14:tracePt t="104113" x="5651500" y="4241800"/>
          <p14:tracePt t="104121" x="5659438" y="4217988"/>
          <p14:tracePt t="104129" x="5676900" y="4202113"/>
          <p14:tracePt t="104137" x="5684838" y="4194175"/>
          <p14:tracePt t="104145" x="5684838" y="4178300"/>
          <p14:tracePt t="104153" x="5700713" y="4170363"/>
          <p14:tracePt t="104161" x="5700713" y="4162425"/>
          <p14:tracePt t="104169" x="5708650" y="4146550"/>
          <p14:tracePt t="104177" x="5716588" y="4138613"/>
          <p14:tracePt t="104185" x="5724525" y="4130675"/>
          <p14:tracePt t="104193" x="5732463" y="4122738"/>
          <p14:tracePt t="104201" x="5740400" y="4114800"/>
          <p14:tracePt t="104209" x="5748338" y="4114800"/>
          <p14:tracePt t="104217" x="5748338" y="4106863"/>
          <p14:tracePt t="104225" x="5756275" y="4106863"/>
          <p14:tracePt t="104233" x="5764213" y="4098925"/>
          <p14:tracePt t="104241" x="5772150" y="4098925"/>
          <p14:tracePt t="104249" x="5780088" y="4090988"/>
          <p14:tracePt t="104257" x="5788025" y="4090988"/>
          <p14:tracePt t="104265" x="5795963" y="4075113"/>
          <p14:tracePt t="104275" x="5803900" y="4075113"/>
          <p14:tracePt t="104281" x="5811838" y="4075113"/>
          <p14:tracePt t="104289" x="5811838" y="4067175"/>
          <p14:tracePt t="104305" x="5819775" y="4067175"/>
          <p14:tracePt t="104322" x="5835650" y="4051300"/>
          <p14:tracePt t="104337" x="5843588" y="4043363"/>
          <p14:tracePt t="104346" x="5851525" y="4043363"/>
          <p14:tracePt t="104353" x="5859463" y="4035425"/>
          <p14:tracePt t="104369" x="5875338" y="4027488"/>
          <p14:tracePt t="104377" x="5883275" y="4019550"/>
          <p14:tracePt t="104385" x="5891213" y="4019550"/>
          <p14:tracePt t="104393" x="5899150" y="4019550"/>
          <p14:tracePt t="104401" x="5907088" y="4011613"/>
          <p14:tracePt t="104409" x="5915025" y="4011613"/>
          <p14:tracePt t="104417" x="5922963" y="4011613"/>
          <p14:tracePt t="104425" x="5930900" y="4003675"/>
          <p14:tracePt t="104433" x="5946775" y="3995738"/>
          <p14:tracePt t="104441" x="5970588" y="3987800"/>
          <p14:tracePt t="104449" x="5994400" y="3987800"/>
          <p14:tracePt t="104457" x="6018213" y="3987800"/>
          <p14:tracePt t="104465" x="6051550" y="3987800"/>
          <p14:tracePt t="104474" x="6083300" y="3979863"/>
          <p14:tracePt t="104481" x="6122988" y="3971925"/>
          <p14:tracePt t="104489" x="6154738" y="3971925"/>
          <p14:tracePt t="104497" x="6186488" y="3956050"/>
          <p14:tracePt t="104505" x="6226175" y="3948113"/>
          <p14:tracePt t="104513" x="6249988" y="3938588"/>
          <p14:tracePt t="104521" x="6289675" y="3922713"/>
          <p14:tracePt t="104529" x="6313488" y="3914775"/>
          <p14:tracePt t="104537" x="6345238" y="3898900"/>
          <p14:tracePt t="104545" x="6384925" y="3883025"/>
          <p14:tracePt t="104553" x="6418263" y="3883025"/>
          <p14:tracePt t="104561" x="6442075" y="3867150"/>
          <p14:tracePt t="104569" x="6481763" y="3851275"/>
          <p14:tracePt t="104577" x="6497638" y="3843338"/>
          <p14:tracePt t="104585" x="6513513" y="3843338"/>
          <p14:tracePt t="104593" x="6529388" y="3827463"/>
          <p14:tracePt t="104601" x="6553200" y="3827463"/>
          <p14:tracePt t="104609" x="6561138" y="3819525"/>
          <p14:tracePt t="104617" x="6569075" y="3819525"/>
          <p14:tracePt t="104657" x="6577013" y="3811588"/>
          <p14:tracePt t="104689" x="6584950" y="3811588"/>
          <p14:tracePt t="104745" x="6592888" y="3803650"/>
          <p14:tracePt t="104761" x="6600825" y="3803650"/>
          <p14:tracePt t="104769" x="6608763" y="3803650"/>
          <p14:tracePt t="104777" x="6616700" y="3795713"/>
          <p14:tracePt t="104785" x="6624638" y="3795713"/>
          <p14:tracePt t="104793" x="6632575" y="3787775"/>
          <p14:tracePt t="104801" x="6640513" y="3787775"/>
          <p14:tracePt t="104817" x="6656388" y="3787775"/>
          <p14:tracePt t="104833" x="6672263" y="3779838"/>
          <p14:tracePt t="104841" x="6680200" y="3779838"/>
          <p14:tracePt t="104849" x="6696075" y="3779838"/>
          <p14:tracePt t="104857" x="6704013" y="3771900"/>
          <p14:tracePt t="104865" x="6719888" y="3771900"/>
          <p14:tracePt t="104874" x="6735763" y="3771900"/>
          <p14:tracePt t="104881" x="6751638" y="3771900"/>
          <p14:tracePt t="104897" x="6759575" y="3771900"/>
          <p14:tracePt t="104905" x="6769100" y="3771900"/>
          <p14:tracePt t="105049" x="6777038" y="3771900"/>
          <p14:tracePt t="105074" x="6784975" y="3771900"/>
          <p14:tracePt t="105081" x="6792913" y="3771900"/>
          <p14:tracePt t="105089" x="6800850" y="3771900"/>
          <p14:tracePt t="105105" x="6808788" y="3771900"/>
          <p14:tracePt t="105113" x="6816725" y="3771900"/>
          <p14:tracePt t="105121" x="6824663" y="3771900"/>
          <p14:tracePt t="105137" x="6832600" y="3771900"/>
          <p14:tracePt t="105145" x="6848475" y="3771900"/>
          <p14:tracePt t="105153" x="6856413" y="3771900"/>
          <p14:tracePt t="105161" x="6864350" y="3771900"/>
          <p14:tracePt t="105169" x="6872288" y="3771900"/>
          <p14:tracePt t="105177" x="6888163" y="3771900"/>
          <p14:tracePt t="105193" x="6904038" y="3771900"/>
          <p14:tracePt t="105201" x="6919913" y="3779838"/>
          <p14:tracePt t="105209" x="6935788" y="3779838"/>
          <p14:tracePt t="105217" x="6943725" y="3779838"/>
          <p14:tracePt t="105538" x="6943725" y="3787775"/>
          <p14:tracePt t="105546" x="6935788" y="3795713"/>
          <p14:tracePt t="105553" x="6927850" y="3795713"/>
          <p14:tracePt t="105561" x="6919913" y="3811588"/>
          <p14:tracePt t="105569" x="6911975" y="3811588"/>
          <p14:tracePt t="105577" x="6888163" y="3835400"/>
          <p14:tracePt t="105585" x="6872288" y="3851275"/>
          <p14:tracePt t="105593" x="6848475" y="3867150"/>
          <p14:tracePt t="105601" x="6816725" y="3890963"/>
          <p14:tracePt t="105609" x="6777038" y="3922713"/>
          <p14:tracePt t="105617" x="6743700" y="3948113"/>
          <p14:tracePt t="105625" x="6704013" y="3971925"/>
          <p14:tracePt t="105633" x="6648450" y="4011613"/>
          <p14:tracePt t="105641" x="6577013" y="4043363"/>
          <p14:tracePt t="105649" x="6521450" y="4075113"/>
          <p14:tracePt t="105657" x="6442075" y="4106863"/>
          <p14:tracePt t="105665" x="6369050" y="4154488"/>
          <p14:tracePt t="105674" x="6297613" y="4178300"/>
          <p14:tracePt t="105681" x="6226175" y="4210050"/>
          <p14:tracePt t="105689" x="6162675" y="4249738"/>
          <p14:tracePt t="105697" x="6091238" y="4273550"/>
          <p14:tracePt t="105705" x="6026150" y="4298950"/>
          <p14:tracePt t="105713" x="5946775" y="4322763"/>
          <p14:tracePt t="105721" x="5891213" y="4338638"/>
          <p14:tracePt t="105729" x="5843588" y="4362450"/>
          <p14:tracePt t="105737" x="5803900" y="4378325"/>
          <p14:tracePt t="105745" x="5764213" y="4386263"/>
          <p14:tracePt t="105753" x="5732463" y="4394200"/>
          <p14:tracePt t="105761" x="5716588" y="4394200"/>
          <p14:tracePt t="105769" x="5700713" y="4394200"/>
          <p14:tracePt t="105777" x="5684838" y="4394200"/>
          <p14:tracePt t="105785" x="5667375" y="4394200"/>
          <p14:tracePt t="105793" x="5651500" y="4394200"/>
          <p14:tracePt t="105801" x="5643563" y="4394200"/>
          <p14:tracePt t="105809" x="5611813" y="4394200"/>
          <p14:tracePt t="105817" x="5580063" y="4394200"/>
          <p14:tracePt t="105825" x="5556250" y="4394200"/>
          <p14:tracePt t="105833" x="5540375" y="4394200"/>
          <p14:tracePt t="105841" x="5516563" y="4394200"/>
          <p14:tracePt t="105849" x="5492750" y="4394200"/>
          <p14:tracePt t="105857" x="5476875" y="4394200"/>
          <p14:tracePt t="105865" x="5461000" y="4394200"/>
          <p14:tracePt t="105874" x="5453063" y="4394200"/>
          <p14:tracePt t="105881" x="5437188" y="4386263"/>
          <p14:tracePt t="105889" x="5421313" y="4386263"/>
          <p14:tracePt t="105897" x="5413375" y="4378325"/>
          <p14:tracePt t="105908" x="5397500" y="4370388"/>
          <p14:tracePt t="105921" x="5389563" y="4354513"/>
          <p14:tracePt t="105929" x="5389563" y="4346575"/>
          <p14:tracePt t="105937" x="5389563" y="4338638"/>
          <p14:tracePt t="105945" x="5381625" y="4330700"/>
          <p14:tracePt t="105953" x="5373688" y="4322763"/>
          <p14:tracePt t="105961" x="5365750" y="4314825"/>
          <p14:tracePt t="105969" x="5357813" y="4306888"/>
          <p14:tracePt t="105977" x="5349875" y="4291013"/>
          <p14:tracePt t="105985" x="5334000" y="4291013"/>
          <p14:tracePt t="105993" x="5318125" y="4273550"/>
          <p14:tracePt t="106001" x="5310188" y="4265613"/>
          <p14:tracePt t="106009" x="5292725" y="4265613"/>
          <p14:tracePt t="106017" x="5268913" y="4257675"/>
          <p14:tracePt t="106025" x="5253038" y="4249738"/>
          <p14:tracePt t="106033" x="5245100" y="4241800"/>
          <p14:tracePt t="106041" x="5221288" y="4233863"/>
          <p14:tracePt t="106049" x="5205413" y="4225925"/>
          <p14:tracePt t="106057" x="5189538" y="4225925"/>
          <p14:tracePt t="106065" x="5173663" y="4225925"/>
          <p14:tracePt t="106074" x="5165725" y="4210050"/>
          <p14:tracePt t="106081" x="5149850" y="4210050"/>
          <p14:tracePt t="106089" x="5149850" y="4202113"/>
          <p14:tracePt t="106097" x="5141913" y="4202113"/>
          <p14:tracePt t="106170" x="5126038" y="4202113"/>
          <p14:tracePt t="106201" x="5118100" y="4202113"/>
          <p14:tracePt t="106258" x="5118100" y="4210050"/>
          <p14:tracePt t="106265" x="5118100" y="4217988"/>
          <p14:tracePt t="106274" x="5118100" y="4225925"/>
          <p14:tracePt t="106281" x="5118100" y="4233863"/>
          <p14:tracePt t="106289" x="5118100" y="4257675"/>
          <p14:tracePt t="106297" x="5118100" y="4273550"/>
          <p14:tracePt t="106305" x="5118100" y="4298950"/>
          <p14:tracePt t="106313" x="5118100" y="4330700"/>
          <p14:tracePt t="106321" x="5118100" y="4370388"/>
          <p14:tracePt t="106329" x="5118100" y="4418013"/>
          <p14:tracePt t="106337" x="5118100" y="4449763"/>
          <p14:tracePt t="106345" x="5118100" y="4497388"/>
          <p14:tracePt t="106353" x="5110163" y="4537075"/>
          <p14:tracePt t="106361" x="5110163" y="4560888"/>
          <p14:tracePt t="106369" x="5102225" y="4592638"/>
          <p14:tracePt t="106377" x="5102225" y="4608513"/>
          <p14:tracePt t="106385" x="5094288" y="4624388"/>
          <p14:tracePt t="106393" x="5094288" y="4641850"/>
          <p14:tracePt t="106401" x="5094288" y="4649788"/>
          <p14:tracePt t="106409" x="5094288" y="4657725"/>
          <p14:tracePt t="106417" x="5094288" y="4665663"/>
          <p14:tracePt t="106425" x="5094288" y="4673600"/>
          <p14:tracePt t="106513" x="5094288" y="4657725"/>
          <p14:tracePt t="106521" x="5086350" y="4649788"/>
          <p14:tracePt t="106529" x="5086350" y="4641850"/>
          <p14:tracePt t="106537" x="5086350" y="4624388"/>
          <p14:tracePt t="106545" x="5086350" y="4608513"/>
          <p14:tracePt t="106553" x="5086350" y="4584700"/>
          <p14:tracePt t="106561" x="5078413" y="4568825"/>
          <p14:tracePt t="106569" x="5078413" y="4545013"/>
          <p14:tracePt t="106577" x="5078413" y="4513263"/>
          <p14:tracePt t="106585" x="5070475" y="4489450"/>
          <p14:tracePt t="106593" x="5070475" y="4457700"/>
          <p14:tracePt t="106601" x="5062538" y="4433888"/>
          <p14:tracePt t="106609" x="5062538" y="4410075"/>
          <p14:tracePt t="106617" x="5062538" y="4394200"/>
          <p14:tracePt t="106625" x="5054600" y="4370388"/>
          <p14:tracePt t="106633" x="5046663" y="4354513"/>
          <p14:tracePt t="106641" x="5038725" y="4338638"/>
          <p14:tracePt t="106649" x="5030788" y="4330700"/>
          <p14:tracePt t="106657" x="5022850" y="4314825"/>
          <p14:tracePt t="106665" x="5022850" y="4306888"/>
          <p14:tracePt t="106674" x="5006975" y="4298950"/>
          <p14:tracePt t="106681" x="5006975" y="4291013"/>
          <p14:tracePt t="106689" x="5006975" y="4281488"/>
          <p14:tracePt t="106761" x="4999038" y="4281488"/>
          <p14:tracePt t="106777" x="4999038" y="4291013"/>
          <p14:tracePt t="106785" x="4999038" y="4306888"/>
          <p14:tracePt t="106793" x="4991100" y="4314825"/>
          <p14:tracePt t="106801" x="4991100" y="4330700"/>
          <p14:tracePt t="106809" x="4991100" y="4354513"/>
          <p14:tracePt t="106817" x="4991100" y="4378325"/>
          <p14:tracePt t="106825" x="4991100" y="4410075"/>
          <p14:tracePt t="106833" x="4991100" y="4433888"/>
          <p14:tracePt t="106841" x="4991100" y="4457700"/>
          <p14:tracePt t="106849" x="4991100" y="4481513"/>
          <p14:tracePt t="106857" x="4991100" y="4497388"/>
          <p14:tracePt t="106865" x="4991100" y="4513263"/>
          <p14:tracePt t="106874" x="4991100" y="4521200"/>
          <p14:tracePt t="106913" x="4999038" y="4521200"/>
          <p14:tracePt t="106921" x="5006975" y="4521200"/>
          <p14:tracePt t="106937" x="5014913" y="4521200"/>
          <p14:tracePt t="106953" x="5022850" y="4521200"/>
          <p14:tracePt t="106961" x="5030788" y="4505325"/>
          <p14:tracePt t="106969" x="5038725" y="4497388"/>
          <p14:tracePt t="106977" x="5054600" y="4473575"/>
          <p14:tracePt t="106985" x="5062538" y="4457700"/>
          <p14:tracePt t="106993" x="5070475" y="4441825"/>
          <p14:tracePt t="107001" x="5078413" y="4425950"/>
          <p14:tracePt t="107009" x="5094288" y="4410075"/>
          <p14:tracePt t="107017" x="5102225" y="4394200"/>
          <p14:tracePt t="107025" x="5110163" y="4378325"/>
          <p14:tracePt t="107033" x="5118100" y="4370388"/>
          <p14:tracePt t="107041" x="5126038" y="4354513"/>
          <p14:tracePt t="107049" x="5133975" y="4346575"/>
          <p14:tracePt t="107057" x="5141913" y="4338638"/>
          <p14:tracePt t="107065" x="5141913" y="4330700"/>
          <p14:tracePt t="107074" x="5141913" y="4322763"/>
          <p14:tracePt t="107081" x="5149850" y="4322763"/>
          <p14:tracePt t="107089" x="5149850" y="4314825"/>
          <p14:tracePt t="107105" x="5149850" y="4306888"/>
          <p14:tracePt t="107217" x="5149850" y="4314825"/>
          <p14:tracePt t="107225" x="5149850" y="4322763"/>
          <p14:tracePt t="107233" x="5149850" y="4330700"/>
          <p14:tracePt t="107241" x="5157788" y="4362450"/>
          <p14:tracePt t="107249" x="5157788" y="4386263"/>
          <p14:tracePt t="107257" x="5157788" y="4402138"/>
          <p14:tracePt t="107265" x="5157788" y="4425950"/>
          <p14:tracePt t="107274" x="5157788" y="4449763"/>
          <p14:tracePt t="107281" x="5157788" y="4473575"/>
          <p14:tracePt t="107290" x="5157788" y="4489450"/>
          <p14:tracePt t="107297" x="5157788" y="4497388"/>
          <p14:tracePt t="107305" x="5157788" y="4505325"/>
          <p14:tracePt t="107313" x="5157788" y="4513263"/>
          <p14:tracePt t="107377" x="5165725" y="4513263"/>
          <p14:tracePt t="107417" x="5165725" y="4505325"/>
          <p14:tracePt t="107433" x="5165725" y="4497388"/>
          <p14:tracePt t="107441" x="5165725" y="4489450"/>
          <p14:tracePt t="107449" x="5165725" y="4473575"/>
          <p14:tracePt t="107457" x="5165725" y="4457700"/>
          <p14:tracePt t="107465" x="5165725" y="4449763"/>
          <p14:tracePt t="107474" x="5165725" y="4441825"/>
          <p14:tracePt t="107481" x="5165725" y="4425950"/>
          <p14:tracePt t="107489" x="5165725" y="4402138"/>
          <p14:tracePt t="107497" x="5173663" y="4394200"/>
          <p14:tracePt t="107505" x="5173663" y="4386263"/>
          <p14:tracePt t="107513" x="5173663" y="4370388"/>
          <p14:tracePt t="107529" x="5173663" y="4362450"/>
          <p14:tracePt t="107537" x="5173663" y="4346575"/>
          <p14:tracePt t="107545" x="5173663" y="4338638"/>
          <p14:tracePt t="107561" x="5173663" y="4330700"/>
          <p14:tracePt t="107569" x="5173663" y="4322763"/>
          <p14:tracePt t="107578" x="5173663" y="4314825"/>
          <p14:tracePt t="107585" x="5165725" y="4314825"/>
          <p14:tracePt t="107593" x="5165725" y="4306888"/>
          <p14:tracePt t="107602" x="5157788" y="4298950"/>
          <p14:tracePt t="107625" x="5157788" y="4291013"/>
          <p14:tracePt t="107641" x="5149850" y="4291013"/>
          <p14:tracePt t="107657" x="5149850" y="4281488"/>
          <p14:tracePt t="107674" x="5141913" y="4281488"/>
          <p14:tracePt t="107681" x="5133975" y="4281488"/>
          <p14:tracePt t="107697" x="5126038" y="4281488"/>
          <p14:tracePt t="107713" x="5118100" y="4281488"/>
          <p14:tracePt t="107729" x="5110163" y="4281488"/>
          <p14:tracePt t="107745" x="5102225" y="4281488"/>
          <p14:tracePt t="107762" x="5094288" y="4281488"/>
          <p14:tracePt t="107777" x="5094288" y="4298950"/>
          <p14:tracePt t="107785" x="5086350" y="4322763"/>
          <p14:tracePt t="107793" x="5078413" y="4346575"/>
          <p14:tracePt t="107801" x="5070475" y="4370388"/>
          <p14:tracePt t="107809" x="5070475" y="4386263"/>
          <p14:tracePt t="107817" x="5070475" y="4394200"/>
          <p14:tracePt t="107825" x="5062538" y="4418013"/>
          <p14:tracePt t="107833" x="5062538" y="4425950"/>
          <p14:tracePt t="107841" x="5062538" y="4433888"/>
          <p14:tracePt t="107849" x="5062538" y="4441825"/>
          <p14:tracePt t="107857" x="5062538" y="4457700"/>
          <p14:tracePt t="107874" x="5062538" y="4465638"/>
          <p14:tracePt t="107945" x="5070475" y="4465638"/>
          <p14:tracePt t="107953" x="5086350" y="4457700"/>
          <p14:tracePt t="107961" x="5094288" y="4441825"/>
          <p14:tracePt t="107969" x="5110163" y="4425950"/>
          <p14:tracePt t="107977" x="5126038" y="4410075"/>
          <p14:tracePt t="107985" x="5141913" y="4378325"/>
          <p14:tracePt t="107993" x="5157788" y="4354513"/>
          <p14:tracePt t="108001" x="5181600" y="4330700"/>
          <p14:tracePt t="108009" x="5197475" y="4306888"/>
          <p14:tracePt t="108017" x="5213350" y="4291013"/>
          <p14:tracePt t="108025" x="5221288" y="4281488"/>
          <p14:tracePt t="108033" x="5229225" y="4273550"/>
          <p14:tracePt t="108081" x="5229225" y="4281488"/>
          <p14:tracePt t="108089" x="5229225" y="4306888"/>
          <p14:tracePt t="108098" x="5221288" y="4338638"/>
          <p14:tracePt t="108105" x="5213350" y="4362450"/>
          <p14:tracePt t="108114" x="5205413" y="4378325"/>
          <p14:tracePt t="108121" x="5197475" y="4402138"/>
          <p14:tracePt t="108129" x="5189538" y="4418013"/>
          <p14:tracePt t="108137" x="5189538" y="4433888"/>
          <p14:tracePt t="108145" x="5189538" y="4449763"/>
          <p14:tracePt t="108153" x="5181600" y="4457700"/>
          <p14:tracePt t="108161" x="5181600" y="4465638"/>
          <p14:tracePt t="108241" x="5189538" y="4465638"/>
          <p14:tracePt t="108257" x="5197475" y="4465638"/>
          <p14:tracePt t="108265" x="5197475" y="4457700"/>
          <p14:tracePt t="108273" x="5205413" y="4457700"/>
          <p14:tracePt t="108289" x="5213350" y="4457700"/>
          <p14:tracePt t="108297" x="5221288" y="4457700"/>
          <p14:tracePt t="108329" x="5229225" y="4457700"/>
          <p14:tracePt t="108337" x="5229225" y="4449763"/>
          <p14:tracePt t="108361" x="5237163" y="4449763"/>
          <p14:tracePt t="108385" x="5245100" y="4449763"/>
          <p14:tracePt t="108393" x="5253038" y="4449763"/>
          <p14:tracePt t="108409" x="5260975" y="4441825"/>
          <p14:tracePt t="108425" x="5268913" y="4441825"/>
          <p14:tracePt t="108449" x="5276850" y="4441825"/>
          <p14:tracePt t="108490" x="5284788" y="4441825"/>
          <p14:tracePt t="108497" x="5284788" y="4433888"/>
          <p14:tracePt t="108505" x="5292725" y="4433888"/>
          <p14:tracePt t="108513" x="5300663" y="4425950"/>
          <p14:tracePt t="108521" x="5310188" y="4425950"/>
          <p14:tracePt t="108529" x="5318125" y="4425950"/>
          <p14:tracePt t="108537" x="5326063" y="4425950"/>
          <p14:tracePt t="108545" x="5334000" y="4418013"/>
          <p14:tracePt t="108569" x="5341938" y="4418013"/>
          <p14:tracePt t="108577" x="5349875" y="4418013"/>
          <p14:tracePt t="108601" x="5357813" y="4410075"/>
          <p14:tracePt t="108617" x="5365750" y="4410075"/>
          <p14:tracePt t="108625" x="5389563" y="4410075"/>
          <p14:tracePt t="108633" x="5413375" y="4402138"/>
          <p14:tracePt t="108641" x="5437188" y="4402138"/>
          <p14:tracePt t="108649" x="5461000" y="4402138"/>
          <p14:tracePt t="108657" x="5500688" y="4394200"/>
          <p14:tracePt t="108665" x="5532438" y="4394200"/>
          <p14:tracePt t="108674" x="5580063" y="4394200"/>
          <p14:tracePt t="108681" x="5619750" y="4386263"/>
          <p14:tracePt t="108689" x="5667375" y="4386263"/>
          <p14:tracePt t="108697" x="5716588" y="4378325"/>
          <p14:tracePt t="108705" x="5772150" y="4370388"/>
          <p14:tracePt t="108713" x="5851525" y="4362450"/>
          <p14:tracePt t="108722" x="5915025" y="4362450"/>
          <p14:tracePt t="108729" x="5986463" y="4354513"/>
          <p14:tracePt t="108737" x="6083300" y="4338638"/>
          <p14:tracePt t="108745" x="6170613" y="4330700"/>
          <p14:tracePt t="108753" x="6257925" y="4322763"/>
          <p14:tracePt t="108761" x="6345238" y="4314825"/>
          <p14:tracePt t="108769" x="6426200" y="4298950"/>
          <p14:tracePt t="108777" x="6513513" y="4281488"/>
          <p14:tracePt t="108785" x="6577013" y="4265613"/>
          <p14:tracePt t="108793" x="6648450" y="4249738"/>
          <p14:tracePt t="108801" x="6735763" y="4241800"/>
          <p14:tracePt t="108809" x="6800850" y="4225925"/>
          <p14:tracePt t="108817" x="6872288" y="4202113"/>
          <p14:tracePt t="108825" x="6943725" y="4186238"/>
          <p14:tracePt t="108833" x="6999288" y="4170363"/>
          <p14:tracePt t="108841" x="7054850" y="4162425"/>
          <p14:tracePt t="108849" x="7110413" y="4146550"/>
          <p14:tracePt t="108857" x="7175500" y="4130675"/>
          <p14:tracePt t="108865" x="7231063" y="4122738"/>
          <p14:tracePt t="108874" x="7286625" y="4106863"/>
          <p14:tracePt t="108881" x="7350125" y="4106863"/>
          <p14:tracePt t="108890" x="7413625" y="4098925"/>
          <p14:tracePt t="108897" x="7469188" y="4090988"/>
          <p14:tracePt t="108905" x="7542213" y="4083050"/>
          <p14:tracePt t="108924" x="7677150" y="4059238"/>
          <p14:tracePt t="108929" x="7748588" y="4059238"/>
          <p14:tracePt t="108937" x="7827963" y="4051300"/>
          <p14:tracePt t="108945" x="7893050" y="4043363"/>
          <p14:tracePt t="108953" x="7964488" y="4035425"/>
          <p14:tracePt t="108961" x="8043863" y="4027488"/>
          <p14:tracePt t="108969" x="8115300" y="4019550"/>
          <p14:tracePt t="108977" x="8186738" y="4011613"/>
          <p14:tracePt t="108985" x="8267700" y="4003675"/>
          <p14:tracePt t="108993" x="8331200" y="3995738"/>
          <p14:tracePt t="109001" x="8410575" y="3979863"/>
          <p14:tracePt t="109009" x="8482013" y="3971925"/>
          <p14:tracePt t="109017" x="8561388" y="3963988"/>
          <p14:tracePt t="109025" x="8642350" y="3963988"/>
          <p14:tracePt t="109033" x="8729663" y="3938588"/>
          <p14:tracePt t="109041" x="8824913" y="3930650"/>
          <p14:tracePt t="109049" x="8912225" y="3922713"/>
          <p14:tracePt t="109057" x="8985250" y="3906838"/>
          <p14:tracePt t="109066" x="9064625" y="3906838"/>
          <p14:tracePt t="109074" x="9136063" y="389096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41F89-4C44-48F9-B26A-81BE6CAA87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833" y="1044575"/>
            <a:ext cx="7777559" cy="5492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엔티티 관계도 작성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276" name="슬라이드 번호 개체 틀 3">
            <a:extLst>
              <a:ext uri="{FF2B5EF4-FFF2-40B4-BE49-F238E27FC236}">
                <a16:creationId xmlns:a16="http://schemas.microsoft.com/office/drawing/2014/main" id="{1E74C004-8F4D-4585-B271-E15C2897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DF749-3484-4C41-8564-8D8FF84D877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4277" name="그림 1">
            <a:extLst>
              <a:ext uri="{FF2B5EF4-FFF2-40B4-BE49-F238E27FC236}">
                <a16:creationId xmlns:a16="http://schemas.microsoft.com/office/drawing/2014/main" id="{8830168E-F61D-4BA2-A965-DC52D00A0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00" y="1539776"/>
            <a:ext cx="3672408" cy="50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A78EBED-F3BB-4108-ADF1-1FA85AD7B696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013"/>
    </mc:Choice>
    <mc:Fallback>
      <p:transition spd="slow" advTm="96013"/>
    </mc:Fallback>
  </mc:AlternateContent>
  <p:extLst>
    <p:ext uri="{3A86A75C-4F4B-4683-9AE1-C65F6400EC91}">
      <p14:laserTraceLst xmlns:p14="http://schemas.microsoft.com/office/powerpoint/2010/main">
        <p14:tracePtLst>
          <p14:tracePt t="712" x="8761413" y="3660775"/>
          <p14:tracePt t="720" x="8545513" y="3676650"/>
          <p14:tracePt t="728" x="8307388" y="3676650"/>
          <p14:tracePt t="736" x="8043863" y="3676650"/>
          <p14:tracePt t="744" x="7804150" y="3684588"/>
          <p14:tracePt t="752" x="7542213" y="3684588"/>
          <p14:tracePt t="760" x="7262813" y="3684588"/>
          <p14:tracePt t="768" x="6975475" y="3676650"/>
          <p14:tracePt t="777" x="6704013" y="3636963"/>
          <p14:tracePt t="785" x="6369050" y="3613150"/>
          <p14:tracePt t="792" x="6034088" y="3563938"/>
          <p14:tracePt t="800" x="5740400" y="3508375"/>
          <p14:tracePt t="808" x="5421313" y="3421063"/>
          <p14:tracePt t="816" x="5133975" y="3341688"/>
          <p14:tracePt t="824" x="4854575" y="3252788"/>
          <p14:tracePt t="832" x="4616450" y="3189288"/>
          <p14:tracePt t="841" x="4400550" y="3125788"/>
          <p14:tracePt t="848" x="4289425" y="3094038"/>
          <p14:tracePt t="857" x="4184650" y="3070225"/>
          <p14:tracePt t="864" x="4105275" y="3038475"/>
          <p14:tracePt t="1256" x="4121150" y="3046413"/>
          <p14:tracePt t="1264" x="4121150" y="3070225"/>
          <p14:tracePt t="1272" x="4121150" y="3094038"/>
          <p14:tracePt t="1280" x="4121150" y="3101975"/>
          <p14:tracePt t="1288" x="4129088" y="3117850"/>
          <p14:tracePt t="1296" x="4137025" y="3117850"/>
          <p14:tracePt t="1305" x="4137025" y="3125788"/>
          <p14:tracePt t="1312" x="4137025" y="3133725"/>
          <p14:tracePt t="1321" x="4137025" y="3141663"/>
          <p14:tracePt t="1336" x="4137025" y="3149600"/>
          <p14:tracePt t="1344" x="4144963" y="3149600"/>
          <p14:tracePt t="1368" x="4144963" y="3157538"/>
          <p14:tracePt t="1376" x="4152900" y="3157538"/>
          <p14:tracePt t="1392" x="4160838" y="3157538"/>
          <p14:tracePt t="1457" x="4160838" y="3165475"/>
          <p14:tracePt t="1505" x="4168775" y="3165475"/>
          <p14:tracePt t="1569" x="4176713" y="3149600"/>
          <p14:tracePt t="1576" x="4200525" y="3109913"/>
          <p14:tracePt t="1584" x="4241800" y="3070225"/>
          <p14:tracePt t="1592" x="4249738" y="3038475"/>
          <p14:tracePt t="1600" x="4249738" y="3030538"/>
          <p14:tracePt t="2536" x="4241800" y="3038475"/>
          <p14:tracePt t="2544" x="4217988" y="3062288"/>
          <p14:tracePt t="2552" x="4200525" y="3086100"/>
          <p14:tracePt t="2560" x="4192588" y="3101975"/>
          <p14:tracePt t="2568" x="4184650" y="3109913"/>
          <p14:tracePt t="2616" x="4176713" y="3101975"/>
          <p14:tracePt t="2624" x="4168775" y="3094038"/>
          <p14:tracePt t="2632" x="4160838" y="3094038"/>
          <p14:tracePt t="2640" x="4160838" y="3086100"/>
          <p14:tracePt t="2648" x="4152900" y="3086100"/>
          <p14:tracePt t="2657" x="4144963" y="3078163"/>
          <p14:tracePt t="2664" x="4137025" y="3070225"/>
          <p14:tracePt t="2672" x="4129088" y="3062288"/>
          <p14:tracePt t="2680" x="4113213" y="3038475"/>
          <p14:tracePt t="2688" x="4105275" y="3030538"/>
          <p14:tracePt t="2696" x="4073525" y="3014663"/>
          <p14:tracePt t="2704" x="4057650" y="2990850"/>
          <p14:tracePt t="2712" x="4025900" y="2974975"/>
          <p14:tracePt t="2720" x="4002088" y="2951163"/>
          <p14:tracePt t="2728" x="3978275" y="2927350"/>
          <p14:tracePt t="2736" x="3962400" y="2919413"/>
          <p14:tracePt t="2744" x="3938588" y="2894013"/>
          <p14:tracePt t="2752" x="3922713" y="2886075"/>
          <p14:tracePt t="2760" x="3890963" y="2862263"/>
          <p14:tracePt t="2768" x="3867150" y="2854325"/>
          <p14:tracePt t="2776" x="3843338" y="2830513"/>
          <p14:tracePt t="2784" x="3802063" y="2806700"/>
          <p14:tracePt t="2792" x="3762375" y="2782888"/>
          <p14:tracePt t="2800" x="3738563" y="2759075"/>
          <p14:tracePt t="2808" x="3698875" y="2743200"/>
          <p14:tracePt t="2816" x="3659188" y="2719388"/>
          <p14:tracePt t="2825" x="3619500" y="2711450"/>
          <p14:tracePt t="2832" x="3579813" y="2695575"/>
          <p14:tracePt t="2841" x="3524250" y="2671763"/>
          <p14:tracePt t="2848" x="3476625" y="2647950"/>
          <p14:tracePt t="2856" x="3419475" y="2624138"/>
          <p14:tracePt t="2864" x="3371850" y="2600325"/>
          <p14:tracePt t="2872" x="3316288" y="2576513"/>
          <p14:tracePt t="2890" x="3205163" y="2527300"/>
          <p14:tracePt t="2896" x="3133725" y="2503488"/>
          <p14:tracePt t="2904" x="3076575" y="2479675"/>
          <p14:tracePt t="2912" x="3021013" y="2455863"/>
          <p14:tracePt t="2920" x="2989263" y="2439988"/>
          <p14:tracePt t="2928" x="2925763" y="2408238"/>
          <p14:tracePt t="2936" x="2894013" y="2384425"/>
          <p14:tracePt t="2944" x="2854325" y="2368550"/>
          <p14:tracePt t="2952" x="2790825" y="2328863"/>
          <p14:tracePt t="2960" x="2733675" y="2297113"/>
          <p14:tracePt t="2968" x="2678113" y="2265363"/>
          <p14:tracePt t="2976" x="2622550" y="2233613"/>
          <p14:tracePt t="2984" x="2574925" y="2208213"/>
          <p14:tracePt t="2992" x="2527300" y="2176463"/>
          <p14:tracePt t="3000" x="2479675" y="2144713"/>
          <p14:tracePt t="3008" x="2432050" y="2120900"/>
          <p14:tracePt t="3016" x="2384425" y="2089150"/>
          <p14:tracePt t="3025" x="2335213" y="2065338"/>
          <p14:tracePt t="3033" x="2311400" y="2057400"/>
          <p14:tracePt t="3041" x="2271713" y="2033588"/>
          <p14:tracePt t="3048" x="2239963" y="2009775"/>
          <p14:tracePt t="3056" x="2208213" y="1993900"/>
          <p14:tracePt t="3065" x="2184400" y="1985963"/>
          <p14:tracePt t="3072" x="2160588" y="1954213"/>
          <p14:tracePt t="3080" x="2144713" y="1946275"/>
          <p14:tracePt t="3088" x="2128838" y="1922463"/>
          <p14:tracePt t="3096" x="2112963" y="1906588"/>
          <p14:tracePt t="3104" x="2105025" y="1898650"/>
          <p14:tracePt t="3112" x="2089150" y="1873250"/>
          <p14:tracePt t="3120" x="2089150" y="1857375"/>
          <p14:tracePt t="3128" x="2073275" y="1849438"/>
          <p14:tracePt t="3136" x="2065338" y="1825625"/>
          <p14:tracePt t="3144" x="2049463" y="1801813"/>
          <p14:tracePt t="3152" x="2041525" y="1793875"/>
          <p14:tracePt t="3160" x="2041525" y="1785938"/>
          <p14:tracePt t="3168" x="2025650" y="1762125"/>
          <p14:tracePt t="3176" x="2017713" y="1754188"/>
          <p14:tracePt t="3184" x="2008188" y="1746250"/>
          <p14:tracePt t="3192" x="2000250" y="1730375"/>
          <p14:tracePt t="3200" x="1992313" y="1722438"/>
          <p14:tracePt t="3208" x="1992313" y="1714500"/>
          <p14:tracePt t="3216" x="1992313" y="1706563"/>
          <p14:tracePt t="3224" x="1984375" y="1698625"/>
          <p14:tracePt t="3232" x="1984375" y="1690688"/>
          <p14:tracePt t="3241" x="1984375" y="1682750"/>
          <p14:tracePt t="3248" x="1984375" y="1674813"/>
          <p14:tracePt t="3257" x="1976438" y="1666875"/>
          <p14:tracePt t="3272" x="1976438" y="1651000"/>
          <p14:tracePt t="3288" x="1968500" y="1643063"/>
          <p14:tracePt t="3296" x="1968500" y="1635125"/>
          <p14:tracePt t="3400" x="1968500" y="1627188"/>
          <p14:tracePt t="3408" x="1976438" y="1627188"/>
          <p14:tracePt t="3432" x="1992313" y="1627188"/>
          <p14:tracePt t="3448" x="1992313" y="1619250"/>
          <p14:tracePt t="3456" x="2000250" y="1619250"/>
          <p14:tracePt t="3481" x="2008188" y="1619250"/>
          <p14:tracePt t="3505" x="2017713" y="1619250"/>
          <p14:tracePt t="3512" x="2025650" y="1611313"/>
          <p14:tracePt t="3536" x="2033588" y="1611313"/>
          <p14:tracePt t="3544" x="2041525" y="1611313"/>
          <p14:tracePt t="3552" x="2041525" y="1603375"/>
          <p14:tracePt t="3560" x="2049463" y="1603375"/>
          <p14:tracePt t="3568" x="2057400" y="1603375"/>
          <p14:tracePt t="3576" x="2065338" y="1595438"/>
          <p14:tracePt t="3584" x="2073275" y="1595438"/>
          <p14:tracePt t="3592" x="2089150" y="1587500"/>
          <p14:tracePt t="3600" x="2097088" y="1579563"/>
          <p14:tracePt t="3608" x="2105025" y="1579563"/>
          <p14:tracePt t="3616" x="2120900" y="1579563"/>
          <p14:tracePt t="3624" x="2136775" y="1579563"/>
          <p14:tracePt t="3632" x="2152650" y="1571625"/>
          <p14:tracePt t="3641" x="2160588" y="1571625"/>
          <p14:tracePt t="3648" x="2176463" y="1571625"/>
          <p14:tracePt t="3657" x="2192338" y="1571625"/>
          <p14:tracePt t="3664" x="2208213" y="1571625"/>
          <p14:tracePt t="3672" x="2216150" y="1571625"/>
          <p14:tracePt t="3680" x="2232025" y="1571625"/>
          <p14:tracePt t="3688" x="2247900" y="1571625"/>
          <p14:tracePt t="3696" x="2263775" y="1571625"/>
          <p14:tracePt t="3704" x="2279650" y="1571625"/>
          <p14:tracePt t="3712" x="2303463" y="1571625"/>
          <p14:tracePt t="3720" x="2335213" y="1571625"/>
          <p14:tracePt t="3728" x="2366963" y="1571625"/>
          <p14:tracePt t="3736" x="2400300" y="1571625"/>
          <p14:tracePt t="3744" x="2432050" y="1579563"/>
          <p14:tracePt t="3752" x="2463800" y="1587500"/>
          <p14:tracePt t="3760" x="2503488" y="1587500"/>
          <p14:tracePt t="3768" x="2535238" y="1595438"/>
          <p14:tracePt t="3776" x="2559050" y="1595438"/>
          <p14:tracePt t="3784" x="2574925" y="1595438"/>
          <p14:tracePt t="3792" x="2590800" y="1595438"/>
          <p14:tracePt t="3800" x="2606675" y="1603375"/>
          <p14:tracePt t="3808" x="2614613" y="1603375"/>
          <p14:tracePt t="3824" x="2622550" y="1603375"/>
          <p14:tracePt t="3832" x="2630488" y="1603375"/>
          <p14:tracePt t="3912" x="2638425" y="1603375"/>
          <p14:tracePt t="3928" x="2646363" y="1603375"/>
          <p14:tracePt t="3936" x="2654300" y="1603375"/>
          <p14:tracePt t="3944" x="2662238" y="1595438"/>
          <p14:tracePt t="3960" x="2678113" y="1595438"/>
          <p14:tracePt t="3968" x="2686050" y="1595438"/>
          <p14:tracePt t="3976" x="2701925" y="1595438"/>
          <p14:tracePt t="3984" x="2717800" y="1595438"/>
          <p14:tracePt t="3992" x="2733675" y="1595438"/>
          <p14:tracePt t="4000" x="2751138" y="1595438"/>
          <p14:tracePt t="4008" x="2767013" y="1595438"/>
          <p14:tracePt t="4016" x="2782888" y="1603375"/>
          <p14:tracePt t="4025" x="2790825" y="1603375"/>
          <p14:tracePt t="4032" x="2798763" y="1603375"/>
          <p14:tracePt t="4040" x="2814638" y="1603375"/>
          <p14:tracePt t="4056" x="2822575" y="1603375"/>
          <p14:tracePt t="4064" x="2830513" y="1603375"/>
          <p14:tracePt t="4297" x="2830513" y="1611313"/>
          <p14:tracePt t="4352" x="2838450" y="1611313"/>
          <p14:tracePt t="4497" x="2846388" y="1611313"/>
          <p14:tracePt t="4529" x="2854325" y="1611313"/>
          <p14:tracePt t="4536" x="2854325" y="1603375"/>
          <p14:tracePt t="5672" x="2862263" y="1603375"/>
          <p14:tracePt t="5696" x="2870200" y="1603375"/>
          <p14:tracePt t="5704" x="2878138" y="1611313"/>
          <p14:tracePt t="5720" x="2878138" y="1619250"/>
          <p14:tracePt t="5728" x="2886075" y="1619250"/>
          <p14:tracePt t="5744" x="2894013" y="1619250"/>
          <p14:tracePt t="5752" x="2901950" y="1627188"/>
          <p14:tracePt t="5760" x="2909888" y="1627188"/>
          <p14:tracePt t="5800" x="2917825" y="1627188"/>
          <p14:tracePt t="5816" x="2933700" y="1627188"/>
          <p14:tracePt t="5832" x="2941638" y="1635125"/>
          <p14:tracePt t="5840" x="2949575" y="1635125"/>
          <p14:tracePt t="5848" x="2957513" y="1635125"/>
          <p14:tracePt t="5856" x="2973388" y="1635125"/>
          <p14:tracePt t="5864" x="2981325" y="1635125"/>
          <p14:tracePt t="5872" x="2997200" y="1635125"/>
          <p14:tracePt t="5880" x="3013075" y="1635125"/>
          <p14:tracePt t="5891" x="3028950" y="1635125"/>
          <p14:tracePt t="5896" x="3052763" y="1643063"/>
          <p14:tracePt t="5904" x="3084513" y="1651000"/>
          <p14:tracePt t="5912" x="3109913" y="1658938"/>
          <p14:tracePt t="5920" x="3133725" y="1666875"/>
          <p14:tracePt t="5928" x="3165475" y="1682750"/>
          <p14:tracePt t="5936" x="3189288" y="1682750"/>
          <p14:tracePt t="5944" x="3221038" y="1698625"/>
          <p14:tracePt t="5952" x="3252788" y="1722438"/>
          <p14:tracePt t="5960" x="3292475" y="1730375"/>
          <p14:tracePt t="5968" x="3316288" y="1738313"/>
          <p14:tracePt t="5976" x="3340100" y="1754188"/>
          <p14:tracePt t="5984" x="3363913" y="1762125"/>
          <p14:tracePt t="5992" x="3379788" y="1770063"/>
          <p14:tracePt t="6000" x="3395663" y="1785938"/>
          <p14:tracePt t="6008" x="3411538" y="1793875"/>
          <p14:tracePt t="6016" x="3427413" y="1809750"/>
          <p14:tracePt t="6024" x="3443288" y="1825625"/>
          <p14:tracePt t="6032" x="3451225" y="1833563"/>
          <p14:tracePt t="6040" x="3467100" y="1841500"/>
          <p14:tracePt t="6048" x="3484563" y="1857375"/>
          <p14:tracePt t="6057" x="3500438" y="1873250"/>
          <p14:tracePt t="6064" x="3508375" y="1881188"/>
          <p14:tracePt t="6072" x="3524250" y="1906588"/>
          <p14:tracePt t="6080" x="3556000" y="1914525"/>
          <p14:tracePt t="6088" x="3571875" y="1930400"/>
          <p14:tracePt t="6096" x="3587750" y="1938338"/>
          <p14:tracePt t="6104" x="3603625" y="1954213"/>
          <p14:tracePt t="6112" x="3627438" y="1954213"/>
          <p14:tracePt t="6120" x="3643313" y="1962150"/>
          <p14:tracePt t="6128" x="3667125" y="1978025"/>
          <p14:tracePt t="6136" x="3675063" y="1978025"/>
          <p14:tracePt t="6144" x="3690938" y="1985963"/>
          <p14:tracePt t="6152" x="3706813" y="1993900"/>
          <p14:tracePt t="6160" x="3722688" y="1993900"/>
          <p14:tracePt t="6168" x="3730625" y="1993900"/>
          <p14:tracePt t="6184" x="3738563" y="1993900"/>
          <p14:tracePt t="6192" x="3746500" y="1993900"/>
          <p14:tracePt t="6208" x="3754438" y="1993900"/>
          <p14:tracePt t="6216" x="3762375" y="1993900"/>
          <p14:tracePt t="6400" x="3770313" y="1993900"/>
          <p14:tracePt t="6456" x="3778250" y="1993900"/>
          <p14:tracePt t="6472" x="3786188" y="1993900"/>
          <p14:tracePt t="6481" x="3794125" y="1993900"/>
          <p14:tracePt t="6504" x="3802063" y="1993900"/>
          <p14:tracePt t="6520" x="3810000" y="1993900"/>
          <p14:tracePt t="6536" x="3817938" y="1993900"/>
          <p14:tracePt t="6544" x="3825875" y="1993900"/>
          <p14:tracePt t="6560" x="3833813" y="1993900"/>
          <p14:tracePt t="6576" x="3843338" y="1993900"/>
          <p14:tracePt t="6592" x="3843338" y="2001838"/>
          <p14:tracePt t="6600" x="3851275" y="2001838"/>
          <p14:tracePt t="6616" x="3859213" y="2001838"/>
          <p14:tracePt t="6632" x="3867150" y="2009775"/>
          <p14:tracePt t="6680" x="3883025" y="2009775"/>
          <p14:tracePt t="6712" x="3890963" y="2009775"/>
          <p14:tracePt t="6720" x="3890963" y="2017713"/>
          <p14:tracePt t="6736" x="3898900" y="2017713"/>
          <p14:tracePt t="6768" x="3906838" y="2017713"/>
          <p14:tracePt t="6776" x="3914775" y="2025650"/>
          <p14:tracePt t="6792" x="3922713" y="2025650"/>
          <p14:tracePt t="6800" x="3930650" y="2041525"/>
          <p14:tracePt t="6816" x="3938588" y="2041525"/>
          <p14:tracePt t="6824" x="3954463" y="2049463"/>
          <p14:tracePt t="6832" x="3954463" y="2057400"/>
          <p14:tracePt t="6840" x="3978275" y="2065338"/>
          <p14:tracePt t="6848" x="3986213" y="2073275"/>
          <p14:tracePt t="6857" x="3994150" y="2081213"/>
          <p14:tracePt t="6864" x="4010025" y="2097088"/>
          <p14:tracePt t="6872" x="4017963" y="2097088"/>
          <p14:tracePt t="6891" x="4041775" y="2120900"/>
          <p14:tracePt t="6896" x="4049713" y="2120900"/>
          <p14:tracePt t="6904" x="4057650" y="2128838"/>
          <p14:tracePt t="6920" x="4065588" y="2128838"/>
          <p14:tracePt t="6928" x="4065588" y="2136775"/>
          <p14:tracePt t="6936" x="4073525" y="2136775"/>
          <p14:tracePt t="6968" x="4073525" y="2144713"/>
          <p14:tracePt t="6993" x="4073525" y="2152650"/>
          <p14:tracePt t="7457" x="4073525" y="2160588"/>
          <p14:tracePt t="7824" x="4073525" y="2168525"/>
          <p14:tracePt t="7849" x="4081463" y="2168525"/>
          <p14:tracePt t="7897" x="4089400" y="2168525"/>
          <p14:tracePt t="7952" x="4097338" y="2168525"/>
          <p14:tracePt t="7968" x="4105275" y="2168525"/>
          <p14:tracePt t="8017" x="4113213" y="2168525"/>
          <p14:tracePt t="8048" x="4121150" y="2168525"/>
          <p14:tracePt t="8088" x="4129088" y="2168525"/>
          <p14:tracePt t="8129" x="4137025" y="2168525"/>
          <p14:tracePt t="8185" x="4137025" y="2176463"/>
          <p14:tracePt t="8200" x="4144963" y="2176463"/>
          <p14:tracePt t="8224" x="4152900" y="2176463"/>
          <p14:tracePt t="8240" x="4152900" y="2184400"/>
          <p14:tracePt t="8248" x="4160838" y="2184400"/>
          <p14:tracePt t="8280" x="4168775" y="2184400"/>
          <p14:tracePt t="8320" x="4176713" y="2184400"/>
          <p14:tracePt t="8336" x="4184650" y="2184400"/>
          <p14:tracePt t="8360" x="4192588" y="2184400"/>
          <p14:tracePt t="8384" x="4210050" y="2184400"/>
          <p14:tracePt t="8408" x="4217988" y="2184400"/>
          <p14:tracePt t="8416" x="4217988" y="2176463"/>
          <p14:tracePt t="8432" x="4225925" y="2176463"/>
          <p14:tracePt t="8440" x="4233863" y="2176463"/>
          <p14:tracePt t="8457" x="4241800" y="2176463"/>
          <p14:tracePt t="8464" x="4241800" y="2168525"/>
          <p14:tracePt t="8472" x="4249738" y="2168525"/>
          <p14:tracePt t="8504" x="4257675" y="2168525"/>
          <p14:tracePt t="8512" x="4265613" y="2168525"/>
          <p14:tracePt t="8520" x="4265613" y="2160588"/>
          <p14:tracePt t="9008" x="4273550" y="2160588"/>
          <p14:tracePt t="9224" x="4273550" y="2168525"/>
          <p14:tracePt t="9296" x="4281488" y="2168525"/>
          <p14:tracePt t="9376" x="4281488" y="2176463"/>
          <p14:tracePt t="9384" x="4289425" y="2176463"/>
          <p14:tracePt t="9392" x="4289425" y="2184400"/>
          <p14:tracePt t="9441" x="4297363" y="2184400"/>
          <p14:tracePt t="9608" x="4297363" y="2192338"/>
          <p14:tracePt t="9904" x="4305300" y="2192338"/>
          <p14:tracePt t="9920" x="4313238" y="2192338"/>
          <p14:tracePt t="9952" x="4321175" y="2192338"/>
          <p14:tracePt t="10352" x="4329113" y="2192338"/>
          <p14:tracePt t="10376" x="4337050" y="2192338"/>
          <p14:tracePt t="10400" x="4344988" y="2192338"/>
          <p14:tracePt t="10424" x="4352925" y="2192338"/>
          <p14:tracePt t="10432" x="4352925" y="2200275"/>
          <p14:tracePt t="10448" x="4360863" y="2200275"/>
          <p14:tracePt t="10457" x="4360863" y="2208213"/>
          <p14:tracePt t="10464" x="4360863" y="2216150"/>
          <p14:tracePt t="10480" x="4368800" y="2216150"/>
          <p14:tracePt t="10632" x="4368800" y="2224088"/>
          <p14:tracePt t="10712" x="4376738" y="2224088"/>
          <p14:tracePt t="10744" x="4384675" y="2224088"/>
          <p14:tracePt t="10776" x="4392613" y="2224088"/>
          <p14:tracePt t="10824" x="4400550" y="2224088"/>
          <p14:tracePt t="10848" x="4400550" y="2233613"/>
          <p14:tracePt t="10880" x="4408488" y="2233613"/>
          <p14:tracePt t="11081" x="4408488" y="2241550"/>
          <p14:tracePt t="11128" x="4416425" y="2241550"/>
          <p14:tracePt t="11160" x="4416425" y="2249488"/>
          <p14:tracePt t="11176" x="4424363" y="2249488"/>
          <p14:tracePt t="11184" x="4432300" y="2249488"/>
          <p14:tracePt t="11192" x="4432300" y="2257425"/>
          <p14:tracePt t="11216" x="4440238" y="2265363"/>
          <p14:tracePt t="11232" x="4448175" y="2265363"/>
          <p14:tracePt t="11240" x="4456113" y="2265363"/>
          <p14:tracePt t="11264" x="4464050" y="2273300"/>
          <p14:tracePt t="11272" x="4471988" y="2273300"/>
          <p14:tracePt t="11288" x="4479925" y="2273300"/>
          <p14:tracePt t="11296" x="4487863" y="2281238"/>
          <p14:tracePt t="11304" x="4495800" y="2281238"/>
          <p14:tracePt t="11312" x="4503738" y="2281238"/>
          <p14:tracePt t="11320" x="4511675" y="2281238"/>
          <p14:tracePt t="11336" x="4519613" y="2281238"/>
          <p14:tracePt t="12520" x="4519613" y="2289175"/>
          <p14:tracePt t="12528" x="4535488" y="2297113"/>
          <p14:tracePt t="12536" x="4535488" y="2305050"/>
          <p14:tracePt t="12544" x="4543425" y="2305050"/>
          <p14:tracePt t="12552" x="4551363" y="2320925"/>
          <p14:tracePt t="12560" x="4551363" y="2328863"/>
          <p14:tracePt t="12568" x="4567238" y="2336800"/>
          <p14:tracePt t="12576" x="4576763" y="2344738"/>
          <p14:tracePt t="12584" x="4584700" y="2352675"/>
          <p14:tracePt t="12592" x="4600575" y="2360613"/>
          <p14:tracePt t="12600" x="4608513" y="2368550"/>
          <p14:tracePt t="12608" x="4624388" y="2376488"/>
          <p14:tracePt t="12616" x="4640263" y="2384425"/>
          <p14:tracePt t="12632" x="4656138" y="2392363"/>
          <p14:tracePt t="12648" x="4664075" y="2392363"/>
          <p14:tracePt t="12664" x="4672013" y="2392363"/>
          <p14:tracePt t="12672" x="4679950" y="2392363"/>
          <p14:tracePt t="12680" x="4687888" y="2392363"/>
          <p14:tracePt t="12696" x="4703763" y="2392363"/>
          <p14:tracePt t="12704" x="4711700" y="2392363"/>
          <p14:tracePt t="12712" x="4727575" y="2392363"/>
          <p14:tracePt t="12720" x="4743450" y="2392363"/>
          <p14:tracePt t="12728" x="4759325" y="2392363"/>
          <p14:tracePt t="12736" x="4775200" y="2392363"/>
          <p14:tracePt t="12744" x="4791075" y="2392363"/>
          <p14:tracePt t="12752" x="4806950" y="2392363"/>
          <p14:tracePt t="12760" x="4822825" y="2392363"/>
          <p14:tracePt t="12768" x="4838700" y="2392363"/>
          <p14:tracePt t="12776" x="4854575" y="2392363"/>
          <p14:tracePt t="12784" x="4870450" y="2400300"/>
          <p14:tracePt t="12792" x="4894263" y="2400300"/>
          <p14:tracePt t="12800" x="4910138" y="2400300"/>
          <p14:tracePt t="12808" x="4933950" y="2400300"/>
          <p14:tracePt t="12816" x="4959350" y="2400300"/>
          <p14:tracePt t="12824" x="4983163" y="2400300"/>
          <p14:tracePt t="12832" x="5006975" y="2408238"/>
          <p14:tracePt t="12841" x="5030788" y="2408238"/>
          <p14:tracePt t="12848" x="5062538" y="2408238"/>
          <p14:tracePt t="12858" x="5086350" y="2408238"/>
          <p14:tracePt t="12864" x="5126038" y="2408238"/>
          <p14:tracePt t="12872" x="5173663" y="2408238"/>
          <p14:tracePt t="12880" x="5205413" y="2416175"/>
          <p14:tracePt t="12888" x="5245100" y="2416175"/>
          <p14:tracePt t="12907" x="5326063" y="2416175"/>
          <p14:tracePt t="12912" x="5357813" y="2424113"/>
          <p14:tracePt t="12920" x="5405438" y="2424113"/>
          <p14:tracePt t="12928" x="5437188" y="2424113"/>
          <p14:tracePt t="12936" x="5476875" y="2424113"/>
          <p14:tracePt t="12944" x="5524500" y="2424113"/>
          <p14:tracePt t="12952" x="5556250" y="2424113"/>
          <p14:tracePt t="12960" x="5595938" y="2424113"/>
          <p14:tracePt t="12968" x="5619750" y="2424113"/>
          <p14:tracePt t="12976" x="5643563" y="2424113"/>
          <p14:tracePt t="12985" x="5676900" y="2424113"/>
          <p14:tracePt t="12992" x="5700713" y="2424113"/>
          <p14:tracePt t="13000" x="5716588" y="2424113"/>
          <p14:tracePt t="13008" x="5724525" y="2424113"/>
          <p14:tracePt t="13016" x="5740400" y="2424113"/>
          <p14:tracePt t="13024" x="5748338" y="2424113"/>
          <p14:tracePt t="13032" x="5756275" y="2424113"/>
          <p14:tracePt t="13137" x="5756275" y="2416175"/>
          <p14:tracePt t="13152" x="5764213" y="2416175"/>
          <p14:tracePt t="13176" x="5772150" y="2416175"/>
          <p14:tracePt t="13185" x="5772150" y="2408238"/>
          <p14:tracePt t="13192" x="5772150" y="2400300"/>
          <p14:tracePt t="13200" x="5780088" y="2400300"/>
          <p14:tracePt t="13208" x="5780088" y="2392363"/>
          <p14:tracePt t="13224" x="5788025" y="2392363"/>
          <p14:tracePt t="13232" x="5788025" y="2384425"/>
          <p14:tracePt t="13312" x="5788025" y="2376488"/>
          <p14:tracePt t="13385" x="5780088" y="2376488"/>
          <p14:tracePt t="13401" x="5780088" y="2368550"/>
          <p14:tracePt t="13408" x="5772150" y="2368550"/>
          <p14:tracePt t="13416" x="5764213" y="2368550"/>
          <p14:tracePt t="13464" x="5756275" y="2368550"/>
          <p14:tracePt t="13488" x="5748338" y="2368550"/>
          <p14:tracePt t="13496" x="5748338" y="2360613"/>
          <p14:tracePt t="13624" x="5740400" y="2360613"/>
          <p14:tracePt t="13824" x="5732463" y="2360613"/>
          <p14:tracePt t="13896" x="5732463" y="2352675"/>
          <p14:tracePt t="13904" x="5724525" y="2352675"/>
          <p14:tracePt t="13984" x="5716588" y="2352675"/>
          <p14:tracePt t="14304" x="5708650" y="2352675"/>
          <p14:tracePt t="14320" x="5700713" y="2352675"/>
          <p14:tracePt t="14360" x="5700713" y="2360613"/>
          <p14:tracePt t="14376" x="5692775" y="2360613"/>
          <p14:tracePt t="14384" x="5692775" y="2368550"/>
          <p14:tracePt t="14392" x="5692775" y="2376488"/>
          <p14:tracePt t="14408" x="5684838" y="2384425"/>
          <p14:tracePt t="14568" x="5684838" y="2392363"/>
          <p14:tracePt t="14713" x="5684838" y="2384425"/>
          <p14:tracePt t="14736" x="5684838" y="2376488"/>
          <p14:tracePt t="14776" x="5684838" y="2368550"/>
          <p14:tracePt t="15560" x="5676900" y="2368550"/>
          <p14:tracePt t="16016" x="5667375" y="2368550"/>
          <p14:tracePt t="16088" x="5659438" y="2376488"/>
          <p14:tracePt t="16160" x="5651500" y="2376488"/>
          <p14:tracePt t="16216" x="5643563" y="2376488"/>
          <p14:tracePt t="16344" x="5635625" y="2376488"/>
          <p14:tracePt t="18200" x="5635625" y="2368550"/>
          <p14:tracePt t="18248" x="5635625" y="2360613"/>
          <p14:tracePt t="19168" x="5619750" y="2360613"/>
          <p14:tracePt t="19256" x="5611813" y="2360613"/>
          <p14:tracePt t="19401" x="5611813" y="2368550"/>
          <p14:tracePt t="19408" x="5603875" y="2368550"/>
          <p14:tracePt t="19440" x="5595938" y="2368550"/>
          <p14:tracePt t="19600" x="5595938" y="2376488"/>
          <p14:tracePt t="19880" x="5588000" y="2376488"/>
          <p14:tracePt t="19888" x="5580063" y="2376488"/>
          <p14:tracePt t="19896" x="5580063" y="2384425"/>
          <p14:tracePt t="19904" x="5564188" y="2384425"/>
          <p14:tracePt t="19912" x="5556250" y="2392363"/>
          <p14:tracePt t="19920" x="5548313" y="2400300"/>
          <p14:tracePt t="19928" x="5532438" y="2400300"/>
          <p14:tracePt t="19936" x="5524500" y="2416175"/>
          <p14:tracePt t="19944" x="5508625" y="2424113"/>
          <p14:tracePt t="19952" x="5492750" y="2424113"/>
          <p14:tracePt t="19960" x="5484813" y="2432050"/>
          <p14:tracePt t="19968" x="5468938" y="2439988"/>
          <p14:tracePt t="19976" x="5453063" y="2439988"/>
          <p14:tracePt t="19984" x="5445125" y="2439988"/>
          <p14:tracePt t="19992" x="5437188" y="2447925"/>
          <p14:tracePt t="20000" x="5421313" y="2455863"/>
          <p14:tracePt t="20016" x="5405438" y="2455863"/>
          <p14:tracePt t="20072" x="5405438" y="2463800"/>
          <p14:tracePt t="20104" x="5397500" y="2463800"/>
          <p14:tracePt t="20128" x="5397500" y="2471738"/>
          <p14:tracePt t="20168" x="5389563" y="2479675"/>
          <p14:tracePt t="20192" x="5389563" y="2487613"/>
          <p14:tracePt t="20216" x="5389563" y="2495550"/>
          <p14:tracePt t="20240" x="5389563" y="2503488"/>
          <p14:tracePt t="20248" x="5389563" y="2511425"/>
          <p14:tracePt t="20264" x="5381625" y="2511425"/>
          <p14:tracePt t="20273" x="5381625" y="2519363"/>
          <p14:tracePt t="20280" x="5373688" y="2519363"/>
          <p14:tracePt t="20288" x="5373688" y="2527300"/>
          <p14:tracePt t="20304" x="5373688" y="2535238"/>
          <p14:tracePt t="20312" x="5373688" y="2543175"/>
          <p14:tracePt t="20328" x="5365750" y="2551113"/>
          <p14:tracePt t="20336" x="5365750" y="2559050"/>
          <p14:tracePt t="20344" x="5365750" y="2566988"/>
          <p14:tracePt t="20369" x="5365750" y="2576513"/>
          <p14:tracePt t="20384" x="5365750" y="2584450"/>
          <p14:tracePt t="20400" x="5365750" y="2592388"/>
          <p14:tracePt t="20408" x="5357813" y="2600325"/>
          <p14:tracePt t="20416" x="5357813" y="2608263"/>
          <p14:tracePt t="20424" x="5357813" y="2616200"/>
          <p14:tracePt t="20432" x="5357813" y="2624138"/>
          <p14:tracePt t="20440" x="5349875" y="2647950"/>
          <p14:tracePt t="20448" x="5349875" y="2655888"/>
          <p14:tracePt t="20457" x="5341938" y="2671763"/>
          <p14:tracePt t="20464" x="5341938" y="2679700"/>
          <p14:tracePt t="20472" x="5341938" y="2695575"/>
          <p14:tracePt t="20480" x="5341938" y="2711450"/>
          <p14:tracePt t="20488" x="5341938" y="2719388"/>
          <p14:tracePt t="20496" x="5341938" y="2735263"/>
          <p14:tracePt t="20504" x="5341938" y="2751138"/>
          <p14:tracePt t="20512" x="5341938" y="2767013"/>
          <p14:tracePt t="20528" x="5341938" y="2774950"/>
          <p14:tracePt t="20536" x="5341938" y="2790825"/>
          <p14:tracePt t="20544" x="5341938" y="2798763"/>
          <p14:tracePt t="20552" x="5341938" y="2806700"/>
          <p14:tracePt t="20560" x="5341938" y="2814638"/>
          <p14:tracePt t="20568" x="5341938" y="2822575"/>
          <p14:tracePt t="20576" x="5341938" y="2830513"/>
          <p14:tracePt t="20592" x="5334000" y="2838450"/>
          <p14:tracePt t="20600" x="5334000" y="2846388"/>
          <p14:tracePt t="20608" x="5326063" y="2854325"/>
          <p14:tracePt t="20616" x="5318125" y="2870200"/>
          <p14:tracePt t="20624" x="5310188" y="2870200"/>
          <p14:tracePt t="20632" x="5292725" y="2894013"/>
          <p14:tracePt t="20641" x="5284788" y="2901950"/>
          <p14:tracePt t="20648" x="5276850" y="2919413"/>
          <p14:tracePt t="20657" x="5253038" y="2935288"/>
          <p14:tracePt t="20664" x="5245100" y="2943225"/>
          <p14:tracePt t="20672" x="5229225" y="2959100"/>
          <p14:tracePt t="20680" x="5197475" y="2967038"/>
          <p14:tracePt t="20688" x="5181600" y="2974975"/>
          <p14:tracePt t="20696" x="5157788" y="2998788"/>
          <p14:tracePt t="20704" x="5133975" y="2998788"/>
          <p14:tracePt t="20712" x="5110163" y="3014663"/>
          <p14:tracePt t="20720" x="5078413" y="3030538"/>
          <p14:tracePt t="20728" x="5046663" y="3038475"/>
          <p14:tracePt t="20736" x="5006975" y="3054350"/>
          <p14:tracePt t="20744" x="4975225" y="3062288"/>
          <p14:tracePt t="20752" x="4926013" y="3078163"/>
          <p14:tracePt t="20760" x="4878388" y="3094038"/>
          <p14:tracePt t="20768" x="4822825" y="3101975"/>
          <p14:tracePt t="20776" x="4775200" y="3109913"/>
          <p14:tracePt t="20784" x="4703763" y="3125788"/>
          <p14:tracePt t="20793" x="4640263" y="3125788"/>
          <p14:tracePt t="20800" x="4584700" y="3133725"/>
          <p14:tracePt t="20808" x="4535488" y="3133725"/>
          <p14:tracePt t="20816" x="4456113" y="3141663"/>
          <p14:tracePt t="20824" x="4400550" y="3141663"/>
          <p14:tracePt t="20832" x="4329113" y="3141663"/>
          <p14:tracePt t="20840" x="4265613" y="3149600"/>
          <p14:tracePt t="20848" x="4192588" y="3149600"/>
          <p14:tracePt t="20856" x="4113213" y="3149600"/>
          <p14:tracePt t="20864" x="4041775" y="3149600"/>
          <p14:tracePt t="20872" x="3978275" y="3149600"/>
          <p14:tracePt t="20880" x="3914775" y="3149600"/>
          <p14:tracePt t="20888" x="3851275" y="3149600"/>
          <p14:tracePt t="20896" x="3786188" y="3141663"/>
          <p14:tracePt t="20904" x="3730625" y="3133725"/>
          <p14:tracePt t="20912" x="3675063" y="3133725"/>
          <p14:tracePt t="20920" x="3627438" y="3125788"/>
          <p14:tracePt t="20928" x="3587750" y="3117850"/>
          <p14:tracePt t="20936" x="3548063" y="3109913"/>
          <p14:tracePt t="20944" x="3516313" y="3094038"/>
          <p14:tracePt t="20952" x="3492500" y="3094038"/>
          <p14:tracePt t="20960" x="3459163" y="3086100"/>
          <p14:tracePt t="20968" x="3443288" y="3070225"/>
          <p14:tracePt t="20976" x="3427413" y="3070225"/>
          <p14:tracePt t="20984" x="3419475" y="3062288"/>
          <p14:tracePt t="20992" x="3411538" y="3054350"/>
          <p14:tracePt t="21000" x="3403600" y="3054350"/>
          <p14:tracePt t="21008" x="3387725" y="3046413"/>
          <p14:tracePt t="21024" x="3379788" y="3046413"/>
          <p14:tracePt t="21144" x="3371850" y="3046413"/>
          <p14:tracePt t="21152" x="3371850" y="3038475"/>
          <p14:tracePt t="21192" x="3371850" y="3030538"/>
          <p14:tracePt t="21216" x="3379788" y="3030538"/>
          <p14:tracePt t="21240" x="3387725" y="3030538"/>
          <p14:tracePt t="21248" x="3395663" y="3030538"/>
          <p14:tracePt t="21272" x="3403600" y="3030538"/>
          <p14:tracePt t="21280" x="3403600" y="3022600"/>
          <p14:tracePt t="21304" x="3411538" y="3022600"/>
          <p14:tracePt t="21312" x="3419475" y="3022600"/>
          <p14:tracePt t="21320" x="3435350" y="3022600"/>
          <p14:tracePt t="21328" x="3451225" y="3014663"/>
          <p14:tracePt t="21336" x="3467100" y="3014663"/>
          <p14:tracePt t="21344" x="3492500" y="3014663"/>
          <p14:tracePt t="21352" x="3516313" y="3014663"/>
          <p14:tracePt t="21360" x="3540125" y="3014663"/>
          <p14:tracePt t="21368" x="3571875" y="3014663"/>
          <p14:tracePt t="21376" x="3603625" y="3014663"/>
          <p14:tracePt t="21384" x="3627438" y="3014663"/>
          <p14:tracePt t="21392" x="3659188" y="3014663"/>
          <p14:tracePt t="21400" x="3690938" y="3014663"/>
          <p14:tracePt t="21408" x="3730625" y="3014663"/>
          <p14:tracePt t="21416" x="3754438" y="3014663"/>
          <p14:tracePt t="21424" x="3778250" y="3014663"/>
          <p14:tracePt t="21432" x="3786188" y="3014663"/>
          <p14:tracePt t="21440" x="3802063" y="3014663"/>
          <p14:tracePt t="21448" x="3825875" y="3014663"/>
          <p14:tracePt t="21456" x="3843338" y="3014663"/>
          <p14:tracePt t="21464" x="3859213" y="3014663"/>
          <p14:tracePt t="21472" x="3883025" y="3014663"/>
          <p14:tracePt t="21480" x="3914775" y="3014663"/>
          <p14:tracePt t="21488" x="3954463" y="3014663"/>
          <p14:tracePt t="21496" x="3994150" y="3014663"/>
          <p14:tracePt t="21504" x="4033838" y="3014663"/>
          <p14:tracePt t="21512" x="4089400" y="3014663"/>
          <p14:tracePt t="21520" x="4144963" y="3014663"/>
          <p14:tracePt t="21528" x="4184650" y="3014663"/>
          <p14:tracePt t="21536" x="4233863" y="3014663"/>
          <p14:tracePt t="21544" x="4257675" y="3022600"/>
          <p14:tracePt t="21552" x="4289425" y="3022600"/>
          <p14:tracePt t="21560" x="4313238" y="3030538"/>
          <p14:tracePt t="21568" x="4329113" y="3030538"/>
          <p14:tracePt t="21576" x="4360863" y="3030538"/>
          <p14:tracePt t="21584" x="4376738" y="3030538"/>
          <p14:tracePt t="21592" x="4392613" y="3038475"/>
          <p14:tracePt t="21600" x="4408488" y="3038475"/>
          <p14:tracePt t="21608" x="4416425" y="3038475"/>
          <p14:tracePt t="21616" x="4424363" y="3038475"/>
          <p14:tracePt t="21624" x="4432300" y="3038475"/>
          <p14:tracePt t="21632" x="4448175" y="3038475"/>
          <p14:tracePt t="21648" x="4464050" y="3038475"/>
          <p14:tracePt t="21656" x="4471988" y="3038475"/>
          <p14:tracePt t="21672" x="4479925" y="3038475"/>
          <p14:tracePt t="21680" x="4487863" y="3030538"/>
          <p14:tracePt t="21688" x="4495800" y="3030538"/>
          <p14:tracePt t="21696" x="4511675" y="3030538"/>
          <p14:tracePt t="21704" x="4511675" y="3022600"/>
          <p14:tracePt t="21712" x="4519613" y="3022600"/>
          <p14:tracePt t="21720" x="4527550" y="3022600"/>
          <p14:tracePt t="21736" x="4535488" y="3022600"/>
          <p14:tracePt t="21752" x="4543425" y="3022600"/>
          <p14:tracePt t="21824" x="4551363" y="3022600"/>
          <p14:tracePt t="21832" x="4559300" y="3022600"/>
          <p14:tracePt t="21840" x="4567238" y="3022600"/>
          <p14:tracePt t="21857" x="4584700" y="3022600"/>
          <p14:tracePt t="21864" x="4592638" y="3022600"/>
          <p14:tracePt t="21872" x="4608513" y="3022600"/>
          <p14:tracePt t="21880" x="4616450" y="3022600"/>
          <p14:tracePt t="21889" x="4632325" y="3030538"/>
          <p14:tracePt t="21906" x="4656138" y="3030538"/>
          <p14:tracePt t="21912" x="4672013" y="3038475"/>
          <p14:tracePt t="21920" x="4687888" y="3038475"/>
          <p14:tracePt t="21928" x="4695825" y="3038475"/>
          <p14:tracePt t="21936" x="4703763" y="3038475"/>
          <p14:tracePt t="21944" x="4711700" y="3046413"/>
          <p14:tracePt t="22224" x="4711700" y="3054350"/>
          <p14:tracePt t="22240" x="4711700" y="3062288"/>
          <p14:tracePt t="22256" x="4711700" y="3070225"/>
          <p14:tracePt t="22904" x="4711700" y="3078163"/>
          <p14:tracePt t="23473" x="4719638" y="3078163"/>
          <p14:tracePt t="23624" x="4727575" y="3078163"/>
          <p14:tracePt t="24001" x="4735513" y="3078163"/>
          <p14:tracePt t="24144" x="4735513" y="3070225"/>
          <p14:tracePt t="24152" x="4743450" y="3070225"/>
          <p14:tracePt t="24192" x="4743450" y="3062288"/>
          <p14:tracePt t="24528" x="4751388" y="3062288"/>
          <p14:tracePt t="24752" x="4759325" y="3062288"/>
          <p14:tracePt t="24968" x="4767263" y="3062288"/>
          <p14:tracePt t="25032" x="4767263" y="3054350"/>
          <p14:tracePt t="25080" x="4767263" y="3062288"/>
          <p14:tracePt t="25096" x="4767263" y="3070225"/>
          <p14:tracePt t="25104" x="4767263" y="3078163"/>
          <p14:tracePt t="25121" x="4775200" y="3086100"/>
          <p14:tracePt t="25128" x="4775200" y="3094038"/>
          <p14:tracePt t="25144" x="4775200" y="3101975"/>
          <p14:tracePt t="25152" x="4783138" y="3109913"/>
          <p14:tracePt t="25176" x="4783138" y="3117850"/>
          <p14:tracePt t="25368" x="4783138" y="3125788"/>
          <p14:tracePt t="25384" x="4783138" y="3141663"/>
          <p14:tracePt t="25392" x="4791075" y="3149600"/>
          <p14:tracePt t="25400" x="4791075" y="3157538"/>
          <p14:tracePt t="25408" x="4791075" y="3165475"/>
          <p14:tracePt t="25416" x="4799013" y="3173413"/>
          <p14:tracePt t="25424" x="4799013" y="3181350"/>
          <p14:tracePt t="25432" x="4806950" y="3189288"/>
          <p14:tracePt t="25440" x="4814888" y="3189288"/>
          <p14:tracePt t="25448" x="4814888" y="3205163"/>
          <p14:tracePt t="25456" x="4822825" y="3213100"/>
          <p14:tracePt t="25464" x="4830763" y="3221038"/>
          <p14:tracePt t="25473" x="4830763" y="3236913"/>
          <p14:tracePt t="25480" x="4838700" y="3252788"/>
          <p14:tracePt t="25488" x="4846638" y="3270250"/>
          <p14:tracePt t="25496" x="4854575" y="3286125"/>
          <p14:tracePt t="25504" x="4862513" y="3333750"/>
          <p14:tracePt t="25512" x="4886325" y="3365500"/>
          <p14:tracePt t="25520" x="4902200" y="3397250"/>
          <p14:tracePt t="25528" x="4910138" y="3413125"/>
          <p14:tracePt t="25536" x="4926013" y="3436938"/>
          <p14:tracePt t="25544" x="4926013" y="3452813"/>
          <p14:tracePt t="25552" x="4943475" y="3468688"/>
          <p14:tracePt t="25560" x="4951413" y="3492500"/>
          <p14:tracePt t="25568" x="4967288" y="3500438"/>
          <p14:tracePt t="25576" x="4967288" y="3516313"/>
          <p14:tracePt t="25584" x="4983163" y="3524250"/>
          <p14:tracePt t="25592" x="4991100" y="3532188"/>
          <p14:tracePt t="25600" x="4999038" y="3540125"/>
          <p14:tracePt t="25608" x="4999038" y="3548063"/>
          <p14:tracePt t="25616" x="5006975" y="3556000"/>
          <p14:tracePt t="25624" x="5014913" y="3563938"/>
          <p14:tracePt t="25632" x="5014913" y="3571875"/>
          <p14:tracePt t="25640" x="5030788" y="3579813"/>
          <p14:tracePt t="25648" x="5038725" y="3595688"/>
          <p14:tracePt t="25656" x="5046663" y="3613150"/>
          <p14:tracePt t="25664" x="5054600" y="3613150"/>
          <p14:tracePt t="25673" x="5062538" y="3613150"/>
          <p14:tracePt t="25680" x="5078413" y="3613150"/>
          <p14:tracePt t="25688" x="5094288" y="3595688"/>
          <p14:tracePt t="25696" x="5126038" y="3579813"/>
          <p14:tracePt t="25704" x="5157788" y="3563938"/>
          <p14:tracePt t="25712" x="5173663" y="3548063"/>
          <p14:tracePt t="25720" x="5213350" y="3532188"/>
          <p14:tracePt t="25728" x="5229225" y="3484563"/>
          <p14:tracePt t="25736" x="5229225" y="3476625"/>
          <p14:tracePt t="26041" x="5229225" y="3508375"/>
          <p14:tracePt t="26048" x="5213350" y="3548063"/>
          <p14:tracePt t="26057" x="5189538" y="3605213"/>
          <p14:tracePt t="26064" x="5165725" y="3644900"/>
          <p14:tracePt t="26073" x="5149850" y="3684588"/>
          <p14:tracePt t="26080" x="5141913" y="3708400"/>
          <p14:tracePt t="26088" x="5141913" y="3732213"/>
          <p14:tracePt t="26096" x="5141913" y="3740150"/>
          <p14:tracePt t="26104" x="5149850" y="3748088"/>
          <p14:tracePt t="26112" x="5165725" y="3748088"/>
          <p14:tracePt t="26120" x="5173663" y="3756025"/>
          <p14:tracePt t="26128" x="5181600" y="3763963"/>
          <p14:tracePt t="26136" x="5189538" y="3763963"/>
          <p14:tracePt t="26144" x="5197475" y="3779838"/>
          <p14:tracePt t="26152" x="5213350" y="3779838"/>
          <p14:tracePt t="26160" x="5221288" y="3795713"/>
          <p14:tracePt t="26169" x="5229225" y="3803650"/>
          <p14:tracePt t="26176" x="5237163" y="3811588"/>
          <p14:tracePt t="26184" x="5245100" y="3827463"/>
          <p14:tracePt t="26192" x="5245100" y="3843338"/>
          <p14:tracePt t="26200" x="5253038" y="3851275"/>
          <p14:tracePt t="26208" x="5260975" y="3867150"/>
          <p14:tracePt t="26216" x="5260975" y="3875088"/>
          <p14:tracePt t="26224" x="5260975" y="3883025"/>
          <p14:tracePt t="26240" x="5260975" y="3890963"/>
          <p14:tracePt t="26344" x="5260975" y="3898900"/>
          <p14:tracePt t="26360" x="5260975" y="3906838"/>
          <p14:tracePt t="26368" x="5253038" y="3914775"/>
          <p14:tracePt t="26384" x="5245100" y="3922713"/>
          <p14:tracePt t="26400" x="5245100" y="3930650"/>
          <p14:tracePt t="26416" x="5237163" y="3938588"/>
          <p14:tracePt t="27704" x="5237163" y="3948113"/>
          <p14:tracePt t="27712" x="5229225" y="3971925"/>
          <p14:tracePt t="27720" x="5221288" y="3987800"/>
          <p14:tracePt t="27728" x="5213350" y="3995738"/>
          <p14:tracePt t="27744" x="5213350" y="4011613"/>
          <p14:tracePt t="27752" x="5205413" y="4011613"/>
          <p14:tracePt t="27760" x="5197475" y="4011613"/>
          <p14:tracePt t="27768" x="5189538" y="4011613"/>
          <p14:tracePt t="27776" x="5181600" y="4011613"/>
          <p14:tracePt t="88768" x="5173663" y="4011613"/>
          <p14:tracePt t="88776" x="5173663" y="4003675"/>
          <p14:tracePt t="88783" x="5173663" y="3995738"/>
          <p14:tracePt t="88791" x="5165725" y="3987800"/>
          <p14:tracePt t="88799" x="5165725" y="3963988"/>
          <p14:tracePt t="88807" x="5173663" y="3956050"/>
          <p14:tracePt t="88816" x="5189538" y="3948113"/>
          <p14:tracePt t="88823" x="5197475" y="3948113"/>
          <p14:tracePt t="88831" x="5213350" y="3948113"/>
          <p14:tracePt t="88840" x="5245100" y="3938588"/>
          <p14:tracePt t="88848" x="5284788" y="3914775"/>
          <p14:tracePt t="88856" x="5334000" y="3890963"/>
          <p14:tracePt t="88864" x="5381625" y="3867150"/>
          <p14:tracePt t="88873" x="5397500" y="3851275"/>
          <p14:tracePt t="88880" x="5429250" y="3843338"/>
          <p14:tracePt t="88888" x="5453063" y="3835400"/>
          <p14:tracePt t="88896" x="5461000" y="3819525"/>
          <p14:tracePt t="88904" x="5468938" y="3771900"/>
          <p14:tracePt t="88912" x="5468938" y="3763963"/>
          <p14:tracePt t="89224" x="5476875" y="3763963"/>
          <p14:tracePt t="89232" x="5484813" y="3763963"/>
          <p14:tracePt t="89240" x="5508625" y="3779838"/>
          <p14:tracePt t="89248" x="5524500" y="3779838"/>
          <p14:tracePt t="89256" x="5548313" y="3787775"/>
          <p14:tracePt t="89264" x="5572125" y="3787775"/>
          <p14:tracePt t="89272" x="5588000" y="3787775"/>
          <p14:tracePt t="89280" x="5611813" y="3787775"/>
          <p14:tracePt t="89288" x="5627688" y="3787775"/>
          <p14:tracePt t="89303" x="5643563" y="3787775"/>
          <p14:tracePt t="89312" x="5667375" y="3787775"/>
          <p14:tracePt t="89320" x="5676900" y="3787775"/>
          <p14:tracePt t="89328" x="5692775" y="3787775"/>
          <p14:tracePt t="89336" x="5708650" y="3795713"/>
          <p14:tracePt t="89344" x="5724525" y="3803650"/>
          <p14:tracePt t="89352" x="5740400" y="3803650"/>
          <p14:tracePt t="89360" x="5748338" y="3803650"/>
          <p14:tracePt t="89367" x="5756275" y="3803650"/>
          <p14:tracePt t="89376" x="5764213" y="3803650"/>
          <p14:tracePt t="89383" x="5772150" y="3803650"/>
          <p14:tracePt t="89392" x="5772150" y="3811588"/>
          <p14:tracePt t="89400" x="5780088" y="3811588"/>
          <p14:tracePt t="89416" x="5788025" y="3811588"/>
          <p14:tracePt t="89432" x="5795963" y="3819525"/>
          <p14:tracePt t="89440" x="5803900" y="3819525"/>
          <p14:tracePt t="89448" x="5811838" y="3819525"/>
          <p14:tracePt t="89455" x="5827713" y="3819525"/>
          <p14:tracePt t="89463" x="5843588" y="3819525"/>
          <p14:tracePt t="89471" x="5867400" y="3819525"/>
          <p14:tracePt t="89480" x="5899150" y="3819525"/>
          <p14:tracePt t="89488" x="5922963" y="3819525"/>
          <p14:tracePt t="89496" x="5946775" y="3819525"/>
          <p14:tracePt t="89503" x="5986463" y="3819525"/>
          <p14:tracePt t="89512" x="6018213" y="3819525"/>
          <p14:tracePt t="89520" x="6067425" y="3819525"/>
          <p14:tracePt t="89528" x="6107113" y="3819525"/>
          <p14:tracePt t="89536" x="6146800" y="3819525"/>
          <p14:tracePt t="89544" x="6194425" y="3819525"/>
          <p14:tracePt t="89552" x="6249988" y="3819525"/>
          <p14:tracePt t="89560" x="6289675" y="3819525"/>
          <p14:tracePt t="89568" x="6353175" y="3819525"/>
          <p14:tracePt t="89576" x="6418263" y="3819525"/>
          <p14:tracePt t="89584" x="6473825" y="3827463"/>
          <p14:tracePt t="89592" x="6545263" y="3835400"/>
          <p14:tracePt t="89600" x="6616700" y="3843338"/>
          <p14:tracePt t="89608" x="6680200" y="3859213"/>
          <p14:tracePt t="89616" x="6751638" y="3875088"/>
          <p14:tracePt t="89624" x="6824663" y="3890963"/>
          <p14:tracePt t="89631" x="6888163" y="3906838"/>
          <p14:tracePt t="89640" x="6943725" y="3906838"/>
          <p14:tracePt t="89648" x="6991350" y="3906838"/>
          <p14:tracePt t="89655" x="7062788" y="3906838"/>
          <p14:tracePt t="89664" x="7110413" y="3906838"/>
          <p14:tracePt t="89671" x="7159625" y="3890963"/>
          <p14:tracePt t="89680" x="7175500" y="3890963"/>
          <p14:tracePt t="89696" x="7167563" y="3890963"/>
          <p14:tracePt t="89703" x="7159625" y="3890963"/>
          <p14:tracePt t="89711" x="7143750" y="3843338"/>
          <p14:tracePt t="89920" x="7110413" y="3867150"/>
          <p14:tracePt t="89928" x="7078663" y="3898900"/>
          <p14:tracePt t="89935" x="7046913" y="3914775"/>
          <p14:tracePt t="89944" x="7023100" y="3938588"/>
          <p14:tracePt t="89951" x="7007225" y="3971925"/>
          <p14:tracePt t="89959" x="6967538" y="4003675"/>
          <p14:tracePt t="89968" x="6943725" y="4035425"/>
          <p14:tracePt t="89975" x="6904038" y="4059238"/>
          <p14:tracePt t="89983" x="6896100" y="4067175"/>
          <p14:tracePt t="89992" x="6888163" y="4067175"/>
          <p14:tracePt t="89999" x="6888163" y="4075113"/>
          <p14:tracePt t="90112" x="6896100" y="4075113"/>
          <p14:tracePt t="90128" x="6911975" y="4075113"/>
          <p14:tracePt t="90144" x="6919913" y="4075113"/>
          <p14:tracePt t="90160" x="6935788" y="4067175"/>
          <p14:tracePt t="90183" x="6935788" y="4059238"/>
          <p14:tracePt t="90191" x="6935788" y="4051300"/>
          <p14:tracePt t="90200" x="6943725" y="4043363"/>
          <p14:tracePt t="90216" x="6943725" y="4035425"/>
          <p14:tracePt t="90224" x="6943725" y="4019550"/>
          <p14:tracePt t="90232" x="6943725" y="4011613"/>
          <p14:tracePt t="90240" x="6951663" y="3995738"/>
          <p14:tracePt t="90247" x="6951663" y="3971925"/>
          <p14:tracePt t="90256" x="6951663" y="3956050"/>
          <p14:tracePt t="90263" x="6951663" y="3922713"/>
          <p14:tracePt t="90272" x="6951663" y="3898900"/>
          <p14:tracePt t="90279" x="6935788" y="3875088"/>
          <p14:tracePt t="90287" x="6927850" y="3827463"/>
          <p14:tracePt t="90296" x="6904038" y="3771900"/>
          <p14:tracePt t="90304" x="6896100" y="3732213"/>
          <p14:tracePt t="90311" x="6880225" y="3684588"/>
          <p14:tracePt t="90320" x="6864350" y="3636963"/>
          <p14:tracePt t="90327" x="6848475" y="3587750"/>
          <p14:tracePt t="90335" x="6832600" y="3548063"/>
          <p14:tracePt t="90343" x="6824663" y="3492500"/>
          <p14:tracePt t="90352" x="6808788" y="3444875"/>
          <p14:tracePt t="90359" x="6800850" y="3389313"/>
          <p14:tracePt t="90368" x="6792913" y="3333750"/>
          <p14:tracePt t="90376" x="6792913" y="3278188"/>
          <p14:tracePt t="90384" x="6792913" y="3228975"/>
          <p14:tracePt t="90391" x="6792913" y="3173413"/>
          <p14:tracePt t="90400" x="6792913" y="3117850"/>
          <p14:tracePt t="90408" x="6792913" y="3054350"/>
          <p14:tracePt t="90416" x="6792913" y="2998788"/>
          <p14:tracePt t="90424" x="6792913" y="2951163"/>
          <p14:tracePt t="90431" x="6792913" y="2886075"/>
          <p14:tracePt t="90439" x="6792913" y="2830513"/>
          <p14:tracePt t="90448" x="6800850" y="2782888"/>
          <p14:tracePt t="90456" x="6808788" y="2727325"/>
          <p14:tracePt t="90463" x="6808788" y="2687638"/>
          <p14:tracePt t="90472" x="6816725" y="2640013"/>
          <p14:tracePt t="90479" x="6824663" y="2608263"/>
          <p14:tracePt t="90487" x="6824663" y="2576513"/>
          <p14:tracePt t="90495" x="6824663" y="2527300"/>
          <p14:tracePt t="90503" x="6824663" y="2503488"/>
          <p14:tracePt t="90512" x="6824663" y="2463800"/>
          <p14:tracePt t="90520" x="6824663" y="2432050"/>
          <p14:tracePt t="90528" x="6824663" y="2400300"/>
          <p14:tracePt t="90536" x="6824663" y="2368550"/>
          <p14:tracePt t="90544" x="6816725" y="2320925"/>
          <p14:tracePt t="90552" x="6808788" y="2289175"/>
          <p14:tracePt t="90559" x="6800850" y="2241550"/>
          <p14:tracePt t="90568" x="6792913" y="2208213"/>
          <p14:tracePt t="90576" x="6784975" y="2168525"/>
          <p14:tracePt t="90584" x="6769100" y="2136775"/>
          <p14:tracePt t="90591" x="6769100" y="2112963"/>
          <p14:tracePt t="90599" x="6769100" y="2089150"/>
          <p14:tracePt t="90607" x="6759575" y="2073275"/>
          <p14:tracePt t="90616" x="6751638" y="2041525"/>
          <p14:tracePt t="90631" x="6751638" y="2025650"/>
          <p14:tracePt t="90640" x="6751638" y="2017713"/>
          <p14:tracePt t="90720" x="6751638" y="2033588"/>
          <p14:tracePt t="90727" x="6751638" y="2041525"/>
          <p14:tracePt t="90736" x="6751638" y="2073275"/>
          <p14:tracePt t="90743" x="6751638" y="2105025"/>
          <p14:tracePt t="90751" x="6759575" y="2136775"/>
          <p14:tracePt t="90759" x="6777038" y="2184400"/>
          <p14:tracePt t="90767" x="6800850" y="2233613"/>
          <p14:tracePt t="90776" x="6816725" y="2281238"/>
          <p14:tracePt t="90783" x="6840538" y="2336800"/>
          <p14:tracePt t="90791" x="6856413" y="2376488"/>
          <p14:tracePt t="90799" x="6872288" y="2432050"/>
          <p14:tracePt t="90808" x="6888163" y="2487613"/>
          <p14:tracePt t="90815" x="6904038" y="2559050"/>
          <p14:tracePt t="90823" x="6919913" y="2616200"/>
          <p14:tracePt t="90831" x="6943725" y="2679700"/>
          <p14:tracePt t="90839" x="6959600" y="2735263"/>
          <p14:tracePt t="90847" x="6975475" y="2782888"/>
          <p14:tracePt t="90856" x="6999288" y="2846388"/>
          <p14:tracePt t="90863" x="7007225" y="2901950"/>
          <p14:tracePt t="90872" x="7015163" y="2959100"/>
          <p14:tracePt t="90879" x="7023100" y="3006725"/>
          <p14:tracePt t="90888" x="7031038" y="3062288"/>
          <p14:tracePt t="90896" x="7031038" y="3094038"/>
          <p14:tracePt t="90904" x="7046913" y="3141663"/>
          <p14:tracePt t="90911" x="7046913" y="3173413"/>
          <p14:tracePt t="90920" x="7054850" y="3205163"/>
          <p14:tracePt t="90927" x="7062788" y="3236913"/>
          <p14:tracePt t="90936" x="7062788" y="3262313"/>
          <p14:tracePt t="90943" x="7062788" y="3302000"/>
          <p14:tracePt t="90951" x="7062788" y="3325813"/>
          <p14:tracePt t="90960" x="7054850" y="3357563"/>
          <p14:tracePt t="90967" x="7054850" y="3389313"/>
          <p14:tracePt t="90975" x="7046913" y="3421063"/>
          <p14:tracePt t="90984" x="7038975" y="3468688"/>
          <p14:tracePt t="90991" x="7023100" y="3500438"/>
          <p14:tracePt t="91000" x="7015163" y="3556000"/>
          <p14:tracePt t="91008" x="6999288" y="3613150"/>
          <p14:tracePt t="91016" x="6991350" y="3660775"/>
          <p14:tracePt t="91023" x="6983413" y="3716338"/>
          <p14:tracePt t="91032" x="6983413" y="3779838"/>
          <p14:tracePt t="91039" x="6975475" y="3835400"/>
          <p14:tracePt t="91048" x="6967538" y="3898900"/>
          <p14:tracePt t="91056" x="6967538" y="3956050"/>
          <p14:tracePt t="91064" x="6959600" y="3987800"/>
          <p14:tracePt t="91071" x="6943725" y="4059238"/>
          <p14:tracePt t="91080" x="6935788" y="4106863"/>
          <p14:tracePt t="91087" x="6935788" y="4162425"/>
          <p14:tracePt t="91095" x="6927850" y="4202113"/>
          <p14:tracePt t="91103" x="6927850" y="4257675"/>
          <p14:tracePt t="91112" x="6927850" y="4306888"/>
          <p14:tracePt t="91120" x="6927850" y="4354513"/>
          <p14:tracePt t="91128" x="6927850" y="4402138"/>
          <p14:tracePt t="91137" x="6927850" y="4441825"/>
          <p14:tracePt t="91144" x="6927850" y="4489450"/>
          <p14:tracePt t="91152" x="6927850" y="4529138"/>
          <p14:tracePt t="91160" x="6927850" y="4568825"/>
          <p14:tracePt t="91168" x="6927850" y="4616450"/>
          <p14:tracePt t="91176" x="6927850" y="4657725"/>
          <p14:tracePt t="91183" x="6927850" y="4689475"/>
          <p14:tracePt t="91192" x="6919913" y="4745038"/>
          <p14:tracePt t="91200" x="6919913" y="4792663"/>
          <p14:tracePt t="91208" x="6911975" y="4832350"/>
          <p14:tracePt t="91216" x="6911975" y="4879975"/>
          <p14:tracePt t="91224" x="6896100" y="4919663"/>
          <p14:tracePt t="91232" x="6896100" y="4967288"/>
          <p14:tracePt t="91240" x="6880225" y="5016500"/>
          <p14:tracePt t="91248" x="6864350" y="5056188"/>
          <p14:tracePt t="91256" x="6864350" y="5103813"/>
          <p14:tracePt t="91264" x="6840538" y="5151438"/>
          <p14:tracePt t="91272" x="6832600" y="5199063"/>
          <p14:tracePt t="91280" x="6808788" y="5238750"/>
          <p14:tracePt t="91287" x="6792913" y="5294313"/>
          <p14:tracePt t="91296" x="6777038" y="5343525"/>
          <p14:tracePt t="91304" x="6751638" y="5383213"/>
          <p14:tracePt t="91312" x="6727825" y="5438775"/>
          <p14:tracePt t="91320" x="6704013" y="5486400"/>
          <p14:tracePt t="91328" x="6688138" y="5518150"/>
          <p14:tracePt t="91336" x="6664325" y="5565775"/>
          <p14:tracePt t="91344" x="6648450" y="5613400"/>
          <p14:tracePt t="91351" x="6632575" y="5670550"/>
          <p14:tracePt t="91360" x="6616700" y="5726113"/>
          <p14:tracePt t="91368" x="6608763" y="5773738"/>
          <p14:tracePt t="91376" x="6584950" y="5829300"/>
          <p14:tracePt t="91384" x="6569075" y="5861050"/>
          <p14:tracePt t="91392" x="6561138" y="5908675"/>
          <p14:tracePt t="91400" x="6561138" y="5940425"/>
          <p14:tracePt t="91408" x="6561138" y="5972175"/>
          <p14:tracePt t="91416" x="6561138" y="5995988"/>
          <p14:tracePt t="91424" x="6561138" y="6013450"/>
          <p14:tracePt t="91432" x="6561138" y="6037263"/>
          <p14:tracePt t="91440" x="6561138" y="6053138"/>
          <p14:tracePt t="91448" x="6561138" y="6069013"/>
          <p14:tracePt t="91456" x="6561138" y="6076950"/>
          <p14:tracePt t="91464" x="6561138" y="6084888"/>
          <p14:tracePt t="91472" x="6561138" y="6100763"/>
          <p14:tracePt t="91480" x="6561138" y="6108700"/>
          <p14:tracePt t="91487" x="6561138" y="6116638"/>
          <p14:tracePt t="91503" x="6561138" y="6124575"/>
          <p14:tracePt t="91520" x="6561138" y="6140450"/>
          <p14:tracePt t="91544" x="6561138" y="6148388"/>
          <p14:tracePt t="91551" x="6561138" y="6156325"/>
          <p14:tracePt t="91559" x="6561138" y="6164263"/>
          <p14:tracePt t="91576" x="6561138" y="6172200"/>
          <p14:tracePt t="91592" x="6561138" y="6180138"/>
          <p14:tracePt t="91600" x="6561138" y="6188075"/>
          <p14:tracePt t="91624" x="6569075" y="6196013"/>
          <p14:tracePt t="91631" x="6577013" y="6196013"/>
          <p14:tracePt t="91640" x="6584950" y="6203950"/>
          <p14:tracePt t="91647" x="6584950" y="6211888"/>
          <p14:tracePt t="91656" x="6600825" y="6211888"/>
          <p14:tracePt t="91664" x="6616700" y="6211888"/>
          <p14:tracePt t="91672" x="6624638" y="6219825"/>
          <p14:tracePt t="91680" x="6640513" y="6227763"/>
          <p14:tracePt t="91688" x="6656388" y="6227763"/>
          <p14:tracePt t="91696" x="6680200" y="6227763"/>
          <p14:tracePt t="91704" x="6704013" y="6227763"/>
          <p14:tracePt t="91712" x="6719888" y="6227763"/>
          <p14:tracePt t="91720" x="6751638" y="6227763"/>
          <p14:tracePt t="91728" x="6777038" y="6227763"/>
          <p14:tracePt t="91736" x="6816725" y="6219825"/>
          <p14:tracePt t="91744" x="6864350" y="6211888"/>
          <p14:tracePt t="91752" x="6896100" y="6196013"/>
          <p14:tracePt t="91760" x="6935788" y="6180138"/>
          <p14:tracePt t="91768" x="6975475" y="6164263"/>
          <p14:tracePt t="91776" x="7023100" y="6148388"/>
          <p14:tracePt t="91784" x="7062788" y="6140450"/>
          <p14:tracePt t="91792" x="7110413" y="6124575"/>
          <p14:tracePt t="91800" x="7135813" y="6116638"/>
          <p14:tracePt t="91808" x="7151688" y="6108700"/>
          <p14:tracePt t="91815" x="7175500" y="6092825"/>
          <p14:tracePt t="91824" x="7191375" y="6084888"/>
          <p14:tracePt t="91832" x="7207250" y="6076950"/>
          <p14:tracePt t="91840" x="7231063" y="6069013"/>
          <p14:tracePt t="91848" x="7239000" y="6061075"/>
          <p14:tracePt t="91856" x="7254875" y="6045200"/>
          <p14:tracePt t="91864" x="7270750" y="6037263"/>
          <p14:tracePt t="91887" x="7318375" y="6005513"/>
          <p14:tracePt t="91896" x="7342188" y="5988050"/>
          <p14:tracePt t="91904" x="7366000" y="5972175"/>
          <p14:tracePt t="91912" x="7381875" y="5964238"/>
          <p14:tracePt t="91920" x="7397750" y="5956300"/>
          <p14:tracePt t="91928" x="7413625" y="5940425"/>
          <p14:tracePt t="91936" x="7429500" y="5932488"/>
          <p14:tracePt t="91944" x="7445375" y="5916613"/>
          <p14:tracePt t="91951" x="7453313" y="5916613"/>
          <p14:tracePt t="91960" x="7453313" y="5908675"/>
          <p14:tracePt t="91968" x="7469188" y="5908675"/>
          <p14:tracePt t="91975" x="7469188" y="5900738"/>
          <p14:tracePt t="91983" x="7469188" y="5892800"/>
          <p14:tracePt t="91992" x="7485063" y="5884863"/>
          <p14:tracePt t="92016" x="7493000" y="5876925"/>
          <p14:tracePt t="92111" x="7493000" y="5868988"/>
          <p14:tracePt t="92143" x="7502525" y="5868988"/>
          <p14:tracePt t="92159" x="7510463" y="5861050"/>
          <p14:tracePt t="92167" x="7510463" y="5853113"/>
          <p14:tracePt t="92175" x="7518400" y="5845175"/>
          <p14:tracePt t="92183" x="7534275" y="5837238"/>
          <p14:tracePt t="92191" x="7542213" y="5821363"/>
          <p14:tracePt t="92199" x="7558088" y="5797550"/>
          <p14:tracePt t="92208" x="7573963" y="5773738"/>
          <p14:tracePt t="92215" x="7597775" y="5749925"/>
          <p14:tracePt t="92223" x="7613650" y="5718175"/>
          <p14:tracePt t="92232" x="7637463" y="5686425"/>
          <p14:tracePt t="92239" x="7661275" y="5645150"/>
          <p14:tracePt t="92248" x="7693025" y="5613400"/>
          <p14:tracePt t="92255" x="7716838" y="5565775"/>
          <p14:tracePt t="92263" x="7740650" y="5534025"/>
          <p14:tracePt t="92272" x="7764463" y="5494338"/>
          <p14:tracePt t="92280" x="7788275" y="5454650"/>
          <p14:tracePt t="92287" x="7820025" y="5414963"/>
          <p14:tracePt t="92296" x="7851775" y="5383213"/>
          <p14:tracePt t="92304" x="7885113" y="5335588"/>
          <p14:tracePt t="92312" x="7900988" y="5302250"/>
          <p14:tracePt t="92321" x="7932738" y="5278438"/>
          <p14:tracePt t="92327" x="7964488" y="5246688"/>
          <p14:tracePt t="92336" x="7988300" y="5222875"/>
          <p14:tracePt t="92343" x="8004175" y="5207000"/>
          <p14:tracePt t="92352" x="8020050" y="5175250"/>
          <p14:tracePt t="92359" x="8043863" y="5175250"/>
          <p14:tracePt t="92368" x="8059738" y="5151438"/>
          <p14:tracePt t="92376" x="8067675" y="5143500"/>
          <p14:tracePt t="92384" x="8091488" y="5127625"/>
          <p14:tracePt t="92392" x="8115300" y="5127625"/>
          <p14:tracePt t="92400" x="8131175" y="5111750"/>
          <p14:tracePt t="92408" x="8147050" y="5095875"/>
          <p14:tracePt t="92416" x="8186738" y="5080000"/>
          <p14:tracePt t="92424" x="8210550" y="5056188"/>
          <p14:tracePt t="92432" x="8251825" y="5040313"/>
          <p14:tracePt t="92440" x="8283575" y="5016500"/>
          <p14:tracePt t="92448" x="8331200" y="4992688"/>
          <p14:tracePt t="92456" x="8378825" y="4959350"/>
          <p14:tracePt t="92463" x="8434388" y="4935538"/>
          <p14:tracePt t="92472" x="8489950" y="4903788"/>
          <p14:tracePt t="92480" x="8553450" y="4879975"/>
          <p14:tracePt t="92487" x="8610600" y="4848225"/>
          <p14:tracePt t="92496" x="8682038" y="4816475"/>
          <p14:tracePt t="92503" x="8745538" y="4792663"/>
          <p14:tracePt t="92511" x="8824913" y="4776788"/>
          <p14:tracePt t="92520" x="8888413" y="4752975"/>
          <p14:tracePt t="92528" x="8951913" y="4737100"/>
          <p14:tracePt t="92535" x="9024938" y="4713288"/>
          <p14:tracePt t="92544" x="9056688" y="4697413"/>
          <p14:tracePt t="92552" x="9112250" y="46736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슬라이드 번호 개체 틀 3">
            <a:extLst>
              <a:ext uri="{FF2B5EF4-FFF2-40B4-BE49-F238E27FC236}">
                <a16:creationId xmlns:a16="http://schemas.microsoft.com/office/drawing/2014/main" id="{0E33ECC2-CC7E-44C2-BB35-F02B0F0F3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FE58A2-2C50-4820-9B34-D5244B9F605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6325" name="그림 1">
            <a:extLst>
              <a:ext uri="{FF2B5EF4-FFF2-40B4-BE49-F238E27FC236}">
                <a16:creationId xmlns:a16="http://schemas.microsoft.com/office/drawing/2014/main" id="{67621F72-A2E1-4767-B76D-85C0D3CE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3" y="1556792"/>
            <a:ext cx="8200881" cy="46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704D9B-7B72-45D1-AD9A-0CAB9651DFF0}"/>
              </a:ext>
            </a:extLst>
          </p:cNvPr>
          <p:cNvSpPr txBox="1">
            <a:spLocks/>
          </p:cNvSpPr>
          <p:nvPr/>
        </p:nvSpPr>
        <p:spPr>
          <a:xfrm>
            <a:off x="322833" y="1044575"/>
            <a:ext cx="7777559" cy="549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엔티티 관계도 작성 사례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50B30FA-72DB-422E-BC93-53518776829A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11.2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50"/>
    </mc:Choice>
    <mc:Fallback>
      <p:transition spd="slow" advTm="102050"/>
    </mc:Fallback>
  </mc:AlternateContent>
  <p:extLst>
    <p:ext uri="{3A86A75C-4F4B-4683-9AE1-C65F6400EC91}">
      <p14:laserTraceLst xmlns:p14="http://schemas.microsoft.com/office/powerpoint/2010/main">
        <p14:tracePtLst>
          <p14:tracePt t="1343" x="8650288" y="3613150"/>
          <p14:tracePt t="1351" x="8347075" y="3629025"/>
          <p14:tracePt t="1359" x="8043863" y="3629025"/>
          <p14:tracePt t="1367" x="7764463" y="3629025"/>
          <p14:tracePt t="1375" x="7477125" y="3629025"/>
          <p14:tracePt t="1383" x="7262813" y="3629025"/>
          <p14:tracePt t="1391" x="7046913" y="3629025"/>
          <p14:tracePt t="1399" x="6864350" y="3621088"/>
          <p14:tracePt t="1407" x="6680200" y="3595688"/>
          <p14:tracePt t="1415" x="6577013" y="3579813"/>
          <p14:tracePt t="1423" x="6465888" y="3563938"/>
          <p14:tracePt t="1431" x="6369050" y="3540125"/>
          <p14:tracePt t="1439" x="6281738" y="3508375"/>
          <p14:tracePt t="1447" x="6194425" y="3484563"/>
          <p14:tracePt t="1455" x="6122988" y="3460750"/>
          <p14:tracePt t="1463" x="6051550" y="3429000"/>
          <p14:tracePt t="1471" x="5986463" y="3405188"/>
          <p14:tracePt t="1479" x="5938838" y="3389313"/>
          <p14:tracePt t="1487" x="5883275" y="3381375"/>
          <p14:tracePt t="1496" x="5851525" y="3373438"/>
          <p14:tracePt t="1503" x="5827713" y="3365500"/>
          <p14:tracePt t="1512" x="5819775" y="3357563"/>
          <p14:tracePt t="1783" x="5811838" y="3357563"/>
          <p14:tracePt t="1791" x="5803900" y="3357563"/>
          <p14:tracePt t="1807" x="5803900" y="3365500"/>
          <p14:tracePt t="1823" x="5795963" y="3381375"/>
          <p14:tracePt t="1839" x="5780088" y="3381375"/>
          <p14:tracePt t="1847" x="5772150" y="3381375"/>
          <p14:tracePt t="1855" x="5764213" y="3381375"/>
          <p14:tracePt t="1863" x="5764213" y="3365500"/>
          <p14:tracePt t="1871" x="5748338" y="3341688"/>
          <p14:tracePt t="1879" x="5732463" y="3309938"/>
          <p14:tracePt t="1887" x="5716588" y="3286125"/>
          <p14:tracePt t="1896" x="5684838" y="3252788"/>
          <p14:tracePt t="1913" x="5643563" y="3197225"/>
          <p14:tracePt t="1919" x="5635625" y="3173413"/>
          <p14:tracePt t="1927" x="5619750" y="3157538"/>
          <p14:tracePt t="1935" x="5611813" y="3133725"/>
          <p14:tracePt t="1943" x="5595938" y="3117850"/>
          <p14:tracePt t="1951" x="5580063" y="3101975"/>
          <p14:tracePt t="1959" x="5564188" y="3094038"/>
          <p14:tracePt t="1967" x="5540375" y="3086100"/>
          <p14:tracePt t="1975" x="5524500" y="3078163"/>
          <p14:tracePt t="1983" x="5508625" y="3070225"/>
          <p14:tracePt t="1991" x="5492750" y="3070225"/>
          <p14:tracePt t="1999" x="5484813" y="3070225"/>
          <p14:tracePt t="2007" x="5461000" y="3070225"/>
          <p14:tracePt t="2015" x="5453063" y="3070225"/>
          <p14:tracePt t="2023" x="5445125" y="3070225"/>
          <p14:tracePt t="2031" x="5437188" y="3070225"/>
          <p14:tracePt t="2039" x="5413375" y="3070225"/>
          <p14:tracePt t="2047" x="5405438" y="3070225"/>
          <p14:tracePt t="2055" x="5389563" y="3070225"/>
          <p14:tracePt t="2063" x="5365750" y="3070225"/>
          <p14:tracePt t="2071" x="5341938" y="3070225"/>
          <p14:tracePt t="2079" x="5318125" y="3070225"/>
          <p14:tracePt t="2087" x="5284788" y="3062288"/>
          <p14:tracePt t="2095" x="5253038" y="3062288"/>
          <p14:tracePt t="2103" x="5221288" y="3062288"/>
          <p14:tracePt t="2112" x="5173663" y="3062288"/>
          <p14:tracePt t="2119" x="5141913" y="3062288"/>
          <p14:tracePt t="2127" x="5110163" y="3062288"/>
          <p14:tracePt t="2135" x="5078413" y="3062288"/>
          <p14:tracePt t="2143" x="5046663" y="3062288"/>
          <p14:tracePt t="2151" x="4999038" y="3062288"/>
          <p14:tracePt t="2159" x="4959350" y="3062288"/>
          <p14:tracePt t="2167" x="4902200" y="3062288"/>
          <p14:tracePt t="2175" x="4830763" y="3062288"/>
          <p14:tracePt t="2183" x="4743450" y="3062288"/>
          <p14:tracePt t="2191" x="4648200" y="3046413"/>
          <p14:tracePt t="2199" x="4559300" y="3014663"/>
          <p14:tracePt t="2207" x="4471988" y="2967038"/>
          <p14:tracePt t="2215" x="4392613" y="2919413"/>
          <p14:tracePt t="2223" x="4305300" y="2878138"/>
          <p14:tracePt t="2231" x="4257675" y="2854325"/>
          <p14:tracePt t="2240" x="4210050" y="2822575"/>
          <p14:tracePt t="2247" x="4210050" y="2814638"/>
          <p14:tracePt t="2583" x="4168775" y="2798763"/>
          <p14:tracePt t="2591" x="4105275" y="2798763"/>
          <p14:tracePt t="2599" x="4041775" y="2798763"/>
          <p14:tracePt t="2607" x="3978275" y="2798763"/>
          <p14:tracePt t="2615" x="3883025" y="2798763"/>
          <p14:tracePt t="2623" x="3817938" y="2806700"/>
          <p14:tracePt t="2631" x="3770313" y="2822575"/>
          <p14:tracePt t="2639" x="3698875" y="2838450"/>
          <p14:tracePt t="2647" x="3635375" y="2846388"/>
          <p14:tracePt t="2655" x="3571875" y="2846388"/>
          <p14:tracePt t="2663" x="3516313" y="2846388"/>
          <p14:tracePt t="2671" x="3451225" y="2822575"/>
          <p14:tracePt t="2679" x="3371850" y="2798763"/>
          <p14:tracePt t="2687" x="3308350" y="2782888"/>
          <p14:tracePt t="2695" x="3252788" y="2767013"/>
          <p14:tracePt t="2703" x="3197225" y="2767013"/>
          <p14:tracePt t="2712" x="3141663" y="2759075"/>
          <p14:tracePt t="2718" x="3100388" y="2759075"/>
          <p14:tracePt t="2727" x="3060700" y="2759075"/>
          <p14:tracePt t="2735" x="3013075" y="2759075"/>
          <p14:tracePt t="2743" x="2981325" y="2759075"/>
          <p14:tracePt t="2751" x="2949575" y="2767013"/>
          <p14:tracePt t="2759" x="2909888" y="2767013"/>
          <p14:tracePt t="2767" x="2886075" y="2759075"/>
          <p14:tracePt t="2774" x="2862263" y="2751138"/>
          <p14:tracePt t="2783" x="2846388" y="2751138"/>
          <p14:tracePt t="2791" x="2822575" y="2735263"/>
          <p14:tracePt t="2799" x="2798763" y="2727325"/>
          <p14:tracePt t="2806" x="2782888" y="2719388"/>
          <p14:tracePt t="2815" x="2767013" y="2711450"/>
          <p14:tracePt t="2823" x="2759075" y="2703513"/>
          <p14:tracePt t="2831" x="2733675" y="2703513"/>
          <p14:tracePt t="2839" x="2717800" y="2687638"/>
          <p14:tracePt t="2847" x="2701925" y="2679700"/>
          <p14:tracePt t="2855" x="2686050" y="2671763"/>
          <p14:tracePt t="2863" x="2654300" y="2663825"/>
          <p14:tracePt t="2871" x="2622550" y="2647950"/>
          <p14:tracePt t="2879" x="2598738" y="2640013"/>
          <p14:tracePt t="2887" x="2574925" y="2632075"/>
          <p14:tracePt t="2896" x="2535238" y="2616200"/>
          <p14:tracePt t="2903" x="2511425" y="2608263"/>
          <p14:tracePt t="2912" x="2479675" y="2600325"/>
          <p14:tracePt t="2919" x="2439988" y="2576513"/>
          <p14:tracePt t="2927" x="2416175" y="2559050"/>
          <p14:tracePt t="2935" x="2384425" y="2551113"/>
          <p14:tracePt t="2943" x="2359025" y="2535238"/>
          <p14:tracePt t="2951" x="2343150" y="2527300"/>
          <p14:tracePt t="2959" x="2335213" y="2519363"/>
          <p14:tracePt t="2967" x="2319338" y="2511425"/>
          <p14:tracePt t="2975" x="2303463" y="2503488"/>
          <p14:tracePt t="2983" x="2295525" y="2495550"/>
          <p14:tracePt t="2991" x="2295525" y="2487613"/>
          <p14:tracePt t="2999" x="2287588" y="2487613"/>
          <p14:tracePt t="3007" x="2287588" y="2479675"/>
          <p14:tracePt t="3015" x="2279650" y="2479675"/>
          <p14:tracePt t="3031" x="2271713" y="2479675"/>
          <p14:tracePt t="3223" x="2271713" y="2471738"/>
          <p14:tracePt t="3239" x="2271713" y="2463800"/>
          <p14:tracePt t="3247" x="2271713" y="2455863"/>
          <p14:tracePt t="3263" x="2271713" y="2447925"/>
          <p14:tracePt t="3287" x="2279650" y="2439988"/>
          <p14:tracePt t="3407" x="2287588" y="2432050"/>
          <p14:tracePt t="3415" x="2287588" y="2424113"/>
          <p14:tracePt t="3431" x="2295525" y="2424113"/>
          <p14:tracePt t="3447" x="2311400" y="2416175"/>
          <p14:tracePt t="3455" x="2319338" y="2416175"/>
          <p14:tracePt t="3463" x="2335213" y="2416175"/>
          <p14:tracePt t="3471" x="2351088" y="2416175"/>
          <p14:tracePt t="3479" x="2366963" y="2408238"/>
          <p14:tracePt t="3487" x="2392363" y="2408238"/>
          <p14:tracePt t="3495" x="2424113" y="2408238"/>
          <p14:tracePt t="3503" x="2447925" y="2408238"/>
          <p14:tracePt t="3512" x="2479675" y="2408238"/>
          <p14:tracePt t="3519" x="2511425" y="2408238"/>
          <p14:tracePt t="3527" x="2551113" y="2408238"/>
          <p14:tracePt t="3535" x="2598738" y="2400300"/>
          <p14:tracePt t="3543" x="2638425" y="2400300"/>
          <p14:tracePt t="3551" x="2670175" y="2400300"/>
          <p14:tracePt t="3559" x="2693988" y="2400300"/>
          <p14:tracePt t="3567" x="2709863" y="2400300"/>
          <p14:tracePt t="3575" x="2733675" y="2400300"/>
          <p14:tracePt t="3591" x="2741613" y="2400300"/>
          <p14:tracePt t="3607" x="2751138" y="2400300"/>
          <p14:tracePt t="3719" x="2759075" y="2400300"/>
          <p14:tracePt t="3727" x="2767013" y="2400300"/>
          <p14:tracePt t="3767" x="2774950" y="2408238"/>
          <p14:tracePt t="3775" x="2774950" y="2416175"/>
          <p14:tracePt t="3791" x="2774950" y="2432050"/>
          <p14:tracePt t="3799" x="2774950" y="2447925"/>
          <p14:tracePt t="3807" x="2774950" y="2455863"/>
          <p14:tracePt t="3823" x="2774950" y="2463800"/>
          <p14:tracePt t="6687" x="2767013" y="2455863"/>
          <p14:tracePt t="6695" x="2741613" y="2455863"/>
          <p14:tracePt t="6703" x="2717800" y="2447925"/>
          <p14:tracePt t="6711" x="2693988" y="2447925"/>
          <p14:tracePt t="6719" x="2670175" y="2439988"/>
          <p14:tracePt t="6727" x="2646363" y="2439988"/>
          <p14:tracePt t="6735" x="2630488" y="2439988"/>
          <p14:tracePt t="6743" x="2614613" y="2439988"/>
          <p14:tracePt t="6751" x="2606675" y="2439988"/>
          <p14:tracePt t="6911" x="2614613" y="2439988"/>
          <p14:tracePt t="6927" x="2622550" y="2439988"/>
          <p14:tracePt t="6991" x="2614613" y="2439988"/>
          <p14:tracePt t="6999" x="2606675" y="2455863"/>
          <p14:tracePt t="7007" x="2598738" y="2471738"/>
          <p14:tracePt t="7015" x="2590800" y="2487613"/>
          <p14:tracePt t="7023" x="2590800" y="2495550"/>
          <p14:tracePt t="7039" x="2598738" y="2487613"/>
          <p14:tracePt t="7047" x="2622550" y="2479675"/>
          <p14:tracePt t="7054" x="2654300" y="2447925"/>
          <p14:tracePt t="7063" x="2709863" y="2408238"/>
          <p14:tracePt t="7071" x="2759075" y="2392363"/>
          <p14:tracePt t="7079" x="2774950" y="2376488"/>
          <p14:tracePt t="7087" x="2782888" y="2360613"/>
          <p14:tracePt t="7231" x="2767013" y="2352675"/>
          <p14:tracePt t="7239" x="2741613" y="2336800"/>
          <p14:tracePt t="7247" x="2717800" y="2328863"/>
          <p14:tracePt t="7255" x="2701925" y="2328863"/>
          <p14:tracePt t="7263" x="2686050" y="2328863"/>
          <p14:tracePt t="7271" x="2654300" y="2328863"/>
          <p14:tracePt t="7279" x="2638425" y="2336800"/>
          <p14:tracePt t="7287" x="2622550" y="2344738"/>
          <p14:tracePt t="7295" x="2606675" y="2344738"/>
          <p14:tracePt t="7311" x="2598738" y="2344738"/>
          <p14:tracePt t="7319" x="2582863" y="2336800"/>
          <p14:tracePt t="7327" x="2559050" y="2328863"/>
          <p14:tracePt t="7335" x="2527300" y="2312988"/>
          <p14:tracePt t="7343" x="2479675" y="2305050"/>
          <p14:tracePt t="7351" x="2424113" y="2297113"/>
          <p14:tracePt t="7359" x="2384425" y="2297113"/>
          <p14:tracePt t="7367" x="2343150" y="2289175"/>
          <p14:tracePt t="7375" x="2319338" y="2289175"/>
          <p14:tracePt t="7383" x="2303463" y="2289175"/>
          <p14:tracePt t="7391" x="2287588" y="2289175"/>
          <p14:tracePt t="7399" x="2279650" y="2289175"/>
          <p14:tracePt t="7407" x="2263775" y="2281238"/>
          <p14:tracePt t="7414" x="2255838" y="2281238"/>
          <p14:tracePt t="7422" x="2247900" y="2273300"/>
          <p14:tracePt t="7431" x="2232025" y="2273300"/>
          <p14:tracePt t="7447" x="2224088" y="2265363"/>
          <p14:tracePt t="7454" x="2216150" y="2265363"/>
          <p14:tracePt t="7478" x="2208213" y="2265363"/>
          <p14:tracePt t="7511" x="2208213" y="2257425"/>
          <p14:tracePt t="7519" x="2200275" y="2257425"/>
          <p14:tracePt t="7543" x="2192338" y="2249488"/>
          <p14:tracePt t="7551" x="2184400" y="2249488"/>
          <p14:tracePt t="7567" x="2176463" y="2241550"/>
          <p14:tracePt t="7591" x="2176463" y="2233613"/>
          <p14:tracePt t="7606" x="2176463" y="2216150"/>
          <p14:tracePt t="7623" x="2184400" y="2208213"/>
          <p14:tracePt t="7631" x="2192338" y="2192338"/>
          <p14:tracePt t="7639" x="2208213" y="2184400"/>
          <p14:tracePt t="7647" x="2224088" y="2176463"/>
          <p14:tracePt t="7654" x="2239963" y="2168525"/>
          <p14:tracePt t="7662" x="2247900" y="2160588"/>
          <p14:tracePt t="7670" x="2263775" y="2152650"/>
          <p14:tracePt t="7679" x="2279650" y="2144713"/>
          <p14:tracePt t="7686" x="2287588" y="2144713"/>
          <p14:tracePt t="7695" x="2303463" y="2136775"/>
          <p14:tracePt t="7703" x="2319338" y="2128838"/>
          <p14:tracePt t="7711" x="2327275" y="2128838"/>
          <p14:tracePt t="7719" x="2335213" y="2120900"/>
          <p14:tracePt t="7727" x="2343150" y="2112963"/>
          <p14:tracePt t="7743" x="2351088" y="2112963"/>
          <p14:tracePt t="7759" x="2359025" y="2112963"/>
          <p14:tracePt t="7799" x="2359025" y="2105025"/>
          <p14:tracePt t="7911" x="2351088" y="2097088"/>
          <p14:tracePt t="7919" x="2343150" y="2097088"/>
          <p14:tracePt t="7935" x="2343150" y="2089150"/>
          <p14:tracePt t="7943" x="2335213" y="2089150"/>
          <p14:tracePt t="7951" x="2319338" y="2081213"/>
          <p14:tracePt t="7967" x="2303463" y="2073275"/>
          <p14:tracePt t="7975" x="2295525" y="2073275"/>
          <p14:tracePt t="7991" x="2287588" y="2073275"/>
          <p14:tracePt t="7999" x="2287588" y="2065338"/>
          <p14:tracePt t="8015" x="2279650" y="2065338"/>
          <p14:tracePt t="8031" x="2263775" y="2065338"/>
          <p14:tracePt t="8047" x="2255838" y="2049463"/>
          <p14:tracePt t="8055" x="2232025" y="2049463"/>
          <p14:tracePt t="8063" x="2208213" y="2049463"/>
          <p14:tracePt t="8071" x="2176463" y="2041525"/>
          <p14:tracePt t="8078" x="2152650" y="2025650"/>
          <p14:tracePt t="8087" x="2105025" y="2017713"/>
          <p14:tracePt t="8095" x="2073275" y="2009775"/>
          <p14:tracePt t="8103" x="2033588" y="1993900"/>
          <p14:tracePt t="8112" x="2000250" y="1993900"/>
          <p14:tracePt t="8118" x="1976438" y="1993900"/>
          <p14:tracePt t="8127" x="1944688" y="1978025"/>
          <p14:tracePt t="8135" x="1920875" y="1970088"/>
          <p14:tracePt t="8143" x="1889125" y="1970088"/>
          <p14:tracePt t="8151" x="1865313" y="1962150"/>
          <p14:tracePt t="8159" x="1841500" y="1962150"/>
          <p14:tracePt t="8167" x="1825625" y="1962150"/>
          <p14:tracePt t="8175" x="1809750" y="1954213"/>
          <p14:tracePt t="8183" x="1793875" y="1954213"/>
          <p14:tracePt t="8191" x="1778000" y="1954213"/>
          <p14:tracePt t="8199" x="1762125" y="1954213"/>
          <p14:tracePt t="8207" x="1738313" y="1946275"/>
          <p14:tracePt t="8215" x="1730375" y="1946275"/>
          <p14:tracePt t="8231" x="1714500" y="1946275"/>
          <p14:tracePt t="8239" x="1706563" y="1946275"/>
          <p14:tracePt t="8255" x="1698625" y="1938338"/>
          <p14:tracePt t="8263" x="1690688" y="1938338"/>
          <p14:tracePt t="8375" x="1698625" y="1938338"/>
          <p14:tracePt t="8391" x="1706563" y="1938338"/>
          <p14:tracePt t="8399" x="1706563" y="1946275"/>
          <p14:tracePt t="8407" x="1706563" y="1954213"/>
          <p14:tracePt t="8415" x="1706563" y="1962150"/>
          <p14:tracePt t="8423" x="1714500" y="1985963"/>
          <p14:tracePt t="8431" x="1714500" y="2001838"/>
          <p14:tracePt t="8439" x="1722438" y="2017713"/>
          <p14:tracePt t="8447" x="1722438" y="2033588"/>
          <p14:tracePt t="8455" x="1722438" y="2049463"/>
          <p14:tracePt t="8463" x="1722438" y="2065338"/>
          <p14:tracePt t="8471" x="1722438" y="2089150"/>
          <p14:tracePt t="8479" x="1722438" y="2105025"/>
          <p14:tracePt t="8487" x="1722438" y="2112963"/>
          <p14:tracePt t="8495" x="1722438" y="2128838"/>
          <p14:tracePt t="8503" x="1722438" y="2136775"/>
          <p14:tracePt t="8511" x="1722438" y="2152650"/>
          <p14:tracePt t="8519" x="1722438" y="2160588"/>
          <p14:tracePt t="8527" x="1722438" y="2168525"/>
          <p14:tracePt t="8535" x="1722438" y="2176463"/>
          <p14:tracePt t="8727" x="1722438" y="2184400"/>
          <p14:tracePt t="8743" x="1730375" y="2184400"/>
          <p14:tracePt t="8759" x="1738313" y="2184400"/>
          <p14:tracePt t="8767" x="1746250" y="2184400"/>
          <p14:tracePt t="8783" x="1754188" y="2192338"/>
          <p14:tracePt t="8799" x="1762125" y="2192338"/>
          <p14:tracePt t="8807" x="1762125" y="2200275"/>
          <p14:tracePt t="8815" x="1778000" y="2200275"/>
          <p14:tracePt t="8823" x="1785938" y="2200275"/>
          <p14:tracePt t="8831" x="1793875" y="2200275"/>
          <p14:tracePt t="8839" x="1809750" y="2208213"/>
          <p14:tracePt t="8847" x="1825625" y="2208213"/>
          <p14:tracePt t="8855" x="1849438" y="2216150"/>
          <p14:tracePt t="8863" x="1865313" y="2216150"/>
          <p14:tracePt t="8871" x="1889125" y="2216150"/>
          <p14:tracePt t="8879" x="1912938" y="2216150"/>
          <p14:tracePt t="8894" x="1952625" y="2224088"/>
          <p14:tracePt t="8903" x="1976438" y="2224088"/>
          <p14:tracePt t="8912" x="1992313" y="2224088"/>
          <p14:tracePt t="8919" x="2008188" y="2224088"/>
          <p14:tracePt t="8927" x="2025650" y="2224088"/>
          <p14:tracePt t="8935" x="2033588" y="2224088"/>
          <p14:tracePt t="8943" x="2041525" y="2224088"/>
          <p14:tracePt t="8951" x="2049463" y="2233613"/>
          <p14:tracePt t="8959" x="2057400" y="2241550"/>
          <p14:tracePt t="8967" x="2073275" y="2241550"/>
          <p14:tracePt t="8983" x="2081213" y="2241550"/>
          <p14:tracePt t="8991" x="2089150" y="2241550"/>
          <p14:tracePt t="9007" x="2097088" y="2241550"/>
          <p14:tracePt t="9023" x="2105025" y="2241550"/>
          <p14:tracePt t="9063" x="2112963" y="2241550"/>
          <p14:tracePt t="9087" x="2120900" y="2241550"/>
          <p14:tracePt t="9111" x="2128838" y="2241550"/>
          <p14:tracePt t="9375" x="2136775" y="2241550"/>
          <p14:tracePt t="9391" x="2144713" y="2241550"/>
          <p14:tracePt t="9407" x="2160588" y="2241550"/>
          <p14:tracePt t="9423" x="2168525" y="2241550"/>
          <p14:tracePt t="9431" x="2184400" y="2241550"/>
          <p14:tracePt t="9439" x="2208213" y="2241550"/>
          <p14:tracePt t="9447" x="2232025" y="2241550"/>
          <p14:tracePt t="9455" x="2255838" y="2241550"/>
          <p14:tracePt t="9463" x="2279650" y="2241550"/>
          <p14:tracePt t="9471" x="2303463" y="2241550"/>
          <p14:tracePt t="9479" x="2327275" y="2241550"/>
          <p14:tracePt t="9487" x="2359025" y="2241550"/>
          <p14:tracePt t="9494" x="2400300" y="2241550"/>
          <p14:tracePt t="9503" x="2424113" y="2224088"/>
          <p14:tracePt t="9511" x="2471738" y="2224088"/>
          <p14:tracePt t="9519" x="2511425" y="2216150"/>
          <p14:tracePt t="9527" x="2559050" y="2216150"/>
          <p14:tracePt t="9535" x="2598738" y="2208213"/>
          <p14:tracePt t="9543" x="2638425" y="2200275"/>
          <p14:tracePt t="9551" x="2662238" y="2200275"/>
          <p14:tracePt t="9559" x="2693988" y="2192338"/>
          <p14:tracePt t="9567" x="2733675" y="2192338"/>
          <p14:tracePt t="9575" x="2759075" y="2192338"/>
          <p14:tracePt t="9583" x="2790825" y="2192338"/>
          <p14:tracePt t="9591" x="2814638" y="2192338"/>
          <p14:tracePt t="9599" x="2838450" y="2192338"/>
          <p14:tracePt t="9606" x="2854325" y="2192338"/>
          <p14:tracePt t="9623" x="2862263" y="2192338"/>
          <p14:tracePt t="9631" x="2862263" y="2184400"/>
          <p14:tracePt t="9647" x="2870200" y="2184400"/>
          <p14:tracePt t="9663" x="2878138" y="2184400"/>
          <p14:tracePt t="9679" x="2886075" y="2184400"/>
          <p14:tracePt t="9687" x="2901950" y="2184400"/>
          <p14:tracePt t="9694" x="2933700" y="2184400"/>
          <p14:tracePt t="9703" x="2957513" y="2200275"/>
          <p14:tracePt t="9711" x="2989263" y="2200275"/>
          <p14:tracePt t="9719" x="3028950" y="2216150"/>
          <p14:tracePt t="9727" x="3068638" y="2233613"/>
          <p14:tracePt t="9735" x="3117850" y="2241550"/>
          <p14:tracePt t="9742" x="3173413" y="2249488"/>
          <p14:tracePt t="9751" x="3244850" y="2257425"/>
          <p14:tracePt t="9759" x="3332163" y="2265363"/>
          <p14:tracePt t="9766" x="3411538" y="2273300"/>
          <p14:tracePt t="9775" x="3492500" y="2289175"/>
          <p14:tracePt t="9783" x="3571875" y="2297113"/>
          <p14:tracePt t="9791" x="3659188" y="2312988"/>
          <p14:tracePt t="9799" x="3730625" y="2320925"/>
          <p14:tracePt t="9807" x="3794125" y="2328863"/>
          <p14:tracePt t="9815" x="3867150" y="2344738"/>
          <p14:tracePt t="9823" x="3914775" y="2352675"/>
          <p14:tracePt t="9831" x="3970338" y="2360613"/>
          <p14:tracePt t="9839" x="4017963" y="2376488"/>
          <p14:tracePt t="9847" x="4057650" y="2376488"/>
          <p14:tracePt t="9855" x="4097338" y="2376488"/>
          <p14:tracePt t="9863" x="4137025" y="2376488"/>
          <p14:tracePt t="9871" x="4168775" y="2376488"/>
          <p14:tracePt t="9879" x="4225925" y="2376488"/>
          <p14:tracePt t="9895" x="4329113" y="2360613"/>
          <p14:tracePt t="9903" x="4384675" y="2336800"/>
          <p14:tracePt t="9912" x="4424363" y="2320925"/>
          <p14:tracePt t="9919" x="4456113" y="2297113"/>
          <p14:tracePt t="9927" x="4464050" y="2289175"/>
          <p14:tracePt t="9935" x="4464050" y="2273300"/>
          <p14:tracePt t="9943" x="4471988" y="2249488"/>
          <p14:tracePt t="9951" x="4471988" y="2233613"/>
          <p14:tracePt t="9959" x="4471988" y="2216150"/>
          <p14:tracePt t="9967" x="4464050" y="2176463"/>
          <p14:tracePt t="10143" x="4440238" y="2168525"/>
          <p14:tracePt t="10151" x="4416425" y="2168525"/>
          <p14:tracePt t="10159" x="4384675" y="2168525"/>
          <p14:tracePt t="10167" x="4360863" y="2168525"/>
          <p14:tracePt t="10175" x="4344988" y="2176463"/>
          <p14:tracePt t="10183" x="4313238" y="2176463"/>
          <p14:tracePt t="10191" x="4265613" y="2176463"/>
          <p14:tracePt t="10199" x="4225925" y="2176463"/>
          <p14:tracePt t="10207" x="4192588" y="2176463"/>
          <p14:tracePt t="10215" x="4168775" y="2176463"/>
          <p14:tracePt t="10223" x="4152900" y="2176463"/>
          <p14:tracePt t="10231" x="4137025" y="2176463"/>
          <p14:tracePt t="10239" x="4121150" y="2176463"/>
          <p14:tracePt t="10247" x="4113213" y="2176463"/>
          <p14:tracePt t="10311" x="4129088" y="2176463"/>
          <p14:tracePt t="10327" x="4144963" y="2184400"/>
          <p14:tracePt t="10415" x="4152900" y="2184400"/>
          <p14:tracePt t="10423" x="4160838" y="2184400"/>
          <p14:tracePt t="10431" x="4168775" y="2184400"/>
          <p14:tracePt t="10439" x="4176713" y="2184400"/>
          <p14:tracePt t="10447" x="4200525" y="2184400"/>
          <p14:tracePt t="10454" x="4217988" y="2184400"/>
          <p14:tracePt t="10462" x="4225925" y="2184400"/>
          <p14:tracePt t="10470" x="4249738" y="2184400"/>
          <p14:tracePt t="10479" x="4289425" y="2200275"/>
          <p14:tracePt t="10486" x="4337050" y="2208213"/>
          <p14:tracePt t="10495" x="4400550" y="2216150"/>
          <p14:tracePt t="10503" x="4495800" y="2224088"/>
          <p14:tracePt t="10512" x="4584700" y="2241550"/>
          <p14:tracePt t="10519" x="4672013" y="2257425"/>
          <p14:tracePt t="10527" x="4767263" y="2273300"/>
          <p14:tracePt t="10535" x="4854575" y="2281238"/>
          <p14:tracePt t="10543" x="4926013" y="2312988"/>
          <p14:tracePt t="10551" x="5006975" y="2320925"/>
          <p14:tracePt t="10559" x="5062538" y="2344738"/>
          <p14:tracePt t="10567" x="5094288" y="2352675"/>
          <p14:tracePt t="10575" x="5133975" y="2368550"/>
          <p14:tracePt t="10583" x="5141913" y="2384425"/>
          <p14:tracePt t="10591" x="5157788" y="2392363"/>
          <p14:tracePt t="10599" x="5157788" y="2408238"/>
          <p14:tracePt t="10606" x="5173663" y="2416175"/>
          <p14:tracePt t="10615" x="5173663" y="2432050"/>
          <p14:tracePt t="10623" x="5173663" y="2447925"/>
          <p14:tracePt t="10631" x="5173663" y="2463800"/>
          <p14:tracePt t="10639" x="5173663" y="2487613"/>
          <p14:tracePt t="10647" x="5165725" y="2503488"/>
          <p14:tracePt t="10655" x="5157788" y="2519363"/>
          <p14:tracePt t="10663" x="5149850" y="2527300"/>
          <p14:tracePt t="10671" x="5133975" y="2551113"/>
          <p14:tracePt t="10678" x="5126038" y="2566988"/>
          <p14:tracePt t="10687" x="5118100" y="2576513"/>
          <p14:tracePt t="10694" x="5118100" y="2584450"/>
          <p14:tracePt t="10703" x="5110163" y="2592388"/>
          <p14:tracePt t="10712" x="5110163" y="2600325"/>
          <p14:tracePt t="10743" x="5110163" y="2608263"/>
          <p14:tracePt t="10759" x="5118100" y="2608263"/>
          <p14:tracePt t="10767" x="5133975" y="2608263"/>
          <p14:tracePt t="10775" x="5149850" y="2608263"/>
          <p14:tracePt t="10783" x="5173663" y="2608263"/>
          <p14:tracePt t="10791" x="5197475" y="2592388"/>
          <p14:tracePt t="10799" x="5213350" y="2592388"/>
          <p14:tracePt t="10807" x="5229225" y="2576513"/>
          <p14:tracePt t="10815" x="5253038" y="2576513"/>
          <p14:tracePt t="10823" x="5276850" y="2566988"/>
          <p14:tracePt t="10831" x="5318125" y="2559050"/>
          <p14:tracePt t="10839" x="5349875" y="2543175"/>
          <p14:tracePt t="10847" x="5389563" y="2527300"/>
          <p14:tracePt t="10855" x="5421313" y="2511425"/>
          <p14:tracePt t="10863" x="5468938" y="2503488"/>
          <p14:tracePt t="10871" x="5492750" y="2495550"/>
          <p14:tracePt t="10879" x="5532438" y="2479675"/>
          <p14:tracePt t="10887" x="5556250" y="2463800"/>
          <p14:tracePt t="10895" x="5595938" y="2439988"/>
          <p14:tracePt t="10903" x="5627688" y="2432050"/>
          <p14:tracePt t="10911" x="5667375" y="2408238"/>
          <p14:tracePt t="10919" x="5692775" y="2384425"/>
          <p14:tracePt t="10927" x="5724525" y="2368550"/>
          <p14:tracePt t="10935" x="5732463" y="2344738"/>
          <p14:tracePt t="10943" x="5756275" y="2328863"/>
          <p14:tracePt t="10951" x="5764213" y="2305050"/>
          <p14:tracePt t="10959" x="5772150" y="2289175"/>
          <p14:tracePt t="10967" x="5780088" y="2265363"/>
          <p14:tracePt t="10975" x="5788025" y="2249488"/>
          <p14:tracePt t="10983" x="5795963" y="2233613"/>
          <p14:tracePt t="10991" x="5803900" y="2224088"/>
          <p14:tracePt t="10999" x="5803900" y="2200275"/>
          <p14:tracePt t="11007" x="5803900" y="2192338"/>
          <p14:tracePt t="11015" x="5811838" y="2184400"/>
          <p14:tracePt t="11023" x="5819775" y="2168525"/>
          <p14:tracePt t="11031" x="5819775" y="2160588"/>
          <p14:tracePt t="11039" x="5827713" y="2152650"/>
          <p14:tracePt t="11047" x="5835650" y="2136775"/>
          <p14:tracePt t="11063" x="5843588" y="2128838"/>
          <p14:tracePt t="11079" x="5851525" y="2128838"/>
          <p14:tracePt t="11087" x="5859463" y="2120900"/>
          <p14:tracePt t="11095" x="5867400" y="2112963"/>
          <p14:tracePt t="11103" x="5875338" y="2112963"/>
          <p14:tracePt t="11111" x="5891213" y="2112963"/>
          <p14:tracePt t="11119" x="5907088" y="2112963"/>
          <p14:tracePt t="11128" x="5930900" y="2112963"/>
          <p14:tracePt t="11135" x="5946775" y="2112963"/>
          <p14:tracePt t="11143" x="5978525" y="2112963"/>
          <p14:tracePt t="11151" x="6002338" y="2112963"/>
          <p14:tracePt t="11159" x="6051550" y="2112963"/>
          <p14:tracePt t="11167" x="6091238" y="2112963"/>
          <p14:tracePt t="11175" x="6138863" y="2120900"/>
          <p14:tracePt t="11183" x="6178550" y="2120900"/>
          <p14:tracePt t="11191" x="6226175" y="2120900"/>
          <p14:tracePt t="11199" x="6265863" y="2120900"/>
          <p14:tracePt t="11207" x="6313488" y="2120900"/>
          <p14:tracePt t="11215" x="6353175" y="2120900"/>
          <p14:tracePt t="11223" x="6384925" y="2120900"/>
          <p14:tracePt t="11231" x="6418263" y="2120900"/>
          <p14:tracePt t="11239" x="6457950" y="2120900"/>
          <p14:tracePt t="11247" x="6489700" y="2120900"/>
          <p14:tracePt t="11255" x="6521450" y="2120900"/>
          <p14:tracePt t="11263" x="6553200" y="2120900"/>
          <p14:tracePt t="11271" x="6584950" y="2120900"/>
          <p14:tracePt t="11279" x="6624638" y="2136775"/>
          <p14:tracePt t="11287" x="6664325" y="2144713"/>
          <p14:tracePt t="11295" x="6704013" y="2152650"/>
          <p14:tracePt t="11303" x="6735763" y="2160588"/>
          <p14:tracePt t="11311" x="6751638" y="2168525"/>
          <p14:tracePt t="11319" x="6784975" y="2168525"/>
          <p14:tracePt t="11327" x="6800850" y="2168525"/>
          <p14:tracePt t="11335" x="6824663" y="2168525"/>
          <p14:tracePt t="11343" x="6840538" y="2168525"/>
          <p14:tracePt t="11351" x="6848475" y="2168525"/>
          <p14:tracePt t="11359" x="6856413" y="2168525"/>
          <p14:tracePt t="11367" x="6872288" y="2168525"/>
          <p14:tracePt t="11375" x="6880225" y="2168525"/>
          <p14:tracePt t="11383" x="6888163" y="2168525"/>
          <p14:tracePt t="11679" x="6888163" y="2176463"/>
          <p14:tracePt t="11687" x="6880225" y="2184400"/>
          <p14:tracePt t="11695" x="6872288" y="2184400"/>
          <p14:tracePt t="11703" x="6856413" y="2192338"/>
          <p14:tracePt t="11711" x="6840538" y="2200275"/>
          <p14:tracePt t="11719" x="6816725" y="2208213"/>
          <p14:tracePt t="11727" x="6808788" y="2216150"/>
          <p14:tracePt t="11735" x="6800850" y="2216150"/>
          <p14:tracePt t="11743" x="6792913" y="2224088"/>
          <p14:tracePt t="11959" x="6784975" y="2224088"/>
          <p14:tracePt t="11975" x="6769100" y="2224088"/>
          <p14:tracePt t="11983" x="6751638" y="2224088"/>
          <p14:tracePt t="11991" x="6719888" y="2233613"/>
          <p14:tracePt t="11999" x="6696075" y="2241550"/>
          <p14:tracePt t="12007" x="6648450" y="2249488"/>
          <p14:tracePt t="12015" x="6600825" y="2273300"/>
          <p14:tracePt t="12023" x="6561138" y="2273300"/>
          <p14:tracePt t="12031" x="6513513" y="2281238"/>
          <p14:tracePt t="12039" x="6505575" y="2281238"/>
          <p14:tracePt t="12071" x="6497638" y="2289175"/>
          <p14:tracePt t="12079" x="6481763" y="2297113"/>
          <p14:tracePt t="12087" x="6442075" y="2305050"/>
          <p14:tracePt t="12095" x="6384925" y="2320925"/>
          <p14:tracePt t="12103" x="6305550" y="2336800"/>
          <p14:tracePt t="12111" x="6226175" y="2344738"/>
          <p14:tracePt t="12119" x="6115050" y="2352675"/>
          <p14:tracePt t="12127" x="6010275" y="2360613"/>
          <p14:tracePt t="12135" x="5907088" y="2376488"/>
          <p14:tracePt t="12143" x="5811838" y="2384425"/>
          <p14:tracePt t="12151" x="5708650" y="2400300"/>
          <p14:tracePt t="12159" x="5635625" y="2424113"/>
          <p14:tracePt t="12167" x="5540375" y="2447925"/>
          <p14:tracePt t="12175" x="5453063" y="2479675"/>
          <p14:tracePt t="12183" x="5373688" y="2511425"/>
          <p14:tracePt t="12191" x="5276850" y="2527300"/>
          <p14:tracePt t="12199" x="5189538" y="2551113"/>
          <p14:tracePt t="12206" x="5094288" y="2584450"/>
          <p14:tracePt t="12215" x="4975225" y="2592388"/>
          <p14:tracePt t="12222" x="4838700" y="2608263"/>
          <p14:tracePt t="12230" x="4703763" y="2624138"/>
          <p14:tracePt t="12238" x="4543425" y="2632075"/>
          <p14:tracePt t="12247" x="4408488" y="2640013"/>
          <p14:tracePt t="12255" x="4281488" y="2663825"/>
          <p14:tracePt t="12262" x="4168775" y="2671763"/>
          <p14:tracePt t="12270" x="4081463" y="2679700"/>
          <p14:tracePt t="12279" x="3994150" y="2695575"/>
          <p14:tracePt t="12287" x="3922713" y="2711450"/>
          <p14:tracePt t="12295" x="3843338" y="2727325"/>
          <p14:tracePt t="12303" x="3770313" y="2743200"/>
          <p14:tracePt t="12311" x="3690938" y="2751138"/>
          <p14:tracePt t="12319" x="3619500" y="2759075"/>
          <p14:tracePt t="12327" x="3532188" y="2767013"/>
          <p14:tracePt t="12335" x="3443288" y="2767013"/>
          <p14:tracePt t="12343" x="3363913" y="2767013"/>
          <p14:tracePt t="12351" x="3268663" y="2767013"/>
          <p14:tracePt t="12359" x="3181350" y="2767013"/>
          <p14:tracePt t="12367" x="3092450" y="2767013"/>
          <p14:tracePt t="12375" x="3013075" y="2759075"/>
          <p14:tracePt t="12383" x="2925763" y="2759075"/>
          <p14:tracePt t="12391" x="2862263" y="2751138"/>
          <p14:tracePt t="12399" x="2798763" y="2743200"/>
          <p14:tracePt t="12407" x="2741613" y="2735263"/>
          <p14:tracePt t="12415" x="2686050" y="2735263"/>
          <p14:tracePt t="12423" x="2638425" y="2727325"/>
          <p14:tracePt t="12431" x="2598738" y="2711450"/>
          <p14:tracePt t="12439" x="2551113" y="2711450"/>
          <p14:tracePt t="12447" x="2527300" y="2703513"/>
          <p14:tracePt t="12455" x="2503488" y="2703513"/>
          <p14:tracePt t="12463" x="2479675" y="2687638"/>
          <p14:tracePt t="12471" x="2463800" y="2679700"/>
          <p14:tracePt t="12479" x="2455863" y="2679700"/>
          <p14:tracePt t="12487" x="2439988" y="2671763"/>
          <p14:tracePt t="12495" x="2432050" y="2671763"/>
          <p14:tracePt t="12503" x="2424113" y="2663825"/>
          <p14:tracePt t="12512" x="2416175" y="2663825"/>
          <p14:tracePt t="12519" x="2408238" y="2647950"/>
          <p14:tracePt t="12535" x="2400300" y="2640013"/>
          <p14:tracePt t="12543" x="2392363" y="2640013"/>
          <p14:tracePt t="12551" x="2374900" y="2632075"/>
          <p14:tracePt t="12559" x="2366963" y="2624138"/>
          <p14:tracePt t="12567" x="2359025" y="2616200"/>
          <p14:tracePt t="12575" x="2335213" y="2608263"/>
          <p14:tracePt t="12583" x="2327275" y="2600325"/>
          <p14:tracePt t="12591" x="2319338" y="2592388"/>
          <p14:tracePt t="12599" x="2311400" y="2584450"/>
          <p14:tracePt t="12607" x="2311400" y="2576513"/>
          <p14:tracePt t="12615" x="2303463" y="2566988"/>
          <p14:tracePt t="12623" x="2295525" y="2559050"/>
          <p14:tracePt t="12631" x="2287588" y="2543175"/>
          <p14:tracePt t="12639" x="2279650" y="2535238"/>
          <p14:tracePt t="12647" x="2271713" y="2519363"/>
          <p14:tracePt t="12655" x="2247900" y="2495550"/>
          <p14:tracePt t="12663" x="2232025" y="2471738"/>
          <p14:tracePt t="12671" x="2216150" y="2455863"/>
          <p14:tracePt t="12679" x="2200275" y="2432050"/>
          <p14:tracePt t="12687" x="2184400" y="2408238"/>
          <p14:tracePt t="12694" x="2168525" y="2384425"/>
          <p14:tracePt t="12703" x="2144713" y="2352675"/>
          <p14:tracePt t="12712" x="2136775" y="2336800"/>
          <p14:tracePt t="12719" x="2120900" y="2320925"/>
          <p14:tracePt t="12727" x="2112963" y="2297113"/>
          <p14:tracePt t="12735" x="2097088" y="2281238"/>
          <p14:tracePt t="12743" x="2089150" y="2273300"/>
          <p14:tracePt t="12751" x="2089150" y="2257425"/>
          <p14:tracePt t="12759" x="2073275" y="2241550"/>
          <p14:tracePt t="12767" x="2073275" y="2233613"/>
          <p14:tracePt t="12775" x="2065338" y="2216150"/>
          <p14:tracePt t="12783" x="2057400" y="2208213"/>
          <p14:tracePt t="12799" x="2057400" y="2200275"/>
          <p14:tracePt t="12807" x="2049463" y="2192338"/>
          <p14:tracePt t="12815" x="2049463" y="2184400"/>
          <p14:tracePt t="12831" x="2049463" y="2176463"/>
          <p14:tracePt t="12847" x="2049463" y="2168525"/>
          <p14:tracePt t="12879" x="2049463" y="2160588"/>
          <p14:tracePt t="12927" x="2049463" y="2152650"/>
          <p14:tracePt t="12983" x="2049463" y="2144713"/>
          <p14:tracePt t="12991" x="2049463" y="2136775"/>
          <p14:tracePt t="12999" x="2057400" y="2136775"/>
          <p14:tracePt t="13007" x="2057400" y="2128838"/>
          <p14:tracePt t="13015" x="2057400" y="2120900"/>
          <p14:tracePt t="13023" x="2057400" y="2112963"/>
          <p14:tracePt t="13031" x="2057400" y="2105025"/>
          <p14:tracePt t="13479" x="2049463" y="2112963"/>
          <p14:tracePt t="13495" x="2041525" y="2120900"/>
          <p14:tracePt t="13511" x="2033588" y="2128838"/>
          <p14:tracePt t="13551" x="2033588" y="2136775"/>
          <p14:tracePt t="13583" x="2033588" y="2144713"/>
          <p14:tracePt t="13615" x="2033588" y="2152650"/>
          <p14:tracePt t="13631" x="2025650" y="2152650"/>
          <p14:tracePt t="13647" x="2025650" y="2160588"/>
          <p14:tracePt t="13679" x="2017713" y="2176463"/>
          <p14:tracePt t="13694" x="2017713" y="2184400"/>
          <p14:tracePt t="13711" x="2008188" y="2184400"/>
          <p14:tracePt t="13719" x="2008188" y="2192338"/>
          <p14:tracePt t="13751" x="2008188" y="2200275"/>
          <p14:tracePt t="13759" x="2008188" y="2208213"/>
          <p14:tracePt t="13775" x="2008188" y="2216150"/>
          <p14:tracePt t="13783" x="2000250" y="2216150"/>
          <p14:tracePt t="13791" x="2000250" y="2224088"/>
          <p14:tracePt t="13815" x="2000250" y="2233613"/>
          <p14:tracePt t="13831" x="2000250" y="2241550"/>
          <p14:tracePt t="13855" x="1992313" y="2249488"/>
          <p14:tracePt t="13887" x="1992313" y="2257425"/>
          <p14:tracePt t="13903" x="1992313" y="2265363"/>
          <p14:tracePt t="13911" x="1984375" y="2273300"/>
          <p14:tracePt t="13919" x="1984375" y="2281238"/>
          <p14:tracePt t="13927" x="1984375" y="2297113"/>
          <p14:tracePt t="13935" x="1984375" y="2305050"/>
          <p14:tracePt t="13943" x="1976438" y="2312988"/>
          <p14:tracePt t="13951" x="1976438" y="2328863"/>
          <p14:tracePt t="13959" x="1976438" y="2336800"/>
          <p14:tracePt t="13967" x="1976438" y="2344738"/>
          <p14:tracePt t="13975" x="1976438" y="2360613"/>
          <p14:tracePt t="13991" x="1968500" y="2376488"/>
          <p14:tracePt t="13999" x="1960563" y="2384425"/>
          <p14:tracePt t="14007" x="1960563" y="2400300"/>
          <p14:tracePt t="14015" x="1960563" y="2408238"/>
          <p14:tracePt t="14023" x="1960563" y="2416175"/>
          <p14:tracePt t="14031" x="1960563" y="2424113"/>
          <p14:tracePt t="14039" x="1960563" y="2439988"/>
          <p14:tracePt t="14047" x="1960563" y="2455863"/>
          <p14:tracePt t="14055" x="1960563" y="2463800"/>
          <p14:tracePt t="14063" x="1960563" y="2479675"/>
          <p14:tracePt t="14071" x="1960563" y="2495550"/>
          <p14:tracePt t="14079" x="1960563" y="2519363"/>
          <p14:tracePt t="14087" x="1960563" y="2543175"/>
          <p14:tracePt t="14095" x="1960563" y="2559050"/>
          <p14:tracePt t="14103" x="1960563" y="2576513"/>
          <p14:tracePt t="14111" x="1960563" y="2592388"/>
          <p14:tracePt t="14119" x="1960563" y="2608263"/>
          <p14:tracePt t="14127" x="1960563" y="2616200"/>
          <p14:tracePt t="14135" x="1960563" y="2640013"/>
          <p14:tracePt t="14143" x="1968500" y="2663825"/>
          <p14:tracePt t="14151" x="1968500" y="2687638"/>
          <p14:tracePt t="14159" x="1968500" y="2703513"/>
          <p14:tracePt t="14167" x="1968500" y="2711450"/>
          <p14:tracePt t="14175" x="1968500" y="2727325"/>
          <p14:tracePt t="14183" x="1968500" y="2743200"/>
          <p14:tracePt t="14191" x="1968500" y="2759075"/>
          <p14:tracePt t="14199" x="1968500" y="2767013"/>
          <p14:tracePt t="14207" x="1968500" y="2782888"/>
          <p14:tracePt t="14215" x="1976438" y="2790825"/>
          <p14:tracePt t="14223" x="1976438" y="2806700"/>
          <p14:tracePt t="14231" x="1976438" y="2830513"/>
          <p14:tracePt t="14239" x="1976438" y="2838450"/>
          <p14:tracePt t="14247" x="1976438" y="2854325"/>
          <p14:tracePt t="14255" x="1976438" y="2870200"/>
          <p14:tracePt t="14263" x="1976438" y="2886075"/>
          <p14:tracePt t="14271" x="1976438" y="2901950"/>
          <p14:tracePt t="14279" x="1976438" y="2927350"/>
          <p14:tracePt t="14287" x="1976438" y="2935288"/>
          <p14:tracePt t="14295" x="1976438" y="2959100"/>
          <p14:tracePt t="14303" x="1976438" y="2967038"/>
          <p14:tracePt t="14311" x="1976438" y="2982913"/>
          <p14:tracePt t="14319" x="1976438" y="2998788"/>
          <p14:tracePt t="14327" x="1976438" y="3014663"/>
          <p14:tracePt t="14335" x="1976438" y="3030538"/>
          <p14:tracePt t="14343" x="1976438" y="3038475"/>
          <p14:tracePt t="14351" x="1976438" y="3054350"/>
          <p14:tracePt t="14359" x="1976438" y="3070225"/>
          <p14:tracePt t="14367" x="1984375" y="3086100"/>
          <p14:tracePt t="14375" x="1984375" y="3094038"/>
          <p14:tracePt t="14383" x="1984375" y="3109913"/>
          <p14:tracePt t="14391" x="1984375" y="3117850"/>
          <p14:tracePt t="14399" x="1984375" y="3125788"/>
          <p14:tracePt t="14407" x="1984375" y="3133725"/>
          <p14:tracePt t="14415" x="1984375" y="3149600"/>
          <p14:tracePt t="14423" x="1984375" y="3157538"/>
          <p14:tracePt t="14439" x="1984375" y="3173413"/>
          <p14:tracePt t="14446" x="1992313" y="3173413"/>
          <p14:tracePt t="14455" x="1992313" y="3181350"/>
          <p14:tracePt t="14471" x="1992313" y="3197225"/>
          <p14:tracePt t="14487" x="1992313" y="3205163"/>
          <p14:tracePt t="14495" x="1992313" y="3213100"/>
          <p14:tracePt t="14503" x="2000250" y="3221038"/>
          <p14:tracePt t="14511" x="2008188" y="3228975"/>
          <p14:tracePt t="14519" x="2017713" y="3244850"/>
          <p14:tracePt t="14527" x="2025650" y="3262313"/>
          <p14:tracePt t="14535" x="2049463" y="3270250"/>
          <p14:tracePt t="14543" x="2057400" y="3286125"/>
          <p14:tracePt t="14551" x="2065338" y="3294063"/>
          <p14:tracePt t="14559" x="2073275" y="3302000"/>
          <p14:tracePt t="14567" x="2081213" y="3302000"/>
          <p14:tracePt t="14575" x="2097088" y="3309938"/>
          <p14:tracePt t="14583" x="2105025" y="3317875"/>
          <p14:tracePt t="14591" x="2112963" y="3325813"/>
          <p14:tracePt t="14599" x="2120900" y="3325813"/>
          <p14:tracePt t="14606" x="2136775" y="3333750"/>
          <p14:tracePt t="14615" x="2144713" y="3333750"/>
          <p14:tracePt t="14623" x="2160588" y="3341688"/>
          <p14:tracePt t="14631" x="2176463" y="3349625"/>
          <p14:tracePt t="14639" x="2200275" y="3357563"/>
          <p14:tracePt t="14647" x="2224088" y="3357563"/>
          <p14:tracePt t="14655" x="2255838" y="3357563"/>
          <p14:tracePt t="14663" x="2303463" y="3373438"/>
          <p14:tracePt t="14671" x="2351088" y="3381375"/>
          <p14:tracePt t="14679" x="2392363" y="3381375"/>
          <p14:tracePt t="14687" x="2424113" y="3381375"/>
          <p14:tracePt t="14695" x="2455863" y="3381375"/>
          <p14:tracePt t="14703" x="2503488" y="3389313"/>
          <p14:tracePt t="14711" x="2535238" y="3389313"/>
          <p14:tracePt t="14719" x="2582863" y="3397250"/>
          <p14:tracePt t="14727" x="2614613" y="3405188"/>
          <p14:tracePt t="14735" x="2654300" y="3413125"/>
          <p14:tracePt t="14743" x="2686050" y="3421063"/>
          <p14:tracePt t="14751" x="2717800" y="3429000"/>
          <p14:tracePt t="14759" x="2741613" y="3429000"/>
          <p14:tracePt t="14767" x="2790825" y="3436938"/>
          <p14:tracePt t="14775" x="2822575" y="3444875"/>
          <p14:tracePt t="14783" x="2878138" y="3452813"/>
          <p14:tracePt t="14791" x="2925763" y="3460750"/>
          <p14:tracePt t="14799" x="2973388" y="3460750"/>
          <p14:tracePt t="14807" x="3021013" y="3468688"/>
          <p14:tracePt t="14815" x="3060700" y="3468688"/>
          <p14:tracePt t="14823" x="3109913" y="3468688"/>
          <p14:tracePt t="14831" x="3149600" y="3468688"/>
          <p14:tracePt t="14839" x="3181350" y="3468688"/>
          <p14:tracePt t="14847" x="3228975" y="3468688"/>
          <p14:tracePt t="14855" x="3252788" y="3476625"/>
          <p14:tracePt t="14863" x="3276600" y="3476625"/>
          <p14:tracePt t="14871" x="3292475" y="3476625"/>
          <p14:tracePt t="14879" x="3316288" y="3484563"/>
          <p14:tracePt t="14887" x="3324225" y="3484563"/>
          <p14:tracePt t="14895" x="3348038" y="3484563"/>
          <p14:tracePt t="14911" x="3371850" y="3492500"/>
          <p14:tracePt t="14919" x="3379788" y="3492500"/>
          <p14:tracePt t="14927" x="3395663" y="3492500"/>
          <p14:tracePt t="14935" x="3403600" y="3500438"/>
          <p14:tracePt t="14943" x="3411538" y="3500438"/>
          <p14:tracePt t="14951" x="3419475" y="3500438"/>
          <p14:tracePt t="15047" x="3427413" y="3500438"/>
          <p14:tracePt t="15055" x="3435350" y="3500438"/>
          <p14:tracePt t="15063" x="3443288" y="3500438"/>
          <p14:tracePt t="15079" x="3451225" y="3500438"/>
          <p14:tracePt t="15087" x="3459163" y="3500438"/>
          <p14:tracePt t="15095" x="3467100" y="3500438"/>
          <p14:tracePt t="15112" x="3476625" y="3500438"/>
          <p14:tracePt t="15119" x="3476625" y="3508375"/>
          <p14:tracePt t="15128" x="3484563" y="3508375"/>
          <p14:tracePt t="15143" x="3492500" y="3508375"/>
          <p14:tracePt t="15951" x="3484563" y="3508375"/>
          <p14:tracePt t="15959" x="3467100" y="3500438"/>
          <p14:tracePt t="15967" x="3443288" y="3484563"/>
          <p14:tracePt t="15975" x="3411538" y="3476625"/>
          <p14:tracePt t="15983" x="3371850" y="3452813"/>
          <p14:tracePt t="15991" x="3324225" y="3429000"/>
          <p14:tracePt t="15999" x="3268663" y="3405188"/>
          <p14:tracePt t="16007" x="3205163" y="3373438"/>
          <p14:tracePt t="16015" x="3149600" y="3341688"/>
          <p14:tracePt t="16023" x="3076575" y="3309938"/>
          <p14:tracePt t="16031" x="3021013" y="3278188"/>
          <p14:tracePt t="16038" x="2957513" y="3252788"/>
          <p14:tracePt t="16047" x="2894013" y="3221038"/>
          <p14:tracePt t="16055" x="2830513" y="3189288"/>
          <p14:tracePt t="16063" x="2774950" y="3157538"/>
          <p14:tracePt t="16071" x="2725738" y="3125788"/>
          <p14:tracePt t="16079" x="2670175" y="3078163"/>
          <p14:tracePt t="16087" x="2638425" y="3054350"/>
          <p14:tracePt t="16095" x="2598738" y="3022600"/>
          <p14:tracePt t="16103" x="2574925" y="2998788"/>
          <p14:tracePt t="16111" x="2543175" y="2967038"/>
          <p14:tracePt t="16119" x="2519363" y="2927350"/>
          <p14:tracePt t="16127" x="2487613" y="2886075"/>
          <p14:tracePt t="16135" x="2455863" y="2854325"/>
          <p14:tracePt t="16143" x="2424113" y="2822575"/>
          <p14:tracePt t="16151" x="2408238" y="2782888"/>
          <p14:tracePt t="16159" x="2384425" y="2759075"/>
          <p14:tracePt t="16167" x="2366963" y="2727325"/>
          <p14:tracePt t="16175" x="2359025" y="2703513"/>
          <p14:tracePt t="16183" x="2343150" y="2679700"/>
          <p14:tracePt t="16191" x="2327275" y="2647950"/>
          <p14:tracePt t="16199" x="2327275" y="2616200"/>
          <p14:tracePt t="16207" x="2319338" y="2600325"/>
          <p14:tracePt t="16215" x="2303463" y="2584450"/>
          <p14:tracePt t="16223" x="2303463" y="2559050"/>
          <p14:tracePt t="16231" x="2303463" y="2551113"/>
          <p14:tracePt t="16238" x="2295525" y="2543175"/>
          <p14:tracePt t="16247" x="2295525" y="2527300"/>
          <p14:tracePt t="16255" x="2287588" y="2519363"/>
          <p14:tracePt t="16263" x="2287588" y="2511425"/>
          <p14:tracePt t="16271" x="2279650" y="2503488"/>
          <p14:tracePt t="16279" x="2271713" y="2495550"/>
          <p14:tracePt t="16287" x="2263775" y="2479675"/>
          <p14:tracePt t="16295" x="2255838" y="2471738"/>
          <p14:tracePt t="16303" x="2247900" y="2463800"/>
          <p14:tracePt t="16311" x="2247900" y="2447925"/>
          <p14:tracePt t="16319" x="2232025" y="2439988"/>
          <p14:tracePt t="16328" x="2224088" y="2432050"/>
          <p14:tracePt t="16335" x="2216150" y="2416175"/>
          <p14:tracePt t="16343" x="2208213" y="2408238"/>
          <p14:tracePt t="16351" x="2200275" y="2392363"/>
          <p14:tracePt t="16359" x="2192338" y="2376488"/>
          <p14:tracePt t="16367" x="2176463" y="2360613"/>
          <p14:tracePt t="16375" x="2176463" y="2352675"/>
          <p14:tracePt t="16383" x="2160588" y="2328863"/>
          <p14:tracePt t="16391" x="2152650" y="2320925"/>
          <p14:tracePt t="16399" x="2144713" y="2305050"/>
          <p14:tracePt t="16407" x="2128838" y="2281238"/>
          <p14:tracePt t="16415" x="2112963" y="2265363"/>
          <p14:tracePt t="16423" x="2105025" y="2249488"/>
          <p14:tracePt t="16431" x="2081213" y="2233613"/>
          <p14:tracePt t="16439" x="2073275" y="2216150"/>
          <p14:tracePt t="16447" x="2065338" y="2208213"/>
          <p14:tracePt t="16455" x="2049463" y="2200275"/>
          <p14:tracePt t="16463" x="2041525" y="2192338"/>
          <p14:tracePt t="16471" x="2033588" y="2176463"/>
          <p14:tracePt t="16479" x="2025650" y="2176463"/>
          <p14:tracePt t="16487" x="2025650" y="2168525"/>
          <p14:tracePt t="16511" x="2025650" y="2160588"/>
          <p14:tracePt t="16575" x="2017713" y="2160588"/>
          <p14:tracePt t="16583" x="2017713" y="2168525"/>
          <p14:tracePt t="16591" x="2017713" y="2184400"/>
          <p14:tracePt t="16599" x="2008188" y="2192338"/>
          <p14:tracePt t="16607" x="2008188" y="2208213"/>
          <p14:tracePt t="16615" x="2000250" y="2233613"/>
          <p14:tracePt t="16623" x="1992313" y="2265363"/>
          <p14:tracePt t="16631" x="1992313" y="2289175"/>
          <p14:tracePt t="16639" x="1992313" y="2320925"/>
          <p14:tracePt t="16647" x="1992313" y="2352675"/>
          <p14:tracePt t="16655" x="1984375" y="2376488"/>
          <p14:tracePt t="16663" x="1984375" y="2408238"/>
          <p14:tracePt t="16671" x="1984375" y="2432050"/>
          <p14:tracePt t="16679" x="1984375" y="2463800"/>
          <p14:tracePt t="16687" x="1984375" y="2495550"/>
          <p14:tracePt t="16695" x="1976438" y="2535238"/>
          <p14:tracePt t="16703" x="1976438" y="2566988"/>
          <p14:tracePt t="16711" x="1976438" y="2592388"/>
          <p14:tracePt t="16719" x="1976438" y="2632075"/>
          <p14:tracePt t="16728" x="1976438" y="2663825"/>
          <p14:tracePt t="16735" x="1976438" y="2687638"/>
          <p14:tracePt t="16743" x="1976438" y="2727325"/>
          <p14:tracePt t="16751" x="1976438" y="2751138"/>
          <p14:tracePt t="16759" x="1976438" y="2774950"/>
          <p14:tracePt t="16767" x="1976438" y="2806700"/>
          <p14:tracePt t="16775" x="1976438" y="2822575"/>
          <p14:tracePt t="16783" x="1976438" y="2846388"/>
          <p14:tracePt t="16791" x="1976438" y="2862263"/>
          <p14:tracePt t="16799" x="1976438" y="2886075"/>
          <p14:tracePt t="16807" x="1976438" y="2901950"/>
          <p14:tracePt t="16815" x="1976438" y="2927350"/>
          <p14:tracePt t="16823" x="1984375" y="2943225"/>
          <p14:tracePt t="16831" x="1984375" y="2951163"/>
          <p14:tracePt t="16839" x="1984375" y="2967038"/>
          <p14:tracePt t="16847" x="1984375" y="2982913"/>
          <p14:tracePt t="16855" x="1984375" y="2998788"/>
          <p14:tracePt t="16863" x="1984375" y="3006725"/>
          <p14:tracePt t="16871" x="1992313" y="3014663"/>
          <p14:tracePt t="16879" x="2000250" y="3038475"/>
          <p14:tracePt t="16887" x="2000250" y="3046413"/>
          <p14:tracePt t="16895" x="2000250" y="3054350"/>
          <p14:tracePt t="16903" x="2008188" y="3070225"/>
          <p14:tracePt t="16911" x="2017713" y="3078163"/>
          <p14:tracePt t="16919" x="2025650" y="3086100"/>
          <p14:tracePt t="16927" x="2041525" y="3094038"/>
          <p14:tracePt t="16935" x="2049463" y="3101975"/>
          <p14:tracePt t="16943" x="2065338" y="3109913"/>
          <p14:tracePt t="16951" x="2081213" y="3125788"/>
          <p14:tracePt t="16959" x="2105025" y="3125788"/>
          <p14:tracePt t="16967" x="2136775" y="3141663"/>
          <p14:tracePt t="16975" x="2160588" y="3149600"/>
          <p14:tracePt t="16983" x="2184400" y="3157538"/>
          <p14:tracePt t="16991" x="2216150" y="3165475"/>
          <p14:tracePt t="16999" x="2247900" y="3181350"/>
          <p14:tracePt t="17007" x="2271713" y="3197225"/>
          <p14:tracePt t="17015" x="2303463" y="3205163"/>
          <p14:tracePt t="17023" x="2335213" y="3213100"/>
          <p14:tracePt t="17031" x="2359025" y="3228975"/>
          <p14:tracePt t="17039" x="2400300" y="3236913"/>
          <p14:tracePt t="17047" x="2439988" y="3252788"/>
          <p14:tracePt t="17055" x="2503488" y="3278188"/>
          <p14:tracePt t="17063" x="2543175" y="3294063"/>
          <p14:tracePt t="17071" x="2590800" y="3302000"/>
          <p14:tracePt t="17079" x="2638425" y="3317875"/>
          <p14:tracePt t="17087" x="2678113" y="3325813"/>
          <p14:tracePt t="17095" x="2717800" y="3325813"/>
          <p14:tracePt t="17103" x="2751138" y="3325813"/>
          <p14:tracePt t="17111" x="2782888" y="3325813"/>
          <p14:tracePt t="17119" x="2798763" y="3325813"/>
          <p14:tracePt t="17128" x="2830513" y="3325813"/>
          <p14:tracePt t="17135" x="2854325" y="3325813"/>
          <p14:tracePt t="17143" x="2870200" y="3325813"/>
          <p14:tracePt t="17151" x="2894013" y="3325813"/>
          <p14:tracePt t="17159" x="2909888" y="3325813"/>
          <p14:tracePt t="17167" x="2925763" y="3325813"/>
          <p14:tracePt t="17174" x="2949575" y="3325813"/>
          <p14:tracePt t="17183" x="2957513" y="3325813"/>
          <p14:tracePt t="17199" x="2973388" y="3325813"/>
          <p14:tracePt t="17215" x="2981325" y="3325813"/>
          <p14:tracePt t="17223" x="2989263" y="3325813"/>
          <p14:tracePt t="17231" x="2997200" y="3325813"/>
          <p14:tracePt t="17255" x="3005138" y="3325813"/>
          <p14:tracePt t="17279" x="3013075" y="3325813"/>
          <p14:tracePt t="17311" x="3021013" y="3325813"/>
          <p14:tracePt t="17319" x="3028950" y="3325813"/>
          <p14:tracePt t="17343" x="3036888" y="3325813"/>
          <p14:tracePt t="17583" x="3036888" y="3317875"/>
          <p14:tracePt t="17591" x="3036888" y="3309938"/>
          <p14:tracePt t="17607" x="3036888" y="3302000"/>
          <p14:tracePt t="17623" x="3036888" y="3294063"/>
          <p14:tracePt t="17639" x="3036888" y="3286125"/>
          <p14:tracePt t="17647" x="3036888" y="3278188"/>
          <p14:tracePt t="17655" x="3036888" y="3270250"/>
          <p14:tracePt t="17671" x="3036888" y="3262313"/>
          <p14:tracePt t="17687" x="3036888" y="3252788"/>
          <p14:tracePt t="17719" x="3036888" y="3244850"/>
          <p14:tracePt t="17751" x="3028950" y="3244850"/>
          <p14:tracePt t="17759" x="3021013" y="3244850"/>
          <p14:tracePt t="17767" x="3005138" y="3244850"/>
          <p14:tracePt t="17775" x="2997200" y="3244850"/>
          <p14:tracePt t="17783" x="2981325" y="3252788"/>
          <p14:tracePt t="17791" x="2957513" y="3262313"/>
          <p14:tracePt t="17799" x="2941638" y="3262313"/>
          <p14:tracePt t="17807" x="2917825" y="3286125"/>
          <p14:tracePt t="17815" x="2870200" y="3302000"/>
          <p14:tracePt t="17823" x="2846388" y="3309938"/>
          <p14:tracePt t="17831" x="2798763" y="3325813"/>
          <p14:tracePt t="17839" x="2774950" y="3325813"/>
          <p14:tracePt t="17847" x="2741613" y="3341688"/>
          <p14:tracePt t="17855" x="2717800" y="3341688"/>
          <p14:tracePt t="17863" x="2693988" y="3357563"/>
          <p14:tracePt t="17871" x="2686050" y="3357563"/>
          <p14:tracePt t="17879" x="2678113" y="3357563"/>
          <p14:tracePt t="17887" x="2670175" y="3357563"/>
          <p14:tracePt t="17983" x="2678113" y="3357563"/>
          <p14:tracePt t="17991" x="2686050" y="3357563"/>
          <p14:tracePt t="17999" x="2701925" y="3357563"/>
          <p14:tracePt t="18007" x="2733675" y="3357563"/>
          <p14:tracePt t="18015" x="2767013" y="3357563"/>
          <p14:tracePt t="18023" x="2806700" y="3357563"/>
          <p14:tracePt t="18031" x="2822575" y="3373438"/>
          <p14:tracePt t="18039" x="2846388" y="3381375"/>
          <p14:tracePt t="18047" x="2870200" y="3381375"/>
          <p14:tracePt t="18055" x="2894013" y="3389313"/>
          <p14:tracePt t="18063" x="2901950" y="3397250"/>
          <p14:tracePt t="18071" x="2917825" y="3405188"/>
          <p14:tracePt t="18087" x="2925763" y="3413125"/>
          <p14:tracePt t="18135" x="2925763" y="3421063"/>
          <p14:tracePt t="18215" x="2917825" y="3421063"/>
          <p14:tracePt t="18223" x="2909888" y="3421063"/>
          <p14:tracePt t="18231" x="2894013" y="3413125"/>
          <p14:tracePt t="18239" x="2894013" y="3405188"/>
          <p14:tracePt t="18247" x="2870200" y="3397250"/>
          <p14:tracePt t="18255" x="2846388" y="3389313"/>
          <p14:tracePt t="18263" x="2822575" y="3373438"/>
          <p14:tracePt t="18271" x="2798763" y="3365500"/>
          <p14:tracePt t="18279" x="2782888" y="3349625"/>
          <p14:tracePt t="18287" x="2759075" y="3349625"/>
          <p14:tracePt t="18295" x="2741613" y="3341688"/>
          <p14:tracePt t="18303" x="2725738" y="3333750"/>
          <p14:tracePt t="18319" x="2717800" y="3333750"/>
          <p14:tracePt t="18375" x="2725738" y="3333750"/>
          <p14:tracePt t="18383" x="2733675" y="3333750"/>
          <p14:tracePt t="18391" x="2759075" y="3341688"/>
          <p14:tracePt t="18399" x="2774950" y="3357563"/>
          <p14:tracePt t="18407" x="2806700" y="3373438"/>
          <p14:tracePt t="18415" x="2838450" y="3389313"/>
          <p14:tracePt t="18423" x="2878138" y="3413125"/>
          <p14:tracePt t="18431" x="2925763" y="3436938"/>
          <p14:tracePt t="18439" x="2981325" y="3452813"/>
          <p14:tracePt t="18447" x="3028950" y="3476625"/>
          <p14:tracePt t="18455" x="3076575" y="3484563"/>
          <p14:tracePt t="18463" x="3109913" y="3500438"/>
          <p14:tracePt t="18471" x="3141663" y="3508375"/>
          <p14:tracePt t="18479" x="3165475" y="3508375"/>
          <p14:tracePt t="18487" x="3173413" y="3516313"/>
          <p14:tracePt t="18495" x="3181350" y="3516313"/>
          <p14:tracePt t="18551" x="3173413" y="3508375"/>
          <p14:tracePt t="18559" x="3165475" y="3492500"/>
          <p14:tracePt t="18567" x="3157538" y="3492500"/>
          <p14:tracePt t="18575" x="3141663" y="3476625"/>
          <p14:tracePt t="18583" x="3125788" y="3476625"/>
          <p14:tracePt t="18591" x="3100388" y="3460750"/>
          <p14:tracePt t="18599" x="3084513" y="3452813"/>
          <p14:tracePt t="18607" x="3060700" y="3452813"/>
          <p14:tracePt t="18615" x="3036888" y="3452813"/>
          <p14:tracePt t="18623" x="2989263" y="3436938"/>
          <p14:tracePt t="18631" x="2965450" y="3436938"/>
          <p14:tracePt t="18639" x="2941638" y="3429000"/>
          <p14:tracePt t="18647" x="2917825" y="3421063"/>
          <p14:tracePt t="18655" x="2901950" y="3421063"/>
          <p14:tracePt t="18663" x="2886075" y="3413125"/>
          <p14:tracePt t="18671" x="2878138" y="3413125"/>
          <p14:tracePt t="18679" x="2870200" y="3413125"/>
          <p14:tracePt t="18687" x="2870200" y="3405188"/>
          <p14:tracePt t="18728" x="2878138" y="3405188"/>
          <p14:tracePt t="18735" x="2886075" y="3405188"/>
          <p14:tracePt t="18743" x="2894013" y="3405188"/>
          <p14:tracePt t="18751" x="2901950" y="3405188"/>
          <p14:tracePt t="18759" x="2909888" y="3405188"/>
          <p14:tracePt t="18767" x="2925763" y="3405188"/>
          <p14:tracePt t="18774" x="2941638" y="3405188"/>
          <p14:tracePt t="18783" x="2957513" y="3405188"/>
          <p14:tracePt t="18791" x="2981325" y="3397250"/>
          <p14:tracePt t="18799" x="2989263" y="3389313"/>
          <p14:tracePt t="18807" x="3005138" y="3389313"/>
          <p14:tracePt t="18815" x="3013075" y="3389313"/>
          <p14:tracePt t="18823" x="3021013" y="3389313"/>
          <p14:tracePt t="18887" x="3013075" y="3389313"/>
          <p14:tracePt t="18903" x="3005138" y="3389313"/>
          <p14:tracePt t="18919" x="2989263" y="3389313"/>
          <p14:tracePt t="18935" x="2981325" y="3389313"/>
          <p14:tracePt t="18959" x="2973388" y="3389313"/>
          <p14:tracePt t="18975" x="2965450" y="3373438"/>
          <p14:tracePt t="18991" x="2965450" y="3357563"/>
          <p14:tracePt t="18999" x="2973388" y="3341688"/>
          <p14:tracePt t="19006" x="2973388" y="3325813"/>
          <p14:tracePt t="19023" x="2981325" y="3309938"/>
          <p14:tracePt t="19031" x="2989263" y="3302000"/>
          <p14:tracePt t="19047" x="3005138" y="3294063"/>
          <p14:tracePt t="19063" x="3013075" y="3286125"/>
          <p14:tracePt t="19071" x="3021013" y="3286125"/>
          <p14:tracePt t="19151" x="3021013" y="3294063"/>
          <p14:tracePt t="19159" x="3021013" y="3302000"/>
          <p14:tracePt t="19167" x="3021013" y="3325813"/>
          <p14:tracePt t="19175" x="3013075" y="3341688"/>
          <p14:tracePt t="19183" x="3005138" y="3349625"/>
          <p14:tracePt t="19191" x="2997200" y="3365500"/>
          <p14:tracePt t="19198" x="2989263" y="3389313"/>
          <p14:tracePt t="19207" x="2989263" y="3405188"/>
          <p14:tracePt t="19215" x="2981325" y="3421063"/>
          <p14:tracePt t="19223" x="2981325" y="3436938"/>
          <p14:tracePt t="19231" x="2965450" y="3460750"/>
          <p14:tracePt t="19239" x="2965450" y="3476625"/>
          <p14:tracePt t="19247" x="2965450" y="3484563"/>
          <p14:tracePt t="19255" x="2965450" y="3492500"/>
          <p14:tracePt t="19263" x="2973388" y="3492500"/>
          <p14:tracePt t="19271" x="2997200" y="3500438"/>
          <p14:tracePt t="19279" x="3021013" y="3500438"/>
          <p14:tracePt t="19287" x="3044825" y="3500438"/>
          <p14:tracePt t="19295" x="3068638" y="3500438"/>
          <p14:tracePt t="19303" x="3092450" y="3500438"/>
          <p14:tracePt t="19310" x="3117850" y="3500438"/>
          <p14:tracePt t="19319" x="3133725" y="3500438"/>
          <p14:tracePt t="19328" x="3157538" y="3500438"/>
          <p14:tracePt t="19334" x="3173413" y="3500438"/>
          <p14:tracePt t="19343" x="3189288" y="3492500"/>
          <p14:tracePt t="19351" x="3197225" y="3492500"/>
          <p14:tracePt t="19359" x="3205163" y="3492500"/>
          <p14:tracePt t="19375" x="3213100" y="3492500"/>
          <p14:tracePt t="19383" x="3213100" y="3484563"/>
          <p14:tracePt t="19447" x="3213100" y="3476625"/>
          <p14:tracePt t="19463" x="3213100" y="3468688"/>
          <p14:tracePt t="19511" x="3213100" y="3460750"/>
          <p14:tracePt t="19639" x="3205163" y="3460750"/>
          <p14:tracePt t="19695" x="3205163" y="3452813"/>
          <p14:tracePt t="19719" x="3205163" y="3444875"/>
          <p14:tracePt t="19807" x="3197225" y="3436938"/>
          <p14:tracePt t="19814" x="3189288" y="3436938"/>
          <p14:tracePt t="19839" x="3189288" y="3429000"/>
          <p14:tracePt t="19855" x="3181350" y="3429000"/>
          <p14:tracePt t="19871" x="3173413" y="3429000"/>
          <p14:tracePt t="19879" x="3165475" y="3429000"/>
          <p14:tracePt t="19894" x="3157538" y="3429000"/>
          <p14:tracePt t="19903" x="3149600" y="3429000"/>
          <p14:tracePt t="19910" x="3141663" y="3429000"/>
          <p14:tracePt t="19919" x="3133725" y="3429000"/>
          <p14:tracePt t="19928" x="3125788" y="3429000"/>
          <p14:tracePt t="19935" x="3117850" y="3429000"/>
          <p14:tracePt t="19943" x="3100388" y="3429000"/>
          <p14:tracePt t="19951" x="3092450" y="3429000"/>
          <p14:tracePt t="19959" x="3084513" y="3429000"/>
          <p14:tracePt t="19967" x="3060700" y="3436938"/>
          <p14:tracePt t="19975" x="3044825" y="3436938"/>
          <p14:tracePt t="19982" x="3021013" y="3436938"/>
          <p14:tracePt t="19991" x="2989263" y="3444875"/>
          <p14:tracePt t="19999" x="2965450" y="3444875"/>
          <p14:tracePt t="20007" x="2941638" y="3452813"/>
          <p14:tracePt t="20014" x="2917825" y="3452813"/>
          <p14:tracePt t="20023" x="2886075" y="3452813"/>
          <p14:tracePt t="20031" x="2862263" y="3468688"/>
          <p14:tracePt t="20039" x="2838450" y="3476625"/>
          <p14:tracePt t="20046" x="2798763" y="3492500"/>
          <p14:tracePt t="20055" x="2767013" y="3492500"/>
          <p14:tracePt t="20063" x="2725738" y="3508375"/>
          <p14:tracePt t="20071" x="2701925" y="3516313"/>
          <p14:tracePt t="20079" x="2686050" y="3532188"/>
          <p14:tracePt t="20087" x="2662238" y="3532188"/>
          <p14:tracePt t="20094" x="2646363" y="3540125"/>
          <p14:tracePt t="20103" x="2630488" y="3548063"/>
          <p14:tracePt t="20167" x="2646363" y="3548063"/>
          <p14:tracePt t="20175" x="2678113" y="3548063"/>
          <p14:tracePt t="20183" x="2709863" y="3548063"/>
          <p14:tracePt t="20191" x="2741613" y="3548063"/>
          <p14:tracePt t="20199" x="2782888" y="3540125"/>
          <p14:tracePt t="20207" x="2814638" y="3540125"/>
          <p14:tracePt t="20215" x="2846388" y="3540125"/>
          <p14:tracePt t="20223" x="2886075" y="3540125"/>
          <p14:tracePt t="20231" x="2933700" y="3540125"/>
          <p14:tracePt t="20239" x="2965450" y="3540125"/>
          <p14:tracePt t="20247" x="2997200" y="3540125"/>
          <p14:tracePt t="20255" x="3021013" y="3540125"/>
          <p14:tracePt t="20263" x="3036888" y="3540125"/>
          <p14:tracePt t="20271" x="3044825" y="3540125"/>
          <p14:tracePt t="20279" x="3044825" y="3548063"/>
          <p14:tracePt t="20287" x="3052763" y="3548063"/>
          <p14:tracePt t="20295" x="3052763" y="3563938"/>
          <p14:tracePt t="20311" x="3052763" y="3579813"/>
          <p14:tracePt t="20328" x="3044825" y="3587750"/>
          <p14:tracePt t="20335" x="3028950" y="3595688"/>
          <p14:tracePt t="20343" x="3013075" y="3613150"/>
          <p14:tracePt t="20351" x="3005138" y="3613150"/>
          <p14:tracePt t="20359" x="2989263" y="3621088"/>
          <p14:tracePt t="20367" x="2965450" y="3629025"/>
          <p14:tracePt t="20375" x="2949575" y="3636963"/>
          <p14:tracePt t="20383" x="2933700" y="3652838"/>
          <p14:tracePt t="20391" x="2917825" y="3652838"/>
          <p14:tracePt t="20399" x="2909888" y="3660775"/>
          <p14:tracePt t="20407" x="2901950" y="3668713"/>
          <p14:tracePt t="20415" x="2894013" y="3668713"/>
          <p14:tracePt t="20479" x="2901950" y="3668713"/>
          <p14:tracePt t="20487" x="2909888" y="3668713"/>
          <p14:tracePt t="20494" x="2917825" y="3668713"/>
          <p14:tracePt t="20503" x="2941638" y="3668713"/>
          <p14:tracePt t="20511" x="2965450" y="3668713"/>
          <p14:tracePt t="20519" x="2989263" y="3668713"/>
          <p14:tracePt t="20527" x="3005138" y="3652838"/>
          <p14:tracePt t="20535" x="3021013" y="3652838"/>
          <p14:tracePt t="20543" x="3028950" y="3644900"/>
          <p14:tracePt t="20551" x="3044825" y="3644900"/>
          <p14:tracePt t="20559" x="3060700" y="3644900"/>
          <p14:tracePt t="20567" x="3060700" y="3636963"/>
          <p14:tracePt t="20575" x="3068638" y="3636963"/>
          <p14:tracePt t="20615" x="3052763" y="3636963"/>
          <p14:tracePt t="20623" x="3036888" y="3636963"/>
          <p14:tracePt t="20631" x="3028950" y="3629025"/>
          <p14:tracePt t="20639" x="3021013" y="3629025"/>
          <p14:tracePt t="20647" x="2997200" y="3629025"/>
          <p14:tracePt t="20655" x="2973388" y="3621088"/>
          <p14:tracePt t="20663" x="2957513" y="3621088"/>
          <p14:tracePt t="20671" x="2925763" y="3613150"/>
          <p14:tracePt t="20679" x="2901950" y="3605213"/>
          <p14:tracePt t="20687" x="2886075" y="3595688"/>
          <p14:tracePt t="20695" x="2862263" y="3587750"/>
          <p14:tracePt t="20703" x="2838450" y="3587750"/>
          <p14:tracePt t="20712" x="2814638" y="3579813"/>
          <p14:tracePt t="20719" x="2782888" y="3571875"/>
          <p14:tracePt t="20727" x="2759075" y="3571875"/>
          <p14:tracePt t="20735" x="2733675" y="3563938"/>
          <p14:tracePt t="20743" x="2717800" y="3563938"/>
          <p14:tracePt t="20751" x="2701925" y="3563938"/>
          <p14:tracePt t="20759" x="2686050" y="3563938"/>
          <p14:tracePt t="20767" x="2670175" y="3563938"/>
          <p14:tracePt t="20775" x="2662238" y="3563938"/>
          <p14:tracePt t="20783" x="2646363" y="3563938"/>
          <p14:tracePt t="20791" x="2638425" y="3563938"/>
          <p14:tracePt t="20799" x="2630488" y="3563938"/>
          <p14:tracePt t="20815" x="2622550" y="3563938"/>
          <p14:tracePt t="20831" x="2614613" y="3563938"/>
          <p14:tracePt t="20839" x="2606675" y="3563938"/>
          <p14:tracePt t="20847" x="2598738" y="3563938"/>
          <p14:tracePt t="20855" x="2590800" y="3563938"/>
          <p14:tracePt t="20871" x="2574925" y="3563938"/>
          <p14:tracePt t="20878" x="2559050" y="3563938"/>
          <p14:tracePt t="20887" x="2551113" y="3563938"/>
          <p14:tracePt t="20895" x="2543175" y="3563938"/>
          <p14:tracePt t="20903" x="2519363" y="3563938"/>
          <p14:tracePt t="20911" x="2503488" y="3563938"/>
          <p14:tracePt t="20919" x="2479675" y="3563938"/>
          <p14:tracePt t="20927" x="2455863" y="3563938"/>
          <p14:tracePt t="20935" x="2424113" y="3563938"/>
          <p14:tracePt t="20943" x="2400300" y="3563938"/>
          <p14:tracePt t="20951" x="2374900" y="3563938"/>
          <p14:tracePt t="20959" x="2351088" y="3563938"/>
          <p14:tracePt t="20967" x="2327275" y="3563938"/>
          <p14:tracePt t="20975" x="2303463" y="3563938"/>
          <p14:tracePt t="20983" x="2295525" y="3563938"/>
          <p14:tracePt t="20991" x="2287588" y="3563938"/>
          <p14:tracePt t="20999" x="2279650" y="3563938"/>
          <p14:tracePt t="21047" x="2271713" y="3571875"/>
          <p14:tracePt t="21063" x="2271713" y="3579813"/>
          <p14:tracePt t="21071" x="2271713" y="3587750"/>
          <p14:tracePt t="21079" x="2271713" y="3595688"/>
          <p14:tracePt t="21094" x="2271713" y="3605213"/>
          <p14:tracePt t="21103" x="2271713" y="3621088"/>
          <p14:tracePt t="21111" x="2271713" y="3636963"/>
          <p14:tracePt t="21119" x="2271713" y="3644900"/>
          <p14:tracePt t="21127" x="2271713" y="3660775"/>
          <p14:tracePt t="21135" x="2279650" y="3684588"/>
          <p14:tracePt t="21143" x="2295525" y="3692525"/>
          <p14:tracePt t="21151" x="2303463" y="3708400"/>
          <p14:tracePt t="21159" x="2319338" y="3732213"/>
          <p14:tracePt t="21167" x="2335213" y="3740150"/>
          <p14:tracePt t="21175" x="2351088" y="3756025"/>
          <p14:tracePt t="21183" x="2366963" y="3763963"/>
          <p14:tracePt t="21191" x="2374900" y="3771900"/>
          <p14:tracePt t="21199" x="2392363" y="3779838"/>
          <p14:tracePt t="21207" x="2392363" y="3787775"/>
          <p14:tracePt t="21215" x="2400300" y="3787775"/>
          <p14:tracePt t="21223" x="2400300" y="3795713"/>
          <p14:tracePt t="21239" x="2400300" y="3803650"/>
          <p14:tracePt t="21247" x="2400300" y="3811588"/>
          <p14:tracePt t="21255" x="2408238" y="3811588"/>
          <p14:tracePt t="21263" x="2408238" y="3819525"/>
          <p14:tracePt t="21279" x="2408238" y="3827463"/>
          <p14:tracePt t="21287" x="2408238" y="3835400"/>
          <p14:tracePt t="21295" x="2408238" y="3843338"/>
          <p14:tracePt t="21303" x="2408238" y="3851275"/>
          <p14:tracePt t="21310" x="2408238" y="3859213"/>
          <p14:tracePt t="21319" x="2408238" y="3867150"/>
          <p14:tracePt t="21327" x="2408238" y="3883025"/>
          <p14:tracePt t="21343" x="2408238" y="3890963"/>
          <p14:tracePt t="21351" x="2408238" y="3906838"/>
          <p14:tracePt t="21367" x="2408238" y="3914775"/>
          <p14:tracePt t="21375" x="2408238" y="3938588"/>
          <p14:tracePt t="21383" x="2408238" y="3948113"/>
          <p14:tracePt t="21391" x="2408238" y="3956050"/>
          <p14:tracePt t="21399" x="2408238" y="3963988"/>
          <p14:tracePt t="21407" x="2408238" y="3979863"/>
          <p14:tracePt t="21415" x="2408238" y="3987800"/>
          <p14:tracePt t="21423" x="2408238" y="3995738"/>
          <p14:tracePt t="21431" x="2408238" y="4011613"/>
          <p14:tracePt t="21439" x="2408238" y="4019550"/>
          <p14:tracePt t="21447" x="2408238" y="4027488"/>
          <p14:tracePt t="21455" x="2408238" y="4035425"/>
          <p14:tracePt t="21463" x="2408238" y="4059238"/>
          <p14:tracePt t="21479" x="2408238" y="4067175"/>
          <p14:tracePt t="21487" x="2408238" y="4083050"/>
          <p14:tracePt t="21495" x="2408238" y="4090988"/>
          <p14:tracePt t="21503" x="2408238" y="4098925"/>
          <p14:tracePt t="21511" x="2408238" y="4106863"/>
          <p14:tracePt t="21527" x="2408238" y="4114800"/>
          <p14:tracePt t="21535" x="2416175" y="4130675"/>
          <p14:tracePt t="21551" x="2416175" y="4138613"/>
          <p14:tracePt t="21559" x="2416175" y="4146550"/>
          <p14:tracePt t="21567" x="2424113" y="4154488"/>
          <p14:tracePt t="21583" x="2424113" y="4170363"/>
          <p14:tracePt t="21599" x="2424113" y="4178300"/>
          <p14:tracePt t="21615" x="2424113" y="4186238"/>
          <p14:tracePt t="21623" x="2424113" y="4202113"/>
          <p14:tracePt t="21631" x="2432050" y="4202113"/>
          <p14:tracePt t="21639" x="2432050" y="4217988"/>
          <p14:tracePt t="21647" x="2439988" y="4233863"/>
          <p14:tracePt t="21655" x="2439988" y="4249738"/>
          <p14:tracePt t="21663" x="2447925" y="4257675"/>
          <p14:tracePt t="21671" x="2455863" y="4273550"/>
          <p14:tracePt t="21679" x="2455863" y="4281488"/>
          <p14:tracePt t="21686" x="2455863" y="4291013"/>
          <p14:tracePt t="21694" x="2455863" y="4298950"/>
          <p14:tracePt t="21711" x="2455863" y="4306888"/>
          <p14:tracePt t="21728" x="2455863" y="4314825"/>
          <p14:tracePt t="21735" x="2455863" y="4322763"/>
          <p14:tracePt t="21759" x="2455863" y="4330700"/>
          <p14:tracePt t="21823" x="2455863" y="4338638"/>
          <p14:tracePt t="21903" x="2455863" y="4346575"/>
          <p14:tracePt t="21919" x="2455863" y="4354513"/>
          <p14:tracePt t="21959" x="2455863" y="4362450"/>
          <p14:tracePt t="21975" x="2455863" y="4370388"/>
          <p14:tracePt t="21991" x="2455863" y="4378325"/>
          <p14:tracePt t="21999" x="2455863" y="4386263"/>
          <p14:tracePt t="22015" x="2455863" y="4394200"/>
          <p14:tracePt t="22023" x="2455863" y="4402138"/>
          <p14:tracePt t="22039" x="2455863" y="4410075"/>
          <p14:tracePt t="22047" x="2455863" y="4418013"/>
          <p14:tracePt t="22063" x="2455863" y="4425950"/>
          <p14:tracePt t="22071" x="2455863" y="4433888"/>
          <p14:tracePt t="22079" x="2455863" y="4441825"/>
          <p14:tracePt t="22087" x="2455863" y="4449763"/>
          <p14:tracePt t="22095" x="2455863" y="4457700"/>
          <p14:tracePt t="22103" x="2455863" y="4465638"/>
          <p14:tracePt t="22159" x="2455863" y="4473575"/>
          <p14:tracePt t="22183" x="2455863" y="4481513"/>
          <p14:tracePt t="22215" x="2455863" y="4489450"/>
          <p14:tracePt t="22447" x="2455863" y="4481513"/>
          <p14:tracePt t="22487" x="2455863" y="4473575"/>
          <p14:tracePt t="22519" x="2455863" y="4465638"/>
          <p14:tracePt t="22527" x="2455863" y="4457700"/>
          <p14:tracePt t="22543" x="2455863" y="4449763"/>
          <p14:tracePt t="22551" x="2463800" y="4449763"/>
          <p14:tracePt t="22559" x="2463800" y="4441825"/>
          <p14:tracePt t="22575" x="2463800" y="4433888"/>
          <p14:tracePt t="22599" x="2471738" y="4433888"/>
          <p14:tracePt t="22951" x="2479675" y="4433888"/>
          <p14:tracePt t="22959" x="2487613" y="4433888"/>
          <p14:tracePt t="22967" x="2495550" y="4433888"/>
          <p14:tracePt t="22991" x="2503488" y="4433888"/>
          <p14:tracePt t="23071" x="2503488" y="4425950"/>
          <p14:tracePt t="23127" x="2503488" y="4418013"/>
          <p14:tracePt t="23135" x="2503488" y="4402138"/>
          <p14:tracePt t="23143" x="2503488" y="4386263"/>
          <p14:tracePt t="23151" x="2503488" y="4378325"/>
          <p14:tracePt t="23158" x="2503488" y="4354513"/>
          <p14:tracePt t="23167" x="2495550" y="4338638"/>
          <p14:tracePt t="23175" x="2495550" y="4330700"/>
          <p14:tracePt t="23183" x="2495550" y="4322763"/>
          <p14:tracePt t="23191" x="2487613" y="4314825"/>
          <p14:tracePt t="23199" x="2487613" y="4306888"/>
          <p14:tracePt t="23207" x="2487613" y="4298950"/>
          <p14:tracePt t="23327" x="2487613" y="4291013"/>
          <p14:tracePt t="29751" x="2503488" y="4291013"/>
          <p14:tracePt t="29759" x="2551113" y="4291013"/>
          <p14:tracePt t="29767" x="2614613" y="4291013"/>
          <p14:tracePt t="29774" x="2670175" y="4291013"/>
          <p14:tracePt t="29783" x="2709863" y="4281488"/>
          <p14:tracePt t="29791" x="2725738" y="4281488"/>
          <p14:tracePt t="29838" x="2725738" y="4273550"/>
          <p14:tracePt t="30030" x="2709863" y="4257675"/>
          <p14:tracePt t="30038" x="2693988" y="4249738"/>
          <p14:tracePt t="30046" x="2686050" y="4249738"/>
          <p14:tracePt t="30055" x="2678113" y="4249738"/>
          <p14:tracePt t="30063" x="2662238" y="4233863"/>
          <p14:tracePt t="30071" x="2622550" y="4217988"/>
          <p14:tracePt t="30079" x="2598738" y="4194175"/>
          <p14:tracePt t="30087" x="2566988" y="4170363"/>
          <p14:tracePt t="30095" x="2551113" y="4154488"/>
          <p14:tracePt t="30102" x="2543175" y="4146550"/>
          <p14:tracePt t="30110" x="2543175" y="4130675"/>
          <p14:tracePt t="30118" x="2535238" y="4114800"/>
          <p14:tracePt t="30127" x="2527300" y="4098925"/>
          <p14:tracePt t="30134" x="2527300" y="4075113"/>
          <p14:tracePt t="30143" x="2527300" y="4035425"/>
          <p14:tracePt t="30151" x="2527300" y="3963988"/>
          <p14:tracePt t="30159" x="2527300" y="3867150"/>
          <p14:tracePt t="30167" x="2527300" y="3740150"/>
          <p14:tracePt t="30175" x="2527300" y="3595688"/>
          <p14:tracePt t="30183" x="2535238" y="3516313"/>
          <p14:tracePt t="30191" x="2543175" y="3484563"/>
          <p14:tracePt t="30455" x="2566988" y="3500438"/>
          <p14:tracePt t="30471" x="2559050" y="3508375"/>
          <p14:tracePt t="30479" x="2559050" y="3524250"/>
          <p14:tracePt t="30487" x="2543175" y="3556000"/>
          <p14:tracePt t="30495" x="2543175" y="3571875"/>
          <p14:tracePt t="30503" x="2535238" y="3579813"/>
          <p14:tracePt t="30543" x="2519363" y="3579813"/>
          <p14:tracePt t="30551" x="2519363" y="3571875"/>
          <p14:tracePt t="30559" x="2511425" y="3556000"/>
          <p14:tracePt t="30566" x="2495550" y="3532188"/>
          <p14:tracePt t="30575" x="2495550" y="3508375"/>
          <p14:tracePt t="30582" x="2479675" y="3484563"/>
          <p14:tracePt t="30591" x="2463800" y="3460750"/>
          <p14:tracePt t="30599" x="2455863" y="3444875"/>
          <p14:tracePt t="30606" x="2447925" y="3421063"/>
          <p14:tracePt t="30614" x="2439988" y="3389313"/>
          <p14:tracePt t="30622" x="2424113" y="3373438"/>
          <p14:tracePt t="30631" x="2416175" y="3349625"/>
          <p14:tracePt t="30639" x="2408238" y="3317875"/>
          <p14:tracePt t="30647" x="2408238" y="3302000"/>
          <p14:tracePt t="30655" x="2400300" y="3278188"/>
          <p14:tracePt t="30663" x="2400300" y="3252788"/>
          <p14:tracePt t="30671" x="2400300" y="3228975"/>
          <p14:tracePt t="30678" x="2400300" y="3205163"/>
          <p14:tracePt t="30687" x="2400300" y="3189288"/>
          <p14:tracePt t="30694" x="2400300" y="3165475"/>
          <p14:tracePt t="30703" x="2400300" y="3149600"/>
          <p14:tracePt t="30711" x="2408238" y="3125788"/>
          <p14:tracePt t="30719" x="2408238" y="3109913"/>
          <p14:tracePt t="30727" x="2408238" y="3086100"/>
          <p14:tracePt t="30735" x="2408238" y="3070225"/>
          <p14:tracePt t="30743" x="2408238" y="3046413"/>
          <p14:tracePt t="30751" x="2408238" y="3030538"/>
          <p14:tracePt t="30759" x="2408238" y="3014663"/>
          <p14:tracePt t="30767" x="2408238" y="2990850"/>
          <p14:tracePt t="30775" x="2408238" y="2974975"/>
          <p14:tracePt t="30783" x="2408238" y="2943225"/>
          <p14:tracePt t="30799" x="2408238" y="2919413"/>
          <p14:tracePt t="30806" x="2408238" y="2886075"/>
          <p14:tracePt t="30815" x="2408238" y="2862263"/>
          <p14:tracePt t="30823" x="2408238" y="2838450"/>
          <p14:tracePt t="30831" x="2408238" y="2806700"/>
          <p14:tracePt t="30839" x="2408238" y="2774950"/>
          <p14:tracePt t="30847" x="2408238" y="2751138"/>
          <p14:tracePt t="30854" x="2408238" y="2727325"/>
          <p14:tracePt t="30863" x="2408238" y="2695575"/>
          <p14:tracePt t="30871" x="2408238" y="2671763"/>
          <p14:tracePt t="30879" x="2408238" y="2647950"/>
          <p14:tracePt t="30894" x="2408238" y="2608263"/>
          <p14:tracePt t="30903" x="2392363" y="2576513"/>
          <p14:tracePt t="30910" x="2384425" y="2559050"/>
          <p14:tracePt t="30919" x="2384425" y="2535238"/>
          <p14:tracePt t="30927" x="2366963" y="2519363"/>
          <p14:tracePt t="30935" x="2359025" y="2495550"/>
          <p14:tracePt t="30943" x="2351088" y="2471738"/>
          <p14:tracePt t="30951" x="2343150" y="2439988"/>
          <p14:tracePt t="30959" x="2327275" y="2424113"/>
          <p14:tracePt t="30967" x="2327275" y="2400300"/>
          <p14:tracePt t="30975" x="2319338" y="2392363"/>
          <p14:tracePt t="30983" x="2319338" y="2376488"/>
          <p14:tracePt t="30991" x="2311400" y="2360613"/>
          <p14:tracePt t="30999" x="2311400" y="2352675"/>
          <p14:tracePt t="31007" x="2303463" y="2344738"/>
          <p14:tracePt t="31015" x="2295525" y="2328863"/>
          <p14:tracePt t="31030" x="2279650" y="2312988"/>
          <p14:tracePt t="31047" x="2271713" y="2297113"/>
          <p14:tracePt t="31055" x="2255838" y="2297113"/>
          <p14:tracePt t="31063" x="2247900" y="2281238"/>
          <p14:tracePt t="31071" x="2232025" y="2273300"/>
          <p14:tracePt t="31087" x="2224088" y="2265363"/>
          <p14:tracePt t="31103" x="2216150" y="2265363"/>
          <p14:tracePt t="31143" x="2208213" y="2265363"/>
          <p14:tracePt t="31150" x="2200275" y="2273300"/>
          <p14:tracePt t="31159" x="2184400" y="2297113"/>
          <p14:tracePt t="31167" x="2168525" y="2320925"/>
          <p14:tracePt t="31175" x="2152650" y="2360613"/>
          <p14:tracePt t="31183" x="2128838" y="2416175"/>
          <p14:tracePt t="31191" x="2105025" y="2463800"/>
          <p14:tracePt t="31199" x="2081213" y="2511425"/>
          <p14:tracePt t="31207" x="2057400" y="2566988"/>
          <p14:tracePt t="31215" x="2033588" y="2624138"/>
          <p14:tracePt t="31223" x="2000250" y="2679700"/>
          <p14:tracePt t="31231" x="1984375" y="2735263"/>
          <p14:tracePt t="31239" x="1976438" y="2814638"/>
          <p14:tracePt t="31247" x="1960563" y="2870200"/>
          <p14:tracePt t="31255" x="1960563" y="2935288"/>
          <p14:tracePt t="31263" x="1960563" y="2998788"/>
          <p14:tracePt t="31271" x="1960563" y="3062288"/>
          <p14:tracePt t="31278" x="1960563" y="3125788"/>
          <p14:tracePt t="31286" x="1968500" y="3173413"/>
          <p14:tracePt t="31294" x="1992313" y="3221038"/>
          <p14:tracePt t="31303" x="2008188" y="3262313"/>
          <p14:tracePt t="31311" x="2025650" y="3294063"/>
          <p14:tracePt t="31318" x="2057400" y="3325813"/>
          <p14:tracePt t="31327" x="2065338" y="3349625"/>
          <p14:tracePt t="31335" x="2105025" y="3373438"/>
          <p14:tracePt t="31343" x="2120900" y="3397250"/>
          <p14:tracePt t="31351" x="2160588" y="3413125"/>
          <p14:tracePt t="31359" x="2184400" y="3436938"/>
          <p14:tracePt t="31367" x="2232025" y="3452813"/>
          <p14:tracePt t="31374" x="2271713" y="3476625"/>
          <p14:tracePt t="31383" x="2311400" y="3492500"/>
          <p14:tracePt t="31391" x="2359025" y="3492500"/>
          <p14:tracePt t="31398" x="2400300" y="3492500"/>
          <p14:tracePt t="31406" x="2455863" y="3492500"/>
          <p14:tracePt t="31414" x="2495550" y="3492500"/>
          <p14:tracePt t="31422" x="2551113" y="3492500"/>
          <p14:tracePt t="31430" x="2606675" y="3492500"/>
          <p14:tracePt t="31439" x="2646363" y="3492500"/>
          <p14:tracePt t="31447" x="2686050" y="3484563"/>
          <p14:tracePt t="31455" x="2717800" y="3476625"/>
          <p14:tracePt t="31463" x="2751138" y="3468688"/>
          <p14:tracePt t="31471" x="2774950" y="3460750"/>
          <p14:tracePt t="31479" x="2798763" y="3460750"/>
          <p14:tracePt t="31487" x="2814638" y="3460750"/>
          <p14:tracePt t="31495" x="2830513" y="3452813"/>
          <p14:tracePt t="31503" x="2846388" y="3452813"/>
          <p14:tracePt t="31511" x="2854325" y="3444875"/>
          <p14:tracePt t="31519" x="2870200" y="3444875"/>
          <p14:tracePt t="31535" x="2878138" y="3444875"/>
          <p14:tracePt t="31543" x="2886075" y="3436938"/>
          <p14:tracePt t="31551" x="2894013" y="3436938"/>
          <p14:tracePt t="31575" x="2901950" y="3436938"/>
          <p14:tracePt t="31591" x="2901950" y="3429000"/>
          <p14:tracePt t="31607" x="2909888" y="3429000"/>
          <p14:tracePt t="31623" x="2909888" y="3421063"/>
          <p14:tracePt t="31631" x="2917825" y="3421063"/>
          <p14:tracePt t="31647" x="2925763" y="3421063"/>
          <p14:tracePt t="31655" x="2933700" y="3413125"/>
          <p14:tracePt t="31663" x="2933700" y="3405188"/>
          <p14:tracePt t="31671" x="2949575" y="3405188"/>
          <p14:tracePt t="31687" x="2957513" y="3405188"/>
          <p14:tracePt t="31711" x="2965450" y="3405188"/>
          <p14:tracePt t="31759" x="2957513" y="3405188"/>
          <p14:tracePt t="31767" x="2949575" y="3413125"/>
          <p14:tracePt t="31775" x="2933700" y="3413125"/>
          <p14:tracePt t="31783" x="2933700" y="3421063"/>
          <p14:tracePt t="31791" x="2925763" y="3429000"/>
          <p14:tracePt t="31799" x="2909888" y="3444875"/>
          <p14:tracePt t="31807" x="2901950" y="3444875"/>
          <p14:tracePt t="31815" x="2894013" y="3460750"/>
          <p14:tracePt t="31822" x="2886075" y="3460750"/>
          <p14:tracePt t="31831" x="2870200" y="3476625"/>
          <p14:tracePt t="31846" x="2862263" y="3484563"/>
          <p14:tracePt t="31854" x="2838450" y="3500438"/>
          <p14:tracePt t="31870" x="2822575" y="3500438"/>
          <p14:tracePt t="31878" x="2806700" y="3508375"/>
          <p14:tracePt t="31894" x="2798763" y="3516313"/>
          <p14:tracePt t="31911" x="2790825" y="3516313"/>
          <p14:tracePt t="31919" x="2790825" y="3524250"/>
          <p14:tracePt t="31991" x="2790825" y="3532188"/>
          <p14:tracePt t="32015" x="2790825" y="3540125"/>
          <p14:tracePt t="32031" x="2790825" y="3548063"/>
          <p14:tracePt t="32039" x="2790825" y="3556000"/>
          <p14:tracePt t="32047" x="2798763" y="3556000"/>
          <p14:tracePt t="32055" x="2806700" y="3571875"/>
          <p14:tracePt t="32063" x="2806700" y="3579813"/>
          <p14:tracePt t="32070" x="2822575" y="3587750"/>
          <p14:tracePt t="32079" x="2830513" y="3595688"/>
          <p14:tracePt t="32087" x="2838450" y="3605213"/>
          <p14:tracePt t="32094" x="2846388" y="3613150"/>
          <p14:tracePt t="32102" x="2854325" y="3621088"/>
          <p14:tracePt t="32110" x="2870200" y="3621088"/>
          <p14:tracePt t="32118" x="2878138" y="3629025"/>
          <p14:tracePt t="32127" x="2886075" y="3629025"/>
          <p14:tracePt t="32134" x="2901950" y="3636963"/>
          <p14:tracePt t="32143" x="2909888" y="3636963"/>
          <p14:tracePt t="32151" x="2917825" y="3636963"/>
          <p14:tracePt t="32567" x="2909888" y="3636963"/>
          <p14:tracePt t="32791" x="2909888" y="3629025"/>
          <p14:tracePt t="32799" x="2909888" y="3621088"/>
          <p14:tracePt t="32807" x="2901950" y="3605213"/>
          <p14:tracePt t="32815" x="2894013" y="3595688"/>
          <p14:tracePt t="32823" x="2894013" y="3587750"/>
          <p14:tracePt t="32831" x="2894013" y="3579813"/>
          <p14:tracePt t="32839" x="2886075" y="3579813"/>
          <p14:tracePt t="32847" x="2886075" y="3571875"/>
          <p14:tracePt t="32854" x="2886075" y="3563938"/>
          <p14:tracePt t="32863" x="2878138" y="3563938"/>
          <p14:tracePt t="32871" x="2870200" y="3548063"/>
          <p14:tracePt t="32903" x="2870200" y="3540125"/>
          <p14:tracePt t="32927" x="2870200" y="3532188"/>
          <p14:tracePt t="32935" x="2862263" y="3532188"/>
          <p14:tracePt t="32975" x="2862263" y="3524250"/>
          <p14:tracePt t="32999" x="2862263" y="3516313"/>
          <p14:tracePt t="33006" x="2854325" y="3516313"/>
          <p14:tracePt t="33014" x="2854325" y="3508375"/>
          <p14:tracePt t="33039" x="2846388" y="3508375"/>
          <p14:tracePt t="33055" x="2846388" y="3500438"/>
          <p14:tracePt t="33079" x="2838450" y="3500438"/>
          <p14:tracePt t="33103" x="2838450" y="3492500"/>
          <p14:tracePt t="33151" x="2838450" y="3484563"/>
          <p14:tracePt t="33167" x="2830513" y="3484563"/>
          <p14:tracePt t="33182" x="2830513" y="3476625"/>
          <p14:tracePt t="33207" x="2822575" y="3476625"/>
          <p14:tracePt t="33215" x="2822575" y="3468688"/>
          <p14:tracePt t="33223" x="2822575" y="3460750"/>
          <p14:tracePt t="33247" x="2822575" y="3452813"/>
          <p14:tracePt t="33255" x="2806700" y="3452813"/>
          <p14:tracePt t="33662" x="2806700" y="3444875"/>
          <p14:tracePt t="33687" x="2806700" y="3436938"/>
          <p14:tracePt t="33694" x="2806700" y="3429000"/>
          <p14:tracePt t="33791" x="2806700" y="3421063"/>
          <p14:tracePt t="33815" x="2806700" y="3413125"/>
          <p14:tracePt t="33878" x="2806700" y="3405188"/>
          <p14:tracePt t="33903" x="2806700" y="3397250"/>
          <p14:tracePt t="33919" x="2806700" y="3389313"/>
          <p14:tracePt t="33935" x="2798763" y="3381375"/>
          <p14:tracePt t="33950" x="2790825" y="3373438"/>
          <p14:tracePt t="33958" x="2782888" y="3365500"/>
          <p14:tracePt t="33974" x="2767013" y="3365500"/>
          <p14:tracePt t="33991" x="2759075" y="3357563"/>
          <p14:tracePt t="34063" x="2751138" y="3357563"/>
          <p14:tracePt t="34087" x="2751138" y="3349625"/>
          <p14:tracePt t="34183" x="2741613" y="3349625"/>
          <p14:tracePt t="34255" x="2741613" y="3341688"/>
          <p14:tracePt t="35023" x="2733675" y="3341688"/>
          <p14:tracePt t="35030" x="2725738" y="3341688"/>
          <p14:tracePt t="35038" x="2717800" y="3341688"/>
          <p14:tracePt t="35047" x="2701925" y="3333750"/>
          <p14:tracePt t="35063" x="2693988" y="3333750"/>
          <p14:tracePt t="35094" x="2678113" y="3333750"/>
          <p14:tracePt t="35407" x="2670175" y="3333750"/>
          <p14:tracePt t="35415" x="2646363" y="3333750"/>
          <p14:tracePt t="41063" x="2654300" y="3333750"/>
          <p14:tracePt t="41070" x="2670175" y="3333750"/>
          <p14:tracePt t="41079" x="2678113" y="3317875"/>
          <p14:tracePt t="41087" x="2693988" y="3286125"/>
          <p14:tracePt t="41095" x="2693988" y="3252788"/>
          <p14:tracePt t="41103" x="2693988" y="3205163"/>
          <p14:tracePt t="41111" x="2686050" y="3149600"/>
          <p14:tracePt t="41118" x="2686050" y="3117850"/>
          <p14:tracePt t="41126" x="2670175" y="3094038"/>
          <p14:tracePt t="41135" x="2662238" y="3078163"/>
          <p14:tracePt t="41143" x="2646363" y="3078163"/>
          <p14:tracePt t="41343" x="2630488" y="3078163"/>
          <p14:tracePt t="41350" x="2582863" y="3117850"/>
          <p14:tracePt t="41359" x="2543175" y="3133725"/>
          <p14:tracePt t="41367" x="2495550" y="3165475"/>
          <p14:tracePt t="41374" x="2432050" y="3197225"/>
          <p14:tracePt t="41383" x="2392363" y="3244850"/>
          <p14:tracePt t="41391" x="2343150" y="3278188"/>
          <p14:tracePt t="41399" x="2311400" y="3302000"/>
          <p14:tracePt t="41407" x="2287588" y="3309938"/>
          <p14:tracePt t="41415" x="2263775" y="3309938"/>
          <p14:tracePt t="41423" x="2263775" y="3317875"/>
          <p14:tracePt t="41439" x="2255838" y="3317875"/>
          <p14:tracePt t="41455" x="2247900" y="3317875"/>
          <p14:tracePt t="41479" x="2239963" y="3317875"/>
          <p14:tracePt t="41519" x="2232025" y="3317875"/>
          <p14:tracePt t="41526" x="2232025" y="3325813"/>
          <p14:tracePt t="41535" x="2232025" y="3333750"/>
          <p14:tracePt t="41543" x="2232025" y="3341688"/>
          <p14:tracePt t="41550" x="2232025" y="3349625"/>
          <p14:tracePt t="41559" x="2232025" y="3373438"/>
          <p14:tracePt t="41566" x="2232025" y="3389313"/>
          <p14:tracePt t="41575" x="2232025" y="3413125"/>
          <p14:tracePt t="41583" x="2232025" y="3436938"/>
          <p14:tracePt t="41591" x="2232025" y="3460750"/>
          <p14:tracePt t="41599" x="2232025" y="3484563"/>
          <p14:tracePt t="41607" x="2232025" y="3508375"/>
          <p14:tracePt t="41615" x="2239963" y="3532188"/>
          <p14:tracePt t="41623" x="2263775" y="3579813"/>
          <p14:tracePt t="41631" x="2287588" y="3613150"/>
          <p14:tracePt t="41639" x="2319338" y="3660775"/>
          <p14:tracePt t="41647" x="2351088" y="3708400"/>
          <p14:tracePt t="41655" x="2374900" y="3748088"/>
          <p14:tracePt t="41663" x="2400300" y="3795713"/>
          <p14:tracePt t="41671" x="2424113" y="3835400"/>
          <p14:tracePt t="41679" x="2447925" y="3859213"/>
          <p14:tracePt t="41686" x="2471738" y="3898900"/>
          <p14:tracePt t="41695" x="2487613" y="3922713"/>
          <p14:tracePt t="41703" x="2511425" y="3963988"/>
          <p14:tracePt t="41711" x="2527300" y="3987800"/>
          <p14:tracePt t="41719" x="2535238" y="4011613"/>
          <p14:tracePt t="41726" x="2551113" y="4035425"/>
          <p14:tracePt t="41735" x="2566988" y="4051300"/>
          <p14:tracePt t="41744" x="2574925" y="4051300"/>
          <p14:tracePt t="41751" x="2582863" y="4051300"/>
          <p14:tracePt t="41758" x="2598738" y="4043363"/>
          <p14:tracePt t="41767" x="2622550" y="4027488"/>
          <p14:tracePt t="41775" x="2646363" y="3995738"/>
          <p14:tracePt t="41783" x="2670175" y="3938588"/>
          <p14:tracePt t="41791" x="2693988" y="3906838"/>
          <p14:tracePt t="41799" x="2725738" y="3859213"/>
          <p14:tracePt t="41806" x="2741613" y="3827463"/>
          <p14:tracePt t="42007" x="2751138" y="3835400"/>
          <p14:tracePt t="42015" x="2733675" y="3835400"/>
          <p14:tracePt t="42023" x="2725738" y="3835400"/>
          <p14:tracePt t="42031" x="2701925" y="3867150"/>
          <p14:tracePt t="42039" x="2678113" y="3867150"/>
          <p14:tracePt t="42046" x="2670175" y="3883025"/>
          <p14:tracePt t="42055" x="2654300" y="3890963"/>
          <p14:tracePt t="42062" x="2646363" y="3906838"/>
          <p14:tracePt t="42070" x="2622550" y="3922713"/>
          <p14:tracePt t="42078" x="2598738" y="3948113"/>
          <p14:tracePt t="42086" x="2566988" y="3963988"/>
          <p14:tracePt t="42095" x="2543175" y="3995738"/>
          <p14:tracePt t="42103" x="2511425" y="4011613"/>
          <p14:tracePt t="42111" x="2471738" y="4051300"/>
          <p14:tracePt t="42119" x="2424113" y="4090988"/>
          <p14:tracePt t="42126" x="2400300" y="4114800"/>
          <p14:tracePt t="42135" x="2359025" y="4138613"/>
          <p14:tracePt t="42143" x="2327275" y="4154488"/>
          <p14:tracePt t="42151" x="2295525" y="4178300"/>
          <p14:tracePt t="42159" x="2263775" y="4210050"/>
          <p14:tracePt t="42167" x="2247900" y="4225925"/>
          <p14:tracePt t="42175" x="2232025" y="4257675"/>
          <p14:tracePt t="42183" x="2224088" y="4273550"/>
          <p14:tracePt t="42190" x="2216150" y="4281488"/>
          <p14:tracePt t="42199" x="2208213" y="4298950"/>
          <p14:tracePt t="42207" x="2200275" y="4306888"/>
          <p14:tracePt t="42215" x="2192338" y="4314825"/>
          <p14:tracePt t="42223" x="2192338" y="4330700"/>
          <p14:tracePt t="42231" x="2192338" y="4338638"/>
          <p14:tracePt t="42246" x="2192338" y="4354513"/>
          <p14:tracePt t="42255" x="2184400" y="4354513"/>
          <p14:tracePt t="42262" x="2184400" y="4362450"/>
          <p14:tracePt t="42278" x="2184400" y="4378325"/>
          <p14:tracePt t="42294" x="2176463" y="4394200"/>
          <p14:tracePt t="42311" x="2176463" y="4402138"/>
          <p14:tracePt t="42319" x="2176463" y="4418013"/>
          <p14:tracePt t="42326" x="2176463" y="4425950"/>
          <p14:tracePt t="42335" x="2176463" y="4433888"/>
          <p14:tracePt t="42343" x="2168525" y="4433888"/>
          <p14:tracePt t="42351" x="2168525" y="4441825"/>
          <p14:tracePt t="42359" x="2168525" y="4449763"/>
          <p14:tracePt t="42367" x="2168525" y="4457700"/>
          <p14:tracePt t="42374" x="2168525" y="4465638"/>
          <p14:tracePt t="42383" x="2168525" y="4473575"/>
          <p14:tracePt t="42399" x="2168525" y="4481513"/>
          <p14:tracePt t="42406" x="2168525" y="4489450"/>
          <p14:tracePt t="42414" x="2168525" y="4497388"/>
          <p14:tracePt t="42431" x="2176463" y="4505325"/>
          <p14:tracePt t="42439" x="2176463" y="4513263"/>
          <p14:tracePt t="42455" x="2176463" y="4521200"/>
          <p14:tracePt t="42463" x="2184400" y="4521200"/>
          <p14:tracePt t="42471" x="2184400" y="4529138"/>
          <p14:tracePt t="42478" x="2192338" y="4537075"/>
          <p14:tracePt t="42486" x="2192338" y="4545013"/>
          <p14:tracePt t="42494" x="2200275" y="4552950"/>
          <p14:tracePt t="42503" x="2208213" y="4560888"/>
          <p14:tracePt t="42510" x="2216150" y="4560888"/>
          <p14:tracePt t="42518" x="2216150" y="4568825"/>
          <p14:tracePt t="42526" x="2224088" y="4568825"/>
          <p14:tracePt t="42535" x="2224088" y="4576763"/>
          <p14:tracePt t="42543" x="2232025" y="4576763"/>
          <p14:tracePt t="42551" x="2239963" y="4584700"/>
          <p14:tracePt t="42558" x="2247900" y="4584700"/>
          <p14:tracePt t="42567" x="2255838" y="4592638"/>
          <p14:tracePt t="42574" x="2255838" y="4600575"/>
          <p14:tracePt t="42582" x="2263775" y="4600575"/>
          <p14:tracePt t="42591" x="2271713" y="4608513"/>
          <p14:tracePt t="42606" x="2279650" y="4616450"/>
          <p14:tracePt t="42623" x="2295525" y="4624388"/>
          <p14:tracePt t="42638" x="2303463" y="4633913"/>
          <p14:tracePt t="42646" x="2311400" y="4641850"/>
          <p14:tracePt t="42662" x="2319338" y="4649788"/>
          <p14:tracePt t="42687" x="2327275" y="4657725"/>
          <p14:tracePt t="42694" x="2327275" y="4665663"/>
          <p14:tracePt t="42711" x="2335213" y="4665663"/>
          <p14:tracePt t="42726" x="2335213" y="4673600"/>
          <p14:tracePt t="42735" x="2343150" y="4681538"/>
          <p14:tracePt t="42743" x="2343150" y="4689475"/>
          <p14:tracePt t="42759" x="2351088" y="4689475"/>
          <p14:tracePt t="42767" x="2351088" y="4697413"/>
          <p14:tracePt t="42783" x="2359025" y="4697413"/>
          <p14:tracePt t="42799" x="2359025" y="4705350"/>
          <p14:tracePt t="42806" x="2366963" y="4705350"/>
          <p14:tracePt t="42814" x="2374900" y="4713288"/>
          <p14:tracePt t="42822" x="2392363" y="4721225"/>
          <p14:tracePt t="42830" x="2416175" y="4721225"/>
          <p14:tracePt t="42838" x="2432050" y="4713288"/>
          <p14:tracePt t="42846" x="2455863" y="4705350"/>
          <p14:tracePt t="42854" x="2495550" y="4681538"/>
          <p14:tracePt t="42862" x="2519363" y="4657725"/>
          <p14:tracePt t="42871" x="2559050" y="4633913"/>
          <p14:tracePt t="42879" x="2582863" y="4616450"/>
          <p14:tracePt t="42886" x="2614613" y="4592638"/>
          <p14:tracePt t="42894" x="2638425" y="4568825"/>
          <p14:tracePt t="42902" x="2654300" y="4537075"/>
          <p14:tracePt t="42910" x="2678113" y="4521200"/>
          <p14:tracePt t="43111" x="2670175" y="4529138"/>
          <p14:tracePt t="43118" x="2654300" y="4529138"/>
          <p14:tracePt t="43126" x="2646363" y="4537075"/>
          <p14:tracePt t="43135" x="2638425" y="4537075"/>
          <p14:tracePt t="43143" x="2622550" y="4552950"/>
          <p14:tracePt t="43151" x="2606675" y="4552950"/>
          <p14:tracePt t="43158" x="2590800" y="4568825"/>
          <p14:tracePt t="43167" x="2566988" y="4584700"/>
          <p14:tracePt t="43175" x="2543175" y="4600575"/>
          <p14:tracePt t="43183" x="2519363" y="4616450"/>
          <p14:tracePt t="43191" x="2487613" y="4633913"/>
          <p14:tracePt t="43199" x="2455863" y="4657725"/>
          <p14:tracePt t="43207" x="2416175" y="4681538"/>
          <p14:tracePt t="43215" x="2400300" y="4697413"/>
          <p14:tracePt t="43223" x="2359025" y="4705350"/>
          <p14:tracePt t="43230" x="2327275" y="4729163"/>
          <p14:tracePt t="43239" x="2287588" y="4745038"/>
          <p14:tracePt t="43247" x="2263775" y="4760913"/>
          <p14:tracePt t="43255" x="2224088" y="4776788"/>
          <p14:tracePt t="43263" x="2208213" y="4792663"/>
          <p14:tracePt t="43271" x="2192338" y="4808538"/>
          <p14:tracePt t="43278" x="2168525" y="4824413"/>
          <p14:tracePt t="43287" x="2168525" y="4840288"/>
          <p14:tracePt t="43295" x="2152650" y="4856163"/>
          <p14:tracePt t="43303" x="2144713" y="4879975"/>
          <p14:tracePt t="43311" x="2136775" y="4895850"/>
          <p14:tracePt t="43319" x="2120900" y="4911725"/>
          <p14:tracePt t="43326" x="2120900" y="4935538"/>
          <p14:tracePt t="43335" x="2112963" y="4951413"/>
          <p14:tracePt t="43343" x="2105025" y="4967288"/>
          <p14:tracePt t="43351" x="2105025" y="4984750"/>
          <p14:tracePt t="43358" x="2097088" y="5008563"/>
          <p14:tracePt t="43367" x="2097088" y="5024438"/>
          <p14:tracePt t="43375" x="2089150" y="5040313"/>
          <p14:tracePt t="43383" x="2073275" y="5056188"/>
          <p14:tracePt t="43391" x="2065338" y="5072063"/>
          <p14:tracePt t="43399" x="2065338" y="5087938"/>
          <p14:tracePt t="43407" x="2049463" y="5103813"/>
          <p14:tracePt t="43415" x="2033588" y="5111750"/>
          <p14:tracePt t="43423" x="2025650" y="5127625"/>
          <p14:tracePt t="43431" x="2008188" y="5135563"/>
          <p14:tracePt t="43439" x="2000250" y="5151438"/>
          <p14:tracePt t="43446" x="1984375" y="5167313"/>
          <p14:tracePt t="43454" x="1976438" y="5175250"/>
          <p14:tracePt t="43463" x="1968500" y="5191125"/>
          <p14:tracePt t="43470" x="1952625" y="5199063"/>
          <p14:tracePt t="43479" x="1944688" y="5214938"/>
          <p14:tracePt t="43486" x="1928813" y="5214938"/>
          <p14:tracePt t="43494" x="1920875" y="5230813"/>
          <p14:tracePt t="43503" x="1912938" y="5230813"/>
          <p14:tracePt t="43510" x="1912938" y="5238750"/>
          <p14:tracePt t="43519" x="1897063" y="5238750"/>
          <p14:tracePt t="43527" x="1889125" y="5254625"/>
          <p14:tracePt t="43535" x="1881188" y="5262563"/>
          <p14:tracePt t="43543" x="1873250" y="5262563"/>
          <p14:tracePt t="43551" x="1865313" y="5270500"/>
          <p14:tracePt t="43559" x="1857375" y="5278438"/>
          <p14:tracePt t="43575" x="1841500" y="5286375"/>
          <p14:tracePt t="43590" x="1833563" y="5294313"/>
          <p14:tracePt t="43598" x="1825625" y="5302250"/>
          <p14:tracePt t="43606" x="1817688" y="5310188"/>
          <p14:tracePt t="43615" x="1809750" y="5319713"/>
          <p14:tracePt t="43622" x="1801813" y="5319713"/>
          <p14:tracePt t="43631" x="1785938" y="5335588"/>
          <p14:tracePt t="43646" x="1770063" y="5335588"/>
          <p14:tracePt t="43654" x="1770063" y="5343525"/>
          <p14:tracePt t="43662" x="1754188" y="5351463"/>
          <p14:tracePt t="43679" x="1746250" y="5359400"/>
          <p14:tracePt t="43694" x="1738313" y="5367338"/>
          <p14:tracePt t="43703" x="1730375" y="5375275"/>
          <p14:tracePt t="43710" x="1722438" y="5383213"/>
          <p14:tracePt t="43719" x="1714500" y="5391150"/>
          <p14:tracePt t="43726" x="1706563" y="5391150"/>
          <p14:tracePt t="43735" x="1706563" y="5399088"/>
          <p14:tracePt t="43743" x="1698625" y="5399088"/>
          <p14:tracePt t="43759" x="1682750" y="5407025"/>
          <p14:tracePt t="43766" x="1682750" y="5414963"/>
          <p14:tracePt t="43774" x="1674813" y="5414963"/>
          <p14:tracePt t="43790" x="1674813" y="5407025"/>
          <p14:tracePt t="43799" x="1674813" y="5391150"/>
          <p14:tracePt t="43807" x="1674813" y="5375275"/>
          <p14:tracePt t="43815" x="1682750" y="5351463"/>
          <p14:tracePt t="43823" x="1698625" y="5319713"/>
          <p14:tracePt t="43830" x="1706563" y="5310188"/>
          <p14:tracePt t="43839" x="1714500" y="5278438"/>
          <p14:tracePt t="43847" x="1762125" y="5262563"/>
          <p14:tracePt t="44094" x="1746250" y="5254625"/>
          <p14:tracePt t="44110" x="1738313" y="5246688"/>
          <p14:tracePt t="44118" x="1730375" y="5246688"/>
          <p14:tracePt t="44126" x="1714500" y="5246688"/>
          <p14:tracePt t="44135" x="1706563" y="5246688"/>
          <p14:tracePt t="44151" x="1682750" y="5238750"/>
          <p14:tracePt t="44159" x="1674813" y="5238750"/>
          <p14:tracePt t="44166" x="1658938" y="5246688"/>
          <p14:tracePt t="44174" x="1641475" y="5254625"/>
          <p14:tracePt t="44183" x="1633538" y="5262563"/>
          <p14:tracePt t="44191" x="1625600" y="5270500"/>
          <p14:tracePt t="44199" x="1609725" y="5278438"/>
          <p14:tracePt t="44207" x="1593850" y="5286375"/>
          <p14:tracePt t="44215" x="1593850" y="5294313"/>
          <p14:tracePt t="44223" x="1593850" y="5302250"/>
          <p14:tracePt t="44231" x="1593850" y="5319713"/>
          <p14:tracePt t="44239" x="1593850" y="5327650"/>
          <p14:tracePt t="44247" x="1593850" y="5343525"/>
          <p14:tracePt t="44255" x="1593850" y="5359400"/>
          <p14:tracePt t="44263" x="1601788" y="5375275"/>
          <p14:tracePt t="44271" x="1617663" y="5391150"/>
          <p14:tracePt t="44279" x="1617663" y="5407025"/>
          <p14:tracePt t="44287" x="1625600" y="5430838"/>
          <p14:tracePt t="44295" x="1625600" y="5438775"/>
          <p14:tracePt t="44303" x="1633538" y="5446713"/>
          <p14:tracePt t="44310" x="1641475" y="5462588"/>
          <p14:tracePt t="44326" x="1641475" y="5470525"/>
          <p14:tracePt t="44335" x="1641475" y="5486400"/>
          <p14:tracePt t="44343" x="1641475" y="5494338"/>
          <p14:tracePt t="44351" x="1641475" y="5502275"/>
          <p14:tracePt t="44359" x="1641475" y="5510213"/>
          <p14:tracePt t="44367" x="1651000" y="5510213"/>
          <p14:tracePt t="44375" x="1651000" y="5526088"/>
          <p14:tracePt t="44447" x="1651000" y="5534025"/>
          <p14:tracePt t="44470" x="1651000" y="5541963"/>
          <p14:tracePt t="44486" x="1651000" y="5549900"/>
          <p14:tracePt t="44495" x="1651000" y="5557838"/>
          <p14:tracePt t="44518" x="1633538" y="5565775"/>
          <p14:tracePt t="44535" x="1617663" y="5573713"/>
          <p14:tracePt t="44543" x="1609725" y="5581650"/>
          <p14:tracePt t="44551" x="1601788" y="5581650"/>
          <p14:tracePt t="44559" x="1585913" y="5589588"/>
          <p14:tracePt t="44566" x="1562100" y="5589588"/>
          <p14:tracePt t="44575" x="1546225" y="5597525"/>
          <p14:tracePt t="44583" x="1530350" y="5605463"/>
          <p14:tracePt t="44591" x="1514475" y="5605463"/>
          <p14:tracePt t="44599" x="1490663" y="5605463"/>
          <p14:tracePt t="44607" x="1466850" y="5605463"/>
          <p14:tracePt t="44615" x="1450975" y="5605463"/>
          <p14:tracePt t="44623" x="1419225" y="5605463"/>
          <p14:tracePt t="44631" x="1395413" y="5605463"/>
          <p14:tracePt t="44638" x="1371600" y="5605463"/>
          <p14:tracePt t="44647" x="1347788" y="5605463"/>
          <p14:tracePt t="44654" x="1331913" y="5605463"/>
          <p14:tracePt t="44663" x="1308100" y="5605463"/>
          <p14:tracePt t="44671" x="1292225" y="5605463"/>
          <p14:tracePt t="44679" x="1274763" y="5605463"/>
          <p14:tracePt t="44687" x="1266825" y="5605463"/>
          <p14:tracePt t="44695" x="1258888" y="5605463"/>
          <p14:tracePt t="44703" x="1250950" y="5605463"/>
          <p14:tracePt t="44719" x="1243013" y="5605463"/>
          <p14:tracePt t="44727" x="1235075" y="5605463"/>
          <p14:tracePt t="44735" x="1227138" y="5605463"/>
          <p14:tracePt t="44751" x="1219200" y="5605463"/>
          <p14:tracePt t="44759" x="1211263" y="5605463"/>
          <p14:tracePt t="44767" x="1203325" y="5605463"/>
          <p14:tracePt t="44775" x="1187450" y="5605463"/>
          <p14:tracePt t="44783" x="1179513" y="5605463"/>
          <p14:tracePt t="44791" x="1171575" y="5605463"/>
          <p14:tracePt t="44799" x="1163638" y="5605463"/>
          <p14:tracePt t="44807" x="1155700" y="5605463"/>
          <p14:tracePt t="44815" x="1147763" y="5605463"/>
          <p14:tracePt t="44823" x="1131888" y="5605463"/>
          <p14:tracePt t="44831" x="1116013" y="5597525"/>
          <p14:tracePt t="44839" x="1108075" y="5597525"/>
          <p14:tracePt t="44847" x="1092200" y="5597525"/>
          <p14:tracePt t="44854" x="1084263" y="5589588"/>
          <p14:tracePt t="44863" x="1060450" y="5581650"/>
          <p14:tracePt t="44870" x="1044575" y="5573713"/>
          <p14:tracePt t="44878" x="1028700" y="5573713"/>
          <p14:tracePt t="44894" x="1004888" y="5565775"/>
          <p14:tracePt t="44895" x="973138" y="5557838"/>
          <p14:tracePt t="44903" x="957263" y="5549900"/>
          <p14:tracePt t="44911" x="941388" y="5541963"/>
          <p14:tracePt t="44919" x="925513" y="5526088"/>
          <p14:tracePt t="44926" x="908050" y="5518150"/>
          <p14:tracePt t="44934" x="900113" y="5510213"/>
          <p14:tracePt t="44943" x="892175" y="5510213"/>
          <p14:tracePt t="44951" x="876300" y="5502275"/>
          <p14:tracePt t="44967" x="876300" y="5486400"/>
          <p14:tracePt t="44983" x="876300" y="5478463"/>
          <p14:tracePt t="44991" x="868363" y="5470525"/>
          <p14:tracePt t="44999" x="868363" y="5462588"/>
          <p14:tracePt t="45015" x="860425" y="5454650"/>
          <p14:tracePt t="45039" x="860425" y="5446713"/>
          <p14:tracePt t="45071" x="860425" y="5438775"/>
          <p14:tracePt t="45079" x="860425" y="5430838"/>
          <p14:tracePt t="45095" x="860425" y="5422900"/>
          <p14:tracePt t="45111" x="860425" y="5414963"/>
          <p14:tracePt t="45135" x="860425" y="5407025"/>
          <p14:tracePt t="45151" x="860425" y="5399088"/>
          <p14:tracePt t="45159" x="868363" y="5399088"/>
          <p14:tracePt t="45167" x="884238" y="5399088"/>
          <p14:tracePt t="45175" x="892175" y="5391150"/>
          <p14:tracePt t="45183" x="917575" y="5383213"/>
          <p14:tracePt t="45191" x="933450" y="5383213"/>
          <p14:tracePt t="45199" x="949325" y="5383213"/>
          <p14:tracePt t="45207" x="965200" y="5375275"/>
          <p14:tracePt t="45215" x="981075" y="5375275"/>
          <p14:tracePt t="45223" x="996950" y="5375275"/>
          <p14:tracePt t="45231" x="1020763" y="5375275"/>
          <p14:tracePt t="45239" x="1044575" y="5375275"/>
          <p14:tracePt t="45246" x="1068388" y="5375275"/>
          <p14:tracePt t="45254" x="1100138" y="5375275"/>
          <p14:tracePt t="45262" x="1123950" y="5375275"/>
          <p14:tracePt t="45271" x="1163638" y="5375275"/>
          <p14:tracePt t="45278" x="1187450" y="5375275"/>
          <p14:tracePt t="45287" x="1219200" y="5383213"/>
          <p14:tracePt t="45295" x="1258888" y="5383213"/>
          <p14:tracePt t="45302" x="1292225" y="5383213"/>
          <p14:tracePt t="45310" x="1323975" y="5383213"/>
          <p14:tracePt t="45318" x="1355725" y="5383213"/>
          <p14:tracePt t="45326" x="1395413" y="5383213"/>
          <p14:tracePt t="45335" x="1443038" y="5383213"/>
          <p14:tracePt t="45343" x="1482725" y="5383213"/>
          <p14:tracePt t="45351" x="1530350" y="5383213"/>
          <p14:tracePt t="45359" x="1570038" y="5391150"/>
          <p14:tracePt t="45367" x="1625600" y="5391150"/>
          <p14:tracePt t="45374" x="1674813" y="5391150"/>
          <p14:tracePt t="45383" x="1714500" y="5391150"/>
          <p14:tracePt t="45390" x="1746250" y="5391150"/>
          <p14:tracePt t="45399" x="1778000" y="5391150"/>
          <p14:tracePt t="45407" x="1801813" y="5391150"/>
          <p14:tracePt t="45414" x="1825625" y="5391150"/>
          <p14:tracePt t="45423" x="1841500" y="5391150"/>
          <p14:tracePt t="45431" x="1865313" y="5391150"/>
          <p14:tracePt t="45439" x="1881188" y="5391150"/>
          <p14:tracePt t="45446" x="1897063" y="5391150"/>
          <p14:tracePt t="45462" x="1912938" y="5391150"/>
          <p14:tracePt t="45478" x="1912938" y="5399088"/>
          <p14:tracePt t="45518" x="1912938" y="5407025"/>
          <p14:tracePt t="45567" x="1912938" y="5414963"/>
          <p14:tracePt t="45583" x="1912938" y="5422900"/>
          <p14:tracePt t="45591" x="1912938" y="5430838"/>
          <p14:tracePt t="45599" x="1905000" y="5438775"/>
          <p14:tracePt t="45606" x="1905000" y="5446713"/>
          <p14:tracePt t="45614" x="1905000" y="5454650"/>
          <p14:tracePt t="45622" x="1905000" y="5462588"/>
          <p14:tracePt t="45630" x="1905000" y="5478463"/>
          <p14:tracePt t="45638" x="1905000" y="5486400"/>
          <p14:tracePt t="45646" x="1905000" y="5502275"/>
          <p14:tracePt t="45654" x="1897063" y="5510213"/>
          <p14:tracePt t="45663" x="1897063" y="5526088"/>
          <p14:tracePt t="45671" x="1897063" y="5534025"/>
          <p14:tracePt t="45678" x="1889125" y="5541963"/>
          <p14:tracePt t="45686" x="1889125" y="5557838"/>
          <p14:tracePt t="45703" x="1889125" y="5573713"/>
          <p14:tracePt t="45710" x="1889125" y="5581650"/>
          <p14:tracePt t="45719" x="1889125" y="5597525"/>
          <p14:tracePt t="45726" x="1889125" y="5605463"/>
          <p14:tracePt t="45735" x="1889125" y="5613400"/>
          <p14:tracePt t="45743" x="1889125" y="5621338"/>
          <p14:tracePt t="45751" x="1889125" y="5629275"/>
          <p14:tracePt t="45758" x="1889125" y="5637213"/>
          <p14:tracePt t="45775" x="1889125" y="5645150"/>
          <p14:tracePt t="45863" x="1881188" y="5653088"/>
          <p14:tracePt t="45878" x="1865313" y="5662613"/>
          <p14:tracePt t="45887" x="1857375" y="5662613"/>
          <p14:tracePt t="45894" x="1841500" y="5662613"/>
          <p14:tracePt t="45903" x="1825625" y="5670550"/>
          <p14:tracePt t="45910" x="1801813" y="5678488"/>
          <p14:tracePt t="45919" x="1770063" y="5686425"/>
          <p14:tracePt t="45927" x="1738313" y="5686425"/>
          <p14:tracePt t="45935" x="1698625" y="5694363"/>
          <p14:tracePt t="45943" x="1658938" y="5694363"/>
          <p14:tracePt t="45950" x="1617663" y="5694363"/>
          <p14:tracePt t="45958" x="1570038" y="5702300"/>
          <p14:tracePt t="45967" x="1530350" y="5702300"/>
          <p14:tracePt t="45975" x="1474788" y="5702300"/>
          <p14:tracePt t="45983" x="1435100" y="5710238"/>
          <p14:tracePt t="45991" x="1379538" y="5710238"/>
          <p14:tracePt t="45998" x="1323975" y="5710238"/>
          <p14:tracePt t="46007" x="1266825" y="5710238"/>
          <p14:tracePt t="46015" x="1219200" y="5710238"/>
          <p14:tracePt t="46023" x="1163638" y="5710238"/>
          <p14:tracePt t="46031" x="1123950" y="5710238"/>
          <p14:tracePt t="46038" x="1076325" y="5710238"/>
          <p14:tracePt t="46047" x="1036638" y="5710238"/>
          <p14:tracePt t="46054" x="981075" y="5710238"/>
          <p14:tracePt t="46063" x="949325" y="5710238"/>
          <p14:tracePt t="46071" x="900113" y="5710238"/>
          <p14:tracePt t="46079" x="868363" y="5710238"/>
          <p14:tracePt t="46087" x="844550" y="5710238"/>
          <p14:tracePt t="46095" x="820738" y="5710238"/>
          <p14:tracePt t="46103" x="796925" y="5710238"/>
          <p14:tracePt t="46111" x="781050" y="5710238"/>
          <p14:tracePt t="46119" x="765175" y="5710238"/>
          <p14:tracePt t="46126" x="757238" y="5718175"/>
          <p14:tracePt t="46134" x="741363" y="5718175"/>
          <p14:tracePt t="46143" x="725488" y="5726113"/>
          <p14:tracePt t="46151" x="709613" y="5726113"/>
          <p14:tracePt t="46158" x="693738" y="5726113"/>
          <p14:tracePt t="46166" x="685800" y="5726113"/>
          <p14:tracePt t="46174" x="669925" y="5726113"/>
          <p14:tracePt t="46183" x="654050" y="5726113"/>
          <p14:tracePt t="46190" x="646113" y="5726113"/>
          <p14:tracePt t="46198" x="638175" y="5726113"/>
          <p14:tracePt t="46215" x="630238" y="5726113"/>
          <p14:tracePt t="46263" x="630238" y="5718175"/>
          <p14:tracePt t="46270" x="630238" y="5710238"/>
          <p14:tracePt t="46278" x="630238" y="5702300"/>
          <p14:tracePt t="46295" x="630238" y="5686425"/>
          <p14:tracePt t="46303" x="622300" y="5678488"/>
          <p14:tracePt t="46310" x="622300" y="5662613"/>
          <p14:tracePt t="46319" x="614363" y="5645150"/>
          <p14:tracePt t="46327" x="606425" y="5621338"/>
          <p14:tracePt t="46334" x="606425" y="5605463"/>
          <p14:tracePt t="46343" x="606425" y="5581650"/>
          <p14:tracePt t="46350" x="606425" y="5565775"/>
          <p14:tracePt t="46359" x="606425" y="5549900"/>
          <p14:tracePt t="46367" x="622300" y="5541963"/>
          <p14:tracePt t="46374" x="622300" y="5518150"/>
          <p14:tracePt t="46383" x="622300" y="5502275"/>
          <p14:tracePt t="46390" x="638175" y="5494338"/>
          <p14:tracePt t="46399" x="638175" y="5478463"/>
          <p14:tracePt t="46407" x="646113" y="5454650"/>
          <p14:tracePt t="46414" x="654050" y="5446713"/>
          <p14:tracePt t="46423" x="661988" y="5438775"/>
          <p14:tracePt t="46431" x="661988" y="5422900"/>
          <p14:tracePt t="46439" x="669925" y="5407025"/>
          <p14:tracePt t="46446" x="685800" y="5391150"/>
          <p14:tracePt t="46454" x="685800" y="5383213"/>
          <p14:tracePt t="46463" x="693738" y="5367338"/>
          <p14:tracePt t="46471" x="701675" y="5351463"/>
          <p14:tracePt t="46479" x="701675" y="5343525"/>
          <p14:tracePt t="46487" x="717550" y="5327650"/>
          <p14:tracePt t="46502" x="725488" y="5310188"/>
          <p14:tracePt t="46510" x="733425" y="5310188"/>
          <p14:tracePt t="46526" x="741363" y="5302250"/>
          <p14:tracePt t="46543" x="749300" y="5302250"/>
          <p14:tracePt t="46550" x="749300" y="5294313"/>
          <p14:tracePt t="46566" x="765175" y="5294313"/>
          <p14:tracePt t="46590" x="773113" y="5286375"/>
          <p14:tracePt t="46606" x="788988" y="5286375"/>
          <p14:tracePt t="46623" x="804863" y="5286375"/>
          <p14:tracePt t="46631" x="812800" y="5286375"/>
          <p14:tracePt t="46639" x="828675" y="5286375"/>
          <p14:tracePt t="46647" x="844550" y="5286375"/>
          <p14:tracePt t="46654" x="860425" y="5286375"/>
          <p14:tracePt t="46662" x="876300" y="5286375"/>
          <p14:tracePt t="46670" x="884238" y="5286375"/>
          <p14:tracePt t="46678" x="917575" y="5286375"/>
          <p14:tracePt t="46687" x="941388" y="5286375"/>
          <p14:tracePt t="46695" x="965200" y="5286375"/>
          <p14:tracePt t="46702" x="1004888" y="5302250"/>
          <p14:tracePt t="46711" x="1028700" y="5310188"/>
          <p14:tracePt t="46718" x="1060450" y="5319713"/>
          <p14:tracePt t="46726" x="1108075" y="5327650"/>
          <p14:tracePt t="46734" x="1139825" y="5335588"/>
          <p14:tracePt t="46743" x="1187450" y="5335588"/>
          <p14:tracePt t="46751" x="1227138" y="5343525"/>
          <p14:tracePt t="46759" x="1266825" y="5343525"/>
          <p14:tracePt t="46766" x="1308100" y="5351463"/>
          <p14:tracePt t="46774" x="1339850" y="5359400"/>
          <p14:tracePt t="46783" x="1363663" y="5359400"/>
          <p14:tracePt t="46791" x="1403350" y="5367338"/>
          <p14:tracePt t="46798" x="1435100" y="5367338"/>
          <p14:tracePt t="46807" x="1466850" y="5367338"/>
          <p14:tracePt t="46815" x="1490663" y="5375275"/>
          <p14:tracePt t="46823" x="1506538" y="5375275"/>
          <p14:tracePt t="46831" x="1530350" y="5375275"/>
          <p14:tracePt t="46839" x="1546225" y="5375275"/>
          <p14:tracePt t="46847" x="1562100" y="5375275"/>
          <p14:tracePt t="46854" x="1577975" y="5375275"/>
          <p14:tracePt t="46863" x="1593850" y="5375275"/>
          <p14:tracePt t="46871" x="1601788" y="5375275"/>
          <p14:tracePt t="46878" x="1609725" y="5375275"/>
          <p14:tracePt t="46887" x="1617663" y="5375275"/>
          <p14:tracePt t="46895" x="1625600" y="5375275"/>
          <p14:tracePt t="46983" x="1633538" y="5375275"/>
          <p14:tracePt t="46999" x="1633538" y="5383213"/>
          <p14:tracePt t="47007" x="1633538" y="5391150"/>
          <p14:tracePt t="47015" x="1641475" y="5414963"/>
          <p14:tracePt t="47023" x="1641475" y="5438775"/>
          <p14:tracePt t="47030" x="1641475" y="5462588"/>
          <p14:tracePt t="47039" x="1641475" y="5486400"/>
          <p14:tracePt t="47046" x="1651000" y="5510213"/>
          <p14:tracePt t="47055" x="1651000" y="5534025"/>
          <p14:tracePt t="47062" x="1658938" y="5549900"/>
          <p14:tracePt t="47071" x="1658938" y="5565775"/>
          <p14:tracePt t="47079" x="1658938" y="5573713"/>
          <p14:tracePt t="47086" x="1658938" y="5589588"/>
          <p14:tracePt t="47103" x="1666875" y="5597525"/>
          <p14:tracePt t="47119" x="1666875" y="5605463"/>
          <p14:tracePt t="47255" x="1641475" y="5605463"/>
          <p14:tracePt t="47262" x="1625600" y="5589588"/>
          <p14:tracePt t="47271" x="1593850" y="5565775"/>
          <p14:tracePt t="47279" x="1562100" y="5541963"/>
          <p14:tracePt t="47286" x="1538288" y="5518150"/>
          <p14:tracePt t="47295" x="1506538" y="5510213"/>
          <p14:tracePt t="47303" x="1474788" y="5494338"/>
          <p14:tracePt t="47311" x="1450975" y="5486400"/>
          <p14:tracePt t="47319" x="1435100" y="5486400"/>
          <p14:tracePt t="47327" x="1411288" y="5486400"/>
          <p14:tracePt t="47335" x="1395413" y="5494338"/>
          <p14:tracePt t="47343" x="1387475" y="5502275"/>
          <p14:tracePt t="47351" x="1371600" y="5510213"/>
          <p14:tracePt t="47359" x="1371600" y="5534025"/>
          <p14:tracePt t="47367" x="1371600" y="5541963"/>
          <p14:tracePt t="47375" x="1371600" y="5549900"/>
          <p14:tracePt t="47471" x="1371600" y="5557838"/>
          <p14:tracePt t="47519" x="1363663" y="5565775"/>
          <p14:tracePt t="47526" x="1355725" y="5565775"/>
          <p14:tracePt t="47535" x="1355725" y="5573713"/>
          <p14:tracePt t="47543" x="1347788" y="5581650"/>
          <p14:tracePt t="47558" x="1347788" y="5589588"/>
          <p14:tracePt t="47615" x="1339850" y="5589588"/>
          <p14:tracePt t="47630" x="1339850" y="5573713"/>
          <p14:tracePt t="47638" x="1339850" y="5565775"/>
          <p14:tracePt t="47646" x="1331913" y="5549900"/>
          <p14:tracePt t="47655" x="1323975" y="5534025"/>
          <p14:tracePt t="47662" x="1316038" y="5510213"/>
          <p14:tracePt t="47671" x="1308100" y="5486400"/>
          <p14:tracePt t="47678" x="1308100" y="5470525"/>
          <p14:tracePt t="47687" x="1300163" y="5454650"/>
          <p14:tracePt t="47695" x="1292225" y="5430838"/>
          <p14:tracePt t="47703" x="1292225" y="5407025"/>
          <p14:tracePt t="47710" x="1284288" y="5383213"/>
          <p14:tracePt t="47719" x="1274763" y="5359400"/>
          <p14:tracePt t="47727" x="1266825" y="5327650"/>
          <p14:tracePt t="47735" x="1258888" y="5294313"/>
          <p14:tracePt t="47743" x="1258888" y="5270500"/>
          <p14:tracePt t="47751" x="1250950" y="5254625"/>
          <p14:tracePt t="47759" x="1250950" y="5222875"/>
          <p14:tracePt t="47767" x="1243013" y="5207000"/>
          <p14:tracePt t="47775" x="1243013" y="5183188"/>
          <p14:tracePt t="47783" x="1243013" y="5159375"/>
          <p14:tracePt t="47790" x="1243013" y="5143500"/>
          <p14:tracePt t="47799" x="1243013" y="5119688"/>
          <p14:tracePt t="47806" x="1243013" y="5095875"/>
          <p14:tracePt t="47815" x="1243013" y="5072063"/>
          <p14:tracePt t="47822" x="1243013" y="5056188"/>
          <p14:tracePt t="47831" x="1243013" y="5040313"/>
          <p14:tracePt t="47839" x="1243013" y="5032375"/>
          <p14:tracePt t="47847" x="1235075" y="5016500"/>
          <p14:tracePt t="47855" x="1235075" y="5000625"/>
          <p14:tracePt t="47863" x="1235075" y="4976813"/>
          <p14:tracePt t="47870" x="1235075" y="4967288"/>
          <p14:tracePt t="47893" x="1219200" y="4935538"/>
          <p14:tracePt t="47894" x="1219200" y="4919663"/>
          <p14:tracePt t="47902" x="1211263" y="4903788"/>
          <p14:tracePt t="47910" x="1211263" y="4887913"/>
          <p14:tracePt t="47918" x="1195388" y="4879975"/>
          <p14:tracePt t="47926" x="1195388" y="4864100"/>
          <p14:tracePt t="47934" x="1195388" y="4856163"/>
          <p14:tracePt t="47943" x="1195388" y="4848225"/>
          <p14:tracePt t="47958" x="1195388" y="4840288"/>
          <p14:tracePt t="47974" x="1195388" y="4832350"/>
          <p14:tracePt t="47982" x="1187450" y="4832350"/>
          <p14:tracePt t="47990" x="1187450" y="4816475"/>
          <p14:tracePt t="48006" x="1187450" y="4808538"/>
          <p14:tracePt t="48014" x="1187450" y="4792663"/>
          <p14:tracePt t="48022" x="1187450" y="4784725"/>
          <p14:tracePt t="48030" x="1187450" y="4776788"/>
          <p14:tracePt t="48038" x="1187450" y="4768850"/>
          <p14:tracePt t="48046" x="1187450" y="4760913"/>
          <p14:tracePt t="48054" x="1187450" y="4752975"/>
          <p14:tracePt t="48071" x="1187450" y="4745038"/>
          <p14:tracePt t="48087" x="1187450" y="4737100"/>
          <p14:tracePt t="48095" x="1187450" y="4729163"/>
          <p14:tracePt t="48102" x="1187450" y="4721225"/>
          <p14:tracePt t="48118" x="1203325" y="4705350"/>
          <p14:tracePt t="48134" x="1219200" y="4697413"/>
          <p14:tracePt t="48143" x="1235075" y="4689475"/>
          <p14:tracePt t="48151" x="1250950" y="4689475"/>
          <p14:tracePt t="48159" x="1274763" y="4689475"/>
          <p14:tracePt t="48167" x="1292225" y="4681538"/>
          <p14:tracePt t="48174" x="1323975" y="4673600"/>
          <p14:tracePt t="48183" x="1347788" y="4665663"/>
          <p14:tracePt t="48191" x="1371600" y="4665663"/>
          <p14:tracePt t="48199" x="1395413" y="4665663"/>
          <p14:tracePt t="48207" x="1411288" y="4665663"/>
          <p14:tracePt t="48215" x="1435100" y="4665663"/>
          <p14:tracePt t="48223" x="1450975" y="4665663"/>
          <p14:tracePt t="48231" x="1474788" y="4665663"/>
          <p14:tracePt t="48238" x="1498600" y="4665663"/>
          <p14:tracePt t="48246" x="1522413" y="4665663"/>
          <p14:tracePt t="48254" x="1546225" y="4665663"/>
          <p14:tracePt t="48262" x="1577975" y="4673600"/>
          <p14:tracePt t="48270" x="1617663" y="4689475"/>
          <p14:tracePt t="48279" x="1658938" y="4705350"/>
          <p14:tracePt t="48287" x="1706563" y="4721225"/>
          <p14:tracePt t="48295" x="1762125" y="4729163"/>
          <p14:tracePt t="48303" x="1825625" y="4737100"/>
          <p14:tracePt t="48311" x="1889125" y="4745038"/>
          <p14:tracePt t="48318" x="1952625" y="4752975"/>
          <p14:tracePt t="48327" x="2008188" y="4760913"/>
          <p14:tracePt t="48335" x="2081213" y="4768850"/>
          <p14:tracePt t="48343" x="2128838" y="4768850"/>
          <p14:tracePt t="48351" x="2176463" y="4768850"/>
          <p14:tracePt t="48359" x="2224088" y="4768850"/>
          <p14:tracePt t="48367" x="2247900" y="4768850"/>
          <p14:tracePt t="48375" x="2295525" y="4768850"/>
          <p14:tracePt t="48383" x="2319338" y="4760913"/>
          <p14:tracePt t="48391" x="2343150" y="4760913"/>
          <p14:tracePt t="48399" x="2359025" y="4752975"/>
          <p14:tracePt t="48407" x="2374900" y="4752975"/>
          <p14:tracePt t="48415" x="2384425" y="4752975"/>
          <p14:tracePt t="48422" x="2392363" y="4752975"/>
          <p14:tracePt t="48526" x="2384425" y="4752975"/>
          <p14:tracePt t="48535" x="2366963" y="4760913"/>
          <p14:tracePt t="48542" x="2351088" y="4768850"/>
          <p14:tracePt t="48551" x="2335213" y="4792663"/>
          <p14:tracePt t="48559" x="2295525" y="4816475"/>
          <p14:tracePt t="48567" x="2255838" y="4848225"/>
          <p14:tracePt t="48575" x="2200275" y="4887913"/>
          <p14:tracePt t="48582" x="2152650" y="4927600"/>
          <p14:tracePt t="48591" x="2081213" y="4967288"/>
          <p14:tracePt t="48599" x="2033588" y="5008563"/>
          <p14:tracePt t="48607" x="1968500" y="5032375"/>
          <p14:tracePt t="48614" x="1920875" y="5064125"/>
          <p14:tracePt t="48622" x="1873250" y="5095875"/>
          <p14:tracePt t="48630" x="1809750" y="5127625"/>
          <p14:tracePt t="48638" x="1754188" y="5151438"/>
          <p14:tracePt t="48647" x="1690688" y="5175250"/>
          <p14:tracePt t="48654" x="1625600" y="5191125"/>
          <p14:tracePt t="48663" x="1570038" y="5207000"/>
          <p14:tracePt t="48670" x="1514475" y="5222875"/>
          <p14:tracePt t="48678" x="1458913" y="5230813"/>
          <p14:tracePt t="48686" x="1411288" y="5238750"/>
          <p14:tracePt t="48694" x="1387475" y="5238750"/>
          <p14:tracePt t="48702" x="1355725" y="5238750"/>
          <p14:tracePt t="48710" x="1339850" y="5238750"/>
          <p14:tracePt t="48718" x="1323975" y="5238750"/>
          <p14:tracePt t="48726" x="1316038" y="5238750"/>
          <p14:tracePt t="48743" x="1308100" y="5238750"/>
          <p14:tracePt t="48766" x="1300163" y="5238750"/>
          <p14:tracePt t="48783" x="1292225" y="5238750"/>
          <p14:tracePt t="48799" x="1284288" y="5238750"/>
          <p14:tracePt t="48807" x="1274763" y="5238750"/>
          <p14:tracePt t="48815" x="1266825" y="5230813"/>
          <p14:tracePt t="48823" x="1258888" y="5230813"/>
          <p14:tracePt t="48846" x="1250950" y="5230813"/>
          <p14:tracePt t="48855" x="1243013" y="5222875"/>
          <p14:tracePt t="48870" x="1235075" y="5214938"/>
          <p14:tracePt t="48879" x="1235075" y="5207000"/>
          <p14:tracePt t="48887" x="1227138" y="5199063"/>
          <p14:tracePt t="48894" x="1219200" y="5199063"/>
          <p14:tracePt t="48902" x="1203325" y="5183188"/>
          <p14:tracePt t="48910" x="1195388" y="5183188"/>
          <p14:tracePt t="48918" x="1179513" y="5175250"/>
          <p14:tracePt t="48927" x="1163638" y="5167313"/>
          <p14:tracePt t="48935" x="1147763" y="5159375"/>
          <p14:tracePt t="48943" x="1139825" y="5159375"/>
          <p14:tracePt t="48951" x="1131888" y="5159375"/>
          <p14:tracePt t="48958" x="1123950" y="5151438"/>
          <p14:tracePt t="48966" x="1116013" y="5143500"/>
          <p14:tracePt t="48990" x="1100138" y="5135563"/>
          <p14:tracePt t="49078" x="1100138" y="5127625"/>
          <p14:tracePt t="49094" x="1108075" y="5127625"/>
          <p14:tracePt t="49111" x="1116013" y="5119688"/>
          <p14:tracePt t="49118" x="1123950" y="5119688"/>
          <p14:tracePt t="49126" x="1131888" y="5119688"/>
          <p14:tracePt t="49135" x="1139825" y="5111750"/>
          <p14:tracePt t="49143" x="1147763" y="5111750"/>
          <p14:tracePt t="49150" x="1163638" y="5111750"/>
          <p14:tracePt t="49159" x="1171575" y="5111750"/>
          <p14:tracePt t="49166" x="1187450" y="5111750"/>
          <p14:tracePt t="49174" x="1195388" y="5111750"/>
          <p14:tracePt t="49182" x="1203325" y="5111750"/>
          <p14:tracePt t="49191" x="1211263" y="5111750"/>
          <p14:tracePt t="49199" x="1219200" y="5111750"/>
          <p14:tracePt t="49207" x="1219200" y="5119688"/>
          <p14:tracePt t="49214" x="1227138" y="5127625"/>
          <p14:tracePt t="49238" x="1235075" y="5127625"/>
          <p14:tracePt t="49271" x="1243013" y="5135563"/>
          <p14:tracePt t="49303" x="1250950" y="5135563"/>
          <p14:tracePt t="49350" x="1250950" y="5143500"/>
          <p14:tracePt t="49366" x="1250950" y="5151438"/>
          <p14:tracePt t="49374" x="1243013" y="5159375"/>
          <p14:tracePt t="49390" x="1235075" y="5175250"/>
          <p14:tracePt t="49398" x="1227138" y="5183188"/>
          <p14:tracePt t="49406" x="1227138" y="5191125"/>
          <p14:tracePt t="49414" x="1211263" y="5199063"/>
          <p14:tracePt t="49422" x="1203325" y="5207000"/>
          <p14:tracePt t="49430" x="1195388" y="5214938"/>
          <p14:tracePt t="49438" x="1195388" y="5222875"/>
          <p14:tracePt t="49446" x="1179513" y="5230813"/>
          <p14:tracePt t="49455" x="1179513" y="5238750"/>
          <p14:tracePt t="49470" x="1163638" y="5238750"/>
          <p14:tracePt t="49478" x="1163638" y="5246688"/>
          <p14:tracePt t="49591" x="1171575" y="5246688"/>
          <p14:tracePt t="49607" x="1179513" y="5246688"/>
          <p14:tracePt t="49614" x="1187450" y="5246688"/>
          <p14:tracePt t="49622" x="1203325" y="5238750"/>
          <p14:tracePt t="49631" x="1211263" y="5230813"/>
          <p14:tracePt t="49639" x="1227138" y="5230813"/>
          <p14:tracePt t="49647" x="1243013" y="5230813"/>
          <p14:tracePt t="49655" x="1250950" y="5222875"/>
          <p14:tracePt t="49663" x="1266825" y="5222875"/>
          <p14:tracePt t="49671" x="1266825" y="5214938"/>
          <p14:tracePt t="49679" x="1274763" y="5214938"/>
          <p14:tracePt t="49967" x="1266825" y="5214938"/>
          <p14:tracePt t="49975" x="1258888" y="5214938"/>
          <p14:tracePt t="49991" x="1250950" y="5214938"/>
          <p14:tracePt t="49999" x="1243013" y="5214938"/>
          <p14:tracePt t="50007" x="1235075" y="5207000"/>
          <p14:tracePt t="50031" x="1227138" y="5207000"/>
          <p14:tracePt t="50431" x="1219200" y="5207000"/>
          <p14:tracePt t="50439" x="1211263" y="5207000"/>
          <p14:tracePt t="50446" x="1203325" y="5199063"/>
          <p14:tracePt t="50454" x="1187450" y="5199063"/>
          <p14:tracePt t="50462" x="1179513" y="5191125"/>
          <p14:tracePt t="50471" x="1171575" y="5191125"/>
          <p14:tracePt t="50479" x="1155700" y="5191125"/>
          <p14:tracePt t="50486" x="1147763" y="5191125"/>
          <p14:tracePt t="50494" x="1139825" y="5183188"/>
          <p14:tracePt t="50503" x="1131888" y="5183188"/>
          <p14:tracePt t="50510" x="1123950" y="5183188"/>
          <p14:tracePt t="50518" x="1123950" y="5175250"/>
          <p14:tracePt t="50543" x="1116013" y="5167313"/>
          <p14:tracePt t="50550" x="1108075" y="5167313"/>
          <p14:tracePt t="50655" x="1131888" y="5167313"/>
          <p14:tracePt t="50671" x="1139825" y="5167313"/>
          <p14:tracePt t="50678" x="1147763" y="5167313"/>
          <p14:tracePt t="50686" x="1155700" y="5167313"/>
          <p14:tracePt t="50694" x="1163638" y="5167313"/>
          <p14:tracePt t="50703" x="1179513" y="5167313"/>
          <p14:tracePt t="50710" x="1187450" y="5175250"/>
          <p14:tracePt t="50719" x="1211263" y="5175250"/>
          <p14:tracePt t="50726" x="1219200" y="5175250"/>
          <p14:tracePt t="50735" x="1243013" y="5175250"/>
          <p14:tracePt t="50743" x="1266825" y="5175250"/>
          <p14:tracePt t="50751" x="1284288" y="5175250"/>
          <p14:tracePt t="50758" x="1292225" y="5175250"/>
          <p14:tracePt t="50767" x="1308100" y="5175250"/>
          <p14:tracePt t="50775" x="1316038" y="5175250"/>
          <p14:tracePt t="50831" x="1316038" y="5167313"/>
          <p14:tracePt t="50847" x="1308100" y="5151438"/>
          <p14:tracePt t="50855" x="1292225" y="5151438"/>
          <p14:tracePt t="50864" x="1292225" y="5135563"/>
          <p14:tracePt t="50871" x="1274763" y="5127625"/>
          <p14:tracePt t="50879" x="1258888" y="5119688"/>
          <p14:tracePt t="50887" x="1250950" y="5111750"/>
          <p14:tracePt t="50894" x="1235075" y="5111750"/>
          <p14:tracePt t="50909" x="1227138" y="5095875"/>
          <p14:tracePt t="50910" x="1219200" y="5095875"/>
          <p14:tracePt t="50918" x="1219200" y="5087938"/>
          <p14:tracePt t="50927" x="1211263" y="5087938"/>
          <p14:tracePt t="51039" x="1227138" y="5087938"/>
          <p14:tracePt t="51055" x="1243013" y="5087938"/>
          <p14:tracePt t="51071" x="1250950" y="5087938"/>
          <p14:tracePt t="51078" x="1258888" y="5087938"/>
          <p14:tracePt t="51095" x="1258888" y="5095875"/>
          <p14:tracePt t="51159" x="1266825" y="5111750"/>
          <p14:tracePt t="51167" x="1266825" y="5119688"/>
          <p14:tracePt t="51175" x="1274763" y="5135563"/>
          <p14:tracePt t="51183" x="1274763" y="5159375"/>
          <p14:tracePt t="51191" x="1274763" y="5175250"/>
          <p14:tracePt t="51199" x="1274763" y="5191125"/>
          <p14:tracePt t="51206" x="1274763" y="5214938"/>
          <p14:tracePt t="51215" x="1274763" y="5230813"/>
          <p14:tracePt t="51223" x="1274763" y="5246688"/>
          <p14:tracePt t="51231" x="1274763" y="5254625"/>
          <p14:tracePt t="51238" x="1266825" y="5270500"/>
          <p14:tracePt t="51247" x="1266825" y="5286375"/>
          <p14:tracePt t="51255" x="1266825" y="5302250"/>
          <p14:tracePt t="51263" x="1258888" y="5310188"/>
          <p14:tracePt t="51271" x="1250950" y="5319713"/>
          <p14:tracePt t="51279" x="1250950" y="5327650"/>
          <p14:tracePt t="51286" x="1250950" y="5335588"/>
          <p14:tracePt t="51303" x="1250950" y="5343525"/>
          <p14:tracePt t="51311" x="1250950" y="5351463"/>
          <p14:tracePt t="51335" x="1243013" y="5351463"/>
          <p14:tracePt t="51343" x="1243013" y="5367338"/>
          <p14:tracePt t="51375" x="1243013" y="5375275"/>
          <p14:tracePt t="51415" x="1243013" y="5383213"/>
          <p14:tracePt t="51430" x="1243013" y="5391150"/>
          <p14:tracePt t="51438" x="1243013" y="5399088"/>
          <p14:tracePt t="51447" x="1243013" y="5414963"/>
          <p14:tracePt t="51462" x="1243013" y="5422900"/>
          <p14:tracePt t="51487" x="1235075" y="5430838"/>
          <p14:tracePt t="51567" x="1235075" y="5414963"/>
          <p14:tracePt t="51575" x="1235075" y="5407025"/>
          <p14:tracePt t="51583" x="1235075" y="5383213"/>
          <p14:tracePt t="51590" x="1235075" y="5367338"/>
          <p14:tracePt t="51599" x="1227138" y="5343525"/>
          <p14:tracePt t="51607" x="1227138" y="5327650"/>
          <p14:tracePt t="51614" x="1227138" y="5294313"/>
          <p14:tracePt t="51622" x="1227138" y="5270500"/>
          <p14:tracePt t="51630" x="1227138" y="5238750"/>
          <p14:tracePt t="51638" x="1227138" y="5207000"/>
          <p14:tracePt t="51647" x="1227138" y="5159375"/>
          <p14:tracePt t="51655" x="1211263" y="5103813"/>
          <p14:tracePt t="51663" x="1211263" y="5072063"/>
          <p14:tracePt t="51670" x="1203325" y="5016500"/>
          <p14:tracePt t="51678" x="1187450" y="4959350"/>
          <p14:tracePt t="51687" x="1187450" y="4919663"/>
          <p14:tracePt t="51695" x="1171575" y="4872038"/>
          <p14:tracePt t="51703" x="1171575" y="4848225"/>
          <p14:tracePt t="51711" x="1171575" y="4816475"/>
          <p14:tracePt t="51719" x="1171575" y="4784725"/>
          <p14:tracePt t="51726" x="1163638" y="4760913"/>
          <p14:tracePt t="51734" x="1163638" y="4737100"/>
          <p14:tracePt t="51743" x="1163638" y="4721225"/>
          <p14:tracePt t="51750" x="1163638" y="4705350"/>
          <p14:tracePt t="51758" x="1163638" y="4681538"/>
          <p14:tracePt t="51767" x="1163638" y="4657725"/>
          <p14:tracePt t="51774" x="1163638" y="4641850"/>
          <p14:tracePt t="51791" x="1163638" y="4633913"/>
          <p14:tracePt t="51799" x="1163638" y="4624388"/>
          <p14:tracePt t="51806" x="1163638" y="4616450"/>
          <p14:tracePt t="51919" x="1171575" y="4608513"/>
          <p14:tracePt t="51959" x="1179513" y="4608513"/>
          <p14:tracePt t="51999" x="1187450" y="4608513"/>
          <p14:tracePt t="52015" x="1203325" y="4608513"/>
          <p14:tracePt t="52039" x="1211263" y="4608513"/>
          <p14:tracePt t="52054" x="1219200" y="4608513"/>
          <p14:tracePt t="52063" x="1227138" y="4616450"/>
          <p14:tracePt t="52070" x="1235075" y="4616450"/>
          <p14:tracePt t="52078" x="1243013" y="4624388"/>
          <p14:tracePt t="52087" x="1258888" y="4624388"/>
          <p14:tracePt t="52094" x="1274763" y="4624388"/>
          <p14:tracePt t="52102" x="1284288" y="4641850"/>
          <p14:tracePt t="52110" x="1300163" y="4641850"/>
          <p14:tracePt t="52119" x="1323975" y="4649788"/>
          <p14:tracePt t="52127" x="1347788" y="4657725"/>
          <p14:tracePt t="52135" x="1371600" y="4665663"/>
          <p14:tracePt t="52143" x="1403350" y="4673600"/>
          <p14:tracePt t="52150" x="1435100" y="4681538"/>
          <p14:tracePt t="52160" x="1482725" y="4681538"/>
          <p14:tracePt t="52167" x="1522413" y="4689475"/>
          <p14:tracePt t="52175" x="1577975" y="4689475"/>
          <p14:tracePt t="52182" x="1641475" y="4697413"/>
          <p14:tracePt t="52191" x="1722438" y="4697413"/>
          <p14:tracePt t="52199" x="1785938" y="4705350"/>
          <p14:tracePt t="52207" x="1865313" y="4713288"/>
          <p14:tracePt t="52214" x="1944688" y="4713288"/>
          <p14:tracePt t="52223" x="2017713" y="4713288"/>
          <p14:tracePt t="52231" x="2105025" y="4713288"/>
          <p14:tracePt t="52239" x="2176463" y="4721225"/>
          <p14:tracePt t="52246" x="2255838" y="4721225"/>
          <p14:tracePt t="52254" x="2327275" y="4721225"/>
          <p14:tracePt t="52262" x="2392363" y="4721225"/>
          <p14:tracePt t="52270" x="2447925" y="4721225"/>
          <p14:tracePt t="52278" x="2487613" y="4721225"/>
          <p14:tracePt t="52287" x="2527300" y="4721225"/>
          <p14:tracePt t="52294" x="2551113" y="4721225"/>
          <p14:tracePt t="52303" x="2574925" y="4721225"/>
          <p14:tracePt t="52310" x="2582863" y="4721225"/>
          <p14:tracePt t="52327" x="2590800" y="4721225"/>
          <p14:tracePt t="52343" x="2598738" y="4721225"/>
          <p14:tracePt t="52679" x="2590800" y="4721225"/>
          <p14:tracePt t="52727" x="2582863" y="4721225"/>
          <p14:tracePt t="52959" x="2582863" y="4713288"/>
          <p14:tracePt t="52967" x="2582863" y="4705350"/>
          <p14:tracePt t="52975" x="2574925" y="4705350"/>
          <p14:tracePt t="52982" x="2566988" y="4689475"/>
          <p14:tracePt t="52991" x="2551113" y="4689475"/>
          <p14:tracePt t="53007" x="2543175" y="4689475"/>
          <p14:tracePt t="53015" x="2535238" y="4689475"/>
          <p14:tracePt t="53031" x="2527300" y="4689475"/>
          <p14:tracePt t="53215" x="2527300" y="4705350"/>
          <p14:tracePt t="53223" x="2527300" y="4713288"/>
          <p14:tracePt t="53230" x="2535238" y="4729163"/>
          <p14:tracePt t="53239" x="2535238" y="4737100"/>
          <p14:tracePt t="53246" x="2543175" y="4745038"/>
          <p14:tracePt t="53255" x="2551113" y="4760913"/>
          <p14:tracePt t="53263" x="2559050" y="4768850"/>
          <p14:tracePt t="53271" x="2574925" y="4776788"/>
          <p14:tracePt t="53279" x="2582863" y="4792663"/>
          <p14:tracePt t="53286" x="2598738" y="4800600"/>
          <p14:tracePt t="53294" x="2606675" y="4816475"/>
          <p14:tracePt t="53303" x="2622550" y="4816475"/>
          <p14:tracePt t="53310" x="2622550" y="4824413"/>
          <p14:tracePt t="53319" x="2630488" y="4824413"/>
          <p14:tracePt t="53326" x="2646363" y="4824413"/>
          <p14:tracePt t="53334" x="2654300" y="4824413"/>
          <p14:tracePt t="53342" x="2662238" y="4824413"/>
          <p14:tracePt t="53360" x="2670175" y="4816475"/>
          <p14:tracePt t="53375" x="2670175" y="4800600"/>
          <p14:tracePt t="53391" x="2670175" y="4792663"/>
          <p14:tracePt t="53399" x="2670175" y="4776788"/>
          <p14:tracePt t="53415" x="2670175" y="4768850"/>
          <p14:tracePt t="53423" x="2670175" y="4752975"/>
          <p14:tracePt t="53430" x="2670175" y="4745038"/>
          <p14:tracePt t="53438" x="2670175" y="4737100"/>
          <p14:tracePt t="53446" x="2670175" y="4729163"/>
          <p14:tracePt t="53455" x="2670175" y="4721225"/>
          <p14:tracePt t="53462" x="2670175" y="4713288"/>
          <p14:tracePt t="53471" x="2670175" y="4705350"/>
          <p14:tracePt t="53479" x="2670175" y="4697413"/>
          <p14:tracePt t="53487" x="2662238" y="4681538"/>
          <p14:tracePt t="53495" x="2662238" y="4657725"/>
          <p14:tracePt t="53503" x="2662238" y="4649788"/>
          <p14:tracePt t="53510" x="2662238" y="4633913"/>
          <p14:tracePt t="53518" x="2654300" y="4616450"/>
          <p14:tracePt t="53526" x="2638425" y="4600575"/>
          <p14:tracePt t="53535" x="2638425" y="4576763"/>
          <p14:tracePt t="53543" x="2630488" y="4560888"/>
          <p14:tracePt t="53551" x="2622550" y="4545013"/>
          <p14:tracePt t="53559" x="2614613" y="4529138"/>
          <p14:tracePt t="53566" x="2614613" y="4513263"/>
          <p14:tracePt t="53575" x="2606675" y="4489450"/>
          <p14:tracePt t="53583" x="2598738" y="4481513"/>
          <p14:tracePt t="53590" x="2598738" y="4473575"/>
          <p14:tracePt t="53599" x="2598738" y="4457700"/>
          <p14:tracePt t="53606" x="2598738" y="4449763"/>
          <p14:tracePt t="53614" x="2590800" y="4433888"/>
          <p14:tracePt t="53623" x="2590800" y="4425950"/>
          <p14:tracePt t="53631" x="2574925" y="4402138"/>
          <p14:tracePt t="53638" x="2574925" y="4386263"/>
          <p14:tracePt t="53647" x="2574925" y="4378325"/>
          <p14:tracePt t="53655" x="2559050" y="4362450"/>
          <p14:tracePt t="53662" x="2559050" y="4346575"/>
          <p14:tracePt t="53671" x="2551113" y="4338638"/>
          <p14:tracePt t="53679" x="2551113" y="4330700"/>
          <p14:tracePt t="53687" x="2551113" y="4314825"/>
          <p14:tracePt t="53703" x="2551113" y="4306888"/>
          <p14:tracePt t="53711" x="2551113" y="4298950"/>
          <p14:tracePt t="53719" x="2551113" y="4291013"/>
          <p14:tracePt t="53726" x="2551113" y="4281488"/>
          <p14:tracePt t="53743" x="2551113" y="4273550"/>
          <p14:tracePt t="53751" x="2551113" y="4265613"/>
          <p14:tracePt t="53759" x="2551113" y="4257675"/>
          <p14:tracePt t="53767" x="2551113" y="4249738"/>
          <p14:tracePt t="53774" x="2551113" y="4241800"/>
          <p14:tracePt t="53783" x="2551113" y="4233863"/>
          <p14:tracePt t="53791" x="2551113" y="4225925"/>
          <p14:tracePt t="53799" x="2551113" y="4217988"/>
          <p14:tracePt t="53807" x="2551113" y="4210050"/>
          <p14:tracePt t="53815" x="2551113" y="4194175"/>
          <p14:tracePt t="53822" x="2551113" y="4186238"/>
          <p14:tracePt t="53831" x="2551113" y="4178300"/>
          <p14:tracePt t="53838" x="2559050" y="4154488"/>
          <p14:tracePt t="53847" x="2559050" y="4146550"/>
          <p14:tracePt t="53855" x="2559050" y="4138613"/>
          <p14:tracePt t="53862" x="2559050" y="4122738"/>
          <p14:tracePt t="53870" x="2559050" y="4114800"/>
          <p14:tracePt t="53879" x="2566988" y="4098925"/>
          <p14:tracePt t="53887" x="2566988" y="4090988"/>
          <p14:tracePt t="53895" x="2566988" y="4075113"/>
          <p14:tracePt t="53903" x="2566988" y="4051300"/>
          <p14:tracePt t="53910" x="2574925" y="4035425"/>
          <p14:tracePt t="53919" x="2574925" y="4011613"/>
          <p14:tracePt t="53926" x="2582863" y="3995738"/>
          <p14:tracePt t="53935" x="2582863" y="3971925"/>
          <p14:tracePt t="53943" x="2590800" y="3963988"/>
          <p14:tracePt t="53951" x="2598738" y="3930650"/>
          <p14:tracePt t="53959" x="2606675" y="3914775"/>
          <p14:tracePt t="53967" x="2606675" y="3898900"/>
          <p14:tracePt t="53975" x="2614613" y="3890963"/>
          <p14:tracePt t="53983" x="2622550" y="3875088"/>
          <p14:tracePt t="53991" x="2622550" y="3859213"/>
          <p14:tracePt t="53999" x="2630488" y="3859213"/>
          <p14:tracePt t="54007" x="2638425" y="3851275"/>
          <p14:tracePt t="54015" x="2638425" y="3843338"/>
          <p14:tracePt t="54023" x="2646363" y="3835400"/>
          <p14:tracePt t="54039" x="2654300" y="3835400"/>
          <p14:tracePt t="54047" x="2662238" y="3827463"/>
          <p14:tracePt t="54055" x="2662238" y="3819525"/>
          <p14:tracePt t="54063" x="2670175" y="3811588"/>
          <p14:tracePt t="54070" x="2693988" y="3811588"/>
          <p14:tracePt t="54079" x="2693988" y="3803650"/>
          <p14:tracePt t="54087" x="2717800" y="3779838"/>
          <p14:tracePt t="54095" x="2733675" y="3779838"/>
          <p14:tracePt t="54102" x="2741613" y="3771900"/>
          <p14:tracePt t="54111" x="2767013" y="3763963"/>
          <p14:tracePt t="54118" x="2782888" y="3756025"/>
          <p14:tracePt t="54126" x="2806700" y="3740150"/>
          <p14:tracePt t="54134" x="2814638" y="3740150"/>
          <p14:tracePt t="54142" x="2838450" y="3732213"/>
          <p14:tracePt t="54161" x="2870200" y="3716338"/>
          <p14:tracePt t="54166" x="2886075" y="3716338"/>
          <p14:tracePt t="54175" x="2901950" y="3716338"/>
          <p14:tracePt t="54183" x="2917825" y="3708400"/>
          <p14:tracePt t="54190" x="2933700" y="3700463"/>
          <p14:tracePt t="54199" x="2949575" y="3700463"/>
          <p14:tracePt t="54206" x="2965450" y="3692525"/>
          <p14:tracePt t="54215" x="2989263" y="3692525"/>
          <p14:tracePt t="54222" x="3005138" y="3692525"/>
          <p14:tracePt t="54231" x="3028950" y="3692525"/>
          <p14:tracePt t="54239" x="3052763" y="3692525"/>
          <p14:tracePt t="54246" x="3076575" y="3692525"/>
          <p14:tracePt t="54254" x="3109913" y="3684588"/>
          <p14:tracePt t="54263" x="3141663" y="3676650"/>
          <p14:tracePt t="54271" x="3165475" y="3676650"/>
          <p14:tracePt t="54278" x="3197225" y="3668713"/>
          <p14:tracePt t="54287" x="3228975" y="3668713"/>
          <p14:tracePt t="54294" x="3260725" y="3668713"/>
          <p14:tracePt t="54303" x="3292475" y="3668713"/>
          <p14:tracePt t="54311" x="3324225" y="3668713"/>
          <p14:tracePt t="54318" x="3355975" y="3668713"/>
          <p14:tracePt t="54326" x="3387725" y="3668713"/>
          <p14:tracePt t="54334" x="3435350" y="3668713"/>
          <p14:tracePt t="54342" x="3467100" y="3668713"/>
          <p14:tracePt t="54351" x="3508375" y="3668713"/>
          <p14:tracePt t="54359" x="3556000" y="3668713"/>
          <p14:tracePt t="54367" x="3579813" y="3668713"/>
          <p14:tracePt t="54375" x="3619500" y="3668713"/>
          <p14:tracePt t="54383" x="3651250" y="3668713"/>
          <p14:tracePt t="54391" x="3675063" y="3668713"/>
          <p14:tracePt t="54398" x="3690938" y="3668713"/>
          <p14:tracePt t="54406" x="3706813" y="3668713"/>
          <p14:tracePt t="54415" x="3722688" y="3668713"/>
          <p14:tracePt t="54423" x="3738563" y="3668713"/>
          <p14:tracePt t="54439" x="3746500" y="3668713"/>
          <p14:tracePt t="54783" x="3730625" y="3660775"/>
          <p14:tracePt t="54790" x="3730625" y="3652838"/>
          <p14:tracePt t="54799" x="3722688" y="3644900"/>
          <p14:tracePt t="54807" x="3722688" y="3629025"/>
          <p14:tracePt t="54815" x="3722688" y="3605213"/>
          <p14:tracePt t="54822" x="3722688" y="3587750"/>
          <p14:tracePt t="54830" x="3722688" y="3563938"/>
          <p14:tracePt t="54838" x="3722688" y="3548063"/>
          <p14:tracePt t="54847" x="3738563" y="3532188"/>
          <p14:tracePt t="54855" x="3746500" y="3508375"/>
          <p14:tracePt t="54862" x="3762375" y="3476625"/>
          <p14:tracePt t="54870" x="3770313" y="3460750"/>
          <p14:tracePt t="54878" x="3794125" y="3460750"/>
          <p14:tracePt t="54893" x="3794125" y="3444875"/>
          <p14:tracePt t="54966" x="3786188" y="3444875"/>
          <p14:tracePt t="54998" x="3786188" y="3436938"/>
          <p14:tracePt t="55015" x="3770313" y="3436938"/>
          <p14:tracePt t="55046" x="3762375" y="3436938"/>
          <p14:tracePt t="55071" x="3762375" y="3429000"/>
          <p14:tracePt t="55214" x="3754438" y="3429000"/>
          <p14:tracePt t="55230" x="3746500" y="3429000"/>
          <p14:tracePt t="55391" x="3738563" y="3429000"/>
          <p14:tracePt t="55398" x="3738563" y="3436938"/>
          <p14:tracePt t="55430" x="3730625" y="3436938"/>
          <p14:tracePt t="55455" x="3714750" y="3436938"/>
          <p14:tracePt t="55462" x="3714750" y="3444875"/>
          <p14:tracePt t="55471" x="3706813" y="3444875"/>
          <p14:tracePt t="55479" x="3698875" y="3444875"/>
          <p14:tracePt t="55487" x="3690938" y="3444875"/>
          <p14:tracePt t="55494" x="3683000" y="3444875"/>
          <p14:tracePt t="55503" x="3675063" y="3444875"/>
          <p14:tracePt t="55511" x="3667125" y="3444875"/>
          <p14:tracePt t="55527" x="3659188" y="3444875"/>
          <p14:tracePt t="55534" x="3651250" y="3444875"/>
          <p14:tracePt t="55559" x="3643313" y="3444875"/>
          <p14:tracePt t="55575" x="3635375" y="3444875"/>
          <p14:tracePt t="55583" x="3627438" y="3444875"/>
          <p14:tracePt t="55591" x="3619500" y="3444875"/>
          <p14:tracePt t="55599" x="3603625" y="3444875"/>
          <p14:tracePt t="55607" x="3595688" y="3444875"/>
          <p14:tracePt t="55614" x="3587750" y="3444875"/>
          <p14:tracePt t="55622" x="3571875" y="3444875"/>
          <p14:tracePt t="55631" x="3556000" y="3444875"/>
          <p14:tracePt t="55639" x="3548063" y="3444875"/>
          <p14:tracePt t="55647" x="3540125" y="3444875"/>
          <p14:tracePt t="55654" x="3532188" y="3444875"/>
          <p14:tracePt t="55663" x="3516313" y="3444875"/>
          <p14:tracePt t="55671" x="3500438" y="3444875"/>
          <p14:tracePt t="55678" x="3484563" y="3444875"/>
          <p14:tracePt t="55686" x="3476625" y="3444875"/>
          <p14:tracePt t="55695" x="3459163" y="3444875"/>
          <p14:tracePt t="55703" x="3435350" y="3444875"/>
          <p14:tracePt t="55711" x="3403600" y="3444875"/>
          <p14:tracePt t="55718" x="3371850" y="3444875"/>
          <p14:tracePt t="55727" x="3332163" y="3444875"/>
          <p14:tracePt t="55734" x="3284538" y="3444875"/>
          <p14:tracePt t="55743" x="3236913" y="3444875"/>
          <p14:tracePt t="55751" x="3181350" y="3436938"/>
          <p14:tracePt t="55760" x="3133725" y="3436938"/>
          <p14:tracePt t="55767" x="3076575" y="3429000"/>
          <p14:tracePt t="55774" x="3021013" y="3429000"/>
          <p14:tracePt t="55783" x="2965450" y="3429000"/>
          <p14:tracePt t="55791" x="2901950" y="3421063"/>
          <p14:tracePt t="55799" x="2838450" y="3421063"/>
          <p14:tracePt t="55807" x="2782888" y="3421063"/>
          <p14:tracePt t="55815" x="2725738" y="3413125"/>
          <p14:tracePt t="55823" x="2678113" y="3413125"/>
          <p14:tracePt t="55831" x="2630488" y="3405188"/>
          <p14:tracePt t="55838" x="2598738" y="3405188"/>
          <p14:tracePt t="55846" x="2566988" y="3405188"/>
          <p14:tracePt t="55855" x="2527300" y="3405188"/>
          <p14:tracePt t="55863" x="2495550" y="3397250"/>
          <p14:tracePt t="55870" x="2471738" y="3397250"/>
          <p14:tracePt t="55878" x="2447925" y="3397250"/>
          <p14:tracePt t="55893" x="2416175" y="3397250"/>
          <p14:tracePt t="55894" x="2384425" y="3389313"/>
          <p14:tracePt t="55903" x="2359025" y="3389313"/>
          <p14:tracePt t="55910" x="2343150" y="3389313"/>
          <p14:tracePt t="55918" x="2311400" y="3389313"/>
          <p14:tracePt t="55926" x="2287588" y="3389313"/>
          <p14:tracePt t="55935" x="2263775" y="3389313"/>
          <p14:tracePt t="55943" x="2239963" y="3389313"/>
          <p14:tracePt t="55951" x="2216150" y="3389313"/>
          <p14:tracePt t="55959" x="2192338" y="3389313"/>
          <p14:tracePt t="55967" x="2176463" y="3389313"/>
          <p14:tracePt t="55975" x="2168525" y="3389313"/>
          <p14:tracePt t="55983" x="2160588" y="3389313"/>
          <p14:tracePt t="55991" x="2152650" y="3389313"/>
          <p14:tracePt t="55998" x="2144713" y="3389313"/>
          <p14:tracePt t="56031" x="2136775" y="3389313"/>
          <p14:tracePt t="56063" x="2136775" y="3381375"/>
          <p14:tracePt t="56071" x="2128838" y="3381375"/>
          <p14:tracePt t="56079" x="2128838" y="3373438"/>
          <p14:tracePt t="56087" x="2120900" y="3357563"/>
          <p14:tracePt t="56094" x="2112963" y="3349625"/>
          <p14:tracePt t="56102" x="2112963" y="3325813"/>
          <p14:tracePt t="56110" x="2105025" y="3309938"/>
          <p14:tracePt t="56118" x="2097088" y="3302000"/>
          <p14:tracePt t="56126" x="2097088" y="3278188"/>
          <p14:tracePt t="56134" x="2089150" y="3262313"/>
          <p14:tracePt t="56143" x="2081213" y="3236913"/>
          <p14:tracePt t="56151" x="2073275" y="3213100"/>
          <p14:tracePt t="56160" x="2065338" y="3181350"/>
          <p14:tracePt t="56167" x="2049463" y="3149600"/>
          <p14:tracePt t="56175" x="2041525" y="3125788"/>
          <p14:tracePt t="56182" x="2025650" y="3078163"/>
          <p14:tracePt t="56191" x="2017713" y="3038475"/>
          <p14:tracePt t="56198" x="2000250" y="2998788"/>
          <p14:tracePt t="56207" x="1992313" y="2959100"/>
          <p14:tracePt t="56215" x="1984375" y="2919413"/>
          <p14:tracePt t="56222" x="1984375" y="2870200"/>
          <p14:tracePt t="56231" x="1976438" y="2830513"/>
          <p14:tracePt t="56239" x="1976438" y="2782888"/>
          <p14:tracePt t="56247" x="1968500" y="2735263"/>
          <p14:tracePt t="56254" x="1960563" y="2703513"/>
          <p14:tracePt t="56263" x="1960563" y="2663825"/>
          <p14:tracePt t="56271" x="1960563" y="2616200"/>
          <p14:tracePt t="56278" x="1952625" y="2584450"/>
          <p14:tracePt t="56286" x="1952625" y="2551113"/>
          <p14:tracePt t="56295" x="1952625" y="2503488"/>
          <p14:tracePt t="56303" x="1952625" y="2471738"/>
          <p14:tracePt t="56311" x="1952625" y="2439988"/>
          <p14:tracePt t="56318" x="1952625" y="2408238"/>
          <p14:tracePt t="56326" x="1944688" y="2376488"/>
          <p14:tracePt t="56335" x="1944688" y="2344738"/>
          <p14:tracePt t="56343" x="1936750" y="2312988"/>
          <p14:tracePt t="56351" x="1936750" y="2289175"/>
          <p14:tracePt t="56359" x="1936750" y="2265363"/>
          <p14:tracePt t="56367" x="1936750" y="2241550"/>
          <p14:tracePt t="56375" x="1936750" y="2224088"/>
          <p14:tracePt t="56382" x="1936750" y="2192338"/>
          <p14:tracePt t="56391" x="1936750" y="2176463"/>
          <p14:tracePt t="56399" x="1936750" y="2168525"/>
          <p14:tracePt t="56407" x="1944688" y="2160588"/>
          <p14:tracePt t="56415" x="1944688" y="2144713"/>
          <p14:tracePt t="56423" x="1952625" y="2144713"/>
          <p14:tracePt t="56439" x="1952625" y="2136775"/>
          <p14:tracePt t="56447" x="1960563" y="2136775"/>
          <p14:tracePt t="56462" x="1968500" y="2128838"/>
          <p14:tracePt t="56470" x="1976438" y="2120900"/>
          <p14:tracePt t="56478" x="1984375" y="2120900"/>
          <p14:tracePt t="56487" x="2000250" y="2112963"/>
          <p14:tracePt t="56494" x="2008188" y="2105025"/>
          <p14:tracePt t="56503" x="2025650" y="2097088"/>
          <p14:tracePt t="56511" x="2033588" y="2089150"/>
          <p14:tracePt t="56519" x="2041525" y="2081213"/>
          <p14:tracePt t="56526" x="2049463" y="2073275"/>
          <p14:tracePt t="56535" x="2049463" y="2065338"/>
          <p14:tracePt t="56551" x="2049463" y="2049463"/>
          <p14:tracePt t="56719" x="2057400" y="2041525"/>
          <p14:tracePt t="56727" x="2065338" y="2041525"/>
          <p14:tracePt t="56742" x="2073275" y="2041525"/>
          <p14:tracePt t="56775" x="2089150" y="2041525"/>
          <p14:tracePt t="56855" x="2089150" y="2057400"/>
          <p14:tracePt t="56863" x="2081213" y="2065338"/>
          <p14:tracePt t="56871" x="2081213" y="2073275"/>
          <p14:tracePt t="56878" x="2073275" y="2089150"/>
          <p14:tracePt t="56886" x="2065338" y="2089150"/>
          <p14:tracePt t="56894" x="2057400" y="2105025"/>
          <p14:tracePt t="56910" x="2041525" y="2112963"/>
          <p14:tracePt t="56926" x="2025650" y="2128838"/>
          <p14:tracePt t="56934" x="2008188" y="2128838"/>
          <p14:tracePt t="56943" x="2000250" y="2128838"/>
          <p14:tracePt t="56950" x="1984375" y="2136775"/>
          <p14:tracePt t="56959" x="1968500" y="2144713"/>
          <p14:tracePt t="56967" x="1944688" y="2144713"/>
          <p14:tracePt t="56975" x="1928813" y="2144713"/>
          <p14:tracePt t="56982" x="1912938" y="2144713"/>
          <p14:tracePt t="56999" x="1897063" y="2144713"/>
          <p14:tracePt t="57006" x="1897063" y="2136775"/>
          <p14:tracePt t="57015" x="1889125" y="2136775"/>
          <p14:tracePt t="57023" x="1889125" y="2128838"/>
          <p14:tracePt t="57031" x="1889125" y="2120900"/>
          <p14:tracePt t="57038" x="1889125" y="2112963"/>
          <p14:tracePt t="57063" x="1889125" y="2105025"/>
          <p14:tracePt t="57119" x="1897063" y="2105025"/>
          <p14:tracePt t="57143" x="1905000" y="2105025"/>
          <p14:tracePt t="57150" x="1912938" y="2120900"/>
          <p14:tracePt t="57159" x="1912938" y="2128838"/>
          <p14:tracePt t="57167" x="1912938" y="2152650"/>
          <p14:tracePt t="57175" x="1912938" y="2184400"/>
          <p14:tracePt t="57183" x="1912938" y="2233613"/>
          <p14:tracePt t="57191" x="1912938" y="2265363"/>
          <p14:tracePt t="57199" x="1912938" y="2328863"/>
          <p14:tracePt t="57206" x="1920875" y="2384425"/>
          <p14:tracePt t="57214" x="1928813" y="2439988"/>
          <p14:tracePt t="57222" x="1928813" y="2487613"/>
          <p14:tracePt t="57230" x="1936750" y="2559050"/>
          <p14:tracePt t="57239" x="1944688" y="2624138"/>
          <p14:tracePt t="57247" x="1944688" y="2687638"/>
          <p14:tracePt t="57255" x="1944688" y="2735263"/>
          <p14:tracePt t="57263" x="1944688" y="2790825"/>
          <p14:tracePt t="57270" x="1944688" y="2846388"/>
          <p14:tracePt t="57278" x="1944688" y="2901950"/>
          <p14:tracePt t="57287" x="1944688" y="2943225"/>
          <p14:tracePt t="57294" x="1944688" y="2974975"/>
          <p14:tracePt t="57303" x="1944688" y="3006725"/>
          <p14:tracePt t="57311" x="1944688" y="3038475"/>
          <p14:tracePt t="57318" x="1944688" y="3078163"/>
          <p14:tracePt t="57327" x="1944688" y="3101975"/>
          <p14:tracePt t="57335" x="1944688" y="3117850"/>
          <p14:tracePt t="57343" x="1944688" y="3141663"/>
          <p14:tracePt t="57351" x="1944688" y="3165475"/>
          <p14:tracePt t="57359" x="1944688" y="3181350"/>
          <p14:tracePt t="57366" x="1944688" y="3205163"/>
          <p14:tracePt t="57374" x="1944688" y="3213100"/>
          <p14:tracePt t="57383" x="1952625" y="3228975"/>
          <p14:tracePt t="57390" x="1960563" y="3236913"/>
          <p14:tracePt t="57399" x="1960563" y="3244850"/>
          <p14:tracePt t="57406" x="1968500" y="3252788"/>
          <p14:tracePt t="57414" x="1976438" y="3270250"/>
          <p14:tracePt t="57423" x="2000250" y="3270250"/>
          <p14:tracePt t="57430" x="2008188" y="3278188"/>
          <p14:tracePt t="57438" x="2033588" y="3278188"/>
          <p14:tracePt t="57447" x="2057400" y="3286125"/>
          <p14:tracePt t="57454" x="2105025" y="3302000"/>
          <p14:tracePt t="57462" x="2144713" y="3302000"/>
          <p14:tracePt t="57470" x="2200275" y="3302000"/>
          <p14:tracePt t="57478" x="2255838" y="3309938"/>
          <p14:tracePt t="57486" x="2319338" y="3309938"/>
          <p14:tracePt t="57494" x="2392363" y="3317875"/>
          <p14:tracePt t="57502" x="2455863" y="3317875"/>
          <p14:tracePt t="57510" x="2559050" y="3333750"/>
          <p14:tracePt t="57518" x="2630488" y="3333750"/>
          <p14:tracePt t="57526" x="2701925" y="3341688"/>
          <p14:tracePt t="57535" x="2790825" y="3349625"/>
          <p14:tracePt t="57543" x="2878138" y="3357563"/>
          <p14:tracePt t="57550" x="2965450" y="3365500"/>
          <p14:tracePt t="57559" x="3036888" y="3381375"/>
          <p14:tracePt t="57566" x="3109913" y="3389313"/>
          <p14:tracePt t="57575" x="3189288" y="3389313"/>
          <p14:tracePt t="57583" x="3260725" y="3389313"/>
          <p14:tracePt t="57590" x="3324225" y="3397250"/>
          <p14:tracePt t="57599" x="3387725" y="3397250"/>
          <p14:tracePt t="57607" x="3443288" y="3397250"/>
          <p14:tracePt t="57615" x="3492500" y="3405188"/>
          <p14:tracePt t="57623" x="3524250" y="3405188"/>
          <p14:tracePt t="57630" x="3556000" y="3405188"/>
          <p14:tracePt t="57638" x="3571875" y="3405188"/>
          <p14:tracePt t="57647" x="3579813" y="3413125"/>
          <p14:tracePt t="57655" x="3595688" y="3413125"/>
          <p14:tracePt t="57671" x="3603625" y="3421063"/>
          <p14:tracePt t="57687" x="3603625" y="3429000"/>
          <p14:tracePt t="57710" x="3611563" y="3436938"/>
          <p14:tracePt t="57719" x="3619500" y="3436938"/>
          <p14:tracePt t="57775" x="3627438" y="3436938"/>
          <p14:tracePt t="57791" x="3627438" y="3444875"/>
          <p14:tracePt t="57807" x="3627438" y="3452813"/>
          <p14:tracePt t="57822" x="3635375" y="3460750"/>
          <p14:tracePt t="57839" x="3643313" y="3460750"/>
          <p14:tracePt t="57846" x="3643313" y="3468688"/>
          <p14:tracePt t="57855" x="3651250" y="3468688"/>
          <p14:tracePt t="57871" x="3659188" y="3468688"/>
          <p14:tracePt t="57878" x="3659188" y="3476625"/>
          <p14:tracePt t="57887" x="3667125" y="3484563"/>
          <p14:tracePt t="57894" x="3675063" y="3492500"/>
          <p14:tracePt t="57909" x="3683000" y="3492500"/>
          <p14:tracePt t="57910" x="3690938" y="3500438"/>
          <p14:tracePt t="57918" x="3698875" y="3500438"/>
          <p14:tracePt t="57926" x="3714750" y="3508375"/>
          <p14:tracePt t="57935" x="3722688" y="3508375"/>
          <p14:tracePt t="57943" x="3738563" y="3508375"/>
          <p14:tracePt t="57950" x="3754438" y="3508375"/>
          <p14:tracePt t="57960" x="3762375" y="3508375"/>
          <p14:tracePt t="57967" x="3770313" y="3508375"/>
          <p14:tracePt t="57974" x="3786188" y="3508375"/>
          <p14:tracePt t="57983" x="3802063" y="3508375"/>
          <p14:tracePt t="57998" x="3817938" y="3508375"/>
          <p14:tracePt t="58006" x="3825875" y="3508375"/>
          <p14:tracePt t="58015" x="3843338" y="3508375"/>
          <p14:tracePt t="58031" x="3859213" y="3508375"/>
          <p14:tracePt t="58038" x="3867150" y="3508375"/>
          <p14:tracePt t="58046" x="3875088" y="3508375"/>
          <p14:tracePt t="58055" x="3883025" y="3508375"/>
          <p14:tracePt t="58063" x="3898900" y="3508375"/>
          <p14:tracePt t="58071" x="3906838" y="3508375"/>
          <p14:tracePt t="58079" x="3914775" y="3508375"/>
          <p14:tracePt t="58086" x="3930650" y="3508375"/>
          <p14:tracePt t="58094" x="3938588" y="3508375"/>
          <p14:tracePt t="58111" x="3954463" y="3508375"/>
          <p14:tracePt t="58118" x="3962400" y="3508375"/>
          <p14:tracePt t="58126" x="3978275" y="3508375"/>
          <p14:tracePt t="58134" x="3986213" y="3508375"/>
          <p14:tracePt t="58143" x="4002088" y="3508375"/>
          <p14:tracePt t="58150" x="4025900" y="3508375"/>
          <p14:tracePt t="58160" x="4033838" y="3508375"/>
          <p14:tracePt t="58166" x="4057650" y="3508375"/>
          <p14:tracePt t="58175" x="4065588" y="3508375"/>
          <p14:tracePt t="58183" x="4081463" y="3508375"/>
          <p14:tracePt t="58190" x="4097338" y="3508375"/>
          <p14:tracePt t="58199" x="4105275" y="3508375"/>
          <p14:tracePt t="58207" x="4105275" y="3516313"/>
          <p14:tracePt t="58215" x="4121150" y="3516313"/>
          <p14:tracePt t="58223" x="4129088" y="3516313"/>
          <p14:tracePt t="58231" x="4144963" y="3516313"/>
          <p14:tracePt t="58239" x="4152900" y="3516313"/>
          <p14:tracePt t="58246" x="4168775" y="3516313"/>
          <p14:tracePt t="58254" x="4192588" y="3516313"/>
          <p14:tracePt t="58263" x="4217988" y="3524250"/>
          <p14:tracePt t="58271" x="4233863" y="3524250"/>
          <p14:tracePt t="58278" x="4241800" y="3524250"/>
          <p14:tracePt t="58286" x="4265613" y="3524250"/>
          <p14:tracePt t="58294" x="4273550" y="3524250"/>
          <p14:tracePt t="58302" x="4289425" y="3524250"/>
          <p14:tracePt t="58310" x="4297363" y="3524250"/>
          <p14:tracePt t="58318" x="4313238" y="3524250"/>
          <p14:tracePt t="58326" x="4329113" y="3524250"/>
          <p14:tracePt t="58335" x="4344988" y="3524250"/>
          <p14:tracePt t="58342" x="4360863" y="3524250"/>
          <p14:tracePt t="58350" x="4368800" y="3524250"/>
          <p14:tracePt t="58359" x="4384675" y="3524250"/>
          <p14:tracePt t="58367" x="4400550" y="3524250"/>
          <p14:tracePt t="58374" x="4416425" y="3524250"/>
          <p14:tracePt t="58382" x="4440238" y="3524250"/>
          <p14:tracePt t="58391" x="4464050" y="3524250"/>
          <p14:tracePt t="58398" x="4495800" y="3516313"/>
          <p14:tracePt t="58407" x="4519613" y="3516313"/>
          <p14:tracePt t="58414" x="4551363" y="3516313"/>
          <p14:tracePt t="58422" x="4576763" y="3500438"/>
          <p14:tracePt t="58430" x="4600575" y="3500438"/>
          <p14:tracePt t="58438" x="4624388" y="3492500"/>
          <p14:tracePt t="58447" x="4648200" y="3492500"/>
          <p14:tracePt t="58455" x="4664075" y="3476625"/>
          <p14:tracePt t="58463" x="4687888" y="3468688"/>
          <p14:tracePt t="58470" x="4711700" y="3468688"/>
          <p14:tracePt t="58478" x="4735513" y="3460750"/>
          <p14:tracePt t="58486" x="4735513" y="3452813"/>
          <p14:tracePt t="58494" x="4751388" y="3452813"/>
          <p14:tracePt t="58503" x="4751388" y="3444875"/>
          <p14:tracePt t="58510" x="4759325" y="3444875"/>
          <p14:tracePt t="58518" x="4767263" y="3429000"/>
          <p14:tracePt t="58526" x="4775200" y="3421063"/>
          <p14:tracePt t="58534" x="4783138" y="3405188"/>
          <p14:tracePt t="58542" x="4791075" y="3381375"/>
          <p14:tracePt t="58551" x="4799013" y="3357563"/>
          <p14:tracePt t="58559" x="4806950" y="3325813"/>
          <p14:tracePt t="58567" x="4806950" y="3309938"/>
          <p14:tracePt t="58574" x="4806950" y="3286125"/>
          <p14:tracePt t="58583" x="4814888" y="3262313"/>
          <p14:tracePt t="58590" x="4814888" y="3236913"/>
          <p14:tracePt t="58598" x="4814888" y="3205163"/>
          <p14:tracePt t="58606" x="4822825" y="3165475"/>
          <p14:tracePt t="58615" x="4822825" y="3141663"/>
          <p14:tracePt t="58623" x="4822825" y="3109913"/>
          <p14:tracePt t="58630" x="4830763" y="3094038"/>
          <p14:tracePt t="58638" x="4830763" y="3070225"/>
          <p14:tracePt t="58647" x="4830763" y="3046413"/>
          <p14:tracePt t="58654" x="4830763" y="3030538"/>
          <p14:tracePt t="58663" x="4830763" y="3014663"/>
          <p14:tracePt t="58671" x="4830763" y="3006725"/>
          <p14:tracePt t="58678" x="4822825" y="2982913"/>
          <p14:tracePt t="58686" x="4822825" y="2974975"/>
          <p14:tracePt t="58695" x="4814888" y="2959100"/>
          <p14:tracePt t="58702" x="4814888" y="2943225"/>
          <p14:tracePt t="58710" x="4799013" y="2919413"/>
          <p14:tracePt t="58718" x="4799013" y="2901950"/>
          <p14:tracePt t="58726" x="4799013" y="2886075"/>
          <p14:tracePt t="58734" x="4799013" y="2870200"/>
          <p14:tracePt t="58743" x="4799013" y="2854325"/>
          <p14:tracePt t="58751" x="4799013" y="2838450"/>
          <p14:tracePt t="58759" x="4799013" y="2822575"/>
          <p14:tracePt t="58775" x="4799013" y="2814638"/>
          <p14:tracePt t="58783" x="4799013" y="2806700"/>
          <p14:tracePt t="58799" x="4791075" y="2806700"/>
          <p14:tracePt t="58815" x="4791075" y="2798763"/>
          <p14:tracePt t="58870" x="4783138" y="2798763"/>
          <p14:tracePt t="58878" x="4775200" y="2798763"/>
          <p14:tracePt t="58903" x="4775200" y="2806700"/>
          <p14:tracePt t="58910" x="4775200" y="2814638"/>
          <p14:tracePt t="58918" x="4767263" y="2830513"/>
          <p14:tracePt t="58926" x="4767263" y="2838450"/>
          <p14:tracePt t="58934" x="4767263" y="2862263"/>
          <p14:tracePt t="58942" x="4767263" y="2878138"/>
          <p14:tracePt t="58950" x="4767263" y="2894013"/>
          <p14:tracePt t="58959" x="4767263" y="2919413"/>
          <p14:tracePt t="58966" x="4767263" y="2943225"/>
          <p14:tracePt t="58975" x="4767263" y="2967038"/>
          <p14:tracePt t="58983" x="4767263" y="2990850"/>
          <p14:tracePt t="58990" x="4767263" y="3014663"/>
          <p14:tracePt t="58998" x="4775200" y="3038475"/>
          <p14:tracePt t="59007" x="4775200" y="3070225"/>
          <p14:tracePt t="59015" x="4775200" y="3094038"/>
          <p14:tracePt t="59022" x="4775200" y="3109913"/>
          <p14:tracePt t="59031" x="4775200" y="3133725"/>
          <p14:tracePt t="59038" x="4775200" y="3157538"/>
          <p14:tracePt t="59046" x="4775200" y="3173413"/>
          <p14:tracePt t="59054" x="4775200" y="3197225"/>
          <p14:tracePt t="59062" x="4783138" y="3221038"/>
          <p14:tracePt t="59070" x="4783138" y="3236913"/>
          <p14:tracePt t="59078" x="4783138" y="3262313"/>
          <p14:tracePt t="59086" x="4783138" y="3286125"/>
          <p14:tracePt t="59095" x="4791075" y="3309938"/>
          <p14:tracePt t="59103" x="4799013" y="3325813"/>
          <p14:tracePt t="59110" x="4799013" y="3357563"/>
          <p14:tracePt t="59118" x="4799013" y="3373438"/>
          <p14:tracePt t="59126" x="4799013" y="3381375"/>
          <p14:tracePt t="59134" x="4799013" y="3397250"/>
          <p14:tracePt t="59142" x="4799013" y="3413125"/>
          <p14:tracePt t="59150" x="4799013" y="3421063"/>
          <p14:tracePt t="59159" x="4799013" y="3429000"/>
          <p14:tracePt t="59166" x="4799013" y="3436938"/>
          <p14:tracePt t="59174" x="4799013" y="3452813"/>
          <p14:tracePt t="59190" x="4799013" y="3468688"/>
          <p14:tracePt t="59206" x="4799013" y="3476625"/>
          <p14:tracePt t="59230" x="4799013" y="3484563"/>
          <p14:tracePt t="59262" x="4791075" y="3484563"/>
          <p14:tracePt t="59270" x="4783138" y="3492500"/>
          <p14:tracePt t="59278" x="4775200" y="3492500"/>
          <p14:tracePt t="59286" x="4759325" y="3500438"/>
          <p14:tracePt t="59294" x="4743450" y="3500438"/>
          <p14:tracePt t="59302" x="4727575" y="3500438"/>
          <p14:tracePt t="59311" x="4695825" y="3500438"/>
          <p14:tracePt t="59318" x="4672013" y="3500438"/>
          <p14:tracePt t="59326" x="4648200" y="3500438"/>
          <p14:tracePt t="59334" x="4616450" y="3508375"/>
          <p14:tracePt t="59342" x="4584700" y="3516313"/>
          <p14:tracePt t="59350" x="4551363" y="3516313"/>
          <p14:tracePt t="59359" x="4503738" y="3524250"/>
          <p14:tracePt t="59367" x="4456113" y="3524250"/>
          <p14:tracePt t="59374" x="4384675" y="3532188"/>
          <p14:tracePt t="59382" x="4321175" y="3532188"/>
          <p14:tracePt t="59390" x="4257675" y="3532188"/>
          <p14:tracePt t="59398" x="4184650" y="3532188"/>
          <p14:tracePt t="59406" x="4121150" y="3532188"/>
          <p14:tracePt t="59415" x="4065588" y="3532188"/>
          <p14:tracePt t="59422" x="4002088" y="3532188"/>
          <p14:tracePt t="59430" x="3954463" y="3532188"/>
          <p14:tracePt t="59438" x="3890963" y="3532188"/>
          <p14:tracePt t="59446" x="3843338" y="3532188"/>
          <p14:tracePt t="59454" x="3802063" y="3532188"/>
          <p14:tracePt t="59463" x="3778250" y="3532188"/>
          <p14:tracePt t="59471" x="3754438" y="3532188"/>
          <p14:tracePt t="59478" x="3730625" y="3540125"/>
          <p14:tracePt t="59486" x="3722688" y="3540125"/>
          <p14:tracePt t="59495" x="3714750" y="3540125"/>
          <p14:tracePt t="59662" x="3722688" y="3540125"/>
          <p14:tracePt t="59670" x="3730625" y="3540125"/>
          <p14:tracePt t="59678" x="3738563" y="3540125"/>
          <p14:tracePt t="59686" x="3746500" y="3540125"/>
          <p14:tracePt t="59694" x="3754438" y="3540125"/>
          <p14:tracePt t="59702" x="3762375" y="3524250"/>
          <p14:tracePt t="59711" x="3778250" y="3516313"/>
          <p14:tracePt t="59718" x="3794125" y="3508375"/>
          <p14:tracePt t="59726" x="3810000" y="3492500"/>
          <p14:tracePt t="59735" x="3843338" y="3476625"/>
          <p14:tracePt t="59742" x="3875088" y="3452813"/>
          <p14:tracePt t="59751" x="3906838" y="3444875"/>
          <p14:tracePt t="59759" x="3938588" y="3413125"/>
          <p14:tracePt t="59767" x="3970338" y="3397250"/>
          <p14:tracePt t="59774" x="3994150" y="3381375"/>
          <p14:tracePt t="59783" x="4017963" y="3365500"/>
          <p14:tracePt t="59791" x="4049713" y="3341688"/>
          <p14:tracePt t="59799" x="4073525" y="3325813"/>
          <p14:tracePt t="59806" x="4097338" y="3302000"/>
          <p14:tracePt t="59815" x="4129088" y="3286125"/>
          <p14:tracePt t="59823" x="4152900" y="3262313"/>
          <p14:tracePt t="59831" x="4176713" y="3244850"/>
          <p14:tracePt t="59839" x="4200525" y="3228975"/>
          <p14:tracePt t="59847" x="4233863" y="3205163"/>
          <p14:tracePt t="59855" x="4249738" y="3181350"/>
          <p14:tracePt t="59862" x="4265613" y="3157538"/>
          <p14:tracePt t="59870" x="4289425" y="3125788"/>
          <p14:tracePt t="59878" x="4297363" y="3109913"/>
          <p14:tracePt t="59886" x="4305300" y="3094038"/>
          <p14:tracePt t="59894" x="4321175" y="3070225"/>
          <p14:tracePt t="59902" x="4329113" y="3070225"/>
          <p14:tracePt t="59910" x="4337050" y="3062288"/>
          <p14:tracePt t="59918" x="4344988" y="3046413"/>
          <p14:tracePt t="59927" x="4352925" y="3046413"/>
          <p14:tracePt t="59934" x="4368800" y="3030538"/>
          <p14:tracePt t="59943" x="4368800" y="3022600"/>
          <p14:tracePt t="59951" x="4384675" y="3006725"/>
          <p14:tracePt t="59959" x="4384675" y="2998788"/>
          <p14:tracePt t="59967" x="4392613" y="2990850"/>
          <p14:tracePt t="59974" x="4408488" y="2967038"/>
          <p14:tracePt t="59983" x="4408488" y="2959100"/>
          <p14:tracePt t="59991" x="4416425" y="2951163"/>
          <p14:tracePt t="59999" x="4424363" y="2943225"/>
          <p14:tracePt t="60006" x="4432300" y="2935288"/>
          <p14:tracePt t="60014" x="4440238" y="2919413"/>
          <p14:tracePt t="60031" x="4440238" y="2909888"/>
          <p14:tracePt t="60039" x="4448175" y="2894013"/>
          <p14:tracePt t="60055" x="4456113" y="2878138"/>
          <p14:tracePt t="60063" x="4464050" y="2870200"/>
          <p14:tracePt t="60070" x="4464050" y="2862263"/>
          <p14:tracePt t="60078" x="4471988" y="2854325"/>
          <p14:tracePt t="60087" x="4479925" y="2838450"/>
          <p14:tracePt t="60094" x="4487863" y="2830513"/>
          <p14:tracePt t="60102" x="4487863" y="2822575"/>
          <p14:tracePt t="60111" x="4495800" y="2822575"/>
          <p14:tracePt t="60118" x="4495800" y="2814638"/>
          <p14:tracePt t="60135" x="4495800" y="2806700"/>
          <p14:tracePt t="60150" x="4503738" y="2798763"/>
          <p14:tracePt t="60166" x="4511675" y="2782888"/>
          <p14:tracePt t="60174" x="4519613" y="2774950"/>
          <p14:tracePt t="60182" x="4519613" y="2767013"/>
          <p14:tracePt t="60190" x="4519613" y="2759075"/>
          <p14:tracePt t="60199" x="4527550" y="2751138"/>
          <p14:tracePt t="60206" x="4527550" y="2743200"/>
          <p14:tracePt t="60215" x="4535488" y="2743200"/>
          <p14:tracePt t="60223" x="4535488" y="2735263"/>
          <p14:tracePt t="60231" x="4543425" y="2735263"/>
          <p14:tracePt t="60239" x="4543425" y="2727325"/>
          <p14:tracePt t="60327" x="4543425" y="2719388"/>
          <p14:tracePt t="60335" x="4551363" y="2711450"/>
          <p14:tracePt t="60359" x="4551363" y="2703513"/>
          <p14:tracePt t="60375" x="4559300" y="2695575"/>
          <p14:tracePt t="60390" x="4559300" y="2687638"/>
          <p14:tracePt t="60407" x="4559300" y="2679700"/>
          <p14:tracePt t="60431" x="4559300" y="2671763"/>
          <p14:tracePt t="60455" x="4559300" y="2663825"/>
          <p14:tracePt t="60486" x="4559300" y="2655888"/>
          <p14:tracePt t="60494" x="4559300" y="2647950"/>
          <p14:tracePt t="60518" x="4559300" y="2640013"/>
          <p14:tracePt t="60559" x="4559300" y="2632075"/>
          <p14:tracePt t="61006" x="4559300" y="2624138"/>
          <p14:tracePt t="61023" x="4559300" y="2616200"/>
          <p14:tracePt t="61046" x="4559300" y="2608263"/>
          <p14:tracePt t="61070" x="4559300" y="2600325"/>
          <p14:tracePt t="61095" x="4559300" y="2592388"/>
          <p14:tracePt t="61110" x="4559300" y="2584450"/>
          <p14:tracePt t="61167" x="4559300" y="2576513"/>
          <p14:tracePt t="61246" x="4559300" y="2566988"/>
          <p14:tracePt t="61278" x="4559300" y="2559050"/>
          <p14:tracePt t="61294" x="4559300" y="2551113"/>
          <p14:tracePt t="61311" x="4559300" y="2543175"/>
          <p14:tracePt t="61335" x="4559300" y="2535238"/>
          <p14:tracePt t="61350" x="4559300" y="2511425"/>
          <p14:tracePt t="61367" x="4559300" y="2503488"/>
          <p14:tracePt t="61382" x="4559300" y="2487613"/>
          <p14:tracePt t="61398" x="4559300" y="2479675"/>
          <p14:tracePt t="61406" x="4559300" y="2471738"/>
          <p14:tracePt t="61414" x="4559300" y="2463800"/>
          <p14:tracePt t="61422" x="4559300" y="2455863"/>
          <p14:tracePt t="61438" x="4559300" y="2447925"/>
          <p14:tracePt t="61446" x="4559300" y="2439988"/>
          <p14:tracePt t="61462" x="4559300" y="2432050"/>
          <p14:tracePt t="61479" x="4559300" y="2424113"/>
          <p14:tracePt t="61486" x="4559300" y="2416175"/>
          <p14:tracePt t="61494" x="4559300" y="2408238"/>
          <p14:tracePt t="61510" x="4559300" y="2400300"/>
          <p14:tracePt t="61518" x="4559300" y="2392363"/>
          <p14:tracePt t="61527" x="4559300" y="2384425"/>
          <p14:tracePt t="61535" x="4559300" y="2376488"/>
          <p14:tracePt t="61542" x="4559300" y="2368550"/>
          <p14:tracePt t="61551" x="4559300" y="2360613"/>
          <p14:tracePt t="61559" x="4551363" y="2352675"/>
          <p14:tracePt t="61574" x="4551363" y="2336800"/>
          <p14:tracePt t="61591" x="4551363" y="2328863"/>
          <p14:tracePt t="61606" x="4543425" y="2328863"/>
          <p14:tracePt t="61614" x="4543425" y="2320925"/>
          <p14:tracePt t="61631" x="4535488" y="2312988"/>
          <p14:tracePt t="61638" x="4527550" y="2305050"/>
          <p14:tracePt t="61646" x="4519613" y="2305050"/>
          <p14:tracePt t="61654" x="4519613" y="2297113"/>
          <p14:tracePt t="61662" x="4511675" y="2297113"/>
          <p14:tracePt t="61670" x="4495800" y="2289175"/>
          <p14:tracePt t="61679" x="4487863" y="2289175"/>
          <p14:tracePt t="61686" x="4479925" y="2281238"/>
          <p14:tracePt t="61694" x="4464050" y="2273300"/>
          <p14:tracePt t="61702" x="4456113" y="2273300"/>
          <p14:tracePt t="61710" x="4448175" y="2265363"/>
          <p14:tracePt t="61718" x="4432300" y="2265363"/>
          <p14:tracePt t="61726" x="4424363" y="2257425"/>
          <p14:tracePt t="61734" x="4416425" y="2257425"/>
          <p14:tracePt t="61742" x="4408488" y="2257425"/>
          <p14:tracePt t="61750" x="4400550" y="2249488"/>
          <p14:tracePt t="61759" x="4384675" y="2241550"/>
          <p14:tracePt t="61766" x="4376738" y="2241550"/>
          <p14:tracePt t="61774" x="4360863" y="2241550"/>
          <p14:tracePt t="61783" x="4344988" y="2233613"/>
          <p14:tracePt t="61790" x="4313238" y="2224088"/>
          <p14:tracePt t="61799" x="4289425" y="2216150"/>
          <p14:tracePt t="61806" x="4249738" y="2208213"/>
          <p14:tracePt t="61814" x="4217988" y="2208213"/>
          <p14:tracePt t="61822" x="4168775" y="2192338"/>
          <p14:tracePt t="61830" x="4137025" y="2192338"/>
          <p14:tracePt t="61838" x="4089400" y="2176463"/>
          <p14:tracePt t="61846" x="4033838" y="2168525"/>
          <p14:tracePt t="61855" x="3994150" y="2168525"/>
          <p14:tracePt t="61862" x="3938588" y="2152650"/>
          <p14:tracePt t="61870" x="3890963" y="2152650"/>
          <p14:tracePt t="61878" x="3825875" y="2144713"/>
          <p14:tracePt t="61886" x="3770313" y="2136775"/>
          <p14:tracePt t="61895" x="3722688" y="2128838"/>
          <p14:tracePt t="61902" x="3651250" y="2128838"/>
          <p14:tracePt t="61910" x="3587750" y="2128838"/>
          <p14:tracePt t="61918" x="3524250" y="2128838"/>
          <p14:tracePt t="61926" x="3451225" y="2120900"/>
          <p14:tracePt t="61934" x="3387725" y="2120900"/>
          <p14:tracePt t="61942" x="3324225" y="2120900"/>
          <p14:tracePt t="61950" x="3260725" y="2112963"/>
          <p14:tracePt t="61959" x="3181350" y="2112963"/>
          <p14:tracePt t="61966" x="3117850" y="2112963"/>
          <p14:tracePt t="61975" x="3052763" y="2112963"/>
          <p14:tracePt t="61983" x="3005138" y="2112963"/>
          <p14:tracePt t="61990" x="2941638" y="2112963"/>
          <p14:tracePt t="61999" x="2886075" y="2112963"/>
          <p14:tracePt t="62007" x="2822575" y="2112963"/>
          <p14:tracePt t="62014" x="2774950" y="2105025"/>
          <p14:tracePt t="62023" x="2733675" y="2105025"/>
          <p14:tracePt t="62030" x="2686050" y="2105025"/>
          <p14:tracePt t="62038" x="2654300" y="2097088"/>
          <p14:tracePt t="62046" x="2622550" y="2097088"/>
          <p14:tracePt t="62054" x="2590800" y="2089150"/>
          <p14:tracePt t="62062" x="2559050" y="2089150"/>
          <p14:tracePt t="62070" x="2527300" y="2081213"/>
          <p14:tracePt t="62079" x="2495550" y="2081213"/>
          <p14:tracePt t="62086" x="2471738" y="2081213"/>
          <p14:tracePt t="62094" x="2439988" y="2081213"/>
          <p14:tracePt t="62103" x="2416175" y="2081213"/>
          <p14:tracePt t="62110" x="2384425" y="2081213"/>
          <p14:tracePt t="62118" x="2359025" y="2081213"/>
          <p14:tracePt t="62126" x="2327275" y="2073275"/>
          <p14:tracePt t="62134" x="2295525" y="2073275"/>
          <p14:tracePt t="62142" x="2271713" y="2073275"/>
          <p14:tracePt t="62151" x="2239963" y="2073275"/>
          <p14:tracePt t="62159" x="2216150" y="2073275"/>
          <p14:tracePt t="62166" x="2192338" y="2073275"/>
          <p14:tracePt t="62174" x="2168525" y="2073275"/>
          <p14:tracePt t="62183" x="2144713" y="2073275"/>
          <p14:tracePt t="62190" x="2128838" y="2073275"/>
          <p14:tracePt t="62198" x="2105025" y="2065338"/>
          <p14:tracePt t="62206" x="2089150" y="2065338"/>
          <p14:tracePt t="62215" x="2073275" y="2065338"/>
          <p14:tracePt t="62222" x="2049463" y="2065338"/>
          <p14:tracePt t="62230" x="2041525" y="2065338"/>
          <p14:tracePt t="62238" x="2033588" y="2065338"/>
          <p14:tracePt t="62247" x="2025650" y="2065338"/>
          <p14:tracePt t="62254" x="2017713" y="2065338"/>
          <p14:tracePt t="62262" x="2008188" y="2065338"/>
          <p14:tracePt t="62270" x="2000250" y="2065338"/>
          <p14:tracePt t="62302" x="1992313" y="2065338"/>
          <p14:tracePt t="62351" x="1984375" y="2065338"/>
          <p14:tracePt t="62359" x="1976438" y="2073275"/>
          <p14:tracePt t="62366" x="1968500" y="2073275"/>
          <p14:tracePt t="62374" x="1968500" y="2081213"/>
          <p14:tracePt t="62382" x="1960563" y="2089150"/>
          <p14:tracePt t="62391" x="1952625" y="2097088"/>
          <p14:tracePt t="62398" x="1944688" y="2112963"/>
          <p14:tracePt t="62406" x="1936750" y="2120900"/>
          <p14:tracePt t="62415" x="1936750" y="2136775"/>
          <p14:tracePt t="62422" x="1928813" y="2160588"/>
          <p14:tracePt t="62431" x="1928813" y="2176463"/>
          <p14:tracePt t="62438" x="1928813" y="2200275"/>
          <p14:tracePt t="62447" x="1920875" y="2216150"/>
          <p14:tracePt t="62455" x="1920875" y="2241550"/>
          <p14:tracePt t="62463" x="1920875" y="2257425"/>
          <p14:tracePt t="62471" x="1920875" y="2281238"/>
          <p14:tracePt t="62478" x="1920875" y="2305050"/>
          <p14:tracePt t="62487" x="1920875" y="2336800"/>
          <p14:tracePt t="62494" x="1920875" y="2360613"/>
          <p14:tracePt t="62503" x="1920875" y="2384425"/>
          <p14:tracePt t="62510" x="1920875" y="2424113"/>
          <p14:tracePt t="62519" x="1920875" y="2455863"/>
          <p14:tracePt t="62526" x="1920875" y="2503488"/>
          <p14:tracePt t="62534" x="1920875" y="2535238"/>
          <p14:tracePt t="62542" x="1920875" y="2566988"/>
          <p14:tracePt t="62551" x="1928813" y="2616200"/>
          <p14:tracePt t="62559" x="1936750" y="2655888"/>
          <p14:tracePt t="62567" x="1944688" y="2695575"/>
          <p14:tracePt t="62575" x="1952625" y="2727325"/>
          <p14:tracePt t="62582" x="1952625" y="2759075"/>
          <p14:tracePt t="62590" x="1960563" y="2798763"/>
          <p14:tracePt t="62598" x="1960563" y="2830513"/>
          <p14:tracePt t="62606" x="1968500" y="2854325"/>
          <p14:tracePt t="62615" x="1968500" y="2878138"/>
          <p14:tracePt t="62622" x="1976438" y="2901950"/>
          <p14:tracePt t="62630" x="1984375" y="2927350"/>
          <p14:tracePt t="62638" x="1984375" y="2951163"/>
          <p14:tracePt t="62646" x="1984375" y="2967038"/>
          <p14:tracePt t="62654" x="1992313" y="2990850"/>
          <p14:tracePt t="62662" x="1992313" y="3014663"/>
          <p14:tracePt t="62670" x="2000250" y="3030538"/>
          <p14:tracePt t="62678" x="2008188" y="3046413"/>
          <p14:tracePt t="62686" x="2008188" y="3070225"/>
          <p14:tracePt t="62694" x="2008188" y="3086100"/>
          <p14:tracePt t="62702" x="2008188" y="3101975"/>
          <p14:tracePt t="62710" x="2008188" y="3117850"/>
          <p14:tracePt t="62718" x="2017713" y="3141663"/>
          <p14:tracePt t="62726" x="2017713" y="3149600"/>
          <p14:tracePt t="62734" x="2025650" y="3157538"/>
          <p14:tracePt t="62743" x="2025650" y="3165475"/>
          <p14:tracePt t="62759" x="2025650" y="3173413"/>
          <p14:tracePt t="62767" x="2025650" y="3181350"/>
          <p14:tracePt t="62782" x="2025650" y="3189288"/>
          <p14:tracePt t="62806" x="2033588" y="3189288"/>
          <p14:tracePt t="62934" x="2041525" y="3189288"/>
          <p14:tracePt t="62951" x="2049463" y="3189288"/>
          <p14:tracePt t="62966" x="2057400" y="3189288"/>
          <p14:tracePt t="62983" x="2065338" y="3189288"/>
          <p14:tracePt t="62999" x="2073275" y="3189288"/>
          <p14:tracePt t="63007" x="2081213" y="3189288"/>
          <p14:tracePt t="63022" x="2089150" y="3181350"/>
          <p14:tracePt t="63030" x="2105025" y="3181350"/>
          <p14:tracePt t="63039" x="2112963" y="3181350"/>
          <p14:tracePt t="63047" x="2120900" y="3173413"/>
          <p14:tracePt t="63055" x="2152650" y="3173413"/>
          <p14:tracePt t="63062" x="2176463" y="3173413"/>
          <p14:tracePt t="63070" x="2216150" y="3173413"/>
          <p14:tracePt t="63078" x="2263775" y="3165475"/>
          <p14:tracePt t="63086" x="2311400" y="3165475"/>
          <p14:tracePt t="63095" x="2359025" y="3165475"/>
          <p14:tracePt t="63102" x="2424113" y="3165475"/>
          <p14:tracePt t="63110" x="2487613" y="3157538"/>
          <p14:tracePt t="63118" x="2582863" y="3157538"/>
          <p14:tracePt t="63126" x="2701925" y="3157538"/>
          <p14:tracePt t="63135" x="2846388" y="3157538"/>
          <p14:tracePt t="63142" x="3021013" y="3157538"/>
          <p14:tracePt t="63150" x="3213100" y="3157538"/>
          <p14:tracePt t="63159" x="3435350" y="3157538"/>
          <p14:tracePt t="63166" x="3611563" y="3157538"/>
          <p14:tracePt t="63174" x="3786188" y="3141663"/>
          <p14:tracePt t="63183" x="3970338" y="3117850"/>
          <p14:tracePt t="63191" x="4129088" y="3109913"/>
          <p14:tracePt t="63198" x="4289425" y="3101975"/>
          <p14:tracePt t="63206" x="4424363" y="3086100"/>
          <p14:tracePt t="63215" x="4543425" y="3078163"/>
          <p14:tracePt t="63222" x="4632325" y="3070225"/>
          <p14:tracePt t="63231" x="4703763" y="3062288"/>
          <p14:tracePt t="63239" x="4759325" y="3046413"/>
          <p14:tracePt t="63246" x="4783138" y="3038475"/>
          <p14:tracePt t="63254" x="4806950" y="3030538"/>
          <p14:tracePt t="63262" x="4822825" y="3022600"/>
          <p14:tracePt t="63271" x="4830763" y="3014663"/>
          <p14:tracePt t="63278" x="4838700" y="3006725"/>
          <p14:tracePt t="63287" x="4838700" y="2998788"/>
          <p14:tracePt t="63294" x="4838700" y="2990850"/>
          <p14:tracePt t="63303" x="4830763" y="2974975"/>
          <p14:tracePt t="63310" x="4830763" y="2967038"/>
          <p14:tracePt t="63319" x="4806950" y="2951163"/>
          <p14:tracePt t="63326" x="4799013" y="2943225"/>
          <p14:tracePt t="63334" x="4783138" y="2935288"/>
          <p14:tracePt t="63343" x="4783138" y="2927350"/>
          <p14:tracePt t="63351" x="4783138" y="2919413"/>
          <p14:tracePt t="63359" x="4775200" y="2909888"/>
          <p14:tracePt t="63367" x="4775200" y="2894013"/>
          <p14:tracePt t="63383" x="4767263" y="2886075"/>
          <p14:tracePt t="63391" x="4767263" y="2878138"/>
          <p14:tracePt t="63399" x="4767263" y="2862263"/>
          <p14:tracePt t="63415" x="4767263" y="2854325"/>
          <p14:tracePt t="63422" x="4767263" y="2846388"/>
          <p14:tracePt t="63431" x="4767263" y="2838450"/>
          <p14:tracePt t="63438" x="4767263" y="2830513"/>
          <p14:tracePt t="63447" x="4767263" y="2822575"/>
          <p14:tracePt t="63454" x="4759325" y="2822575"/>
          <p14:tracePt t="63462" x="4759325" y="2806700"/>
          <p14:tracePt t="63478" x="4751388" y="2798763"/>
          <p14:tracePt t="63494" x="4751388" y="2790825"/>
          <p14:tracePt t="63503" x="4751388" y="2782888"/>
          <p14:tracePt t="63527" x="4751388" y="2774950"/>
          <p14:tracePt t="63535" x="4751388" y="2767013"/>
          <p14:tracePt t="63550" x="4751388" y="2759075"/>
          <p14:tracePt t="63582" x="4751388" y="2751138"/>
          <p14:tracePt t="63607" x="4759325" y="2751138"/>
          <p14:tracePt t="63614" x="4759325" y="2743200"/>
          <p14:tracePt t="63622" x="4775200" y="2743200"/>
          <p14:tracePt t="63638" x="4783138" y="2743200"/>
          <p14:tracePt t="63655" x="4799013" y="2735263"/>
          <p14:tracePt t="63671" x="4806950" y="2735263"/>
          <p14:tracePt t="63679" x="4806950" y="2727325"/>
          <p14:tracePt t="63695" x="4822825" y="2727325"/>
          <p14:tracePt t="63710" x="4830763" y="2727325"/>
          <p14:tracePt t="63718" x="4838700" y="2727325"/>
          <p14:tracePt t="63726" x="4846638" y="2727325"/>
          <p14:tracePt t="63734" x="4854575" y="2727325"/>
          <p14:tracePt t="63742" x="4862513" y="2727325"/>
          <p14:tracePt t="63750" x="4870450" y="2727325"/>
          <p14:tracePt t="63767" x="4878388" y="2727325"/>
          <p14:tracePt t="63791" x="4886325" y="2727325"/>
          <p14:tracePt t="63966" x="4894263" y="2727325"/>
          <p14:tracePt t="63983" x="4902200" y="2727325"/>
          <p14:tracePt t="63999" x="4910138" y="2727325"/>
          <p14:tracePt t="64007" x="4910138" y="2719388"/>
          <p14:tracePt t="64015" x="4918075" y="2719388"/>
          <p14:tracePt t="64022" x="4933950" y="2719388"/>
          <p14:tracePt t="64031" x="4943475" y="2711450"/>
          <p14:tracePt t="64038" x="4951413" y="2711450"/>
          <p14:tracePt t="64046" x="4959350" y="2711450"/>
          <p14:tracePt t="64055" x="4967288" y="2711450"/>
          <p14:tracePt t="64063" x="4983163" y="2711450"/>
          <p14:tracePt t="64070" x="4983163" y="2703513"/>
          <p14:tracePt t="64079" x="4991100" y="2703513"/>
          <p14:tracePt t="64103" x="4999038" y="2695575"/>
          <p14:tracePt t="64126" x="5006975" y="2687638"/>
          <p14:tracePt t="64142" x="5014913" y="2679700"/>
          <p14:tracePt t="64150" x="5014913" y="2671763"/>
          <p14:tracePt t="64166" x="5014913" y="2663825"/>
          <p14:tracePt t="64175" x="5014913" y="2655888"/>
          <p14:tracePt t="64183" x="5022850" y="2647950"/>
          <p14:tracePt t="64191" x="5022850" y="2640013"/>
          <p14:tracePt t="64198" x="5022850" y="2632075"/>
          <p14:tracePt t="64206" x="5022850" y="2616200"/>
          <p14:tracePt t="64215" x="5022850" y="2608263"/>
          <p14:tracePt t="64223" x="5022850" y="2592388"/>
          <p14:tracePt t="64231" x="5022850" y="2584450"/>
          <p14:tracePt t="64238" x="5022850" y="2566988"/>
          <p14:tracePt t="64246" x="5022850" y="2551113"/>
          <p14:tracePt t="64254" x="5022850" y="2535238"/>
          <p14:tracePt t="64262" x="5022850" y="2519363"/>
          <p14:tracePt t="64271" x="5022850" y="2503488"/>
          <p14:tracePt t="64279" x="5022850" y="2487613"/>
          <p14:tracePt t="64286" x="5022850" y="2471738"/>
          <p14:tracePt t="64294" x="5022850" y="2447925"/>
          <p14:tracePt t="64302" x="5022850" y="2424113"/>
          <p14:tracePt t="64310" x="5030788" y="2400300"/>
          <p14:tracePt t="64318" x="5038725" y="2392363"/>
          <p14:tracePt t="64326" x="5038725" y="2376488"/>
          <p14:tracePt t="64334" x="5046663" y="2360613"/>
          <p14:tracePt t="64342" x="5054600" y="2336800"/>
          <p14:tracePt t="64351" x="5054600" y="2320925"/>
          <p14:tracePt t="64359" x="5062538" y="2305050"/>
          <p14:tracePt t="64367" x="5070475" y="2289175"/>
          <p14:tracePt t="64374" x="5070475" y="2281238"/>
          <p14:tracePt t="64383" x="5078413" y="2257425"/>
          <p14:tracePt t="64390" x="5086350" y="2241550"/>
          <p14:tracePt t="64398" x="5086350" y="2233613"/>
          <p14:tracePt t="64407" x="5094288" y="2216150"/>
          <p14:tracePt t="64415" x="5102225" y="2216150"/>
          <p14:tracePt t="64423" x="5102225" y="2208213"/>
          <p14:tracePt t="64430" x="5102225" y="2200275"/>
          <p14:tracePt t="64438" x="5102225" y="2192338"/>
          <p14:tracePt t="64446" x="5110163" y="2192338"/>
          <p14:tracePt t="64479" x="5110163" y="2184400"/>
          <p14:tracePt t="64519" x="5118100" y="2176463"/>
          <p14:tracePt t="64543" x="5126038" y="2176463"/>
          <p14:tracePt t="64550" x="5126038" y="2168525"/>
          <p14:tracePt t="64567" x="5133975" y="2152650"/>
          <p14:tracePt t="64583" x="5149850" y="2136775"/>
          <p14:tracePt t="64598" x="5149850" y="2120900"/>
          <p14:tracePt t="64606" x="5157788" y="2112963"/>
          <p14:tracePt t="64615" x="5157788" y="2105025"/>
          <p14:tracePt t="64622" x="5165725" y="2097088"/>
          <p14:tracePt t="64631" x="5165725" y="2081213"/>
          <p14:tracePt t="64646" x="5165725" y="2073275"/>
          <p14:tracePt t="64655" x="5165725" y="2065338"/>
          <p14:tracePt t="64663" x="5173663" y="2065338"/>
          <p14:tracePt t="64671" x="5173663" y="2049463"/>
          <p14:tracePt t="64687" x="5173663" y="2041525"/>
          <p14:tracePt t="64750" x="5165725" y="2041525"/>
          <p14:tracePt t="64775" x="5157788" y="2041525"/>
          <p14:tracePt t="64791" x="5141913" y="2041525"/>
          <p14:tracePt t="64798" x="5133975" y="2049463"/>
          <p14:tracePt t="64806" x="5126038" y="2073275"/>
          <p14:tracePt t="64814" x="5110163" y="2097088"/>
          <p14:tracePt t="64822" x="5102225" y="2120900"/>
          <p14:tracePt t="64830" x="5094288" y="2168525"/>
          <p14:tracePt t="64839" x="5086350" y="2224088"/>
          <p14:tracePt t="64846" x="5070475" y="2265363"/>
          <p14:tracePt t="64854" x="5054600" y="2305050"/>
          <p14:tracePt t="64862" x="5046663" y="2360613"/>
          <p14:tracePt t="64870" x="5022850" y="2408238"/>
          <p14:tracePt t="64878" x="5014913" y="2447925"/>
          <p14:tracePt t="64886" x="5006975" y="2503488"/>
          <p14:tracePt t="64894" x="4991100" y="2543175"/>
          <p14:tracePt t="64902" x="4991100" y="2576513"/>
          <p14:tracePt t="64910" x="4991100" y="2600325"/>
          <p14:tracePt t="64918" x="4991100" y="2616200"/>
          <p14:tracePt t="64926" x="4991100" y="2624138"/>
          <p14:tracePt t="64934" x="4991100" y="2632075"/>
          <p14:tracePt t="64943" x="4991100" y="2640013"/>
          <p14:tracePt t="64950" x="4991100" y="2647950"/>
          <p14:tracePt t="64967" x="4991100" y="2655888"/>
          <p14:tracePt t="64983" x="4991100" y="2663825"/>
          <p14:tracePt t="64991" x="4991100" y="2671763"/>
          <p14:tracePt t="65007" x="4991100" y="2679700"/>
          <p14:tracePt t="65023" x="4991100" y="2687638"/>
          <p14:tracePt t="65231" x="4991100" y="2679700"/>
          <p14:tracePt t="65255" x="4991100" y="2663825"/>
          <p14:tracePt t="65271" x="4991100" y="2655888"/>
          <p14:tracePt t="65278" x="4991100" y="2647950"/>
          <p14:tracePt t="65286" x="4991100" y="2640013"/>
          <p14:tracePt t="65294" x="4991100" y="2632075"/>
          <p14:tracePt t="65303" x="4991100" y="2608263"/>
          <p14:tracePt t="65311" x="4999038" y="2584450"/>
          <p14:tracePt t="65319" x="5006975" y="2559050"/>
          <p14:tracePt t="65326" x="5006975" y="2535238"/>
          <p14:tracePt t="65334" x="5014913" y="2511425"/>
          <p14:tracePt t="65343" x="5014913" y="2487613"/>
          <p14:tracePt t="65351" x="5014913" y="2463800"/>
          <p14:tracePt t="65359" x="5014913" y="2447925"/>
          <p14:tracePt t="65367" x="5014913" y="2432050"/>
          <p14:tracePt t="65374" x="5014913" y="2416175"/>
          <p14:tracePt t="65383" x="5014913" y="2400300"/>
          <p14:tracePt t="65391" x="5014913" y="2384425"/>
          <p14:tracePt t="65407" x="5014913" y="2368550"/>
          <p14:tracePt t="65415" x="5014913" y="2360613"/>
          <p14:tracePt t="65423" x="5014913" y="2344738"/>
          <p14:tracePt t="65430" x="5014913" y="2328863"/>
          <p14:tracePt t="65438" x="5014913" y="2312988"/>
          <p14:tracePt t="65447" x="5022850" y="2305050"/>
          <p14:tracePt t="65454" x="5022850" y="2289175"/>
          <p14:tracePt t="65462" x="5030788" y="2273300"/>
          <p14:tracePt t="65470" x="5030788" y="2257425"/>
          <p14:tracePt t="65478" x="5038725" y="2249488"/>
          <p14:tracePt t="65487" x="5038725" y="2233613"/>
          <p14:tracePt t="65494" x="5038725" y="2224088"/>
          <p14:tracePt t="65503" x="5046663" y="2216150"/>
          <p14:tracePt t="65510" x="5054600" y="2200275"/>
          <p14:tracePt t="65518" x="5054600" y="2184400"/>
          <p14:tracePt t="65535" x="5062538" y="2168525"/>
          <p14:tracePt t="65542" x="5062538" y="2160588"/>
          <p14:tracePt t="65551" x="5062538" y="2152650"/>
          <p14:tracePt t="65559" x="5070475" y="2136775"/>
          <p14:tracePt t="65566" x="5078413" y="2136775"/>
          <p14:tracePt t="65575" x="5086350" y="2120900"/>
          <p14:tracePt t="65590" x="5094288" y="2112963"/>
          <p14:tracePt t="65598" x="5094288" y="2097088"/>
          <p14:tracePt t="65606" x="5110163" y="2097088"/>
          <p14:tracePt t="65614" x="5110163" y="2089150"/>
          <p14:tracePt t="65622" x="5118100" y="2081213"/>
          <p14:tracePt t="65639" x="5126038" y="2081213"/>
          <p14:tracePt t="65646" x="5133975" y="2081213"/>
          <p14:tracePt t="65654" x="5133975" y="2073275"/>
          <p14:tracePt t="65662" x="5141913" y="2073275"/>
          <p14:tracePt t="65670" x="5149850" y="2073275"/>
          <p14:tracePt t="65678" x="5165725" y="2073275"/>
          <p14:tracePt t="65686" x="5173663" y="2073275"/>
          <p14:tracePt t="65694" x="5197475" y="2073275"/>
          <p14:tracePt t="65702" x="5229225" y="2073275"/>
          <p14:tracePt t="65710" x="5276850" y="2073275"/>
          <p14:tracePt t="65718" x="5334000" y="2073275"/>
          <p14:tracePt t="65726" x="5397500" y="2073275"/>
          <p14:tracePt t="65734" x="5468938" y="2073275"/>
          <p14:tracePt t="65742" x="5540375" y="2073275"/>
          <p14:tracePt t="65751" x="5619750" y="2081213"/>
          <p14:tracePt t="65759" x="5692775" y="2081213"/>
          <p14:tracePt t="65767" x="5780088" y="2089150"/>
          <p14:tracePt t="65775" x="5859463" y="2089150"/>
          <p14:tracePt t="65783" x="5938838" y="2089150"/>
          <p14:tracePt t="65791" x="6026150" y="2097088"/>
          <p14:tracePt t="65798" x="6099175" y="2097088"/>
          <p14:tracePt t="65807" x="6162675" y="2097088"/>
          <p14:tracePt t="65814" x="6234113" y="2097088"/>
          <p14:tracePt t="65822" x="6297613" y="2097088"/>
          <p14:tracePt t="65831" x="6353175" y="2089150"/>
          <p14:tracePt t="65838" x="6410325" y="2089150"/>
          <p14:tracePt t="65846" x="6442075" y="2081213"/>
          <p14:tracePt t="65854" x="6497638" y="2073275"/>
          <p14:tracePt t="65863" x="6529388" y="2073275"/>
          <p14:tracePt t="65870" x="6569075" y="2065338"/>
          <p14:tracePt t="65878" x="6592888" y="2057400"/>
          <p14:tracePt t="65886" x="6616700" y="2057400"/>
          <p14:tracePt t="65895" x="6632575" y="2057400"/>
          <p14:tracePt t="65903" x="6648450" y="2057400"/>
          <p14:tracePt t="65911" x="6664325" y="2057400"/>
          <p14:tracePt t="65919" x="6672263" y="2057400"/>
          <p14:tracePt t="65934" x="6672263" y="2049463"/>
          <p14:tracePt t="65942" x="6680200" y="2049463"/>
          <p14:tracePt t="66159" x="6672263" y="2049463"/>
          <p14:tracePt t="66166" x="6664325" y="2049463"/>
          <p14:tracePt t="66175" x="6656388" y="2049463"/>
          <p14:tracePt t="66182" x="6648450" y="2049463"/>
          <p14:tracePt t="66190" x="6640513" y="2049463"/>
          <p14:tracePt t="66198" x="6632575" y="2049463"/>
          <p14:tracePt t="66207" x="6624638" y="2049463"/>
          <p14:tracePt t="66214" x="6608763" y="2049463"/>
          <p14:tracePt t="66223" x="6592888" y="2049463"/>
          <p14:tracePt t="66230" x="6561138" y="2049463"/>
          <p14:tracePt t="66239" x="6545263" y="2049463"/>
          <p14:tracePt t="66247" x="6513513" y="2065338"/>
          <p14:tracePt t="66254" x="6489700" y="2081213"/>
          <p14:tracePt t="66262" x="6450013" y="2097088"/>
          <p14:tracePt t="66270" x="6426200" y="2105025"/>
          <p14:tracePt t="66279" x="6392863" y="2128838"/>
          <p14:tracePt t="66286" x="6361113" y="2152650"/>
          <p14:tracePt t="66294" x="6321425" y="2176463"/>
          <p14:tracePt t="66302" x="6281738" y="2192338"/>
          <p14:tracePt t="66310" x="6218238" y="2216150"/>
          <p14:tracePt t="66318" x="6170613" y="2241550"/>
          <p14:tracePt t="66326" x="6115050" y="2257425"/>
          <p14:tracePt t="66334" x="6067425" y="2273300"/>
          <p14:tracePt t="66343" x="6034088" y="2281238"/>
          <p14:tracePt t="66350" x="6010275" y="2281238"/>
          <p14:tracePt t="66358" x="5986463" y="2289175"/>
          <p14:tracePt t="66367" x="5962650" y="2289175"/>
          <p14:tracePt t="66374" x="5946775" y="2289175"/>
          <p14:tracePt t="66383" x="5930900" y="2289175"/>
          <p14:tracePt t="66391" x="5915025" y="2289175"/>
          <p14:tracePt t="66399" x="5891213" y="2289175"/>
          <p14:tracePt t="66406" x="5867400" y="2289175"/>
          <p14:tracePt t="66414" x="5835650" y="2289175"/>
          <p14:tracePt t="66423" x="5803900" y="2289175"/>
          <p14:tracePt t="66431" x="5756275" y="2289175"/>
          <p14:tracePt t="66438" x="5692775" y="2289175"/>
          <p14:tracePt t="66446" x="5603875" y="2289175"/>
          <p14:tracePt t="66454" x="5540375" y="2289175"/>
          <p14:tracePt t="66462" x="5445125" y="2305050"/>
          <p14:tracePt t="66471" x="5357813" y="2328863"/>
          <p14:tracePt t="66478" x="5260975" y="2352675"/>
          <p14:tracePt t="66487" x="5157788" y="2376488"/>
          <p14:tracePt t="66494" x="5062538" y="2416175"/>
          <p14:tracePt t="66502" x="4967288" y="2455863"/>
          <p14:tracePt t="66510" x="4878388" y="2503488"/>
          <p14:tracePt t="66518" x="4791075" y="2543175"/>
          <p14:tracePt t="66526" x="4711700" y="2592388"/>
          <p14:tracePt t="66535" x="4640263" y="2655888"/>
          <p14:tracePt t="66543" x="4592638" y="2695575"/>
          <p14:tracePt t="66550" x="4543425" y="2743200"/>
          <p14:tracePt t="66558" x="4503738" y="2782888"/>
          <p14:tracePt t="66566" x="4479925" y="2838450"/>
          <p14:tracePt t="66575" x="4456113" y="2862263"/>
          <p14:tracePt t="66582" x="4440238" y="2909888"/>
          <p14:tracePt t="66591" x="4432300" y="2935288"/>
          <p14:tracePt t="66598" x="4432300" y="2959100"/>
          <p14:tracePt t="66606" x="4432300" y="2982913"/>
          <p14:tracePt t="66615" x="4432300" y="2998788"/>
          <p14:tracePt t="66622" x="4432300" y="3022600"/>
          <p14:tracePt t="66630" x="4432300" y="3046413"/>
          <p14:tracePt t="66638" x="4432300" y="3062288"/>
          <p14:tracePt t="66646" x="4448175" y="3078163"/>
          <p14:tracePt t="66654" x="4456113" y="3101975"/>
          <p14:tracePt t="66662" x="4471988" y="3117850"/>
          <p14:tracePt t="66670" x="4479925" y="3141663"/>
          <p14:tracePt t="66678" x="4495800" y="3157538"/>
          <p14:tracePt t="66686" x="4511675" y="3173413"/>
          <p14:tracePt t="66694" x="4527550" y="3197225"/>
          <p14:tracePt t="66702" x="4527550" y="3221038"/>
          <p14:tracePt t="66710" x="4543425" y="3236913"/>
          <p14:tracePt t="66718" x="4551363" y="3252788"/>
          <p14:tracePt t="66726" x="4567238" y="3270250"/>
          <p14:tracePt t="66734" x="4567238" y="3278188"/>
          <p14:tracePt t="66742" x="4584700" y="3294063"/>
          <p14:tracePt t="66751" x="4592638" y="3302000"/>
          <p14:tracePt t="66759" x="4600575" y="3325813"/>
          <p14:tracePt t="66766" x="4608513" y="3333750"/>
          <p14:tracePt t="66774" x="4616450" y="3349625"/>
          <p14:tracePt t="66783" x="4624388" y="3365500"/>
          <p14:tracePt t="66790" x="4632325" y="3381375"/>
          <p14:tracePt t="66798" x="4648200" y="3389313"/>
          <p14:tracePt t="66806" x="4656138" y="3413125"/>
          <p14:tracePt t="66814" x="4664075" y="3436938"/>
          <p14:tracePt t="66823" x="4679950" y="3460750"/>
          <p14:tracePt t="66830" x="4679950" y="3476625"/>
          <p14:tracePt t="66838" x="4679950" y="3492500"/>
          <p14:tracePt t="66846" x="4695825" y="3508375"/>
          <p14:tracePt t="66854" x="4695825" y="3524250"/>
          <p14:tracePt t="66862" x="4703763" y="3532188"/>
          <p14:tracePt t="66878" x="4711700" y="3540125"/>
          <p14:tracePt t="66894" x="4711700" y="3548063"/>
          <p14:tracePt t="67118" x="4695825" y="3556000"/>
          <p14:tracePt t="67126" x="4687888" y="3556000"/>
          <p14:tracePt t="67134" x="4672013" y="3563938"/>
          <p14:tracePt t="67143" x="4648200" y="3571875"/>
          <p14:tracePt t="67151" x="4632325" y="3579813"/>
          <p14:tracePt t="67159" x="4608513" y="3595688"/>
          <p14:tracePt t="67167" x="4584700" y="3613150"/>
          <p14:tracePt t="67175" x="4551363" y="3621088"/>
          <p14:tracePt t="67183" x="4527550" y="3636963"/>
          <p14:tracePt t="67190" x="4511675" y="3644900"/>
          <p14:tracePt t="67198" x="4495800" y="3668713"/>
          <p14:tracePt t="67206" x="4456113" y="3676650"/>
          <p14:tracePt t="67214" x="4424363" y="3692525"/>
          <p14:tracePt t="67222" x="4376738" y="3716338"/>
          <p14:tracePt t="67230" x="4329113" y="3732213"/>
          <p14:tracePt t="67238" x="4281488" y="3756025"/>
          <p14:tracePt t="67246" x="4241800" y="3779838"/>
          <p14:tracePt t="67254" x="4200525" y="3795713"/>
          <p14:tracePt t="67262" x="4168775" y="3803650"/>
          <p14:tracePt t="67270" x="4137025" y="3811588"/>
          <p14:tracePt t="67278" x="4121150" y="3827463"/>
          <p14:tracePt t="67287" x="4097338" y="3827463"/>
          <p14:tracePt t="67294" x="4065588" y="3835400"/>
          <p14:tracePt t="67302" x="4033838" y="3843338"/>
          <p14:tracePt t="67310" x="4010025" y="3843338"/>
          <p14:tracePt t="67318" x="3994150" y="3843338"/>
          <p14:tracePt t="67326" x="3970338" y="3843338"/>
          <p14:tracePt t="67334" x="3946525" y="3843338"/>
          <p14:tracePt t="67343" x="3930650" y="3843338"/>
          <p14:tracePt t="67350" x="3906838" y="3843338"/>
          <p14:tracePt t="67359" x="3883025" y="3835400"/>
          <p14:tracePt t="67366" x="3851275" y="3819525"/>
          <p14:tracePt t="67374" x="3825875" y="3811588"/>
          <p14:tracePt t="67382" x="3802063" y="3795713"/>
          <p14:tracePt t="67391" x="3770313" y="3779838"/>
          <p14:tracePt t="67398" x="3746500" y="3763963"/>
          <p14:tracePt t="67406" x="3722688" y="3748088"/>
          <p14:tracePt t="67414" x="3698875" y="3740150"/>
          <p14:tracePt t="67422" x="3683000" y="3732213"/>
          <p14:tracePt t="67430" x="3667125" y="3716338"/>
          <p14:tracePt t="67438" x="3651250" y="3708400"/>
          <p14:tracePt t="67446" x="3635375" y="3692525"/>
          <p14:tracePt t="67454" x="3603625" y="3684588"/>
          <p14:tracePt t="67462" x="3587750" y="3676650"/>
          <p14:tracePt t="67471" x="3571875" y="3668713"/>
          <p14:tracePt t="67478" x="3556000" y="3660775"/>
          <p14:tracePt t="67487" x="3540125" y="3652838"/>
          <p14:tracePt t="67495" x="3532188" y="3652838"/>
          <p14:tracePt t="67502" x="3524250" y="3652838"/>
          <p14:tracePt t="67518" x="3516313" y="3652838"/>
          <p14:tracePt t="67575" x="3508375" y="3652838"/>
          <p14:tracePt t="67591" x="3500438" y="3660775"/>
          <p14:tracePt t="67599" x="3492500" y="3676650"/>
          <p14:tracePt t="67606" x="3492500" y="3692525"/>
          <p14:tracePt t="67614" x="3484563" y="3708400"/>
          <p14:tracePt t="67622" x="3476625" y="3724275"/>
          <p14:tracePt t="67630" x="3467100" y="3756025"/>
          <p14:tracePt t="67639" x="3467100" y="3771900"/>
          <p14:tracePt t="67646" x="3467100" y="3787775"/>
          <p14:tracePt t="67654" x="3467100" y="3803650"/>
          <p14:tracePt t="67662" x="3459163" y="3827463"/>
          <p14:tracePt t="67671" x="3451225" y="3843338"/>
          <p14:tracePt t="67679" x="3443288" y="3867150"/>
          <p14:tracePt t="67686" x="3443288" y="3883025"/>
          <p14:tracePt t="67694" x="3443288" y="3906838"/>
          <p14:tracePt t="67703" x="3443288" y="3930650"/>
          <p14:tracePt t="67710" x="3435350" y="3938588"/>
          <p14:tracePt t="67718" x="3435350" y="3956050"/>
          <p14:tracePt t="67726" x="3435350" y="3979863"/>
          <p14:tracePt t="67734" x="3427413" y="3995738"/>
          <p14:tracePt t="67742" x="3427413" y="4019550"/>
          <p14:tracePt t="67751" x="3427413" y="4035425"/>
          <p14:tracePt t="67759" x="3427413" y="4051300"/>
          <p14:tracePt t="67767" x="3427413" y="4075113"/>
          <p14:tracePt t="67774" x="3419475" y="4090988"/>
          <p14:tracePt t="67783" x="3419475" y="4106863"/>
          <p14:tracePt t="67791" x="3419475" y="4130675"/>
          <p14:tracePt t="67798" x="3411538" y="4154488"/>
          <p14:tracePt t="67806" x="3403600" y="4178300"/>
          <p14:tracePt t="67815" x="3403600" y="4194175"/>
          <p14:tracePt t="67823" x="3403600" y="4217988"/>
          <p14:tracePt t="67831" x="3403600" y="4233863"/>
          <p14:tracePt t="67838" x="3403600" y="4249738"/>
          <p14:tracePt t="67846" x="3395663" y="4257675"/>
          <p14:tracePt t="67854" x="3395663" y="4273550"/>
          <p14:tracePt t="67863" x="3395663" y="4298950"/>
          <p14:tracePt t="67871" x="3395663" y="4306888"/>
          <p14:tracePt t="67878" x="3395663" y="4322763"/>
          <p14:tracePt t="67886" x="3395663" y="4330700"/>
          <p14:tracePt t="67894" x="3395663" y="4346575"/>
          <p14:tracePt t="67908" x="3395663" y="4362450"/>
          <p14:tracePt t="67911" x="3395663" y="4370388"/>
          <p14:tracePt t="67918" x="3395663" y="4386263"/>
          <p14:tracePt t="67926" x="3395663" y="4402138"/>
          <p14:tracePt t="67934" x="3387725" y="4418013"/>
          <p14:tracePt t="67943" x="3387725" y="4425950"/>
          <p14:tracePt t="67951" x="3387725" y="4433888"/>
          <p14:tracePt t="67959" x="3387725" y="4441825"/>
          <p14:tracePt t="68015" x="3379788" y="4441825"/>
          <p14:tracePt t="68023" x="3379788" y="4433888"/>
          <p14:tracePt t="68030" x="3379788" y="4425950"/>
          <p14:tracePt t="68038" x="3379788" y="4410075"/>
          <p14:tracePt t="68047" x="3371850" y="4394200"/>
          <p14:tracePt t="68054" x="3363913" y="4378325"/>
          <p14:tracePt t="68062" x="3363913" y="4354513"/>
          <p14:tracePt t="68071" x="3363913" y="4314825"/>
          <p14:tracePt t="68078" x="3363913" y="4265613"/>
          <p14:tracePt t="68086" x="3355975" y="4225925"/>
          <p14:tracePt t="68094" x="3348038" y="4170363"/>
          <p14:tracePt t="68103" x="3340100" y="4122738"/>
          <p14:tracePt t="68111" x="3332163" y="4067175"/>
          <p14:tracePt t="68118" x="3324225" y="4027488"/>
          <p14:tracePt t="68127" x="3316288" y="3979863"/>
          <p14:tracePt t="68134" x="3308350" y="3938588"/>
          <p14:tracePt t="68142" x="3300413" y="3898900"/>
          <p14:tracePt t="68151" x="3292475" y="3875088"/>
          <p14:tracePt t="68159" x="3292475" y="3843338"/>
          <p14:tracePt t="68166" x="3284538" y="3811588"/>
          <p14:tracePt t="68174" x="3284538" y="3763963"/>
          <p14:tracePt t="68182" x="3284538" y="3732213"/>
          <p14:tracePt t="68191" x="3284538" y="3692525"/>
          <p14:tracePt t="68198" x="3284538" y="3644900"/>
          <p14:tracePt t="68206" x="3284538" y="3605213"/>
          <p14:tracePt t="68214" x="3284538" y="3579813"/>
          <p14:tracePt t="68222" x="3284538" y="3556000"/>
          <p14:tracePt t="68230" x="3284538" y="3540125"/>
          <p14:tracePt t="68238" x="3284538" y="3524250"/>
          <p14:tracePt t="68246" x="3284538" y="3508375"/>
          <p14:tracePt t="68254" x="3284538" y="3500438"/>
          <p14:tracePt t="68262" x="3284538" y="3492500"/>
          <p14:tracePt t="68270" x="3284538" y="3484563"/>
          <p14:tracePt t="68278" x="3284538" y="3476625"/>
          <p14:tracePt t="68286" x="3292475" y="3468688"/>
          <p14:tracePt t="68294" x="3292475" y="3460750"/>
          <p14:tracePt t="68302" x="3300413" y="3460750"/>
          <p14:tracePt t="68311" x="3300413" y="3452813"/>
          <p14:tracePt t="68318" x="3308350" y="3444875"/>
          <p14:tracePt t="68326" x="3316288" y="3444875"/>
          <p14:tracePt t="68342" x="3324225" y="3444875"/>
          <p14:tracePt t="68351" x="3324225" y="3436938"/>
          <p14:tracePt t="68359" x="3332163" y="3436938"/>
          <p14:tracePt t="68366" x="3340100" y="3436938"/>
          <p14:tracePt t="68375" x="3348038" y="3436938"/>
          <p14:tracePt t="68383" x="3363913" y="3429000"/>
          <p14:tracePt t="68390" x="3371850" y="3421063"/>
          <p14:tracePt t="68398" x="3395663" y="3413125"/>
          <p14:tracePt t="68406" x="3411538" y="3413125"/>
          <p14:tracePt t="68415" x="3435350" y="3413125"/>
          <p14:tracePt t="68423" x="3459163" y="3413125"/>
          <p14:tracePt t="68431" x="3476625" y="3413125"/>
          <p14:tracePt t="68439" x="3500438" y="3413125"/>
          <p14:tracePt t="68447" x="3524250" y="3413125"/>
          <p14:tracePt t="68455" x="3548063" y="3413125"/>
          <p14:tracePt t="68463" x="3563938" y="3413125"/>
          <p14:tracePt t="68470" x="3571875" y="3413125"/>
          <p14:tracePt t="68478" x="3587750" y="3413125"/>
          <p14:tracePt t="68486" x="3595688" y="3421063"/>
          <p14:tracePt t="68494" x="3603625" y="3421063"/>
          <p14:tracePt t="68503" x="3603625" y="3429000"/>
          <p14:tracePt t="68510" x="3611563" y="3444875"/>
          <p14:tracePt t="68518" x="3619500" y="3452813"/>
          <p14:tracePt t="68526" x="3619500" y="3468688"/>
          <p14:tracePt t="68534" x="3619500" y="3484563"/>
          <p14:tracePt t="68542" x="3619500" y="3492500"/>
          <p14:tracePt t="68550" x="3619500" y="3508375"/>
          <p14:tracePt t="68559" x="3619500" y="3524250"/>
          <p14:tracePt t="68566" x="3619500" y="3540125"/>
          <p14:tracePt t="68574" x="3619500" y="3548063"/>
          <p14:tracePt t="68591" x="3619500" y="3563938"/>
          <p14:tracePt t="68607" x="3619500" y="3579813"/>
          <p14:tracePt t="68614" x="3611563" y="3579813"/>
          <p14:tracePt t="68622" x="3611563" y="3587750"/>
          <p14:tracePt t="68631" x="3595688" y="3595688"/>
          <p14:tracePt t="68638" x="3595688" y="3613150"/>
          <p14:tracePt t="68646" x="3579813" y="3621088"/>
          <p14:tracePt t="68654" x="3571875" y="3629025"/>
          <p14:tracePt t="68662" x="3556000" y="3652838"/>
          <p14:tracePt t="68670" x="3548063" y="3660775"/>
          <p14:tracePt t="68678" x="3532188" y="3676650"/>
          <p14:tracePt t="68686" x="3516313" y="3692525"/>
          <p14:tracePt t="68694" x="3508375" y="3708400"/>
          <p14:tracePt t="68702" x="3500438" y="3724275"/>
          <p14:tracePt t="68710" x="3492500" y="3740150"/>
          <p14:tracePt t="68718" x="3484563" y="3756025"/>
          <p14:tracePt t="68726" x="3467100" y="3779838"/>
          <p14:tracePt t="68734" x="3459163" y="3787775"/>
          <p14:tracePt t="68742" x="3451225" y="3811588"/>
          <p14:tracePt t="68750" x="3435350" y="3827463"/>
          <p14:tracePt t="68758" x="3435350" y="3851275"/>
          <p14:tracePt t="68766" x="3427413" y="3859213"/>
          <p14:tracePt t="68774" x="3419475" y="3883025"/>
          <p14:tracePt t="68783" x="3411538" y="3906838"/>
          <p14:tracePt t="68790" x="3411538" y="3922713"/>
          <p14:tracePt t="68798" x="3411538" y="3948113"/>
          <p14:tracePt t="68806" x="3403600" y="3971925"/>
          <p14:tracePt t="68815" x="3403600" y="3987800"/>
          <p14:tracePt t="68822" x="3403600" y="4011613"/>
          <p14:tracePt t="68831" x="3403600" y="4027488"/>
          <p14:tracePt t="68838" x="3395663" y="4051300"/>
          <p14:tracePt t="68846" x="3395663" y="4067175"/>
          <p14:tracePt t="68854" x="3395663" y="4083050"/>
          <p14:tracePt t="68862" x="3395663" y="4114800"/>
          <p14:tracePt t="68870" x="3395663" y="4122738"/>
          <p14:tracePt t="68878" x="3403600" y="4138613"/>
          <p14:tracePt t="68886" x="3403600" y="4146550"/>
          <p14:tracePt t="68894" x="3403600" y="4162425"/>
          <p14:tracePt t="68903" x="3403600" y="4186238"/>
          <p14:tracePt t="68910" x="3403600" y="4194175"/>
          <p14:tracePt t="68919" x="3403600" y="4217988"/>
          <p14:tracePt t="68926" x="3403600" y="4225925"/>
          <p14:tracePt t="68934" x="3403600" y="4241800"/>
          <p14:tracePt t="68942" x="3419475" y="4265613"/>
          <p14:tracePt t="68950" x="3419475" y="4281488"/>
          <p14:tracePt t="68958" x="3419475" y="4298950"/>
          <p14:tracePt t="68966" x="3427413" y="4314825"/>
          <p14:tracePt t="68975" x="3427413" y="4322763"/>
          <p14:tracePt t="68982" x="3427413" y="4346575"/>
          <p14:tracePt t="68990" x="3435350" y="4362450"/>
          <p14:tracePt t="68998" x="3435350" y="4378325"/>
          <p14:tracePt t="69006" x="3443288" y="4394200"/>
          <p14:tracePt t="69014" x="3443288" y="4402138"/>
          <p14:tracePt t="69022" x="3443288" y="4418013"/>
          <p14:tracePt t="69030" x="3443288" y="4425950"/>
          <p14:tracePt t="69038" x="3451225" y="4433888"/>
          <p14:tracePt t="69046" x="3451225" y="4441825"/>
          <p14:tracePt t="69054" x="3451225" y="4449763"/>
          <p14:tracePt t="69062" x="3459163" y="4457700"/>
          <p14:tracePt t="69078" x="3459163" y="4465638"/>
          <p14:tracePt t="69094" x="3467100" y="4465638"/>
          <p14:tracePt t="69103" x="3467100" y="4473575"/>
          <p14:tracePt t="69110" x="3467100" y="4481513"/>
          <p14:tracePt t="69118" x="3476625" y="4481513"/>
          <p14:tracePt t="69135" x="3484563" y="4489450"/>
          <p14:tracePt t="69151" x="3492500" y="4489450"/>
          <p14:tracePt t="69159" x="3492500" y="4497388"/>
          <p14:tracePt t="69166" x="3500438" y="4497388"/>
          <p14:tracePt t="69182" x="3516313" y="4505325"/>
          <p14:tracePt t="69190" x="3524250" y="4513263"/>
          <p14:tracePt t="69198" x="3532188" y="4513263"/>
          <p14:tracePt t="69206" x="3548063" y="4521200"/>
          <p14:tracePt t="69214" x="3556000" y="4529138"/>
          <p14:tracePt t="69222" x="3571875" y="4529138"/>
          <p14:tracePt t="69230" x="3587750" y="4537075"/>
          <p14:tracePt t="69238" x="3603625" y="4545013"/>
          <p14:tracePt t="69246" x="3619500" y="4552950"/>
          <p14:tracePt t="69255" x="3635375" y="4552950"/>
          <p14:tracePt t="69262" x="3659188" y="4560888"/>
          <p14:tracePt t="69270" x="3683000" y="4568825"/>
          <p14:tracePt t="69278" x="3698875" y="4576763"/>
          <p14:tracePt t="69286" x="3722688" y="4584700"/>
          <p14:tracePt t="69294" x="3746500" y="4592638"/>
          <p14:tracePt t="69302" x="3770313" y="4600575"/>
          <p14:tracePt t="69310" x="3786188" y="4600575"/>
          <p14:tracePt t="69318" x="3810000" y="4608513"/>
          <p14:tracePt t="69327" x="3833813" y="4608513"/>
          <p14:tracePt t="69335" x="3859213" y="4608513"/>
          <p14:tracePt t="69342" x="3875088" y="4608513"/>
          <p14:tracePt t="69350" x="3898900" y="4608513"/>
          <p14:tracePt t="69358" x="3914775" y="4608513"/>
          <p14:tracePt t="69366" x="3938588" y="4608513"/>
          <p14:tracePt t="69374" x="3962400" y="4608513"/>
          <p14:tracePt t="69382" x="3978275" y="4608513"/>
          <p14:tracePt t="69391" x="4002088" y="4608513"/>
          <p14:tracePt t="69398" x="4017963" y="4608513"/>
          <p14:tracePt t="69406" x="4049713" y="4608513"/>
          <p14:tracePt t="69414" x="4065588" y="4608513"/>
          <p14:tracePt t="69422" x="4089400" y="4608513"/>
          <p14:tracePt t="69430" x="4113213" y="4608513"/>
          <p14:tracePt t="69438" x="4121150" y="4608513"/>
          <p14:tracePt t="69446" x="4144963" y="4608513"/>
          <p14:tracePt t="69454" x="4168775" y="4608513"/>
          <p14:tracePt t="69463" x="4176713" y="4608513"/>
          <p14:tracePt t="69470" x="4184650" y="4608513"/>
          <p14:tracePt t="69478" x="4192588" y="4608513"/>
          <p14:tracePt t="69487" x="4210050" y="4608513"/>
          <p14:tracePt t="69503" x="4217988" y="4608513"/>
          <p14:tracePt t="69510" x="4225925" y="4608513"/>
          <p14:tracePt t="69518" x="4233863" y="4600575"/>
          <p14:tracePt t="69526" x="4241800" y="4600575"/>
          <p14:tracePt t="69534" x="4249738" y="4600575"/>
          <p14:tracePt t="69542" x="4257675" y="4600575"/>
          <p14:tracePt t="69551" x="4265613" y="4600575"/>
          <p14:tracePt t="69559" x="4281488" y="4600575"/>
          <p14:tracePt t="69566" x="4289425" y="4600575"/>
          <p14:tracePt t="69574" x="4297363" y="4600575"/>
          <p14:tracePt t="69582" x="4321175" y="4600575"/>
          <p14:tracePt t="69590" x="4329113" y="4600575"/>
          <p14:tracePt t="69598" x="4344988" y="4600575"/>
          <p14:tracePt t="69606" x="4352925" y="4600575"/>
          <p14:tracePt t="69614" x="4368800" y="4600575"/>
          <p14:tracePt t="69622" x="4392613" y="4600575"/>
          <p14:tracePt t="69630" x="4400550" y="4600575"/>
          <p14:tracePt t="69638" x="4408488" y="4600575"/>
          <p14:tracePt t="69647" x="4424363" y="4600575"/>
          <p14:tracePt t="69654" x="4440238" y="4600575"/>
          <p14:tracePt t="69662" x="4448175" y="4600575"/>
          <p14:tracePt t="69670" x="4456113" y="4600575"/>
          <p14:tracePt t="69678" x="4464050" y="4600575"/>
          <p14:tracePt t="69686" x="4479925" y="4600575"/>
          <p14:tracePt t="69694" x="4487863" y="4600575"/>
          <p14:tracePt t="69702" x="4495800" y="4600575"/>
          <p14:tracePt t="69710" x="4503738" y="4600575"/>
          <p14:tracePt t="69718" x="4519613" y="4600575"/>
          <p14:tracePt t="69726" x="4527550" y="4600575"/>
          <p14:tracePt t="69734" x="4535488" y="4600575"/>
          <p14:tracePt t="69750" x="4543425" y="4600575"/>
          <p14:tracePt t="69759" x="4551363" y="4592638"/>
          <p14:tracePt t="69766" x="4559300" y="4592638"/>
          <p14:tracePt t="69774" x="4567238" y="4592638"/>
          <p14:tracePt t="69782" x="4576763" y="4592638"/>
          <p14:tracePt t="69790" x="4584700" y="4584700"/>
          <p14:tracePt t="69814" x="4592638" y="4584700"/>
          <p14:tracePt t="69823" x="4608513" y="4584700"/>
          <p14:tracePt t="69839" x="4616450" y="4584700"/>
          <p14:tracePt t="69847" x="4632325" y="4584700"/>
          <p14:tracePt t="69854" x="4640263" y="4584700"/>
          <p14:tracePt t="69862" x="4656138" y="4584700"/>
          <p14:tracePt t="69870" x="4664075" y="4584700"/>
          <p14:tracePt t="69879" x="4679950" y="4584700"/>
          <p14:tracePt t="69886" x="4703763" y="4584700"/>
          <p14:tracePt t="69894" x="4719638" y="4584700"/>
          <p14:tracePt t="69902" x="4751388" y="4584700"/>
          <p14:tracePt t="69911" x="4783138" y="4584700"/>
          <p14:tracePt t="69918" x="4806950" y="4584700"/>
          <p14:tracePt t="69926" x="4838700" y="4584700"/>
          <p14:tracePt t="69934" x="4862513" y="4584700"/>
          <p14:tracePt t="69942" x="4886325" y="4584700"/>
          <p14:tracePt t="69950" x="4918075" y="4584700"/>
          <p14:tracePt t="69958" x="4943475" y="4584700"/>
          <p14:tracePt t="69966" x="4967288" y="4584700"/>
          <p14:tracePt t="69975" x="4991100" y="4592638"/>
          <p14:tracePt t="69982" x="5014913" y="4592638"/>
          <p14:tracePt t="69991" x="5030788" y="4592638"/>
          <p14:tracePt t="69998" x="5046663" y="4592638"/>
          <p14:tracePt t="70006" x="5070475" y="4592638"/>
          <p14:tracePt t="70014" x="5078413" y="4592638"/>
          <p14:tracePt t="70022" x="5086350" y="4600575"/>
          <p14:tracePt t="70030" x="5102225" y="4600575"/>
          <p14:tracePt t="70038" x="5110163" y="4608513"/>
          <p14:tracePt t="70046" x="5118100" y="4616450"/>
          <p14:tracePt t="70054" x="5126038" y="4616450"/>
          <p14:tracePt t="70071" x="5141913" y="4624388"/>
          <p14:tracePt t="70078" x="5141913" y="4633913"/>
          <p14:tracePt t="70086" x="5149850" y="4633913"/>
          <p14:tracePt t="70110" x="5157788" y="4633913"/>
          <p14:tracePt t="70126" x="5157788" y="4641850"/>
          <p14:tracePt t="70190" x="5157788" y="4649788"/>
          <p14:tracePt t="70206" x="5157788" y="4657725"/>
          <p14:tracePt t="70214" x="5149850" y="4665663"/>
          <p14:tracePt t="70222" x="5149850" y="4673600"/>
          <p14:tracePt t="70230" x="5141913" y="4673600"/>
          <p14:tracePt t="70238" x="5133975" y="4681538"/>
          <p14:tracePt t="70246" x="5126038" y="4689475"/>
          <p14:tracePt t="70254" x="5110163" y="4697413"/>
          <p14:tracePt t="70263" x="5110163" y="4705350"/>
          <p14:tracePt t="70270" x="5102225" y="4705350"/>
          <p14:tracePt t="70278" x="5094288" y="4713288"/>
          <p14:tracePt t="70286" x="5078413" y="4713288"/>
          <p14:tracePt t="70294" x="5070475" y="4721225"/>
          <p14:tracePt t="70319" x="5054600" y="4729163"/>
          <p14:tracePt t="70326" x="5046663" y="4729163"/>
          <p14:tracePt t="70334" x="5038725" y="4729163"/>
          <p14:tracePt t="70343" x="5030788" y="4745038"/>
          <p14:tracePt t="70350" x="5014913" y="4745038"/>
          <p14:tracePt t="70359" x="5006975" y="4752975"/>
          <p14:tracePt t="70366" x="4991100" y="4760913"/>
          <p14:tracePt t="70376" x="4975225" y="4768850"/>
          <p14:tracePt t="70382" x="4959350" y="4776788"/>
          <p14:tracePt t="70390" x="4943475" y="4784725"/>
          <p14:tracePt t="70398" x="4926013" y="4792663"/>
          <p14:tracePt t="70406" x="4918075" y="4792663"/>
          <p14:tracePt t="70414" x="4902200" y="4800600"/>
          <p14:tracePt t="70422" x="4878388" y="4808538"/>
          <p14:tracePt t="70430" x="4862513" y="4808538"/>
          <p14:tracePt t="70438" x="4854575" y="4808538"/>
          <p14:tracePt t="70446" x="4838700" y="4824413"/>
          <p14:tracePt t="70454" x="4830763" y="4824413"/>
          <p14:tracePt t="70462" x="4822825" y="4824413"/>
          <p14:tracePt t="70470" x="4814888" y="4824413"/>
          <p14:tracePt t="70487" x="4806950" y="4824413"/>
          <p14:tracePt t="70503" x="4799013" y="4824413"/>
          <p14:tracePt t="70526" x="4791075" y="4824413"/>
          <p14:tracePt t="70542" x="4783138" y="4824413"/>
          <p14:tracePt t="70558" x="4775200" y="4824413"/>
          <p14:tracePt t="70566" x="4767263" y="4816475"/>
          <p14:tracePt t="70582" x="4759325" y="4808538"/>
          <p14:tracePt t="70590" x="4751388" y="4800600"/>
          <p14:tracePt t="70598" x="4743450" y="4800600"/>
          <p14:tracePt t="70614" x="4743450" y="4792663"/>
          <p14:tracePt t="70622" x="4735513" y="4784725"/>
          <p14:tracePt t="70638" x="4727575" y="4784725"/>
          <p14:tracePt t="70646" x="4727575" y="4776788"/>
          <p14:tracePt t="70670" x="4719638" y="4768850"/>
          <p14:tracePt t="70694" x="4711700" y="4768850"/>
          <p14:tracePt t="70758" x="4703763" y="4768850"/>
          <p14:tracePt t="70791" x="4695825" y="4768850"/>
          <p14:tracePt t="70814" x="4679950" y="4768850"/>
          <p14:tracePt t="70839" x="4679950" y="4760913"/>
          <p14:tracePt t="70855" x="4672013" y="4752975"/>
          <p14:tracePt t="70894" x="4664075" y="4745038"/>
          <p14:tracePt t="70918" x="4664075" y="4737100"/>
          <p14:tracePt t="70942" x="4664075" y="4729163"/>
          <p14:tracePt t="70966" x="4664075" y="4721225"/>
          <p14:tracePt t="70991" x="4664075" y="4713288"/>
          <p14:tracePt t="70998" x="4672013" y="4713288"/>
          <p14:tracePt t="71006" x="4672013" y="4705350"/>
          <p14:tracePt t="71014" x="4672013" y="4697413"/>
          <p14:tracePt t="71038" x="4672013" y="4689475"/>
          <p14:tracePt t="71071" x="4679950" y="4681538"/>
          <p14:tracePt t="71086" x="4687888" y="4681538"/>
          <p14:tracePt t="71118" x="4687888" y="4673600"/>
          <p14:tracePt t="71142" x="4687888" y="4665663"/>
          <p14:tracePt t="71166" x="4695825" y="4665663"/>
          <p14:tracePt t="71182" x="4695825" y="4657725"/>
          <p14:tracePt t="71206" x="4703763" y="4649788"/>
          <p14:tracePt t="71230" x="4711700" y="4649788"/>
          <p14:tracePt t="71262" x="4719638" y="4649788"/>
          <p14:tracePt t="71278" x="4727575" y="4641850"/>
          <p14:tracePt t="71294" x="4735513" y="4641850"/>
          <p14:tracePt t="71326" x="4751388" y="4633913"/>
          <p14:tracePt t="71342" x="4759325" y="4633913"/>
          <p14:tracePt t="71358" x="4759325" y="4624388"/>
          <p14:tracePt t="71366" x="4767263" y="4624388"/>
          <p14:tracePt t="71382" x="4775200" y="4624388"/>
          <p14:tracePt t="71478" x="4783138" y="4624388"/>
          <p14:tracePt t="71502" x="4791075" y="4624388"/>
          <p14:tracePt t="71518" x="4799013" y="4624388"/>
          <p14:tracePt t="71526" x="4806950" y="4624388"/>
          <p14:tracePt t="71542" x="4814888" y="4624388"/>
          <p14:tracePt t="71558" x="4822825" y="4624388"/>
          <p14:tracePt t="71590" x="4830763" y="4633913"/>
          <p14:tracePt t="71598" x="4838700" y="4633913"/>
          <p14:tracePt t="71622" x="4846638" y="4641850"/>
          <p14:tracePt t="71711" x="4854575" y="4641850"/>
          <p14:tracePt t="71751" x="4862513" y="4641850"/>
          <p14:tracePt t="71758" x="4870450" y="4633913"/>
          <p14:tracePt t="71806" x="4878388" y="4633913"/>
          <p14:tracePt t="71878" x="4886325" y="4633913"/>
          <p14:tracePt t="71894" x="4894263" y="4633913"/>
          <p14:tracePt t="71918" x="4902200" y="4633913"/>
          <p14:tracePt t="71926" x="4910138" y="4633913"/>
          <p14:tracePt t="71934" x="4910138" y="4641850"/>
          <p14:tracePt t="72046" x="4918075" y="4641850"/>
          <p14:tracePt t="72062" x="4918075" y="4633913"/>
          <p14:tracePt t="72078" x="4926013" y="4633913"/>
          <p14:tracePt t="72110" x="4933950" y="4633913"/>
          <p14:tracePt t="72118" x="4933950" y="4624388"/>
          <p14:tracePt t="72190" x="4943475" y="4624388"/>
          <p14:tracePt t="72198" x="4951413" y="4633913"/>
          <p14:tracePt t="72206" x="4951413" y="4641850"/>
          <p14:tracePt t="72214" x="4967288" y="4641850"/>
          <p14:tracePt t="72222" x="4975225" y="4649788"/>
          <p14:tracePt t="72230" x="4983163" y="4657725"/>
          <p14:tracePt t="72238" x="4991100" y="4657725"/>
          <p14:tracePt t="72246" x="4999038" y="4665663"/>
          <p14:tracePt t="72254" x="5006975" y="4673600"/>
          <p14:tracePt t="72263" x="5014913" y="4681538"/>
          <p14:tracePt t="72270" x="5014913" y="4689475"/>
          <p14:tracePt t="72294" x="5022850" y="4697413"/>
          <p14:tracePt t="72343" x="5030788" y="4697413"/>
          <p14:tracePt t="72351" x="5030788" y="4705350"/>
          <p14:tracePt t="72367" x="5038725" y="4705350"/>
          <p14:tracePt t="72382" x="5046663" y="4705350"/>
          <p14:tracePt t="72398" x="5054600" y="4705350"/>
          <p14:tracePt t="72406" x="5070475" y="4705350"/>
          <p14:tracePt t="72414" x="5086350" y="4697413"/>
          <p14:tracePt t="72422" x="5102225" y="4697413"/>
          <p14:tracePt t="72430" x="5126038" y="4689475"/>
          <p14:tracePt t="72438" x="5141913" y="4681538"/>
          <p14:tracePt t="72446" x="5165725" y="4681538"/>
          <p14:tracePt t="72455" x="5181600" y="4673600"/>
          <p14:tracePt t="72462" x="5197475" y="4673600"/>
          <p14:tracePt t="72470" x="5221288" y="4665663"/>
          <p14:tracePt t="72478" x="5229225" y="4657725"/>
          <p14:tracePt t="72486" x="5253038" y="4657725"/>
          <p14:tracePt t="72494" x="5268913" y="4657725"/>
          <p14:tracePt t="72502" x="5276850" y="4649788"/>
          <p14:tracePt t="72510" x="5292725" y="4649788"/>
          <p14:tracePt t="72518" x="5310188" y="4649788"/>
          <p14:tracePt t="72526" x="5334000" y="4641850"/>
          <p14:tracePt t="72534" x="5357813" y="4641850"/>
          <p14:tracePt t="72542" x="5381625" y="4641850"/>
          <p14:tracePt t="72551" x="5405438" y="4641850"/>
          <p14:tracePt t="72559" x="5437188" y="4641850"/>
          <p14:tracePt t="72567" x="5461000" y="4649788"/>
          <p14:tracePt t="72575" x="5484813" y="4649788"/>
          <p14:tracePt t="72583" x="5500688" y="4657725"/>
          <p14:tracePt t="72591" x="5524500" y="4657725"/>
          <p14:tracePt t="72599" x="5540375" y="4657725"/>
          <p14:tracePt t="72606" x="5556250" y="4665663"/>
          <p14:tracePt t="72615" x="5572125" y="4665663"/>
          <p14:tracePt t="72623" x="5580063" y="4673600"/>
          <p14:tracePt t="72630" x="5588000" y="4673600"/>
          <p14:tracePt t="72639" x="5603875" y="4681538"/>
          <p14:tracePt t="72679" x="5611813" y="4681538"/>
          <p14:tracePt t="72742" x="5611813" y="4689475"/>
          <p14:tracePt t="72750" x="5619750" y="4689475"/>
          <p14:tracePt t="72759" x="5627688" y="4689475"/>
          <p14:tracePt t="72775" x="5635625" y="4689475"/>
          <p14:tracePt t="72783" x="5643563" y="4689475"/>
          <p14:tracePt t="72791" x="5651500" y="4689475"/>
          <p14:tracePt t="72814" x="5659438" y="4689475"/>
          <p14:tracePt t="72823" x="5659438" y="4681538"/>
          <p14:tracePt t="72831" x="5676900" y="4681538"/>
          <p14:tracePt t="72846" x="5684838" y="4681538"/>
          <p14:tracePt t="72854" x="5700713" y="4681538"/>
          <p14:tracePt t="72863" x="5708650" y="4681538"/>
          <p14:tracePt t="72871" x="5716588" y="4681538"/>
          <p14:tracePt t="72878" x="5724525" y="4681538"/>
          <p14:tracePt t="72892" x="5732463" y="4681538"/>
          <p14:tracePt t="72894" x="5740400" y="4681538"/>
          <p14:tracePt t="72918" x="5748338" y="4681538"/>
          <p14:tracePt t="72942" x="5756275" y="4681538"/>
          <p14:tracePt t="72958" x="5772150" y="4681538"/>
          <p14:tracePt t="72966" x="5788025" y="4689475"/>
          <p14:tracePt t="72975" x="5811838" y="4689475"/>
          <p14:tracePt t="72982" x="5835650" y="4689475"/>
          <p14:tracePt t="72991" x="5859463" y="4697413"/>
          <p14:tracePt t="72999" x="5891213" y="4697413"/>
          <p14:tracePt t="73006" x="5922963" y="4705350"/>
          <p14:tracePt t="73014" x="5946775" y="4705350"/>
          <p14:tracePt t="73022" x="5970588" y="4713288"/>
          <p14:tracePt t="73031" x="5994400" y="4713288"/>
          <p14:tracePt t="73039" x="6026150" y="4721225"/>
          <p14:tracePt t="73046" x="6051550" y="4721225"/>
          <p14:tracePt t="73054" x="6059488" y="4721225"/>
          <p14:tracePt t="73062" x="6075363" y="4721225"/>
          <p14:tracePt t="73070" x="6083300" y="4721225"/>
          <p14:tracePt t="73078" x="6091238" y="4721225"/>
          <p14:tracePt t="73086" x="6099175" y="4721225"/>
          <p14:tracePt t="73230" x="6107113" y="4721225"/>
          <p14:tracePt t="73270" x="6115050" y="4721225"/>
          <p14:tracePt t="73286" x="6122988" y="4721225"/>
          <p14:tracePt t="73294" x="6130925" y="4721225"/>
          <p14:tracePt t="73343" x="6138863" y="4721225"/>
          <p14:tracePt t="73463" x="6146800" y="4721225"/>
          <p14:tracePt t="73478" x="6162675" y="4721225"/>
          <p14:tracePt t="73487" x="6162675" y="4729163"/>
          <p14:tracePt t="73503" x="6170613" y="4737100"/>
          <p14:tracePt t="73519" x="6178550" y="4737100"/>
          <p14:tracePt t="73526" x="6178550" y="4745038"/>
          <p14:tracePt t="73534" x="6186488" y="4745038"/>
          <p14:tracePt t="73606" x="6194425" y="4745038"/>
          <p14:tracePt t="73614" x="6194425" y="4737100"/>
          <p14:tracePt t="73630" x="6202363" y="4737100"/>
          <p14:tracePt t="73638" x="6210300" y="4729163"/>
          <p14:tracePt t="73646" x="6218238" y="4729163"/>
          <p14:tracePt t="73654" x="6226175" y="4721225"/>
          <p14:tracePt t="73662" x="6234113" y="4713288"/>
          <p14:tracePt t="73670" x="6249988" y="4713288"/>
          <p14:tracePt t="73678" x="6273800" y="4713288"/>
          <p14:tracePt t="73686" x="6289675" y="4713288"/>
          <p14:tracePt t="73694" x="6305550" y="4713288"/>
          <p14:tracePt t="73703" x="6321425" y="4713288"/>
          <p14:tracePt t="73710" x="6337300" y="4713288"/>
          <p14:tracePt t="73718" x="6353175" y="4713288"/>
          <p14:tracePt t="73726" x="6361113" y="4713288"/>
          <p14:tracePt t="73734" x="6369050" y="4713288"/>
          <p14:tracePt t="73742" x="6376988" y="4713288"/>
          <p14:tracePt t="73750" x="6384925" y="4713288"/>
          <p14:tracePt t="73759" x="6392863" y="4713288"/>
          <p14:tracePt t="73766" x="6402388" y="4713288"/>
          <p14:tracePt t="73776" x="6410325" y="4713288"/>
          <p14:tracePt t="73806" x="6418263" y="4713288"/>
          <p14:tracePt t="73814" x="6426200" y="4713288"/>
          <p14:tracePt t="73838" x="6434138" y="4713288"/>
          <p14:tracePt t="73878" x="6434138" y="4721225"/>
          <p14:tracePt t="74103" x="6442075" y="4721225"/>
          <p14:tracePt t="74182" x="6450013" y="4721225"/>
          <p14:tracePt t="74214" x="6457950" y="4721225"/>
          <p14:tracePt t="74230" x="6465888" y="4721225"/>
          <p14:tracePt t="74238" x="6465888" y="4729163"/>
          <p14:tracePt t="74246" x="6473825" y="4729163"/>
          <p14:tracePt t="74270" x="6481763" y="4729163"/>
          <p14:tracePt t="74287" x="6481763" y="4737100"/>
          <p14:tracePt t="74294" x="6489700" y="4737100"/>
          <p14:tracePt t="74590" x="6497638" y="4737100"/>
          <p14:tracePt t="74606" x="6497638" y="4745038"/>
          <p14:tracePt t="74622" x="6505575" y="4745038"/>
          <p14:tracePt t="74630" x="6505575" y="4752975"/>
          <p14:tracePt t="74646" x="6513513" y="4752975"/>
          <p14:tracePt t="74662" x="6521450" y="4752975"/>
          <p14:tracePt t="74790" x="6529388" y="4752975"/>
          <p14:tracePt t="76118" x="6529388" y="4760913"/>
          <p14:tracePt t="76126" x="6529388" y="4768850"/>
          <p14:tracePt t="76142" x="6529388" y="4776788"/>
          <p14:tracePt t="76150" x="6529388" y="4784725"/>
          <p14:tracePt t="76158" x="6529388" y="4800600"/>
          <p14:tracePt t="76166" x="6521450" y="4808538"/>
          <p14:tracePt t="76182" x="6521450" y="4816475"/>
          <p14:tracePt t="76190" x="6513513" y="4824413"/>
          <p14:tracePt t="76198" x="6513513" y="4832350"/>
          <p14:tracePt t="76206" x="6513513" y="4840288"/>
          <p14:tracePt t="76214" x="6505575" y="4848225"/>
          <p14:tracePt t="76222" x="6505575" y="4856163"/>
          <p14:tracePt t="76230" x="6497638" y="4864100"/>
          <p14:tracePt t="76238" x="6497638" y="4872038"/>
          <p14:tracePt t="76246" x="6489700" y="4887913"/>
          <p14:tracePt t="76254" x="6481763" y="4895850"/>
          <p14:tracePt t="76262" x="6481763" y="4903788"/>
          <p14:tracePt t="76270" x="6473825" y="4911725"/>
          <p14:tracePt t="76278" x="6465888" y="4919663"/>
          <p14:tracePt t="76286" x="6465888" y="4927600"/>
          <p14:tracePt t="76294" x="6465888" y="4935538"/>
          <p14:tracePt t="76302" x="6457950" y="4943475"/>
          <p14:tracePt t="76318" x="6450013" y="4959350"/>
          <p14:tracePt t="76342" x="6450013" y="4967288"/>
          <p14:tracePt t="76775" x="6450013" y="4959350"/>
          <p14:tracePt t="76798" x="6450013" y="4951413"/>
          <p14:tracePt t="76918" x="6450013" y="4943475"/>
          <p14:tracePt t="76950" x="6457950" y="4943475"/>
          <p14:tracePt t="77102" x="6457950" y="4951413"/>
          <p14:tracePt t="77110" x="6450013" y="4959350"/>
          <p14:tracePt t="77118" x="6450013" y="4967288"/>
          <p14:tracePt t="77134" x="6450013" y="4984750"/>
          <p14:tracePt t="77142" x="6450013" y="4992688"/>
          <p14:tracePt t="77150" x="6442075" y="4992688"/>
          <p14:tracePt t="77158" x="6442075" y="5000625"/>
          <p14:tracePt t="77182" x="6442075" y="5008563"/>
          <p14:tracePt t="77622" x="6442075" y="5000625"/>
          <p14:tracePt t="77846" x="6442075" y="4992688"/>
          <p14:tracePt t="77854" x="6434138" y="4992688"/>
          <p14:tracePt t="77870" x="6434138" y="4984750"/>
          <p14:tracePt t="77878" x="6434138" y="4976813"/>
          <p14:tracePt t="77902" x="6434138" y="4967288"/>
          <p14:tracePt t="77919" x="6434138" y="4959350"/>
          <p14:tracePt t="77942" x="6434138" y="4951413"/>
          <p14:tracePt t="77958" x="6434138" y="4943475"/>
          <p14:tracePt t="77975" x="6442075" y="4935538"/>
          <p14:tracePt t="77990" x="6450013" y="4927600"/>
          <p14:tracePt t="78007" x="6457950" y="4927600"/>
          <p14:tracePt t="78014" x="6465888" y="4927600"/>
          <p14:tracePt t="78023" x="6465888" y="4919663"/>
          <p14:tracePt t="78087" x="6473825" y="4919663"/>
          <p14:tracePt t="78126" x="6489700" y="4919663"/>
          <p14:tracePt t="78142" x="6505575" y="4919663"/>
          <p14:tracePt t="78150" x="6513513" y="4919663"/>
          <p14:tracePt t="78158" x="6529388" y="4919663"/>
          <p14:tracePt t="78166" x="6545263" y="4919663"/>
          <p14:tracePt t="78175" x="6553200" y="4919663"/>
          <p14:tracePt t="78182" x="6561138" y="4919663"/>
          <p14:tracePt t="78190" x="6561138" y="4903788"/>
          <p14:tracePt t="78198" x="6569075" y="4887913"/>
          <p14:tracePt t="78206" x="6569075" y="4856163"/>
          <p14:tracePt t="78214" x="6569075" y="4808538"/>
          <p14:tracePt t="78222" x="6553200" y="4776788"/>
          <p14:tracePt t="78230" x="6521450" y="4737100"/>
          <p14:tracePt t="78238" x="6497638" y="4705350"/>
          <p14:tracePt t="78246" x="6473825" y="4673600"/>
          <p14:tracePt t="78255" x="6434138" y="4649788"/>
          <p14:tracePt t="78262" x="6410325" y="4616450"/>
          <p14:tracePt t="78270" x="6353175" y="4592638"/>
          <p14:tracePt t="78278" x="6313488" y="4576763"/>
          <p14:tracePt t="78358" x="6281738" y="4584700"/>
          <p14:tracePt t="78366" x="6234113" y="4600575"/>
          <p14:tracePt t="78375" x="6194425" y="4616450"/>
          <p14:tracePt t="78383" x="6154738" y="4641850"/>
          <p14:tracePt t="78390" x="6115050" y="4649788"/>
          <p14:tracePt t="78398" x="6067425" y="4681538"/>
          <p14:tracePt t="78406" x="6034088" y="4697413"/>
          <p14:tracePt t="78414" x="5994400" y="4729163"/>
          <p14:tracePt t="78422" x="5970588" y="4760913"/>
          <p14:tracePt t="78430" x="5954713" y="4776788"/>
          <p14:tracePt t="78438" x="5946775" y="4784725"/>
          <p14:tracePt t="78446" x="5946775" y="4792663"/>
          <p14:tracePt t="78462" x="5962650" y="4792663"/>
          <p14:tracePt t="78471" x="5994400" y="4792663"/>
          <p14:tracePt t="78478" x="6018213" y="4792663"/>
          <p14:tracePt t="78486" x="6051550" y="4792663"/>
          <p14:tracePt t="78494" x="6099175" y="4792663"/>
          <p14:tracePt t="78502" x="6130925" y="4792663"/>
          <p14:tracePt t="78510" x="6162675" y="4792663"/>
          <p14:tracePt t="78518" x="6210300" y="4792663"/>
          <p14:tracePt t="78526" x="6249988" y="4792663"/>
          <p14:tracePt t="78534" x="6297613" y="4792663"/>
          <p14:tracePt t="78542" x="6329363" y="4784725"/>
          <p14:tracePt t="78550" x="6361113" y="4784725"/>
          <p14:tracePt t="78558" x="6384925" y="4776788"/>
          <p14:tracePt t="78566" x="6418263" y="4776788"/>
          <p14:tracePt t="78575" x="6442075" y="4776788"/>
          <p14:tracePt t="78582" x="6473825" y="4760913"/>
          <p14:tracePt t="78590" x="6497638" y="4752975"/>
          <p14:tracePt t="78598" x="6513513" y="4752975"/>
          <p14:tracePt t="78606" x="6537325" y="4745038"/>
          <p14:tracePt t="78614" x="6545263" y="4745038"/>
          <p14:tracePt t="78622" x="6569075" y="4721225"/>
          <p14:tracePt t="78630" x="6584950" y="4721225"/>
          <p14:tracePt t="78638" x="6600825" y="4721225"/>
          <p14:tracePt t="78647" x="6616700" y="4713288"/>
          <p14:tracePt t="78654" x="6632575" y="4705350"/>
          <p14:tracePt t="78662" x="6656388" y="4697413"/>
          <p14:tracePt t="78670" x="6680200" y="4689475"/>
          <p14:tracePt t="78678" x="6704013" y="4681538"/>
          <p14:tracePt t="78687" x="6727825" y="4665663"/>
          <p14:tracePt t="78694" x="6751638" y="4665663"/>
          <p14:tracePt t="78702" x="6800850" y="4657725"/>
          <p14:tracePt t="78710" x="6832600" y="4649788"/>
          <p14:tracePt t="78718" x="6872288" y="4641850"/>
          <p14:tracePt t="78726" x="6904038" y="4624388"/>
          <p14:tracePt t="78734" x="6935788" y="4616450"/>
          <p14:tracePt t="78742" x="6983413" y="4608513"/>
          <p14:tracePt t="78751" x="7038975" y="4584700"/>
          <p14:tracePt t="78759" x="7086600" y="4568825"/>
          <p14:tracePt t="78766" x="7143750" y="4560888"/>
          <p14:tracePt t="78776" x="7199313" y="4545013"/>
          <p14:tracePt t="78782" x="7231063" y="4537075"/>
          <p14:tracePt t="78791" x="7270750" y="4529138"/>
          <p14:tracePt t="78798" x="7302500" y="4521200"/>
          <p14:tracePt t="78806" x="7326313" y="4513263"/>
          <p14:tracePt t="78815" x="7350125" y="4505325"/>
          <p14:tracePt t="78822" x="7366000" y="4505325"/>
          <p14:tracePt t="78831" x="7389813" y="4497388"/>
          <p14:tracePt t="78838" x="7405688" y="4489450"/>
          <p14:tracePt t="78846" x="7421563" y="4489450"/>
          <p14:tracePt t="78854" x="7429500" y="4481513"/>
          <p14:tracePt t="78862" x="7445375" y="4481513"/>
          <p14:tracePt t="78870" x="7453313" y="4473575"/>
          <p14:tracePt t="78878" x="7469188" y="4473575"/>
          <p14:tracePt t="78892" x="7477125" y="4473575"/>
          <p14:tracePt t="78894" x="7493000" y="4465638"/>
          <p14:tracePt t="78910" x="7502525" y="4465638"/>
          <p14:tracePt t="78918" x="7510463" y="4465638"/>
          <p14:tracePt t="78926" x="7518400" y="4465638"/>
          <p14:tracePt t="79006" x="7534275" y="4465638"/>
          <p14:tracePt t="79015" x="7542213" y="4473575"/>
          <p14:tracePt t="79022" x="7550150" y="4481513"/>
          <p14:tracePt t="79031" x="7558088" y="4497388"/>
          <p14:tracePt t="79038" x="7573963" y="4521200"/>
          <p14:tracePt t="79046" x="7597775" y="4529138"/>
          <p14:tracePt t="79054" x="7613650" y="4552950"/>
          <p14:tracePt t="79062" x="7629525" y="4560888"/>
          <p14:tracePt t="79071" x="7637463" y="4576763"/>
          <p14:tracePt t="79078" x="7653338" y="4584700"/>
          <p14:tracePt t="79086" x="7653338" y="4600575"/>
          <p14:tracePt t="79094" x="7677150" y="4608513"/>
          <p14:tracePt t="79102" x="7677150" y="4616450"/>
          <p14:tracePt t="79110" x="7685088" y="4633913"/>
          <p14:tracePt t="79118" x="7685088" y="4649788"/>
          <p14:tracePt t="79126" x="7685088" y="4665663"/>
          <p14:tracePt t="79134" x="7693025" y="4673600"/>
          <p14:tracePt t="79142" x="7693025" y="4689475"/>
          <p14:tracePt t="79150" x="7693025" y="4713288"/>
          <p14:tracePt t="79159" x="7693025" y="4729163"/>
          <p14:tracePt t="79166" x="7693025" y="4745038"/>
          <p14:tracePt t="79175" x="7700963" y="4768850"/>
          <p14:tracePt t="79182" x="7700963" y="4784725"/>
          <p14:tracePt t="79190" x="7700963" y="4808538"/>
          <p14:tracePt t="79198" x="7700963" y="4824413"/>
          <p14:tracePt t="79207" x="7700963" y="4848225"/>
          <p14:tracePt t="79214" x="7708900" y="4879975"/>
          <p14:tracePt t="79222" x="7708900" y="4903788"/>
          <p14:tracePt t="79230" x="7716838" y="4935538"/>
          <p14:tracePt t="79238" x="7724775" y="4959350"/>
          <p14:tracePt t="79246" x="7724775" y="5000625"/>
          <p14:tracePt t="79254" x="7732713" y="5024438"/>
          <p14:tracePt t="79262" x="7740650" y="5056188"/>
          <p14:tracePt t="79271" x="7748588" y="5080000"/>
          <p14:tracePt t="79278" x="7764463" y="5119688"/>
          <p14:tracePt t="79287" x="7772400" y="5151438"/>
          <p14:tracePt t="79294" x="7780338" y="5183188"/>
          <p14:tracePt t="79303" x="7796213" y="5214938"/>
          <p14:tracePt t="79310" x="7804150" y="5238750"/>
          <p14:tracePt t="79318" x="7812088" y="5262563"/>
          <p14:tracePt t="79326" x="7812088" y="5278438"/>
          <p14:tracePt t="79334" x="7820025" y="5302250"/>
          <p14:tracePt t="79342" x="7827963" y="5319713"/>
          <p14:tracePt t="79350" x="7835900" y="5319713"/>
          <p14:tracePt t="79358" x="7835900" y="5335588"/>
          <p14:tracePt t="79366" x="7843838" y="5343525"/>
          <p14:tracePt t="79375" x="7851775" y="5351463"/>
          <p14:tracePt t="79638" x="7851775" y="5359400"/>
          <p14:tracePt t="79678" x="7851775" y="5367338"/>
          <p14:tracePt t="79710" x="7851775" y="5375275"/>
          <p14:tracePt t="79718" x="7851775" y="5383213"/>
          <p14:tracePt t="79734" x="7851775" y="5391150"/>
          <p14:tracePt t="79742" x="7851775" y="5399088"/>
          <p14:tracePt t="79750" x="7843838" y="5399088"/>
          <p14:tracePt t="79758" x="7843838" y="5407025"/>
          <p14:tracePt t="79766" x="7843838" y="5414963"/>
          <p14:tracePt t="79782" x="7843838" y="5422900"/>
          <p14:tracePt t="79790" x="7835900" y="5422900"/>
          <p14:tracePt t="79806" x="7835900" y="5430838"/>
          <p14:tracePt t="79838" x="7835900" y="5438775"/>
          <p14:tracePt t="79927" x="7827963" y="5438775"/>
          <p14:tracePt t="79942" x="7820025" y="5446713"/>
          <p14:tracePt t="79975" x="7812088" y="5446713"/>
          <p14:tracePt t="79982" x="7796213" y="5446713"/>
          <p14:tracePt t="79999" x="7788275" y="5446713"/>
          <p14:tracePt t="80007" x="7772400" y="5454650"/>
          <p14:tracePt t="80014" x="7756525" y="5454650"/>
          <p14:tracePt t="80022" x="7748588" y="5462588"/>
          <p14:tracePt t="80030" x="7724775" y="5462588"/>
          <p14:tracePt t="80038" x="7708900" y="5470525"/>
          <p14:tracePt t="80047" x="7685088" y="5478463"/>
          <p14:tracePt t="80055" x="7653338" y="5478463"/>
          <p14:tracePt t="80063" x="7621588" y="5486400"/>
          <p14:tracePt t="80070" x="7597775" y="5494338"/>
          <p14:tracePt t="80079" x="7558088" y="5494338"/>
          <p14:tracePt t="80086" x="7526338" y="5502275"/>
          <p14:tracePt t="80094" x="7485063" y="5502275"/>
          <p14:tracePt t="80102" x="7445375" y="5518150"/>
          <p14:tracePt t="80111" x="7405688" y="5518150"/>
          <p14:tracePt t="80118" x="7373938" y="5518150"/>
          <p14:tracePt t="80127" x="7334250" y="5526088"/>
          <p14:tracePt t="80134" x="7302500" y="5534025"/>
          <p14:tracePt t="80142" x="7254875" y="5541963"/>
          <p14:tracePt t="80150" x="7231063" y="5541963"/>
          <p14:tracePt t="80159" x="7191375" y="5549900"/>
          <p14:tracePt t="80166" x="7159625" y="5549900"/>
          <p14:tracePt t="80175" x="7126288" y="5549900"/>
          <p14:tracePt t="80183" x="7078663" y="5549900"/>
          <p14:tracePt t="80191" x="7038975" y="5549900"/>
          <p14:tracePt t="80198" x="7007225" y="5549900"/>
          <p14:tracePt t="80206" x="6959600" y="5549900"/>
          <p14:tracePt t="80214" x="6919913" y="5557838"/>
          <p14:tracePt t="80222" x="6888163" y="5557838"/>
          <p14:tracePt t="80230" x="6840538" y="5557838"/>
          <p14:tracePt t="80239" x="6800850" y="5557838"/>
          <p14:tracePt t="80246" x="6759575" y="5557838"/>
          <p14:tracePt t="80254" x="6719888" y="5557838"/>
          <p14:tracePt t="80262" x="6680200" y="5557838"/>
          <p14:tracePt t="80270" x="6640513" y="5573713"/>
          <p14:tracePt t="80278" x="6600825" y="5573713"/>
          <p14:tracePt t="80286" x="6553200" y="5573713"/>
          <p14:tracePt t="80294" x="6513513" y="5573713"/>
          <p14:tracePt t="80303" x="6465888" y="5581650"/>
          <p14:tracePt t="80310" x="6426200" y="5581650"/>
          <p14:tracePt t="80318" x="6369050" y="5581650"/>
          <p14:tracePt t="80326" x="6313488" y="5589588"/>
          <p14:tracePt t="80334" x="6257925" y="5589588"/>
          <p14:tracePt t="80342" x="6194425" y="5589588"/>
          <p14:tracePt t="80351" x="6154738" y="5589588"/>
          <p14:tracePt t="80358" x="6099175" y="5589588"/>
          <p14:tracePt t="80367" x="6034088" y="5589588"/>
          <p14:tracePt t="80375" x="5994400" y="5589588"/>
          <p14:tracePt t="80382" x="5938838" y="5589588"/>
          <p14:tracePt t="80391" x="5875338" y="5589588"/>
          <p14:tracePt t="80398" x="5811838" y="5589588"/>
          <p14:tracePt t="80406" x="5748338" y="5589588"/>
          <p14:tracePt t="80414" x="5684838" y="5589588"/>
          <p14:tracePt t="80422" x="5611813" y="5589588"/>
          <p14:tracePt t="80430" x="5532438" y="5589588"/>
          <p14:tracePt t="80439" x="5468938" y="5589588"/>
          <p14:tracePt t="80446" x="5397500" y="5589588"/>
          <p14:tracePt t="80454" x="5334000" y="5589588"/>
          <p14:tracePt t="80462" x="5245100" y="5589588"/>
          <p14:tracePt t="80470" x="5173663" y="5589588"/>
          <p14:tracePt t="80478" x="5110163" y="5589588"/>
          <p14:tracePt t="80486" x="5038725" y="5589588"/>
          <p14:tracePt t="80494" x="4959350" y="5589588"/>
          <p14:tracePt t="80502" x="4886325" y="5589588"/>
          <p14:tracePt t="80510" x="4814888" y="5589588"/>
          <p14:tracePt t="80519" x="4735513" y="5589588"/>
          <p14:tracePt t="80526" x="4664075" y="5589588"/>
          <p14:tracePt t="80534" x="4592638" y="5589588"/>
          <p14:tracePt t="80542" x="4503738" y="5589588"/>
          <p14:tracePt t="80550" x="4432300" y="5589588"/>
          <p14:tracePt t="80558" x="4352925" y="5589588"/>
          <p14:tracePt t="80566" x="4281488" y="5581650"/>
          <p14:tracePt t="80575" x="4217988" y="5581650"/>
          <p14:tracePt t="80583" x="4160838" y="5581650"/>
          <p14:tracePt t="80591" x="4097338" y="5581650"/>
          <p14:tracePt t="80598" x="4033838" y="5581650"/>
          <p14:tracePt t="80606" x="3970338" y="5581650"/>
          <p14:tracePt t="80614" x="3914775" y="5581650"/>
          <p14:tracePt t="80622" x="3859213" y="5573713"/>
          <p14:tracePt t="80630" x="3810000" y="5573713"/>
          <p14:tracePt t="80638" x="3762375" y="5573713"/>
          <p14:tracePt t="80646" x="3722688" y="5573713"/>
          <p14:tracePt t="80654" x="3675063" y="5573713"/>
          <p14:tracePt t="80662" x="3643313" y="5573713"/>
          <p14:tracePt t="80670" x="3611563" y="5573713"/>
          <p14:tracePt t="80678" x="3571875" y="5573713"/>
          <p14:tracePt t="80686" x="3540125" y="5573713"/>
          <p14:tracePt t="80694" x="3500438" y="5581650"/>
          <p14:tracePt t="80702" x="3467100" y="5581650"/>
          <p14:tracePt t="80710" x="3443288" y="5581650"/>
          <p14:tracePt t="80718" x="3411538" y="5581650"/>
          <p14:tracePt t="80726" x="3379788" y="5589588"/>
          <p14:tracePt t="80734" x="3348038" y="5589588"/>
          <p14:tracePt t="80742" x="3308350" y="5589588"/>
          <p14:tracePt t="80750" x="3268663" y="5589588"/>
          <p14:tracePt t="80759" x="3213100" y="5589588"/>
          <p14:tracePt t="80766" x="3173413" y="5597525"/>
          <p14:tracePt t="80775" x="3125788" y="5597525"/>
          <p14:tracePt t="80782" x="3076575" y="5597525"/>
          <p14:tracePt t="80790" x="3021013" y="5597525"/>
          <p14:tracePt t="80798" x="2973388" y="5597525"/>
          <p14:tracePt t="80806" x="2925763" y="5597525"/>
          <p14:tracePt t="80814" x="2870200" y="5597525"/>
          <p14:tracePt t="80822" x="2806700" y="5597525"/>
          <p14:tracePt t="80830" x="2751138" y="5597525"/>
          <p14:tracePt t="80838" x="2709863" y="5597525"/>
          <p14:tracePt t="80846" x="2654300" y="5597525"/>
          <p14:tracePt t="80854" x="2606675" y="5597525"/>
          <p14:tracePt t="80862" x="2559050" y="5597525"/>
          <p14:tracePt t="80870" x="2503488" y="5589588"/>
          <p14:tracePt t="80878" x="2455863" y="5589588"/>
          <p14:tracePt t="80886" x="2416175" y="5589588"/>
          <p14:tracePt t="80894" x="2384425" y="5589588"/>
          <p14:tracePt t="80902" x="2351088" y="5589588"/>
          <p14:tracePt t="80910" x="2319338" y="5589588"/>
          <p14:tracePt t="80918" x="2295525" y="5589588"/>
          <p14:tracePt t="80926" x="2263775" y="5589588"/>
          <p14:tracePt t="80935" x="2239963" y="5589588"/>
          <p14:tracePt t="80942" x="2216150" y="5581650"/>
          <p14:tracePt t="80951" x="2192338" y="5581650"/>
          <p14:tracePt t="80958" x="2168525" y="5581650"/>
          <p14:tracePt t="80966" x="2152650" y="5581650"/>
          <p14:tracePt t="80975" x="2128838" y="5581650"/>
          <p14:tracePt t="80982" x="2112963" y="5581650"/>
          <p14:tracePt t="80990" x="2089150" y="5581650"/>
          <p14:tracePt t="80998" x="2081213" y="5581650"/>
          <p14:tracePt t="81006" x="2065338" y="5581650"/>
          <p14:tracePt t="81014" x="2049463" y="5581650"/>
          <p14:tracePt t="81022" x="2025650" y="5581650"/>
          <p14:tracePt t="81030" x="2008188" y="5581650"/>
          <p14:tracePt t="81038" x="1984375" y="5581650"/>
          <p14:tracePt t="81046" x="1968500" y="5581650"/>
          <p14:tracePt t="81054" x="1952625" y="5581650"/>
          <p14:tracePt t="81062" x="1936750" y="5581650"/>
          <p14:tracePt t="81070" x="1928813" y="5581650"/>
          <p14:tracePt t="81078" x="1912938" y="5581650"/>
          <p14:tracePt t="81255" x="1905000" y="5581650"/>
          <p14:tracePt t="81271" x="1889125" y="5581650"/>
          <p14:tracePt t="81286" x="1873250" y="5581650"/>
          <p14:tracePt t="81302" x="1857375" y="5581650"/>
          <p14:tracePt t="81318" x="1841500" y="5581650"/>
          <p14:tracePt t="81327" x="1825625" y="5573713"/>
          <p14:tracePt t="81334" x="1809750" y="5573713"/>
          <p14:tracePt t="81342" x="1801813" y="5565775"/>
          <p14:tracePt t="81350" x="1793875" y="5565775"/>
          <p14:tracePt t="81358" x="1778000" y="5565775"/>
          <p14:tracePt t="81366" x="1770063" y="5565775"/>
          <p14:tracePt t="81375" x="1762125" y="5565775"/>
          <p14:tracePt t="81382" x="1746250" y="5565775"/>
          <p14:tracePt t="81390" x="1738313" y="5565775"/>
          <p14:tracePt t="81398" x="1730375" y="5565775"/>
          <p14:tracePt t="81406" x="1722438" y="5565775"/>
          <p14:tracePt t="81414" x="1714500" y="5565775"/>
          <p14:tracePt t="81430" x="1706563" y="5565775"/>
          <p14:tracePt t="81439" x="1698625" y="5565775"/>
          <p14:tracePt t="81455" x="1690688" y="5565775"/>
          <p14:tracePt t="81463" x="1682750" y="5565775"/>
          <p14:tracePt t="81486" x="1674813" y="5565775"/>
          <p14:tracePt t="81494" x="1666875" y="5565775"/>
          <p14:tracePt t="81519" x="1658938" y="5565775"/>
          <p14:tracePt t="81535" x="1651000" y="5565775"/>
          <p14:tracePt t="81550" x="1641475" y="5565775"/>
          <p14:tracePt t="81558" x="1633538" y="5565775"/>
          <p14:tracePt t="81590" x="1625600" y="5565775"/>
          <p14:tracePt t="81663" x="1617663" y="5565775"/>
          <p14:tracePt t="81686" x="1617663" y="5557838"/>
          <p14:tracePt t="81694" x="1617663" y="5549900"/>
          <p14:tracePt t="81710" x="1625600" y="5549900"/>
          <p14:tracePt t="81718" x="1625600" y="5541963"/>
          <p14:tracePt t="81726" x="1641475" y="5541963"/>
          <p14:tracePt t="81735" x="1666875" y="5526088"/>
          <p14:tracePt t="81742" x="1698625" y="5518150"/>
          <p14:tracePt t="81750" x="1738313" y="5510213"/>
          <p14:tracePt t="81759" x="1778000" y="5502275"/>
          <p14:tracePt t="81767" x="1817688" y="5494338"/>
          <p14:tracePt t="81775" x="1865313" y="5494338"/>
          <p14:tracePt t="81782" x="1920875" y="5486400"/>
          <p14:tracePt t="81790" x="1952625" y="5486400"/>
          <p14:tracePt t="81798" x="1992313" y="5486400"/>
          <p14:tracePt t="81806" x="2049463" y="5486400"/>
          <p14:tracePt t="81814" x="2105025" y="5486400"/>
          <p14:tracePt t="81822" x="2152650" y="5486400"/>
          <p14:tracePt t="81830" x="2216150" y="5486400"/>
          <p14:tracePt t="81838" x="2279650" y="5486400"/>
          <p14:tracePt t="81846" x="2366963" y="5486400"/>
          <p14:tracePt t="81854" x="2463800" y="5486400"/>
          <p14:tracePt t="81862" x="2566988" y="5486400"/>
          <p14:tracePt t="81871" x="2686050" y="5494338"/>
          <p14:tracePt t="81878" x="2814638" y="5502275"/>
          <p14:tracePt t="81886" x="2957513" y="5510213"/>
          <p14:tracePt t="81894" x="3092450" y="5518150"/>
          <p14:tracePt t="81909" x="3197225" y="5534025"/>
          <p14:tracePt t="81910" x="3308350" y="5541963"/>
          <p14:tracePt t="81918" x="3411538" y="5541963"/>
          <p14:tracePt t="81926" x="3508375" y="5541963"/>
          <p14:tracePt t="81934" x="3603625" y="5541963"/>
          <p14:tracePt t="81942" x="3706813" y="5541963"/>
          <p14:tracePt t="81950" x="3802063" y="5541963"/>
          <p14:tracePt t="81959" x="3898900" y="5541963"/>
          <p14:tracePt t="81966" x="3994150" y="5541963"/>
          <p14:tracePt t="81975" x="4073525" y="5541963"/>
          <p14:tracePt t="81982" x="4168775" y="5541963"/>
          <p14:tracePt t="81991" x="4273550" y="5541963"/>
          <p14:tracePt t="81998" x="4368800" y="5541963"/>
          <p14:tracePt t="82006" x="4464050" y="5541963"/>
          <p14:tracePt t="82014" x="4559300" y="5541963"/>
          <p14:tracePt t="82023" x="4656138" y="5541963"/>
          <p14:tracePt t="82030" x="4743450" y="5541963"/>
          <p14:tracePt t="82038" x="4806950" y="5541963"/>
          <p14:tracePt t="82046" x="4870450" y="5541963"/>
          <p14:tracePt t="82054" x="4910138" y="5534025"/>
          <p14:tracePt t="82062" x="4967288" y="5534025"/>
          <p14:tracePt t="82070" x="5014913" y="5534025"/>
          <p14:tracePt t="82078" x="5054600" y="5526088"/>
          <p14:tracePt t="82086" x="5102225" y="5518150"/>
          <p14:tracePt t="82094" x="5157788" y="5518150"/>
          <p14:tracePt t="82102" x="5221288" y="5518150"/>
          <p14:tracePt t="82110" x="5268913" y="5518150"/>
          <p14:tracePt t="82118" x="5334000" y="5518150"/>
          <p14:tracePt t="82126" x="5413375" y="5518150"/>
          <p14:tracePt t="82134" x="5476875" y="5518150"/>
          <p14:tracePt t="82142" x="5548313" y="5518150"/>
          <p14:tracePt t="82150" x="5635625" y="5518150"/>
          <p14:tracePt t="82158" x="5716588" y="5518150"/>
          <p14:tracePt t="82167" x="5803900" y="5518150"/>
          <p14:tracePt t="82175" x="5899150" y="5518150"/>
          <p14:tracePt t="82183" x="5994400" y="5518150"/>
          <p14:tracePt t="82191" x="6083300" y="5526088"/>
          <p14:tracePt t="82198" x="6178550" y="5526088"/>
          <p14:tracePt t="82207" x="6265863" y="5526088"/>
          <p14:tracePt t="82214" x="6376988" y="5526088"/>
          <p14:tracePt t="82222" x="6457950" y="5526088"/>
          <p14:tracePt t="82231" x="6553200" y="5526088"/>
          <p14:tracePt t="82238" x="6648450" y="5526088"/>
          <p14:tracePt t="82246" x="6735763" y="5534025"/>
          <p14:tracePt t="82254" x="6808788" y="5534025"/>
          <p14:tracePt t="82262" x="6896100" y="5534025"/>
          <p14:tracePt t="82270" x="6967538" y="5534025"/>
          <p14:tracePt t="82278" x="7031038" y="5534025"/>
          <p14:tracePt t="82287" x="7110413" y="5534025"/>
          <p14:tracePt t="82295" x="7175500" y="5534025"/>
          <p14:tracePt t="82302" x="7246938" y="5534025"/>
          <p14:tracePt t="82311" x="7310438" y="5534025"/>
          <p14:tracePt t="82318" x="7373938" y="5534025"/>
          <p14:tracePt t="82326" x="7429500" y="5534025"/>
          <p14:tracePt t="82334" x="7485063" y="5526088"/>
          <p14:tracePt t="82342" x="7542213" y="5518150"/>
          <p14:tracePt t="82350" x="7589838" y="5510213"/>
          <p14:tracePt t="82358" x="7645400" y="5502275"/>
          <p14:tracePt t="82366" x="7693025" y="5486400"/>
          <p14:tracePt t="82375" x="7740650" y="5478463"/>
          <p14:tracePt t="82382" x="7772400" y="5478463"/>
          <p14:tracePt t="82390" x="7804150" y="5470525"/>
          <p14:tracePt t="82398" x="7820025" y="5470525"/>
          <p14:tracePt t="82406" x="7843838" y="5462588"/>
          <p14:tracePt t="82422" x="7851775" y="5462588"/>
          <p14:tracePt t="82430" x="7859713" y="5454650"/>
          <p14:tracePt t="82583" x="7859713" y="5462588"/>
          <p14:tracePt t="82606" x="7859713" y="5470525"/>
          <p14:tracePt t="82639" x="7859713" y="5478463"/>
          <p14:tracePt t="82862" x="7869238" y="5478463"/>
          <p14:tracePt t="82870" x="7877175" y="5478463"/>
          <p14:tracePt t="82886" x="7885113" y="5478463"/>
          <p14:tracePt t="82894" x="7885113" y="5470525"/>
          <p14:tracePt t="82902" x="7885113" y="5454650"/>
          <p14:tracePt t="82910" x="7885113" y="5438775"/>
          <p14:tracePt t="82918" x="7885113" y="5407025"/>
          <p14:tracePt t="82926" x="7877175" y="5383213"/>
          <p14:tracePt t="82934" x="7877175" y="5359400"/>
          <p14:tracePt t="82942" x="7843838" y="5327650"/>
          <p14:tracePt t="82950" x="7843838" y="5319713"/>
          <p14:tracePt t="83262" x="7843838" y="5310188"/>
          <p14:tracePt t="83287" x="7827963" y="5302250"/>
          <p14:tracePt t="83319" x="7851775" y="5310188"/>
          <p14:tracePt t="83326" x="7859713" y="5310188"/>
          <p14:tracePt t="83334" x="7859713" y="5319713"/>
          <p14:tracePt t="83342" x="7869238" y="5319713"/>
          <p14:tracePt t="83350" x="7877175" y="5319713"/>
          <p14:tracePt t="83358" x="7885113" y="5319713"/>
          <p14:tracePt t="83375" x="7893050" y="5327650"/>
          <p14:tracePt t="83382" x="7900988" y="5335588"/>
          <p14:tracePt t="83391" x="7908925" y="5343525"/>
          <p14:tracePt t="83398" x="7916863" y="5359400"/>
          <p14:tracePt t="83406" x="7916863" y="5367338"/>
          <p14:tracePt t="83414" x="7916863" y="5375275"/>
          <p14:tracePt t="83879" x="7908925" y="5375275"/>
          <p14:tracePt t="84398" x="7893050" y="5375275"/>
          <p14:tracePt t="84454" x="7885113" y="5375275"/>
          <p14:tracePt t="84510" x="7877175" y="5383213"/>
          <p14:tracePt t="84518" x="7869238" y="5383213"/>
          <p14:tracePt t="84534" x="7859713" y="5383213"/>
          <p14:tracePt t="84550" x="7851775" y="5391150"/>
          <p14:tracePt t="84558" x="7843838" y="5391150"/>
          <p14:tracePt t="84574" x="7835900" y="5391150"/>
          <p14:tracePt t="84598" x="7827963" y="5399088"/>
          <p14:tracePt t="84606" x="7820025" y="5407025"/>
          <p14:tracePt t="84614" x="7812088" y="5407025"/>
          <p14:tracePt t="84622" x="7796213" y="5407025"/>
          <p14:tracePt t="84630" x="7788275" y="5414963"/>
          <p14:tracePt t="84638" x="7780338" y="5422900"/>
          <p14:tracePt t="84646" x="7756525" y="5438775"/>
          <p14:tracePt t="84654" x="7740650" y="5446713"/>
          <p14:tracePt t="84662" x="7716838" y="5454650"/>
          <p14:tracePt t="84670" x="7700963" y="5470525"/>
          <p14:tracePt t="84678" x="7661275" y="5478463"/>
          <p14:tracePt t="84686" x="7637463" y="5502275"/>
          <p14:tracePt t="84694" x="7589838" y="5526088"/>
          <p14:tracePt t="84702" x="7558088" y="5541963"/>
          <p14:tracePt t="84710" x="7510463" y="5565775"/>
          <p14:tracePt t="84718" x="7461250" y="5589588"/>
          <p14:tracePt t="84726" x="7405688" y="5613400"/>
          <p14:tracePt t="84734" x="7358063" y="5645150"/>
          <p14:tracePt t="84742" x="7310438" y="5678488"/>
          <p14:tracePt t="84750" x="7246938" y="5702300"/>
          <p14:tracePt t="84758" x="7191375" y="5734050"/>
          <p14:tracePt t="84766" x="7143750" y="5757863"/>
          <p14:tracePt t="84774" x="7078663" y="5789613"/>
          <p14:tracePt t="84783" x="7023100" y="5821363"/>
          <p14:tracePt t="84790" x="6959600" y="5845175"/>
          <p14:tracePt t="84799" x="6896100" y="5876925"/>
          <p14:tracePt t="84806" x="6840538" y="5908675"/>
          <p14:tracePt t="84814" x="6759575" y="5924550"/>
          <p14:tracePt t="84822" x="6696075" y="5948363"/>
          <p14:tracePt t="84831" x="6624638" y="5972175"/>
          <p14:tracePt t="84838" x="6561138" y="5988050"/>
          <p14:tracePt t="84846" x="6481763" y="6013450"/>
          <p14:tracePt t="84854" x="6418263" y="6021388"/>
          <p14:tracePt t="84862" x="6353175" y="6045200"/>
          <p14:tracePt t="84871" x="6281738" y="6053138"/>
          <p14:tracePt t="84878" x="6210300" y="6061075"/>
          <p14:tracePt t="84886" x="6146800" y="6069013"/>
          <p14:tracePt t="84894" x="6075363" y="6076950"/>
          <p14:tracePt t="84902" x="6010275" y="6076950"/>
          <p14:tracePt t="84911" x="5930900" y="6084888"/>
          <p14:tracePt t="84918" x="5867400" y="6092825"/>
          <p14:tracePt t="84926" x="5795963" y="6092825"/>
          <p14:tracePt t="84935" x="5708650" y="6092825"/>
          <p14:tracePt t="84942" x="5619750" y="6100763"/>
          <p14:tracePt t="84950" x="5540375" y="6100763"/>
          <p14:tracePt t="84959" x="5453063" y="6100763"/>
          <p14:tracePt t="84967" x="5373688" y="6100763"/>
          <p14:tracePt t="84975" x="5292725" y="6100763"/>
          <p14:tracePt t="84983" x="5221288" y="6100763"/>
          <p14:tracePt t="84991" x="5133975" y="6100763"/>
          <p14:tracePt t="84999" x="5070475" y="6100763"/>
          <p14:tracePt t="85007" x="5006975" y="6100763"/>
          <p14:tracePt t="85014" x="4943475" y="6100763"/>
          <p14:tracePt t="85023" x="4878388" y="6100763"/>
          <p14:tracePt t="85031" x="4814888" y="6100763"/>
          <p14:tracePt t="85038" x="4759325" y="6100763"/>
          <p14:tracePt t="85046" x="4711700" y="6100763"/>
          <p14:tracePt t="85054" x="4656138" y="6100763"/>
          <p14:tracePt t="85062" x="4600575" y="6100763"/>
          <p14:tracePt t="85070" x="4551363" y="6100763"/>
          <p14:tracePt t="85078" x="4511675" y="6100763"/>
          <p14:tracePt t="85086" x="4471988" y="6100763"/>
          <p14:tracePt t="85094" x="4424363" y="6100763"/>
          <p14:tracePt t="85102" x="4392613" y="6100763"/>
          <p14:tracePt t="85110" x="4368800" y="6100763"/>
          <p14:tracePt t="85118" x="4344988" y="6100763"/>
          <p14:tracePt t="85127" x="4329113" y="6100763"/>
          <p14:tracePt t="85135" x="4313238" y="6100763"/>
          <p14:tracePt t="85142" x="4305300" y="6100763"/>
          <p14:tracePt t="85158" x="4289425" y="6100763"/>
          <p14:tracePt t="85207" x="4281488" y="6100763"/>
          <p14:tracePt t="85230" x="4273550" y="6100763"/>
          <p14:tracePt t="85238" x="4265613" y="6100763"/>
          <p14:tracePt t="85246" x="4257675" y="6100763"/>
          <p14:tracePt t="85262" x="4249738" y="6100763"/>
          <p14:tracePt t="85270" x="4241800" y="6100763"/>
          <p14:tracePt t="85286" x="4233863" y="6100763"/>
          <p14:tracePt t="85310" x="4225925" y="6100763"/>
          <p14:tracePt t="85407" x="4217988" y="6092825"/>
          <p14:tracePt t="85430" x="4217988" y="6084888"/>
          <p14:tracePt t="85438" x="4210050" y="6084888"/>
          <p14:tracePt t="85471" x="4200525" y="6084888"/>
          <p14:tracePt t="85478" x="4200525" y="6076950"/>
          <p14:tracePt t="85502" x="4192588" y="6069013"/>
          <p14:tracePt t="85694" x="4192588" y="6061075"/>
          <p14:tracePt t="85726" x="4192588" y="6053138"/>
          <p14:tracePt t="85734" x="4192588" y="6045200"/>
          <p14:tracePt t="85742" x="4192588" y="6037263"/>
          <p14:tracePt t="85758" x="4200525" y="6029325"/>
          <p14:tracePt t="85767" x="4200525" y="6021388"/>
          <p14:tracePt t="85782" x="4200525" y="6005513"/>
          <p14:tracePt t="85799" x="4200525" y="5995988"/>
          <p14:tracePt t="85806" x="4200525" y="5988050"/>
          <p14:tracePt t="85814" x="4200525" y="5980113"/>
          <p14:tracePt t="85822" x="4200525" y="5972175"/>
          <p14:tracePt t="85830" x="4210050" y="5972175"/>
          <p14:tracePt t="86142" x="4217988" y="5972175"/>
          <p14:tracePt t="86158" x="4217988" y="5964238"/>
          <p14:tracePt t="87158" x="4217988" y="5956300"/>
          <p14:tracePt t="87174" x="4225925" y="5956300"/>
          <p14:tracePt t="87191" x="4233863" y="5956300"/>
          <p14:tracePt t="87198" x="4233863" y="5948363"/>
          <p14:tracePt t="87246" x="4241800" y="5948363"/>
          <p14:tracePt t="87278" x="4249738" y="5948363"/>
          <p14:tracePt t="87502" x="4249738" y="5940425"/>
          <p14:tracePt t="87542" x="4257675" y="5940425"/>
          <p14:tracePt t="87550" x="4257675" y="5932488"/>
          <p14:tracePt t="87567" x="4265613" y="5924550"/>
          <p14:tracePt t="87591" x="4273550" y="5924550"/>
          <p14:tracePt t="87606" x="4281488" y="5924550"/>
          <p14:tracePt t="87726" x="4289425" y="5924550"/>
          <p14:tracePt t="87742" x="4289425" y="5916613"/>
          <p14:tracePt t="88206" x="4297363" y="5916613"/>
          <p14:tracePt t="88982" x="4297363" y="5924550"/>
          <p14:tracePt t="88998" x="4297363" y="5932488"/>
          <p14:tracePt t="89046" x="4297363" y="5940425"/>
          <p14:tracePt t="90942" x="4297363" y="5948363"/>
          <p14:tracePt t="90966" x="4297363" y="5956300"/>
          <p14:tracePt t="90998" x="4297363" y="5964238"/>
          <p14:tracePt t="94734" x="4297363" y="5972175"/>
          <p14:tracePt t="94758" x="4297363" y="5980113"/>
          <p14:tracePt t="95990" x="4305300" y="5980113"/>
          <p14:tracePt t="95998" x="4313238" y="5980113"/>
          <p14:tracePt t="96014" x="4321175" y="5980113"/>
          <p14:tracePt t="96030" x="4329113" y="5980113"/>
          <p14:tracePt t="96038" x="4337050" y="5988050"/>
          <p14:tracePt t="96046" x="4344988" y="5988050"/>
          <p14:tracePt t="96054" x="4360863" y="5988050"/>
          <p14:tracePt t="96062" x="4376738" y="5988050"/>
          <p14:tracePt t="96070" x="4400550" y="5988050"/>
          <p14:tracePt t="96078" x="4424363" y="5988050"/>
          <p14:tracePt t="96086" x="4432300" y="5995988"/>
          <p14:tracePt t="96094" x="4448175" y="5995988"/>
          <p14:tracePt t="96102" x="4464050" y="5995988"/>
          <p14:tracePt t="96111" x="4487863" y="5995988"/>
          <p14:tracePt t="96118" x="4503738" y="5995988"/>
          <p14:tracePt t="96126" x="4527550" y="5995988"/>
          <p14:tracePt t="96134" x="4551363" y="5995988"/>
          <p14:tracePt t="96142" x="4576763" y="5995988"/>
          <p14:tracePt t="96150" x="4592638" y="5995988"/>
          <p14:tracePt t="96158" x="4616450" y="5995988"/>
          <p14:tracePt t="96166" x="4632325" y="5995988"/>
          <p14:tracePt t="96174" x="4648200" y="5995988"/>
          <p14:tracePt t="96182" x="4656138" y="5995988"/>
          <p14:tracePt t="96191" x="4672013" y="5995988"/>
          <p14:tracePt t="96198" x="4695825" y="5995988"/>
          <p14:tracePt t="96214" x="4711700" y="5995988"/>
          <p14:tracePt t="96222" x="4719638" y="5995988"/>
          <p14:tracePt t="96230" x="4735513" y="5995988"/>
          <p14:tracePt t="96238" x="4751388" y="5995988"/>
          <p14:tracePt t="96246" x="4767263" y="5995988"/>
          <p14:tracePt t="96254" x="4783138" y="5995988"/>
          <p14:tracePt t="96262" x="4799013" y="5995988"/>
          <p14:tracePt t="96270" x="4822825" y="5995988"/>
          <p14:tracePt t="96278" x="4854575" y="5995988"/>
          <p14:tracePt t="96286" x="4878388" y="5995988"/>
          <p14:tracePt t="96294" x="4910138" y="5995988"/>
          <p14:tracePt t="96302" x="4943475" y="5988050"/>
          <p14:tracePt t="96310" x="4983163" y="5980113"/>
          <p14:tracePt t="96318" x="5014913" y="5980113"/>
          <p14:tracePt t="96326" x="5054600" y="5972175"/>
          <p14:tracePt t="96334" x="5102225" y="5972175"/>
          <p14:tracePt t="96342" x="5133975" y="5964238"/>
          <p14:tracePt t="96350" x="5181600" y="5964238"/>
          <p14:tracePt t="96358" x="5221288" y="5964238"/>
          <p14:tracePt t="96366" x="5253038" y="5964238"/>
          <p14:tracePt t="96374" x="5292725" y="5964238"/>
          <p14:tracePt t="96382" x="5334000" y="5948363"/>
          <p14:tracePt t="96391" x="5365750" y="5948363"/>
          <p14:tracePt t="96398" x="5397500" y="5940425"/>
          <p14:tracePt t="96406" x="5429250" y="5940425"/>
          <p14:tracePt t="96415" x="5461000" y="5932488"/>
          <p14:tracePt t="96422" x="5476875" y="5924550"/>
          <p14:tracePt t="96430" x="5500688" y="5916613"/>
          <p14:tracePt t="96438" x="5524500" y="5916613"/>
          <p14:tracePt t="96446" x="5540375" y="5908675"/>
          <p14:tracePt t="96455" x="5564188" y="5892800"/>
          <p14:tracePt t="96462" x="5580063" y="5884863"/>
          <p14:tracePt t="96470" x="5603875" y="5876925"/>
          <p14:tracePt t="96478" x="5627688" y="5868988"/>
          <p14:tracePt t="96486" x="5651500" y="5868988"/>
          <p14:tracePt t="96494" x="5684838" y="5853113"/>
          <p14:tracePt t="96502" x="5700713" y="5837238"/>
          <p14:tracePt t="96510" x="5716588" y="5837238"/>
          <p14:tracePt t="96518" x="5732463" y="5821363"/>
          <p14:tracePt t="96526" x="5756275" y="5813425"/>
          <p14:tracePt t="96534" x="5788025" y="5805488"/>
          <p14:tracePt t="96542" x="5803900" y="5797550"/>
          <p14:tracePt t="96550" x="5827713" y="5781675"/>
          <p14:tracePt t="96558" x="5843588" y="5781675"/>
          <p14:tracePt t="96566" x="5875338" y="5765800"/>
          <p14:tracePt t="96575" x="5883275" y="5749925"/>
          <p14:tracePt t="96582" x="5907088" y="5734050"/>
          <p14:tracePt t="96591" x="5922963" y="5726113"/>
          <p14:tracePt t="96598" x="5938838" y="5710238"/>
          <p14:tracePt t="96606" x="5946775" y="5686425"/>
          <p14:tracePt t="96615" x="5962650" y="5662613"/>
          <p14:tracePt t="96622" x="5970588" y="5637213"/>
          <p14:tracePt t="96631" x="5978525" y="5621338"/>
          <p14:tracePt t="96638" x="5978525" y="5597525"/>
          <p14:tracePt t="96646" x="5978525" y="5581650"/>
          <p14:tracePt t="96654" x="5978525" y="5565775"/>
          <p14:tracePt t="96662" x="5978525" y="5549900"/>
          <p14:tracePt t="96670" x="5978525" y="5534025"/>
          <p14:tracePt t="96678" x="5962650" y="5526088"/>
          <p14:tracePt t="96686" x="5962650" y="5510213"/>
          <p14:tracePt t="96694" x="5954713" y="5502275"/>
          <p14:tracePt t="96702" x="5954713" y="5494338"/>
          <p14:tracePt t="96710" x="5946775" y="5486400"/>
          <p14:tracePt t="97070" x="5938838" y="5494338"/>
          <p14:tracePt t="97078" x="5930900" y="5510213"/>
          <p14:tracePt t="97086" x="5930900" y="5526088"/>
          <p14:tracePt t="97094" x="5915025" y="5549900"/>
          <p14:tracePt t="97102" x="5899150" y="5565775"/>
          <p14:tracePt t="97110" x="5891213" y="5573713"/>
          <p14:tracePt t="97118" x="5875338" y="5597525"/>
          <p14:tracePt t="97126" x="5867400" y="5613400"/>
          <p14:tracePt t="97134" x="5867400" y="5621338"/>
          <p14:tracePt t="97142" x="5867400" y="5629275"/>
          <p14:tracePt t="97158" x="5851525" y="5637213"/>
          <p14:tracePt t="97166" x="5843588" y="5637213"/>
          <p14:tracePt t="97174" x="5835650" y="5637213"/>
          <p14:tracePt t="97191" x="5827713" y="5645150"/>
          <p14:tracePt t="98175" x="5827713" y="5637213"/>
          <p14:tracePt t="98191" x="5835650" y="5637213"/>
          <p14:tracePt t="98255" x="5843588" y="5637213"/>
          <p14:tracePt t="98270" x="5843588" y="5629275"/>
          <p14:tracePt t="98286" x="5843588" y="5621338"/>
          <p14:tracePt t="98318" x="5851525" y="5621338"/>
          <p14:tracePt t="98326" x="5851525" y="5613400"/>
          <p14:tracePt t="98342" x="5859463" y="5605463"/>
          <p14:tracePt t="98350" x="5859463" y="5597525"/>
          <p14:tracePt t="98358" x="5867400" y="5597525"/>
          <p14:tracePt t="98366" x="5875338" y="5589588"/>
          <p14:tracePt t="98375" x="5883275" y="5589588"/>
          <p14:tracePt t="98391" x="5891213" y="5581650"/>
          <p14:tracePt t="98398" x="5899150" y="5581650"/>
          <p14:tracePt t="98406" x="5899150" y="5573713"/>
          <p14:tracePt t="98414" x="5907088" y="5565775"/>
          <p14:tracePt t="98430" x="5915025" y="5557838"/>
          <p14:tracePt t="98446" x="5922963" y="5549900"/>
          <p14:tracePt t="98462" x="5930900" y="5541963"/>
          <p14:tracePt t="98478" x="5930900" y="5534025"/>
          <p14:tracePt t="98486" x="5938838" y="5534025"/>
          <p14:tracePt t="98494" x="5946775" y="5534025"/>
          <p14:tracePt t="98510" x="5946775" y="5526088"/>
          <p14:tracePt t="98518" x="5954713" y="5526088"/>
          <p14:tracePt t="98534" x="5962650" y="5526088"/>
          <p14:tracePt t="98542" x="5962650" y="5518150"/>
          <p14:tracePt t="98550" x="5962650" y="5510213"/>
          <p14:tracePt t="98566" x="5970588" y="5510213"/>
          <p14:tracePt t="98590" x="5970588" y="5502275"/>
          <p14:tracePt t="98598" x="5978525" y="5502275"/>
          <p14:tracePt t="98622" x="5986463" y="5494338"/>
          <p14:tracePt t="98718" x="5994400" y="5494338"/>
          <p14:tracePt t="98750" x="6002338" y="5494338"/>
          <p14:tracePt t="98758" x="6002338" y="5486400"/>
          <p14:tracePt t="98774" x="6010275" y="5486400"/>
          <p14:tracePt t="98782" x="6018213" y="5478463"/>
          <p14:tracePt t="98790" x="6026150" y="5478463"/>
          <p14:tracePt t="98806" x="6034088" y="5462588"/>
          <p14:tracePt t="98815" x="6043613" y="5462588"/>
          <p14:tracePt t="98822" x="6051550" y="5462588"/>
          <p14:tracePt t="98830" x="6059488" y="5462588"/>
          <p14:tracePt t="98838" x="6059488" y="5454650"/>
          <p14:tracePt t="98846" x="6067425" y="5454650"/>
          <p14:tracePt t="98854" x="6067425" y="5446713"/>
          <p14:tracePt t="98862" x="6075363" y="5446713"/>
          <p14:tracePt t="98870" x="6075363" y="5438775"/>
          <p14:tracePt t="98878" x="6083300" y="5430838"/>
          <p14:tracePt t="98886" x="6091238" y="5430838"/>
          <p14:tracePt t="98907" x="6091238" y="5422900"/>
          <p14:tracePt t="98910" x="6099175" y="5422900"/>
          <p14:tracePt t="98918" x="6099175" y="5414963"/>
          <p14:tracePt t="98926" x="6099175" y="5407025"/>
          <p14:tracePt t="98934" x="6115050" y="5407025"/>
          <p14:tracePt t="98950" x="6115050" y="5391150"/>
          <p14:tracePt t="98958" x="6130925" y="5391150"/>
          <p14:tracePt t="98974" x="6130925" y="5383213"/>
          <p14:tracePt t="99062" x="6138863" y="5383213"/>
          <p14:tracePt t="99087" x="6146800" y="5383213"/>
          <p14:tracePt t="99094" x="6154738" y="5383213"/>
          <p14:tracePt t="99103" x="6162675" y="5383213"/>
          <p14:tracePt t="99110" x="6170613" y="5383213"/>
          <p14:tracePt t="99118" x="6186488" y="5383213"/>
          <p14:tracePt t="99126" x="6194425" y="5383213"/>
          <p14:tracePt t="99134" x="6202363" y="5383213"/>
          <p14:tracePt t="99142" x="6218238" y="5383213"/>
          <p14:tracePt t="99150" x="6234113" y="5383213"/>
          <p14:tracePt t="99158" x="6249988" y="5383213"/>
          <p14:tracePt t="99166" x="6265863" y="5375275"/>
          <p14:tracePt t="99174" x="6297613" y="5367338"/>
          <p14:tracePt t="99182" x="6321425" y="5359400"/>
          <p14:tracePt t="99191" x="6337300" y="5359400"/>
          <p14:tracePt t="99198" x="6369050" y="5351463"/>
          <p14:tracePt t="99206" x="6402388" y="5335588"/>
          <p14:tracePt t="99214" x="6426200" y="5327650"/>
          <p14:tracePt t="99222" x="6450013" y="5319713"/>
          <p14:tracePt t="99230" x="6489700" y="5319713"/>
          <p14:tracePt t="99238" x="6497638" y="5310188"/>
          <p14:tracePt t="99246" x="6513513" y="5294313"/>
          <p14:tracePt t="99254" x="6529388" y="5294313"/>
          <p14:tracePt t="99262" x="6545263" y="5294313"/>
          <p14:tracePt t="99270" x="6545263" y="5286375"/>
          <p14:tracePt t="99278" x="6553200" y="5286375"/>
          <p14:tracePt t="99374" x="6561138" y="5286375"/>
          <p14:tracePt t="99391" x="6569075" y="5286375"/>
          <p14:tracePt t="99422" x="6577013" y="5286375"/>
          <p14:tracePt t="99455" x="6584950" y="5286375"/>
          <p14:tracePt t="99486" x="6584950" y="5294313"/>
          <p14:tracePt t="99510" x="6592888" y="5294313"/>
          <p14:tracePt t="99598" x="6600825" y="5294313"/>
          <p14:tracePt t="99662" x="6608763" y="5294313"/>
          <p14:tracePt t="99750" x="6616700" y="5294313"/>
          <p14:tracePt t="99774" x="6624638" y="5286375"/>
          <p14:tracePt t="99798" x="6632575" y="5278438"/>
          <p14:tracePt t="99806" x="6640513" y="5270500"/>
          <p14:tracePt t="99822" x="6648450" y="5262563"/>
          <p14:tracePt t="99854" x="6656388" y="5254625"/>
          <p14:tracePt t="99926" x="6656388" y="5262563"/>
          <p14:tracePt t="99942" x="6656388" y="5278438"/>
          <p14:tracePt t="99950" x="6656388" y="5286375"/>
          <p14:tracePt t="99958" x="6656388" y="5294313"/>
          <p14:tracePt t="99966" x="6648450" y="5310188"/>
          <p14:tracePt t="99982" x="6648450" y="5319713"/>
          <p14:tracePt t="99991" x="6640513" y="5319713"/>
          <p14:tracePt t="100102" x="6640513" y="5310188"/>
          <p14:tracePt t="100110" x="6640513" y="5302250"/>
          <p14:tracePt t="100126" x="6640513" y="5294313"/>
          <p14:tracePt t="100134" x="6640513" y="5278438"/>
          <p14:tracePt t="100150" x="6640513" y="5270500"/>
          <p14:tracePt t="100158" x="6616700" y="5246688"/>
          <p14:tracePt t="100166" x="6592888" y="5222875"/>
          <p14:tracePt t="100174" x="6553200" y="5191125"/>
          <p14:tracePt t="100182" x="6513513" y="5159375"/>
          <p14:tracePt t="100191" x="6473825" y="5127625"/>
          <p14:tracePt t="100198" x="6442075" y="5111750"/>
          <p14:tracePt t="100206" x="6410325" y="5095875"/>
          <p14:tracePt t="100214" x="6384925" y="5087938"/>
          <p14:tracePt t="100222" x="6353175" y="5064125"/>
          <p14:tracePt t="100230" x="6329363" y="5048250"/>
          <p14:tracePt t="100486" x="6376988" y="5056188"/>
          <p14:tracePt t="100494" x="6426200" y="5087938"/>
          <p14:tracePt t="100502" x="6481763" y="5095875"/>
          <p14:tracePt t="100510" x="6553200" y="5111750"/>
          <p14:tracePt t="100518" x="6616700" y="5111750"/>
          <p14:tracePt t="100526" x="6680200" y="5111750"/>
          <p14:tracePt t="100534" x="6743700" y="5111750"/>
          <p14:tracePt t="100542" x="6808788" y="5111750"/>
          <p14:tracePt t="100550" x="6888163" y="5111750"/>
          <p14:tracePt t="100558" x="6959600" y="5103813"/>
          <p14:tracePt t="100566" x="7015163" y="5080000"/>
          <p14:tracePt t="100574" x="7070725" y="5056188"/>
          <p14:tracePt t="100583" x="7118350" y="5024438"/>
          <p14:tracePt t="100590" x="7175500" y="5008563"/>
          <p14:tracePt t="100598" x="7215188" y="4984750"/>
          <p14:tracePt t="100606" x="7270750" y="4967288"/>
          <p14:tracePt t="100615" x="7326313" y="4943475"/>
          <p14:tracePt t="100622" x="7389813" y="4927600"/>
          <p14:tracePt t="100630" x="7445375" y="4919663"/>
          <p14:tracePt t="100638" x="7510463" y="4903788"/>
          <p14:tracePt t="100646" x="7581900" y="4872038"/>
          <p14:tracePt t="100654" x="7645400" y="4856163"/>
          <p14:tracePt t="100662" x="7708900" y="4832350"/>
          <p14:tracePt t="100670" x="7788275" y="4808538"/>
          <p14:tracePt t="100678" x="7851775" y="4776788"/>
          <p14:tracePt t="100686" x="7924800" y="4752975"/>
          <p14:tracePt t="100694" x="7988300" y="4713288"/>
          <p14:tracePt t="100702" x="8067675" y="4681538"/>
          <p14:tracePt t="100710" x="8147050" y="4649788"/>
          <p14:tracePt t="100718" x="8235950" y="4600575"/>
          <p14:tracePt t="100726" x="8315325" y="4568825"/>
          <p14:tracePt t="100734" x="8402638" y="4545013"/>
          <p14:tracePt t="100742" x="8489950" y="4505325"/>
          <p14:tracePt t="100750" x="8577263" y="4481513"/>
          <p14:tracePt t="100758" x="8666163" y="4441825"/>
          <p14:tracePt t="100766" x="8753475" y="4418013"/>
          <p14:tracePt t="100775" x="8824913" y="4386263"/>
          <p14:tracePt t="100782" x="8904288" y="4362450"/>
          <p14:tracePt t="100790" x="8969375" y="4330700"/>
          <p14:tracePt t="100799" x="9048750" y="4306888"/>
          <p14:tracePt t="100807" x="9128125" y="4281488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CE997-BEC6-404E-83AB-B7AA2F0FD0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62025"/>
            <a:ext cx="8425631" cy="484323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식별자의 개념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 엔티티 내의 특정 인스턴스를 구분할 수 있는 단일속성 또는 속성 그룹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식별자 종류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후보 식별자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(Candidate key)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 식별자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(Primary key)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 식별자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(Alternate key)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대리 식별자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(Surrogate key)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 엔트리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(Inversion key)</a:t>
            </a:r>
          </a:p>
        </p:txBody>
      </p:sp>
      <p:sp>
        <p:nvSpPr>
          <p:cNvPr id="58373" name="슬라이드 번호 개체 틀 3">
            <a:extLst>
              <a:ext uri="{FF2B5EF4-FFF2-40B4-BE49-F238E27FC236}">
                <a16:creationId xmlns:a16="http://schemas.microsoft.com/office/drawing/2014/main" id="{518F684C-9892-4D65-AB0E-01D65A2EC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BCB78-65D3-4D32-BBB6-8750233CBA4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253F67-310A-4C55-B143-E4434671682C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62"/>
    </mc:Choice>
    <mc:Fallback>
      <p:transition spd="slow" advTm="75162"/>
    </mc:Fallback>
  </mc:AlternateContent>
  <p:extLst>
    <p:ext uri="{3A86A75C-4F4B-4683-9AE1-C65F6400EC91}">
      <p14:laserTraceLst xmlns:p14="http://schemas.microsoft.com/office/powerpoint/2010/main">
        <p14:tracePtLst>
          <p14:tracePt t="1631" x="8993188" y="3605213"/>
          <p14:tracePt t="1640" x="8848725" y="3613150"/>
          <p14:tracePt t="1647" x="8721725" y="3613150"/>
          <p14:tracePt t="1656" x="8561388" y="3629025"/>
          <p14:tracePt t="1664" x="8386763" y="3629025"/>
          <p14:tracePt t="1672" x="8235950" y="3629025"/>
          <p14:tracePt t="1680" x="8083550" y="3629025"/>
          <p14:tracePt t="1688" x="7948613" y="3629025"/>
          <p14:tracePt t="1696" x="7820025" y="3629025"/>
          <p14:tracePt t="1704" x="7700963" y="3629025"/>
          <p14:tracePt t="1712" x="7573963" y="3629025"/>
          <p14:tracePt t="1720" x="7469188" y="3629025"/>
          <p14:tracePt t="1727" x="7366000" y="3629025"/>
          <p14:tracePt t="1736" x="7254875" y="3629025"/>
          <p14:tracePt t="1743" x="7159625" y="3629025"/>
          <p14:tracePt t="1752" x="7054850" y="3613150"/>
          <p14:tracePt t="1760" x="6959600" y="3613150"/>
          <p14:tracePt t="1767" x="6872288" y="3605213"/>
          <p14:tracePt t="1775" x="6792913" y="3595688"/>
          <p14:tracePt t="1784" x="6711950" y="3595688"/>
          <p14:tracePt t="1791" x="6648450" y="3595688"/>
          <p14:tracePt t="1799" x="6584950" y="3587750"/>
          <p14:tracePt t="1807" x="6521450" y="3587750"/>
          <p14:tracePt t="1815" x="6465888" y="3587750"/>
          <p14:tracePt t="1823" x="6402388" y="3579813"/>
          <p14:tracePt t="1831" x="6361113" y="3579813"/>
          <p14:tracePt t="1840" x="6313488" y="3579813"/>
          <p14:tracePt t="1848" x="6265863" y="3579813"/>
          <p14:tracePt t="1855" x="6218238" y="3579813"/>
          <p14:tracePt t="1863" x="6178550" y="3579813"/>
          <p14:tracePt t="1872" x="6138863" y="3579813"/>
          <p14:tracePt t="1879" x="6107113" y="3579813"/>
          <p14:tracePt t="1888" x="6083300" y="3579813"/>
          <p14:tracePt t="1896" x="6059488" y="3587750"/>
          <p14:tracePt t="1904" x="6034088" y="3587750"/>
          <p14:tracePt t="1912" x="6010275" y="3587750"/>
          <p14:tracePt t="1920" x="5994400" y="3587750"/>
          <p14:tracePt t="1928" x="5970588" y="3587750"/>
          <p14:tracePt t="1936" x="5954713" y="3587750"/>
          <p14:tracePt t="1944" x="5938838" y="3595688"/>
          <p14:tracePt t="1952" x="5915025" y="3595688"/>
          <p14:tracePt t="1960" x="5899150" y="3595688"/>
          <p14:tracePt t="1967" x="5883275" y="3595688"/>
          <p14:tracePt t="1976" x="5859463" y="3595688"/>
          <p14:tracePt t="1984" x="5835650" y="3595688"/>
          <p14:tracePt t="1992" x="5819775" y="3595688"/>
          <p14:tracePt t="1999" x="5795963" y="3605213"/>
          <p14:tracePt t="2008" x="5772150" y="3605213"/>
          <p14:tracePt t="2015" x="5756275" y="3605213"/>
          <p14:tracePt t="2023" x="5732463" y="3613150"/>
          <p14:tracePt t="2031" x="5708650" y="3613150"/>
          <p14:tracePt t="2040" x="5692775" y="3613150"/>
          <p14:tracePt t="2047" x="5676900" y="3621088"/>
          <p14:tracePt t="2055" x="5659438" y="3621088"/>
          <p14:tracePt t="2063" x="5635625" y="3621088"/>
          <p14:tracePt t="2072" x="5619750" y="3621088"/>
          <p14:tracePt t="2079" x="5595938" y="3621088"/>
          <p14:tracePt t="2087" x="5580063" y="3621088"/>
          <p14:tracePt t="2096" x="5564188" y="3621088"/>
          <p14:tracePt t="2104" x="5540375" y="3621088"/>
          <p14:tracePt t="2112" x="5524500" y="3621088"/>
          <p14:tracePt t="2120" x="5508625" y="3621088"/>
          <p14:tracePt t="2128" x="5484813" y="3613150"/>
          <p14:tracePt t="2136" x="5468938" y="3605213"/>
          <p14:tracePt t="2144" x="5445125" y="3605213"/>
          <p14:tracePt t="2152" x="5421313" y="3605213"/>
          <p14:tracePt t="2160" x="5405438" y="3595688"/>
          <p14:tracePt t="2179" x="5365750" y="3579813"/>
          <p14:tracePt t="2184" x="5349875" y="3579813"/>
          <p14:tracePt t="2191" x="5326063" y="3579813"/>
          <p14:tracePt t="2199" x="5292725" y="3571875"/>
          <p14:tracePt t="2208" x="5268913" y="3571875"/>
          <p14:tracePt t="2216" x="5253038" y="3563938"/>
          <p14:tracePt t="2223" x="5229225" y="3556000"/>
          <p14:tracePt t="2232" x="5205413" y="3556000"/>
          <p14:tracePt t="2240" x="5189538" y="3556000"/>
          <p14:tracePt t="2247" x="5165725" y="3556000"/>
          <p14:tracePt t="2256" x="5149850" y="3548063"/>
          <p14:tracePt t="2263" x="5126038" y="3548063"/>
          <p14:tracePt t="2271" x="5102225" y="3540125"/>
          <p14:tracePt t="2279" x="5086350" y="3540125"/>
          <p14:tracePt t="2288" x="5062538" y="3532188"/>
          <p14:tracePt t="2296" x="5038725" y="3532188"/>
          <p14:tracePt t="2303" x="5014913" y="3532188"/>
          <p14:tracePt t="2312" x="4991100" y="3532188"/>
          <p14:tracePt t="2319" x="4967288" y="3532188"/>
          <p14:tracePt t="2328" x="4943475" y="3532188"/>
          <p14:tracePt t="2336" x="4918075" y="3532188"/>
          <p14:tracePt t="2343" x="4894263" y="3532188"/>
          <p14:tracePt t="2352" x="4862513" y="3532188"/>
          <p14:tracePt t="2360" x="4838700" y="3532188"/>
          <p14:tracePt t="2368" x="4814888" y="3532188"/>
          <p14:tracePt t="2375" x="4783138" y="3532188"/>
          <p14:tracePt t="2384" x="4751388" y="3532188"/>
          <p14:tracePt t="2392" x="4719638" y="3532188"/>
          <p14:tracePt t="2400" x="4687888" y="3532188"/>
          <p14:tracePt t="2408" x="4656138" y="3532188"/>
          <p14:tracePt t="2415" x="4632325" y="3524250"/>
          <p14:tracePt t="2423" x="4584700" y="3524250"/>
          <p14:tracePt t="2431" x="4559300" y="3524250"/>
          <p14:tracePt t="2439" x="4527550" y="3524250"/>
          <p14:tracePt t="2448" x="4495800" y="3524250"/>
          <p14:tracePt t="2456" x="4479925" y="3516313"/>
          <p14:tracePt t="2464" x="4456113" y="3516313"/>
          <p14:tracePt t="2472" x="4424363" y="3508375"/>
          <p14:tracePt t="2480" x="4416425" y="3508375"/>
          <p14:tracePt t="2488" x="4400550" y="3508375"/>
          <p14:tracePt t="2496" x="4384675" y="3508375"/>
          <p14:tracePt t="2504" x="4376738" y="3508375"/>
          <p14:tracePt t="2513" x="4368800" y="3500438"/>
          <p14:tracePt t="2536" x="4360863" y="3492500"/>
          <p14:tracePt t="3376" x="4360863" y="3484563"/>
          <p14:tracePt t="3400" x="4352925" y="3484563"/>
          <p14:tracePt t="3416" x="4352925" y="3476625"/>
          <p14:tracePt t="3688" x="4344988" y="3476625"/>
          <p14:tracePt t="4464" x="4337050" y="3476625"/>
          <p14:tracePt t="9832" x="4329113" y="3476625"/>
          <p14:tracePt t="9840" x="4305300" y="3468688"/>
          <p14:tracePt t="9847" x="4257675" y="3436938"/>
          <p14:tracePt t="9855" x="4210050" y="3413125"/>
          <p14:tracePt t="9863" x="4152900" y="3389313"/>
          <p14:tracePt t="9871" x="4105275" y="3373438"/>
          <p14:tracePt t="9879" x="4097338" y="3365500"/>
          <p14:tracePt t="9887" x="4089400" y="3357563"/>
          <p14:tracePt t="9895" x="4081463" y="3357563"/>
          <p14:tracePt t="9920" x="4081463" y="3349625"/>
          <p14:tracePt t="9927" x="4081463" y="3341688"/>
          <p14:tracePt t="9936" x="4081463" y="3333750"/>
          <p14:tracePt t="9943" x="4081463" y="3325813"/>
          <p14:tracePt t="9952" x="4073525" y="3309938"/>
          <p14:tracePt t="9960" x="4065588" y="3294063"/>
          <p14:tracePt t="9968" x="4065588" y="3270250"/>
          <p14:tracePt t="9975" x="4049713" y="3244850"/>
          <p14:tracePt t="9984" x="4033838" y="3213100"/>
          <p14:tracePt t="9991" x="4017963" y="3181350"/>
          <p14:tracePt t="9999" x="4002088" y="3149600"/>
          <p14:tracePt t="10008" x="3978275" y="3109913"/>
          <p14:tracePt t="10016" x="3946525" y="3062288"/>
          <p14:tracePt t="10024" x="3922713" y="3022600"/>
          <p14:tracePt t="10031" x="3898900" y="2990850"/>
          <p14:tracePt t="10040" x="3867150" y="2951163"/>
          <p14:tracePt t="10047" x="3859213" y="2909888"/>
          <p14:tracePt t="10056" x="3833813" y="2886075"/>
          <p14:tracePt t="10063" x="3810000" y="2854325"/>
          <p14:tracePt t="10071" x="3794125" y="2830513"/>
          <p14:tracePt t="10080" x="3762375" y="2806700"/>
          <p14:tracePt t="10087" x="3738563" y="2790825"/>
          <p14:tracePt t="10096" x="3706813" y="2759075"/>
          <p14:tracePt t="10104" x="3683000" y="2727325"/>
          <p14:tracePt t="10112" x="3651250" y="2695575"/>
          <p14:tracePt t="10120" x="3611563" y="2655888"/>
          <p14:tracePt t="10128" x="3563938" y="2616200"/>
          <p14:tracePt t="10135" x="3532188" y="2576513"/>
          <p14:tracePt t="10143" x="3484563" y="2543175"/>
          <p14:tracePt t="10151" x="3451225" y="2511425"/>
          <p14:tracePt t="10159" x="3411538" y="2479675"/>
          <p14:tracePt t="10179" x="3348038" y="2432050"/>
          <p14:tracePt t="10183" x="3324225" y="2416175"/>
          <p14:tracePt t="10191" x="3300413" y="2408238"/>
          <p14:tracePt t="10199" x="3268663" y="2400300"/>
          <p14:tracePt t="10207" x="3244850" y="2392363"/>
          <p14:tracePt t="10215" x="3228975" y="2384425"/>
          <p14:tracePt t="10223" x="3213100" y="2384425"/>
          <p14:tracePt t="10231" x="3189288" y="2376488"/>
          <p14:tracePt t="10240" x="3173413" y="2368550"/>
          <p14:tracePt t="10247" x="3157538" y="2360613"/>
          <p14:tracePt t="10256" x="3133725" y="2360613"/>
          <p14:tracePt t="10263" x="3109913" y="2360613"/>
          <p14:tracePt t="10271" x="3084513" y="2360613"/>
          <p14:tracePt t="10279" x="3060700" y="2360613"/>
          <p14:tracePt t="10287" x="3036888" y="2360613"/>
          <p14:tracePt t="10296" x="3013075" y="2352675"/>
          <p14:tracePt t="10303" x="2981325" y="2352675"/>
          <p14:tracePt t="10312" x="2957513" y="2344738"/>
          <p14:tracePt t="10320" x="2925763" y="2344738"/>
          <p14:tracePt t="10328" x="2909888" y="2344738"/>
          <p14:tracePt t="10336" x="2894013" y="2344738"/>
          <p14:tracePt t="10344" x="2878138" y="2344738"/>
          <p14:tracePt t="10351" x="2870200" y="2344738"/>
          <p14:tracePt t="10496" x="2878138" y="2344738"/>
          <p14:tracePt t="10512" x="2886075" y="2344738"/>
          <p14:tracePt t="10527" x="2894013" y="2344738"/>
          <p14:tracePt t="10552" x="2901950" y="2344738"/>
          <p14:tracePt t="10559" x="2909888" y="2352675"/>
          <p14:tracePt t="10567" x="2917825" y="2352675"/>
          <p14:tracePt t="10575" x="2925763" y="2352675"/>
          <p14:tracePt t="10583" x="2933700" y="2360613"/>
          <p14:tracePt t="10591" x="2941638" y="2360613"/>
          <p14:tracePt t="10599" x="2957513" y="2360613"/>
          <p14:tracePt t="10607" x="2973388" y="2368550"/>
          <p14:tracePt t="10615" x="2989263" y="2376488"/>
          <p14:tracePt t="10623" x="3005138" y="2376488"/>
          <p14:tracePt t="10631" x="3028950" y="2376488"/>
          <p14:tracePt t="10640" x="3052763" y="2384425"/>
          <p14:tracePt t="10647" x="3092450" y="2392363"/>
          <p14:tracePt t="10656" x="3117850" y="2392363"/>
          <p14:tracePt t="10664" x="3141663" y="2400300"/>
          <p14:tracePt t="10671" x="3157538" y="2408238"/>
          <p14:tracePt t="10679" x="3181350" y="2408238"/>
          <p14:tracePt t="10688" x="3189288" y="2408238"/>
          <p14:tracePt t="10695" x="3205163" y="2416175"/>
          <p14:tracePt t="10712" x="3213100" y="2416175"/>
          <p14:tracePt t="11063" x="3213100" y="2424113"/>
          <p14:tracePt t="11079" x="3213100" y="2432050"/>
          <p14:tracePt t="11088" x="3213100" y="2439988"/>
          <p14:tracePt t="11095" x="3213100" y="2447925"/>
          <p14:tracePt t="11112" x="3213100" y="2455863"/>
          <p14:tracePt t="24952" x="3197225" y="2455863"/>
          <p14:tracePt t="25024" x="3205163" y="2455863"/>
          <p14:tracePt t="25039" x="3221038" y="2463800"/>
          <p14:tracePt t="25048" x="3228975" y="2471738"/>
          <p14:tracePt t="25055" x="3236913" y="2471738"/>
          <p14:tracePt t="26304" x="3221038" y="2471738"/>
          <p14:tracePt t="26311" x="3205163" y="2471738"/>
          <p14:tracePt t="26319" x="3181350" y="2471738"/>
          <p14:tracePt t="26328" x="3165475" y="2471738"/>
          <p14:tracePt t="26335" x="3141663" y="2471738"/>
          <p14:tracePt t="26472" x="3149600" y="2471738"/>
          <p14:tracePt t="26479" x="3157538" y="2471738"/>
          <p14:tracePt t="26495" x="3165475" y="2471738"/>
          <p14:tracePt t="26511" x="3173413" y="2463800"/>
          <p14:tracePt t="26519" x="3181350" y="2463800"/>
          <p14:tracePt t="26528" x="3197225" y="2463800"/>
          <p14:tracePt t="26535" x="3213100" y="2455863"/>
          <p14:tracePt t="26543" x="3236913" y="2455863"/>
          <p14:tracePt t="26551" x="3252788" y="2455863"/>
          <p14:tracePt t="26559" x="3276600" y="2455863"/>
          <p14:tracePt t="26567" x="3292475" y="2455863"/>
          <p14:tracePt t="26575" x="3316288" y="2455863"/>
          <p14:tracePt t="26583" x="3324225" y="2455863"/>
          <p14:tracePt t="26591" x="3348038" y="2455863"/>
          <p14:tracePt t="26599" x="3363913" y="2463800"/>
          <p14:tracePt t="26607" x="3363913" y="2471738"/>
          <p14:tracePt t="26615" x="3387725" y="2487613"/>
          <p14:tracePt t="26623" x="3403600" y="2511425"/>
          <p14:tracePt t="26631" x="3419475" y="2535238"/>
          <p14:tracePt t="26639" x="3435350" y="2566988"/>
          <p14:tracePt t="26647" x="3459163" y="2592388"/>
          <p14:tracePt t="26655" x="3476625" y="2616200"/>
          <p14:tracePt t="26663" x="3484563" y="2655888"/>
          <p14:tracePt t="26671" x="3500438" y="2703513"/>
          <p14:tracePt t="26679" x="3516313" y="2735263"/>
          <p14:tracePt t="26687" x="3524250" y="2782888"/>
          <p14:tracePt t="26696" x="3540125" y="2838450"/>
          <p14:tracePt t="26704" x="3548063" y="2878138"/>
          <p14:tracePt t="26711" x="3548063" y="2927350"/>
          <p14:tracePt t="26719" x="3548063" y="2974975"/>
          <p14:tracePt t="26727" x="3548063" y="3022600"/>
          <p14:tracePt t="26735" x="3548063" y="3054350"/>
          <p14:tracePt t="26743" x="3548063" y="3094038"/>
          <p14:tracePt t="26751" x="3548063" y="3133725"/>
          <p14:tracePt t="26759" x="3548063" y="3157538"/>
          <p14:tracePt t="26768" x="3548063" y="3181350"/>
          <p14:tracePt t="26775" x="3548063" y="3205163"/>
          <p14:tracePt t="26784" x="3548063" y="3228975"/>
          <p14:tracePt t="26791" x="3548063" y="3252788"/>
          <p14:tracePt t="26800" x="3548063" y="3278188"/>
          <p14:tracePt t="26808" x="3548063" y="3309938"/>
          <p14:tracePt t="26815" x="3548063" y="3325813"/>
          <p14:tracePt t="26823" x="3548063" y="3341688"/>
          <p14:tracePt t="26831" x="3548063" y="3349625"/>
          <p14:tracePt t="26839" x="3548063" y="3357563"/>
          <p14:tracePt t="26871" x="3563938" y="3349625"/>
          <p14:tracePt t="26879" x="3571875" y="3325813"/>
          <p14:tracePt t="26887" x="3595688" y="3294063"/>
          <p14:tracePt t="26896" x="3627438" y="3252788"/>
          <p14:tracePt t="26904" x="3667125" y="3221038"/>
          <p14:tracePt t="26911" x="3722688" y="3197225"/>
          <p14:tracePt t="26919" x="3762375" y="3157538"/>
          <p14:tracePt t="26928" x="3794125" y="3125788"/>
          <p14:tracePt t="26935" x="3817938" y="3094038"/>
          <p14:tracePt t="26943" x="3833813" y="3038475"/>
          <p14:tracePt t="26951" x="3851275" y="3022600"/>
          <p14:tracePt t="27160" x="3825875" y="3046413"/>
          <p14:tracePt t="27167" x="3802063" y="3070225"/>
          <p14:tracePt t="27175" x="3762375" y="3094038"/>
          <p14:tracePt t="27183" x="3730625" y="3101975"/>
          <p14:tracePt t="27191" x="3690938" y="3125788"/>
          <p14:tracePt t="27199" x="3651250" y="3149600"/>
          <p14:tracePt t="27207" x="3611563" y="3181350"/>
          <p14:tracePt t="27215" x="3563938" y="3205163"/>
          <p14:tracePt t="27223" x="3532188" y="3228975"/>
          <p14:tracePt t="27232" x="3492500" y="3244850"/>
          <p14:tracePt t="27239" x="3467100" y="3262313"/>
          <p14:tracePt t="27247" x="3435350" y="3286125"/>
          <p14:tracePt t="27255" x="3411538" y="3302000"/>
          <p14:tracePt t="27263" x="3395663" y="3325813"/>
          <p14:tracePt t="27271" x="3379788" y="3349625"/>
          <p14:tracePt t="27279" x="3348038" y="3365500"/>
          <p14:tracePt t="27287" x="3348038" y="3413125"/>
          <p14:tracePt t="27295" x="3324225" y="3460750"/>
          <p14:tracePt t="27303" x="3300413" y="3508375"/>
          <p14:tracePt t="27312" x="3292475" y="3540125"/>
          <p14:tracePt t="27319" x="3276600" y="3556000"/>
          <p14:tracePt t="27328" x="3268663" y="3563938"/>
          <p14:tracePt t="27335" x="3252788" y="3587750"/>
          <p14:tracePt t="27343" x="3244850" y="3605213"/>
          <p14:tracePt t="27351" x="3228975" y="3621088"/>
          <p14:tracePt t="27359" x="3221038" y="3636963"/>
          <p14:tracePt t="27367" x="3205163" y="3652838"/>
          <p14:tracePt t="27375" x="3205163" y="3676650"/>
          <p14:tracePt t="27383" x="3197225" y="3692525"/>
          <p14:tracePt t="27391" x="3189288" y="3708400"/>
          <p14:tracePt t="27399" x="3189288" y="3732213"/>
          <p14:tracePt t="27407" x="3181350" y="3748088"/>
          <p14:tracePt t="27415" x="3181350" y="3763963"/>
          <p14:tracePt t="27423" x="3181350" y="3787775"/>
          <p14:tracePt t="27431" x="3181350" y="3803650"/>
          <p14:tracePt t="27439" x="3181350" y="3811588"/>
          <p14:tracePt t="27447" x="3181350" y="3819525"/>
          <p14:tracePt t="27455" x="3181350" y="3835400"/>
          <p14:tracePt t="27463" x="3181350" y="3851275"/>
          <p14:tracePt t="27471" x="3181350" y="3859213"/>
          <p14:tracePt t="27487" x="3181350" y="3867150"/>
          <p14:tracePt t="27495" x="3181350" y="3875088"/>
          <p14:tracePt t="27511" x="3181350" y="3883025"/>
          <p14:tracePt t="27544" x="3181350" y="3890963"/>
          <p14:tracePt t="27720" x="3181350" y="3898900"/>
          <p14:tracePt t="27728" x="3181350" y="3906838"/>
          <p14:tracePt t="27751" x="3173413" y="3914775"/>
          <p14:tracePt t="27767" x="3173413" y="3922713"/>
          <p14:tracePt t="27784" x="3173413" y="3930650"/>
          <p14:tracePt t="27800" x="3173413" y="3938588"/>
          <p14:tracePt t="27815" x="3173413" y="3948113"/>
          <p14:tracePt t="27856" x="3173413" y="3956050"/>
          <p14:tracePt t="27863" x="3165475" y="3956050"/>
          <p14:tracePt t="28072" x="3165475" y="3963988"/>
          <p14:tracePt t="28079" x="3165475" y="3971925"/>
          <p14:tracePt t="28095" x="3165475" y="3979863"/>
          <p14:tracePt t="28103" x="3165475" y="3987800"/>
          <p14:tracePt t="28119" x="3165475" y="3995738"/>
          <p14:tracePt t="28135" x="3165475" y="4003675"/>
          <p14:tracePt t="28143" x="3165475" y="4011613"/>
          <p14:tracePt t="28161" x="3149600" y="4027488"/>
          <p14:tracePt t="28175" x="3149600" y="4035425"/>
          <p14:tracePt t="28191" x="3149600" y="4043363"/>
          <p14:tracePt t="28199" x="3149600" y="4051300"/>
          <p14:tracePt t="28215" x="3149600" y="4059238"/>
          <p14:tracePt t="28239" x="3149600" y="4067175"/>
          <p14:tracePt t="28631" x="3141663" y="4067175"/>
          <p14:tracePt t="28655" x="3133725" y="4067175"/>
          <p14:tracePt t="28663" x="3125788" y="4067175"/>
          <p14:tracePt t="28679" x="3117850" y="4059238"/>
          <p14:tracePt t="28687" x="3109913" y="4051300"/>
          <p14:tracePt t="28695" x="3109913" y="4035425"/>
          <p14:tracePt t="28703" x="3109913" y="4027488"/>
          <p14:tracePt t="28711" x="3100388" y="4019550"/>
          <p14:tracePt t="28719" x="3092450" y="4011613"/>
          <p14:tracePt t="28736" x="3092450" y="3995738"/>
          <p14:tracePt t="28751" x="3084513" y="3987800"/>
          <p14:tracePt t="28759" x="3084513" y="3971925"/>
          <p14:tracePt t="28767" x="3076575" y="3956050"/>
          <p14:tracePt t="28775" x="3068638" y="3948113"/>
          <p14:tracePt t="28783" x="3068638" y="3938588"/>
          <p14:tracePt t="28791" x="3060700" y="3930650"/>
          <p14:tracePt t="28799" x="3052763" y="3922713"/>
          <p14:tracePt t="28815" x="3044825" y="3922713"/>
          <p14:tracePt t="28823" x="3044825" y="3914775"/>
          <p14:tracePt t="28847" x="3036888" y="3906838"/>
          <p14:tracePt t="28951" x="3028950" y="3906838"/>
          <p14:tracePt t="29295" x="3028950" y="3914775"/>
          <p14:tracePt t="29359" x="3028950" y="3922713"/>
          <p14:tracePt t="29591" x="3021013" y="3938588"/>
          <p14:tracePt t="29607" x="3021013" y="3948113"/>
          <p14:tracePt t="29615" x="3013075" y="3956050"/>
          <p14:tracePt t="29623" x="3005138" y="3963988"/>
          <p14:tracePt t="29631" x="2997200" y="3971925"/>
          <p14:tracePt t="29647" x="2997200" y="3987800"/>
          <p14:tracePt t="29655" x="2989263" y="3995738"/>
          <p14:tracePt t="29663" x="2981325" y="4003675"/>
          <p14:tracePt t="29671" x="2981325" y="4019550"/>
          <p14:tracePt t="29679" x="2973388" y="4019550"/>
          <p14:tracePt t="29687" x="2965450" y="4035425"/>
          <p14:tracePt t="29695" x="2957513" y="4051300"/>
          <p14:tracePt t="29703" x="2949575" y="4059238"/>
          <p14:tracePt t="29711" x="2941638" y="4075113"/>
          <p14:tracePt t="29719" x="2941638" y="4083050"/>
          <p14:tracePt t="29728" x="2933700" y="4090988"/>
          <p14:tracePt t="29735" x="2925763" y="4106863"/>
          <p14:tracePt t="29751" x="2917825" y="4114800"/>
          <p14:tracePt t="29759" x="2917825" y="4122738"/>
          <p14:tracePt t="29767" x="2909888" y="4130675"/>
          <p14:tracePt t="29784" x="2901950" y="4138613"/>
          <p14:tracePt t="29800" x="2894013" y="4154488"/>
          <p14:tracePt t="29815" x="2886075" y="4170363"/>
          <p14:tracePt t="29823" x="2878138" y="4170363"/>
          <p14:tracePt t="29831" x="2878138" y="4178300"/>
          <p14:tracePt t="29839" x="2878138" y="4186238"/>
          <p14:tracePt t="29847" x="2870200" y="4194175"/>
          <p14:tracePt t="29855" x="2870200" y="4202113"/>
          <p14:tracePt t="29863" x="2862263" y="4210050"/>
          <p14:tracePt t="29871" x="2854325" y="4217988"/>
          <p14:tracePt t="29888" x="2846388" y="4225925"/>
          <p14:tracePt t="29895" x="2846388" y="4233863"/>
          <p14:tracePt t="29903" x="2846388" y="4241800"/>
          <p14:tracePt t="29920" x="2838450" y="4241800"/>
          <p14:tracePt t="29928" x="2838450" y="4249738"/>
          <p14:tracePt t="29959" x="2830513" y="4257675"/>
          <p14:tracePt t="30096" x="2822575" y="4257675"/>
          <p14:tracePt t="30119" x="2822575" y="4265613"/>
          <p14:tracePt t="30168" x="2814638" y="4265613"/>
          <p14:tracePt t="30248" x="2806700" y="4265613"/>
          <p14:tracePt t="30335" x="2798763" y="4273550"/>
          <p14:tracePt t="30928" x="2790825" y="4273550"/>
          <p14:tracePt t="31408" x="2782888" y="4273550"/>
          <p14:tracePt t="31415" x="2774950" y="4273550"/>
          <p14:tracePt t="31423" x="2774950" y="4281488"/>
          <p14:tracePt t="31431" x="2767013" y="4291013"/>
          <p14:tracePt t="31439" x="2751138" y="4291013"/>
          <p14:tracePt t="31447" x="2741613" y="4306888"/>
          <p14:tracePt t="31455" x="2725738" y="4306888"/>
          <p14:tracePt t="31463" x="2709863" y="4322763"/>
          <p14:tracePt t="31471" x="2701925" y="4330700"/>
          <p14:tracePt t="31479" x="2686050" y="4338638"/>
          <p14:tracePt t="31487" x="2662238" y="4346575"/>
          <p14:tracePt t="31496" x="2654300" y="4354513"/>
          <p14:tracePt t="31503" x="2646363" y="4354513"/>
          <p14:tracePt t="31511" x="2630488" y="4362450"/>
          <p14:tracePt t="31519" x="2622550" y="4370388"/>
          <p14:tracePt t="31528" x="2614613" y="4370388"/>
          <p14:tracePt t="31543" x="2606675" y="4370388"/>
          <p14:tracePt t="31631" x="2598738" y="4378325"/>
          <p14:tracePt t="31663" x="2590800" y="4378325"/>
          <p14:tracePt t="31704" x="2582863" y="4386263"/>
          <p14:tracePt t="31752" x="2574925" y="4394200"/>
          <p14:tracePt t="31767" x="2566988" y="4402138"/>
          <p14:tracePt t="31792" x="2559050" y="4410075"/>
          <p14:tracePt t="31815" x="2543175" y="4425950"/>
          <p14:tracePt t="31847" x="2535238" y="4433888"/>
          <p14:tracePt t="31855" x="2527300" y="4441825"/>
          <p14:tracePt t="31863" x="2527300" y="4449763"/>
          <p14:tracePt t="31895" x="2527300" y="4457700"/>
          <p14:tracePt t="31919" x="2519363" y="4465638"/>
          <p14:tracePt t="31935" x="2511425" y="4473575"/>
          <p14:tracePt t="32007" x="2511425" y="4481513"/>
          <p14:tracePt t="32023" x="2503488" y="4489450"/>
          <p14:tracePt t="32039" x="2503488" y="4497388"/>
          <p14:tracePt t="32064" x="2495550" y="4513263"/>
          <p14:tracePt t="32087" x="2495550" y="4529138"/>
          <p14:tracePt t="32095" x="2487613" y="4529138"/>
          <p14:tracePt t="32103" x="2487613" y="4537075"/>
          <p14:tracePt t="32119" x="2487613" y="4545013"/>
          <p14:tracePt t="32143" x="2487613" y="4552950"/>
          <p14:tracePt t="32160" x="2479675" y="4560888"/>
          <p14:tracePt t="32191" x="2479675" y="4568825"/>
          <p14:tracePt t="32231" x="2479675" y="4576763"/>
          <p14:tracePt t="34463" x="2479675" y="4560888"/>
          <p14:tracePt t="34471" x="2479675" y="4529138"/>
          <p14:tracePt t="34479" x="2479675" y="4513263"/>
          <p14:tracePt t="34488" x="2479675" y="4489450"/>
          <p14:tracePt t="34495" x="2479675" y="4457700"/>
          <p14:tracePt t="34503" x="2479675" y="4441825"/>
          <p14:tracePt t="34511" x="2479675" y="4418013"/>
          <p14:tracePt t="34520" x="2479675" y="4394200"/>
          <p14:tracePt t="34527" x="2479675" y="4378325"/>
          <p14:tracePt t="34535" x="2479675" y="4362450"/>
          <p14:tracePt t="34543" x="2479675" y="4346575"/>
          <p14:tracePt t="34552" x="2479675" y="4338638"/>
          <p14:tracePt t="34559" x="2487613" y="4330700"/>
          <p14:tracePt t="34567" x="2487613" y="4314825"/>
          <p14:tracePt t="34575" x="2495550" y="4306888"/>
          <p14:tracePt t="34583" x="2495550" y="4298950"/>
          <p14:tracePt t="34591" x="2495550" y="4291013"/>
          <p14:tracePt t="34599" x="2495550" y="4281488"/>
          <p14:tracePt t="34607" x="2495550" y="4273550"/>
          <p14:tracePt t="34615" x="2495550" y="4249738"/>
          <p14:tracePt t="34623" x="2495550" y="4233863"/>
          <p14:tracePt t="34631" x="2495550" y="4217988"/>
          <p14:tracePt t="34639" x="2495550" y="4202113"/>
          <p14:tracePt t="34647" x="2495550" y="4186238"/>
          <p14:tracePt t="34655" x="2503488" y="4178300"/>
          <p14:tracePt t="34663" x="2503488" y="4154488"/>
          <p14:tracePt t="34671" x="2503488" y="4146550"/>
          <p14:tracePt t="34679" x="2503488" y="4138613"/>
          <p14:tracePt t="34687" x="2503488" y="4130675"/>
          <p14:tracePt t="34695" x="2503488" y="4114800"/>
          <p14:tracePt t="34711" x="2503488" y="4098925"/>
          <p14:tracePt t="34719" x="2503488" y="4083050"/>
          <p14:tracePt t="34728" x="2503488" y="4067175"/>
          <p14:tracePt t="34735" x="2503488" y="4043363"/>
          <p14:tracePt t="34744" x="2503488" y="4027488"/>
          <p14:tracePt t="34751" x="2503488" y="4011613"/>
          <p14:tracePt t="34759" x="2503488" y="3995738"/>
          <p14:tracePt t="34769" x="2503488" y="3979863"/>
          <p14:tracePt t="34775" x="2495550" y="3963988"/>
          <p14:tracePt t="34783" x="2487613" y="3930650"/>
          <p14:tracePt t="34791" x="2487613" y="3914775"/>
          <p14:tracePt t="34799" x="2479675" y="3898900"/>
          <p14:tracePt t="34807" x="2471738" y="3883025"/>
          <p14:tracePt t="34815" x="2471738" y="3875088"/>
          <p14:tracePt t="34823" x="2455863" y="3851275"/>
          <p14:tracePt t="34831" x="2455863" y="3843338"/>
          <p14:tracePt t="34839" x="2455863" y="3827463"/>
          <p14:tracePt t="34847" x="2447925" y="3819525"/>
          <p14:tracePt t="34855" x="2447925" y="3803650"/>
          <p14:tracePt t="34863" x="2439988" y="3787775"/>
          <p14:tracePt t="34871" x="2439988" y="3779838"/>
          <p14:tracePt t="34879" x="2439988" y="3771900"/>
          <p14:tracePt t="34888" x="2439988" y="3756025"/>
          <p14:tracePt t="34895" x="2439988" y="3740150"/>
          <p14:tracePt t="34903" x="2439988" y="3732213"/>
          <p14:tracePt t="34911" x="2432050" y="3716338"/>
          <p14:tracePt t="34919" x="2432050" y="3708400"/>
          <p14:tracePt t="34928" x="2424113" y="3700463"/>
          <p14:tracePt t="34935" x="2424113" y="3692525"/>
          <p14:tracePt t="34943" x="2424113" y="3684588"/>
          <p14:tracePt t="34951" x="2424113" y="3676650"/>
          <p14:tracePt t="34967" x="2424113" y="3668713"/>
          <p14:tracePt t="35200" x="2424113" y="3660775"/>
          <p14:tracePt t="35223" x="2416175" y="3652838"/>
          <p14:tracePt t="35239" x="2416175" y="3644900"/>
          <p14:tracePt t="35263" x="2416175" y="3636963"/>
          <p14:tracePt t="35287" x="2408238" y="3629025"/>
          <p14:tracePt t="35295" x="2400300" y="3629025"/>
          <p14:tracePt t="36519" x="2408238" y="3629025"/>
          <p14:tracePt t="36535" x="2416175" y="3621088"/>
          <p14:tracePt t="36560" x="2416175" y="3613150"/>
          <p14:tracePt t="36575" x="2424113" y="3613150"/>
          <p14:tracePt t="36591" x="2424113" y="3605213"/>
          <p14:tracePt t="36615" x="2432050" y="3605213"/>
          <p14:tracePt t="36631" x="2432050" y="3595688"/>
          <p14:tracePt t="36663" x="2432050" y="3587750"/>
          <p14:tracePt t="36679" x="2439988" y="3587750"/>
          <p14:tracePt t="36687" x="2439988" y="3579813"/>
          <p14:tracePt t="36703" x="2439988" y="3571875"/>
          <p14:tracePt t="36727" x="2447925" y="3563938"/>
          <p14:tracePt t="36776" x="2447925" y="3556000"/>
          <p14:tracePt t="36783" x="2447925" y="3548063"/>
          <p14:tracePt t="36799" x="2447925" y="3540125"/>
          <p14:tracePt t="36816" x="2447925" y="3532188"/>
          <p14:tracePt t="36831" x="2447925" y="3524250"/>
          <p14:tracePt t="36911" x="2439988" y="3516313"/>
          <p14:tracePt t="36919" x="2424113" y="3516313"/>
          <p14:tracePt t="36927" x="2416175" y="3516313"/>
          <p14:tracePt t="36944" x="2400300" y="3516313"/>
          <p14:tracePt t="36951" x="2384425" y="3516313"/>
          <p14:tracePt t="36960" x="2374900" y="3524250"/>
          <p14:tracePt t="36968" x="2359025" y="3532188"/>
          <p14:tracePt t="36975" x="2335213" y="3540125"/>
          <p14:tracePt t="36983" x="2327275" y="3556000"/>
          <p14:tracePt t="36991" x="2319338" y="3563938"/>
          <p14:tracePt t="36999" x="2303463" y="3571875"/>
          <p14:tracePt t="37007" x="2295525" y="3587750"/>
          <p14:tracePt t="37016" x="2295525" y="3595688"/>
          <p14:tracePt t="37023" x="2287588" y="3605213"/>
          <p14:tracePt t="37031" x="2287588" y="3621088"/>
          <p14:tracePt t="37047" x="2287588" y="3636963"/>
          <p14:tracePt t="37055" x="2287588" y="3644900"/>
          <p14:tracePt t="37063" x="2287588" y="3652838"/>
          <p14:tracePt t="37071" x="2287588" y="3660775"/>
          <p14:tracePt t="37079" x="2287588" y="3676650"/>
          <p14:tracePt t="37087" x="2287588" y="3692525"/>
          <p14:tracePt t="37095" x="2287588" y="3700463"/>
          <p14:tracePt t="37103" x="2295525" y="3716338"/>
          <p14:tracePt t="37111" x="2303463" y="3724275"/>
          <p14:tracePt t="37119" x="2311400" y="3732213"/>
          <p14:tracePt t="37127" x="2311400" y="3740150"/>
          <p14:tracePt t="37135" x="2319338" y="3740150"/>
          <p14:tracePt t="37144" x="2327275" y="3748088"/>
          <p14:tracePt t="37151" x="2335213" y="3756025"/>
          <p14:tracePt t="37167" x="2343150" y="3756025"/>
          <p14:tracePt t="37183" x="2351088" y="3756025"/>
          <p14:tracePt t="37239" x="2359025" y="3756025"/>
          <p14:tracePt t="37295" x="2366963" y="3756025"/>
          <p14:tracePt t="38536" x="2374900" y="3756025"/>
          <p14:tracePt t="38576" x="2384425" y="3756025"/>
          <p14:tracePt t="38615" x="2384425" y="3748088"/>
          <p14:tracePt t="38831" x="2392363" y="3748088"/>
          <p14:tracePt t="38847" x="2392363" y="3740150"/>
          <p14:tracePt t="38871" x="2400300" y="3740150"/>
          <p14:tracePt t="39424" x="2408238" y="3740150"/>
          <p14:tracePt t="39431" x="2408238" y="3732213"/>
          <p14:tracePt t="39447" x="2416175" y="3724275"/>
          <p14:tracePt t="39471" x="2424113" y="3708400"/>
          <p14:tracePt t="39487" x="2432050" y="3708400"/>
          <p14:tracePt t="39503" x="2432050" y="3700463"/>
          <p14:tracePt t="39544" x="2439988" y="3700463"/>
          <p14:tracePt t="41024" x="2439988" y="3692525"/>
          <p14:tracePt t="41031" x="2439988" y="3684588"/>
          <p14:tracePt t="41055" x="2439988" y="3676650"/>
          <p14:tracePt t="41079" x="2447925" y="3668713"/>
          <p14:tracePt t="41239" x="2439988" y="3668713"/>
          <p14:tracePt t="41255" x="2432050" y="3668713"/>
          <p14:tracePt t="41271" x="2416175" y="3668713"/>
          <p14:tracePt t="41287" x="2408238" y="3668713"/>
          <p14:tracePt t="41303" x="2400300" y="3668713"/>
          <p14:tracePt t="41319" x="2384425" y="3668713"/>
          <p14:tracePt t="41335" x="2374900" y="3676650"/>
          <p14:tracePt t="41344" x="2351088" y="3676650"/>
          <p14:tracePt t="41351" x="2327275" y="3684588"/>
          <p14:tracePt t="41359" x="2295525" y="3692525"/>
          <p14:tracePt t="41367" x="2239963" y="3692525"/>
          <p14:tracePt t="41375" x="2200275" y="3708400"/>
          <p14:tracePt t="41383" x="2152650" y="3708400"/>
          <p14:tracePt t="41391" x="2097088" y="3716338"/>
          <p14:tracePt t="41399" x="2057400" y="3716338"/>
          <p14:tracePt t="41407" x="2008188" y="3724275"/>
          <p14:tracePt t="41415" x="1952625" y="3732213"/>
          <p14:tracePt t="41423" x="1912938" y="3732213"/>
          <p14:tracePt t="41431" x="1865313" y="3732213"/>
          <p14:tracePt t="41439" x="1825625" y="3732213"/>
          <p14:tracePt t="41447" x="1793875" y="3732213"/>
          <p14:tracePt t="41455" x="1770063" y="3732213"/>
          <p14:tracePt t="41463" x="1746250" y="3732213"/>
          <p14:tracePt t="41471" x="1730375" y="3732213"/>
          <p14:tracePt t="41479" x="1714500" y="3732213"/>
          <p14:tracePt t="41487" x="1698625" y="3732213"/>
          <p14:tracePt t="41495" x="1690688" y="3732213"/>
          <p14:tracePt t="41503" x="1682750" y="3732213"/>
          <p14:tracePt t="41511" x="1666875" y="3732213"/>
          <p14:tracePt t="41528" x="1658938" y="3732213"/>
          <p14:tracePt t="41535" x="1641475" y="3732213"/>
          <p14:tracePt t="41551" x="1625600" y="3732213"/>
          <p14:tracePt t="41567" x="1617663" y="3732213"/>
          <p14:tracePt t="41599" x="1609725" y="3732213"/>
          <p14:tracePt t="41615" x="1601788" y="3724275"/>
          <p14:tracePt t="41623" x="1593850" y="3724275"/>
          <p14:tracePt t="41631" x="1585913" y="3716338"/>
          <p14:tracePt t="41639" x="1570038" y="3708400"/>
          <p14:tracePt t="41647" x="1554163" y="3692525"/>
          <p14:tracePt t="41655" x="1522413" y="3692525"/>
          <p14:tracePt t="41663" x="1498600" y="3676650"/>
          <p14:tracePt t="41671" x="1474788" y="3668713"/>
          <p14:tracePt t="41679" x="1443038" y="3660775"/>
          <p14:tracePt t="41687" x="1427163" y="3660775"/>
          <p14:tracePt t="41695" x="1387475" y="3652838"/>
          <p14:tracePt t="41703" x="1371600" y="3644900"/>
          <p14:tracePt t="41711" x="1355725" y="3636963"/>
          <p14:tracePt t="41719" x="1339850" y="3636963"/>
          <p14:tracePt t="41727" x="1339850" y="3629025"/>
          <p14:tracePt t="41735" x="1331913" y="3621088"/>
          <p14:tracePt t="41856" x="1331913" y="3629025"/>
          <p14:tracePt t="41863" x="1323975" y="3629025"/>
          <p14:tracePt t="41871" x="1316038" y="3636963"/>
          <p14:tracePt t="41879" x="1308100" y="3644900"/>
          <p14:tracePt t="41887" x="1300163" y="3652838"/>
          <p14:tracePt t="41895" x="1284288" y="3668713"/>
          <p14:tracePt t="41903" x="1274763" y="3676650"/>
          <p14:tracePt t="41911" x="1258888" y="3684588"/>
          <p14:tracePt t="41919" x="1243013" y="3700463"/>
          <p14:tracePt t="41927" x="1235075" y="3700463"/>
          <p14:tracePt t="41935" x="1219200" y="3708400"/>
          <p14:tracePt t="41945" x="1211263" y="3716338"/>
          <p14:tracePt t="41951" x="1203325" y="3716338"/>
          <p14:tracePt t="41959" x="1187450" y="3724275"/>
          <p14:tracePt t="41967" x="1179513" y="3724275"/>
          <p14:tracePt t="41975" x="1171575" y="3724275"/>
          <p14:tracePt t="41983" x="1163638" y="3724275"/>
          <p14:tracePt t="41991" x="1147763" y="3724275"/>
          <p14:tracePt t="41999" x="1131888" y="3724275"/>
          <p14:tracePt t="42007" x="1123950" y="3724275"/>
          <p14:tracePt t="42015" x="1108075" y="3724275"/>
          <p14:tracePt t="42023" x="1092200" y="3724275"/>
          <p14:tracePt t="42031" x="1076325" y="3724275"/>
          <p14:tracePt t="42039" x="1060450" y="3716338"/>
          <p14:tracePt t="42047" x="1044575" y="3708400"/>
          <p14:tracePt t="42055" x="1028700" y="3700463"/>
          <p14:tracePt t="42063" x="1004888" y="3700463"/>
          <p14:tracePt t="42071" x="996950" y="3692525"/>
          <p14:tracePt t="42079" x="989013" y="3684588"/>
          <p14:tracePt t="42087" x="981075" y="3676650"/>
          <p14:tracePt t="42095" x="973138" y="3668713"/>
          <p14:tracePt t="42103" x="973138" y="3652838"/>
          <p14:tracePt t="42111" x="973138" y="3629025"/>
          <p14:tracePt t="42119" x="965200" y="3613150"/>
          <p14:tracePt t="42128" x="965200" y="3595688"/>
          <p14:tracePt t="42135" x="965200" y="3571875"/>
          <p14:tracePt t="42144" x="965200" y="3548063"/>
          <p14:tracePt t="42151" x="965200" y="3532188"/>
          <p14:tracePt t="42161" x="973138" y="3508375"/>
          <p14:tracePt t="42167" x="981075" y="3484563"/>
          <p14:tracePt t="42175" x="996950" y="3468688"/>
          <p14:tracePt t="42183" x="1012825" y="3452813"/>
          <p14:tracePt t="42191" x="1028700" y="3436938"/>
          <p14:tracePt t="42199" x="1044575" y="3413125"/>
          <p14:tracePt t="42207" x="1060450" y="3405188"/>
          <p14:tracePt t="42215" x="1068388" y="3405188"/>
          <p14:tracePt t="42223" x="1076325" y="3397250"/>
          <p14:tracePt t="42295" x="1084263" y="3405188"/>
          <p14:tracePt t="42303" x="1092200" y="3429000"/>
          <p14:tracePt t="42311" x="1100138" y="3429000"/>
          <p14:tracePt t="42319" x="1108075" y="3436938"/>
          <p14:tracePt t="42327" x="1108075" y="3460750"/>
          <p14:tracePt t="42335" x="1123950" y="3476625"/>
          <p14:tracePt t="42344" x="1131888" y="3492500"/>
          <p14:tracePt t="42351" x="1131888" y="3500438"/>
          <p14:tracePt t="42359" x="1139825" y="3516313"/>
          <p14:tracePt t="42367" x="1139825" y="3532188"/>
          <p14:tracePt t="42375" x="1147763" y="3540125"/>
          <p14:tracePt t="42383" x="1147763" y="3556000"/>
          <p14:tracePt t="42391" x="1147763" y="3563938"/>
          <p14:tracePt t="42399" x="1147763" y="3571875"/>
          <p14:tracePt t="42407" x="1147763" y="3579813"/>
          <p14:tracePt t="42415" x="1147763" y="3595688"/>
          <p14:tracePt t="42431" x="1147763" y="3613150"/>
          <p14:tracePt t="42439" x="1147763" y="3621088"/>
          <p14:tracePt t="42455" x="1147763" y="3629025"/>
          <p14:tracePt t="42463" x="1147763" y="3636963"/>
          <p14:tracePt t="42479" x="1147763" y="3644900"/>
          <p14:tracePt t="42631" x="1155700" y="3644900"/>
          <p14:tracePt t="42639" x="1163638" y="3644900"/>
          <p14:tracePt t="42647" x="1171575" y="3644900"/>
          <p14:tracePt t="42663" x="1179513" y="3644900"/>
          <p14:tracePt t="42687" x="1187450" y="3644900"/>
          <p14:tracePt t="42695" x="1195388" y="3636963"/>
          <p14:tracePt t="42711" x="1211263" y="3629025"/>
          <p14:tracePt t="42719" x="1219200" y="3629025"/>
          <p14:tracePt t="42727" x="1219200" y="3621088"/>
          <p14:tracePt t="42735" x="1227138" y="3621088"/>
          <p14:tracePt t="42792" x="1235075" y="3621088"/>
          <p14:tracePt t="42815" x="1243013" y="3621088"/>
          <p14:tracePt t="42847" x="1250950" y="3621088"/>
          <p14:tracePt t="43015" x="1250950" y="3629025"/>
          <p14:tracePt t="43031" x="1250950" y="3644900"/>
          <p14:tracePt t="43039" x="1250950" y="3652838"/>
          <p14:tracePt t="43063" x="1250950" y="3668713"/>
          <p14:tracePt t="43111" x="1250950" y="3676650"/>
          <p14:tracePt t="43119" x="1250950" y="3684588"/>
          <p14:tracePt t="43160" x="1250950" y="3692525"/>
          <p14:tracePt t="44071" x="1258888" y="3692525"/>
          <p14:tracePt t="44079" x="1266825" y="3692525"/>
          <p14:tracePt t="44103" x="1274763" y="3684588"/>
          <p14:tracePt t="44119" x="1284288" y="3684588"/>
          <p14:tracePt t="44127" x="1292225" y="3684588"/>
          <p14:tracePt t="44144" x="1300163" y="3684588"/>
          <p14:tracePt t="44175" x="1308100" y="3676650"/>
          <p14:tracePt t="44191" x="1316038" y="3676650"/>
          <p14:tracePt t="44199" x="1323975" y="3676650"/>
          <p14:tracePt t="44207" x="1331913" y="3676650"/>
          <p14:tracePt t="44215" x="1339850" y="3676650"/>
          <p14:tracePt t="44223" x="1347788" y="3676650"/>
          <p14:tracePt t="44231" x="1355725" y="3676650"/>
          <p14:tracePt t="44239" x="1379538" y="3676650"/>
          <p14:tracePt t="44247" x="1387475" y="3676650"/>
          <p14:tracePt t="44263" x="1403350" y="3676650"/>
          <p14:tracePt t="44271" x="1411288" y="3676650"/>
          <p14:tracePt t="44279" x="1419225" y="3684588"/>
          <p14:tracePt t="44287" x="1427163" y="3684588"/>
          <p14:tracePt t="44295" x="1435100" y="3692525"/>
          <p14:tracePt t="44303" x="1443038" y="3692525"/>
          <p14:tracePt t="44327" x="1450975" y="3692525"/>
          <p14:tracePt t="44439" x="1450975" y="3700463"/>
          <p14:tracePt t="44688" x="1458913" y="3700463"/>
          <p14:tracePt t="44703" x="1466850" y="3700463"/>
          <p14:tracePt t="45039" x="1474788" y="3700463"/>
          <p14:tracePt t="45071" x="1482725" y="3700463"/>
          <p14:tracePt t="45103" x="1490663" y="3700463"/>
          <p14:tracePt t="45135" x="1498600" y="3700463"/>
          <p14:tracePt t="45255" x="1506538" y="3700463"/>
          <p14:tracePt t="45623" x="1514475" y="3708400"/>
          <p14:tracePt t="45639" x="1522413" y="3716338"/>
          <p14:tracePt t="45647" x="1530350" y="3716338"/>
          <p14:tracePt t="45656" x="1530350" y="3724275"/>
          <p14:tracePt t="45679" x="1538288" y="3740150"/>
          <p14:tracePt t="45687" x="1546225" y="3740150"/>
          <p14:tracePt t="45695" x="1554163" y="3740150"/>
          <p14:tracePt t="45703" x="1554163" y="3748088"/>
          <p14:tracePt t="45711" x="1562100" y="3756025"/>
          <p14:tracePt t="45719" x="1570038" y="3756025"/>
          <p14:tracePt t="45727" x="1577975" y="3763963"/>
          <p14:tracePt t="45735" x="1585913" y="3763963"/>
          <p14:tracePt t="45744" x="1593850" y="3763963"/>
          <p14:tracePt t="45751" x="1593850" y="3771900"/>
          <p14:tracePt t="45759" x="1601788" y="3771900"/>
          <p14:tracePt t="45783" x="1609725" y="3771900"/>
          <p14:tracePt t="45831" x="1609725" y="3779838"/>
          <p14:tracePt t="45839" x="1617663" y="3787775"/>
          <p14:tracePt t="45847" x="1625600" y="3787775"/>
          <p14:tracePt t="45855" x="1633538" y="3795713"/>
          <p14:tracePt t="45871" x="1651000" y="3803650"/>
          <p14:tracePt t="45879" x="1651000" y="3811588"/>
          <p14:tracePt t="45887" x="1658938" y="3819525"/>
          <p14:tracePt t="45895" x="1674813" y="3827463"/>
          <p14:tracePt t="45903" x="1682750" y="3835400"/>
          <p14:tracePt t="45911" x="1698625" y="3843338"/>
          <p14:tracePt t="45919" x="1706563" y="3851275"/>
          <p14:tracePt t="45928" x="1714500" y="3859213"/>
          <p14:tracePt t="45935" x="1714500" y="3867150"/>
          <p14:tracePt t="45944" x="1722438" y="3867150"/>
          <p14:tracePt t="45951" x="1722438" y="3875088"/>
          <p14:tracePt t="45959" x="1730375" y="3883025"/>
          <p14:tracePt t="45975" x="1738313" y="3883025"/>
          <p14:tracePt t="45991" x="1738313" y="3890963"/>
          <p14:tracePt t="46039" x="1738313" y="3898900"/>
          <p14:tracePt t="46071" x="1738313" y="3906838"/>
          <p14:tracePt t="46079" x="1738313" y="3914775"/>
          <p14:tracePt t="46087" x="1738313" y="3922713"/>
          <p14:tracePt t="46096" x="1722438" y="3930650"/>
          <p14:tracePt t="46103" x="1722438" y="3948113"/>
          <p14:tracePt t="46111" x="1706563" y="3956050"/>
          <p14:tracePt t="46119" x="1690688" y="3963988"/>
          <p14:tracePt t="46127" x="1682750" y="3979863"/>
          <p14:tracePt t="46135" x="1658938" y="3987800"/>
          <p14:tracePt t="46145" x="1633538" y="4003675"/>
          <p14:tracePt t="46151" x="1609725" y="4011613"/>
          <p14:tracePt t="46160" x="1585913" y="4027488"/>
          <p14:tracePt t="46167" x="1570038" y="4027488"/>
          <p14:tracePt t="46175" x="1554163" y="4035425"/>
          <p14:tracePt t="46183" x="1538288" y="4043363"/>
          <p14:tracePt t="46191" x="1522413" y="4043363"/>
          <p14:tracePt t="46199" x="1506538" y="4051300"/>
          <p14:tracePt t="46207" x="1490663" y="4059238"/>
          <p14:tracePt t="46215" x="1482725" y="4059238"/>
          <p14:tracePt t="46223" x="1474788" y="4067175"/>
          <p14:tracePt t="46231" x="1450975" y="4075113"/>
          <p14:tracePt t="46247" x="1450975" y="4083050"/>
          <p14:tracePt t="46255" x="1443038" y="4090988"/>
          <p14:tracePt t="46367" x="1435100" y="4098925"/>
          <p14:tracePt t="46383" x="1427163" y="4114800"/>
          <p14:tracePt t="46391" x="1419225" y="4114800"/>
          <p14:tracePt t="46399" x="1419225" y="4122738"/>
          <p14:tracePt t="46407" x="1403350" y="4138613"/>
          <p14:tracePt t="46415" x="1395413" y="4146550"/>
          <p14:tracePt t="46423" x="1387475" y="4154488"/>
          <p14:tracePt t="46431" x="1379538" y="4170363"/>
          <p14:tracePt t="46439" x="1371600" y="4178300"/>
          <p14:tracePt t="46447" x="1363663" y="4186238"/>
          <p14:tracePt t="46455" x="1363663" y="4194175"/>
          <p14:tracePt t="46463" x="1355725" y="4194175"/>
          <p14:tracePt t="46471" x="1347788" y="4210050"/>
          <p14:tracePt t="46479" x="1339850" y="4210050"/>
          <p14:tracePt t="46487" x="1339850" y="4217988"/>
          <p14:tracePt t="46495" x="1331913" y="4217988"/>
          <p14:tracePt t="46527" x="1323975" y="4225925"/>
          <p14:tracePt t="46535" x="1316038" y="4225925"/>
          <p14:tracePt t="46544" x="1308100" y="4225925"/>
          <p14:tracePt t="46551" x="1300163" y="4233863"/>
          <p14:tracePt t="46559" x="1292225" y="4233863"/>
          <p14:tracePt t="46567" x="1274763" y="4233863"/>
          <p14:tracePt t="46575" x="1258888" y="4233863"/>
          <p14:tracePt t="46591" x="1243013" y="4233863"/>
          <p14:tracePt t="46615" x="1235075" y="4233863"/>
          <p14:tracePt t="46671" x="1227138" y="4233863"/>
          <p14:tracePt t="46679" x="1227138" y="4225925"/>
          <p14:tracePt t="46687" x="1219200" y="4217988"/>
          <p14:tracePt t="46703" x="1219200" y="4210050"/>
          <p14:tracePt t="46711" x="1211263" y="4202113"/>
          <p14:tracePt t="46727" x="1211263" y="4194175"/>
          <p14:tracePt t="46735" x="1203325" y="4186238"/>
          <p14:tracePt t="46751" x="1195388" y="4178300"/>
          <p14:tracePt t="46775" x="1195388" y="4170363"/>
          <p14:tracePt t="46895" x="1195388" y="4162425"/>
          <p14:tracePt t="46919" x="1195388" y="4154488"/>
          <p14:tracePt t="46951" x="1195388" y="4146550"/>
          <p14:tracePt t="46959" x="1203325" y="4146550"/>
          <p14:tracePt t="46967" x="1211263" y="4146550"/>
          <p14:tracePt t="46983" x="1219200" y="4138613"/>
          <p14:tracePt t="46991" x="1227138" y="4138613"/>
          <p14:tracePt t="46999" x="1235075" y="4130675"/>
          <p14:tracePt t="47007" x="1243013" y="4130675"/>
          <p14:tracePt t="47015" x="1250950" y="4130675"/>
          <p14:tracePt t="47031" x="1258888" y="4130675"/>
          <p14:tracePt t="47047" x="1266825" y="4130675"/>
          <p14:tracePt t="47063" x="1274763" y="4130675"/>
          <p14:tracePt t="47095" x="1284288" y="4130675"/>
          <p14:tracePt t="47103" x="1292225" y="4130675"/>
          <p14:tracePt t="47119" x="1300163" y="4130675"/>
          <p14:tracePt t="47127" x="1308100" y="4130675"/>
          <p14:tracePt t="47135" x="1316038" y="4138613"/>
          <p14:tracePt t="47161" x="1331913" y="4138613"/>
          <p14:tracePt t="47167" x="1339850" y="4138613"/>
          <p14:tracePt t="47183" x="1347788" y="4138613"/>
          <p14:tracePt t="47199" x="1355725" y="4138613"/>
          <p14:tracePt t="47207" x="1363663" y="4138613"/>
          <p14:tracePt t="47223" x="1371600" y="4146550"/>
          <p14:tracePt t="47407" x="1379538" y="4146550"/>
          <p14:tracePt t="47423" x="1387475" y="4146550"/>
          <p14:tracePt t="47431" x="1395413" y="4146550"/>
          <p14:tracePt t="47439" x="1403350" y="4146550"/>
          <p14:tracePt t="47455" x="1419225" y="4146550"/>
          <p14:tracePt t="47471" x="1427163" y="4146550"/>
          <p14:tracePt t="47479" x="1443038" y="4154488"/>
          <p14:tracePt t="47487" x="1450975" y="4154488"/>
          <p14:tracePt t="47495" x="1458913" y="4154488"/>
          <p14:tracePt t="47503" x="1474788" y="4162425"/>
          <p14:tracePt t="47511" x="1482725" y="4162425"/>
          <p14:tracePt t="47519" x="1498600" y="4162425"/>
          <p14:tracePt t="47527" x="1506538" y="4162425"/>
          <p14:tracePt t="47535" x="1522413" y="4170363"/>
          <p14:tracePt t="47544" x="1538288" y="4170363"/>
          <p14:tracePt t="47551" x="1546225" y="4170363"/>
          <p14:tracePt t="47559" x="1562100" y="4178300"/>
          <p14:tracePt t="47615" x="1570038" y="4178300"/>
          <p14:tracePt t="47655" x="1570038" y="4186238"/>
          <p14:tracePt t="47671" x="1570038" y="4194175"/>
          <p14:tracePt t="47687" x="1570038" y="4202113"/>
          <p14:tracePt t="47703" x="1570038" y="4217988"/>
          <p14:tracePt t="47711" x="1570038" y="4233863"/>
          <p14:tracePt t="47719" x="1562100" y="4249738"/>
          <p14:tracePt t="47727" x="1562100" y="4265613"/>
          <p14:tracePt t="47735" x="1546225" y="4273550"/>
          <p14:tracePt t="47743" x="1538288" y="4298950"/>
          <p14:tracePt t="47751" x="1538288" y="4322763"/>
          <p14:tracePt t="47759" x="1522413" y="4330700"/>
          <p14:tracePt t="47767" x="1522413" y="4346575"/>
          <p14:tracePt t="47775" x="1506538" y="4362450"/>
          <p14:tracePt t="47783" x="1506538" y="4386263"/>
          <p14:tracePt t="47791" x="1490663" y="4410075"/>
          <p14:tracePt t="47799" x="1482725" y="4418013"/>
          <p14:tracePt t="47807" x="1474788" y="4433888"/>
          <p14:tracePt t="47815" x="1466850" y="4449763"/>
          <p14:tracePt t="47823" x="1458913" y="4457700"/>
          <p14:tracePt t="47831" x="1450975" y="4473575"/>
          <p14:tracePt t="47839" x="1450975" y="4481513"/>
          <p14:tracePt t="47847" x="1435100" y="4489450"/>
          <p14:tracePt t="47855" x="1435100" y="4497388"/>
          <p14:tracePt t="47863" x="1427163" y="4497388"/>
          <p14:tracePt t="47872" x="1427163" y="4513263"/>
          <p14:tracePt t="47879" x="1419225" y="4513263"/>
          <p14:tracePt t="47887" x="1411288" y="4529138"/>
          <p14:tracePt t="47895" x="1403350" y="4537075"/>
          <p14:tracePt t="47904" x="1403350" y="4545013"/>
          <p14:tracePt t="47911" x="1395413" y="4552950"/>
          <p14:tracePt t="47919" x="1387475" y="4568825"/>
          <p14:tracePt t="47927" x="1379538" y="4584700"/>
          <p14:tracePt t="47935" x="1371600" y="4600575"/>
          <p14:tracePt t="47944" x="1355725" y="4608513"/>
          <p14:tracePt t="47951" x="1347788" y="4624388"/>
          <p14:tracePt t="47959" x="1339850" y="4633913"/>
          <p14:tracePt t="47967" x="1331913" y="4641850"/>
          <p14:tracePt t="47975" x="1323975" y="4657725"/>
          <p14:tracePt t="47983" x="1316038" y="4657725"/>
          <p14:tracePt t="47991" x="1316038" y="4665663"/>
          <p14:tracePt t="47999" x="1308100" y="4673600"/>
          <p14:tracePt t="50392" x="1300163" y="4673600"/>
          <p14:tracePt t="50399" x="1292225" y="4673600"/>
          <p14:tracePt t="50487" x="1284288" y="4673600"/>
          <p14:tracePt t="50503" x="1266825" y="4673600"/>
          <p14:tracePt t="50511" x="1258888" y="4673600"/>
          <p14:tracePt t="50519" x="1250950" y="4673600"/>
          <p14:tracePt t="50527" x="1235075" y="4673600"/>
          <p14:tracePt t="50535" x="1219200" y="4665663"/>
          <p14:tracePt t="50543" x="1203325" y="4657725"/>
          <p14:tracePt t="50551" x="1195388" y="4657725"/>
          <p14:tracePt t="50559" x="1187450" y="4657725"/>
          <p14:tracePt t="50567" x="1171575" y="4657725"/>
          <p14:tracePt t="50583" x="1155700" y="4649788"/>
          <p14:tracePt t="50671" x="1147763" y="4649788"/>
          <p14:tracePt t="50951" x="1139825" y="4649788"/>
          <p14:tracePt t="50959" x="1139825" y="4641850"/>
          <p14:tracePt t="50967" x="1131888" y="4641850"/>
          <p14:tracePt t="50975" x="1131888" y="4624388"/>
          <p14:tracePt t="50983" x="1131888" y="4616450"/>
          <p14:tracePt t="50991" x="1123950" y="4608513"/>
          <p14:tracePt t="50999" x="1123950" y="4592638"/>
          <p14:tracePt t="51007" x="1123950" y="4584700"/>
          <p14:tracePt t="51015" x="1108075" y="4568825"/>
          <p14:tracePt t="51023" x="1108075" y="4545013"/>
          <p14:tracePt t="51031" x="1108075" y="4529138"/>
          <p14:tracePt t="51039" x="1100138" y="4513263"/>
          <p14:tracePt t="51047" x="1100138" y="4505325"/>
          <p14:tracePt t="51055" x="1100138" y="4489450"/>
          <p14:tracePt t="51064" x="1100138" y="4481513"/>
          <p14:tracePt t="51071" x="1100138" y="4473575"/>
          <p14:tracePt t="51087" x="1100138" y="4465638"/>
          <p14:tracePt t="51095" x="1108075" y="4465638"/>
          <p14:tracePt t="51103" x="1108075" y="4457700"/>
          <p14:tracePt t="51111" x="1116013" y="4457700"/>
          <p14:tracePt t="51119" x="1123950" y="4449763"/>
          <p14:tracePt t="51127" x="1131888" y="4449763"/>
          <p14:tracePt t="51135" x="1139825" y="4449763"/>
          <p14:tracePt t="51151" x="1147763" y="4449763"/>
          <p14:tracePt t="51160" x="1155700" y="4449763"/>
          <p14:tracePt t="51199" x="1163638" y="4449763"/>
          <p14:tracePt t="51207" x="1163638" y="4457700"/>
          <p14:tracePt t="51215" x="1163638" y="4465638"/>
          <p14:tracePt t="51223" x="1163638" y="4473575"/>
          <p14:tracePt t="51231" x="1163638" y="4481513"/>
          <p14:tracePt t="51239" x="1163638" y="4497388"/>
          <p14:tracePt t="51247" x="1155700" y="4513263"/>
          <p14:tracePt t="51255" x="1155700" y="4529138"/>
          <p14:tracePt t="51263" x="1147763" y="4537075"/>
          <p14:tracePt t="51271" x="1147763" y="4552950"/>
          <p14:tracePt t="51279" x="1139825" y="4560888"/>
          <p14:tracePt t="51287" x="1139825" y="4568825"/>
          <p14:tracePt t="51303" x="1131888" y="4576763"/>
          <p14:tracePt t="51311" x="1123950" y="4576763"/>
          <p14:tracePt t="51335" x="1123950" y="4584700"/>
          <p14:tracePt t="51471" x="1123950" y="4600575"/>
          <p14:tracePt t="51479" x="1123950" y="4608513"/>
          <p14:tracePt t="51487" x="1123950" y="4624388"/>
          <p14:tracePt t="51495" x="1123950" y="4641850"/>
          <p14:tracePt t="51503" x="1123950" y="4657725"/>
          <p14:tracePt t="51511" x="1123950" y="4681538"/>
          <p14:tracePt t="51519" x="1123950" y="4697413"/>
          <p14:tracePt t="51527" x="1131888" y="4713288"/>
          <p14:tracePt t="51536" x="1139825" y="4729163"/>
          <p14:tracePt t="51544" x="1147763" y="4745038"/>
          <p14:tracePt t="51551" x="1155700" y="4760913"/>
          <p14:tracePt t="51559" x="1163638" y="4768850"/>
          <p14:tracePt t="51567" x="1163638" y="4776788"/>
          <p14:tracePt t="51575" x="1163638" y="4784725"/>
          <p14:tracePt t="51583" x="1163638" y="4792663"/>
          <p14:tracePt t="51591" x="1171575" y="4808538"/>
          <p14:tracePt t="51599" x="1171575" y="4816475"/>
          <p14:tracePt t="51607" x="1171575" y="4824413"/>
          <p14:tracePt t="51615" x="1171575" y="4832350"/>
          <p14:tracePt t="51623" x="1171575" y="4856163"/>
          <p14:tracePt t="51631" x="1171575" y="4879975"/>
          <p14:tracePt t="51639" x="1171575" y="4887913"/>
          <p14:tracePt t="51647" x="1179513" y="4911725"/>
          <p14:tracePt t="51655" x="1179513" y="4919663"/>
          <p14:tracePt t="51663" x="1179513" y="4927600"/>
          <p14:tracePt t="51671" x="1179513" y="4943475"/>
          <p14:tracePt t="51687" x="1179513" y="4951413"/>
          <p14:tracePt t="51703" x="1179513" y="4959350"/>
          <p14:tracePt t="51711" x="1179513" y="4967288"/>
          <p14:tracePt t="51735" x="1179513" y="4976813"/>
          <p14:tracePt t="51751" x="1179513" y="4984750"/>
          <p14:tracePt t="51767" x="1179513" y="4992688"/>
          <p14:tracePt t="51775" x="1187450" y="5000625"/>
          <p14:tracePt t="51783" x="1195388" y="5008563"/>
          <p14:tracePt t="51799" x="1195388" y="5024438"/>
          <p14:tracePt t="51807" x="1203325" y="5032375"/>
          <p14:tracePt t="51815" x="1211263" y="5040313"/>
          <p14:tracePt t="51823" x="1211263" y="5056188"/>
          <p14:tracePt t="51831" x="1219200" y="5064125"/>
          <p14:tracePt t="51839" x="1227138" y="5087938"/>
          <p14:tracePt t="51847" x="1235075" y="5103813"/>
          <p14:tracePt t="51855" x="1243013" y="5119688"/>
          <p14:tracePt t="51863" x="1250950" y="5119688"/>
          <p14:tracePt t="51871" x="1258888" y="5135563"/>
          <p14:tracePt t="51887" x="1266825" y="5143500"/>
          <p14:tracePt t="51895" x="1274763" y="5151438"/>
          <p14:tracePt t="51911" x="1274763" y="5159375"/>
          <p14:tracePt t="51927" x="1284288" y="5159375"/>
          <p14:tracePt t="52015" x="1292225" y="5159375"/>
          <p14:tracePt t="52047" x="1300163" y="5159375"/>
          <p14:tracePt t="52071" x="1308100" y="5159375"/>
          <p14:tracePt t="52087" x="1316038" y="5159375"/>
          <p14:tracePt t="52095" x="1331913" y="5159375"/>
          <p14:tracePt t="52103" x="1339850" y="5159375"/>
          <p14:tracePt t="52111" x="1347788" y="5159375"/>
          <p14:tracePt t="52119" x="1371600" y="5159375"/>
          <p14:tracePt t="52127" x="1379538" y="5159375"/>
          <p14:tracePt t="52135" x="1395413" y="5151438"/>
          <p14:tracePt t="52144" x="1403350" y="5151438"/>
          <p14:tracePt t="52151" x="1419225" y="5151438"/>
          <p14:tracePt t="52167" x="1427163" y="5151438"/>
          <p14:tracePt t="52183" x="1435100" y="5143500"/>
          <p14:tracePt t="52760" x="1443038" y="5143500"/>
          <p14:tracePt t="53663" x="1450975" y="5143500"/>
          <p14:tracePt t="56567" x="1450975" y="5151438"/>
          <p14:tracePt t="56575" x="1450975" y="5167313"/>
          <p14:tracePt t="56583" x="1450975" y="5183188"/>
          <p14:tracePt t="56591" x="1450975" y="5207000"/>
          <p14:tracePt t="56599" x="1450975" y="5230813"/>
          <p14:tracePt t="56607" x="1450975" y="5246688"/>
          <p14:tracePt t="56615" x="1450975" y="5262563"/>
          <p14:tracePt t="56623" x="1450975" y="5278438"/>
          <p14:tracePt t="56631" x="1450975" y="5302250"/>
          <p14:tracePt t="56639" x="1450975" y="5310188"/>
          <p14:tracePt t="56647" x="1450975" y="5327650"/>
          <p14:tracePt t="56655" x="1450975" y="5335588"/>
          <p14:tracePt t="56663" x="1450975" y="5351463"/>
          <p14:tracePt t="56679" x="1450975" y="5359400"/>
          <p14:tracePt t="56687" x="1450975" y="5367338"/>
          <p14:tracePt t="56695" x="1450975" y="5375275"/>
          <p14:tracePt t="56711" x="1450975" y="5383213"/>
          <p14:tracePt t="56719" x="1435100" y="5383213"/>
          <p14:tracePt t="56727" x="1435100" y="5391150"/>
          <p14:tracePt t="56735" x="1435100" y="5399088"/>
          <p14:tracePt t="56743" x="1435100" y="5407025"/>
          <p14:tracePt t="56760" x="1427163" y="5414963"/>
          <p14:tracePt t="56775" x="1427163" y="5422900"/>
          <p14:tracePt t="56783" x="1411288" y="5430838"/>
          <p14:tracePt t="56799" x="1411288" y="5438775"/>
          <p14:tracePt t="56807" x="1403350" y="5438775"/>
          <p14:tracePt t="56815" x="1403350" y="5446713"/>
          <p14:tracePt t="56879" x="1395413" y="5446713"/>
          <p14:tracePt t="56895" x="1395413" y="5454650"/>
          <p14:tracePt t="56903" x="1395413" y="5462588"/>
          <p14:tracePt t="56911" x="1387475" y="5462588"/>
          <p14:tracePt t="56927" x="1379538" y="5470525"/>
          <p14:tracePt t="56951" x="1379538" y="5478463"/>
          <p14:tracePt t="56967" x="1371600" y="5478463"/>
          <p14:tracePt t="56983" x="1371600" y="5486400"/>
          <p14:tracePt t="57015" x="1363663" y="5494338"/>
          <p14:tracePt t="57024" x="1363663" y="5502275"/>
          <p14:tracePt t="57039" x="1363663" y="5510213"/>
          <p14:tracePt t="57047" x="1355725" y="5518150"/>
          <p14:tracePt t="57055" x="1355725" y="5526088"/>
          <p14:tracePt t="57063" x="1347788" y="5526088"/>
          <p14:tracePt t="57071" x="1347788" y="5534025"/>
          <p14:tracePt t="57095" x="1347788" y="5541963"/>
          <p14:tracePt t="57935" x="1355725" y="5534025"/>
          <p14:tracePt t="57943" x="1355725" y="5526088"/>
          <p14:tracePt t="57951" x="1371600" y="5518150"/>
          <p14:tracePt t="57960" x="1371600" y="5510213"/>
          <p14:tracePt t="57967" x="1387475" y="5494338"/>
          <p14:tracePt t="57975" x="1387475" y="5486400"/>
          <p14:tracePt t="57983" x="1403350" y="5470525"/>
          <p14:tracePt t="57991" x="1411288" y="5454650"/>
          <p14:tracePt t="57999" x="1427163" y="5430838"/>
          <p14:tracePt t="58007" x="1427163" y="5422900"/>
          <p14:tracePt t="58015" x="1443038" y="5407025"/>
          <p14:tracePt t="58023" x="1450975" y="5399088"/>
          <p14:tracePt t="58031" x="1450975" y="5391150"/>
          <p14:tracePt t="58039" x="1466850" y="5375275"/>
          <p14:tracePt t="58047" x="1466850" y="5367338"/>
          <p14:tracePt t="58055" x="1466850" y="5359400"/>
          <p14:tracePt t="58063" x="1474788" y="5343525"/>
          <p14:tracePt t="58071" x="1482725" y="5335588"/>
          <p14:tracePt t="58079" x="1482725" y="5327650"/>
          <p14:tracePt t="58087" x="1482725" y="5319713"/>
          <p14:tracePt t="58103" x="1490663" y="5310188"/>
          <p14:tracePt t="58111" x="1490663" y="5302250"/>
          <p14:tracePt t="58119" x="1498600" y="5286375"/>
          <p14:tracePt t="58135" x="1498600" y="5278438"/>
          <p14:tracePt t="58160" x="1498600" y="5254625"/>
          <p14:tracePt t="58175" x="1498600" y="5246688"/>
          <p14:tracePt t="58183" x="1498600" y="5238750"/>
          <p14:tracePt t="58191" x="1506538" y="5238750"/>
          <p14:tracePt t="58215" x="1506538" y="5230813"/>
          <p14:tracePt t="58239" x="1506538" y="5222875"/>
          <p14:tracePt t="58247" x="1506538" y="5214938"/>
          <p14:tracePt t="58263" x="1506538" y="5207000"/>
          <p14:tracePt t="58279" x="1506538" y="5199063"/>
          <p14:tracePt t="58295" x="1506538" y="5191125"/>
          <p14:tracePt t="58303" x="1506538" y="5183188"/>
          <p14:tracePt t="58319" x="1506538" y="5175250"/>
          <p14:tracePt t="58327" x="1506538" y="5167313"/>
          <p14:tracePt t="58344" x="1506538" y="5159375"/>
          <p14:tracePt t="58360" x="1506538" y="5151438"/>
          <p14:tracePt t="59911" x="1506538" y="5159375"/>
          <p14:tracePt t="60679" x="1506538" y="5167313"/>
          <p14:tracePt t="60695" x="1506538" y="5175250"/>
          <p14:tracePt t="60711" x="1506538" y="5183188"/>
          <p14:tracePt t="60719" x="1506538" y="5191125"/>
          <p14:tracePt t="60967" x="1506538" y="5199063"/>
          <p14:tracePt t="60983" x="1506538" y="5207000"/>
          <p14:tracePt t="60991" x="1506538" y="5214938"/>
          <p14:tracePt t="60999" x="1506538" y="5222875"/>
          <p14:tracePt t="61007" x="1498600" y="5246688"/>
          <p14:tracePt t="61015" x="1498600" y="5254625"/>
          <p14:tracePt t="61023" x="1490663" y="5270500"/>
          <p14:tracePt t="61031" x="1490663" y="5286375"/>
          <p14:tracePt t="61039" x="1482725" y="5302250"/>
          <p14:tracePt t="61047" x="1482725" y="5335588"/>
          <p14:tracePt t="61055" x="1474788" y="5351463"/>
          <p14:tracePt t="61063" x="1466850" y="5367338"/>
          <p14:tracePt t="61071" x="1458913" y="5399088"/>
          <p14:tracePt t="61079" x="1450975" y="5422900"/>
          <p14:tracePt t="61087" x="1443038" y="5446713"/>
          <p14:tracePt t="61095" x="1435100" y="5470525"/>
          <p14:tracePt t="61103" x="1427163" y="5486400"/>
          <p14:tracePt t="61111" x="1419225" y="5502275"/>
          <p14:tracePt t="61119" x="1411288" y="5518150"/>
          <p14:tracePt t="61127" x="1411288" y="5534025"/>
          <p14:tracePt t="61135" x="1403350" y="5557838"/>
          <p14:tracePt t="61142" x="1395413" y="5565775"/>
          <p14:tracePt t="61151" x="1395413" y="5573713"/>
          <p14:tracePt t="61160" x="1395413" y="5581650"/>
          <p14:tracePt t="61359" x="1387475" y="5589588"/>
          <p14:tracePt t="61368" x="1387475" y="5597525"/>
          <p14:tracePt t="61375" x="1379538" y="5613400"/>
          <p14:tracePt t="61383" x="1379538" y="5629275"/>
          <p14:tracePt t="61391" x="1379538" y="5645150"/>
          <p14:tracePt t="61399" x="1371600" y="5662613"/>
          <p14:tracePt t="61407" x="1363663" y="5686425"/>
          <p14:tracePt t="61415" x="1355725" y="5702300"/>
          <p14:tracePt t="61423" x="1355725" y="5718175"/>
          <p14:tracePt t="61431" x="1347788" y="5741988"/>
          <p14:tracePt t="61439" x="1339850" y="5765800"/>
          <p14:tracePt t="61447" x="1331913" y="5773738"/>
          <p14:tracePt t="61455" x="1331913" y="5789613"/>
          <p14:tracePt t="61463" x="1331913" y="5805488"/>
          <p14:tracePt t="61471" x="1323975" y="5829300"/>
          <p14:tracePt t="61479" x="1316038" y="5829300"/>
          <p14:tracePt t="61487" x="1316038" y="5845175"/>
          <p14:tracePt t="61495" x="1316038" y="5853113"/>
          <p14:tracePt t="61527" x="1308100" y="5853113"/>
          <p14:tracePt t="61647" x="1308100" y="5845175"/>
          <p14:tracePt t="61967" x="1300163" y="5845175"/>
          <p14:tracePt t="61975" x="1292225" y="5845175"/>
          <p14:tracePt t="61983" x="1266825" y="5845175"/>
          <p14:tracePt t="61999" x="1250950" y="5845175"/>
          <p14:tracePt t="62007" x="1243013" y="5853113"/>
          <p14:tracePt t="62023" x="1227138" y="5861050"/>
          <p14:tracePt t="62039" x="1219200" y="5861050"/>
          <p14:tracePt t="62175" x="1219200" y="5853113"/>
          <p14:tracePt t="62184" x="1203325" y="5829300"/>
          <p14:tracePt t="62191" x="1195388" y="5805488"/>
          <p14:tracePt t="62199" x="1179513" y="5797550"/>
          <p14:tracePt t="62207" x="1179513" y="5789613"/>
          <p14:tracePt t="62223" x="1179513" y="5781675"/>
          <p14:tracePt t="62231" x="1171575" y="5757863"/>
          <p14:tracePt t="62239" x="1171575" y="5749925"/>
          <p14:tracePt t="62255" x="1171575" y="5734050"/>
          <p14:tracePt t="62263" x="1171575" y="5710238"/>
          <p14:tracePt t="62271" x="1171575" y="5686425"/>
          <p14:tracePt t="62279" x="1171575" y="5670550"/>
          <p14:tracePt t="62719" x="1163638" y="5670550"/>
          <p14:tracePt t="62727" x="1139825" y="5662613"/>
          <p14:tracePt t="62735" x="1116013" y="5645150"/>
          <p14:tracePt t="62743" x="1100138" y="5645150"/>
          <p14:tracePt t="62935" x="1100138" y="5637213"/>
          <p14:tracePt t="65760" x="1092200" y="5621338"/>
          <p14:tracePt t="65767" x="1092200" y="5597525"/>
          <p14:tracePt t="65775" x="1092200" y="5589588"/>
          <p14:tracePt t="65783" x="1092200" y="5581650"/>
          <p14:tracePt t="65791" x="1100138" y="5573713"/>
          <p14:tracePt t="65799" x="1108075" y="5565775"/>
          <p14:tracePt t="65807" x="1123950" y="5549900"/>
          <p14:tracePt t="65815" x="1131888" y="5541963"/>
          <p14:tracePt t="65823" x="1147763" y="5526088"/>
          <p14:tracePt t="65831" x="1163638" y="5518150"/>
          <p14:tracePt t="65839" x="1187450" y="5510213"/>
          <p14:tracePt t="65847" x="1211263" y="5502275"/>
          <p14:tracePt t="65855" x="1219200" y="5502275"/>
          <p14:tracePt t="65863" x="1243013" y="5494338"/>
          <p14:tracePt t="65871" x="1258888" y="5486400"/>
          <p14:tracePt t="65879" x="1284288" y="5486400"/>
          <p14:tracePt t="65887" x="1308100" y="5478463"/>
          <p14:tracePt t="65895" x="1331913" y="5478463"/>
          <p14:tracePt t="65903" x="1355725" y="5478463"/>
          <p14:tracePt t="65911" x="1387475" y="5486400"/>
          <p14:tracePt t="65919" x="1411288" y="5494338"/>
          <p14:tracePt t="65927" x="1435100" y="5494338"/>
          <p14:tracePt t="65935" x="1450975" y="5502275"/>
          <p14:tracePt t="65943" x="1466850" y="5510213"/>
          <p14:tracePt t="65951" x="1474788" y="5518150"/>
          <p14:tracePt t="65960" x="1490663" y="5518150"/>
          <p14:tracePt t="65967" x="1498600" y="5518150"/>
          <p14:tracePt t="65983" x="1498600" y="5526088"/>
          <p14:tracePt t="65991" x="1506538" y="5526088"/>
          <p14:tracePt t="66223" x="1514475" y="5526088"/>
          <p14:tracePt t="66247" x="1530350" y="5526088"/>
          <p14:tracePt t="66272" x="1538288" y="5526088"/>
          <p14:tracePt t="66287" x="1546225" y="5526088"/>
          <p14:tracePt t="66303" x="1554163" y="5526088"/>
          <p14:tracePt t="66319" x="1562100" y="5526088"/>
          <p14:tracePt t="66327" x="1570038" y="5526088"/>
          <p14:tracePt t="66343" x="1577975" y="5526088"/>
          <p14:tracePt t="66351" x="1585913" y="5518150"/>
          <p14:tracePt t="66360" x="1593850" y="5518150"/>
          <p14:tracePt t="66367" x="1601788" y="5510213"/>
          <p14:tracePt t="66375" x="1609725" y="5510213"/>
          <p14:tracePt t="66383" x="1625600" y="5510213"/>
          <p14:tracePt t="66391" x="1633538" y="5510213"/>
          <p14:tracePt t="66471" x="1633538" y="5502275"/>
          <p14:tracePt t="66487" x="1633538" y="5494338"/>
          <p14:tracePt t="66503" x="1633538" y="5486400"/>
          <p14:tracePt t="66511" x="1633538" y="5478463"/>
          <p14:tracePt t="66519" x="1633538" y="5462588"/>
          <p14:tracePt t="66527" x="1633538" y="5454650"/>
          <p14:tracePt t="66535" x="1633538" y="5422900"/>
          <p14:tracePt t="66543" x="1633538" y="5399088"/>
          <p14:tracePt t="66551" x="1625600" y="5359400"/>
          <p14:tracePt t="66559" x="1617663" y="5319713"/>
          <p14:tracePt t="66567" x="1593850" y="5270500"/>
          <p14:tracePt t="66575" x="1585913" y="5214938"/>
          <p14:tracePt t="66583" x="1570038" y="5167313"/>
          <p14:tracePt t="66591" x="1554163" y="5103813"/>
          <p14:tracePt t="66599" x="1538288" y="5056188"/>
          <p14:tracePt t="66607" x="1514475" y="5000625"/>
          <p14:tracePt t="66615" x="1490663" y="4919663"/>
          <p14:tracePt t="66623" x="1466850" y="4864100"/>
          <p14:tracePt t="66631" x="1443038" y="4808538"/>
          <p14:tracePt t="66639" x="1427163" y="4752975"/>
          <p14:tracePt t="66647" x="1419225" y="4689475"/>
          <p14:tracePt t="66655" x="1411288" y="4641850"/>
          <p14:tracePt t="66663" x="1411288" y="4584700"/>
          <p14:tracePt t="66671" x="1411288" y="4552950"/>
          <p14:tracePt t="66679" x="1411288" y="4513263"/>
          <p14:tracePt t="66687" x="1411288" y="4481513"/>
          <p14:tracePt t="66695" x="1411288" y="4449763"/>
          <p14:tracePt t="66703" x="1411288" y="4418013"/>
          <p14:tracePt t="66711" x="1411288" y="4394200"/>
          <p14:tracePt t="66719" x="1411288" y="4370388"/>
          <p14:tracePt t="66727" x="1411288" y="4346575"/>
          <p14:tracePt t="66735" x="1419225" y="4330700"/>
          <p14:tracePt t="66743" x="1427163" y="4314825"/>
          <p14:tracePt t="66751" x="1427163" y="4298950"/>
          <p14:tracePt t="66760" x="1427163" y="4281488"/>
          <p14:tracePt t="66767" x="1435100" y="4257675"/>
          <p14:tracePt t="66775" x="1450975" y="4241800"/>
          <p14:tracePt t="66783" x="1450975" y="4225925"/>
          <p14:tracePt t="66791" x="1450975" y="4210050"/>
          <p14:tracePt t="66799" x="1450975" y="4202113"/>
          <p14:tracePt t="66807" x="1450975" y="4178300"/>
          <p14:tracePt t="66815" x="1450975" y="4162425"/>
          <p14:tracePt t="66823" x="1450975" y="4146550"/>
          <p14:tracePt t="66831" x="1458913" y="4138613"/>
          <p14:tracePt t="66839" x="1458913" y="4122738"/>
          <p14:tracePt t="66847" x="1458913" y="4098925"/>
          <p14:tracePt t="66855" x="1458913" y="4090988"/>
          <p14:tracePt t="66863" x="1458913" y="4075113"/>
          <p14:tracePt t="66871" x="1458913" y="4067175"/>
          <p14:tracePt t="66879" x="1458913" y="4051300"/>
          <p14:tracePt t="66887" x="1474788" y="4035425"/>
          <p14:tracePt t="66895" x="1474788" y="4027488"/>
          <p14:tracePt t="66903" x="1482725" y="4011613"/>
          <p14:tracePt t="66911" x="1490663" y="3995738"/>
          <p14:tracePt t="66919" x="1490663" y="3979863"/>
          <p14:tracePt t="66927" x="1498600" y="3963988"/>
          <p14:tracePt t="66935" x="1506538" y="3956050"/>
          <p14:tracePt t="66943" x="1514475" y="3948113"/>
          <p14:tracePt t="66951" x="1522413" y="3938588"/>
          <p14:tracePt t="66960" x="1522413" y="3922713"/>
          <p14:tracePt t="66967" x="1530350" y="3922713"/>
          <p14:tracePt t="66976" x="1538288" y="3914775"/>
          <p14:tracePt t="66983" x="1538288" y="3906838"/>
          <p14:tracePt t="66991" x="1546225" y="3898900"/>
          <p14:tracePt t="67007" x="1554163" y="3898900"/>
          <p14:tracePt t="67015" x="1562100" y="3898900"/>
          <p14:tracePt t="67023" x="1570038" y="3890963"/>
          <p14:tracePt t="67039" x="1577975" y="3890963"/>
          <p14:tracePt t="67047" x="1585913" y="3883025"/>
          <p14:tracePt t="67055" x="1593850" y="3883025"/>
          <p14:tracePt t="67063" x="1593850" y="3875088"/>
          <p14:tracePt t="67071" x="1609725" y="3875088"/>
          <p14:tracePt t="67079" x="1617663" y="3875088"/>
          <p14:tracePt t="67087" x="1617663" y="3867150"/>
          <p14:tracePt t="67095" x="1625600" y="3867150"/>
          <p14:tracePt t="67103" x="1633538" y="3867150"/>
          <p14:tracePt t="67119" x="1651000" y="3867150"/>
          <p14:tracePt t="67127" x="1658938" y="3867150"/>
          <p14:tracePt t="67135" x="1666875" y="3859213"/>
          <p14:tracePt t="67143" x="1682750" y="3859213"/>
          <p14:tracePt t="67160" x="1706563" y="3851275"/>
          <p14:tracePt t="67167" x="1722438" y="3843338"/>
          <p14:tracePt t="67175" x="1738313" y="3843338"/>
          <p14:tracePt t="67183" x="1762125" y="3835400"/>
          <p14:tracePt t="67191" x="1778000" y="3827463"/>
          <p14:tracePt t="67199" x="1793875" y="3827463"/>
          <p14:tracePt t="67207" x="1809750" y="3819525"/>
          <p14:tracePt t="67215" x="1817688" y="3819525"/>
          <p14:tracePt t="67223" x="1833563" y="3819525"/>
          <p14:tracePt t="67231" x="1849438" y="3819525"/>
          <p14:tracePt t="67239" x="1857375" y="3819525"/>
          <p14:tracePt t="67247" x="1873250" y="3819525"/>
          <p14:tracePt t="67255" x="1889125" y="3819525"/>
          <p14:tracePt t="67263" x="1912938" y="3819525"/>
          <p14:tracePt t="67272" x="1928813" y="3819525"/>
          <p14:tracePt t="67279" x="1952625" y="3819525"/>
          <p14:tracePt t="67287" x="1976438" y="3819525"/>
          <p14:tracePt t="67295" x="1992313" y="3819525"/>
          <p14:tracePt t="67303" x="2008188" y="3819525"/>
          <p14:tracePt t="67311" x="2017713" y="3819525"/>
          <p14:tracePt t="67319" x="2025650" y="3819525"/>
          <p14:tracePt t="67327" x="2033588" y="3819525"/>
          <p14:tracePt t="67335" x="2041525" y="3819525"/>
          <p14:tracePt t="67342" x="2049463" y="3819525"/>
          <p14:tracePt t="67351" x="2057400" y="3819525"/>
          <p14:tracePt t="67359" x="2065338" y="3827463"/>
          <p14:tracePt t="67367" x="2081213" y="3827463"/>
          <p14:tracePt t="67375" x="2089150" y="3835400"/>
          <p14:tracePt t="67383" x="2097088" y="3843338"/>
          <p14:tracePt t="67391" x="2120900" y="3851275"/>
          <p14:tracePt t="67399" x="2128838" y="3851275"/>
          <p14:tracePt t="67407" x="2136775" y="3867150"/>
          <p14:tracePt t="67415" x="2144713" y="3867150"/>
          <p14:tracePt t="67423" x="2152650" y="3875088"/>
          <p14:tracePt t="67431" x="2168525" y="3883025"/>
          <p14:tracePt t="67447" x="2176463" y="3890963"/>
          <p14:tracePt t="67463" x="2176463" y="3898900"/>
          <p14:tracePt t="67471" x="2184400" y="3906838"/>
          <p14:tracePt t="67479" x="2184400" y="3914775"/>
          <p14:tracePt t="67487" x="2192338" y="3922713"/>
          <p14:tracePt t="67503" x="2192338" y="3930650"/>
          <p14:tracePt t="67511" x="2200275" y="3938588"/>
          <p14:tracePt t="67535" x="2208213" y="3948113"/>
          <p14:tracePt t="67727" x="2208213" y="3956050"/>
          <p14:tracePt t="67735" x="2216150" y="3963988"/>
          <p14:tracePt t="67743" x="2216150" y="3971925"/>
          <p14:tracePt t="67751" x="2224088" y="3979863"/>
          <p14:tracePt t="67767" x="2232025" y="3995738"/>
          <p14:tracePt t="67783" x="2239963" y="4003675"/>
          <p14:tracePt t="67799" x="2239963" y="4011613"/>
          <p14:tracePt t="67807" x="2247900" y="4011613"/>
          <p14:tracePt t="67816" x="2255838" y="4011613"/>
          <p14:tracePt t="67823" x="2255838" y="4019550"/>
          <p14:tracePt t="67839" x="2263775" y="4019550"/>
          <p14:tracePt t="67847" x="2263775" y="4027488"/>
          <p14:tracePt t="67863" x="2271713" y="4027488"/>
          <p14:tracePt t="67879" x="2271713" y="4035425"/>
          <p14:tracePt t="68103" x="2279650" y="4035425"/>
          <p14:tracePt t="68111" x="2287588" y="4035425"/>
          <p14:tracePt t="68119" x="2295525" y="4035425"/>
          <p14:tracePt t="68127" x="2303463" y="4035425"/>
          <p14:tracePt t="68135" x="2311400" y="4035425"/>
          <p14:tracePt t="68144" x="2335213" y="4035425"/>
          <p14:tracePt t="68151" x="2359025" y="4035425"/>
          <p14:tracePt t="68160" x="2384425" y="4035425"/>
          <p14:tracePt t="68177" x="2439988" y="4043363"/>
          <p14:tracePt t="68183" x="2463800" y="4043363"/>
          <p14:tracePt t="68191" x="2495550" y="4043363"/>
          <p14:tracePt t="68199" x="2535238" y="4043363"/>
          <p14:tracePt t="68207" x="2559050" y="4043363"/>
          <p14:tracePt t="68215" x="2574925" y="4043363"/>
          <p14:tracePt t="68223" x="2598738" y="4043363"/>
          <p14:tracePt t="68231" x="2622550" y="4043363"/>
          <p14:tracePt t="68239" x="2646363" y="4043363"/>
          <p14:tracePt t="68255" x="2654300" y="4043363"/>
          <p14:tracePt t="68263" x="2670175" y="4043363"/>
          <p14:tracePt t="68351" x="2670175" y="4035425"/>
          <p14:tracePt t="68359" x="2662238" y="4011613"/>
          <p14:tracePt t="68367" x="2662238" y="3987800"/>
          <p14:tracePt t="68376" x="2670175" y="3948113"/>
          <p14:tracePt t="68383" x="2693988" y="3890963"/>
          <p14:tracePt t="68391" x="2725738" y="3843338"/>
          <p14:tracePt t="68399" x="2767013" y="3787775"/>
          <p14:tracePt t="68407" x="2798763" y="3740150"/>
          <p14:tracePt t="68415" x="2798763" y="3716338"/>
          <p14:tracePt t="68423" x="2806700" y="3700463"/>
          <p14:tracePt t="68832" x="2822575" y="3700463"/>
          <p14:tracePt t="68839" x="2830513" y="3700463"/>
          <p14:tracePt t="68847" x="2846388" y="3708400"/>
          <p14:tracePt t="68855" x="2846388" y="3724275"/>
          <p14:tracePt t="68863" x="2862263" y="3732213"/>
          <p14:tracePt t="68871" x="2862263" y="3748088"/>
          <p14:tracePt t="68879" x="2870200" y="3756025"/>
          <p14:tracePt t="68895" x="2878138" y="3756025"/>
          <p14:tracePt t="68903" x="2886075" y="3756025"/>
          <p14:tracePt t="68911" x="2894013" y="3756025"/>
          <p14:tracePt t="68927" x="2901950" y="3756025"/>
          <p14:tracePt t="68935" x="2901950" y="3763963"/>
          <p14:tracePt t="68943" x="2909888" y="3763963"/>
          <p14:tracePt t="68951" x="2925763" y="3779838"/>
          <p14:tracePt t="68959" x="2933700" y="3795713"/>
          <p14:tracePt t="68967" x="2949575" y="3819525"/>
          <p14:tracePt t="68975" x="2981325" y="3859213"/>
          <p14:tracePt t="68983" x="3021013" y="3890963"/>
          <p14:tracePt t="68991" x="3060700" y="3922713"/>
          <p14:tracePt t="68999" x="3109913" y="3956050"/>
          <p14:tracePt t="69007" x="3157538" y="3987800"/>
          <p14:tracePt t="69015" x="3213100" y="4011613"/>
          <p14:tracePt t="69023" x="3276600" y="4027488"/>
          <p14:tracePt t="69031" x="3332163" y="4051300"/>
          <p14:tracePt t="69039" x="3395663" y="4059238"/>
          <p14:tracePt t="69047" x="3435350" y="4075113"/>
          <p14:tracePt t="69055" x="3492500" y="4083050"/>
          <p14:tracePt t="69063" x="3524250" y="4083050"/>
          <p14:tracePt t="69071" x="3548063" y="4083050"/>
          <p14:tracePt t="69079" x="3571875" y="4090988"/>
          <p14:tracePt t="69087" x="3587750" y="4090988"/>
          <p14:tracePt t="69095" x="3603625" y="4090988"/>
          <p14:tracePt t="69111" x="3611563" y="4090988"/>
          <p14:tracePt t="70447" x="3619500" y="4090988"/>
          <p14:tracePt t="70463" x="3619500" y="4083050"/>
          <p14:tracePt t="70471" x="3627438" y="4083050"/>
          <p14:tracePt t="70479" x="3627438" y="4075113"/>
          <p14:tracePt t="70487" x="3635375" y="4067175"/>
          <p14:tracePt t="70503" x="3635375" y="4059238"/>
          <p14:tracePt t="70511" x="3635375" y="4051300"/>
          <p14:tracePt t="70535" x="3635375" y="4043363"/>
          <p14:tracePt t="70551" x="3635375" y="4035425"/>
          <p14:tracePt t="70560" x="3643313" y="4035425"/>
          <p14:tracePt t="70751" x="3643313" y="4027488"/>
          <p14:tracePt t="70767" x="3651250" y="4019550"/>
          <p14:tracePt t="70783" x="3659188" y="4011613"/>
          <p14:tracePt t="70791" x="3659188" y="4003675"/>
          <p14:tracePt t="70807" x="3667125" y="4003675"/>
          <p14:tracePt t="70815" x="3667125" y="3995738"/>
          <p14:tracePt t="72064" x="3675063" y="3995738"/>
          <p14:tracePt t="72079" x="3690938" y="3987800"/>
          <p14:tracePt t="72087" x="3698875" y="3987800"/>
          <p14:tracePt t="72095" x="3706813" y="3979863"/>
          <p14:tracePt t="72103" x="3722688" y="3979863"/>
          <p14:tracePt t="72111" x="3738563" y="3979863"/>
          <p14:tracePt t="72119" x="3746500" y="3979863"/>
          <p14:tracePt t="72127" x="3754438" y="3979863"/>
          <p14:tracePt t="72135" x="3778250" y="3979863"/>
          <p14:tracePt t="72142" x="3786188" y="3979863"/>
          <p14:tracePt t="72151" x="3802063" y="3971925"/>
          <p14:tracePt t="72160" x="3810000" y="3971925"/>
          <p14:tracePt t="72167" x="3825875" y="3971925"/>
          <p14:tracePt t="72177" x="3851275" y="3971925"/>
          <p14:tracePt t="72183" x="3867150" y="3971925"/>
          <p14:tracePt t="72191" x="3890963" y="3971925"/>
          <p14:tracePt t="72199" x="3914775" y="3971925"/>
          <p14:tracePt t="72207" x="3930650" y="3971925"/>
          <p14:tracePt t="72215" x="3954463" y="3971925"/>
          <p14:tracePt t="72223" x="3970338" y="3971925"/>
          <p14:tracePt t="72231" x="3994150" y="3971925"/>
          <p14:tracePt t="72239" x="4010025" y="3971925"/>
          <p14:tracePt t="72247" x="4033838" y="3971925"/>
          <p14:tracePt t="72255" x="4057650" y="3971925"/>
          <p14:tracePt t="72263" x="4089400" y="3971925"/>
          <p14:tracePt t="72271" x="4121150" y="3971925"/>
          <p14:tracePt t="72279" x="4152900" y="3971925"/>
          <p14:tracePt t="72287" x="4184650" y="3971925"/>
          <p14:tracePt t="72295" x="4225925" y="3971925"/>
          <p14:tracePt t="72303" x="4265613" y="3971925"/>
          <p14:tracePt t="72311" x="4321175" y="3971925"/>
          <p14:tracePt t="72319" x="4360863" y="3971925"/>
          <p14:tracePt t="72327" x="4416425" y="3971925"/>
          <p14:tracePt t="72335" x="4479925" y="3971925"/>
          <p14:tracePt t="72343" x="4543425" y="3971925"/>
          <p14:tracePt t="72351" x="4608513" y="3971925"/>
          <p14:tracePt t="72359" x="4679950" y="3971925"/>
          <p14:tracePt t="72367" x="4759325" y="3971925"/>
          <p14:tracePt t="72376" x="4838700" y="3979863"/>
          <p14:tracePt t="72383" x="4926013" y="3979863"/>
          <p14:tracePt t="72391" x="5022850" y="3979863"/>
          <p14:tracePt t="72399" x="5110163" y="3987800"/>
          <p14:tracePt t="72407" x="5189538" y="3987800"/>
          <p14:tracePt t="72415" x="5276850" y="3987800"/>
          <p14:tracePt t="72423" x="5365750" y="3995738"/>
          <p14:tracePt t="72431" x="5468938" y="3995738"/>
          <p14:tracePt t="72439" x="5540375" y="3995738"/>
          <p14:tracePt t="72447" x="5651500" y="3995738"/>
          <p14:tracePt t="72455" x="5732463" y="3995738"/>
          <p14:tracePt t="72463" x="5827713" y="3995738"/>
          <p14:tracePt t="72471" x="5922963" y="3995738"/>
          <p14:tracePt t="72479" x="6018213" y="3995738"/>
          <p14:tracePt t="72487" x="6122988" y="3995738"/>
          <p14:tracePt t="72495" x="6210300" y="3995738"/>
          <p14:tracePt t="72503" x="6305550" y="3995738"/>
          <p14:tracePt t="72511" x="6384925" y="3995738"/>
          <p14:tracePt t="72519" x="6465888" y="3995738"/>
          <p14:tracePt t="72527" x="6545263" y="3995738"/>
          <p14:tracePt t="72535" x="6624638" y="3995738"/>
          <p14:tracePt t="72543" x="6696075" y="3995738"/>
          <p14:tracePt t="72551" x="6769100" y="3995738"/>
          <p14:tracePt t="72559" x="6856413" y="3995738"/>
          <p14:tracePt t="72567" x="6927850" y="3995738"/>
          <p14:tracePt t="72576" x="7007225" y="3987800"/>
          <p14:tracePt t="72583" x="7078663" y="3987800"/>
          <p14:tracePt t="72591" x="7151688" y="3987800"/>
          <p14:tracePt t="72599" x="7231063" y="3979863"/>
          <p14:tracePt t="72607" x="7318375" y="3971925"/>
          <p14:tracePt t="72615" x="7381875" y="3971925"/>
          <p14:tracePt t="72623" x="7453313" y="3963988"/>
          <p14:tracePt t="72631" x="7518400" y="3963988"/>
          <p14:tracePt t="72639" x="7573963" y="3956050"/>
          <p14:tracePt t="72647" x="7637463" y="3938588"/>
          <p14:tracePt t="72655" x="7700963" y="3938588"/>
          <p14:tracePt t="72663" x="7756525" y="3930650"/>
          <p14:tracePt t="72671" x="7804150" y="3922713"/>
          <p14:tracePt t="72679" x="7869238" y="3914775"/>
          <p14:tracePt t="72687" x="7924800" y="3898900"/>
          <p14:tracePt t="72695" x="7964488" y="3898900"/>
          <p14:tracePt t="72703" x="8004175" y="3883025"/>
          <p14:tracePt t="72711" x="8043863" y="3875088"/>
          <p14:tracePt t="72719" x="8083550" y="3867150"/>
          <p14:tracePt t="72727" x="8123238" y="3859213"/>
          <p14:tracePt t="72735" x="8170863" y="3859213"/>
          <p14:tracePt t="72743" x="8202613" y="3851275"/>
          <p14:tracePt t="72751" x="8226425" y="3851275"/>
          <p14:tracePt t="72759" x="8275638" y="3851275"/>
          <p14:tracePt t="72767" x="8307388" y="3843338"/>
          <p14:tracePt t="72775" x="8339138" y="3835400"/>
          <p14:tracePt t="72783" x="8386763" y="3835400"/>
          <p14:tracePt t="72791" x="8418513" y="3827463"/>
          <p14:tracePt t="72799" x="8458200" y="3811588"/>
          <p14:tracePt t="72807" x="8489950" y="3803650"/>
          <p14:tracePt t="72815" x="8513763" y="3803650"/>
          <p14:tracePt t="72823" x="8553450" y="3787775"/>
          <p14:tracePt t="72831" x="8577263" y="3779838"/>
          <p14:tracePt t="72839" x="8610600" y="3771900"/>
          <p14:tracePt t="72847" x="8658225" y="3763963"/>
          <p14:tracePt t="72855" x="8689975" y="3756025"/>
          <p14:tracePt t="72863" x="8729663" y="3756025"/>
          <p14:tracePt t="72871" x="8777288" y="3748088"/>
          <p14:tracePt t="72879" x="8824913" y="3748088"/>
          <p14:tracePt t="72887" x="8864600" y="3748088"/>
          <p14:tracePt t="72895" x="8896350" y="3748088"/>
          <p14:tracePt t="72903" x="8936038" y="3740150"/>
          <p14:tracePt t="72911" x="8969375" y="3740150"/>
          <p14:tracePt t="72919" x="9001125" y="3740150"/>
          <p14:tracePt t="72927" x="9032875" y="3732213"/>
          <p14:tracePt t="72935" x="9064625" y="3732213"/>
          <p14:tracePt t="72943" x="9096375" y="3732213"/>
          <p14:tracePt t="72951" x="9120188" y="3724275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5F1EF-278C-41C3-992A-C8735C5F23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137599" cy="316800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후보 식별자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엔티티의 각 인스턴스를 유일하게 식별하기 위해 제공되는 속성이나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그룹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사원의 후보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식별자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사원번호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’, 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주민등록번호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후보 식별자는 다시 주 식별자나 부 식별자로 구분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420" name="슬라이드 번호 개체 틀 3">
            <a:extLst>
              <a:ext uri="{FF2B5EF4-FFF2-40B4-BE49-F238E27FC236}">
                <a16:creationId xmlns:a16="http://schemas.microsoft.com/office/drawing/2014/main" id="{40EC88DD-CAE3-4EBD-B914-A373B5D45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858BB-CAF2-4695-9F84-B7BB4339128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C76D1A-D0AB-46C1-A227-08B412558D26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82"/>
    </mc:Choice>
    <mc:Fallback>
      <p:transition spd="slow" advTm="54382"/>
    </mc:Fallback>
  </mc:AlternateContent>
  <p:extLst>
    <p:ext uri="{3A86A75C-4F4B-4683-9AE1-C65F6400EC91}">
      <p14:laserTraceLst xmlns:p14="http://schemas.microsoft.com/office/powerpoint/2010/main">
        <p14:tracePtLst>
          <p14:tracePt t="511" x="8666163" y="3660775"/>
          <p14:tracePt t="519" x="8402638" y="3676650"/>
          <p14:tracePt t="526" x="8139113" y="3676650"/>
          <p14:tracePt t="535" x="7877175" y="3676650"/>
          <p14:tracePt t="543" x="7597775" y="3676650"/>
          <p14:tracePt t="551" x="7334250" y="3676650"/>
          <p14:tracePt t="558" x="7031038" y="3692525"/>
          <p14:tracePt t="567" x="6664325" y="3692525"/>
          <p14:tracePt t="575" x="6289675" y="3684588"/>
          <p14:tracePt t="583" x="5859463" y="3652838"/>
          <p14:tracePt t="592" x="5389563" y="3587750"/>
          <p14:tracePt t="599" x="4902200" y="3508375"/>
          <p14:tracePt t="607" x="4456113" y="3413125"/>
          <p14:tracePt t="615" x="4033838" y="3317875"/>
          <p14:tracePt t="623" x="3667125" y="3205163"/>
          <p14:tracePt t="631" x="3340100" y="3117850"/>
          <p14:tracePt t="639" x="3060700" y="3054350"/>
          <p14:tracePt t="647" x="2830513" y="3014663"/>
          <p14:tracePt t="655" x="2622550" y="2974975"/>
          <p14:tracePt t="663" x="2519363" y="2967038"/>
          <p14:tracePt t="671" x="2503488" y="2959100"/>
          <p14:tracePt t="895" x="2439988" y="2959100"/>
          <p14:tracePt t="903" x="2366963" y="2974975"/>
          <p14:tracePt t="911" x="2287588" y="2998788"/>
          <p14:tracePt t="919" x="2224088" y="3030538"/>
          <p14:tracePt t="927" x="2184400" y="3046413"/>
          <p14:tracePt t="935" x="2120900" y="3062288"/>
          <p14:tracePt t="943" x="2033588" y="3086100"/>
          <p14:tracePt t="951" x="1960563" y="3086100"/>
          <p14:tracePt t="958" x="1873250" y="3086100"/>
          <p14:tracePt t="967" x="1730375" y="3086100"/>
          <p14:tracePt t="975" x="1609725" y="3070225"/>
          <p14:tracePt t="993" x="1403350" y="3022600"/>
          <p14:tracePt t="999" x="1308100" y="2990850"/>
          <p14:tracePt t="1007" x="1219200" y="2967038"/>
          <p14:tracePt t="1015" x="1147763" y="2935288"/>
          <p14:tracePt t="1023" x="1084263" y="2909888"/>
          <p14:tracePt t="1031" x="1020763" y="2894013"/>
          <p14:tracePt t="1039" x="957263" y="2862263"/>
          <p14:tracePt t="1047" x="925513" y="2846388"/>
          <p14:tracePt t="1055" x="884238" y="2822575"/>
          <p14:tracePt t="1063" x="860425" y="2798763"/>
          <p14:tracePt t="1071" x="836613" y="2774950"/>
          <p14:tracePt t="1079" x="812800" y="2743200"/>
          <p14:tracePt t="1087" x="804863" y="2711450"/>
          <p14:tracePt t="1095" x="788988" y="2695575"/>
          <p14:tracePt t="1103" x="781050" y="2671763"/>
          <p14:tracePt t="1111" x="781050" y="2655888"/>
          <p14:tracePt t="1119" x="781050" y="2640013"/>
          <p14:tracePt t="1127" x="781050" y="2632075"/>
          <p14:tracePt t="1135" x="781050" y="2616200"/>
          <p14:tracePt t="1143" x="788988" y="2608263"/>
          <p14:tracePt t="1151" x="788988" y="2600325"/>
          <p14:tracePt t="1159" x="788988" y="2592388"/>
          <p14:tracePt t="1167" x="804863" y="2584450"/>
          <p14:tracePt t="1174" x="804863" y="2566988"/>
          <p14:tracePt t="1183" x="812800" y="2543175"/>
          <p14:tracePt t="1192" x="820738" y="2527300"/>
          <p14:tracePt t="1199" x="828675" y="2503488"/>
          <p14:tracePt t="1207" x="844550" y="2495550"/>
          <p14:tracePt t="1215" x="852488" y="2471738"/>
          <p14:tracePt t="1223" x="852488" y="2455863"/>
          <p14:tracePt t="1231" x="868363" y="2439988"/>
          <p14:tracePt t="1239" x="884238" y="2424113"/>
          <p14:tracePt t="1247" x="892175" y="2416175"/>
          <p14:tracePt t="1255" x="908050" y="2400300"/>
          <p14:tracePt t="1262" x="917575" y="2384425"/>
          <p14:tracePt t="1271" x="933450" y="2376488"/>
          <p14:tracePt t="1279" x="949325" y="2360613"/>
          <p14:tracePt t="1287" x="965200" y="2352675"/>
          <p14:tracePt t="1295" x="981075" y="2344738"/>
          <p14:tracePt t="1303" x="989013" y="2328863"/>
          <p14:tracePt t="1311" x="1004888" y="2320925"/>
          <p14:tracePt t="1319" x="1028700" y="2312988"/>
          <p14:tracePt t="1327" x="1044575" y="2305050"/>
          <p14:tracePt t="1335" x="1060450" y="2297113"/>
          <p14:tracePt t="1343" x="1076325" y="2297113"/>
          <p14:tracePt t="1351" x="1100138" y="2289175"/>
          <p14:tracePt t="1359" x="1116013" y="2281238"/>
          <p14:tracePt t="1367" x="1139825" y="2273300"/>
          <p14:tracePt t="1375" x="1155700" y="2273300"/>
          <p14:tracePt t="1383" x="1163638" y="2273300"/>
          <p14:tracePt t="1392" x="1179513" y="2273300"/>
          <p14:tracePt t="1399" x="1195388" y="2273300"/>
          <p14:tracePt t="1407" x="1203325" y="2273300"/>
          <p14:tracePt t="1415" x="1211263" y="2273300"/>
          <p14:tracePt t="1423" x="1219200" y="2273300"/>
          <p14:tracePt t="1431" x="1227138" y="2273300"/>
          <p14:tracePt t="1439" x="1235075" y="2273300"/>
          <p14:tracePt t="1447" x="1250950" y="2273300"/>
          <p14:tracePt t="1455" x="1266825" y="2281238"/>
          <p14:tracePt t="1463" x="1284288" y="2289175"/>
          <p14:tracePt t="1471" x="1300163" y="2297113"/>
          <p14:tracePt t="1479" x="1316038" y="2305050"/>
          <p14:tracePt t="1487" x="1339850" y="2312988"/>
          <p14:tracePt t="1495" x="1363663" y="2328863"/>
          <p14:tracePt t="1503" x="1387475" y="2344738"/>
          <p14:tracePt t="1511" x="1419225" y="2360613"/>
          <p14:tracePt t="1519" x="1443038" y="2376488"/>
          <p14:tracePt t="1527" x="1466850" y="2384425"/>
          <p14:tracePt t="1535" x="1498600" y="2408238"/>
          <p14:tracePt t="1543" x="1522413" y="2416175"/>
          <p14:tracePt t="1551" x="1538288" y="2424113"/>
          <p14:tracePt t="1559" x="1562100" y="2439988"/>
          <p14:tracePt t="1567" x="1585913" y="2447925"/>
          <p14:tracePt t="1576" x="1601788" y="2455863"/>
          <p14:tracePt t="1583" x="1617663" y="2463800"/>
          <p14:tracePt t="1592" x="1625600" y="2471738"/>
          <p14:tracePt t="1599" x="1633538" y="2471738"/>
          <p14:tracePt t="1607" x="1641475" y="2471738"/>
          <p14:tracePt t="1639" x="1651000" y="2471738"/>
          <p14:tracePt t="1735" x="1658938" y="2471738"/>
          <p14:tracePt t="1759" x="1674813" y="2479675"/>
          <p14:tracePt t="1767" x="1682750" y="2479675"/>
          <p14:tracePt t="1775" x="1690688" y="2487613"/>
          <p14:tracePt t="1783" x="1698625" y="2495550"/>
          <p14:tracePt t="1792" x="1706563" y="2495550"/>
          <p14:tracePt t="1799" x="1714500" y="2503488"/>
          <p14:tracePt t="1807" x="1730375" y="2503488"/>
          <p14:tracePt t="1815" x="1730375" y="2511425"/>
          <p14:tracePt t="1823" x="1746250" y="2511425"/>
          <p14:tracePt t="1831" x="1746250" y="2519363"/>
          <p14:tracePt t="1839" x="1754188" y="2519363"/>
          <p14:tracePt t="1847" x="1770063" y="2527300"/>
          <p14:tracePt t="1863" x="1785938" y="2535238"/>
          <p14:tracePt t="1887" x="1793875" y="2535238"/>
          <p14:tracePt t="1895" x="1793875" y="2543175"/>
          <p14:tracePt t="3951" x="1801813" y="2543175"/>
          <p14:tracePt t="3967" x="1809750" y="2543175"/>
          <p14:tracePt t="3975" x="1809750" y="2551113"/>
          <p14:tracePt t="3983" x="1817688" y="2551113"/>
          <p14:tracePt t="4007" x="1825625" y="2551113"/>
          <p14:tracePt t="4031" x="1833563" y="2551113"/>
          <p14:tracePt t="4055" x="1841500" y="2551113"/>
          <p14:tracePt t="4063" x="1849438" y="2551113"/>
          <p14:tracePt t="4071" x="1849438" y="2559050"/>
          <p14:tracePt t="4079" x="1857375" y="2559050"/>
          <p14:tracePt t="4095" x="1873250" y="2559050"/>
          <p14:tracePt t="4119" x="1881188" y="2559050"/>
          <p14:tracePt t="4127" x="1889125" y="2559050"/>
          <p14:tracePt t="4143" x="1897063" y="2559050"/>
          <p14:tracePt t="4151" x="1905000" y="2559050"/>
          <p14:tracePt t="4159" x="1912938" y="2559050"/>
          <p14:tracePt t="4167" x="1920875" y="2559050"/>
          <p14:tracePt t="4175" x="1928813" y="2559050"/>
          <p14:tracePt t="4183" x="1952625" y="2559050"/>
          <p14:tracePt t="4192" x="1968500" y="2559050"/>
          <p14:tracePt t="4199" x="1984375" y="2559050"/>
          <p14:tracePt t="4207" x="2000250" y="2559050"/>
          <p14:tracePt t="4215" x="2025650" y="2559050"/>
          <p14:tracePt t="4222" x="2041525" y="2559050"/>
          <p14:tracePt t="4231" x="2065338" y="2559050"/>
          <p14:tracePt t="4239" x="2081213" y="2559050"/>
          <p14:tracePt t="4247" x="2097088" y="2559050"/>
          <p14:tracePt t="4255" x="2120900" y="2566988"/>
          <p14:tracePt t="4263" x="2144713" y="2566988"/>
          <p14:tracePt t="4271" x="2176463" y="2566988"/>
          <p14:tracePt t="4279" x="2216150" y="2576513"/>
          <p14:tracePt t="4287" x="2255838" y="2584450"/>
          <p14:tracePt t="4295" x="2295525" y="2592388"/>
          <p14:tracePt t="4303" x="2335213" y="2600325"/>
          <p14:tracePt t="4311" x="2384425" y="2608263"/>
          <p14:tracePt t="4319" x="2416175" y="2608263"/>
          <p14:tracePt t="4327" x="2463800" y="2608263"/>
          <p14:tracePt t="4335" x="2495550" y="2608263"/>
          <p14:tracePt t="4343" x="2535238" y="2616200"/>
          <p14:tracePt t="4351" x="2582863" y="2616200"/>
          <p14:tracePt t="4358" x="2614613" y="2624138"/>
          <p14:tracePt t="4367" x="2638425" y="2624138"/>
          <p14:tracePt t="4375" x="2670175" y="2624138"/>
          <p14:tracePt t="4383" x="2693988" y="2624138"/>
          <p14:tracePt t="4391" x="2717800" y="2624138"/>
          <p14:tracePt t="4399" x="2751138" y="2632075"/>
          <p14:tracePt t="4407" x="2782888" y="2632075"/>
          <p14:tracePt t="4415" x="2806700" y="2640013"/>
          <p14:tracePt t="4423" x="2846388" y="2640013"/>
          <p14:tracePt t="4431" x="2878138" y="2640013"/>
          <p14:tracePt t="4439" x="2901950" y="2640013"/>
          <p14:tracePt t="4447" x="2925763" y="2640013"/>
          <p14:tracePt t="4455" x="2941638" y="2640013"/>
          <p14:tracePt t="4463" x="2965450" y="2640013"/>
          <p14:tracePt t="4471" x="2981325" y="2640013"/>
          <p14:tracePt t="4479" x="2989263" y="2640013"/>
          <p14:tracePt t="4487" x="3005138" y="2640013"/>
          <p14:tracePt t="4495" x="3021013" y="2640013"/>
          <p14:tracePt t="4503" x="3028950" y="2640013"/>
          <p14:tracePt t="4511" x="3036888" y="2640013"/>
          <p14:tracePt t="4519" x="3044825" y="2640013"/>
          <p14:tracePt t="4527" x="3068638" y="2640013"/>
          <p14:tracePt t="4535" x="3076575" y="2640013"/>
          <p14:tracePt t="4543" x="3084513" y="2640013"/>
          <p14:tracePt t="4551" x="3092450" y="2640013"/>
          <p14:tracePt t="4559" x="3109913" y="2640013"/>
          <p14:tracePt t="4575" x="3117850" y="2640013"/>
          <p14:tracePt t="4583" x="3133725" y="2640013"/>
          <p14:tracePt t="4599" x="3149600" y="2640013"/>
          <p14:tracePt t="4607" x="3165475" y="2640013"/>
          <p14:tracePt t="4615" x="3173413" y="2632075"/>
          <p14:tracePt t="4623" x="3181350" y="2632075"/>
          <p14:tracePt t="4631" x="3197225" y="2632075"/>
          <p14:tracePt t="4639" x="3213100" y="2632075"/>
          <p14:tracePt t="4647" x="3221038" y="2632075"/>
          <p14:tracePt t="4655" x="3236913" y="2632075"/>
          <p14:tracePt t="4663" x="3252788" y="2632075"/>
          <p14:tracePt t="4671" x="3268663" y="2632075"/>
          <p14:tracePt t="4679" x="3292475" y="2624138"/>
          <p14:tracePt t="4687" x="3308350" y="2624138"/>
          <p14:tracePt t="4695" x="3332163" y="2624138"/>
          <p14:tracePt t="4703" x="3348038" y="2624138"/>
          <p14:tracePt t="4711" x="3363913" y="2624138"/>
          <p14:tracePt t="4719" x="3387725" y="2624138"/>
          <p14:tracePt t="4727" x="3403600" y="2624138"/>
          <p14:tracePt t="4735" x="3419475" y="2624138"/>
          <p14:tracePt t="4742" x="3451225" y="2616200"/>
          <p14:tracePt t="4751" x="3476625" y="2616200"/>
          <p14:tracePt t="4759" x="3500438" y="2616200"/>
          <p14:tracePt t="4767" x="3524250" y="2616200"/>
          <p14:tracePt t="4775" x="3532188" y="2616200"/>
          <p14:tracePt t="4783" x="3556000" y="2616200"/>
          <p14:tracePt t="4791" x="3571875" y="2616200"/>
          <p14:tracePt t="4799" x="3587750" y="2616200"/>
          <p14:tracePt t="4807" x="3603625" y="2616200"/>
          <p14:tracePt t="4815" x="3619500" y="2616200"/>
          <p14:tracePt t="4823" x="3635375" y="2616200"/>
          <p14:tracePt t="4831" x="3659188" y="2616200"/>
          <p14:tracePt t="4839" x="3667125" y="2616200"/>
          <p14:tracePt t="4847" x="3683000" y="2616200"/>
          <p14:tracePt t="4855" x="3698875" y="2616200"/>
          <p14:tracePt t="4863" x="3706813" y="2616200"/>
          <p14:tracePt t="4871" x="3722688" y="2616200"/>
          <p14:tracePt t="4879" x="3746500" y="2616200"/>
          <p14:tracePt t="4887" x="3754438" y="2616200"/>
          <p14:tracePt t="4895" x="3770313" y="2616200"/>
          <p14:tracePt t="4903" x="3794125" y="2616200"/>
          <p14:tracePt t="4911" x="3810000" y="2608263"/>
          <p14:tracePt t="4919" x="3833813" y="2608263"/>
          <p14:tracePt t="4927" x="3859213" y="2600325"/>
          <p14:tracePt t="4935" x="3875088" y="2600325"/>
          <p14:tracePt t="4942" x="3898900" y="2600325"/>
          <p14:tracePt t="4951" x="3914775" y="2592388"/>
          <p14:tracePt t="4959" x="3938588" y="2592388"/>
          <p14:tracePt t="4975" x="3970338" y="2584450"/>
          <p14:tracePt t="4983" x="3986213" y="2584450"/>
          <p14:tracePt t="4992" x="4002088" y="2584450"/>
          <p14:tracePt t="4999" x="4010025" y="2584450"/>
          <p14:tracePt t="5007" x="4017963" y="2584450"/>
          <p14:tracePt t="5015" x="4033838" y="2576513"/>
          <p14:tracePt t="5023" x="4049713" y="2576513"/>
          <p14:tracePt t="5039" x="4057650" y="2576513"/>
          <p14:tracePt t="5047" x="4065588" y="2576513"/>
          <p14:tracePt t="5055" x="4073525" y="2576513"/>
          <p14:tracePt t="5079" x="4081463" y="2576513"/>
          <p14:tracePt t="5103" x="4089400" y="2576513"/>
          <p14:tracePt t="5135" x="4097338" y="2576513"/>
          <p14:tracePt t="5167" x="4105275" y="2576513"/>
          <p14:tracePt t="5175" x="4113213" y="2576513"/>
          <p14:tracePt t="5192" x="4129088" y="2576513"/>
          <p14:tracePt t="5199" x="4144963" y="2576513"/>
          <p14:tracePt t="5215" x="4160838" y="2576513"/>
          <p14:tracePt t="5223" x="4168775" y="2576513"/>
          <p14:tracePt t="5231" x="4176713" y="2576513"/>
          <p14:tracePt t="5239" x="4192588" y="2576513"/>
          <p14:tracePt t="5247" x="4200525" y="2576513"/>
          <p14:tracePt t="5263" x="4217988" y="2576513"/>
          <p14:tracePt t="5271" x="4225925" y="2576513"/>
          <p14:tracePt t="5287" x="4233863" y="2576513"/>
          <p14:tracePt t="5295" x="4241800" y="2576513"/>
          <p14:tracePt t="5311" x="4257675" y="2576513"/>
          <p14:tracePt t="5335" x="4265613" y="2576513"/>
          <p14:tracePt t="5343" x="4273550" y="2576513"/>
          <p14:tracePt t="5359" x="4281488" y="2576513"/>
          <p14:tracePt t="5367" x="4289425" y="2576513"/>
          <p14:tracePt t="5375" x="4297363" y="2576513"/>
          <p14:tracePt t="5392" x="4305300" y="2576513"/>
          <p14:tracePt t="5399" x="4313238" y="2576513"/>
          <p14:tracePt t="5415" x="4321175" y="2576513"/>
          <p14:tracePt t="5423" x="4329113" y="2576513"/>
          <p14:tracePt t="5447" x="4337050" y="2576513"/>
          <p14:tracePt t="5455" x="4344988" y="2576513"/>
          <p14:tracePt t="5471" x="4352925" y="2576513"/>
          <p14:tracePt t="5495" x="4360863" y="2576513"/>
          <p14:tracePt t="5551" x="4368800" y="2576513"/>
          <p14:tracePt t="5559" x="4376738" y="2576513"/>
          <p14:tracePt t="5583" x="4384675" y="2576513"/>
          <p14:tracePt t="5599" x="4400550" y="2566988"/>
          <p14:tracePt t="5615" x="4408488" y="2566988"/>
          <p14:tracePt t="5631" x="4424363" y="2566988"/>
          <p14:tracePt t="5647" x="4432300" y="2566988"/>
          <p14:tracePt t="5655" x="4448175" y="2566988"/>
          <p14:tracePt t="5663" x="4456113" y="2566988"/>
          <p14:tracePt t="5671" x="4464050" y="2566988"/>
          <p14:tracePt t="5679" x="4479925" y="2566988"/>
          <p14:tracePt t="5687" x="4487863" y="2566988"/>
          <p14:tracePt t="5703" x="4503738" y="2566988"/>
          <p14:tracePt t="5719" x="4511675" y="2566988"/>
          <p14:tracePt t="5727" x="4519613" y="2566988"/>
          <p14:tracePt t="5735" x="4527550" y="2566988"/>
          <p14:tracePt t="5751" x="4535488" y="2566988"/>
          <p14:tracePt t="5767" x="4543425" y="2566988"/>
          <p14:tracePt t="5775" x="4551363" y="2566988"/>
          <p14:tracePt t="5783" x="4559300" y="2566988"/>
          <p14:tracePt t="5792" x="4567238" y="2566988"/>
          <p14:tracePt t="5807" x="4584700" y="2566988"/>
          <p14:tracePt t="5815" x="4592638" y="2566988"/>
          <p14:tracePt t="5823" x="4600575" y="2566988"/>
          <p14:tracePt t="5831" x="4616450" y="2566988"/>
          <p14:tracePt t="5839" x="4632325" y="2566988"/>
          <p14:tracePt t="5847" x="4648200" y="2566988"/>
          <p14:tracePt t="5855" x="4664075" y="2566988"/>
          <p14:tracePt t="5863" x="4672013" y="2566988"/>
          <p14:tracePt t="5871" x="4679950" y="2566988"/>
          <p14:tracePt t="5879" x="4695825" y="2566988"/>
          <p14:tracePt t="5887" x="4711700" y="2566988"/>
          <p14:tracePt t="5895" x="4719638" y="2559050"/>
          <p14:tracePt t="5903" x="4727575" y="2559050"/>
          <p14:tracePt t="5911" x="4743450" y="2559050"/>
          <p14:tracePt t="5919" x="4751388" y="2559050"/>
          <p14:tracePt t="5926" x="4767263" y="2559050"/>
          <p14:tracePt t="5935" x="4775200" y="2559050"/>
          <p14:tracePt t="5943" x="4783138" y="2559050"/>
          <p14:tracePt t="5951" x="4799013" y="2559050"/>
          <p14:tracePt t="5959" x="4806950" y="2559050"/>
          <p14:tracePt t="5967" x="4814888" y="2559050"/>
          <p14:tracePt t="5976" x="4838700" y="2559050"/>
          <p14:tracePt t="5983" x="4846638" y="2559050"/>
          <p14:tracePt t="5992" x="4862513" y="2559050"/>
          <p14:tracePt t="5999" x="4870450" y="2559050"/>
          <p14:tracePt t="6007" x="4886325" y="2559050"/>
          <p14:tracePt t="6015" x="4894263" y="2551113"/>
          <p14:tracePt t="6023" x="4902200" y="2551113"/>
          <p14:tracePt t="6031" x="4918075" y="2551113"/>
          <p14:tracePt t="6039" x="4926013" y="2551113"/>
          <p14:tracePt t="6063" x="4943475" y="2543175"/>
          <p14:tracePt t="6079" x="4951413" y="2543175"/>
          <p14:tracePt t="6087" x="4967288" y="2543175"/>
          <p14:tracePt t="6095" x="4975225" y="2543175"/>
          <p14:tracePt t="6103" x="4983163" y="2543175"/>
          <p14:tracePt t="6111" x="4991100" y="2543175"/>
          <p14:tracePt t="6119" x="5006975" y="2543175"/>
          <p14:tracePt t="6127" x="5022850" y="2543175"/>
          <p14:tracePt t="6135" x="5038725" y="2543175"/>
          <p14:tracePt t="6143" x="5046663" y="2543175"/>
          <p14:tracePt t="6151" x="5062538" y="2543175"/>
          <p14:tracePt t="6159" x="5078413" y="2543175"/>
          <p14:tracePt t="6167" x="5094288" y="2543175"/>
          <p14:tracePt t="6176" x="5110163" y="2543175"/>
          <p14:tracePt t="6183" x="5118100" y="2543175"/>
          <p14:tracePt t="6192" x="5133975" y="2543175"/>
          <p14:tracePt t="6199" x="5149850" y="2543175"/>
          <p14:tracePt t="6207" x="5157788" y="2543175"/>
          <p14:tracePt t="6215" x="5165725" y="2543175"/>
          <p14:tracePt t="6223" x="5181600" y="2543175"/>
          <p14:tracePt t="6231" x="5189538" y="2543175"/>
          <p14:tracePt t="6239" x="5197475" y="2543175"/>
          <p14:tracePt t="6255" x="5205413" y="2543175"/>
          <p14:tracePt t="6263" x="5221288" y="2543175"/>
          <p14:tracePt t="6279" x="5229225" y="2543175"/>
          <p14:tracePt t="6287" x="5237163" y="2535238"/>
          <p14:tracePt t="6295" x="5245100" y="2535238"/>
          <p14:tracePt t="6311" x="5253038" y="2535238"/>
          <p14:tracePt t="6327" x="5260975" y="2535238"/>
          <p14:tracePt t="6335" x="5268913" y="2535238"/>
          <p14:tracePt t="6343" x="5276850" y="2535238"/>
          <p14:tracePt t="6351" x="5284788" y="2535238"/>
          <p14:tracePt t="6367" x="5300663" y="2535238"/>
          <p14:tracePt t="6383" x="5310188" y="2535238"/>
          <p14:tracePt t="6391" x="5318125" y="2535238"/>
          <p14:tracePt t="6399" x="5326063" y="2527300"/>
          <p14:tracePt t="6415" x="5334000" y="2527300"/>
          <p14:tracePt t="6439" x="5341938" y="2527300"/>
          <p14:tracePt t="6455" x="5349875" y="2527300"/>
          <p14:tracePt t="6479" x="5357813" y="2527300"/>
          <p14:tracePt t="6495" x="5365750" y="2527300"/>
          <p14:tracePt t="6520" x="5373688" y="2527300"/>
          <p14:tracePt t="6543" x="5381625" y="2527300"/>
          <p14:tracePt t="6575" x="5389563" y="2527300"/>
          <p14:tracePt t="6583" x="5397500" y="2527300"/>
          <p14:tracePt t="6615" x="5405438" y="2527300"/>
          <p14:tracePt t="6639" x="5413375" y="2527300"/>
          <p14:tracePt t="6663" x="5421313" y="2527300"/>
          <p14:tracePt t="6679" x="5429250" y="2527300"/>
          <p14:tracePt t="6695" x="5437188" y="2527300"/>
          <p14:tracePt t="6703" x="5445125" y="2527300"/>
          <p14:tracePt t="6711" x="5453063" y="2527300"/>
          <p14:tracePt t="6719" x="5453063" y="2519363"/>
          <p14:tracePt t="6735" x="5461000" y="2519363"/>
          <p14:tracePt t="6759" x="5468938" y="2519363"/>
          <p14:tracePt t="6783" x="5476875" y="2519363"/>
          <p14:tracePt t="6791" x="5476875" y="2511425"/>
          <p14:tracePt t="6807" x="5484813" y="2511425"/>
          <p14:tracePt t="6831" x="5492750" y="2511425"/>
          <p14:tracePt t="6855" x="5500688" y="2511425"/>
          <p14:tracePt t="6879" x="5508625" y="2511425"/>
          <p14:tracePt t="6911" x="5516563" y="2511425"/>
          <p14:tracePt t="6927" x="5524500" y="2511425"/>
          <p14:tracePt t="6967" x="5532438" y="2511425"/>
          <p14:tracePt t="6991" x="5540375" y="2511425"/>
          <p14:tracePt t="7271" x="5524500" y="2511425"/>
          <p14:tracePt t="7296" x="5516563" y="2511425"/>
          <p14:tracePt t="7335" x="5516563" y="2519363"/>
          <p14:tracePt t="7351" x="5500688" y="2519363"/>
          <p14:tracePt t="7415" x="5492750" y="2519363"/>
          <p14:tracePt t="7447" x="5484813" y="2527300"/>
          <p14:tracePt t="7479" x="5476875" y="2527300"/>
          <p14:tracePt t="7511" x="5468938" y="2535238"/>
          <p14:tracePt t="7535" x="5461000" y="2535238"/>
          <p14:tracePt t="7583" x="5453063" y="2535238"/>
          <p14:tracePt t="7599" x="5445125" y="2535238"/>
          <p14:tracePt t="7615" x="5437188" y="2543175"/>
          <p14:tracePt t="7671" x="5429250" y="2551113"/>
          <p14:tracePt t="7703" x="5421313" y="2551113"/>
          <p14:tracePt t="7735" x="5413375" y="2551113"/>
          <p14:tracePt t="7743" x="5413375" y="2559050"/>
          <p14:tracePt t="7751" x="5405438" y="2559050"/>
          <p14:tracePt t="7767" x="5397500" y="2559050"/>
          <p14:tracePt t="7783" x="5389563" y="2566988"/>
          <p14:tracePt t="7815" x="5381625" y="2566988"/>
          <p14:tracePt t="7823" x="5381625" y="2576513"/>
          <p14:tracePt t="7839" x="5373688" y="2576513"/>
          <p14:tracePt t="7855" x="5365750" y="2576513"/>
          <p14:tracePt t="7879" x="5357813" y="2576513"/>
          <p14:tracePt t="7887" x="5357813" y="2584450"/>
          <p14:tracePt t="7895" x="5349875" y="2584450"/>
          <p14:tracePt t="7911" x="5334000" y="2584450"/>
          <p14:tracePt t="7927" x="5326063" y="2592388"/>
          <p14:tracePt t="7935" x="5318125" y="2592388"/>
          <p14:tracePt t="7951" x="5310188" y="2592388"/>
          <p14:tracePt t="7959" x="5300663" y="2600325"/>
          <p14:tracePt t="7967" x="5292725" y="2608263"/>
          <p14:tracePt t="7974" x="5284788" y="2608263"/>
          <p14:tracePt t="7993" x="5276850" y="2608263"/>
          <p14:tracePt t="7999" x="5268913" y="2616200"/>
          <p14:tracePt t="8007" x="5260975" y="2616200"/>
          <p14:tracePt t="8071" x="5245100" y="2616200"/>
          <p14:tracePt t="8103" x="5237163" y="2616200"/>
          <p14:tracePt t="8119" x="5221288" y="2624138"/>
          <p14:tracePt t="8127" x="5213350" y="2624138"/>
          <p14:tracePt t="8135" x="5205413" y="2624138"/>
          <p14:tracePt t="8143" x="5197475" y="2624138"/>
          <p14:tracePt t="8151" x="5189538" y="2632075"/>
          <p14:tracePt t="8159" x="5173663" y="2632075"/>
          <p14:tracePt t="8167" x="5157788" y="2632075"/>
          <p14:tracePt t="8176" x="5141913" y="2640013"/>
          <p14:tracePt t="8183" x="5126038" y="2647950"/>
          <p14:tracePt t="8192" x="5102225" y="2655888"/>
          <p14:tracePt t="8199" x="5094288" y="2655888"/>
          <p14:tracePt t="8206" x="5070475" y="2655888"/>
          <p14:tracePt t="8215" x="5054600" y="2655888"/>
          <p14:tracePt t="8222" x="5038725" y="2663825"/>
          <p14:tracePt t="8231" x="5022850" y="2671763"/>
          <p14:tracePt t="8239" x="4999038" y="2679700"/>
          <p14:tracePt t="8247" x="4983163" y="2679700"/>
          <p14:tracePt t="8254" x="4967288" y="2679700"/>
          <p14:tracePt t="8263" x="4943475" y="2687638"/>
          <p14:tracePt t="8271" x="4926013" y="2687638"/>
          <p14:tracePt t="8279" x="4918075" y="2687638"/>
          <p14:tracePt t="8287" x="4894263" y="2687638"/>
          <p14:tracePt t="8295" x="4878388" y="2687638"/>
          <p14:tracePt t="8302" x="4862513" y="2687638"/>
          <p14:tracePt t="8311" x="4846638" y="2687638"/>
          <p14:tracePt t="8319" x="4822825" y="2687638"/>
          <p14:tracePt t="8327" x="4814888" y="2687638"/>
          <p14:tracePt t="8335" x="4806950" y="2687638"/>
          <p14:tracePt t="8343" x="4799013" y="2687638"/>
          <p14:tracePt t="8359" x="4783138" y="2687638"/>
          <p14:tracePt t="8374" x="4775200" y="2687638"/>
          <p14:tracePt t="8383" x="4767263" y="2679700"/>
          <p14:tracePt t="8391" x="4751388" y="2679700"/>
          <p14:tracePt t="8399" x="4743450" y="2671763"/>
          <p14:tracePt t="8407" x="4727575" y="2671763"/>
          <p14:tracePt t="8415" x="4719638" y="2671763"/>
          <p14:tracePt t="8423" x="4695825" y="2663825"/>
          <p14:tracePt t="8431" x="4679950" y="2655888"/>
          <p14:tracePt t="8439" x="4664075" y="2655888"/>
          <p14:tracePt t="8447" x="4648200" y="2647950"/>
          <p14:tracePt t="8455" x="4632325" y="2647950"/>
          <p14:tracePt t="8463" x="4616450" y="2647950"/>
          <p14:tracePt t="8471" x="4592638" y="2640013"/>
          <p14:tracePt t="8479" x="4576763" y="2640013"/>
          <p14:tracePt t="8487" x="4567238" y="2640013"/>
          <p14:tracePt t="8495" x="4559300" y="2640013"/>
          <p14:tracePt t="8503" x="4543425" y="2640013"/>
          <p14:tracePt t="8511" x="4519613" y="2640013"/>
          <p14:tracePt t="8519" x="4511675" y="2640013"/>
          <p14:tracePt t="8526" x="4503738" y="2640013"/>
          <p14:tracePt t="8535" x="4487863" y="2640013"/>
          <p14:tracePt t="8542" x="4471988" y="2640013"/>
          <p14:tracePt t="8551" x="4456113" y="2640013"/>
          <p14:tracePt t="8559" x="4448175" y="2640013"/>
          <p14:tracePt t="8567" x="4440238" y="2640013"/>
          <p14:tracePt t="8575" x="4424363" y="2640013"/>
          <p14:tracePt t="8583" x="4408488" y="2640013"/>
          <p14:tracePt t="8599" x="4392613" y="2640013"/>
          <p14:tracePt t="8607" x="4384675" y="2640013"/>
          <p14:tracePt t="8615" x="4376738" y="2640013"/>
          <p14:tracePt t="8623" x="4368800" y="2647950"/>
          <p14:tracePt t="8631" x="4360863" y="2647950"/>
          <p14:tracePt t="8639" x="4352925" y="2655888"/>
          <p14:tracePt t="8647" x="4344988" y="2655888"/>
          <p14:tracePt t="8663" x="4329113" y="2655888"/>
          <p14:tracePt t="8671" x="4329113" y="2663825"/>
          <p14:tracePt t="8679" x="4321175" y="2663825"/>
          <p14:tracePt t="8703" x="4313238" y="2663825"/>
          <p14:tracePt t="40735" x="4329113" y="2679700"/>
          <p14:tracePt t="40742" x="4408488" y="2711450"/>
          <p14:tracePt t="40751" x="4503738" y="2727325"/>
          <p14:tracePt t="40758" x="4559300" y="2751138"/>
          <p14:tracePt t="40767" x="4584700" y="2759075"/>
          <p14:tracePt t="40775" x="4600575" y="2767013"/>
          <p14:tracePt t="40783" x="4616450" y="2774950"/>
          <p14:tracePt t="40791" x="4640263" y="2790825"/>
          <p14:tracePt t="40799" x="4648200" y="2822575"/>
          <p14:tracePt t="40806" x="4648200" y="2870200"/>
          <p14:tracePt t="40815" x="4632325" y="2935288"/>
          <p14:tracePt t="40823" x="4584700" y="2990850"/>
          <p14:tracePt t="40831" x="4527550" y="3054350"/>
          <p14:tracePt t="40839" x="4464050" y="3109913"/>
          <p14:tracePt t="40846" x="4416425" y="3157538"/>
          <p14:tracePt t="40855" x="4376738" y="3181350"/>
          <p14:tracePt t="40863" x="4352925" y="3221038"/>
          <p14:tracePt t="40870" x="4344988" y="3252788"/>
          <p14:tracePt t="40878" x="4337050" y="3294063"/>
          <p14:tracePt t="40887" x="4329113" y="3317875"/>
          <p14:tracePt t="40895" x="4313238" y="3341688"/>
          <p14:tracePt t="40902" x="4313238" y="3365500"/>
          <p14:tracePt t="40910" x="4305300" y="3381375"/>
          <p14:tracePt t="40918" x="4289425" y="3389313"/>
          <p14:tracePt t="40926" x="4289425" y="3397250"/>
          <p14:tracePt t="40934" x="4281488" y="3405188"/>
          <p14:tracePt t="40942" x="4273550" y="3405188"/>
          <p14:tracePt t="40959" x="4265613" y="3413125"/>
          <p14:tracePt t="40967" x="4249738" y="3413125"/>
          <p14:tracePt t="40982" x="4249738" y="3421063"/>
          <p14:tracePt t="40990" x="4241800" y="3421063"/>
          <p14:tracePt t="40998" x="4233863" y="3444875"/>
          <p14:tracePt t="41007" x="4233863" y="3452813"/>
          <p14:tracePt t="41014" x="4233863" y="3484563"/>
          <p14:tracePt t="41023" x="4217988" y="3524250"/>
          <p14:tracePt t="41031" x="4210050" y="3548063"/>
          <p14:tracePt t="41039" x="4192588" y="3595688"/>
          <p14:tracePt t="41047" x="4168775" y="3644900"/>
          <p14:tracePt t="41054" x="4144963" y="3676650"/>
          <p14:tracePt t="41063" x="4129088" y="3700463"/>
          <p14:tracePt t="41070" x="4097338" y="3724275"/>
          <p14:tracePt t="41078" x="4089400" y="3740150"/>
          <p14:tracePt t="41087" x="4081463" y="3740150"/>
          <p14:tracePt t="41094" x="4065588" y="3748088"/>
          <p14:tracePt t="41143" x="4065588" y="3740150"/>
          <p14:tracePt t="41150" x="4065588" y="3732213"/>
          <p14:tracePt t="41159" x="4065588" y="3724275"/>
          <p14:tracePt t="41166" x="4065588" y="3716338"/>
          <p14:tracePt t="41183" x="4065588" y="3700463"/>
          <p14:tracePt t="41199" x="4065588" y="3692525"/>
          <p14:tracePt t="41215" x="4065588" y="3684588"/>
          <p14:tracePt t="41223" x="4065588" y="3676650"/>
          <p14:tracePt t="41255" x="4065588" y="3668713"/>
          <p14:tracePt t="41375" x="4065588" y="3660775"/>
          <p14:tracePt t="41383" x="4065588" y="3652838"/>
          <p14:tracePt t="41391" x="4073525" y="3636963"/>
          <p14:tracePt t="41399" x="4081463" y="3636963"/>
          <p14:tracePt t="41406" x="4081463" y="3629025"/>
          <p14:tracePt t="41415" x="4089400" y="3605213"/>
          <p14:tracePt t="41422" x="4097338" y="3595688"/>
          <p14:tracePt t="41431" x="4097338" y="3579813"/>
          <p14:tracePt t="41439" x="4097338" y="3571875"/>
          <p14:tracePt t="41447" x="4105275" y="3556000"/>
          <p14:tracePt t="41455" x="4113213" y="3548063"/>
          <p14:tracePt t="41463" x="4113213" y="3532188"/>
          <p14:tracePt t="41471" x="4113213" y="3524250"/>
          <p14:tracePt t="41478" x="4113213" y="3516313"/>
          <p14:tracePt t="41487" x="4121150" y="3508375"/>
          <p14:tracePt t="41511" x="4121150" y="3500438"/>
          <p14:tracePt t="41519" x="4129088" y="3500438"/>
          <p14:tracePt t="41534" x="4129088" y="3492500"/>
          <p14:tracePt t="41551" x="4137025" y="3484563"/>
          <p14:tracePt t="41559" x="4137025" y="3476625"/>
          <p14:tracePt t="41566" x="4152900" y="3460750"/>
          <p14:tracePt t="41583" x="4168775" y="3452813"/>
          <p14:tracePt t="41590" x="4176713" y="3444875"/>
          <p14:tracePt t="41607" x="4176713" y="3436938"/>
          <p14:tracePt t="41614" x="4184650" y="3436938"/>
          <p14:tracePt t="41687" x="4192588" y="3436938"/>
          <p14:tracePt t="42047" x="4200525" y="3436938"/>
          <p14:tracePt t="42087" x="4192588" y="3436938"/>
          <p14:tracePt t="42103" x="4184650" y="3436938"/>
          <p14:tracePt t="46983" x="4184650" y="3444875"/>
          <p14:tracePt t="48735" x="4184650" y="3452813"/>
          <p14:tracePt t="48751" x="4192588" y="3452813"/>
          <p14:tracePt t="48775" x="4200525" y="3452813"/>
          <p14:tracePt t="48782" x="4210050" y="3452813"/>
          <p14:tracePt t="48799" x="4217988" y="3452813"/>
          <p14:tracePt t="48806" x="4225925" y="3452813"/>
          <p14:tracePt t="48815" x="4233863" y="3452813"/>
          <p14:tracePt t="48831" x="4241800" y="3452813"/>
          <p14:tracePt t="48846" x="4249738" y="3452813"/>
          <p14:tracePt t="48855" x="4257675" y="3452813"/>
          <p14:tracePt t="48863" x="4265613" y="3452813"/>
          <p14:tracePt t="48870" x="4281488" y="3452813"/>
          <p14:tracePt t="48878" x="4297363" y="3452813"/>
          <p14:tracePt t="48886" x="4305300" y="3452813"/>
          <p14:tracePt t="48894" x="4321175" y="3452813"/>
          <p14:tracePt t="48902" x="4329113" y="3452813"/>
          <p14:tracePt t="48910" x="4344988" y="3452813"/>
          <p14:tracePt t="48918" x="4352925" y="3452813"/>
          <p14:tracePt t="48926" x="4368800" y="3452813"/>
          <p14:tracePt t="48934" x="4376738" y="3452813"/>
          <p14:tracePt t="48942" x="4400550" y="3452813"/>
          <p14:tracePt t="48950" x="4408488" y="3452813"/>
          <p14:tracePt t="48958" x="4424363" y="3452813"/>
          <p14:tracePt t="48967" x="4440238" y="3452813"/>
          <p14:tracePt t="48974" x="4456113" y="3452813"/>
          <p14:tracePt t="48982" x="4471988" y="3452813"/>
          <p14:tracePt t="48990" x="4487863" y="3452813"/>
          <p14:tracePt t="48998" x="4503738" y="3452813"/>
          <p14:tracePt t="49006" x="4527550" y="3460750"/>
          <p14:tracePt t="49014" x="4543425" y="3468688"/>
          <p14:tracePt t="49023" x="4551363" y="3468688"/>
          <p14:tracePt t="49031" x="4576763" y="3468688"/>
          <p14:tracePt t="49039" x="4584700" y="3468688"/>
          <p14:tracePt t="49046" x="4592638" y="3468688"/>
          <p14:tracePt t="49055" x="4600575" y="3476625"/>
          <p14:tracePt t="49063" x="4616450" y="3476625"/>
          <p14:tracePt t="49071" x="4624388" y="3484563"/>
          <p14:tracePt t="49078" x="4632325" y="3484563"/>
          <p14:tracePt t="49086" x="4648200" y="3484563"/>
          <p14:tracePt t="49094" x="4656138" y="3484563"/>
          <p14:tracePt t="49102" x="4664075" y="3484563"/>
          <p14:tracePt t="49110" x="4679950" y="3484563"/>
          <p14:tracePt t="49118" x="4687888" y="3484563"/>
          <p14:tracePt t="49126" x="4695825" y="3492500"/>
          <p14:tracePt t="49134" x="4711700" y="3500438"/>
          <p14:tracePt t="49142" x="4735513" y="3500438"/>
          <p14:tracePt t="49150" x="4743450" y="3500438"/>
          <p14:tracePt t="49159" x="4759325" y="3500438"/>
          <p14:tracePt t="49166" x="4767263" y="3500438"/>
          <p14:tracePt t="49174" x="4775200" y="3500438"/>
          <p14:tracePt t="49183" x="4791075" y="3500438"/>
          <p14:tracePt t="49191" x="4799013" y="3500438"/>
          <p14:tracePt t="49199" x="4806950" y="3500438"/>
          <p14:tracePt t="49206" x="4822825" y="3500438"/>
          <p14:tracePt t="49214" x="4830763" y="3508375"/>
          <p14:tracePt t="49224" x="4846638" y="3508375"/>
          <p14:tracePt t="49230" x="4854575" y="3508375"/>
          <p14:tracePt t="49239" x="4862513" y="3508375"/>
          <p14:tracePt t="49246" x="4870450" y="3508375"/>
          <p14:tracePt t="49255" x="4878388" y="3508375"/>
          <p14:tracePt t="49263" x="4902200" y="3508375"/>
          <p14:tracePt t="49270" x="4910138" y="3508375"/>
          <p14:tracePt t="49286" x="4918075" y="3508375"/>
          <p14:tracePt t="49295" x="4926013" y="3508375"/>
          <p14:tracePt t="49310" x="4933950" y="3508375"/>
          <p14:tracePt t="49335" x="4943475" y="3508375"/>
          <p14:tracePt t="49342" x="4951413" y="3516313"/>
          <p14:tracePt t="49351" x="4959350" y="3516313"/>
          <p14:tracePt t="49366" x="4967288" y="3524250"/>
          <p14:tracePt t="49374" x="4975225" y="3524250"/>
          <p14:tracePt t="49382" x="4983163" y="3524250"/>
          <p14:tracePt t="49390" x="4983163" y="3532188"/>
          <p14:tracePt t="49406" x="4991100" y="3532188"/>
          <p14:tracePt t="49431" x="5006975" y="3532188"/>
          <p14:tracePt t="49447" x="5014913" y="3532188"/>
          <p14:tracePt t="49471" x="5022850" y="3532188"/>
          <p14:tracePt t="49479" x="5030788" y="3532188"/>
          <p14:tracePt t="49495" x="5038725" y="3532188"/>
          <p14:tracePt t="49518" x="5046663" y="3532188"/>
          <p14:tracePt t="49551" x="5054600" y="3532188"/>
          <p14:tracePt t="49599" x="5062538" y="3532188"/>
          <p14:tracePt t="49606" x="5070475" y="3532188"/>
          <p14:tracePt t="49623" x="5078413" y="3532188"/>
          <p14:tracePt t="49639" x="5086350" y="3532188"/>
          <p14:tracePt t="49647" x="5094288" y="3540125"/>
          <p14:tracePt t="49654" x="5102225" y="3540125"/>
          <p14:tracePt t="49672" x="5110163" y="3540125"/>
          <p14:tracePt t="49678" x="5118100" y="3540125"/>
          <p14:tracePt t="49686" x="5126038" y="3540125"/>
          <p14:tracePt t="49695" x="5133975" y="3540125"/>
          <p14:tracePt t="49702" x="5141913" y="3548063"/>
          <p14:tracePt t="49711" x="5149850" y="3548063"/>
          <p14:tracePt t="49718" x="5157788" y="3556000"/>
          <p14:tracePt t="49734" x="5165725" y="3556000"/>
          <p14:tracePt t="49751" x="5173663" y="3556000"/>
          <p14:tracePt t="49758" x="5181600" y="3556000"/>
          <p14:tracePt t="49766" x="5189538" y="3563938"/>
          <p14:tracePt t="49774" x="5197475" y="3563938"/>
          <p14:tracePt t="49782" x="5205413" y="3563938"/>
          <p14:tracePt t="49791" x="5221288" y="3563938"/>
          <p14:tracePt t="49798" x="5229225" y="3563938"/>
          <p14:tracePt t="49806" x="5237163" y="3563938"/>
          <p14:tracePt t="49814" x="5253038" y="3563938"/>
          <p14:tracePt t="49822" x="5268913" y="3571875"/>
          <p14:tracePt t="49830" x="5284788" y="3571875"/>
          <p14:tracePt t="49839" x="5300663" y="3571875"/>
          <p14:tracePt t="49847" x="5318125" y="3571875"/>
          <p14:tracePt t="49854" x="5334000" y="3571875"/>
          <p14:tracePt t="49862" x="5357813" y="3571875"/>
          <p14:tracePt t="49870" x="5373688" y="3571875"/>
          <p14:tracePt t="49879" x="5389563" y="3571875"/>
          <p14:tracePt t="49886" x="5413375" y="3571875"/>
          <p14:tracePt t="49895" x="5429250" y="3571875"/>
          <p14:tracePt t="49903" x="5437188" y="3571875"/>
          <p14:tracePt t="49910" x="5461000" y="3571875"/>
          <p14:tracePt t="49918" x="5476875" y="3571875"/>
          <p14:tracePt t="49926" x="5500688" y="3571875"/>
          <p14:tracePt t="49934" x="5508625" y="3571875"/>
          <p14:tracePt t="49942" x="5532438" y="3571875"/>
          <p14:tracePt t="49950" x="5556250" y="3571875"/>
          <p14:tracePt t="49958" x="5572125" y="3571875"/>
          <p14:tracePt t="49966" x="5588000" y="3571875"/>
          <p14:tracePt t="49974" x="5603875" y="3571875"/>
          <p14:tracePt t="49982" x="5627688" y="3571875"/>
          <p14:tracePt t="49990" x="5643563" y="3571875"/>
          <p14:tracePt t="49998" x="5659438" y="3571875"/>
          <p14:tracePt t="50006" x="5676900" y="3571875"/>
          <p14:tracePt t="50014" x="5700713" y="3571875"/>
          <p14:tracePt t="50023" x="5732463" y="3571875"/>
          <p14:tracePt t="50031" x="5756275" y="3571875"/>
          <p14:tracePt t="50039" x="5780088" y="3571875"/>
          <p14:tracePt t="50047" x="5803900" y="3579813"/>
          <p14:tracePt t="50055" x="5819775" y="3579813"/>
          <p14:tracePt t="50063" x="5843588" y="3579813"/>
          <p14:tracePt t="50070" x="5859463" y="3579813"/>
          <p14:tracePt t="50078" x="5883275" y="3579813"/>
          <p14:tracePt t="50087" x="5907088" y="3587750"/>
          <p14:tracePt t="50094" x="5930900" y="3587750"/>
          <p14:tracePt t="50103" x="5962650" y="3587750"/>
          <p14:tracePt t="50110" x="5994400" y="3595688"/>
          <p14:tracePt t="50118" x="6043613" y="3605213"/>
          <p14:tracePt t="50126" x="6075363" y="3605213"/>
          <p14:tracePt t="50135" x="6122988" y="3613150"/>
          <p14:tracePt t="50142" x="6154738" y="3613150"/>
          <p14:tracePt t="50150" x="6186488" y="3621088"/>
          <p14:tracePt t="50158" x="6234113" y="3621088"/>
          <p14:tracePt t="50166" x="6265863" y="3621088"/>
          <p14:tracePt t="50174" x="6297613" y="3621088"/>
          <p14:tracePt t="50182" x="6329363" y="3621088"/>
          <p14:tracePt t="50190" x="6376988" y="3629025"/>
          <p14:tracePt t="50198" x="6418263" y="3629025"/>
          <p14:tracePt t="50207" x="6457950" y="3629025"/>
          <p14:tracePt t="50214" x="6513513" y="3636963"/>
          <p14:tracePt t="50223" x="6569075" y="3636963"/>
          <p14:tracePt t="50230" x="6632575" y="3644900"/>
          <p14:tracePt t="50239" x="6696075" y="3652838"/>
          <p14:tracePt t="50246" x="6769100" y="3660775"/>
          <p14:tracePt t="50255" x="6832600" y="3668713"/>
          <p14:tracePt t="50262" x="6896100" y="3684588"/>
          <p14:tracePt t="50271" x="6959600" y="3684588"/>
          <p14:tracePt t="50279" x="7031038" y="3692525"/>
          <p14:tracePt t="50286" x="7102475" y="3708400"/>
          <p14:tracePt t="50294" x="7183438" y="3716338"/>
          <p14:tracePt t="50302" x="7246938" y="3716338"/>
          <p14:tracePt t="50311" x="7326313" y="3716338"/>
          <p14:tracePt t="50318" x="7413625" y="3724275"/>
          <p14:tracePt t="50327" x="7485063" y="3732213"/>
          <p14:tracePt t="50335" x="7558088" y="3732213"/>
          <p14:tracePt t="50342" x="7637463" y="3732213"/>
          <p14:tracePt t="50351" x="7716838" y="3748088"/>
          <p14:tracePt t="50358" x="7780338" y="3748088"/>
          <p14:tracePt t="50366" x="7869238" y="3748088"/>
          <p14:tracePt t="50374" x="7932738" y="3748088"/>
          <p14:tracePt t="50382" x="8020050" y="3756025"/>
          <p14:tracePt t="50390" x="8083550" y="3756025"/>
          <p14:tracePt t="50398" x="8147050" y="3756025"/>
          <p14:tracePt t="50407" x="8218488" y="3763963"/>
          <p14:tracePt t="50415" x="8283575" y="3763963"/>
          <p14:tracePt t="50423" x="8347075" y="3763963"/>
          <p14:tracePt t="50431" x="8426450" y="3763963"/>
          <p14:tracePt t="50438" x="8489950" y="3763963"/>
          <p14:tracePt t="50447" x="8537575" y="3763963"/>
          <p14:tracePt t="50454" x="8593138" y="3763963"/>
          <p14:tracePt t="50463" x="8658225" y="3763963"/>
          <p14:tracePt t="50470" x="8713788" y="3763963"/>
          <p14:tracePt t="50478" x="8777288" y="3763963"/>
          <p14:tracePt t="50486" x="8816975" y="3763963"/>
          <p14:tracePt t="50494" x="8888413" y="3756025"/>
          <p14:tracePt t="50502" x="8936038" y="3756025"/>
          <p14:tracePt t="50511" x="8993188" y="3748088"/>
          <p14:tracePt t="50518" x="9040813" y="3748088"/>
          <p14:tracePt t="50526" x="9080500" y="3748088"/>
          <p14:tracePt t="50534" x="9128125" y="3748088"/>
          <p14:tracePt t="51215" x="8936038" y="3963988"/>
          <p14:tracePt t="51222" x="8761413" y="3963988"/>
          <p14:tracePt t="51230" x="8602663" y="3971925"/>
          <p14:tracePt t="51238" x="8450263" y="3971925"/>
          <p14:tracePt t="51247" x="8299450" y="3971925"/>
          <p14:tracePt t="51254" x="8162925" y="3979863"/>
          <p14:tracePt t="51263" x="8027988" y="3979863"/>
          <p14:tracePt t="51271" x="7900988" y="3979863"/>
          <p14:tracePt t="51278" x="7764463" y="3979863"/>
          <p14:tracePt t="51286" x="7653338" y="3979863"/>
          <p14:tracePt t="51294" x="7534275" y="3979863"/>
          <p14:tracePt t="51303" x="7429500" y="3979863"/>
          <p14:tracePt t="51311" x="7318375" y="3963988"/>
          <p14:tracePt t="51318" x="7215188" y="3938588"/>
          <p14:tracePt t="51326" x="7094538" y="3922713"/>
          <p14:tracePt t="51334" x="6999288" y="3906838"/>
          <p14:tracePt t="51343" x="6904038" y="3890963"/>
          <p14:tracePt t="51351" x="6824663" y="3883025"/>
          <p14:tracePt t="51358" x="6751638" y="3875088"/>
          <p14:tracePt t="51366" x="6704013" y="3875088"/>
          <p14:tracePt t="51374" x="6664325" y="3867150"/>
          <p14:tracePt t="51382" x="6632575" y="3867150"/>
          <p14:tracePt t="51390" x="6608763" y="3867150"/>
          <p14:tracePt t="51398" x="6592888" y="3867150"/>
          <p14:tracePt t="51406" x="6569075" y="3867150"/>
          <p14:tracePt t="51415" x="6561138" y="3859213"/>
          <p14:tracePt t="51423" x="6553200" y="3859213"/>
          <p14:tracePt t="51455" x="6545263" y="3859213"/>
          <p14:tracePt t="51495" x="6537325" y="3859213"/>
          <p14:tracePt t="51502" x="6529388" y="3859213"/>
          <p14:tracePt t="51511" x="6521450" y="3867150"/>
          <p14:tracePt t="51518" x="6505575" y="3867150"/>
          <p14:tracePt t="51527" x="6497638" y="3867150"/>
          <p14:tracePt t="51534" x="6481763" y="3875088"/>
          <p14:tracePt t="51542" x="6473825" y="3875088"/>
          <p14:tracePt t="51550" x="6457950" y="3883025"/>
          <p14:tracePt t="51558" x="6434138" y="3883025"/>
          <p14:tracePt t="51567" x="6418263" y="3883025"/>
          <p14:tracePt t="51574" x="6402388" y="3890963"/>
          <p14:tracePt t="51582" x="6384925" y="3890963"/>
          <p14:tracePt t="51590" x="6376988" y="3890963"/>
          <p14:tracePt t="51598" x="6361113" y="3890963"/>
          <p14:tracePt t="51623" x="6361113" y="3898900"/>
          <p14:tracePt t="51815" x="6369050" y="3898900"/>
          <p14:tracePt t="51823" x="6384925" y="3898900"/>
          <p14:tracePt t="51830" x="6402388" y="3890963"/>
          <p14:tracePt t="51839" x="6434138" y="3883025"/>
          <p14:tracePt t="51847" x="6457950" y="3875088"/>
          <p14:tracePt t="51854" x="6465888" y="3875088"/>
          <p14:tracePt t="51863" x="6505575" y="3867150"/>
          <p14:tracePt t="51870" x="6592888" y="3859213"/>
          <p14:tracePt t="51879" x="6688138" y="3851275"/>
          <p14:tracePt t="51886" x="6800850" y="3851275"/>
          <p14:tracePt t="51894" x="6919913" y="3843338"/>
          <p14:tracePt t="51902" x="7038975" y="3827463"/>
          <p14:tracePt t="51910" x="7167563" y="3827463"/>
          <p14:tracePt t="51919" x="7278688" y="3819525"/>
          <p14:tracePt t="51926" x="7397750" y="3811588"/>
          <p14:tracePt t="51934" x="7502525" y="3803650"/>
          <p14:tracePt t="51942" x="7621588" y="3795713"/>
          <p14:tracePt t="51951" x="7724775" y="3795713"/>
          <p14:tracePt t="51958" x="7827963" y="3787775"/>
          <p14:tracePt t="51966" x="7940675" y="3779838"/>
          <p14:tracePt t="51974" x="8035925" y="3779838"/>
          <p14:tracePt t="51990" x="8202613" y="3779838"/>
          <p14:tracePt t="51998" x="8283575" y="3779838"/>
          <p14:tracePt t="52007" x="8362950" y="3779838"/>
          <p14:tracePt t="52015" x="8442325" y="3779838"/>
          <p14:tracePt t="52023" x="8513763" y="3779838"/>
          <p14:tracePt t="52030" x="8577263" y="3779838"/>
          <p14:tracePt t="52040" x="8650288" y="3787775"/>
          <p14:tracePt t="52047" x="8713788" y="3787775"/>
          <p14:tracePt t="52055" x="8777288" y="3787775"/>
          <p14:tracePt t="52062" x="8840788" y="3787775"/>
          <p14:tracePt t="52071" x="8888413" y="3795713"/>
          <p14:tracePt t="52079" x="8936038" y="3795713"/>
          <p14:tracePt t="52086" x="9009063" y="3795713"/>
          <p14:tracePt t="52094" x="9048750" y="3795713"/>
          <p14:tracePt t="52103" x="9080500" y="3795713"/>
          <p14:tracePt t="52111" x="9128125" y="3787775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74A30-3FF0-4C8F-BE0F-A55E261491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785225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 식별자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엔티티의 각 인스턴스를 유일하게 식별하는 데 가장 적합한 것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주 식별자를 선택할 때 고려할 요소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 식별자는 효율적이어야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 식별자는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Null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값을 포함할 수 없음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 식별자는 정적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(Static)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유지되어야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업무적으로 활용도가 높아야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680BBD00-EAAA-4D99-873F-93B82F26C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F9C7F-136C-4F04-8B42-BCE4DF28C7D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FF4271-0EA7-4F3D-8915-1CD40AC8C526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112"/>
    </mc:Choice>
    <mc:Fallback>
      <p:transition spd="slow" advTm="57112"/>
    </mc:Fallback>
  </mc:AlternateContent>
  <p:extLst>
    <p:ext uri="{3A86A75C-4F4B-4683-9AE1-C65F6400EC91}">
      <p14:laserTraceLst xmlns:p14="http://schemas.microsoft.com/office/powerpoint/2010/main">
        <p14:tracePtLst>
          <p14:tracePt t="417" x="8848725" y="3652838"/>
          <p14:tracePt t="425" x="8602663" y="3668713"/>
          <p14:tracePt t="433" x="8362950" y="3668713"/>
          <p14:tracePt t="441" x="8131175" y="3668713"/>
          <p14:tracePt t="449" x="7843838" y="3668713"/>
          <p14:tracePt t="457" x="7589838" y="3668713"/>
          <p14:tracePt t="465" x="7278688" y="3660775"/>
          <p14:tracePt t="473" x="7015163" y="3636963"/>
          <p14:tracePt t="481" x="6769100" y="3621088"/>
          <p14:tracePt t="489" x="6529388" y="3605213"/>
          <p14:tracePt t="497" x="6273800" y="3563938"/>
          <p14:tracePt t="505" x="6075363" y="3556000"/>
          <p14:tracePt t="513" x="5867400" y="3532188"/>
          <p14:tracePt t="521" x="5708650" y="3508375"/>
          <p14:tracePt t="529" x="5548313" y="3500438"/>
          <p14:tracePt t="537" x="5365750" y="3476625"/>
          <p14:tracePt t="545" x="5221288" y="3468688"/>
          <p14:tracePt t="553" x="5086350" y="3460750"/>
          <p14:tracePt t="561" x="4943475" y="3436938"/>
          <p14:tracePt t="569" x="4783138" y="3413125"/>
          <p14:tracePt t="577" x="4624388" y="3405188"/>
          <p14:tracePt t="585" x="4471988" y="3373438"/>
          <p14:tracePt t="593" x="4289425" y="3333750"/>
          <p14:tracePt t="601" x="4137025" y="3309938"/>
          <p14:tracePt t="609" x="3978275" y="3244850"/>
          <p14:tracePt t="617" x="3851275" y="3221038"/>
          <p14:tracePt t="625" x="3738563" y="3181350"/>
          <p14:tracePt t="633" x="3611563" y="3141663"/>
          <p14:tracePt t="641" x="3524250" y="3117850"/>
          <p14:tracePt t="649" x="3419475" y="3078163"/>
          <p14:tracePt t="657" x="3332163" y="3046413"/>
          <p14:tracePt t="665" x="3228975" y="3006725"/>
          <p14:tracePt t="673" x="3133725" y="2967038"/>
          <p14:tracePt t="681" x="3044825" y="2919413"/>
          <p14:tracePt t="689" x="2957513" y="2862263"/>
          <p14:tracePt t="697" x="2894013" y="2822575"/>
          <p14:tracePt t="705" x="2822575" y="2782888"/>
          <p14:tracePt t="713" x="2767013" y="2735263"/>
          <p14:tracePt t="721" x="2701925" y="2687638"/>
          <p14:tracePt t="729" x="2654300" y="2647950"/>
          <p14:tracePt t="737" x="2614613" y="2608263"/>
          <p14:tracePt t="745" x="2598738" y="2592388"/>
          <p14:tracePt t="753" x="2574925" y="2551113"/>
          <p14:tracePt t="761" x="2566988" y="2543175"/>
          <p14:tracePt t="770" x="2566988" y="2527300"/>
          <p14:tracePt t="777" x="2566988" y="2511425"/>
          <p14:tracePt t="1010" x="2543175" y="2511425"/>
          <p14:tracePt t="1017" x="2527300" y="2511425"/>
          <p14:tracePt t="1025" x="2471738" y="2519363"/>
          <p14:tracePt t="1033" x="2424113" y="2551113"/>
          <p14:tracePt t="1041" x="2392363" y="2566988"/>
          <p14:tracePt t="1049" x="2366963" y="2566988"/>
          <p14:tracePt t="1057" x="2343150" y="2576513"/>
          <p14:tracePt t="1065" x="2319338" y="2576513"/>
          <p14:tracePt t="1073" x="2295525" y="2576513"/>
          <p14:tracePt t="1081" x="2271713" y="2576513"/>
          <p14:tracePt t="1089" x="2232025" y="2576513"/>
          <p14:tracePt t="1097" x="2208213" y="2566988"/>
          <p14:tracePt t="1105" x="2168525" y="2543175"/>
          <p14:tracePt t="1113" x="2136775" y="2527300"/>
          <p14:tracePt t="1121" x="2105025" y="2495550"/>
          <p14:tracePt t="1129" x="2073275" y="2487613"/>
          <p14:tracePt t="1137" x="2041525" y="2463800"/>
          <p14:tracePt t="1145" x="2017713" y="2439988"/>
          <p14:tracePt t="1153" x="1992313" y="2432050"/>
          <p14:tracePt t="1161" x="1968500" y="2408238"/>
          <p14:tracePt t="1170" x="1952625" y="2392363"/>
          <p14:tracePt t="1177" x="1920875" y="2368550"/>
          <p14:tracePt t="1186" x="1912938" y="2336800"/>
          <p14:tracePt t="1193" x="1897063" y="2320925"/>
          <p14:tracePt t="1201" x="1889125" y="2297113"/>
          <p14:tracePt t="1209" x="1873250" y="2281238"/>
          <p14:tracePt t="1217" x="1873250" y="2257425"/>
          <p14:tracePt t="1225" x="1865313" y="2233613"/>
          <p14:tracePt t="1233" x="1857375" y="2208213"/>
          <p14:tracePt t="1241" x="1857375" y="2200275"/>
          <p14:tracePt t="1249" x="1849438" y="2176463"/>
          <p14:tracePt t="1257" x="1849438" y="2168525"/>
          <p14:tracePt t="1265" x="1841500" y="2144713"/>
          <p14:tracePt t="1273" x="1841500" y="2136775"/>
          <p14:tracePt t="1281" x="1841500" y="2120900"/>
          <p14:tracePt t="1289" x="1833563" y="2105025"/>
          <p14:tracePt t="1297" x="1833563" y="2089150"/>
          <p14:tracePt t="1305" x="1833563" y="2081213"/>
          <p14:tracePt t="1313" x="1825625" y="2073275"/>
          <p14:tracePt t="1321" x="1825625" y="2065338"/>
          <p14:tracePt t="1329" x="1825625" y="2057400"/>
          <p14:tracePt t="1337" x="1825625" y="2049463"/>
          <p14:tracePt t="1353" x="1817688" y="2041525"/>
          <p14:tracePt t="1361" x="1817688" y="2033588"/>
          <p14:tracePt t="1369" x="1817688" y="2025650"/>
          <p14:tracePt t="1386" x="1817688" y="2017713"/>
          <p14:tracePt t="1393" x="1825625" y="2017713"/>
          <p14:tracePt t="1401" x="1825625" y="2009775"/>
          <p14:tracePt t="1409" x="1833563" y="2001838"/>
          <p14:tracePt t="1417" x="1841500" y="2001838"/>
          <p14:tracePt t="1425" x="1841500" y="1993900"/>
          <p14:tracePt t="1433" x="1849438" y="1993900"/>
          <p14:tracePt t="1441" x="1849438" y="1985963"/>
          <p14:tracePt t="1457" x="1857375" y="1985963"/>
          <p14:tracePt t="1465" x="1865313" y="1978025"/>
          <p14:tracePt t="1473" x="1865313" y="1970088"/>
          <p14:tracePt t="1481" x="1873250" y="1970088"/>
          <p14:tracePt t="1489" x="1881188" y="1970088"/>
          <p14:tracePt t="1497" x="1881188" y="1962150"/>
          <p14:tracePt t="1505" x="1889125" y="1962150"/>
          <p14:tracePt t="1513" x="1897063" y="1954213"/>
          <p14:tracePt t="1521" x="1905000" y="1946275"/>
          <p14:tracePt t="1537" x="1920875" y="1946275"/>
          <p14:tracePt t="1545" x="1928813" y="1938338"/>
          <p14:tracePt t="1561" x="1936750" y="1938338"/>
          <p14:tracePt t="1569" x="1936750" y="1930400"/>
          <p14:tracePt t="1577" x="1944688" y="1930400"/>
          <p14:tracePt t="1593" x="1952625" y="1930400"/>
          <p14:tracePt t="1649" x="1960563" y="1930400"/>
          <p14:tracePt t="1673" x="1976438" y="1922463"/>
          <p14:tracePt t="1697" x="1984375" y="1922463"/>
          <p14:tracePt t="1777" x="1992313" y="1922463"/>
          <p14:tracePt t="1873" x="2000250" y="1922463"/>
          <p14:tracePt t="2121" x="2008188" y="1922463"/>
          <p14:tracePt t="2185" x="2017713" y="1922463"/>
          <p14:tracePt t="2505" x="2025650" y="1922463"/>
          <p14:tracePt t="3617" x="2033588" y="1922463"/>
          <p14:tracePt t="3625" x="2041525" y="1930400"/>
          <p14:tracePt t="3633" x="2041525" y="1946275"/>
          <p14:tracePt t="3641" x="2049463" y="1962150"/>
          <p14:tracePt t="3649" x="2065338" y="1985963"/>
          <p14:tracePt t="3657" x="2081213" y="2025650"/>
          <p14:tracePt t="3665" x="2097088" y="2057400"/>
          <p14:tracePt t="3673" x="2112963" y="2097088"/>
          <p14:tracePt t="3681" x="2120900" y="2136775"/>
          <p14:tracePt t="3689" x="2136775" y="2192338"/>
          <p14:tracePt t="3697" x="2144713" y="2241550"/>
          <p14:tracePt t="3705" x="2152650" y="2305050"/>
          <p14:tracePt t="3713" x="2152650" y="2376488"/>
          <p14:tracePt t="3721" x="2176463" y="2447925"/>
          <p14:tracePt t="3729" x="2184400" y="2519363"/>
          <p14:tracePt t="3737" x="2192338" y="2584450"/>
          <p14:tracePt t="3745" x="2208213" y="2663825"/>
          <p14:tracePt t="3753" x="2216150" y="2727325"/>
          <p14:tracePt t="3761" x="2232025" y="2806700"/>
          <p14:tracePt t="3769" x="2239963" y="2862263"/>
          <p14:tracePt t="3777" x="2239963" y="2909888"/>
          <p14:tracePt t="3786" x="2247900" y="2967038"/>
          <p14:tracePt t="3793" x="2247900" y="3014663"/>
          <p14:tracePt t="3801" x="2255838" y="3046413"/>
          <p14:tracePt t="3809" x="2263775" y="3078163"/>
          <p14:tracePt t="3817" x="2263775" y="3101975"/>
          <p14:tracePt t="3825" x="2271713" y="3133725"/>
          <p14:tracePt t="3833" x="2279650" y="3173413"/>
          <p14:tracePt t="3841" x="2279650" y="3189288"/>
          <p14:tracePt t="3849" x="2279650" y="3205163"/>
          <p14:tracePt t="3857" x="2279650" y="3228975"/>
          <p14:tracePt t="3865" x="2279650" y="3244850"/>
          <p14:tracePt t="3873" x="2279650" y="3262313"/>
          <p14:tracePt t="3881" x="2279650" y="3278188"/>
          <p14:tracePt t="3903" x="2279650" y="3294063"/>
          <p14:tracePt t="3904" x="2279650" y="3302000"/>
          <p14:tracePt t="3913" x="2279650" y="3317875"/>
          <p14:tracePt t="3921" x="2279650" y="3325813"/>
          <p14:tracePt t="3929" x="2279650" y="3333750"/>
          <p14:tracePt t="3937" x="2279650" y="3341688"/>
          <p14:tracePt t="3945" x="2279650" y="3349625"/>
          <p14:tracePt t="3953" x="2279650" y="3357563"/>
          <p14:tracePt t="3961" x="2279650" y="3365500"/>
          <p14:tracePt t="3969" x="2279650" y="3373438"/>
          <p14:tracePt t="3977" x="2279650" y="3381375"/>
          <p14:tracePt t="3993" x="2279650" y="3389313"/>
          <p14:tracePt t="4009" x="2279650" y="3397250"/>
          <p14:tracePt t="4033" x="2279650" y="3413125"/>
          <p14:tracePt t="4065" x="2279650" y="3421063"/>
          <p14:tracePt t="4081" x="2279650" y="3429000"/>
          <p14:tracePt t="4113" x="2279650" y="3436938"/>
          <p14:tracePt t="4153" x="2279650" y="3444875"/>
          <p14:tracePt t="4177" x="2279650" y="3452813"/>
          <p14:tracePt t="4201" x="2279650" y="3460750"/>
          <p14:tracePt t="4225" x="2279650" y="3468688"/>
          <p14:tracePt t="5145" x="2287588" y="3460750"/>
          <p14:tracePt t="5153" x="2295525" y="3460750"/>
          <p14:tracePt t="5161" x="2303463" y="3460750"/>
          <p14:tracePt t="5169" x="2319338" y="3452813"/>
          <p14:tracePt t="5177" x="2327275" y="3452813"/>
          <p14:tracePt t="5185" x="2335213" y="3444875"/>
          <p14:tracePt t="5193" x="2351088" y="3444875"/>
          <p14:tracePt t="5201" x="2366963" y="3436938"/>
          <p14:tracePt t="5209" x="2374900" y="3429000"/>
          <p14:tracePt t="5217" x="2400300" y="3421063"/>
          <p14:tracePt t="5225" x="2424113" y="3413125"/>
          <p14:tracePt t="5233" x="2439988" y="3413125"/>
          <p14:tracePt t="5241" x="2455863" y="3405188"/>
          <p14:tracePt t="5249" x="2471738" y="3405188"/>
          <p14:tracePt t="5257" x="2479675" y="3405188"/>
          <p14:tracePt t="5265" x="2495550" y="3397250"/>
          <p14:tracePt t="5273" x="2503488" y="3389313"/>
          <p14:tracePt t="5281" x="2511425" y="3389313"/>
          <p14:tracePt t="5313" x="2519363" y="3389313"/>
          <p14:tracePt t="5321" x="2519363" y="3381375"/>
          <p14:tracePt t="5345" x="2527300" y="3381375"/>
          <p14:tracePt t="5377" x="2535238" y="3373438"/>
          <p14:tracePt t="5457" x="2543175" y="3373438"/>
          <p14:tracePt t="5465" x="2543175" y="3365500"/>
          <p14:tracePt t="5585" x="2551113" y="3365500"/>
          <p14:tracePt t="5593" x="2551113" y="3357563"/>
          <p14:tracePt t="5609" x="2559050" y="3357563"/>
          <p14:tracePt t="5617" x="2566988" y="3341688"/>
          <p14:tracePt t="5641" x="2574925" y="3333750"/>
          <p14:tracePt t="5657" x="2574925" y="3325813"/>
          <p14:tracePt t="5689" x="2582863" y="3325813"/>
          <p14:tracePt t="7169" x="2582863" y="3317875"/>
          <p14:tracePt t="7177" x="2582863" y="3309938"/>
          <p14:tracePt t="7193" x="2582863" y="3302000"/>
          <p14:tracePt t="7201" x="2582863" y="3286125"/>
          <p14:tracePt t="7209" x="2582863" y="3270250"/>
          <p14:tracePt t="7217" x="2582863" y="3252788"/>
          <p14:tracePt t="7225" x="2582863" y="3244850"/>
          <p14:tracePt t="7233" x="2582863" y="3228975"/>
          <p14:tracePt t="7241" x="2582863" y="3213100"/>
          <p14:tracePt t="7249" x="2582863" y="3197225"/>
          <p14:tracePt t="7257" x="2582863" y="3189288"/>
          <p14:tracePt t="7265" x="2590800" y="3173413"/>
          <p14:tracePt t="7273" x="2598738" y="3157538"/>
          <p14:tracePt t="7281" x="2606675" y="3141663"/>
          <p14:tracePt t="7289" x="2606675" y="3133725"/>
          <p14:tracePt t="7297" x="2606675" y="3125788"/>
          <p14:tracePt t="7305" x="2606675" y="3109913"/>
          <p14:tracePt t="7313" x="2614613" y="3094038"/>
          <p14:tracePt t="7321" x="2614613" y="3086100"/>
          <p14:tracePt t="7329" x="2622550" y="3078163"/>
          <p14:tracePt t="7336" x="2622550" y="3062288"/>
          <p14:tracePt t="7345" x="2630488" y="3054350"/>
          <p14:tracePt t="7353" x="2638425" y="3038475"/>
          <p14:tracePt t="7361" x="2638425" y="3022600"/>
          <p14:tracePt t="7368" x="2646363" y="3014663"/>
          <p14:tracePt t="7377" x="2646363" y="2998788"/>
          <p14:tracePt t="7385" x="2654300" y="2982913"/>
          <p14:tracePt t="7393" x="2662238" y="2967038"/>
          <p14:tracePt t="7401" x="2662238" y="2959100"/>
          <p14:tracePt t="7409" x="2670175" y="2943225"/>
          <p14:tracePt t="7425" x="2670175" y="2935288"/>
          <p14:tracePt t="7433" x="2678113" y="2919413"/>
          <p14:tracePt t="7449" x="2678113" y="2909888"/>
          <p14:tracePt t="7457" x="2678113" y="2894013"/>
          <p14:tracePt t="7465" x="2686050" y="2894013"/>
          <p14:tracePt t="7473" x="2686050" y="2878138"/>
          <p14:tracePt t="7481" x="2686050" y="2862263"/>
          <p14:tracePt t="7489" x="2686050" y="2854325"/>
          <p14:tracePt t="7497" x="2686050" y="2846388"/>
          <p14:tracePt t="7505" x="2686050" y="2830513"/>
          <p14:tracePt t="7513" x="2686050" y="2822575"/>
          <p14:tracePt t="7521" x="2686050" y="2814638"/>
          <p14:tracePt t="7529" x="2686050" y="2806700"/>
          <p14:tracePt t="7537" x="2686050" y="2798763"/>
          <p14:tracePt t="7545" x="2686050" y="2790825"/>
          <p14:tracePt t="7553" x="2686050" y="2782888"/>
          <p14:tracePt t="7561" x="2678113" y="2774950"/>
          <p14:tracePt t="7569" x="2678113" y="2767013"/>
          <p14:tracePt t="7577" x="2670175" y="2767013"/>
          <p14:tracePt t="7585" x="2670175" y="2759075"/>
          <p14:tracePt t="7593" x="2670175" y="2751138"/>
          <p14:tracePt t="7601" x="2670175" y="2743200"/>
          <p14:tracePt t="7617" x="2662238" y="2735263"/>
          <p14:tracePt t="7625" x="2662238" y="2727325"/>
          <p14:tracePt t="7633" x="2662238" y="2719388"/>
          <p14:tracePt t="7641" x="2654300" y="2719388"/>
          <p14:tracePt t="7649" x="2646363" y="2711450"/>
          <p14:tracePt t="7657" x="2646363" y="2703513"/>
          <p14:tracePt t="7673" x="2638425" y="2703513"/>
          <p14:tracePt t="7681" x="2638425" y="2695575"/>
          <p14:tracePt t="7689" x="2638425" y="2687638"/>
          <p14:tracePt t="7705" x="2638425" y="2679700"/>
          <p14:tracePt t="7721" x="2630488" y="2679700"/>
          <p14:tracePt t="7729" x="2630488" y="2671763"/>
          <p14:tracePt t="7809" x="2630488" y="2663825"/>
          <p14:tracePt t="7873" x="2622550" y="2655888"/>
          <p14:tracePt t="7913" x="2622550" y="2647950"/>
          <p14:tracePt t="8233" x="2630488" y="2647950"/>
          <p14:tracePt t="8241" x="2630488" y="2640013"/>
          <p14:tracePt t="8289" x="2638425" y="2640013"/>
          <p14:tracePt t="8361" x="2646363" y="2640013"/>
          <p14:tracePt t="8368" x="2646363" y="2632075"/>
          <p14:tracePt t="8377" x="2654300" y="2632075"/>
          <p14:tracePt t="8505" x="2662238" y="2632075"/>
          <p14:tracePt t="8561" x="2662238" y="2624138"/>
          <p14:tracePt t="8569" x="2670175" y="2624138"/>
          <p14:tracePt t="8585" x="2678113" y="2624138"/>
          <p14:tracePt t="8593" x="2686050" y="2624138"/>
          <p14:tracePt t="8601" x="2686050" y="2616200"/>
          <p14:tracePt t="8609" x="2693988" y="2616200"/>
          <p14:tracePt t="8625" x="2701925" y="2600325"/>
          <p14:tracePt t="8633" x="2709863" y="2600325"/>
          <p14:tracePt t="8641" x="2717800" y="2600325"/>
          <p14:tracePt t="8649" x="2725738" y="2592388"/>
          <p14:tracePt t="8657" x="2725738" y="2584450"/>
          <p14:tracePt t="8665" x="2733675" y="2584450"/>
          <p14:tracePt t="8673" x="2741613" y="2584450"/>
          <p14:tracePt t="8681" x="2759075" y="2576513"/>
          <p14:tracePt t="8689" x="2767013" y="2576513"/>
          <p14:tracePt t="8697" x="2774950" y="2576513"/>
          <p14:tracePt t="8705" x="2790825" y="2576513"/>
          <p14:tracePt t="8713" x="2798763" y="2576513"/>
          <p14:tracePt t="8721" x="2806700" y="2576513"/>
          <p14:tracePt t="8729" x="2822575" y="2566988"/>
          <p14:tracePt t="8737" x="2830513" y="2566988"/>
          <p14:tracePt t="8745" x="2838450" y="2566988"/>
          <p14:tracePt t="8753" x="2854325" y="2566988"/>
          <p14:tracePt t="8761" x="2870200" y="2566988"/>
          <p14:tracePt t="8769" x="2878138" y="2566988"/>
          <p14:tracePt t="8777" x="2901950" y="2566988"/>
          <p14:tracePt t="8786" x="2909888" y="2566988"/>
          <p14:tracePt t="8793" x="2933700" y="2566988"/>
          <p14:tracePt t="8801" x="2949575" y="2566988"/>
          <p14:tracePt t="8809" x="2973388" y="2566988"/>
          <p14:tracePt t="8817" x="2997200" y="2566988"/>
          <p14:tracePt t="8825" x="3028950" y="2566988"/>
          <p14:tracePt t="8833" x="3052763" y="2566988"/>
          <p14:tracePt t="8841" x="3084513" y="2566988"/>
          <p14:tracePt t="8849" x="3109913" y="2566988"/>
          <p14:tracePt t="8857" x="3141663" y="2566988"/>
          <p14:tracePt t="8865" x="3181350" y="2566988"/>
          <p14:tracePt t="8873" x="3213100" y="2566988"/>
          <p14:tracePt t="8885" x="3252788" y="2576513"/>
          <p14:tracePt t="8888" x="3300413" y="2576513"/>
          <p14:tracePt t="8897" x="3340100" y="2584450"/>
          <p14:tracePt t="8905" x="3395663" y="2584450"/>
          <p14:tracePt t="8913" x="3435350" y="2584450"/>
          <p14:tracePt t="8921" x="3484563" y="2584450"/>
          <p14:tracePt t="8929" x="3548063" y="2584450"/>
          <p14:tracePt t="8937" x="3603625" y="2584450"/>
          <p14:tracePt t="8945" x="3651250" y="2584450"/>
          <p14:tracePt t="8952" x="3706813" y="2584450"/>
          <p14:tracePt t="8961" x="3762375" y="2592388"/>
          <p14:tracePt t="8968" x="3825875" y="2592388"/>
          <p14:tracePt t="8977" x="3883025" y="2592388"/>
          <p14:tracePt t="8985" x="3930650" y="2592388"/>
          <p14:tracePt t="8993" x="3978275" y="2592388"/>
          <p14:tracePt t="9001" x="4017963" y="2592388"/>
          <p14:tracePt t="9009" x="4065588" y="2592388"/>
          <p14:tracePt t="9017" x="4097338" y="2592388"/>
          <p14:tracePt t="9025" x="4129088" y="2592388"/>
          <p14:tracePt t="9033" x="4152900" y="2592388"/>
          <p14:tracePt t="9041" x="4184650" y="2592388"/>
          <p14:tracePt t="9049" x="4210050" y="2592388"/>
          <p14:tracePt t="9057" x="4233863" y="2584450"/>
          <p14:tracePt t="9065" x="4249738" y="2584450"/>
          <p14:tracePt t="9073" x="4273550" y="2584450"/>
          <p14:tracePt t="9080" x="4281488" y="2584450"/>
          <p14:tracePt t="9089" x="4289425" y="2584450"/>
          <p14:tracePt t="9097" x="4305300" y="2584450"/>
          <p14:tracePt t="9105" x="4313238" y="2584450"/>
          <p14:tracePt t="9113" x="4321175" y="2584450"/>
          <p14:tracePt t="9121" x="4329113" y="2584450"/>
          <p14:tracePt t="9129" x="4337050" y="2576513"/>
          <p14:tracePt t="9153" x="4344988" y="2576513"/>
          <p14:tracePt t="9209" x="4352925" y="2576513"/>
          <p14:tracePt t="9225" x="4360863" y="2576513"/>
          <p14:tracePt t="9249" x="4368800" y="2576513"/>
          <p14:tracePt t="9385" x="4368800" y="2566988"/>
          <p14:tracePt t="9393" x="4376738" y="2559050"/>
          <p14:tracePt t="9409" x="4376738" y="2551113"/>
          <p14:tracePt t="9417" x="4384675" y="2551113"/>
          <p14:tracePt t="9433" x="4384675" y="2543175"/>
          <p14:tracePt t="9457" x="4392613" y="2543175"/>
          <p14:tracePt t="9489" x="4400550" y="2543175"/>
          <p14:tracePt t="9529" x="4400550" y="2535238"/>
          <p14:tracePt t="9537" x="4408488" y="2535238"/>
          <p14:tracePt t="9569" x="4416425" y="2535238"/>
          <p14:tracePt t="9609" x="4424363" y="2535238"/>
          <p14:tracePt t="9633" x="4432300" y="2535238"/>
          <p14:tracePt t="9649" x="4440238" y="2535238"/>
          <p14:tracePt t="9673" x="4448175" y="2535238"/>
          <p14:tracePt t="9681" x="4456113" y="2527300"/>
          <p14:tracePt t="9705" x="4471988" y="2527300"/>
          <p14:tracePt t="9713" x="4479925" y="2519363"/>
          <p14:tracePt t="9729" x="4487863" y="2519363"/>
          <p14:tracePt t="9737" x="4503738" y="2519363"/>
          <p14:tracePt t="9753" x="4511675" y="2519363"/>
          <p14:tracePt t="9761" x="4527550" y="2511425"/>
          <p14:tracePt t="9777" x="4535488" y="2511425"/>
          <p14:tracePt t="9793" x="4543425" y="2511425"/>
          <p14:tracePt t="10161" x="4543425" y="2503488"/>
          <p14:tracePt t="10705" x="4527550" y="2503488"/>
          <p14:tracePt t="10825" x="4511675" y="2503488"/>
          <p14:tracePt t="10841" x="4503738" y="2511425"/>
          <p14:tracePt t="10849" x="4487863" y="2511425"/>
          <p14:tracePt t="10865" x="4479925" y="2519363"/>
          <p14:tracePt t="10881" x="4471988" y="2519363"/>
          <p14:tracePt t="10889" x="4464050" y="2519363"/>
          <p14:tracePt t="10897" x="4464050" y="2535238"/>
          <p14:tracePt t="10905" x="4456113" y="2543175"/>
          <p14:tracePt t="10913" x="4456113" y="2551113"/>
          <p14:tracePt t="10921" x="4448175" y="2551113"/>
          <p14:tracePt t="10937" x="4448175" y="2559050"/>
          <p14:tracePt t="10945" x="4440238" y="2559050"/>
          <p14:tracePt t="11097" x="4424363" y="2559050"/>
          <p14:tracePt t="11105" x="4424363" y="2566988"/>
          <p14:tracePt t="11209" x="4416425" y="2566988"/>
          <p14:tracePt t="11217" x="4416425" y="2576513"/>
          <p14:tracePt t="11249" x="4424363" y="2576513"/>
          <p14:tracePt t="11258" x="4432300" y="2576513"/>
          <p14:tracePt t="11265" x="4432300" y="2584450"/>
          <p14:tracePt t="11281" x="4440238" y="2584450"/>
          <p14:tracePt t="11297" x="4448175" y="2576513"/>
          <p14:tracePt t="11321" x="4456113" y="2576513"/>
          <p14:tracePt t="11409" x="4440238" y="2584450"/>
          <p14:tracePt t="11417" x="4432300" y="2584450"/>
          <p14:tracePt t="11433" x="4424363" y="2584450"/>
          <p14:tracePt t="11481" x="4416425" y="2584450"/>
          <p14:tracePt t="11489" x="4408488" y="2584450"/>
          <p14:tracePt t="11505" x="4392613" y="2584450"/>
          <p14:tracePt t="11513" x="4376738" y="2584450"/>
          <p14:tracePt t="11521" x="4360863" y="2566988"/>
          <p14:tracePt t="11529" x="4344988" y="2566988"/>
          <p14:tracePt t="11537" x="4329113" y="2559050"/>
          <p14:tracePt t="11545" x="4305300" y="2559050"/>
          <p14:tracePt t="11553" x="4289425" y="2551113"/>
          <p14:tracePt t="11561" x="4265613" y="2551113"/>
          <p14:tracePt t="11568" x="4249738" y="2559050"/>
          <p14:tracePt t="11577" x="4249738" y="2566988"/>
          <p14:tracePt t="11585" x="4241800" y="2576513"/>
          <p14:tracePt t="11617" x="4241800" y="2559050"/>
          <p14:tracePt t="11625" x="4233863" y="2543175"/>
          <p14:tracePt t="11633" x="4225925" y="2519363"/>
          <p14:tracePt t="11641" x="4210050" y="2471738"/>
          <p14:tracePt t="11649" x="4168775" y="2439988"/>
          <p14:tracePt t="11657" x="4160838" y="2432050"/>
          <p14:tracePt t="12057" x="4152900" y="2432050"/>
          <p14:tracePt t="12065" x="4129088" y="2432050"/>
          <p14:tracePt t="12073" x="4129088" y="2439988"/>
          <p14:tracePt t="12081" x="4113213" y="2455863"/>
          <p14:tracePt t="12089" x="4105275" y="2471738"/>
          <p14:tracePt t="12097" x="4105275" y="2487613"/>
          <p14:tracePt t="12105" x="4089400" y="2503488"/>
          <p14:tracePt t="12113" x="4081463" y="2511425"/>
          <p14:tracePt t="12121" x="4073525" y="2519363"/>
          <p14:tracePt t="12129" x="4049713" y="2527300"/>
          <p14:tracePt t="12137" x="4041775" y="2527300"/>
          <p14:tracePt t="12145" x="4033838" y="2543175"/>
          <p14:tracePt t="12153" x="4010025" y="2551113"/>
          <p14:tracePt t="12168" x="4002088" y="2566988"/>
          <p14:tracePt t="12177" x="4002088" y="2576513"/>
          <p14:tracePt t="12185" x="3986213" y="2592388"/>
          <p14:tracePt t="12193" x="3986213" y="2600325"/>
          <p14:tracePt t="12233" x="3994150" y="2600325"/>
          <p14:tracePt t="12241" x="4002088" y="2600325"/>
          <p14:tracePt t="12249" x="4010025" y="2608263"/>
          <p14:tracePt t="12257" x="4025900" y="2608263"/>
          <p14:tracePt t="12265" x="4041775" y="2608263"/>
          <p14:tracePt t="12273" x="4049713" y="2608263"/>
          <p14:tracePt t="12281" x="4057650" y="2608263"/>
          <p14:tracePt t="12289" x="4081463" y="2608263"/>
          <p14:tracePt t="12297" x="4089400" y="2608263"/>
          <p14:tracePt t="12321" x="4097338" y="2608263"/>
          <p14:tracePt t="12337" x="4105275" y="2608263"/>
          <p14:tracePt t="12353" x="4113213" y="2608263"/>
          <p14:tracePt t="12361" x="4121150" y="2608263"/>
          <p14:tracePt t="12369" x="4137025" y="2608263"/>
          <p14:tracePt t="12377" x="4152900" y="2608263"/>
          <p14:tracePt t="12385" x="4184650" y="2608263"/>
          <p14:tracePt t="12393" x="4217988" y="2608263"/>
          <p14:tracePt t="12401" x="4257675" y="2608263"/>
          <p14:tracePt t="12409" x="4297363" y="2616200"/>
          <p14:tracePt t="12417" x="4329113" y="2616200"/>
          <p14:tracePt t="12425" x="4352925" y="2616200"/>
          <p14:tracePt t="12433" x="4376738" y="2624138"/>
          <p14:tracePt t="12441" x="4392613" y="2624138"/>
          <p14:tracePt t="12449" x="4408488" y="2632075"/>
          <p14:tracePt t="12457" x="4416425" y="2632075"/>
          <p14:tracePt t="12465" x="4432300" y="2632075"/>
          <p14:tracePt t="12473" x="4440238" y="2640013"/>
          <p14:tracePt t="12489" x="4448175" y="2640013"/>
          <p14:tracePt t="12497" x="4456113" y="2640013"/>
          <p14:tracePt t="12505" x="4464050" y="2640013"/>
          <p14:tracePt t="12521" x="4471988" y="2640013"/>
          <p14:tracePt t="12529" x="4479925" y="2640013"/>
          <p14:tracePt t="12913" x="4471988" y="2640013"/>
          <p14:tracePt t="12961" x="4471988" y="2647950"/>
          <p14:tracePt t="14657" x="4456113" y="2647950"/>
          <p14:tracePt t="14889" x="4448175" y="2647950"/>
          <p14:tracePt t="14897" x="4440238" y="2647950"/>
          <p14:tracePt t="14905" x="4432300" y="2647950"/>
          <p14:tracePt t="14921" x="4432300" y="2655888"/>
          <p14:tracePt t="14929" x="4424363" y="2655888"/>
          <p14:tracePt t="14937" x="4424363" y="2663825"/>
          <p14:tracePt t="14945" x="4416425" y="2671763"/>
          <p14:tracePt t="14953" x="4408488" y="2695575"/>
          <p14:tracePt t="14961" x="4408488" y="2727325"/>
          <p14:tracePt t="14969" x="4400550" y="2774950"/>
          <p14:tracePt t="14977" x="4392613" y="2814638"/>
          <p14:tracePt t="14985" x="4392613" y="2854325"/>
          <p14:tracePt t="14993" x="4384675" y="2854325"/>
          <p14:tracePt t="15009" x="4384675" y="2846388"/>
          <p14:tracePt t="15017" x="4400550" y="2806700"/>
          <p14:tracePt t="15354" x="4408488" y="2806700"/>
          <p14:tracePt t="15361" x="4416425" y="2822575"/>
          <p14:tracePt t="15369" x="4424363" y="2854325"/>
          <p14:tracePt t="15377" x="4424363" y="2870200"/>
          <p14:tracePt t="15385" x="4432300" y="2886075"/>
          <p14:tracePt t="15393" x="4440238" y="2909888"/>
          <p14:tracePt t="15402" x="4440238" y="2919413"/>
          <p14:tracePt t="15409" x="4440238" y="2935288"/>
          <p14:tracePt t="15417" x="4448175" y="2959100"/>
          <p14:tracePt t="15425" x="4448175" y="2982913"/>
          <p14:tracePt t="15433" x="4448175" y="2998788"/>
          <p14:tracePt t="15441" x="4448175" y="3038475"/>
          <p14:tracePt t="15449" x="4448175" y="3086100"/>
          <p14:tracePt t="15457" x="4448175" y="3133725"/>
          <p14:tracePt t="15465" x="4456113" y="3189288"/>
          <p14:tracePt t="15473" x="4464050" y="3252788"/>
          <p14:tracePt t="15481" x="4471988" y="3325813"/>
          <p14:tracePt t="15489" x="4471988" y="3365500"/>
          <p14:tracePt t="15497" x="4471988" y="3373438"/>
          <p14:tracePt t="15505" x="4479925" y="3389313"/>
          <p14:tracePt t="15513" x="4479925" y="3405188"/>
          <p14:tracePt t="15521" x="4479925" y="3413125"/>
          <p14:tracePt t="15529" x="4479925" y="3429000"/>
          <p14:tracePt t="15537" x="4479925" y="3444875"/>
          <p14:tracePt t="15545" x="4479925" y="3460750"/>
          <p14:tracePt t="15553" x="4479925" y="3468688"/>
          <p14:tracePt t="15561" x="4471988" y="3476625"/>
          <p14:tracePt t="15569" x="4471988" y="3484563"/>
          <p14:tracePt t="15577" x="4464050" y="3484563"/>
          <p14:tracePt t="15585" x="4464050" y="3492500"/>
          <p14:tracePt t="15593" x="4456113" y="3500438"/>
          <p14:tracePt t="15609" x="4456113" y="3508375"/>
          <p14:tracePt t="15617" x="4448175" y="3508375"/>
          <p14:tracePt t="15641" x="4440238" y="3516313"/>
          <p14:tracePt t="15665" x="4440238" y="3524250"/>
          <p14:tracePt t="15689" x="4440238" y="3532188"/>
          <p14:tracePt t="15705" x="4440238" y="3540125"/>
          <p14:tracePt t="15713" x="4440238" y="3548063"/>
          <p14:tracePt t="15729" x="4440238" y="3556000"/>
          <p14:tracePt t="15745" x="4448175" y="3563938"/>
          <p14:tracePt t="15753" x="4464050" y="3571875"/>
          <p14:tracePt t="15761" x="4487863" y="3579813"/>
          <p14:tracePt t="15769" x="4503738" y="3579813"/>
          <p14:tracePt t="15777" x="4519613" y="3587750"/>
          <p14:tracePt t="15793" x="4527550" y="3587750"/>
          <p14:tracePt t="15801" x="4543425" y="3587750"/>
          <p14:tracePt t="15809" x="4559300" y="3587750"/>
          <p14:tracePt t="15817" x="4584700" y="3587750"/>
          <p14:tracePt t="15825" x="4600575" y="3587750"/>
          <p14:tracePt t="16449" x="4584700" y="3587750"/>
          <p14:tracePt t="17297" x="4576763" y="3587750"/>
          <p14:tracePt t="17313" x="4559300" y="3587750"/>
          <p14:tracePt t="17321" x="4551363" y="3587750"/>
          <p14:tracePt t="17329" x="4543425" y="3587750"/>
          <p14:tracePt t="17337" x="4535488" y="3587750"/>
          <p14:tracePt t="17345" x="4519613" y="3587750"/>
          <p14:tracePt t="17353" x="4511675" y="3579813"/>
          <p14:tracePt t="17361" x="4495800" y="3579813"/>
          <p14:tracePt t="17369" x="4479925" y="3579813"/>
          <p14:tracePt t="17377" x="4456113" y="3571875"/>
          <p14:tracePt t="17385" x="4440238" y="3563938"/>
          <p14:tracePt t="17393" x="4424363" y="3563938"/>
          <p14:tracePt t="17401" x="4392613" y="3556000"/>
          <p14:tracePt t="17409" x="4368800" y="3556000"/>
          <p14:tracePt t="17417" x="4344988" y="3556000"/>
          <p14:tracePt t="17425" x="4313238" y="3556000"/>
          <p14:tracePt t="17433" x="4273550" y="3548063"/>
          <p14:tracePt t="17441" x="4241800" y="3548063"/>
          <p14:tracePt t="17448" x="4217988" y="3540125"/>
          <p14:tracePt t="17457" x="4184650" y="3540125"/>
          <p14:tracePt t="17465" x="4144963" y="3540125"/>
          <p14:tracePt t="17473" x="4097338" y="3540125"/>
          <p14:tracePt t="17481" x="4041775" y="3532188"/>
          <p14:tracePt t="17489" x="3994150" y="3532188"/>
          <p14:tracePt t="17497" x="3938588" y="3524250"/>
          <p14:tracePt t="17505" x="3890963" y="3524250"/>
          <p14:tracePt t="17513" x="3833813" y="3516313"/>
          <p14:tracePt t="17521" x="3786188" y="3516313"/>
          <p14:tracePt t="17529" x="3738563" y="3508375"/>
          <p14:tracePt t="17537" x="3683000" y="3508375"/>
          <p14:tracePt t="17545" x="3635375" y="3500438"/>
          <p14:tracePt t="17553" x="3579813" y="3492500"/>
          <p14:tracePt t="17561" x="3508375" y="3484563"/>
          <p14:tracePt t="17568" x="3459163" y="3476625"/>
          <p14:tracePt t="17577" x="3387725" y="3468688"/>
          <p14:tracePt t="17585" x="3324225" y="3452813"/>
          <p14:tracePt t="17593" x="3260725" y="3436938"/>
          <p14:tracePt t="17602" x="3205163" y="3421063"/>
          <p14:tracePt t="17609" x="3149600" y="3413125"/>
          <p14:tracePt t="17617" x="3084513" y="3397250"/>
          <p14:tracePt t="17625" x="3036888" y="3381375"/>
          <p14:tracePt t="17633" x="3005138" y="3373438"/>
          <p14:tracePt t="17641" x="2973388" y="3365500"/>
          <p14:tracePt t="17649" x="2965450" y="3365500"/>
          <p14:tracePt t="17689" x="2965450" y="3357563"/>
          <p14:tracePt t="18041" x="2973388" y="3357563"/>
          <p14:tracePt t="18057" x="2981325" y="3357563"/>
          <p14:tracePt t="18065" x="2989263" y="3357563"/>
          <p14:tracePt t="18073" x="3005138" y="3365500"/>
          <p14:tracePt t="18081" x="3013075" y="3365500"/>
          <p14:tracePt t="18097" x="3028950" y="3365500"/>
          <p14:tracePt t="18105" x="3052763" y="3365500"/>
          <p14:tracePt t="18113" x="3076575" y="3365500"/>
          <p14:tracePt t="18121" x="3109913" y="3381375"/>
          <p14:tracePt t="18129" x="3141663" y="3389313"/>
          <p14:tracePt t="18137" x="3189288" y="3397250"/>
          <p14:tracePt t="18145" x="3228975" y="3397250"/>
          <p14:tracePt t="18153" x="3284538" y="3413125"/>
          <p14:tracePt t="18161" x="3348038" y="3421063"/>
          <p14:tracePt t="18169" x="3427413" y="3429000"/>
          <p14:tracePt t="18177" x="3500438" y="3436938"/>
          <p14:tracePt t="18185" x="3579813" y="3444875"/>
          <p14:tracePt t="18193" x="3675063" y="3452813"/>
          <p14:tracePt t="18202" x="3754438" y="3460750"/>
          <p14:tracePt t="18209" x="3833813" y="3468688"/>
          <p14:tracePt t="18217" x="3930650" y="3476625"/>
          <p14:tracePt t="18225" x="4002088" y="3484563"/>
          <p14:tracePt t="18233" x="4081463" y="3492500"/>
          <p14:tracePt t="18241" x="4168775" y="3500438"/>
          <p14:tracePt t="18249" x="4233863" y="3508375"/>
          <p14:tracePt t="18257" x="4297363" y="3532188"/>
          <p14:tracePt t="18265" x="4344988" y="3532188"/>
          <p14:tracePt t="18273" x="4376738" y="3532188"/>
          <p14:tracePt t="18281" x="4400550" y="3540125"/>
          <p14:tracePt t="18289" x="4416425" y="3540125"/>
          <p14:tracePt t="18297" x="4432300" y="3540125"/>
          <p14:tracePt t="18305" x="4440238" y="3540125"/>
          <p14:tracePt t="18313" x="4440238" y="3548063"/>
          <p14:tracePt t="18833" x="4432300" y="3556000"/>
          <p14:tracePt t="18849" x="4432300" y="3563938"/>
          <p14:tracePt t="18873" x="4424363" y="3563938"/>
          <p14:tracePt t="18881" x="4416425" y="3563938"/>
          <p14:tracePt t="18889" x="4416425" y="3571875"/>
          <p14:tracePt t="18897" x="4408488" y="3571875"/>
          <p14:tracePt t="18905" x="4400550" y="3571875"/>
          <p14:tracePt t="18913" x="4376738" y="3579813"/>
          <p14:tracePt t="18921" x="4368800" y="3587750"/>
          <p14:tracePt t="18929" x="4360863" y="3587750"/>
          <p14:tracePt t="19425" x="4344988" y="3587750"/>
          <p14:tracePt t="19441" x="4337050" y="3587750"/>
          <p14:tracePt t="19449" x="4329113" y="3587750"/>
          <p14:tracePt t="19457" x="4313238" y="3587750"/>
          <p14:tracePt t="19465" x="4297363" y="3587750"/>
          <p14:tracePt t="19473" x="4273550" y="3595688"/>
          <p14:tracePt t="19481" x="4233863" y="3595688"/>
          <p14:tracePt t="19489" x="4192588" y="3595688"/>
          <p14:tracePt t="19497" x="4137025" y="3595688"/>
          <p14:tracePt t="19505" x="4073525" y="3605213"/>
          <p14:tracePt t="19513" x="4002088" y="3605213"/>
          <p14:tracePt t="19521" x="3922713" y="3605213"/>
          <p14:tracePt t="19529" x="3843338" y="3613150"/>
          <p14:tracePt t="19537" x="3746500" y="3613150"/>
          <p14:tracePt t="19545" x="3659188" y="3621088"/>
          <p14:tracePt t="19552" x="3571875" y="3629025"/>
          <p14:tracePt t="19561" x="3500438" y="3636963"/>
          <p14:tracePt t="19569" x="3427413" y="3636963"/>
          <p14:tracePt t="19577" x="3340100" y="3644900"/>
          <p14:tracePt t="19584" x="3252788" y="3644900"/>
          <p14:tracePt t="19593" x="3181350" y="3652838"/>
          <p14:tracePt t="19602" x="3100388" y="3652838"/>
          <p14:tracePt t="19609" x="3028950" y="3652838"/>
          <p14:tracePt t="19617" x="2965450" y="3652838"/>
          <p14:tracePt t="19625" x="2909888" y="3652838"/>
          <p14:tracePt t="19633" x="2870200" y="3660775"/>
          <p14:tracePt t="19641" x="2838450" y="3660775"/>
          <p14:tracePt t="19649" x="2798763" y="3668713"/>
          <p14:tracePt t="19657" x="2782888" y="3668713"/>
          <p14:tracePt t="19665" x="2767013" y="3668713"/>
          <p14:tracePt t="19673" x="2759075" y="3668713"/>
          <p14:tracePt t="19753" x="2759075" y="3676650"/>
          <p14:tracePt t="19761" x="2759075" y="3684588"/>
          <p14:tracePt t="19769" x="2759075" y="3692525"/>
          <p14:tracePt t="19777" x="2751138" y="3700463"/>
          <p14:tracePt t="19784" x="2751138" y="3708400"/>
          <p14:tracePt t="19793" x="2751138" y="3716338"/>
          <p14:tracePt t="19801" x="2741613" y="3716338"/>
          <p14:tracePt t="19809" x="2741613" y="3732213"/>
          <p14:tracePt t="19817" x="2733675" y="3740150"/>
          <p14:tracePt t="19825" x="2733675" y="3756025"/>
          <p14:tracePt t="19833" x="2733675" y="3763963"/>
          <p14:tracePt t="19841" x="2725738" y="3771900"/>
          <p14:tracePt t="19849" x="2725738" y="3779838"/>
          <p14:tracePt t="19857" x="2725738" y="3787775"/>
          <p14:tracePt t="19873" x="2725738" y="3795713"/>
          <p14:tracePt t="19885" x="2733675" y="3795713"/>
          <p14:tracePt t="19889" x="2741613" y="3803650"/>
          <p14:tracePt t="19897" x="2751138" y="3803650"/>
          <p14:tracePt t="19905" x="2767013" y="3811588"/>
          <p14:tracePt t="19921" x="2774950" y="3811588"/>
          <p14:tracePt t="20273" x="2774950" y="3819525"/>
          <p14:tracePt t="20385" x="2782888" y="3819525"/>
          <p14:tracePt t="20465" x="2790825" y="3819525"/>
          <p14:tracePt t="20553" x="2798763" y="3819525"/>
          <p14:tracePt t="20569" x="2798763" y="3827463"/>
          <p14:tracePt t="20577" x="2806700" y="3835400"/>
          <p14:tracePt t="20609" x="2806700" y="3843338"/>
          <p14:tracePt t="20617" x="2814638" y="3851275"/>
          <p14:tracePt t="20625" x="2814638" y="3859213"/>
          <p14:tracePt t="20641" x="2822575" y="3867150"/>
          <p14:tracePt t="20665" x="2830513" y="3867150"/>
          <p14:tracePt t="20793" x="2838450" y="3867150"/>
          <p14:tracePt t="20889" x="2846388" y="3867150"/>
          <p14:tracePt t="20897" x="2854325" y="3867150"/>
          <p14:tracePt t="20921" x="2862263" y="3867150"/>
          <p14:tracePt t="20937" x="2870200" y="3875088"/>
          <p14:tracePt t="20945" x="2878138" y="3875088"/>
          <p14:tracePt t="20953" x="2886075" y="3875088"/>
          <p14:tracePt t="20961" x="2894013" y="3875088"/>
          <p14:tracePt t="20969" x="2901950" y="3883025"/>
          <p14:tracePt t="20977" x="2909888" y="3890963"/>
          <p14:tracePt t="20993" x="2925763" y="3898900"/>
          <p14:tracePt t="21001" x="2933700" y="3898900"/>
          <p14:tracePt t="21017" x="2949575" y="3898900"/>
          <p14:tracePt t="21025" x="2949575" y="3906838"/>
          <p14:tracePt t="21041" x="2957513" y="3914775"/>
          <p14:tracePt t="21097" x="2965450" y="3914775"/>
          <p14:tracePt t="21345" x="2973388" y="3914775"/>
          <p14:tracePt t="21353" x="2981325" y="3914775"/>
          <p14:tracePt t="21369" x="2989263" y="3914775"/>
          <p14:tracePt t="21377" x="3005138" y="3914775"/>
          <p14:tracePt t="21393" x="3021013" y="3914775"/>
          <p14:tracePt t="21409" x="3028950" y="3914775"/>
          <p14:tracePt t="21417" x="3044825" y="3914775"/>
          <p14:tracePt t="21433" x="3052763" y="3914775"/>
          <p14:tracePt t="21449" x="3060700" y="3914775"/>
          <p14:tracePt t="21457" x="3068638" y="3914775"/>
          <p14:tracePt t="21465" x="3076575" y="3914775"/>
          <p14:tracePt t="21481" x="3084513" y="3914775"/>
          <p14:tracePt t="21497" x="3092450" y="3914775"/>
          <p14:tracePt t="21505" x="3100388" y="3914775"/>
          <p14:tracePt t="21545" x="3109913" y="3914775"/>
          <p14:tracePt t="21577" x="3109913" y="3922713"/>
          <p14:tracePt t="22633" x="3117850" y="3930650"/>
          <p14:tracePt t="22657" x="3125788" y="3930650"/>
          <p14:tracePt t="22665" x="3133725" y="3948113"/>
          <p14:tracePt t="22681" x="3141663" y="3948113"/>
          <p14:tracePt t="22689" x="3141663" y="3956050"/>
          <p14:tracePt t="22697" x="3149600" y="3963988"/>
          <p14:tracePt t="22705" x="3157538" y="3971925"/>
          <p14:tracePt t="22721" x="3157538" y="3979863"/>
          <p14:tracePt t="22737" x="3165475" y="3987800"/>
          <p14:tracePt t="22745" x="3165475" y="3995738"/>
          <p14:tracePt t="22753" x="3165475" y="4003675"/>
          <p14:tracePt t="22761" x="3165475" y="4019550"/>
          <p14:tracePt t="22769" x="3165475" y="4027488"/>
          <p14:tracePt t="22777" x="3165475" y="4035425"/>
          <p14:tracePt t="22784" x="3165475" y="4043363"/>
          <p14:tracePt t="22793" x="3165475" y="4059238"/>
          <p14:tracePt t="22801" x="3165475" y="4067175"/>
          <p14:tracePt t="22809" x="3165475" y="4075113"/>
          <p14:tracePt t="22817" x="3165475" y="4090988"/>
          <p14:tracePt t="22825" x="3165475" y="4098925"/>
          <p14:tracePt t="22833" x="3165475" y="4106863"/>
          <p14:tracePt t="22841" x="3165475" y="4122738"/>
          <p14:tracePt t="22849" x="3165475" y="4138613"/>
          <p14:tracePt t="22857" x="3165475" y="4146550"/>
          <p14:tracePt t="22865" x="3165475" y="4154488"/>
          <p14:tracePt t="22873" x="3165475" y="4162425"/>
          <p14:tracePt t="22881" x="3165475" y="4178300"/>
          <p14:tracePt t="22897" x="3165475" y="4186238"/>
          <p14:tracePt t="22905" x="3165475" y="4194175"/>
          <p14:tracePt t="22921" x="3165475" y="4202113"/>
          <p14:tracePt t="22945" x="3157538" y="4202113"/>
          <p14:tracePt t="22969" x="3149600" y="4202113"/>
          <p14:tracePt t="22984" x="3141663" y="4210050"/>
          <p14:tracePt t="22993" x="3133725" y="4210050"/>
          <p14:tracePt t="23001" x="3117850" y="4217988"/>
          <p14:tracePt t="23009" x="3109913" y="4233863"/>
          <p14:tracePt t="23017" x="3100388" y="4233863"/>
          <p14:tracePt t="23025" x="3084513" y="4241800"/>
          <p14:tracePt t="23033" x="3068638" y="4249738"/>
          <p14:tracePt t="23041" x="3052763" y="4249738"/>
          <p14:tracePt t="23049" x="3036888" y="4257675"/>
          <p14:tracePt t="23057" x="3021013" y="4265613"/>
          <p14:tracePt t="23065" x="3005138" y="4265613"/>
          <p14:tracePt t="23073" x="2997200" y="4273550"/>
          <p14:tracePt t="23081" x="2989263" y="4281488"/>
          <p14:tracePt t="23097" x="2981325" y="4281488"/>
          <p14:tracePt t="23105" x="2973388" y="4291013"/>
          <p14:tracePt t="23120" x="2973388" y="4298950"/>
          <p14:tracePt t="23305" x="2973388" y="4306888"/>
          <p14:tracePt t="23329" x="2973388" y="4314825"/>
          <p14:tracePt t="23345" x="2973388" y="4322763"/>
          <p14:tracePt t="23353" x="2981325" y="4330700"/>
          <p14:tracePt t="23369" x="2989263" y="4330700"/>
          <p14:tracePt t="23385" x="2997200" y="4330700"/>
          <p14:tracePt t="23393" x="3005138" y="4330700"/>
          <p14:tracePt t="23409" x="3013075" y="4330700"/>
          <p14:tracePt t="23417" x="3021013" y="4330700"/>
          <p14:tracePt t="23433" x="3036888" y="4330700"/>
          <p14:tracePt t="23441" x="3044825" y="4330700"/>
          <p14:tracePt t="23449" x="3052763" y="4330700"/>
          <p14:tracePt t="23457" x="3068638" y="4330700"/>
          <p14:tracePt t="23465" x="3076575" y="4330700"/>
          <p14:tracePt t="23473" x="3084513" y="4330700"/>
          <p14:tracePt t="23481" x="3100388" y="4322763"/>
          <p14:tracePt t="23489" x="3117850" y="4322763"/>
          <p14:tracePt t="23505" x="3133725" y="4322763"/>
          <p14:tracePt t="23513" x="3141663" y="4322763"/>
          <p14:tracePt t="23529" x="3149600" y="4322763"/>
          <p14:tracePt t="23537" x="3157538" y="4322763"/>
          <p14:tracePt t="23545" x="3165475" y="4322763"/>
          <p14:tracePt t="23569" x="3173413" y="4322763"/>
          <p14:tracePt t="23577" x="3173413" y="4330700"/>
          <p14:tracePt t="23609" x="3181350" y="4330700"/>
          <p14:tracePt t="23617" x="3181350" y="4338638"/>
          <p14:tracePt t="23633" x="3189288" y="4338638"/>
          <p14:tracePt t="23641" x="3189288" y="4354513"/>
          <p14:tracePt t="23665" x="3197225" y="4354513"/>
          <p14:tracePt t="23673" x="3197225" y="4362450"/>
          <p14:tracePt t="23689" x="3205163" y="4362450"/>
          <p14:tracePt t="23705" x="3213100" y="4362450"/>
          <p14:tracePt t="23713" x="3221038" y="4362450"/>
          <p14:tracePt t="23721" x="3221038" y="4370388"/>
          <p14:tracePt t="23729" x="3228975" y="4370388"/>
          <p14:tracePt t="23745" x="3236913" y="4370388"/>
          <p14:tracePt t="23769" x="3252788" y="4370388"/>
          <p14:tracePt t="23785" x="3260725" y="4370388"/>
          <p14:tracePt t="23809" x="3268663" y="4370388"/>
          <p14:tracePt t="23817" x="3276600" y="4370388"/>
          <p14:tracePt t="23841" x="3284538" y="4370388"/>
          <p14:tracePt t="24217" x="3292475" y="4370388"/>
          <p14:tracePt t="24617" x="3292475" y="4378325"/>
          <p14:tracePt t="24841" x="3292475" y="4386263"/>
          <p14:tracePt t="25249" x="3292475" y="4394200"/>
          <p14:tracePt t="25257" x="3300413" y="4394200"/>
          <p14:tracePt t="25281" x="3300413" y="4402138"/>
          <p14:tracePt t="25297" x="3300413" y="4410075"/>
          <p14:tracePt t="25521" x="3300413" y="4418013"/>
          <p14:tracePt t="25553" x="3300413" y="4425950"/>
          <p14:tracePt t="26521" x="3300413" y="4433888"/>
          <p14:tracePt t="26745" x="3308350" y="4441825"/>
          <p14:tracePt t="26777" x="3308350" y="4449763"/>
          <p14:tracePt t="27417" x="3316288" y="4449763"/>
          <p14:tracePt t="27681" x="3324225" y="4449763"/>
          <p14:tracePt t="27697" x="3332163" y="4441825"/>
          <p14:tracePt t="27729" x="3340100" y="4433888"/>
          <p14:tracePt t="27745" x="3348038" y="4433888"/>
          <p14:tracePt t="27753" x="3348038" y="4425950"/>
          <p14:tracePt t="27761" x="3355975" y="4425950"/>
          <p14:tracePt t="27769" x="3363913" y="4425950"/>
          <p14:tracePt t="27777" x="3363913" y="4418013"/>
          <p14:tracePt t="27785" x="3363913" y="4410075"/>
          <p14:tracePt t="27793" x="3371850" y="4410075"/>
          <p14:tracePt t="27801" x="3371850" y="4402138"/>
          <p14:tracePt t="27809" x="3379788" y="4402138"/>
          <p14:tracePt t="27825" x="3387725" y="4402138"/>
          <p14:tracePt t="27833" x="3387725" y="4394200"/>
          <p14:tracePt t="27841" x="3395663" y="4386263"/>
          <p14:tracePt t="27873" x="3403600" y="4386263"/>
          <p14:tracePt t="28025" x="3403600" y="4394200"/>
          <p14:tracePt t="28385" x="3411538" y="4394200"/>
          <p14:tracePt t="28409" x="3419475" y="4394200"/>
          <p14:tracePt t="28625" x="3427413" y="4394200"/>
          <p14:tracePt t="28849" x="3427413" y="4386263"/>
          <p14:tracePt t="29529" x="3435350" y="4386263"/>
          <p14:tracePt t="29537" x="3435350" y="4378325"/>
          <p14:tracePt t="30217" x="3427413" y="4378325"/>
          <p14:tracePt t="30225" x="3427413" y="4386263"/>
          <p14:tracePt t="30305" x="3427413" y="4378325"/>
          <p14:tracePt t="30321" x="3427413" y="4370388"/>
          <p14:tracePt t="30337" x="3427413" y="4362450"/>
          <p14:tracePt t="30353" x="3427413" y="4354513"/>
          <p14:tracePt t="30481" x="3411538" y="4354513"/>
          <p14:tracePt t="30489" x="3411538" y="4362450"/>
          <p14:tracePt t="30505" x="3403600" y="4362450"/>
          <p14:tracePt t="30513" x="3403600" y="4370388"/>
          <p14:tracePt t="30537" x="3395663" y="4370388"/>
          <p14:tracePt t="30817" x="3395663" y="4378325"/>
          <p14:tracePt t="31073" x="3387725" y="4378325"/>
          <p14:tracePt t="31081" x="3387725" y="4386263"/>
          <p14:tracePt t="31089" x="3379788" y="4394200"/>
          <p14:tracePt t="31113" x="3379788" y="4402138"/>
          <p14:tracePt t="31129" x="3371850" y="4410075"/>
          <p14:tracePt t="31153" x="3371850" y="4418013"/>
          <p14:tracePt t="31353" x="3371850" y="4425950"/>
          <p14:tracePt t="31369" x="3363913" y="4433888"/>
          <p14:tracePt t="31376" x="3363913" y="4441825"/>
          <p14:tracePt t="31384" x="3355975" y="4449763"/>
          <p14:tracePt t="31393" x="3340100" y="4465638"/>
          <p14:tracePt t="31401" x="3332163" y="4473575"/>
          <p14:tracePt t="31409" x="3308350" y="4497388"/>
          <p14:tracePt t="31417" x="3292475" y="4521200"/>
          <p14:tracePt t="31425" x="3268663" y="4537075"/>
          <p14:tracePt t="31433" x="3260725" y="4552950"/>
          <p14:tracePt t="31441" x="3244850" y="4568825"/>
          <p14:tracePt t="31448" x="3228975" y="4584700"/>
          <p14:tracePt t="31457" x="3221038" y="4600575"/>
          <p14:tracePt t="31465" x="3213100" y="4608513"/>
          <p14:tracePt t="31473" x="3205163" y="4616450"/>
          <p14:tracePt t="31481" x="3205163" y="4633913"/>
          <p14:tracePt t="31529" x="3205163" y="4641850"/>
          <p14:tracePt t="31561" x="3197225" y="4649788"/>
          <p14:tracePt t="31585" x="3189288" y="4657725"/>
          <p14:tracePt t="31600" x="3181350" y="4665663"/>
          <p14:tracePt t="31617" x="3181350" y="4673600"/>
          <p14:tracePt t="31625" x="3173413" y="4681538"/>
          <p14:tracePt t="31632" x="3173413" y="4689475"/>
          <p14:tracePt t="31641" x="3165475" y="4697413"/>
          <p14:tracePt t="31649" x="3157538" y="4705350"/>
          <p14:tracePt t="31657" x="3149600" y="4713288"/>
          <p14:tracePt t="31664" x="3141663" y="4721225"/>
          <p14:tracePt t="31673" x="3133725" y="4737100"/>
          <p14:tracePt t="31681" x="3125788" y="4745038"/>
          <p14:tracePt t="31689" x="3117850" y="4760913"/>
          <p14:tracePt t="31697" x="3109913" y="4768850"/>
          <p14:tracePt t="31705" x="3109913" y="4776788"/>
          <p14:tracePt t="31713" x="3100388" y="4784725"/>
          <p14:tracePt t="31729" x="3092450" y="4800600"/>
          <p14:tracePt t="31976" x="3084513" y="4808538"/>
          <p14:tracePt t="32289" x="3092450" y="4808538"/>
          <p14:tracePt t="32305" x="3100388" y="4808538"/>
          <p14:tracePt t="32313" x="3109913" y="4808538"/>
          <p14:tracePt t="32329" x="3117850" y="4808538"/>
          <p14:tracePt t="32337" x="3133725" y="4808538"/>
          <p14:tracePt t="32344" x="3149600" y="4808538"/>
          <p14:tracePt t="32353" x="3165475" y="4808538"/>
          <p14:tracePt t="32360" x="3181350" y="4808538"/>
          <p14:tracePt t="32369" x="3205163" y="4808538"/>
          <p14:tracePt t="32376" x="3228975" y="4808538"/>
          <p14:tracePt t="32385" x="3252788" y="4808538"/>
          <p14:tracePt t="32393" x="3276600" y="4808538"/>
          <p14:tracePt t="32401" x="3308350" y="4808538"/>
          <p14:tracePt t="32409" x="3340100" y="4808538"/>
          <p14:tracePt t="32417" x="3379788" y="4800600"/>
          <p14:tracePt t="32425" x="3411538" y="4792663"/>
          <p14:tracePt t="32433" x="3443288" y="4784725"/>
          <p14:tracePt t="32441" x="3467100" y="4776788"/>
          <p14:tracePt t="32449" x="3500438" y="4776788"/>
          <p14:tracePt t="32457" x="3524250" y="4768850"/>
          <p14:tracePt t="32465" x="3548063" y="4768850"/>
          <p14:tracePt t="32473" x="3563938" y="4760913"/>
          <p14:tracePt t="32481" x="3579813" y="4760913"/>
          <p14:tracePt t="32489" x="3595688" y="4760913"/>
          <p14:tracePt t="32497" x="3611563" y="4760913"/>
          <p14:tracePt t="32504" x="3627438" y="4760913"/>
          <p14:tracePt t="32512" x="3635375" y="4752975"/>
          <p14:tracePt t="32529" x="3651250" y="4752975"/>
          <p14:tracePt t="32536" x="3651250" y="4760913"/>
          <p14:tracePt t="32544" x="3659188" y="4760913"/>
          <p14:tracePt t="32552" x="3667125" y="4760913"/>
          <p14:tracePt t="32560" x="3675063" y="4768850"/>
          <p14:tracePt t="32569" x="3698875" y="4776788"/>
          <p14:tracePt t="32576" x="3706813" y="4776788"/>
          <p14:tracePt t="32584" x="3722688" y="4784725"/>
          <p14:tracePt t="32592" x="3738563" y="4792663"/>
          <p14:tracePt t="32601" x="3770313" y="4800600"/>
          <p14:tracePt t="32608" x="3794125" y="4824413"/>
          <p14:tracePt t="32617" x="3817938" y="4832350"/>
          <p14:tracePt t="32624" x="3859213" y="4840288"/>
          <p14:tracePt t="32633" x="3890963" y="4848225"/>
          <p14:tracePt t="32641" x="3922713" y="4856163"/>
          <p14:tracePt t="32649" x="3962400" y="4856163"/>
          <p14:tracePt t="32657" x="3994150" y="4856163"/>
          <p14:tracePt t="32664" x="4025900" y="4856163"/>
          <p14:tracePt t="32673" x="4057650" y="4864100"/>
          <p14:tracePt t="32680" x="4081463" y="4864100"/>
          <p14:tracePt t="32689" x="4105275" y="4864100"/>
          <p14:tracePt t="32696" x="4121150" y="4864100"/>
          <p14:tracePt t="32705" x="4137025" y="4864100"/>
          <p14:tracePt t="32712" x="4144963" y="4864100"/>
          <p14:tracePt t="32721" x="4152900" y="4864100"/>
          <p14:tracePt t="32728" x="4152900" y="4856163"/>
          <p14:tracePt t="32825" x="4160838" y="4856163"/>
          <p14:tracePt t="32840" x="4168775" y="4856163"/>
          <p14:tracePt t="32849" x="4176713" y="4856163"/>
          <p14:tracePt t="32857" x="4184650" y="4864100"/>
          <p14:tracePt t="32864" x="4200525" y="4864100"/>
          <p14:tracePt t="32884" x="4241800" y="4872038"/>
          <p14:tracePt t="32889" x="4265613" y="4887913"/>
          <p14:tracePt t="32897" x="4313238" y="4895850"/>
          <p14:tracePt t="32904" x="4337050" y="4895850"/>
          <p14:tracePt t="32913" x="4392613" y="4895850"/>
          <p14:tracePt t="32921" x="4432300" y="4903788"/>
          <p14:tracePt t="32929" x="4479925" y="4911725"/>
          <p14:tracePt t="32937" x="4511675" y="4911725"/>
          <p14:tracePt t="32944" x="4543425" y="4911725"/>
          <p14:tracePt t="32953" x="4576763" y="4911725"/>
          <p14:tracePt t="32961" x="4600575" y="4911725"/>
          <p14:tracePt t="32969" x="4624388" y="4911725"/>
          <p14:tracePt t="32976" x="4632325" y="4911725"/>
          <p14:tracePt t="33017" x="4640263" y="4911725"/>
          <p14:tracePt t="35041" x="4632325" y="4911725"/>
          <p14:tracePt t="35049" x="4624388" y="4911725"/>
          <p14:tracePt t="35057" x="4608513" y="4911725"/>
          <p14:tracePt t="35065" x="4584700" y="4911725"/>
          <p14:tracePt t="35073" x="4559300" y="4911725"/>
          <p14:tracePt t="35081" x="4511675" y="4911725"/>
          <p14:tracePt t="35089" x="4487863" y="4903788"/>
          <p14:tracePt t="35097" x="4456113" y="4903788"/>
          <p14:tracePt t="35105" x="4424363" y="4887913"/>
          <p14:tracePt t="35113" x="4392613" y="4887913"/>
          <p14:tracePt t="35121" x="4352925" y="4879975"/>
          <p14:tracePt t="35129" x="4321175" y="4879975"/>
          <p14:tracePt t="35137" x="4289425" y="4872038"/>
          <p14:tracePt t="35145" x="4249738" y="4872038"/>
          <p14:tracePt t="35153" x="4217988" y="4864100"/>
          <p14:tracePt t="35161" x="4184650" y="4864100"/>
          <p14:tracePt t="35169" x="4152900" y="4864100"/>
          <p14:tracePt t="35177" x="4113213" y="4856163"/>
          <p14:tracePt t="35185" x="4073525" y="4856163"/>
          <p14:tracePt t="35193" x="4033838" y="4856163"/>
          <p14:tracePt t="35200" x="3978275" y="4848225"/>
          <p14:tracePt t="35209" x="3922713" y="4848225"/>
          <p14:tracePt t="35217" x="3875088" y="4840288"/>
          <p14:tracePt t="35225" x="3833813" y="4840288"/>
          <p14:tracePt t="35233" x="3794125" y="4840288"/>
          <p14:tracePt t="35241" x="3754438" y="4832350"/>
          <p14:tracePt t="35249" x="3722688" y="4832350"/>
          <p14:tracePt t="35257" x="3698875" y="4832350"/>
          <p14:tracePt t="35265" x="3675063" y="4832350"/>
          <p14:tracePt t="35273" x="3659188" y="4832350"/>
          <p14:tracePt t="35281" x="3643313" y="4832350"/>
          <p14:tracePt t="35289" x="3627438" y="4824413"/>
          <p14:tracePt t="35296" x="3611563" y="4824413"/>
          <p14:tracePt t="35305" x="3603625" y="4824413"/>
          <p14:tracePt t="35313" x="3595688" y="4824413"/>
          <p14:tracePt t="35321" x="3587750" y="4824413"/>
          <p14:tracePt t="35328" x="3579813" y="4824413"/>
          <p14:tracePt t="35337" x="3571875" y="4824413"/>
          <p14:tracePt t="35345" x="3563938" y="4824413"/>
          <p14:tracePt t="35361" x="3556000" y="4824413"/>
          <p14:tracePt t="35377" x="3548063" y="4824413"/>
          <p14:tracePt t="35761" x="3532188" y="4824413"/>
          <p14:tracePt t="35769" x="3524250" y="4824413"/>
          <p14:tracePt t="35801" x="3516313" y="4824413"/>
          <p14:tracePt t="35889" x="3508375" y="4824413"/>
          <p14:tracePt t="36529" x="3508375" y="4832350"/>
          <p14:tracePt t="36537" x="3500438" y="4840288"/>
          <p14:tracePt t="36561" x="3492500" y="4840288"/>
          <p14:tracePt t="36569" x="3492500" y="4848225"/>
          <p14:tracePt t="36593" x="3484563" y="4848225"/>
          <p14:tracePt t="52321" x="3476625" y="4856163"/>
          <p14:tracePt t="52329" x="3451225" y="4856163"/>
          <p14:tracePt t="52337" x="3443288" y="4856163"/>
          <p14:tracePt t="52344" x="3435350" y="4864100"/>
          <p14:tracePt t="52353" x="3419475" y="4864100"/>
          <p14:tracePt t="52361" x="3411538" y="4879975"/>
          <p14:tracePt t="52377" x="3411538" y="4887913"/>
          <p14:tracePt t="52384" x="3411538" y="4903788"/>
          <p14:tracePt t="52392" x="3411538" y="4919663"/>
          <p14:tracePt t="52400" x="3411538" y="4935538"/>
          <p14:tracePt t="52408" x="3435350" y="4959350"/>
          <p14:tracePt t="52417" x="3451225" y="4967288"/>
          <p14:tracePt t="52424" x="3459163" y="4984750"/>
          <p14:tracePt t="52433" x="3484563" y="4984750"/>
          <p14:tracePt t="52441" x="3500438" y="5000625"/>
          <p14:tracePt t="52448" x="3516313" y="5008563"/>
          <p14:tracePt t="52457" x="3532188" y="5032375"/>
          <p14:tracePt t="52464" x="3548063" y="5048250"/>
          <p14:tracePt t="52473" x="3571875" y="5072063"/>
          <p14:tracePt t="52481" x="3603625" y="5095875"/>
          <p14:tracePt t="52489" x="3635375" y="5127625"/>
          <p14:tracePt t="52497" x="3659188" y="5143500"/>
          <p14:tracePt t="52505" x="3690938" y="5167313"/>
          <p14:tracePt t="52512" x="3706813" y="5183188"/>
          <p14:tracePt t="52521" x="3714750" y="5191125"/>
          <p14:tracePt t="52529" x="3722688" y="5199063"/>
          <p14:tracePt t="52536" x="3730625" y="5199063"/>
          <p14:tracePt t="52544" x="3730625" y="5214938"/>
          <p14:tracePt t="52552" x="3738563" y="5214938"/>
          <p14:tracePt t="52568" x="3738563" y="5222875"/>
          <p14:tracePt t="52617" x="3746500" y="5222875"/>
          <p14:tracePt t="53553" x="3738563" y="5222875"/>
          <p14:tracePt t="53617" x="3730625" y="5222875"/>
          <p14:tracePt t="53624" x="3730625" y="5207000"/>
          <p14:tracePt t="53633" x="3722688" y="5207000"/>
          <p14:tracePt t="53640" x="3722688" y="5199063"/>
          <p14:tracePt t="53657" x="3722688" y="5191125"/>
          <p14:tracePt t="53681" x="3714750" y="5191125"/>
          <p14:tracePt t="53721" x="3714750" y="5183188"/>
          <p14:tracePt t="53737" x="3714750" y="5175250"/>
          <p14:tracePt t="53745" x="3714750" y="5167313"/>
          <p14:tracePt t="55273" x="3698875" y="5151438"/>
          <p14:tracePt t="55281" x="3690938" y="5127625"/>
          <p14:tracePt t="55289" x="3659188" y="5048250"/>
          <p14:tracePt t="55296" x="3619500" y="4943475"/>
          <p14:tracePt t="55305" x="3571875" y="4840288"/>
          <p14:tracePt t="55312" x="3532188" y="4705350"/>
          <p14:tracePt t="55320" x="3484563" y="4560888"/>
          <p14:tracePt t="55328" x="3387725" y="4362450"/>
          <p14:tracePt t="55337" x="3300413" y="4138613"/>
          <p14:tracePt t="55344" x="3181350" y="3922713"/>
          <p14:tracePt t="55352" x="3060700" y="3692525"/>
          <p14:tracePt t="55360" x="2933700" y="3460750"/>
          <p14:tracePt t="55368" x="2798763" y="3228975"/>
          <p14:tracePt t="55376" x="2606675" y="2967038"/>
          <p14:tracePt t="55384" x="2439988" y="2727325"/>
          <p14:tracePt t="55392" x="2255838" y="2503488"/>
          <p14:tracePt t="55400" x="2073275" y="2312988"/>
          <p14:tracePt t="55408" x="1928813" y="2136775"/>
          <p14:tracePt t="55416" x="1857375" y="2041525"/>
          <p14:tracePt t="55425" x="1785938" y="1930400"/>
          <p14:tracePt t="55433" x="1730375" y="1857375"/>
          <p14:tracePt t="55441" x="1690688" y="1793875"/>
          <p14:tracePt t="55448" x="1666875" y="1738313"/>
          <p14:tracePt t="55456" x="1633538" y="1682750"/>
          <p14:tracePt t="55464" x="1601788" y="1635125"/>
          <p14:tracePt t="55472" x="1570038" y="1587500"/>
          <p14:tracePt t="55481" x="1522413" y="1547813"/>
          <p14:tracePt t="55488" x="1474788" y="1514475"/>
          <p14:tracePt t="55496" x="1411288" y="1466850"/>
          <p14:tracePt t="55504" x="1355725" y="1435100"/>
          <p14:tracePt t="55512" x="1308100" y="1419225"/>
          <p14:tracePt t="55521" x="1258888" y="1387475"/>
          <p14:tracePt t="55528" x="1203325" y="1363663"/>
          <p14:tracePt t="55537" x="1155700" y="1331913"/>
          <p14:tracePt t="55544" x="1108075" y="1308100"/>
          <p14:tracePt t="55553" x="1076325" y="1284288"/>
          <p14:tracePt t="55560" x="1036638" y="1260475"/>
          <p14:tracePt t="55569" x="996950" y="1236663"/>
          <p14:tracePt t="55577" x="973138" y="1212850"/>
          <p14:tracePt t="55584" x="925513" y="1179513"/>
          <p14:tracePt t="55592" x="876300" y="1163638"/>
          <p14:tracePt t="55601" x="828675" y="1139825"/>
          <p14:tracePt t="55608" x="773113" y="1116013"/>
          <p14:tracePt t="55616" x="701675" y="1084263"/>
          <p14:tracePt t="55625" x="638175" y="1060450"/>
          <p14:tracePt t="55633" x="574675" y="1028700"/>
          <p14:tracePt t="55640" x="493713" y="989013"/>
          <p14:tracePt t="55648" x="414338" y="965200"/>
          <p14:tracePt t="55657" x="350838" y="933450"/>
          <p14:tracePt t="55665" x="263525" y="917575"/>
          <p14:tracePt t="55673" x="192088" y="877888"/>
          <p14:tracePt t="55680" x="134938" y="844550"/>
          <p14:tracePt t="55689" x="47625" y="820738"/>
          <p14:tracePt t="57112" x="111125" y="1587500"/>
          <p14:tracePt t="57112" x="150813" y="1587500"/>
          <p14:tracePt t="57112" x="184150" y="1587500"/>
          <p14:tracePt t="57112" x="215900" y="1579563"/>
          <p14:tracePt t="57112" x="231775" y="1571625"/>
          <p14:tracePt t="57112" x="255588" y="1547813"/>
          <p14:tracePt t="57112" x="279400" y="1522413"/>
          <p14:tracePt t="57112" x="295275" y="1466850"/>
          <p14:tracePt t="57112" x="295275" y="1427163"/>
          <p14:tracePt t="57112" x="295275" y="1363663"/>
          <p14:tracePt t="57112" x="287338" y="1292225"/>
          <p14:tracePt t="57112" x="263525" y="1228725"/>
          <p14:tracePt t="57112" x="207963" y="1155700"/>
          <p14:tracePt t="57112" x="174625" y="1092200"/>
          <p14:tracePt t="57112" x="111125" y="1028700"/>
          <p14:tracePt t="57112" x="55563" y="989013"/>
          <p14:tracePt t="57112" x="103188" y="598488"/>
          <p14:tracePt t="57112" x="158750" y="622300"/>
          <p14:tracePt t="57112" x="200025" y="630238"/>
          <p14:tracePt t="57112" x="239713" y="638175"/>
          <p14:tracePt t="57112" x="263525" y="638175"/>
          <p14:tracePt t="57112" x="287338" y="638175"/>
          <p14:tracePt t="57112" x="311150" y="638175"/>
          <p14:tracePt t="57112" x="342900" y="638175"/>
          <p14:tracePt t="57112" x="366713" y="638175"/>
          <p14:tracePt t="57112" x="382588" y="638175"/>
          <p14:tracePt t="57112" x="398463" y="630238"/>
          <p14:tracePt t="57112" x="406400" y="630238"/>
          <p14:tracePt t="57112" x="414338" y="622300"/>
          <p14:tracePt t="57112" x="422275" y="622300"/>
          <p14:tracePt t="57112" x="430213" y="622300"/>
          <p14:tracePt t="57112" x="430213" y="614363"/>
          <p14:tracePt t="57112" x="430213" y="606425"/>
          <p14:tracePt t="57112" x="430213" y="598488"/>
          <p14:tracePt t="57112" x="422275" y="590550"/>
          <p14:tracePt t="57112" x="390525" y="558800"/>
          <p14:tracePt t="57112" x="327025" y="501650"/>
          <p14:tracePt t="57112" x="239713" y="422275"/>
          <p14:tracePt t="57112" x="95250" y="303213"/>
          <p14:tracePt t="57112" x="150813" y="1052513"/>
          <p14:tracePt t="57112" x="263525" y="1060450"/>
          <p14:tracePt t="57112" x="398463" y="1060450"/>
          <p14:tracePt t="57112" x="501650" y="1068388"/>
          <p14:tracePt t="57112" x="606425" y="1068388"/>
          <p14:tracePt t="57112" x="709613" y="1068388"/>
          <p14:tracePt t="57112" x="796925" y="1068388"/>
          <p14:tracePt t="57112" x="892175" y="1068388"/>
          <p14:tracePt t="57112" x="989013" y="1068388"/>
          <p14:tracePt t="57112" x="1076325" y="1068388"/>
          <p14:tracePt t="57112" x="1147763" y="1068388"/>
          <p14:tracePt t="57112" x="1219200" y="1068388"/>
          <p14:tracePt t="57112" x="1274763" y="1068388"/>
          <p14:tracePt t="57112" x="1308100" y="1068388"/>
          <p14:tracePt t="57112" x="1323975" y="1068388"/>
          <p14:tracePt t="57112" x="1339850" y="1068388"/>
          <p14:tracePt t="57112" x="1347788" y="1068388"/>
          <p14:tracePt t="57112" x="1363663" y="1076325"/>
          <p14:tracePt t="57112" x="1379538" y="1084263"/>
          <p14:tracePt t="57112" x="1411288" y="1092200"/>
          <p14:tracePt t="57112" x="1443038" y="1092200"/>
          <p14:tracePt t="57112" x="1498600" y="1092200"/>
          <p14:tracePt t="57112" x="1554163" y="1100138"/>
          <p14:tracePt t="57112" x="1633538" y="1108075"/>
          <p14:tracePt t="57112" x="1722438" y="1108075"/>
          <p14:tracePt t="57112" x="1825625" y="1131888"/>
          <p14:tracePt t="57112" x="1928813" y="1139825"/>
          <p14:tracePt t="57112" x="2057400" y="1147763"/>
          <p14:tracePt t="57112" x="2176463" y="1147763"/>
          <p14:tracePt t="57112" x="2327275" y="1163638"/>
          <p14:tracePt t="57112" x="2479675" y="1163638"/>
          <p14:tracePt t="57112" x="2598738" y="1187450"/>
          <p14:tracePt t="57112" x="2741613" y="1195388"/>
          <p14:tracePt t="57112" x="2854325" y="1204913"/>
          <p14:tracePt t="57112" x="2989263" y="1228725"/>
          <p14:tracePt t="57112" x="3100388" y="1244600"/>
          <p14:tracePt t="57112" x="3221038" y="1268413"/>
          <p14:tracePt t="57112" x="3316288" y="1300163"/>
          <p14:tracePt t="57112" x="3403600" y="1331913"/>
          <p14:tracePt t="57112" x="3492500" y="1347788"/>
          <p14:tracePt t="57112" x="3563938" y="1395413"/>
          <p14:tracePt t="57112" x="3619500" y="1419225"/>
          <p14:tracePt t="57112" x="3667125" y="1450975"/>
          <p14:tracePt t="57112" x="3714750" y="1498600"/>
          <p14:tracePt t="57112" x="3770313" y="1547813"/>
          <p14:tracePt t="57112" x="3817938" y="1595438"/>
          <p14:tracePt t="57112" x="3851275" y="1658938"/>
          <p14:tracePt t="57112" x="3875088" y="1714500"/>
          <p14:tracePt t="57112" x="3890963" y="1762125"/>
          <p14:tracePt t="57112" x="3906838" y="1801813"/>
          <p14:tracePt t="57112" x="3922713" y="1857375"/>
          <p14:tracePt t="57112" x="3922713" y="1898650"/>
          <p14:tracePt t="57112" x="3922713" y="1922463"/>
          <p14:tracePt t="57112" x="3922713" y="1946275"/>
          <p14:tracePt t="57112" x="3906838" y="1962150"/>
          <p14:tracePt t="57112" x="3890963" y="1985963"/>
          <p14:tracePt t="57112" x="3859213" y="1985963"/>
          <p14:tracePt t="57112" x="3802063" y="2009775"/>
          <p14:tracePt t="57112" x="3738563" y="2025650"/>
          <p14:tracePt t="57112" x="3659188" y="2041525"/>
          <p14:tracePt t="57112" x="3563938" y="2049463"/>
          <p14:tracePt t="57112" x="3459163" y="2049463"/>
          <p14:tracePt t="57112" x="3340100" y="2041525"/>
          <p14:tracePt t="57112" x="3236913" y="2033588"/>
          <p14:tracePt t="57112" x="3109913" y="2009775"/>
          <p14:tracePt t="57112" x="2981325" y="1970088"/>
          <p14:tracePt t="57112" x="2790825" y="1922463"/>
          <p14:tracePt t="57112" x="2574925" y="1865313"/>
          <p14:tracePt t="57112" x="2359025" y="1801813"/>
          <p14:tracePt t="57112" x="2128838" y="1770063"/>
          <p14:tracePt t="57112" x="1873250" y="1714500"/>
          <p14:tracePt t="57112" x="1577975" y="1674813"/>
          <p14:tracePt t="57112" x="1308100" y="1643063"/>
          <p14:tracePt t="57112" x="981075" y="1619250"/>
          <p14:tracePt t="57112" x="717550" y="1603375"/>
          <p14:tracePt t="57112" x="469900" y="1611313"/>
          <p14:tracePt t="57112" x="231775" y="1619250"/>
          <p14:tracePt t="57112" x="55563" y="1666875"/>
          <p14:tracePt t="57112" x="79375" y="2901950"/>
          <p14:tracePt t="57112" x="127000" y="2901950"/>
          <p14:tracePt t="57112" x="174625" y="2901950"/>
          <p14:tracePt t="57112" x="231775" y="2901950"/>
          <p14:tracePt t="57112" x="295275" y="2901950"/>
          <p14:tracePt t="57112" x="350838" y="2901950"/>
          <p14:tracePt t="57112" x="406400" y="2901950"/>
          <p14:tracePt t="57112" x="469900" y="2894013"/>
          <p14:tracePt t="57112" x="525463" y="2878138"/>
          <p14:tracePt t="57112" x="590550" y="2870200"/>
          <p14:tracePt t="57112" x="646113" y="2862263"/>
          <p14:tracePt t="57112" x="709613" y="2854325"/>
          <p14:tracePt t="57112" x="796925" y="2846388"/>
          <p14:tracePt t="57112" x="868363" y="2838450"/>
          <p14:tracePt t="57112" x="949325" y="2830513"/>
          <p14:tracePt t="57112" x="1020763" y="2814638"/>
          <p14:tracePt t="57112" x="1100138" y="2814638"/>
          <p14:tracePt t="57112" x="1171575" y="2806700"/>
          <p14:tracePt t="57112" x="1243013" y="2798763"/>
          <p14:tracePt t="57112" x="1316038" y="2790825"/>
          <p14:tracePt t="57112" x="1363663" y="2790825"/>
          <p14:tracePt t="57112" x="1435100" y="2774950"/>
          <p14:tracePt t="57112" x="1474788" y="2774950"/>
          <p14:tracePt t="57112" x="1514475" y="2774950"/>
          <p14:tracePt t="57112" x="1562100" y="2767013"/>
          <p14:tracePt t="57112" x="1593850" y="2759075"/>
          <p14:tracePt t="57112" x="1633538" y="2759075"/>
          <p14:tracePt t="57112" x="1666875" y="2751138"/>
          <p14:tracePt t="57112" x="1698625" y="2743200"/>
          <p14:tracePt t="57112" x="1738313" y="2735263"/>
          <p14:tracePt t="57112" x="1762125" y="2727325"/>
          <p14:tracePt t="57112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A4C9-332F-42B9-80F9-0B49FE9A3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785225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부식별자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후보 식별자 가운데 주 식별자로 선택되지 않은 식별자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사원번호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주 식별자로 선택하면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사원 주민등록번호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부 식별자가 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대리 식별자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긴 복합 식별자를 주 식별자로 사용할 경우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이를 대체하는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인위적이고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단순한 단일 속성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A50A1726-7059-4683-9B39-09C4D1970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67C5D-6DFC-418A-87B3-68CEA0A0C44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D13E2BD-4134-4698-9F81-3864BBBDCA78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419"/>
    </mc:Choice>
    <mc:Fallback>
      <p:transition spd="slow" advTm="187419"/>
    </mc:Fallback>
  </mc:AlternateContent>
  <p:extLst>
    <p:ext uri="{3A86A75C-4F4B-4683-9AE1-C65F6400EC91}">
      <p14:laserTraceLst xmlns:p14="http://schemas.microsoft.com/office/powerpoint/2010/main">
        <p14:tracePtLst>
          <p14:tracePt t="79" x="3930650" y="3508375"/>
          <p14:tracePt t="100" x="3938588" y="3508375"/>
          <p14:tracePt t="106" x="3946525" y="3508375"/>
          <p14:tracePt t="122" x="3954463" y="3508375"/>
          <p14:tracePt t="130" x="3962400" y="3508375"/>
          <p14:tracePt t="3138" x="3962400" y="3500438"/>
          <p14:tracePt t="3146" x="3954463" y="3484563"/>
          <p14:tracePt t="3170" x="3946525" y="3484563"/>
          <p14:tracePt t="3210" x="3946525" y="3476625"/>
          <p14:tracePt t="3434" x="3946525" y="3468688"/>
          <p14:tracePt t="3442" x="3946525" y="3460750"/>
          <p14:tracePt t="3450" x="3946525" y="3452813"/>
          <p14:tracePt t="3458" x="3946525" y="3444875"/>
          <p14:tracePt t="3466" x="3946525" y="3429000"/>
          <p14:tracePt t="3474" x="3946525" y="3413125"/>
          <p14:tracePt t="3481" x="3946525" y="3381375"/>
          <p14:tracePt t="3490" x="3954463" y="3325813"/>
          <p14:tracePt t="3499" x="3970338" y="3278188"/>
          <p14:tracePt t="3506" x="3978275" y="3213100"/>
          <p14:tracePt t="3514" x="3978275" y="3165475"/>
          <p14:tracePt t="3522" x="3986213" y="3125788"/>
          <p14:tracePt t="3530" x="4002088" y="3117850"/>
          <p14:tracePt t="3810" x="3986213" y="3133725"/>
          <p14:tracePt t="3818" x="3970338" y="3133725"/>
          <p14:tracePt t="3826" x="3962400" y="3133725"/>
          <p14:tracePt t="3834" x="3938588" y="3133725"/>
          <p14:tracePt t="3842" x="3906838" y="3133725"/>
          <p14:tracePt t="3850" x="3867150" y="3117850"/>
          <p14:tracePt t="3858" x="3833813" y="3109913"/>
          <p14:tracePt t="3866" x="3802063" y="3094038"/>
          <p14:tracePt t="3882" x="3730625" y="3094038"/>
          <p14:tracePt t="3890" x="3683000" y="3094038"/>
          <p14:tracePt t="3898" x="3635375" y="3094038"/>
          <p14:tracePt t="3906" x="3579813" y="3094038"/>
          <p14:tracePt t="3914" x="3524250" y="3101975"/>
          <p14:tracePt t="3922" x="3451225" y="3117850"/>
          <p14:tracePt t="3930" x="3387725" y="3141663"/>
          <p14:tracePt t="3938" x="3332163" y="3157538"/>
          <p14:tracePt t="3946" x="3276600" y="3157538"/>
          <p14:tracePt t="3954" x="3205163" y="3173413"/>
          <p14:tracePt t="3962" x="3149600" y="3189288"/>
          <p14:tracePt t="3970" x="3084513" y="3197225"/>
          <p14:tracePt t="3978" x="3044825" y="3205163"/>
          <p14:tracePt t="3986" x="2997200" y="3205163"/>
          <p14:tracePt t="3994" x="2957513" y="3205163"/>
          <p14:tracePt t="4002" x="2925763" y="3205163"/>
          <p14:tracePt t="4010" x="2901950" y="3205163"/>
          <p14:tracePt t="4018" x="2878138" y="3205163"/>
          <p14:tracePt t="4026" x="2854325" y="3205163"/>
          <p14:tracePt t="4034" x="2830513" y="3205163"/>
          <p14:tracePt t="4042" x="2806700" y="3205163"/>
          <p14:tracePt t="4050" x="2790825" y="3213100"/>
          <p14:tracePt t="4058" x="2782888" y="3213100"/>
          <p14:tracePt t="4074" x="2774950" y="3213100"/>
          <p14:tracePt t="5978" x="2774950" y="3221038"/>
          <p14:tracePt t="5986" x="2774950" y="3228975"/>
          <p14:tracePt t="6002" x="2774950" y="3244850"/>
          <p14:tracePt t="6018" x="2774950" y="3252788"/>
          <p14:tracePt t="6026" x="2774950" y="3262313"/>
          <p14:tracePt t="6042" x="2782888" y="3270250"/>
          <p14:tracePt t="6050" x="2782888" y="3278188"/>
          <p14:tracePt t="6066" x="2782888" y="3286125"/>
          <p14:tracePt t="6090" x="2782888" y="3294063"/>
          <p14:tracePt t="6114" x="2782888" y="3302000"/>
          <p14:tracePt t="6122" x="2782888" y="3309938"/>
          <p14:tracePt t="6170" x="2782888" y="3317875"/>
          <p14:tracePt t="6186" x="2790825" y="3317875"/>
          <p14:tracePt t="6314" x="2790825" y="3325813"/>
          <p14:tracePt t="6330" x="2790825" y="3333750"/>
          <p14:tracePt t="6346" x="2790825" y="3341688"/>
          <p14:tracePt t="6354" x="2790825" y="3349625"/>
          <p14:tracePt t="6362" x="2790825" y="3357563"/>
          <p14:tracePt t="6386" x="2790825" y="3365500"/>
          <p14:tracePt t="6402" x="2790825" y="3373438"/>
          <p14:tracePt t="6410" x="2790825" y="3381375"/>
          <p14:tracePt t="6427" x="2782888" y="3381375"/>
          <p14:tracePt t="6442" x="2782888" y="3389313"/>
          <p14:tracePt t="6458" x="2782888" y="3397250"/>
          <p14:tracePt t="6482" x="2774950" y="3397250"/>
          <p14:tracePt t="6499" x="2774950" y="3405188"/>
          <p14:tracePt t="6594" x="2774950" y="3413125"/>
          <p14:tracePt t="6682" x="2767013" y="3421063"/>
          <p14:tracePt t="6698" x="2759075" y="3429000"/>
          <p14:tracePt t="6714" x="2759075" y="3436938"/>
          <p14:tracePt t="6722" x="2751138" y="3444875"/>
          <p14:tracePt t="6730" x="2751138" y="3452813"/>
          <p14:tracePt t="6738" x="2741613" y="3452813"/>
          <p14:tracePt t="6746" x="2741613" y="3460750"/>
          <p14:tracePt t="6755" x="2741613" y="3468688"/>
          <p14:tracePt t="6778" x="2725738" y="3476625"/>
          <p14:tracePt t="6802" x="2725738" y="3484563"/>
          <p14:tracePt t="6906" x="2717800" y="3484563"/>
          <p14:tracePt t="7178" x="2717800" y="3492500"/>
          <p14:tracePt t="7194" x="2709863" y="3492500"/>
          <p14:tracePt t="7234" x="2709863" y="3500438"/>
          <p14:tracePt t="7498" x="2701925" y="3500438"/>
          <p14:tracePt t="7506" x="2701925" y="3508375"/>
          <p14:tracePt t="7546" x="2701925" y="3516313"/>
          <p14:tracePt t="9090" x="2693988" y="3516313"/>
          <p14:tracePt t="9098" x="2693988" y="3500438"/>
          <p14:tracePt t="9106" x="2686050" y="3492500"/>
          <p14:tracePt t="9115" x="2670175" y="3476625"/>
          <p14:tracePt t="9122" x="2662238" y="3460750"/>
          <p14:tracePt t="9130" x="2654300" y="3452813"/>
          <p14:tracePt t="9138" x="2646363" y="3444875"/>
          <p14:tracePt t="9146" x="2638425" y="3429000"/>
          <p14:tracePt t="9154" x="2630488" y="3413125"/>
          <p14:tracePt t="9162" x="2630488" y="3405188"/>
          <p14:tracePt t="9170" x="2614613" y="3389313"/>
          <p14:tracePt t="9178" x="2606675" y="3373438"/>
          <p14:tracePt t="9186" x="2598738" y="3357563"/>
          <p14:tracePt t="9194" x="2590800" y="3349625"/>
          <p14:tracePt t="9202" x="2574925" y="3333750"/>
          <p14:tracePt t="9210" x="2574925" y="3317875"/>
          <p14:tracePt t="9218" x="2566988" y="3309938"/>
          <p14:tracePt t="9226" x="2566988" y="3286125"/>
          <p14:tracePt t="9234" x="2559050" y="3278188"/>
          <p14:tracePt t="9242" x="2551113" y="3262313"/>
          <p14:tracePt t="9250" x="2551113" y="3244850"/>
          <p14:tracePt t="9258" x="2543175" y="3228975"/>
          <p14:tracePt t="9266" x="2535238" y="3213100"/>
          <p14:tracePt t="9274" x="2535238" y="3189288"/>
          <p14:tracePt t="9281" x="2535238" y="3173413"/>
          <p14:tracePt t="9290" x="2535238" y="3157538"/>
          <p14:tracePt t="9298" x="2535238" y="3141663"/>
          <p14:tracePt t="9306" x="2535238" y="3117850"/>
          <p14:tracePt t="9314" x="2527300" y="3101975"/>
          <p14:tracePt t="9322" x="2527300" y="3078163"/>
          <p14:tracePt t="9330" x="2527300" y="3062288"/>
          <p14:tracePt t="9338" x="2527300" y="3046413"/>
          <p14:tracePt t="9346" x="2527300" y="3014663"/>
          <p14:tracePt t="9354" x="2535238" y="2998788"/>
          <p14:tracePt t="9362" x="2543175" y="2982913"/>
          <p14:tracePt t="9370" x="2551113" y="2967038"/>
          <p14:tracePt t="9378" x="2559050" y="2959100"/>
          <p14:tracePt t="9386" x="2566988" y="2935288"/>
          <p14:tracePt t="9394" x="2574925" y="2927350"/>
          <p14:tracePt t="9410" x="2582863" y="2909888"/>
          <p14:tracePt t="9418" x="2590800" y="2901950"/>
          <p14:tracePt t="9426" x="2598738" y="2894013"/>
          <p14:tracePt t="9434" x="2606675" y="2886075"/>
          <p14:tracePt t="9450" x="2622550" y="2878138"/>
          <p14:tracePt t="9458" x="2622550" y="2870200"/>
          <p14:tracePt t="9466" x="2630488" y="2870200"/>
          <p14:tracePt t="9474" x="2630488" y="2862263"/>
          <p14:tracePt t="9482" x="2638425" y="2846388"/>
          <p14:tracePt t="9490" x="2646363" y="2846388"/>
          <p14:tracePt t="9498" x="2646363" y="2830513"/>
          <p14:tracePt t="9506" x="2654300" y="2830513"/>
          <p14:tracePt t="9514" x="2654300" y="2822575"/>
          <p14:tracePt t="9522" x="2670175" y="2814638"/>
          <p14:tracePt t="9530" x="2670175" y="2806700"/>
          <p14:tracePt t="9538" x="2686050" y="2798763"/>
          <p14:tracePt t="9546" x="2686050" y="2790825"/>
          <p14:tracePt t="9554" x="2693988" y="2774950"/>
          <p14:tracePt t="9562" x="2701925" y="2767013"/>
          <p14:tracePt t="9570" x="2717800" y="2759075"/>
          <p14:tracePt t="9578" x="2733675" y="2735263"/>
          <p14:tracePt t="9586" x="2741613" y="2727325"/>
          <p14:tracePt t="9594" x="2751138" y="2711450"/>
          <p14:tracePt t="9602" x="2767013" y="2695575"/>
          <p14:tracePt t="9610" x="2782888" y="2679700"/>
          <p14:tracePt t="9618" x="2790825" y="2663825"/>
          <p14:tracePt t="9626" x="2798763" y="2647950"/>
          <p14:tracePt t="9634" x="2806700" y="2632075"/>
          <p14:tracePt t="9642" x="2814638" y="2624138"/>
          <p14:tracePt t="9650" x="2822575" y="2616200"/>
          <p14:tracePt t="9658" x="2830513" y="2608263"/>
          <p14:tracePt t="9666" x="2838450" y="2600325"/>
          <p14:tracePt t="9674" x="2838450" y="2592388"/>
          <p14:tracePt t="9682" x="2846388" y="2584450"/>
          <p14:tracePt t="9698" x="2854325" y="2566988"/>
          <p14:tracePt t="9715" x="2854325" y="2559050"/>
          <p14:tracePt t="9722" x="2870200" y="2559050"/>
          <p14:tracePt t="9730" x="2870200" y="2543175"/>
          <p14:tracePt t="9738" x="2878138" y="2543175"/>
          <p14:tracePt t="9746" x="2886075" y="2527300"/>
          <p14:tracePt t="9754" x="2894013" y="2527300"/>
          <p14:tracePt t="9762" x="2894013" y="2511425"/>
          <p14:tracePt t="9770" x="2909888" y="2503488"/>
          <p14:tracePt t="9786" x="2925763" y="2495550"/>
          <p14:tracePt t="9794" x="2925763" y="2487613"/>
          <p14:tracePt t="9802" x="2933700" y="2487613"/>
          <p14:tracePt t="9818" x="2941638" y="2479675"/>
          <p14:tracePt t="9826" x="2949575" y="2479675"/>
          <p14:tracePt t="9842" x="2949575" y="2471738"/>
          <p14:tracePt t="9850" x="2957513" y="2471738"/>
          <p14:tracePt t="9866" x="2965450" y="2471738"/>
          <p14:tracePt t="9874" x="2965450" y="2463800"/>
          <p14:tracePt t="9882" x="2973388" y="2463800"/>
          <p14:tracePt t="9890" x="2981325" y="2463800"/>
          <p14:tracePt t="9906" x="2989263" y="2463800"/>
          <p14:tracePt t="10002" x="2997200" y="2463800"/>
          <p14:tracePt t="10090" x="3005138" y="2463800"/>
          <p14:tracePt t="10123" x="3013075" y="2463800"/>
          <p14:tracePt t="10146" x="3013075" y="2455863"/>
          <p14:tracePt t="10162" x="3021013" y="2455863"/>
          <p14:tracePt t="10194" x="3028950" y="2455863"/>
          <p14:tracePt t="10274" x="3036888" y="2455863"/>
          <p14:tracePt t="10290" x="3036888" y="2447925"/>
          <p14:tracePt t="10306" x="3044825" y="2447925"/>
          <p14:tracePt t="10386" x="3052763" y="2447925"/>
          <p14:tracePt t="10410" x="3060700" y="2447925"/>
          <p14:tracePt t="10434" x="3068638" y="2447925"/>
          <p14:tracePt t="10763" x="3076575" y="2447925"/>
          <p14:tracePt t="10786" x="3084513" y="2447925"/>
          <p14:tracePt t="12090" x="3092450" y="2455863"/>
          <p14:tracePt t="12122" x="3092450" y="2463800"/>
          <p14:tracePt t="12130" x="3100388" y="2463800"/>
          <p14:tracePt t="12202" x="3117850" y="2463800"/>
          <p14:tracePt t="12218" x="3133725" y="2455863"/>
          <p14:tracePt t="12234" x="3141663" y="2447925"/>
          <p14:tracePt t="12242" x="3149600" y="2447925"/>
          <p14:tracePt t="12258" x="3157538" y="2439988"/>
          <p14:tracePt t="12339" x="3165475" y="2447925"/>
          <p14:tracePt t="12346" x="3165475" y="2455863"/>
          <p14:tracePt t="12362" x="3173413" y="2463800"/>
          <p14:tracePt t="12378" x="3173413" y="2471738"/>
          <p14:tracePt t="12386" x="3173413" y="2479675"/>
          <p14:tracePt t="12394" x="3181350" y="2479675"/>
          <p14:tracePt t="12402" x="3189288" y="2487613"/>
          <p14:tracePt t="13058" x="3189288" y="2495550"/>
          <p14:tracePt t="13074" x="3197225" y="2495550"/>
          <p14:tracePt t="13090" x="3197225" y="2503488"/>
          <p14:tracePt t="13378" x="3197225" y="2511425"/>
          <p14:tracePt t="13674" x="3205163" y="2511425"/>
          <p14:tracePt t="13722" x="3213100" y="2511425"/>
          <p14:tracePt t="13762" x="3221038" y="2511425"/>
          <p14:tracePt t="13834" x="3228975" y="2511425"/>
          <p14:tracePt t="13850" x="3236913" y="2511425"/>
          <p14:tracePt t="13866" x="3252788" y="2511425"/>
          <p14:tracePt t="13874" x="3260725" y="2511425"/>
          <p14:tracePt t="13882" x="3268663" y="2511425"/>
          <p14:tracePt t="13890" x="3284538" y="2503488"/>
          <p14:tracePt t="13898" x="3292475" y="2503488"/>
          <p14:tracePt t="13906" x="3300413" y="2503488"/>
          <p14:tracePt t="13915" x="3316288" y="2503488"/>
          <p14:tracePt t="13922" x="3340100" y="2495550"/>
          <p14:tracePt t="13930" x="3348038" y="2495550"/>
          <p14:tracePt t="13938" x="3363913" y="2487613"/>
          <p14:tracePt t="13946" x="3379788" y="2479675"/>
          <p14:tracePt t="13954" x="3403600" y="2479675"/>
          <p14:tracePt t="13962" x="3419475" y="2479675"/>
          <p14:tracePt t="13970" x="3451225" y="2479675"/>
          <p14:tracePt t="13978" x="3467100" y="2479675"/>
          <p14:tracePt t="13986" x="3492500" y="2471738"/>
          <p14:tracePt t="13994" x="3508375" y="2471738"/>
          <p14:tracePt t="14002" x="3524250" y="2471738"/>
          <p14:tracePt t="14010" x="3540125" y="2471738"/>
          <p14:tracePt t="14018" x="3563938" y="2471738"/>
          <p14:tracePt t="14026" x="3587750" y="2471738"/>
          <p14:tracePt t="14034" x="3611563" y="2471738"/>
          <p14:tracePt t="14042" x="3635375" y="2471738"/>
          <p14:tracePt t="14050" x="3659188" y="2471738"/>
          <p14:tracePt t="14058" x="3683000" y="2471738"/>
          <p14:tracePt t="14066" x="3714750" y="2471738"/>
          <p14:tracePt t="14074" x="3738563" y="2471738"/>
          <p14:tracePt t="14082" x="3770313" y="2471738"/>
          <p14:tracePt t="14090" x="3794125" y="2471738"/>
          <p14:tracePt t="14098" x="3810000" y="2463800"/>
          <p14:tracePt t="14106" x="3833813" y="2463800"/>
          <p14:tracePt t="14115" x="3851275" y="2463800"/>
          <p14:tracePt t="14122" x="3859213" y="2455863"/>
          <p14:tracePt t="14130" x="3867150" y="2455863"/>
          <p14:tracePt t="14138" x="3875088" y="2455863"/>
          <p14:tracePt t="14154" x="3883025" y="2447925"/>
          <p14:tracePt t="14170" x="3890963" y="2447925"/>
          <p14:tracePt t="14178" x="3898900" y="2447925"/>
          <p14:tracePt t="14194" x="3906838" y="2447925"/>
          <p14:tracePt t="14202" x="3914775" y="2447925"/>
          <p14:tracePt t="14210" x="3914775" y="2439988"/>
          <p14:tracePt t="14218" x="3922713" y="2439988"/>
          <p14:tracePt t="14226" x="3930650" y="2439988"/>
          <p14:tracePt t="14290" x="3938588" y="2439988"/>
          <p14:tracePt t="14298" x="3946525" y="2439988"/>
          <p14:tracePt t="14306" x="3954463" y="2439988"/>
          <p14:tracePt t="14322" x="3962400" y="2439988"/>
          <p14:tracePt t="14330" x="3970338" y="2439988"/>
          <p14:tracePt t="14338" x="3978275" y="2439988"/>
          <p14:tracePt t="14346" x="3986213" y="2439988"/>
          <p14:tracePt t="14354" x="3994150" y="2439988"/>
          <p14:tracePt t="14362" x="4002088" y="2439988"/>
          <p14:tracePt t="14370" x="4017963" y="2439988"/>
          <p14:tracePt t="14378" x="4025900" y="2439988"/>
          <p14:tracePt t="14394" x="4041775" y="2439988"/>
          <p14:tracePt t="14410" x="4049713" y="2439988"/>
          <p14:tracePt t="14442" x="4057650" y="2439988"/>
          <p14:tracePt t="14458" x="4065588" y="2439988"/>
          <p14:tracePt t="14490" x="4073525" y="2439988"/>
          <p14:tracePt t="14530" x="4081463" y="2439988"/>
          <p14:tracePt t="14554" x="4089400" y="2439988"/>
          <p14:tracePt t="14570" x="4097338" y="2439988"/>
          <p14:tracePt t="14706" x="4105275" y="2439988"/>
          <p14:tracePt t="14882" x="4113213" y="2439988"/>
          <p14:tracePt t="14914" x="4121150" y="2432050"/>
          <p14:tracePt t="14922" x="4129088" y="2432050"/>
          <p14:tracePt t="15002" x="4137025" y="2432050"/>
          <p14:tracePt t="15026" x="4144963" y="2432050"/>
          <p14:tracePt t="15050" x="4152900" y="2432050"/>
          <p14:tracePt t="15066" x="4160838" y="2432050"/>
          <p14:tracePt t="15090" x="4168775" y="2432050"/>
          <p14:tracePt t="15106" x="4176713" y="2432050"/>
          <p14:tracePt t="15122" x="4192588" y="2432050"/>
          <p14:tracePt t="15138" x="4210050" y="2432050"/>
          <p14:tracePt t="15146" x="4217988" y="2432050"/>
          <p14:tracePt t="15154" x="4233863" y="2432050"/>
          <p14:tracePt t="15162" x="4257675" y="2432050"/>
          <p14:tracePt t="15170" x="4265613" y="2424113"/>
          <p14:tracePt t="15178" x="4281488" y="2424113"/>
          <p14:tracePt t="15186" x="4305300" y="2424113"/>
          <p14:tracePt t="15194" x="4313238" y="2424113"/>
          <p14:tracePt t="15202" x="4337050" y="2424113"/>
          <p14:tracePt t="15210" x="4360863" y="2416175"/>
          <p14:tracePt t="15218" x="4376738" y="2416175"/>
          <p14:tracePt t="15226" x="4384675" y="2416175"/>
          <p14:tracePt t="15234" x="4400550" y="2416175"/>
          <p14:tracePt t="15242" x="4408488" y="2416175"/>
          <p14:tracePt t="15250" x="4432300" y="2416175"/>
          <p14:tracePt t="15258" x="4440238" y="2416175"/>
          <p14:tracePt t="15266" x="4464050" y="2416175"/>
          <p14:tracePt t="15274" x="4503738" y="2416175"/>
          <p14:tracePt t="15282" x="4543425" y="2416175"/>
          <p14:tracePt t="15290" x="4584700" y="2416175"/>
          <p14:tracePt t="15297" x="4648200" y="2416175"/>
          <p14:tracePt t="15306" x="4695825" y="2416175"/>
          <p14:tracePt t="15314" x="4759325" y="2416175"/>
          <p14:tracePt t="15322" x="4814888" y="2416175"/>
          <p14:tracePt t="15330" x="4878388" y="2416175"/>
          <p14:tracePt t="15338" x="4943475" y="2416175"/>
          <p14:tracePt t="15346" x="4999038" y="2416175"/>
          <p14:tracePt t="15354" x="5062538" y="2416175"/>
          <p14:tracePt t="15362" x="5102225" y="2416175"/>
          <p14:tracePt t="15370" x="5149850" y="2416175"/>
          <p14:tracePt t="15378" x="5205413" y="2416175"/>
          <p14:tracePt t="15386" x="5260975" y="2416175"/>
          <p14:tracePt t="15394" x="5300663" y="2416175"/>
          <p14:tracePt t="15402" x="5357813" y="2424113"/>
          <p14:tracePt t="15410" x="5397500" y="2432050"/>
          <p14:tracePt t="15418" x="5437188" y="2432050"/>
          <p14:tracePt t="15426" x="5468938" y="2432050"/>
          <p14:tracePt t="15434" x="5500688" y="2432050"/>
          <p14:tracePt t="15442" x="5524500" y="2432050"/>
          <p14:tracePt t="15450" x="5548313" y="2432050"/>
          <p14:tracePt t="15458" x="5556250" y="2432050"/>
          <p14:tracePt t="15466" x="5572125" y="2432050"/>
          <p14:tracePt t="15474" x="5580063" y="2432050"/>
          <p14:tracePt t="15482" x="5588000" y="2432050"/>
          <p14:tracePt t="15498" x="5595938" y="2432050"/>
          <p14:tracePt t="15522" x="5603875" y="2432050"/>
          <p14:tracePt t="15538" x="5619750" y="2432050"/>
          <p14:tracePt t="15555" x="5627688" y="2432050"/>
          <p14:tracePt t="15562" x="5635625" y="2432050"/>
          <p14:tracePt t="15570" x="5643563" y="2432050"/>
          <p14:tracePt t="15578" x="5651500" y="2432050"/>
          <p14:tracePt t="15586" x="5667375" y="2432050"/>
          <p14:tracePt t="15594" x="5676900" y="2432050"/>
          <p14:tracePt t="15602" x="5684838" y="2432050"/>
          <p14:tracePt t="15610" x="5692775" y="2432050"/>
          <p14:tracePt t="15618" x="5700713" y="2432050"/>
          <p14:tracePt t="15626" x="5708650" y="2432050"/>
          <p14:tracePt t="15634" x="5732463" y="2432050"/>
          <p14:tracePt t="15642" x="5748338" y="2432050"/>
          <p14:tracePt t="15650" x="5780088" y="2432050"/>
          <p14:tracePt t="15658" x="5819775" y="2432050"/>
          <p14:tracePt t="15666" x="5867400" y="2432050"/>
          <p14:tracePt t="15674" x="5907088" y="2432050"/>
          <p14:tracePt t="15682" x="5962650" y="2432050"/>
          <p14:tracePt t="15690" x="6002338" y="2432050"/>
          <p14:tracePt t="15698" x="6059488" y="2432050"/>
          <p14:tracePt t="15706" x="6115050" y="2439988"/>
          <p14:tracePt t="15714" x="6178550" y="2447925"/>
          <p14:tracePt t="15722" x="6234113" y="2455863"/>
          <p14:tracePt t="15730" x="6289675" y="2455863"/>
          <p14:tracePt t="15738" x="6345238" y="2463800"/>
          <p14:tracePt t="15746" x="6384925" y="2463800"/>
          <p14:tracePt t="15754" x="6418263" y="2471738"/>
          <p14:tracePt t="15762" x="6450013" y="2471738"/>
          <p14:tracePt t="15770" x="6473825" y="2471738"/>
          <p14:tracePt t="15778" x="6489700" y="2471738"/>
          <p14:tracePt t="15786" x="6497638" y="2471738"/>
          <p14:tracePt t="15794" x="6505575" y="2471738"/>
          <p14:tracePt t="16122" x="6513513" y="2471738"/>
          <p14:tracePt t="16170" x="6513513" y="2479675"/>
          <p14:tracePt t="16186" x="6521450" y="2479675"/>
          <p14:tracePt t="16202" x="6529388" y="2479675"/>
          <p14:tracePt t="17922" x="6537325" y="2479675"/>
          <p14:tracePt t="17938" x="6545263" y="2471738"/>
          <p14:tracePt t="17946" x="6553200" y="2471738"/>
          <p14:tracePt t="17962" x="6561138" y="2463800"/>
          <p14:tracePt t="17986" x="6561138" y="2455863"/>
          <p14:tracePt t="17994" x="6569075" y="2455863"/>
          <p14:tracePt t="18130" x="6569075" y="2463800"/>
          <p14:tracePt t="18162" x="6569075" y="2471738"/>
          <p14:tracePt t="18322" x="6569075" y="2479675"/>
          <p14:tracePt t="18362" x="6569075" y="2487613"/>
          <p14:tracePt t="18562" x="6569075" y="2495550"/>
          <p14:tracePt t="18578" x="6569075" y="2503488"/>
          <p14:tracePt t="18586" x="6569075" y="2511425"/>
          <p14:tracePt t="18594" x="6569075" y="2519363"/>
          <p14:tracePt t="18610" x="6569075" y="2527300"/>
          <p14:tracePt t="18842" x="6561138" y="2527300"/>
          <p14:tracePt t="18874" x="6545263" y="2527300"/>
          <p14:tracePt t="18890" x="6529388" y="2535238"/>
          <p14:tracePt t="18897" x="6513513" y="2543175"/>
          <p14:tracePt t="18906" x="6497638" y="2551113"/>
          <p14:tracePt t="18914" x="6473825" y="2566988"/>
          <p14:tracePt t="18922" x="6450013" y="2584450"/>
          <p14:tracePt t="18930" x="6410325" y="2600325"/>
          <p14:tracePt t="18938" x="6369050" y="2632075"/>
          <p14:tracePt t="18946" x="6313488" y="2655888"/>
          <p14:tracePt t="18954" x="6242050" y="2703513"/>
          <p14:tracePt t="18962" x="6178550" y="2735263"/>
          <p14:tracePt t="18970" x="6099175" y="2767013"/>
          <p14:tracePt t="18978" x="6018213" y="2798763"/>
          <p14:tracePt t="18986" x="5954713" y="2838450"/>
          <p14:tracePt t="18994" x="5867400" y="2870200"/>
          <p14:tracePt t="19002" x="5780088" y="2909888"/>
          <p14:tracePt t="19010" x="5692775" y="2927350"/>
          <p14:tracePt t="19018" x="5595938" y="2951163"/>
          <p14:tracePt t="19026" x="5508625" y="2959100"/>
          <p14:tracePt t="19034" x="5413375" y="2974975"/>
          <p14:tracePt t="19042" x="5326063" y="2982913"/>
          <p14:tracePt t="19050" x="5245100" y="2990850"/>
          <p14:tracePt t="19058" x="5141913" y="3006725"/>
          <p14:tracePt t="19066" x="5062538" y="3014663"/>
          <p14:tracePt t="19074" x="4967288" y="3014663"/>
          <p14:tracePt t="19082" x="4870450" y="3014663"/>
          <p14:tracePt t="19090" x="4783138" y="3014663"/>
          <p14:tracePt t="19098" x="4703763" y="3014663"/>
          <p14:tracePt t="19106" x="4608513" y="3014663"/>
          <p14:tracePt t="19115" x="4527550" y="3014663"/>
          <p14:tracePt t="19122" x="4456113" y="3014663"/>
          <p14:tracePt t="19130" x="4384675" y="3022600"/>
          <p14:tracePt t="19138" x="4289425" y="3022600"/>
          <p14:tracePt t="19146" x="4200525" y="3022600"/>
          <p14:tracePt t="19154" x="4113213" y="3030538"/>
          <p14:tracePt t="19162" x="4033838" y="3030538"/>
          <p14:tracePt t="19170" x="3954463" y="3030538"/>
          <p14:tracePt t="19178" x="3875088" y="3030538"/>
          <p14:tracePt t="19186" x="3810000" y="3030538"/>
          <p14:tracePt t="19194" x="3730625" y="3030538"/>
          <p14:tracePt t="19202" x="3659188" y="3030538"/>
          <p14:tracePt t="19210" x="3595688" y="3030538"/>
          <p14:tracePt t="19218" x="3524250" y="3030538"/>
          <p14:tracePt t="19226" x="3443288" y="3030538"/>
          <p14:tracePt t="19234" x="3379788" y="3030538"/>
          <p14:tracePt t="19242" x="3308350" y="3030538"/>
          <p14:tracePt t="19250" x="3252788" y="3030538"/>
          <p14:tracePt t="19258" x="3197225" y="3030538"/>
          <p14:tracePt t="19266" x="3157538" y="3030538"/>
          <p14:tracePt t="19274" x="3117850" y="3030538"/>
          <p14:tracePt t="19282" x="3060700" y="3030538"/>
          <p14:tracePt t="19290" x="3028950" y="3030538"/>
          <p14:tracePt t="19297" x="2981325" y="3030538"/>
          <p14:tracePt t="19306" x="2949575" y="3030538"/>
          <p14:tracePt t="19315" x="2917825" y="3030538"/>
          <p14:tracePt t="19322" x="2878138" y="3030538"/>
          <p14:tracePt t="19330" x="2838450" y="3030538"/>
          <p14:tracePt t="19338" x="2806700" y="3030538"/>
          <p14:tracePt t="19346" x="2782888" y="3030538"/>
          <p14:tracePt t="19354" x="2751138" y="3030538"/>
          <p14:tracePt t="19362" x="2725738" y="3030538"/>
          <p14:tracePt t="19370" x="2701925" y="3030538"/>
          <p14:tracePt t="19378" x="2678113" y="3030538"/>
          <p14:tracePt t="19386" x="2646363" y="3022600"/>
          <p14:tracePt t="19394" x="2638425" y="3014663"/>
          <p14:tracePt t="19402" x="2622550" y="3014663"/>
          <p14:tracePt t="19410" x="2606675" y="3006725"/>
          <p14:tracePt t="19418" x="2598738" y="2998788"/>
          <p14:tracePt t="19426" x="2582863" y="2998788"/>
          <p14:tracePt t="19434" x="2559050" y="2982913"/>
          <p14:tracePt t="19442" x="2535238" y="2974975"/>
          <p14:tracePt t="19450" x="2519363" y="2974975"/>
          <p14:tracePt t="19458" x="2495550" y="2967038"/>
          <p14:tracePt t="19466" x="2471738" y="2959100"/>
          <p14:tracePt t="19474" x="2455863" y="2951163"/>
          <p14:tracePt t="19482" x="2439988" y="2943225"/>
          <p14:tracePt t="19490" x="2416175" y="2935288"/>
          <p14:tracePt t="19506" x="2408238" y="2935288"/>
          <p14:tracePt t="19514" x="2392363" y="2935288"/>
          <p14:tracePt t="19522" x="2374900" y="2935288"/>
          <p14:tracePt t="19530" x="2374900" y="2927350"/>
          <p14:tracePt t="19538" x="2366963" y="2927350"/>
          <p14:tracePt t="19546" x="2359025" y="2919413"/>
          <p14:tracePt t="19562" x="2351088" y="2919413"/>
          <p14:tracePt t="20226" x="2359025" y="2919413"/>
          <p14:tracePt t="20274" x="2366963" y="2919413"/>
          <p14:tracePt t="20290" x="2366963" y="2909888"/>
          <p14:tracePt t="20298" x="2374900" y="2909888"/>
          <p14:tracePt t="20306" x="2384425" y="2909888"/>
          <p14:tracePt t="20330" x="2400300" y="2901950"/>
          <p14:tracePt t="20346" x="2408238" y="2894013"/>
          <p14:tracePt t="20354" x="2416175" y="2894013"/>
          <p14:tracePt t="20362" x="2424113" y="2894013"/>
          <p14:tracePt t="20370" x="2432050" y="2894013"/>
          <p14:tracePt t="20378" x="2439988" y="2894013"/>
          <p14:tracePt t="20386" x="2463800" y="2894013"/>
          <p14:tracePt t="20394" x="2471738" y="2894013"/>
          <p14:tracePt t="20402" x="2487613" y="2886075"/>
          <p14:tracePt t="20410" x="2503488" y="2886075"/>
          <p14:tracePt t="20418" x="2511425" y="2886075"/>
          <p14:tracePt t="20426" x="2535238" y="2886075"/>
          <p14:tracePt t="20434" x="2543175" y="2878138"/>
          <p14:tracePt t="20442" x="2559050" y="2878138"/>
          <p14:tracePt t="20450" x="2566988" y="2878138"/>
          <p14:tracePt t="20458" x="2590800" y="2878138"/>
          <p14:tracePt t="20466" x="2606675" y="2878138"/>
          <p14:tracePt t="20474" x="2622550" y="2878138"/>
          <p14:tracePt t="20482" x="2646363" y="2878138"/>
          <p14:tracePt t="20490" x="2662238" y="2878138"/>
          <p14:tracePt t="20498" x="2686050" y="2878138"/>
          <p14:tracePt t="20506" x="2709863" y="2878138"/>
          <p14:tracePt t="20514" x="2733675" y="2878138"/>
          <p14:tracePt t="20522" x="2767013" y="2878138"/>
          <p14:tracePt t="20530" x="2798763" y="2878138"/>
          <p14:tracePt t="20538" x="2830513" y="2878138"/>
          <p14:tracePt t="20546" x="2854325" y="2878138"/>
          <p14:tracePt t="20554" x="2886075" y="2878138"/>
          <p14:tracePt t="20562" x="2909888" y="2878138"/>
          <p14:tracePt t="20570" x="2933700" y="2878138"/>
          <p14:tracePt t="20578" x="2965450" y="2870200"/>
          <p14:tracePt t="20586" x="2989263" y="2870200"/>
          <p14:tracePt t="20594" x="3021013" y="2870200"/>
          <p14:tracePt t="20602" x="3052763" y="2870200"/>
          <p14:tracePt t="20610" x="3084513" y="2870200"/>
          <p14:tracePt t="20618" x="3125788" y="2870200"/>
          <p14:tracePt t="20626" x="3157538" y="2870200"/>
          <p14:tracePt t="20634" x="3197225" y="2870200"/>
          <p14:tracePt t="20642" x="3252788" y="2870200"/>
          <p14:tracePt t="20650" x="3284538" y="2862263"/>
          <p14:tracePt t="20658" x="3340100" y="2854325"/>
          <p14:tracePt t="20666" x="3379788" y="2846388"/>
          <p14:tracePt t="20674" x="3411538" y="2838450"/>
          <p14:tracePt t="20682" x="3459163" y="2830513"/>
          <p14:tracePt t="20690" x="3492500" y="2830513"/>
          <p14:tracePt t="20698" x="3524250" y="2822575"/>
          <p14:tracePt t="20706" x="3548063" y="2814638"/>
          <p14:tracePt t="20714" x="3571875" y="2814638"/>
          <p14:tracePt t="20722" x="3587750" y="2814638"/>
          <p14:tracePt t="20730" x="3603625" y="2806700"/>
          <p14:tracePt t="20738" x="3619500" y="2806700"/>
          <p14:tracePt t="20746" x="3627438" y="2806700"/>
          <p14:tracePt t="20754" x="3635375" y="2806700"/>
          <p14:tracePt t="20762" x="3643313" y="2806700"/>
          <p14:tracePt t="20802" x="3651250" y="2806700"/>
          <p14:tracePt t="20850" x="3659188" y="2806700"/>
          <p14:tracePt t="20890" x="3667125" y="2806700"/>
          <p14:tracePt t="21042" x="3675063" y="2806700"/>
          <p14:tracePt t="21074" x="3683000" y="2806700"/>
          <p14:tracePt t="21090" x="3690938" y="2806700"/>
          <p14:tracePt t="21114" x="3698875" y="2806700"/>
          <p14:tracePt t="21146" x="3706813" y="2806700"/>
          <p14:tracePt t="21170" x="3714750" y="2806700"/>
          <p14:tracePt t="21178" x="3722688" y="2806700"/>
          <p14:tracePt t="21186" x="3730625" y="2806700"/>
          <p14:tracePt t="21194" x="3738563" y="2806700"/>
          <p14:tracePt t="21202" x="3746500" y="2806700"/>
          <p14:tracePt t="21210" x="3762375" y="2806700"/>
          <p14:tracePt t="21218" x="3770313" y="2806700"/>
          <p14:tracePt t="21226" x="3778250" y="2806700"/>
          <p14:tracePt t="21234" x="3794125" y="2806700"/>
          <p14:tracePt t="21242" x="3810000" y="2806700"/>
          <p14:tracePt t="21250" x="3833813" y="2806700"/>
          <p14:tracePt t="21258" x="3843338" y="2806700"/>
          <p14:tracePt t="21266" x="3867150" y="2806700"/>
          <p14:tracePt t="21274" x="3890963" y="2806700"/>
          <p14:tracePt t="21282" x="3914775" y="2806700"/>
          <p14:tracePt t="21290" x="3946525" y="2806700"/>
          <p14:tracePt t="21298" x="3970338" y="2806700"/>
          <p14:tracePt t="21306" x="4002088" y="2806700"/>
          <p14:tracePt t="21314" x="4033838" y="2814638"/>
          <p14:tracePt t="21322" x="4065588" y="2814638"/>
          <p14:tracePt t="21330" x="4105275" y="2814638"/>
          <p14:tracePt t="21338" x="4144963" y="2822575"/>
          <p14:tracePt t="21347" x="4176713" y="2822575"/>
          <p14:tracePt t="21354" x="4225925" y="2822575"/>
          <p14:tracePt t="21362" x="4249738" y="2822575"/>
          <p14:tracePt t="21370" x="4281488" y="2822575"/>
          <p14:tracePt t="21378" x="4313238" y="2814638"/>
          <p14:tracePt t="21386" x="4352925" y="2814638"/>
          <p14:tracePt t="21394" x="4384675" y="2814638"/>
          <p14:tracePt t="21402" x="4408488" y="2806700"/>
          <p14:tracePt t="21410" x="4448175" y="2798763"/>
          <p14:tracePt t="21418" x="4495800" y="2798763"/>
          <p14:tracePt t="21426" x="4527550" y="2790825"/>
          <p14:tracePt t="21434" x="4576763" y="2790825"/>
          <p14:tracePt t="21442" x="4624388" y="2790825"/>
          <p14:tracePt t="21450" x="4648200" y="2790825"/>
          <p14:tracePt t="21458" x="4679950" y="2782888"/>
          <p14:tracePt t="21466" x="4703763" y="2782888"/>
          <p14:tracePt t="21474" x="4719638" y="2782888"/>
          <p14:tracePt t="21490" x="4727575" y="2782888"/>
          <p14:tracePt t="22258" x="4711700" y="2782888"/>
          <p14:tracePt t="22266" x="4703763" y="2782888"/>
          <p14:tracePt t="22274" x="4687888" y="2790825"/>
          <p14:tracePt t="22282" x="4687888" y="2798763"/>
          <p14:tracePt t="22290" x="4672013" y="2806700"/>
          <p14:tracePt t="22298" x="4656138" y="2814638"/>
          <p14:tracePt t="22306" x="4632325" y="2822575"/>
          <p14:tracePt t="22315" x="4616450" y="2846388"/>
          <p14:tracePt t="22322" x="4592638" y="2854325"/>
          <p14:tracePt t="22330" x="4551363" y="2878138"/>
          <p14:tracePt t="22338" x="4519613" y="2901950"/>
          <p14:tracePt t="22346" x="4479925" y="2927350"/>
          <p14:tracePt t="22354" x="4440238" y="2943225"/>
          <p14:tracePt t="22362" x="4408488" y="2967038"/>
          <p14:tracePt t="22370" x="4368800" y="2982913"/>
          <p14:tracePt t="22378" x="4321175" y="3006725"/>
          <p14:tracePt t="22386" x="4289425" y="3022600"/>
          <p14:tracePt t="22394" x="4249738" y="3046413"/>
          <p14:tracePt t="22402" x="4210050" y="3054350"/>
          <p14:tracePt t="22410" x="4160838" y="3078163"/>
          <p14:tracePt t="22418" x="4129088" y="3101975"/>
          <p14:tracePt t="22426" x="4089400" y="3125788"/>
          <p14:tracePt t="22434" x="4041775" y="3149600"/>
          <p14:tracePt t="22442" x="4010025" y="3165475"/>
          <p14:tracePt t="22450" x="3970338" y="3189288"/>
          <p14:tracePt t="22458" x="3930650" y="3213100"/>
          <p14:tracePt t="22466" x="3898900" y="3236913"/>
          <p14:tracePt t="22474" x="3851275" y="3262313"/>
          <p14:tracePt t="22482" x="3778250" y="3286125"/>
          <p14:tracePt t="22490" x="3730625" y="3309938"/>
          <p14:tracePt t="22497" x="3683000" y="3341688"/>
          <p14:tracePt t="22506" x="3643313" y="3357563"/>
          <p14:tracePt t="22514" x="3595688" y="3373438"/>
          <p14:tracePt t="22522" x="3548063" y="3389313"/>
          <p14:tracePt t="22530" x="3524250" y="3389313"/>
          <p14:tracePt t="22538" x="3492500" y="3405188"/>
          <p14:tracePt t="22546" x="3476625" y="3405188"/>
          <p14:tracePt t="22554" x="3451225" y="3405188"/>
          <p14:tracePt t="22562" x="3411538" y="3413125"/>
          <p14:tracePt t="22570" x="3395663" y="3421063"/>
          <p14:tracePt t="22578" x="3379788" y="3421063"/>
          <p14:tracePt t="22586" x="3355975" y="3429000"/>
          <p14:tracePt t="22594" x="3332163" y="3429000"/>
          <p14:tracePt t="22602" x="3324225" y="3429000"/>
          <p14:tracePt t="22610" x="3300413" y="3436938"/>
          <p14:tracePt t="22618" x="3276600" y="3436938"/>
          <p14:tracePt t="22626" x="3260725" y="3436938"/>
          <p14:tracePt t="22634" x="3244850" y="3436938"/>
          <p14:tracePt t="22642" x="3228975" y="3436938"/>
          <p14:tracePt t="22650" x="3213100" y="3436938"/>
          <p14:tracePt t="22658" x="3197225" y="3444875"/>
          <p14:tracePt t="22674" x="3189288" y="3444875"/>
          <p14:tracePt t="22682" x="3181350" y="3452813"/>
          <p14:tracePt t="22690" x="3173413" y="3452813"/>
          <p14:tracePt t="22697" x="3165475" y="3452813"/>
          <p14:tracePt t="22706" x="3149600" y="3452813"/>
          <p14:tracePt t="22714" x="3133725" y="3452813"/>
          <p14:tracePt t="22722" x="3109913" y="3452813"/>
          <p14:tracePt t="22730" x="3084513" y="3452813"/>
          <p14:tracePt t="22738" x="3052763" y="3452813"/>
          <p14:tracePt t="22746" x="3021013" y="3460750"/>
          <p14:tracePt t="22754" x="2989263" y="3460750"/>
          <p14:tracePt t="22762" x="2965450" y="3460750"/>
          <p14:tracePt t="22770" x="2933700" y="3460750"/>
          <p14:tracePt t="22778" x="2901950" y="3460750"/>
          <p14:tracePt t="22786" x="2862263" y="3460750"/>
          <p14:tracePt t="22794" x="2838450" y="3460750"/>
          <p14:tracePt t="22802" x="2798763" y="3460750"/>
          <p14:tracePt t="22810" x="2774950" y="3460750"/>
          <p14:tracePt t="22818" x="2741613" y="3460750"/>
          <p14:tracePt t="22826" x="2717800" y="3460750"/>
          <p14:tracePt t="22834" x="2686050" y="3460750"/>
          <p14:tracePt t="22842" x="2662238" y="3460750"/>
          <p14:tracePt t="22850" x="2630488" y="3460750"/>
          <p14:tracePt t="22858" x="2598738" y="3460750"/>
          <p14:tracePt t="22866" x="2574925" y="3460750"/>
          <p14:tracePt t="22882" x="2519363" y="3460750"/>
          <p14:tracePt t="22890" x="2503488" y="3452813"/>
          <p14:tracePt t="22897" x="2471738" y="3452813"/>
          <p14:tracePt t="22906" x="2447925" y="3452813"/>
          <p14:tracePt t="22914" x="2416175" y="3452813"/>
          <p14:tracePt t="22922" x="2392363" y="3452813"/>
          <p14:tracePt t="22930" x="2359025" y="3444875"/>
          <p14:tracePt t="22938" x="2335213" y="3444875"/>
          <p14:tracePt t="22946" x="2319338" y="3444875"/>
          <p14:tracePt t="22954" x="2295525" y="3444875"/>
          <p14:tracePt t="22962" x="2271713" y="3444875"/>
          <p14:tracePt t="22970" x="2247900" y="3444875"/>
          <p14:tracePt t="22978" x="2224088" y="3444875"/>
          <p14:tracePt t="22986" x="2192338" y="3444875"/>
          <p14:tracePt t="22994" x="2176463" y="3444875"/>
          <p14:tracePt t="23002" x="2152650" y="3444875"/>
          <p14:tracePt t="23010" x="2128838" y="3444875"/>
          <p14:tracePt t="23018" x="2112963" y="3444875"/>
          <p14:tracePt t="23026" x="2097088" y="3444875"/>
          <p14:tracePt t="23034" x="2081213" y="3444875"/>
          <p14:tracePt t="23042" x="2057400" y="3444875"/>
          <p14:tracePt t="23050" x="2041525" y="3444875"/>
          <p14:tracePt t="23058" x="2025650" y="3444875"/>
          <p14:tracePt t="23066" x="2000250" y="3444875"/>
          <p14:tracePt t="23074" x="1992313" y="3444875"/>
          <p14:tracePt t="23082" x="1976438" y="3444875"/>
          <p14:tracePt t="23090" x="1968500" y="3444875"/>
          <p14:tracePt t="23162" x="1968500" y="3436938"/>
          <p14:tracePt t="23179" x="1968500" y="3429000"/>
          <p14:tracePt t="23194" x="1960563" y="3429000"/>
          <p14:tracePt t="23218" x="1960563" y="3421063"/>
          <p14:tracePt t="23250" x="1960563" y="3413125"/>
          <p14:tracePt t="23266" x="1968500" y="3413125"/>
          <p14:tracePt t="23281" x="1976438" y="3413125"/>
          <p14:tracePt t="23298" x="1984375" y="3405188"/>
          <p14:tracePt t="23306" x="1992313" y="3397250"/>
          <p14:tracePt t="23314" x="2000250" y="3397250"/>
          <p14:tracePt t="23322" x="2008188" y="3397250"/>
          <p14:tracePt t="23330" x="2017713" y="3381375"/>
          <p14:tracePt t="23338" x="2025650" y="3381375"/>
          <p14:tracePt t="23346" x="2041525" y="3381375"/>
          <p14:tracePt t="23354" x="2049463" y="3373438"/>
          <p14:tracePt t="23362" x="2065338" y="3365500"/>
          <p14:tracePt t="23370" x="2073275" y="3365500"/>
          <p14:tracePt t="23378" x="2073275" y="3357563"/>
          <p14:tracePt t="23386" x="2089150" y="3349625"/>
          <p14:tracePt t="23394" x="2105025" y="3341688"/>
          <p14:tracePt t="23402" x="2112963" y="3341688"/>
          <p14:tracePt t="23410" x="2128838" y="3333750"/>
          <p14:tracePt t="23418" x="2144713" y="3333750"/>
          <p14:tracePt t="23426" x="2152650" y="3325813"/>
          <p14:tracePt t="23434" x="2168525" y="3317875"/>
          <p14:tracePt t="23442" x="2192338" y="3317875"/>
          <p14:tracePt t="23450" x="2200275" y="3317875"/>
          <p14:tracePt t="23458" x="2208213" y="3317875"/>
          <p14:tracePt t="23466" x="2224088" y="3309938"/>
          <p14:tracePt t="23474" x="2232025" y="3309938"/>
          <p14:tracePt t="23481" x="2239963" y="3302000"/>
          <p14:tracePt t="23490" x="2247900" y="3302000"/>
          <p14:tracePt t="23498" x="2271713" y="3294063"/>
          <p14:tracePt t="23506" x="2287588" y="3294063"/>
          <p14:tracePt t="23514" x="2311400" y="3294063"/>
          <p14:tracePt t="23522" x="2335213" y="3294063"/>
          <p14:tracePt t="23530" x="2359025" y="3294063"/>
          <p14:tracePt t="23538" x="2384425" y="3294063"/>
          <p14:tracePt t="23546" x="2408238" y="3286125"/>
          <p14:tracePt t="23554" x="2432050" y="3286125"/>
          <p14:tracePt t="23562" x="2463800" y="3286125"/>
          <p14:tracePt t="23570" x="2487613" y="3286125"/>
          <p14:tracePt t="23578" x="2511425" y="3286125"/>
          <p14:tracePt t="23586" x="2543175" y="3286125"/>
          <p14:tracePt t="23594" x="2574925" y="3278188"/>
          <p14:tracePt t="23602" x="2598738" y="3278188"/>
          <p14:tracePt t="23610" x="2622550" y="3278188"/>
          <p14:tracePt t="23618" x="2638425" y="3278188"/>
          <p14:tracePt t="23626" x="2662238" y="3278188"/>
          <p14:tracePt t="23634" x="2686050" y="3286125"/>
          <p14:tracePt t="23642" x="2701925" y="3286125"/>
          <p14:tracePt t="23650" x="2725738" y="3286125"/>
          <p14:tracePt t="23658" x="2751138" y="3294063"/>
          <p14:tracePt t="23666" x="2774950" y="3294063"/>
          <p14:tracePt t="23674" x="2798763" y="3302000"/>
          <p14:tracePt t="23682" x="2830513" y="3309938"/>
          <p14:tracePt t="23690" x="2862263" y="3317875"/>
          <p14:tracePt t="23698" x="2894013" y="3325813"/>
          <p14:tracePt t="23706" x="2925763" y="3325813"/>
          <p14:tracePt t="23715" x="2949575" y="3341688"/>
          <p14:tracePt t="23722" x="2997200" y="3349625"/>
          <p14:tracePt t="23730" x="3028950" y="3357563"/>
          <p14:tracePt t="23738" x="3076575" y="3365500"/>
          <p14:tracePt t="23746" x="3109913" y="3373438"/>
          <p14:tracePt t="23754" x="3133725" y="3373438"/>
          <p14:tracePt t="23762" x="3157538" y="3373438"/>
          <p14:tracePt t="23770" x="3173413" y="3373438"/>
          <p14:tracePt t="23778" x="3197225" y="3373438"/>
          <p14:tracePt t="23786" x="3213100" y="3373438"/>
          <p14:tracePt t="23794" x="3221038" y="3373438"/>
          <p14:tracePt t="23802" x="3236913" y="3373438"/>
          <p14:tracePt t="23810" x="3252788" y="3373438"/>
          <p14:tracePt t="23818" x="3268663" y="3373438"/>
          <p14:tracePt t="23826" x="3284538" y="3373438"/>
          <p14:tracePt t="23842" x="3292475" y="3373438"/>
          <p14:tracePt t="23850" x="3300413" y="3373438"/>
          <p14:tracePt t="23858" x="3308350" y="3373438"/>
          <p14:tracePt t="23938" x="3316288" y="3373438"/>
          <p14:tracePt t="23962" x="3324225" y="3373438"/>
          <p14:tracePt t="23970" x="3332163" y="3373438"/>
          <p14:tracePt t="23978" x="3340100" y="3373438"/>
          <p14:tracePt t="23994" x="3348038" y="3373438"/>
          <p14:tracePt t="24018" x="3355975" y="3373438"/>
          <p14:tracePt t="24034" x="3363913" y="3373438"/>
          <p14:tracePt t="24050" x="3371850" y="3373438"/>
          <p14:tracePt t="24074" x="3379788" y="3373438"/>
          <p14:tracePt t="24354" x="3387725" y="3373438"/>
          <p14:tracePt t="24362" x="3395663" y="3373438"/>
          <p14:tracePt t="24370" x="3411538" y="3373438"/>
          <p14:tracePt t="24378" x="3427413" y="3373438"/>
          <p14:tracePt t="24386" x="3459163" y="3373438"/>
          <p14:tracePt t="24394" x="3484563" y="3373438"/>
          <p14:tracePt t="24402" x="3524250" y="3381375"/>
          <p14:tracePt t="24410" x="3563938" y="3381375"/>
          <p14:tracePt t="24418" x="3611563" y="3381375"/>
          <p14:tracePt t="24426" x="3659188" y="3381375"/>
          <p14:tracePt t="24434" x="3714750" y="3381375"/>
          <p14:tracePt t="24442" x="3770313" y="3381375"/>
          <p14:tracePt t="24450" x="3833813" y="3381375"/>
          <p14:tracePt t="24458" x="3890963" y="3381375"/>
          <p14:tracePt t="24466" x="3954463" y="3381375"/>
          <p14:tracePt t="24474" x="4002088" y="3381375"/>
          <p14:tracePt t="24482" x="4073525" y="3373438"/>
          <p14:tracePt t="24490" x="4121150" y="3373438"/>
          <p14:tracePt t="24497" x="4176713" y="3373438"/>
          <p14:tracePt t="24506" x="4233863" y="3365500"/>
          <p14:tracePt t="24514" x="4289425" y="3365500"/>
          <p14:tracePt t="24522" x="4329113" y="3357563"/>
          <p14:tracePt t="24530" x="4376738" y="3349625"/>
          <p14:tracePt t="24538" x="4432300" y="3349625"/>
          <p14:tracePt t="24546" x="4471988" y="3341688"/>
          <p14:tracePt t="24554" x="4519613" y="3341688"/>
          <p14:tracePt t="24562" x="4559300" y="3341688"/>
          <p14:tracePt t="24570" x="4608513" y="3341688"/>
          <p14:tracePt t="24578" x="4640263" y="3341688"/>
          <p14:tracePt t="24586" x="4679950" y="3333750"/>
          <p14:tracePt t="24594" x="4711700" y="3333750"/>
          <p14:tracePt t="24602" x="4759325" y="3333750"/>
          <p14:tracePt t="24610" x="4791075" y="3325813"/>
          <p14:tracePt t="24618" x="4822825" y="3325813"/>
          <p14:tracePt t="24626" x="4870450" y="3325813"/>
          <p14:tracePt t="24634" x="4902200" y="3325813"/>
          <p14:tracePt t="24642" x="4943475" y="3325813"/>
          <p14:tracePt t="24650" x="4991100" y="3325813"/>
          <p14:tracePt t="24658" x="5030788" y="3325813"/>
          <p14:tracePt t="24666" x="5078413" y="3325813"/>
          <p14:tracePt t="24674" x="5118100" y="3325813"/>
          <p14:tracePt t="24682" x="5149850" y="3317875"/>
          <p14:tracePt t="24690" x="5181600" y="3317875"/>
          <p14:tracePt t="24697" x="5205413" y="3317875"/>
          <p14:tracePt t="24706" x="5229225" y="3317875"/>
          <p14:tracePt t="24714" x="5253038" y="3317875"/>
          <p14:tracePt t="24722" x="5276850" y="3317875"/>
          <p14:tracePt t="24730" x="5292725" y="3317875"/>
          <p14:tracePt t="24738" x="5318125" y="3317875"/>
          <p14:tracePt t="24746" x="5326063" y="3325813"/>
          <p14:tracePt t="24754" x="5334000" y="3325813"/>
          <p14:tracePt t="24770" x="5341938" y="3325813"/>
          <p14:tracePt t="24874" x="5349875" y="3325813"/>
          <p14:tracePt t="24890" x="5365750" y="3325813"/>
          <p14:tracePt t="24898" x="5373688" y="3325813"/>
          <p14:tracePt t="24906" x="5381625" y="3325813"/>
          <p14:tracePt t="24914" x="5397500" y="3325813"/>
          <p14:tracePt t="24922" x="5405438" y="3333750"/>
          <p14:tracePt t="24931" x="5413375" y="3333750"/>
          <p14:tracePt t="24938" x="5429250" y="3341688"/>
          <p14:tracePt t="24946" x="5453063" y="3341688"/>
          <p14:tracePt t="24954" x="5461000" y="3341688"/>
          <p14:tracePt t="24962" x="5468938" y="3341688"/>
          <p14:tracePt t="24970" x="5476875" y="3341688"/>
          <p14:tracePt t="25282" x="5476875" y="3349625"/>
          <p14:tracePt t="25306" x="5476875" y="3357563"/>
          <p14:tracePt t="25331" x="5476875" y="3365500"/>
          <p14:tracePt t="25346" x="5476875" y="3373438"/>
          <p14:tracePt t="25378" x="5476875" y="3381375"/>
          <p14:tracePt t="25410" x="5476875" y="3389313"/>
          <p14:tracePt t="25666" x="5476875" y="3397250"/>
          <p14:tracePt t="25682" x="5476875" y="3405188"/>
          <p14:tracePt t="25698" x="5476875" y="3413125"/>
          <p14:tracePt t="26458" x="5461000" y="3413125"/>
          <p14:tracePt t="26466" x="5453063" y="3413125"/>
          <p14:tracePt t="26474" x="5437188" y="3413125"/>
          <p14:tracePt t="26482" x="5413375" y="3413125"/>
          <p14:tracePt t="26490" x="5397500" y="3413125"/>
          <p14:tracePt t="26498" x="5365750" y="3413125"/>
          <p14:tracePt t="26506" x="5292725" y="3405188"/>
          <p14:tracePt t="26514" x="5229225" y="3405188"/>
          <p14:tracePt t="26522" x="5157788" y="3405188"/>
          <p14:tracePt t="26531" x="5062538" y="3397250"/>
          <p14:tracePt t="26538" x="4943475" y="3397250"/>
          <p14:tracePt t="26546" x="4830763" y="3397250"/>
          <p14:tracePt t="26554" x="4703763" y="3397250"/>
          <p14:tracePt t="26562" x="4567238" y="3397250"/>
          <p14:tracePt t="26570" x="4408488" y="3405188"/>
          <p14:tracePt t="26578" x="4265613" y="3413125"/>
          <p14:tracePt t="26586" x="4073525" y="3413125"/>
          <p14:tracePt t="26594" x="3914775" y="3429000"/>
          <p14:tracePt t="26602" x="3762375" y="3429000"/>
          <p14:tracePt t="26610" x="3611563" y="3429000"/>
          <p14:tracePt t="26618" x="3492500" y="3429000"/>
          <p14:tracePt t="26626" x="3379788" y="3429000"/>
          <p14:tracePt t="26634" x="3268663" y="3429000"/>
          <p14:tracePt t="26642" x="3165475" y="3405188"/>
          <p14:tracePt t="26650" x="3076575" y="3381375"/>
          <p14:tracePt t="26658" x="2997200" y="3357563"/>
          <p14:tracePt t="26666" x="2925763" y="3341688"/>
          <p14:tracePt t="26674" x="2838450" y="3317875"/>
          <p14:tracePt t="26682" x="2767013" y="3286125"/>
          <p14:tracePt t="26690" x="2701925" y="3262313"/>
          <p14:tracePt t="26697" x="2622550" y="3236913"/>
          <p14:tracePt t="26706" x="2559050" y="3213100"/>
          <p14:tracePt t="26714" x="2503488" y="3197225"/>
          <p14:tracePt t="26722" x="2455863" y="3181350"/>
          <p14:tracePt t="26731" x="2424113" y="3173413"/>
          <p14:tracePt t="26738" x="2374900" y="3165475"/>
          <p14:tracePt t="26746" x="2351088" y="3157538"/>
          <p14:tracePt t="26754" x="2319338" y="3157538"/>
          <p14:tracePt t="26762" x="2303463" y="3157538"/>
          <p14:tracePt t="26770" x="2287588" y="3157538"/>
          <p14:tracePt t="26778" x="2271713" y="3157538"/>
          <p14:tracePt t="26786" x="2255838" y="3157538"/>
          <p14:tracePt t="26794" x="2247900" y="3157538"/>
          <p14:tracePt t="26802" x="2239963" y="3157538"/>
          <p14:tracePt t="26826" x="2232025" y="3149600"/>
          <p14:tracePt t="26834" x="2224088" y="3141663"/>
          <p14:tracePt t="26842" x="2216150" y="3141663"/>
          <p14:tracePt t="26850" x="2200275" y="3133725"/>
          <p14:tracePt t="26866" x="2184400" y="3125788"/>
          <p14:tracePt t="26882" x="2176463" y="3117850"/>
          <p14:tracePt t="26890" x="2168525" y="3109913"/>
          <p14:tracePt t="26898" x="2160588" y="3109913"/>
          <p14:tracePt t="26906" x="2152650" y="3101975"/>
          <p14:tracePt t="26914" x="2152650" y="3094038"/>
          <p14:tracePt t="26922" x="2144713" y="3078163"/>
          <p14:tracePt t="26938" x="2136775" y="3062288"/>
          <p14:tracePt t="26946" x="2136775" y="3054350"/>
          <p14:tracePt t="26954" x="2120900" y="3046413"/>
          <p14:tracePt t="26962" x="2120900" y="3038475"/>
          <p14:tracePt t="26970" x="2112963" y="3030538"/>
          <p14:tracePt t="26978" x="2105025" y="3014663"/>
          <p14:tracePt t="26994" x="2105025" y="3006725"/>
          <p14:tracePt t="27002" x="2105025" y="2998788"/>
          <p14:tracePt t="27018" x="2105025" y="2990850"/>
          <p14:tracePt t="27026" x="2105025" y="2982913"/>
          <p14:tracePt t="27042" x="2105025" y="2974975"/>
          <p14:tracePt t="27050" x="2105025" y="2967038"/>
          <p14:tracePt t="27074" x="2105025" y="2959100"/>
          <p14:tracePt t="27098" x="2105025" y="2951163"/>
          <p14:tracePt t="27138" x="2105025" y="2943225"/>
          <p14:tracePt t="27179" x="2097088" y="2943225"/>
          <p14:tracePt t="27186" x="2089150" y="2935288"/>
          <p14:tracePt t="27194" x="2081213" y="2935288"/>
          <p14:tracePt t="27210" x="2065338" y="2935288"/>
          <p14:tracePt t="27218" x="2041525" y="2927350"/>
          <p14:tracePt t="27226" x="2017713" y="2927350"/>
          <p14:tracePt t="27234" x="2000250" y="2927350"/>
          <p14:tracePt t="27250" x="1912938" y="2927350"/>
          <p14:tracePt t="27258" x="1873250" y="2927350"/>
          <p14:tracePt t="27266" x="1841500" y="2927350"/>
          <p14:tracePt t="27274" x="1801813" y="2927350"/>
          <p14:tracePt t="27282" x="1746250" y="2927350"/>
          <p14:tracePt t="27290" x="1714500" y="2927350"/>
          <p14:tracePt t="27298" x="1682750" y="2927350"/>
          <p14:tracePt t="27306" x="1641475" y="2935288"/>
          <p14:tracePt t="27314" x="1609725" y="2935288"/>
          <p14:tracePt t="27322" x="1570038" y="2935288"/>
          <p14:tracePt t="27331" x="1546225" y="2935288"/>
          <p14:tracePt t="27338" x="1514475" y="2943225"/>
          <p14:tracePt t="27346" x="1490663" y="2943225"/>
          <p14:tracePt t="27354" x="1458913" y="2943225"/>
          <p14:tracePt t="27362" x="1435100" y="2943225"/>
          <p14:tracePt t="27370" x="1411288" y="2943225"/>
          <p14:tracePt t="27378" x="1387475" y="2943225"/>
          <p14:tracePt t="27386" x="1363663" y="2943225"/>
          <p14:tracePt t="27394" x="1347788" y="2951163"/>
          <p14:tracePt t="27402" x="1323975" y="2951163"/>
          <p14:tracePt t="27410" x="1316038" y="2951163"/>
          <p14:tracePt t="27418" x="1300163" y="2951163"/>
          <p14:tracePt t="27426" x="1284288" y="2951163"/>
          <p14:tracePt t="27442" x="1274763" y="2951163"/>
          <p14:tracePt t="27458" x="1266825" y="2951163"/>
          <p14:tracePt t="27498" x="1250950" y="2951163"/>
          <p14:tracePt t="27714" x="1258888" y="2951163"/>
          <p14:tracePt t="27722" x="1266825" y="2951163"/>
          <p14:tracePt t="27739" x="1274763" y="2951163"/>
          <p14:tracePt t="27746" x="1284288" y="2951163"/>
          <p14:tracePt t="27754" x="1292225" y="2951163"/>
          <p14:tracePt t="27762" x="1308100" y="2951163"/>
          <p14:tracePt t="27770" x="1316038" y="2951163"/>
          <p14:tracePt t="27778" x="1323975" y="2951163"/>
          <p14:tracePt t="27786" x="1339850" y="2951163"/>
          <p14:tracePt t="27794" x="1347788" y="2951163"/>
          <p14:tracePt t="27802" x="1371600" y="2951163"/>
          <p14:tracePt t="27810" x="1379538" y="2951163"/>
          <p14:tracePt t="27818" x="1395413" y="2951163"/>
          <p14:tracePt t="27826" x="1403350" y="2951163"/>
          <p14:tracePt t="27834" x="1419225" y="2951163"/>
          <p14:tracePt t="27842" x="1443038" y="2951163"/>
          <p14:tracePt t="27850" x="1458913" y="2951163"/>
          <p14:tracePt t="27858" x="1474788" y="2959100"/>
          <p14:tracePt t="27866" x="1490663" y="2959100"/>
          <p14:tracePt t="27874" x="1506538" y="2959100"/>
          <p14:tracePt t="27882" x="1522413" y="2959100"/>
          <p14:tracePt t="27890" x="1546225" y="2959100"/>
          <p14:tracePt t="27898" x="1570038" y="2959100"/>
          <p14:tracePt t="27906" x="1601788" y="2959100"/>
          <p14:tracePt t="27913" x="1633538" y="2959100"/>
          <p14:tracePt t="27922" x="1690688" y="2959100"/>
          <p14:tracePt t="27930" x="1738313" y="2959100"/>
          <p14:tracePt t="27938" x="1770063" y="2959100"/>
          <p14:tracePt t="27946" x="1809750" y="2959100"/>
          <p14:tracePt t="27954" x="1841500" y="2959100"/>
          <p14:tracePt t="27962" x="1873250" y="2959100"/>
          <p14:tracePt t="27970" x="1912938" y="2959100"/>
          <p14:tracePt t="27978" x="1944688" y="2959100"/>
          <p14:tracePt t="27986" x="1968500" y="2959100"/>
          <p14:tracePt t="27994" x="2000250" y="2959100"/>
          <p14:tracePt t="28002" x="2025650" y="2959100"/>
          <p14:tracePt t="28010" x="2049463" y="2959100"/>
          <p14:tracePt t="28018" x="2073275" y="2959100"/>
          <p14:tracePt t="28026" x="2089150" y="2959100"/>
          <p14:tracePt t="28034" x="2112963" y="2951163"/>
          <p14:tracePt t="28042" x="2144713" y="2951163"/>
          <p14:tracePt t="28050" x="2160588" y="2951163"/>
          <p14:tracePt t="28058" x="2184400" y="2951163"/>
          <p14:tracePt t="28066" x="2200275" y="2951163"/>
          <p14:tracePt t="28074" x="2224088" y="2951163"/>
          <p14:tracePt t="28082" x="2232025" y="2951163"/>
          <p14:tracePt t="28090" x="2239963" y="2951163"/>
          <p14:tracePt t="28098" x="2247900" y="2951163"/>
          <p14:tracePt t="28138" x="2255838" y="2951163"/>
          <p14:tracePt t="31722" x="2263775" y="2951163"/>
          <p14:tracePt t="36970" x="2271713" y="2951163"/>
          <p14:tracePt t="36986" x="2279650" y="2951163"/>
          <p14:tracePt t="37066" x="2287588" y="2951163"/>
          <p14:tracePt t="37114" x="2295525" y="2951163"/>
          <p14:tracePt t="37818" x="2295525" y="2959100"/>
          <p14:tracePt t="37826" x="2303463" y="2959100"/>
          <p14:tracePt t="37842" x="2311400" y="2967038"/>
          <p14:tracePt t="37850" x="2311400" y="2982913"/>
          <p14:tracePt t="37858" x="2319338" y="2990850"/>
          <p14:tracePt t="37866" x="2319338" y="2998788"/>
          <p14:tracePt t="37874" x="2327275" y="3006725"/>
          <p14:tracePt t="37898" x="2343150" y="3038475"/>
          <p14:tracePt t="37906" x="2351088" y="3054350"/>
          <p14:tracePt t="37914" x="2359025" y="3062288"/>
          <p14:tracePt t="37922" x="2366963" y="3078163"/>
          <p14:tracePt t="37930" x="2374900" y="3086100"/>
          <p14:tracePt t="37938" x="2374900" y="3094038"/>
          <p14:tracePt t="37946" x="2384425" y="3101975"/>
          <p14:tracePt t="37954" x="2392363" y="3117850"/>
          <p14:tracePt t="37962" x="2392363" y="3125788"/>
          <p14:tracePt t="37970" x="2400300" y="3133725"/>
          <p14:tracePt t="37978" x="2400300" y="3149600"/>
          <p14:tracePt t="37986" x="2408238" y="3149600"/>
          <p14:tracePt t="37994" x="2408238" y="3165475"/>
          <p14:tracePt t="38002" x="2416175" y="3173413"/>
          <p14:tracePt t="38010" x="2424113" y="3173413"/>
          <p14:tracePt t="38018" x="2424113" y="3189288"/>
          <p14:tracePt t="38026" x="2424113" y="3197225"/>
          <p14:tracePt t="38034" x="2432050" y="3205163"/>
          <p14:tracePt t="38042" x="2432050" y="3221038"/>
          <p14:tracePt t="38050" x="2439988" y="3228975"/>
          <p14:tracePt t="38058" x="2439988" y="3236913"/>
          <p14:tracePt t="38066" x="2447925" y="3252788"/>
          <p14:tracePt t="38074" x="2455863" y="3262313"/>
          <p14:tracePt t="38082" x="2455863" y="3278188"/>
          <p14:tracePt t="38090" x="2463800" y="3302000"/>
          <p14:tracePt t="38098" x="2471738" y="3309938"/>
          <p14:tracePt t="38106" x="2471738" y="3317875"/>
          <p14:tracePt t="38114" x="2479675" y="3333750"/>
          <p14:tracePt t="38121" x="2479675" y="3349625"/>
          <p14:tracePt t="38130" x="2479675" y="3357563"/>
          <p14:tracePt t="38138" x="2479675" y="3365500"/>
          <p14:tracePt t="38146" x="2479675" y="3373438"/>
          <p14:tracePt t="38154" x="2479675" y="3381375"/>
          <p14:tracePt t="38162" x="2479675" y="3389313"/>
          <p14:tracePt t="38170" x="2479675" y="3405188"/>
          <p14:tracePt t="38178" x="2487613" y="3405188"/>
          <p14:tracePt t="38186" x="2487613" y="3413125"/>
          <p14:tracePt t="38194" x="2487613" y="3421063"/>
          <p14:tracePt t="38202" x="2487613" y="3429000"/>
          <p14:tracePt t="38226" x="2487613" y="3436938"/>
          <p14:tracePt t="38242" x="2487613" y="3444875"/>
          <p14:tracePt t="38298" x="2487613" y="3452813"/>
          <p14:tracePt t="38378" x="2487613" y="3460750"/>
          <p14:tracePt t="38434" x="2487613" y="3468688"/>
          <p14:tracePt t="38474" x="2487613" y="3476625"/>
          <p14:tracePt t="38506" x="2487613" y="3484563"/>
          <p14:tracePt t="38626" x="2495550" y="3484563"/>
          <p14:tracePt t="38650" x="2503488" y="3484563"/>
          <p14:tracePt t="38674" x="2511425" y="3484563"/>
          <p14:tracePt t="38698" x="2519363" y="3484563"/>
          <p14:tracePt t="38714" x="2527300" y="3484563"/>
          <p14:tracePt t="38730" x="2535238" y="3484563"/>
          <p14:tracePt t="38738" x="2551113" y="3484563"/>
          <p14:tracePt t="38746" x="2559050" y="3484563"/>
          <p14:tracePt t="38754" x="2566988" y="3492500"/>
          <p14:tracePt t="38762" x="2582863" y="3492500"/>
          <p14:tracePt t="38770" x="2606675" y="3492500"/>
          <p14:tracePt t="38778" x="2630488" y="3492500"/>
          <p14:tracePt t="38786" x="2646363" y="3492500"/>
          <p14:tracePt t="38794" x="2670175" y="3492500"/>
          <p14:tracePt t="38802" x="2686050" y="3500438"/>
          <p14:tracePt t="38810" x="2709863" y="3500438"/>
          <p14:tracePt t="38818" x="2725738" y="3500438"/>
          <p14:tracePt t="38826" x="2751138" y="3508375"/>
          <p14:tracePt t="38834" x="2774950" y="3508375"/>
          <p14:tracePt t="38842" x="2790825" y="3516313"/>
          <p14:tracePt t="38849" x="2814638" y="3516313"/>
          <p14:tracePt t="38858" x="2830513" y="3516313"/>
          <p14:tracePt t="38866" x="2854325" y="3516313"/>
          <p14:tracePt t="38874" x="2878138" y="3516313"/>
          <p14:tracePt t="38882" x="2901950" y="3524250"/>
          <p14:tracePt t="38898" x="2933700" y="3540125"/>
          <p14:tracePt t="38906" x="2949575" y="3540125"/>
          <p14:tracePt t="38914" x="2965450" y="3540125"/>
          <p14:tracePt t="38922" x="2981325" y="3540125"/>
          <p14:tracePt t="38930" x="2989263" y="3540125"/>
          <p14:tracePt t="38938" x="2997200" y="3540125"/>
          <p14:tracePt t="38954" x="3005138" y="3540125"/>
          <p14:tracePt t="39009" x="3013075" y="3540125"/>
          <p14:tracePt t="39025" x="3021013" y="3540125"/>
          <p14:tracePt t="39042" x="3028950" y="3532188"/>
          <p14:tracePt t="39058" x="3036888" y="3532188"/>
          <p14:tracePt t="39066" x="3044825" y="3524250"/>
          <p14:tracePt t="39074" x="3052763" y="3524250"/>
          <p14:tracePt t="39090" x="3060700" y="3524250"/>
          <p14:tracePt t="39106" x="3076575" y="3516313"/>
          <p14:tracePt t="39122" x="3084513" y="3516313"/>
          <p14:tracePt t="39130" x="3092450" y="3516313"/>
          <p14:tracePt t="39138" x="3100388" y="3516313"/>
          <p14:tracePt t="39146" x="3117850" y="3516313"/>
          <p14:tracePt t="39154" x="3141663" y="3516313"/>
          <p14:tracePt t="39162" x="3157538" y="3524250"/>
          <p14:tracePt t="39170" x="3181350" y="3524250"/>
          <p14:tracePt t="39178" x="3197225" y="3532188"/>
          <p14:tracePt t="39186" x="3228975" y="3540125"/>
          <p14:tracePt t="39194" x="3260725" y="3548063"/>
          <p14:tracePt t="39202" x="3292475" y="3556000"/>
          <p14:tracePt t="39210" x="3324225" y="3556000"/>
          <p14:tracePt t="39218" x="3355975" y="3563938"/>
          <p14:tracePt t="39226" x="3395663" y="3571875"/>
          <p14:tracePt t="39234" x="3419475" y="3579813"/>
          <p14:tracePt t="39242" x="3443288" y="3587750"/>
          <p14:tracePt t="39250" x="3459163" y="3587750"/>
          <p14:tracePt t="39258" x="3484563" y="3595688"/>
          <p14:tracePt t="39265" x="3500438" y="3595688"/>
          <p14:tracePt t="39273" x="3508375" y="3595688"/>
          <p14:tracePt t="39282" x="3532188" y="3595688"/>
          <p14:tracePt t="39297" x="3540125" y="3595688"/>
          <p14:tracePt t="39313" x="3548063" y="3595688"/>
          <p14:tracePt t="39322" x="3556000" y="3595688"/>
          <p14:tracePt t="39562" x="3556000" y="3605213"/>
          <p14:tracePt t="39578" x="3556000" y="3613150"/>
          <p14:tracePt t="39594" x="3556000" y="3621088"/>
          <p14:tracePt t="39602" x="3556000" y="3629025"/>
          <p14:tracePt t="40226" x="3563938" y="3621088"/>
          <p14:tracePt t="40242" x="3571875" y="3613150"/>
          <p14:tracePt t="40250" x="3571875" y="3605213"/>
          <p14:tracePt t="40258" x="3571875" y="3595688"/>
          <p14:tracePt t="40266" x="3587750" y="3579813"/>
          <p14:tracePt t="40274" x="3587750" y="3571875"/>
          <p14:tracePt t="40282" x="3587750" y="3563938"/>
          <p14:tracePt t="40289" x="3587750" y="3556000"/>
          <p14:tracePt t="40298" x="3587750" y="3532188"/>
          <p14:tracePt t="40306" x="3587750" y="3524250"/>
          <p14:tracePt t="40322" x="3587750" y="3508375"/>
          <p14:tracePt t="40338" x="3571875" y="3500438"/>
          <p14:tracePt t="40362" x="3563938" y="3492500"/>
          <p14:tracePt t="40378" x="3556000" y="3484563"/>
          <p14:tracePt t="40394" x="3556000" y="3476625"/>
          <p14:tracePt t="40402" x="3556000" y="3468688"/>
          <p14:tracePt t="40418" x="3556000" y="3460750"/>
          <p14:tracePt t="40442" x="3556000" y="3452813"/>
          <p14:tracePt t="40490" x="3556000" y="3444875"/>
          <p14:tracePt t="40498" x="3563938" y="3436938"/>
          <p14:tracePt t="40530" x="3571875" y="3436938"/>
          <p14:tracePt t="40538" x="3579813" y="3429000"/>
          <p14:tracePt t="40546" x="3587750" y="3429000"/>
          <p14:tracePt t="40562" x="3603625" y="3429000"/>
          <p14:tracePt t="40578" x="3611563" y="3429000"/>
          <p14:tracePt t="40594" x="3619500" y="3429000"/>
          <p14:tracePt t="40610" x="3627438" y="3429000"/>
          <p14:tracePt t="40625" x="3635375" y="3429000"/>
          <p14:tracePt t="40633" x="3635375" y="3436938"/>
          <p14:tracePt t="40641" x="3643313" y="3444875"/>
          <p14:tracePt t="40649" x="3643313" y="3452813"/>
          <p14:tracePt t="40657" x="3651250" y="3452813"/>
          <p14:tracePt t="40666" x="3659188" y="3460750"/>
          <p14:tracePt t="40681" x="3659188" y="3468688"/>
          <p14:tracePt t="41002" x="3667125" y="3468688"/>
          <p14:tracePt t="41010" x="3667125" y="3484563"/>
          <p14:tracePt t="41026" x="3667125" y="3492500"/>
          <p14:tracePt t="41034" x="3675063" y="3492500"/>
          <p14:tracePt t="41041" x="3675063" y="3500438"/>
          <p14:tracePt t="41057" x="3683000" y="3508375"/>
          <p14:tracePt t="41074" x="3683000" y="3516313"/>
          <p14:tracePt t="41090" x="3690938" y="3516313"/>
          <p14:tracePt t="41098" x="3690938" y="3524250"/>
          <p14:tracePt t="41482" x="3698875" y="3524250"/>
          <p14:tracePt t="41778" x="3698875" y="3532188"/>
          <p14:tracePt t="41802" x="3706813" y="3532188"/>
          <p14:tracePt t="41858" x="3714750" y="3532188"/>
          <p14:tracePt t="41881" x="3714750" y="3540125"/>
          <p14:tracePt t="42210" x="3722688" y="3540125"/>
          <p14:tracePt t="42274" x="3722688" y="3548063"/>
          <p14:tracePt t="42290" x="3730625" y="3556000"/>
          <p14:tracePt t="42314" x="3730625" y="3563938"/>
          <p14:tracePt t="42474" x="3738563" y="3563938"/>
          <p14:tracePt t="42914" x="3746500" y="3563938"/>
          <p14:tracePt t="42930" x="3754438" y="3548063"/>
          <p14:tracePt t="42946" x="3762375" y="3548063"/>
          <p14:tracePt t="42962" x="3770313" y="3540125"/>
          <p14:tracePt t="43058" x="3778250" y="3540125"/>
          <p14:tracePt t="43074" x="3786188" y="3540125"/>
          <p14:tracePt t="43234" x="3794125" y="3540125"/>
          <p14:tracePt t="43306" x="3794125" y="3532188"/>
          <p14:tracePt t="43314" x="3786188" y="3524250"/>
          <p14:tracePt t="43322" x="3770313" y="3500438"/>
          <p14:tracePt t="43330" x="3762375" y="3484563"/>
          <p14:tracePt t="43338" x="3754438" y="3452813"/>
          <p14:tracePt t="43347" x="3754438" y="3421063"/>
          <p14:tracePt t="43354" x="3746500" y="3405188"/>
          <p14:tracePt t="43362" x="3730625" y="3381375"/>
          <p14:tracePt t="43370" x="3730625" y="3373438"/>
          <p14:tracePt t="43378" x="3706813" y="3365500"/>
          <p14:tracePt t="43386" x="3683000" y="3365500"/>
          <p14:tracePt t="43394" x="3651250" y="3357563"/>
          <p14:tracePt t="43402" x="3627438" y="3333750"/>
          <p14:tracePt t="43410" x="3595688" y="3333750"/>
          <p14:tracePt t="43642" x="3587750" y="3333750"/>
          <p14:tracePt t="43650" x="3563938" y="3333750"/>
          <p14:tracePt t="43657" x="3532188" y="3333750"/>
          <p14:tracePt t="43665" x="3516313" y="3341688"/>
          <p14:tracePt t="43674" x="3500438" y="3341688"/>
          <p14:tracePt t="43681" x="3467100" y="3341688"/>
          <p14:tracePt t="43690" x="3411538" y="3365500"/>
          <p14:tracePt t="43697" x="3371850" y="3389313"/>
          <p14:tracePt t="43706" x="3324225" y="3413125"/>
          <p14:tracePt t="43713" x="3276600" y="3444875"/>
          <p14:tracePt t="43721" x="3228975" y="3468688"/>
          <p14:tracePt t="43731" x="3173413" y="3492500"/>
          <p14:tracePt t="43738" x="3117850" y="3508375"/>
          <p14:tracePt t="43747" x="3084513" y="3524250"/>
          <p14:tracePt t="43754" x="3036888" y="3540125"/>
          <p14:tracePt t="43762" x="2997200" y="3556000"/>
          <p14:tracePt t="43770" x="2965450" y="3571875"/>
          <p14:tracePt t="43778" x="2941638" y="3579813"/>
          <p14:tracePt t="43786" x="2901950" y="3605213"/>
          <p14:tracePt t="43793" x="2862263" y="3636963"/>
          <p14:tracePt t="43802" x="2822575" y="3660775"/>
          <p14:tracePt t="43810" x="2798763" y="3700463"/>
          <p14:tracePt t="43818" x="2767013" y="3724275"/>
          <p14:tracePt t="43826" x="2725738" y="3763963"/>
          <p14:tracePt t="43833" x="2693988" y="3795713"/>
          <p14:tracePt t="43842" x="2670175" y="3811588"/>
          <p14:tracePt t="43850" x="2638425" y="3843338"/>
          <p14:tracePt t="43857" x="2606675" y="3867150"/>
          <p14:tracePt t="43866" x="2566988" y="3898900"/>
          <p14:tracePt t="43874" x="2535238" y="3922713"/>
          <p14:tracePt t="43881" x="2511425" y="3956050"/>
          <p14:tracePt t="43890" x="2479675" y="3979863"/>
          <p14:tracePt t="43897" x="2463800" y="3995738"/>
          <p14:tracePt t="43906" x="2447925" y="4011613"/>
          <p14:tracePt t="43913" x="2439988" y="4027488"/>
          <p14:tracePt t="43922" x="2424113" y="4043363"/>
          <p14:tracePt t="43930" x="2408238" y="4059238"/>
          <p14:tracePt t="43938" x="2400300" y="4075113"/>
          <p14:tracePt t="43947" x="2384425" y="4083050"/>
          <p14:tracePt t="43954" x="2384425" y="4098925"/>
          <p14:tracePt t="43962" x="2366963" y="4114800"/>
          <p14:tracePt t="43970" x="2359025" y="4122738"/>
          <p14:tracePt t="43978" x="2359025" y="4130675"/>
          <p14:tracePt t="43985" x="2351088" y="4146550"/>
          <p14:tracePt t="43994" x="2343150" y="4154488"/>
          <p14:tracePt t="44002" x="2335213" y="4162425"/>
          <p14:tracePt t="44010" x="2327275" y="4178300"/>
          <p14:tracePt t="44018" x="2327275" y="4194175"/>
          <p14:tracePt t="44026" x="2311400" y="4202113"/>
          <p14:tracePt t="44034" x="2303463" y="4217988"/>
          <p14:tracePt t="44041" x="2295525" y="4233863"/>
          <p14:tracePt t="44050" x="2287588" y="4241800"/>
          <p14:tracePt t="44058" x="2279650" y="4257675"/>
          <p14:tracePt t="44066" x="2271713" y="4257675"/>
          <p14:tracePt t="44074" x="2263775" y="4273550"/>
          <p14:tracePt t="44082" x="2255838" y="4281488"/>
          <p14:tracePt t="44097" x="2247900" y="4291013"/>
          <p14:tracePt t="44106" x="2239963" y="4298950"/>
          <p14:tracePt t="44113" x="2232025" y="4298950"/>
          <p14:tracePt t="44121" x="2232025" y="4314825"/>
          <p14:tracePt t="44130" x="2216150" y="4322763"/>
          <p14:tracePt t="44138" x="2208213" y="4330700"/>
          <p14:tracePt t="44147" x="2192338" y="4338638"/>
          <p14:tracePt t="44154" x="2176463" y="4346575"/>
          <p14:tracePt t="44162" x="2168525" y="4354513"/>
          <p14:tracePt t="44170" x="2152650" y="4370388"/>
          <p14:tracePt t="44178" x="2136775" y="4378325"/>
          <p14:tracePt t="44185" x="2128838" y="4386263"/>
          <p14:tracePt t="44194" x="2112963" y="4394200"/>
          <p14:tracePt t="44202" x="2097088" y="4394200"/>
          <p14:tracePt t="44209" x="2089150" y="4410075"/>
          <p14:tracePt t="44218" x="2081213" y="4418013"/>
          <p14:tracePt t="44226" x="2065338" y="4418013"/>
          <p14:tracePt t="44234" x="2057400" y="4425950"/>
          <p14:tracePt t="44242" x="2041525" y="4433888"/>
          <p14:tracePt t="44250" x="2033588" y="4433888"/>
          <p14:tracePt t="44258" x="2025650" y="4433888"/>
          <p14:tracePt t="44266" x="2008188" y="4441825"/>
          <p14:tracePt t="44282" x="2000250" y="4449763"/>
          <p14:tracePt t="44290" x="1992313" y="4449763"/>
          <p14:tracePt t="44298" x="1984375" y="4449763"/>
          <p14:tracePt t="44313" x="1976438" y="4449763"/>
          <p14:tracePt t="44562" x="1976438" y="4441825"/>
          <p14:tracePt t="44570" x="1984375" y="4441825"/>
          <p14:tracePt t="44586" x="1992313" y="4441825"/>
          <p14:tracePt t="44594" x="2000250" y="4441825"/>
          <p14:tracePt t="44602" x="2008188" y="4441825"/>
          <p14:tracePt t="44610" x="2025650" y="4441825"/>
          <p14:tracePt t="44618" x="2049463" y="4433888"/>
          <p14:tracePt t="44626" x="2073275" y="4433888"/>
          <p14:tracePt t="44634" x="2097088" y="4425950"/>
          <p14:tracePt t="44641" x="2128838" y="4418013"/>
          <p14:tracePt t="44650" x="2152650" y="4418013"/>
          <p14:tracePt t="44658" x="2184400" y="4418013"/>
          <p14:tracePt t="44666" x="2208213" y="4410075"/>
          <p14:tracePt t="44674" x="2255838" y="4402138"/>
          <p14:tracePt t="44682" x="2279650" y="4402138"/>
          <p14:tracePt t="44690" x="2311400" y="4394200"/>
          <p14:tracePt t="44697" x="2343150" y="4386263"/>
          <p14:tracePt t="44706" x="2366963" y="4386263"/>
          <p14:tracePt t="44713" x="2392363" y="4386263"/>
          <p14:tracePt t="44722" x="2416175" y="4386263"/>
          <p14:tracePt t="44729" x="2439988" y="4386263"/>
          <p14:tracePt t="44738" x="2463800" y="4386263"/>
          <p14:tracePt t="44747" x="2487613" y="4386263"/>
          <p14:tracePt t="44753" x="2511425" y="4378325"/>
          <p14:tracePt t="44761" x="2535238" y="4378325"/>
          <p14:tracePt t="44770" x="2559050" y="4370388"/>
          <p14:tracePt t="44777" x="2582863" y="4362450"/>
          <p14:tracePt t="44786" x="2606675" y="4362450"/>
          <p14:tracePt t="44793" x="2622550" y="4362450"/>
          <p14:tracePt t="44802" x="2646363" y="4354513"/>
          <p14:tracePt t="44810" x="2670175" y="4354513"/>
          <p14:tracePt t="44818" x="2686050" y="4354513"/>
          <p14:tracePt t="44825" x="2709863" y="4354513"/>
          <p14:tracePt t="44834" x="2733675" y="4354513"/>
          <p14:tracePt t="44841" x="2751138" y="4346575"/>
          <p14:tracePt t="44850" x="2774950" y="4346575"/>
          <p14:tracePt t="44858" x="2790825" y="4346575"/>
          <p14:tracePt t="44866" x="2806700" y="4346575"/>
          <p14:tracePt t="44874" x="2830513" y="4346575"/>
          <p14:tracePt t="44881" x="2838450" y="4346575"/>
          <p14:tracePt t="44897" x="2854325" y="4346575"/>
          <p14:tracePt t="44906" x="2862263" y="4346575"/>
          <p14:tracePt t="44922" x="2870200" y="4346575"/>
          <p14:tracePt t="45194" x="2878138" y="4346575"/>
          <p14:tracePt t="45274" x="2886075" y="4346575"/>
          <p14:tracePt t="45586" x="2894013" y="4346575"/>
          <p14:tracePt t="45594" x="2901950" y="4346575"/>
          <p14:tracePt t="45601" x="2901950" y="4338638"/>
          <p14:tracePt t="45626" x="2909888" y="4338638"/>
          <p14:tracePt t="45650" x="2909888" y="4330700"/>
          <p14:tracePt t="45658" x="2917825" y="4330700"/>
          <p14:tracePt t="45682" x="2925763" y="4330700"/>
          <p14:tracePt t="45698" x="2933700" y="4322763"/>
          <p14:tracePt t="45714" x="2941638" y="4322763"/>
          <p14:tracePt t="45722" x="2949575" y="4322763"/>
          <p14:tracePt t="45729" x="2957513" y="4322763"/>
          <p14:tracePt t="45738" x="2965450" y="4322763"/>
          <p14:tracePt t="45746" x="2989263" y="4322763"/>
          <p14:tracePt t="45754" x="3005138" y="4322763"/>
          <p14:tracePt t="45762" x="3021013" y="4322763"/>
          <p14:tracePt t="45770" x="3036888" y="4322763"/>
          <p14:tracePt t="45778" x="3060700" y="4322763"/>
          <p14:tracePt t="45786" x="3084513" y="4322763"/>
          <p14:tracePt t="45794" x="3109913" y="4322763"/>
          <p14:tracePt t="45802" x="3125788" y="4322763"/>
          <p14:tracePt t="45810" x="3157538" y="4322763"/>
          <p14:tracePt t="45818" x="3181350" y="4322763"/>
          <p14:tracePt t="45826" x="3205163" y="4322763"/>
          <p14:tracePt t="45833" x="3213100" y="4322763"/>
          <p14:tracePt t="45842" x="3228975" y="4322763"/>
          <p14:tracePt t="45850" x="3252788" y="4322763"/>
          <p14:tracePt t="45858" x="3260725" y="4322763"/>
          <p14:tracePt t="45866" x="3268663" y="4322763"/>
          <p14:tracePt t="45880" x="3276600" y="4322763"/>
          <p14:tracePt t="45881" x="3284538" y="4322763"/>
          <p14:tracePt t="45906" x="3292475" y="4322763"/>
          <p14:tracePt t="45930" x="3300413" y="4322763"/>
          <p14:tracePt t="45946" x="3300413" y="4314825"/>
          <p14:tracePt t="45954" x="3308350" y="4314825"/>
          <p14:tracePt t="45970" x="3316288" y="4314825"/>
          <p14:tracePt t="45994" x="3324225" y="4314825"/>
          <p14:tracePt t="46002" x="3332163" y="4314825"/>
          <p14:tracePt t="46010" x="3348038" y="4306888"/>
          <p14:tracePt t="46018" x="3355975" y="4306888"/>
          <p14:tracePt t="46034" x="3363913" y="4306888"/>
          <p14:tracePt t="46042" x="3371850" y="4306888"/>
          <p14:tracePt t="46050" x="3379788" y="4306888"/>
          <p14:tracePt t="46066" x="3387725" y="4306888"/>
          <p14:tracePt t="46074" x="3395663" y="4306888"/>
          <p14:tracePt t="46081" x="3403600" y="4306888"/>
          <p14:tracePt t="46090" x="3411538" y="4298950"/>
          <p14:tracePt t="46098" x="3419475" y="4298950"/>
          <p14:tracePt t="46106" x="3435350" y="4298950"/>
          <p14:tracePt t="46113" x="3451225" y="4298950"/>
          <p14:tracePt t="46122" x="3467100" y="4298950"/>
          <p14:tracePt t="46130" x="3476625" y="4298950"/>
          <p14:tracePt t="46138" x="3492500" y="4298950"/>
          <p14:tracePt t="46147" x="3508375" y="4298950"/>
          <p14:tracePt t="46154" x="3524250" y="4298950"/>
          <p14:tracePt t="46162" x="3540125" y="4298950"/>
          <p14:tracePt t="46170" x="3548063" y="4298950"/>
          <p14:tracePt t="46178" x="3563938" y="4298950"/>
          <p14:tracePt t="46186" x="3579813" y="4306888"/>
          <p14:tracePt t="46194" x="3595688" y="4306888"/>
          <p14:tracePt t="46201" x="3611563" y="4306888"/>
          <p14:tracePt t="46210" x="3627438" y="4306888"/>
          <p14:tracePt t="46218" x="3635375" y="4306888"/>
          <p14:tracePt t="46226" x="3659188" y="4306888"/>
          <p14:tracePt t="46234" x="3675063" y="4306888"/>
          <p14:tracePt t="46242" x="3683000" y="4306888"/>
          <p14:tracePt t="46250" x="3690938" y="4306888"/>
          <p14:tracePt t="46258" x="3706813" y="4306888"/>
          <p14:tracePt t="46265" x="3714750" y="4306888"/>
          <p14:tracePt t="46273" x="3722688" y="4306888"/>
          <p14:tracePt t="46282" x="3730625" y="4306888"/>
          <p14:tracePt t="46290" x="3738563" y="4306888"/>
          <p14:tracePt t="46297" x="3746500" y="4306888"/>
          <p14:tracePt t="46306" x="3754438" y="4306888"/>
          <p14:tracePt t="46313" x="3770313" y="4306888"/>
          <p14:tracePt t="46322" x="3778250" y="4298950"/>
          <p14:tracePt t="46330" x="3794125" y="4298950"/>
          <p14:tracePt t="46338" x="3794125" y="4291013"/>
          <p14:tracePt t="46347" x="3802063" y="4291013"/>
          <p14:tracePt t="46354" x="3817938" y="4291013"/>
          <p14:tracePt t="46370" x="3825875" y="4281488"/>
          <p14:tracePt t="46386" x="3833813" y="4281488"/>
          <p14:tracePt t="46402" x="3843338" y="4281488"/>
          <p14:tracePt t="46410" x="3851275" y="4281488"/>
          <p14:tracePt t="46426" x="3859213" y="4281488"/>
          <p14:tracePt t="46442" x="3875088" y="4281488"/>
          <p14:tracePt t="46450" x="3883025" y="4281488"/>
          <p14:tracePt t="46458" x="3890963" y="4281488"/>
          <p14:tracePt t="46466" x="3898900" y="4281488"/>
          <p14:tracePt t="46474" x="3906838" y="4281488"/>
          <p14:tracePt t="46490" x="3922713" y="4281488"/>
          <p14:tracePt t="46498" x="3930650" y="4281488"/>
          <p14:tracePt t="46506" x="3938588" y="4281488"/>
          <p14:tracePt t="46514" x="3946525" y="4281488"/>
          <p14:tracePt t="46522" x="3962400" y="4281488"/>
          <p14:tracePt t="46529" x="3978275" y="4281488"/>
          <p14:tracePt t="46538" x="3986213" y="4281488"/>
          <p14:tracePt t="46547" x="4010025" y="4291013"/>
          <p14:tracePt t="46554" x="4025900" y="4291013"/>
          <p14:tracePt t="46562" x="4041775" y="4291013"/>
          <p14:tracePt t="46570" x="4057650" y="4291013"/>
          <p14:tracePt t="46578" x="4073525" y="4291013"/>
          <p14:tracePt t="46586" x="4089400" y="4291013"/>
          <p14:tracePt t="46593" x="4105275" y="4298950"/>
          <p14:tracePt t="46602" x="4113213" y="4298950"/>
          <p14:tracePt t="46610" x="4129088" y="4298950"/>
          <p14:tracePt t="46618" x="4137025" y="4298950"/>
          <p14:tracePt t="46626" x="4144963" y="4298950"/>
          <p14:tracePt t="46634" x="4152900" y="4298950"/>
          <p14:tracePt t="46642" x="4160838" y="4298950"/>
          <p14:tracePt t="46650" x="4168775" y="4298950"/>
          <p14:tracePt t="46666" x="4184650" y="4298950"/>
          <p14:tracePt t="46682" x="4192588" y="4298950"/>
          <p14:tracePt t="46690" x="4200525" y="4298950"/>
          <p14:tracePt t="46698" x="4210050" y="4298950"/>
          <p14:tracePt t="46706" x="4217988" y="4298950"/>
          <p14:tracePt t="46714" x="4225925" y="4298950"/>
          <p14:tracePt t="46722" x="4233863" y="4298950"/>
          <p14:tracePt t="46738" x="4241800" y="4291013"/>
          <p14:tracePt t="46754" x="4249738" y="4291013"/>
          <p14:tracePt t="46770" x="4257675" y="4291013"/>
          <p14:tracePt t="46778" x="4265613" y="4291013"/>
          <p14:tracePt t="46794" x="4273550" y="4291013"/>
          <p14:tracePt t="46810" x="4281488" y="4291013"/>
          <p14:tracePt t="46818" x="4289425" y="4291013"/>
          <p14:tracePt t="46825" x="4297363" y="4291013"/>
          <p14:tracePt t="46834" x="4305300" y="4291013"/>
          <p14:tracePt t="46842" x="4313238" y="4291013"/>
          <p14:tracePt t="46850" x="4321175" y="4291013"/>
          <p14:tracePt t="46858" x="4337050" y="4291013"/>
          <p14:tracePt t="46866" x="4344988" y="4291013"/>
          <p14:tracePt t="46880" x="4360863" y="4291013"/>
          <p14:tracePt t="46881" x="4376738" y="4291013"/>
          <p14:tracePt t="46890" x="4400550" y="4298950"/>
          <p14:tracePt t="46898" x="4424363" y="4306888"/>
          <p14:tracePt t="46906" x="4456113" y="4314825"/>
          <p14:tracePt t="46914" x="4479925" y="4314825"/>
          <p14:tracePt t="46922" x="4503738" y="4314825"/>
          <p14:tracePt t="46930" x="4543425" y="4322763"/>
          <p14:tracePt t="46938" x="4576763" y="4330700"/>
          <p14:tracePt t="46947" x="4616450" y="4330700"/>
          <p14:tracePt t="46954" x="4632325" y="4330700"/>
          <p14:tracePt t="46962" x="4664075" y="4338638"/>
          <p14:tracePt t="46970" x="4695825" y="4338638"/>
          <p14:tracePt t="46978" x="4719638" y="4338638"/>
          <p14:tracePt t="46986" x="4743450" y="4346575"/>
          <p14:tracePt t="46994" x="4775200" y="4346575"/>
          <p14:tracePt t="47002" x="4799013" y="4346575"/>
          <p14:tracePt t="47010" x="4822825" y="4346575"/>
          <p14:tracePt t="47018" x="4854575" y="4354513"/>
          <p14:tracePt t="47025" x="4886325" y="4354513"/>
          <p14:tracePt t="47033" x="4926013" y="4362450"/>
          <p14:tracePt t="47042" x="4951413" y="4362450"/>
          <p14:tracePt t="47050" x="4991100" y="4362450"/>
          <p14:tracePt t="47058" x="5014913" y="4362450"/>
          <p14:tracePt t="47066" x="5046663" y="4362450"/>
          <p14:tracePt t="47074" x="5070475" y="4362450"/>
          <p14:tracePt t="47082" x="5094288" y="4362450"/>
          <p14:tracePt t="47089" x="5118100" y="4362450"/>
          <p14:tracePt t="47098" x="5133975" y="4362450"/>
          <p14:tracePt t="47106" x="5141913" y="4362450"/>
          <p14:tracePt t="47113" x="5149850" y="4362450"/>
          <p14:tracePt t="47122" x="5157788" y="4362450"/>
          <p14:tracePt t="47138" x="5165725" y="4362450"/>
          <p14:tracePt t="47298" x="5173663" y="4362450"/>
          <p14:tracePt t="47329" x="5181600" y="4362450"/>
          <p14:tracePt t="47338" x="5189538" y="4362450"/>
          <p14:tracePt t="47346" x="5197475" y="4362450"/>
          <p14:tracePt t="47354" x="5205413" y="4362450"/>
          <p14:tracePt t="47362" x="5221288" y="4362450"/>
          <p14:tracePt t="47370" x="5237163" y="4362450"/>
          <p14:tracePt t="47378" x="5253038" y="4362450"/>
          <p14:tracePt t="47386" x="5268913" y="4362450"/>
          <p14:tracePt t="47394" x="5284788" y="4362450"/>
          <p14:tracePt t="47402" x="5310188" y="4362450"/>
          <p14:tracePt t="47410" x="5341938" y="4362450"/>
          <p14:tracePt t="47418" x="5381625" y="4370388"/>
          <p14:tracePt t="47425" x="5429250" y="4370388"/>
          <p14:tracePt t="47434" x="5476875" y="4378325"/>
          <p14:tracePt t="47442" x="5508625" y="4378325"/>
          <p14:tracePt t="47450" x="5540375" y="4378325"/>
          <p14:tracePt t="47458" x="5572125" y="4378325"/>
          <p14:tracePt t="47466" x="5595938" y="4378325"/>
          <p14:tracePt t="47474" x="5611813" y="4378325"/>
          <p14:tracePt t="47481" x="5635625" y="4378325"/>
          <p14:tracePt t="47498" x="5643563" y="4378325"/>
          <p14:tracePt t="47610" x="5651500" y="4378325"/>
          <p14:tracePt t="47618" x="5667375" y="4378325"/>
          <p14:tracePt t="47626" x="5676900" y="4378325"/>
          <p14:tracePt t="47634" x="5684838" y="4378325"/>
          <p14:tracePt t="47642" x="5700713" y="4378325"/>
          <p14:tracePt t="47650" x="5716588" y="4378325"/>
          <p14:tracePt t="47658" x="5732463" y="4378325"/>
          <p14:tracePt t="47666" x="5756275" y="4378325"/>
          <p14:tracePt t="47674" x="5780088" y="4386263"/>
          <p14:tracePt t="47681" x="5811838" y="4386263"/>
          <p14:tracePt t="47690" x="5835650" y="4386263"/>
          <p14:tracePt t="47697" x="5867400" y="4386263"/>
          <p14:tracePt t="47706" x="5899150" y="4386263"/>
          <p14:tracePt t="47713" x="5922963" y="4386263"/>
          <p14:tracePt t="47722" x="5954713" y="4386263"/>
          <p14:tracePt t="47730" x="5986463" y="4386263"/>
          <p14:tracePt t="47738" x="6018213" y="4386263"/>
          <p14:tracePt t="47746" x="6059488" y="4386263"/>
          <p14:tracePt t="47754" x="6083300" y="4386263"/>
          <p14:tracePt t="47762" x="6107113" y="4386263"/>
          <p14:tracePt t="47770" x="6115050" y="4386263"/>
          <p14:tracePt t="47778" x="6122988" y="4386263"/>
          <p14:tracePt t="47786" x="6130925" y="4386263"/>
          <p14:tracePt t="48026" x="6138863" y="4386263"/>
          <p14:tracePt t="48050" x="6146800" y="4386263"/>
          <p14:tracePt t="48066" x="6154738" y="4386263"/>
          <p14:tracePt t="48074" x="6162675" y="4386263"/>
          <p14:tracePt t="48090" x="6170613" y="4386263"/>
          <p14:tracePt t="48154" x="6178550" y="4386263"/>
          <p14:tracePt t="48857" x="6186488" y="4386263"/>
          <p14:tracePt t="48881" x="6186488" y="4394200"/>
          <p14:tracePt t="48922" x="6194425" y="4394200"/>
          <p14:tracePt t="48946" x="6194425" y="4402138"/>
          <p14:tracePt t="49306" x="6202363" y="4402138"/>
          <p14:tracePt t="49322" x="6210300" y="4402138"/>
          <p14:tracePt t="49338" x="6218238" y="4402138"/>
          <p14:tracePt t="49346" x="6218238" y="4394200"/>
          <p14:tracePt t="49362" x="6226175" y="4394200"/>
          <p14:tracePt t="49394" x="6234113" y="4394200"/>
          <p14:tracePt t="49682" x="6226175" y="4394200"/>
          <p14:tracePt t="49689" x="6226175" y="4386263"/>
          <p14:tracePt t="49762" x="6210300" y="4386263"/>
          <p14:tracePt t="49778" x="6210300" y="4378325"/>
          <p14:tracePt t="49786" x="6202363" y="4378325"/>
          <p14:tracePt t="49802" x="6194425" y="4378325"/>
          <p14:tracePt t="49810" x="6186488" y="4378325"/>
          <p14:tracePt t="49834" x="6178550" y="4378325"/>
          <p14:tracePt t="49857" x="6170613" y="4378325"/>
          <p14:tracePt t="49970" x="6154738" y="4378325"/>
          <p14:tracePt t="49985" x="6154738" y="4370388"/>
          <p14:tracePt t="50146" x="6146800" y="4370388"/>
          <p14:tracePt t="50242" x="6146800" y="4362450"/>
          <p14:tracePt t="50497" x="6138863" y="4362450"/>
          <p14:tracePt t="172177" x="6115050" y="4354513"/>
          <p14:tracePt t="172185" x="6091238" y="4346575"/>
          <p14:tracePt t="172193" x="6075363" y="4338638"/>
          <p14:tracePt t="172201" x="6043613" y="4330700"/>
          <p14:tracePt t="172209" x="6002338" y="4314825"/>
          <p14:tracePt t="172217" x="5962650" y="4306888"/>
          <p14:tracePt t="172225" x="5915025" y="4291013"/>
          <p14:tracePt t="172233" x="5859463" y="4281488"/>
          <p14:tracePt t="172241" x="5819775" y="4281488"/>
          <p14:tracePt t="172249" x="5772150" y="4273550"/>
          <p14:tracePt t="172257" x="5740400" y="4273550"/>
          <p14:tracePt t="172265" x="5700713" y="4265613"/>
          <p14:tracePt t="172273" x="5692775" y="4265613"/>
          <p14:tracePt t="172281" x="5684838" y="4257675"/>
          <p14:tracePt t="172321" x="5684838" y="4249738"/>
          <p14:tracePt t="172337" x="5684838" y="4241800"/>
          <p14:tracePt t="172345" x="5651500" y="4202113"/>
          <p14:tracePt t="172353" x="5619750" y="4122738"/>
          <p14:tracePt t="172361" x="5572125" y="4011613"/>
          <p14:tracePt t="172369" x="5476875" y="3859213"/>
          <p14:tracePt t="172377" x="5365750" y="3684588"/>
          <p14:tracePt t="172385" x="5268913" y="3556000"/>
          <p14:tracePt t="172393" x="5126038" y="3421063"/>
          <p14:tracePt t="172401" x="5022850" y="3365500"/>
          <p14:tracePt t="172409" x="4902200" y="3309938"/>
          <p14:tracePt t="172417" x="4814888" y="3270250"/>
          <p14:tracePt t="172424" x="4735513" y="3262313"/>
          <p14:tracePt t="172433" x="4664075" y="3262313"/>
          <p14:tracePt t="172440" x="4592638" y="3286125"/>
          <p14:tracePt t="172449" x="4511675" y="3341688"/>
          <p14:tracePt t="172457" x="4408488" y="3429000"/>
          <p14:tracePt t="172465" x="4249738" y="3563938"/>
          <p14:tracePt t="172473" x="4033838" y="3700463"/>
          <p14:tracePt t="172481" x="3778250" y="3843338"/>
          <p14:tracePt t="172489" x="3484563" y="4003675"/>
          <p14:tracePt t="172497" x="3149600" y="4154488"/>
          <p14:tracePt t="172504" x="2814638" y="4306888"/>
          <p14:tracePt t="172513" x="2455863" y="4473575"/>
          <p14:tracePt t="172521" x="2144713" y="4624388"/>
          <p14:tracePt t="172529" x="1809750" y="4776788"/>
          <p14:tracePt t="172537" x="1538288" y="4919663"/>
          <p14:tracePt t="172545" x="1258888" y="5080000"/>
          <p14:tracePt t="172553" x="1068388" y="5199063"/>
          <p14:tracePt t="172561" x="836613" y="5302250"/>
          <p14:tracePt t="172569" x="669925" y="5399088"/>
          <p14:tracePt t="172577" x="533400" y="5454650"/>
          <p14:tracePt t="172585" x="406400" y="5526088"/>
          <p14:tracePt t="172593" x="319088" y="5565775"/>
          <p14:tracePt t="172601" x="239713" y="5589588"/>
          <p14:tracePt t="172609" x="184150" y="5605463"/>
          <p14:tracePt t="172617" x="150813" y="5605463"/>
          <p14:tracePt t="172624" x="142875" y="5605463"/>
          <p14:tracePt t="172633" x="134938" y="5605463"/>
          <p14:tracePt t="172657" x="134938" y="5589588"/>
          <p14:tracePt t="172665" x="142875" y="5565775"/>
          <p14:tracePt t="172673" x="150813" y="5549900"/>
          <p14:tracePt t="172681" x="158750" y="5534025"/>
          <p14:tracePt t="172689" x="174625" y="5518150"/>
          <p14:tracePt t="172697" x="184150" y="5502275"/>
          <p14:tracePt t="172713" x="192088" y="5486400"/>
          <p14:tracePt t="172721" x="192088" y="5478463"/>
          <p14:tracePt t="172729" x="192088" y="5470525"/>
          <p14:tracePt t="172737" x="192088" y="5462588"/>
          <p14:tracePt t="172745" x="184150" y="5446713"/>
          <p14:tracePt t="172753" x="184150" y="5438775"/>
          <p14:tracePt t="172761" x="184150" y="5422900"/>
          <p14:tracePt t="172769" x="184150" y="5414963"/>
          <p14:tracePt t="172777" x="184150" y="5407025"/>
          <p14:tracePt t="172785" x="200025" y="5383213"/>
          <p14:tracePt t="172793" x="223838" y="5375275"/>
          <p14:tracePt t="172801" x="239713" y="5359400"/>
          <p14:tracePt t="172809" x="263525" y="5335588"/>
          <p14:tracePt t="172817" x="295275" y="5302250"/>
          <p14:tracePt t="172824" x="334963" y="5278438"/>
          <p14:tracePt t="172833" x="358775" y="5246688"/>
          <p14:tracePt t="172841" x="406400" y="5207000"/>
          <p14:tracePt t="172849" x="446088" y="5183188"/>
          <p14:tracePt t="172858" x="485775" y="5135563"/>
          <p14:tracePt t="172865" x="533400" y="5103813"/>
          <p14:tracePt t="172873" x="598488" y="5056188"/>
          <p14:tracePt t="172881" x="677863" y="5008563"/>
          <p14:tracePt t="172889" x="741363" y="4976813"/>
          <p14:tracePt t="172897" x="812800" y="4935538"/>
          <p14:tracePt t="172905" x="884238" y="4895850"/>
          <p14:tracePt t="172913" x="965200" y="4856163"/>
          <p14:tracePt t="172921" x="1044575" y="4808538"/>
          <p14:tracePt t="172929" x="1123950" y="4776788"/>
          <p14:tracePt t="172936" x="1187450" y="4745038"/>
          <p14:tracePt t="172945" x="1250950" y="4713288"/>
          <p14:tracePt t="172953" x="1292225" y="4689475"/>
          <p14:tracePt t="172961" x="1339850" y="4665663"/>
          <p14:tracePt t="172969" x="1371600" y="4649788"/>
          <p14:tracePt t="172977" x="1395413" y="4633913"/>
          <p14:tracePt t="172985" x="1403350" y="4633913"/>
          <p14:tracePt t="172993" x="1419225" y="4624388"/>
          <p14:tracePt t="173001" x="1427163" y="4616450"/>
          <p14:tracePt t="173008" x="1435100" y="4616450"/>
          <p14:tracePt t="173017" x="1443038" y="4616450"/>
          <p14:tracePt t="173025" x="1450975" y="4616450"/>
          <p14:tracePt t="173033" x="1466850" y="4608513"/>
          <p14:tracePt t="173041" x="1474788" y="4608513"/>
          <p14:tracePt t="173049" x="1482725" y="4608513"/>
          <p14:tracePt t="173057" x="1498600" y="4600575"/>
          <p14:tracePt t="173073" x="1506538" y="4592638"/>
          <p14:tracePt t="173091" x="1530350" y="4584700"/>
          <p14:tracePt t="173097" x="1538288" y="4584700"/>
          <p14:tracePt t="173105" x="1546225" y="4576763"/>
          <p14:tracePt t="173113" x="1554163" y="4576763"/>
          <p14:tracePt t="173121" x="1562100" y="4576763"/>
          <p14:tracePt t="173129" x="1570038" y="4568825"/>
          <p14:tracePt t="173137" x="1570038" y="4560888"/>
          <p14:tracePt t="173889" x="1585913" y="4560888"/>
          <p14:tracePt t="173897" x="1609725" y="4560888"/>
          <p14:tracePt t="173907" x="1625600" y="4560888"/>
          <p14:tracePt t="173913" x="1651000" y="4560888"/>
          <p14:tracePt t="173921" x="1674813" y="4560888"/>
          <p14:tracePt t="173929" x="1698625" y="4552950"/>
          <p14:tracePt t="173937" x="1730375" y="4552950"/>
          <p14:tracePt t="173944" x="1762125" y="4545013"/>
          <p14:tracePt t="173953" x="1809750" y="4545013"/>
          <p14:tracePt t="173961" x="1865313" y="4545013"/>
          <p14:tracePt t="173969" x="1912938" y="4545013"/>
          <p14:tracePt t="173977" x="1968500" y="4545013"/>
          <p14:tracePt t="173985" x="2025650" y="4545013"/>
          <p14:tracePt t="173993" x="2065338" y="4545013"/>
          <p14:tracePt t="174001" x="2097088" y="4545013"/>
          <p14:tracePt t="174009" x="2136775" y="4545013"/>
          <p14:tracePt t="174017" x="2152650" y="4545013"/>
          <p14:tracePt t="174025" x="2176463" y="4545013"/>
          <p14:tracePt t="174033" x="2200275" y="4545013"/>
          <p14:tracePt t="174040" x="2208213" y="4545013"/>
          <p14:tracePt t="174049" x="2216150" y="4545013"/>
          <p14:tracePt t="174065" x="2224088" y="4545013"/>
          <p14:tracePt t="174649" x="2224088" y="4552950"/>
          <p14:tracePt t="174681" x="2224088" y="4560888"/>
          <p14:tracePt t="174921" x="2224088" y="4568825"/>
          <p14:tracePt t="174944" x="2232025" y="4576763"/>
          <p14:tracePt t="174985" x="2239963" y="4584700"/>
          <p14:tracePt t="175009" x="2239963" y="4592638"/>
          <p14:tracePt t="175057" x="2247900" y="4592638"/>
          <p14:tracePt t="175185" x="2247900" y="4584700"/>
          <p14:tracePt t="175193" x="2255838" y="4584700"/>
          <p14:tracePt t="175217" x="2255838" y="4576763"/>
          <p14:tracePt t="175225" x="2263775" y="4576763"/>
          <p14:tracePt t="175241" x="2263775" y="4568825"/>
          <p14:tracePt t="175265" x="2271713" y="4568825"/>
          <p14:tracePt t="175313" x="2279650" y="4568825"/>
          <p14:tracePt t="175329" x="2295525" y="4568825"/>
          <p14:tracePt t="175337" x="2303463" y="4568825"/>
          <p14:tracePt t="175345" x="2327275" y="4576763"/>
          <p14:tracePt t="175353" x="2335213" y="4576763"/>
          <p14:tracePt t="175361" x="2351088" y="4576763"/>
          <p14:tracePt t="175369" x="2359025" y="4576763"/>
          <p14:tracePt t="175377" x="2374900" y="4576763"/>
          <p14:tracePt t="175385" x="2400300" y="4576763"/>
          <p14:tracePt t="175393" x="2416175" y="4576763"/>
          <p14:tracePt t="175401" x="2432050" y="4576763"/>
          <p14:tracePt t="175409" x="2447925" y="4576763"/>
          <p14:tracePt t="175417" x="2463800" y="4576763"/>
          <p14:tracePt t="175425" x="2479675" y="4576763"/>
          <p14:tracePt t="175433" x="2503488" y="4576763"/>
          <p14:tracePt t="175441" x="2519363" y="4568825"/>
          <p14:tracePt t="175449" x="2551113" y="4560888"/>
          <p14:tracePt t="175458" x="2566988" y="4560888"/>
          <p14:tracePt t="175465" x="2598738" y="4545013"/>
          <p14:tracePt t="175473" x="2638425" y="4529138"/>
          <p14:tracePt t="175481" x="2662238" y="4521200"/>
          <p14:tracePt t="175489" x="2693988" y="4513263"/>
          <p14:tracePt t="175497" x="2717800" y="4513263"/>
          <p14:tracePt t="175505" x="2741613" y="4505325"/>
          <p14:tracePt t="175513" x="2782888" y="4505325"/>
          <p14:tracePt t="175521" x="2806700" y="4489450"/>
          <p14:tracePt t="175529" x="2830513" y="4489450"/>
          <p14:tracePt t="175538" x="2854325" y="4489450"/>
          <p14:tracePt t="175545" x="2878138" y="4489450"/>
          <p14:tracePt t="175553" x="2909888" y="4489450"/>
          <p14:tracePt t="175561" x="2949575" y="4489450"/>
          <p14:tracePt t="175569" x="2981325" y="4489450"/>
          <p14:tracePt t="175577" x="3013075" y="4489450"/>
          <p14:tracePt t="175585" x="3060700" y="4489450"/>
          <p14:tracePt t="175593" x="3092450" y="4497388"/>
          <p14:tracePt t="175601" x="3133725" y="4505325"/>
          <p14:tracePt t="175609" x="3165475" y="4505325"/>
          <p14:tracePt t="175617" x="3213100" y="4521200"/>
          <p14:tracePt t="175624" x="3236913" y="4529138"/>
          <p14:tracePt t="175633" x="3252788" y="4529138"/>
          <p14:tracePt t="175641" x="3284538" y="4529138"/>
          <p14:tracePt t="175648" x="3308350" y="4537075"/>
          <p14:tracePt t="175657" x="3340100" y="4545013"/>
          <p14:tracePt t="175665" x="3379788" y="4552950"/>
          <p14:tracePt t="175673" x="3435350" y="4560888"/>
          <p14:tracePt t="175681" x="3492500" y="4568825"/>
          <p14:tracePt t="175689" x="3571875" y="4576763"/>
          <p14:tracePt t="175697" x="3651250" y="4576763"/>
          <p14:tracePt t="175705" x="3730625" y="4576763"/>
          <p14:tracePt t="175713" x="3817938" y="4576763"/>
          <p14:tracePt t="175721" x="3898900" y="4576763"/>
          <p14:tracePt t="175729" x="3986213" y="4576763"/>
          <p14:tracePt t="175737" x="4057650" y="4576763"/>
          <p14:tracePt t="175745" x="4137025" y="4576763"/>
          <p14:tracePt t="175754" x="4210050" y="4576763"/>
          <p14:tracePt t="175761" x="4273550" y="4576763"/>
          <p14:tracePt t="175769" x="4337050" y="4576763"/>
          <p14:tracePt t="175777" x="4400550" y="4576763"/>
          <p14:tracePt t="175785" x="4464050" y="4576763"/>
          <p14:tracePt t="175793" x="4527550" y="4568825"/>
          <p14:tracePt t="175801" x="4584700" y="4568825"/>
          <p14:tracePt t="175809" x="4648200" y="4568825"/>
          <p14:tracePt t="175817" x="4703763" y="4560888"/>
          <p14:tracePt t="175825" x="4751388" y="4552950"/>
          <p14:tracePt t="175833" x="4806950" y="4545013"/>
          <p14:tracePt t="175840" x="4838700" y="4537075"/>
          <p14:tracePt t="175849" x="4886325" y="4529138"/>
          <p14:tracePt t="175858" x="4910138" y="4529138"/>
          <p14:tracePt t="175865" x="4943475" y="4521200"/>
          <p14:tracePt t="175873" x="4959350" y="4521200"/>
          <p14:tracePt t="175891" x="4983163" y="4513263"/>
          <p14:tracePt t="175897" x="4983163" y="4505325"/>
          <p14:tracePt t="175905" x="4991100" y="4505325"/>
          <p14:tracePt t="175921" x="4999038" y="4505325"/>
          <p14:tracePt t="175993" x="5006975" y="4505325"/>
          <p14:tracePt t="176001" x="5014913" y="4505325"/>
          <p14:tracePt t="176017" x="5022850" y="4505325"/>
          <p14:tracePt t="176025" x="5030788" y="4505325"/>
          <p14:tracePt t="176033" x="5038725" y="4505325"/>
          <p14:tracePt t="176041" x="5046663" y="4505325"/>
          <p14:tracePt t="176049" x="5054600" y="4513263"/>
          <p14:tracePt t="176057" x="5062538" y="4513263"/>
          <p14:tracePt t="176065" x="5078413" y="4513263"/>
          <p14:tracePt t="176073" x="5110163" y="4529138"/>
          <p14:tracePt t="176081" x="5141913" y="4545013"/>
          <p14:tracePt t="176089" x="5189538" y="4560888"/>
          <p14:tracePt t="176097" x="5245100" y="4576763"/>
          <p14:tracePt t="176105" x="5310188" y="4600575"/>
          <p14:tracePt t="176113" x="5381625" y="4608513"/>
          <p14:tracePt t="176121" x="5445125" y="4616450"/>
          <p14:tracePt t="176129" x="5500688" y="4624388"/>
          <p14:tracePt t="176137" x="5548313" y="4624388"/>
          <p14:tracePt t="176145" x="5603875" y="4624388"/>
          <p14:tracePt t="176153" x="5651500" y="4633913"/>
          <p14:tracePt t="176161" x="5684838" y="4633913"/>
          <p14:tracePt t="176169" x="5716588" y="4633913"/>
          <p14:tracePt t="176177" x="5740400" y="4633913"/>
          <p14:tracePt t="176185" x="5756275" y="4633913"/>
          <p14:tracePt t="176193" x="5772150" y="4633913"/>
          <p14:tracePt t="176200" x="5780088" y="4633913"/>
          <p14:tracePt t="176209" x="5788025" y="4633913"/>
          <p14:tracePt t="176217" x="5795963" y="4633913"/>
          <p14:tracePt t="176305" x="5795963" y="4641850"/>
          <p14:tracePt t="176337" x="5795963" y="4649788"/>
          <p14:tracePt t="176353" x="5803900" y="4649788"/>
          <p14:tracePt t="176377" x="5811838" y="4649788"/>
          <p14:tracePt t="176385" x="5827713" y="4649788"/>
          <p14:tracePt t="176393" x="5827713" y="4657725"/>
          <p14:tracePt t="176401" x="5843588" y="4657725"/>
          <p14:tracePt t="176409" x="5851525" y="4665663"/>
          <p14:tracePt t="176425" x="5859463" y="4665663"/>
          <p14:tracePt t="176433" x="5867400" y="4665663"/>
          <p14:tracePt t="176441" x="5883275" y="4665663"/>
          <p14:tracePt t="176449" x="5891213" y="4665663"/>
          <p14:tracePt t="176458" x="5899150" y="4665663"/>
          <p14:tracePt t="176465" x="5907088" y="4665663"/>
          <p14:tracePt t="176473" x="5915025" y="4665663"/>
          <p14:tracePt t="176481" x="5922963" y="4665663"/>
          <p14:tracePt t="176497" x="5930900" y="4665663"/>
          <p14:tracePt t="176545" x="5938838" y="4665663"/>
          <p14:tracePt t="176577" x="5946775" y="4665663"/>
          <p14:tracePt t="176593" x="5946775" y="4673600"/>
          <p14:tracePt t="176609" x="5946775" y="4681538"/>
          <p14:tracePt t="176617" x="5938838" y="4681538"/>
          <p14:tracePt t="176633" x="5930900" y="4681538"/>
          <p14:tracePt t="176640" x="5922963" y="4681538"/>
          <p14:tracePt t="176649" x="5907088" y="4681538"/>
          <p14:tracePt t="177177" x="5907088" y="4673600"/>
          <p14:tracePt t="177185" x="5915025" y="4673600"/>
          <p14:tracePt t="177561" x="5922963" y="4673600"/>
          <p14:tracePt t="177577" x="5938838" y="4673600"/>
          <p14:tracePt t="178761" x="5930900" y="4673600"/>
          <p14:tracePt t="178769" x="5915025" y="4673600"/>
          <p14:tracePt t="178777" x="5899150" y="4673600"/>
          <p14:tracePt t="178785" x="5891213" y="4673600"/>
          <p14:tracePt t="178905" x="5899150" y="4673600"/>
          <p14:tracePt t="178913" x="5907088" y="4673600"/>
          <p14:tracePt t="178929" x="5915025" y="4673600"/>
          <p14:tracePt t="178937" x="5930900" y="4673600"/>
          <p14:tracePt t="178944" x="5962650" y="4649788"/>
          <p14:tracePt t="178953" x="6018213" y="4624388"/>
          <p14:tracePt t="178961" x="6059488" y="4600575"/>
          <p14:tracePt t="178969" x="6083300" y="4592638"/>
          <p14:tracePt t="178977" x="6107113" y="4576763"/>
          <p14:tracePt t="178984" x="6130925" y="4568825"/>
          <p14:tracePt t="178993" x="6146800" y="4552950"/>
          <p14:tracePt t="179000" x="6170613" y="4529138"/>
          <p14:tracePt t="179009" x="6202363" y="4521200"/>
          <p14:tracePt t="179017" x="6242050" y="4505325"/>
          <p14:tracePt t="179025" x="6281738" y="4489450"/>
          <p14:tracePt t="179033" x="6305550" y="4465638"/>
          <p14:tracePt t="179041" x="6353175" y="4449763"/>
          <p14:tracePt t="179049" x="6392863" y="4425950"/>
          <p14:tracePt t="179058" x="6442075" y="4410075"/>
          <p14:tracePt t="179065" x="6473825" y="4386263"/>
          <p14:tracePt t="179073" x="6521450" y="4362450"/>
          <p14:tracePt t="179081" x="6569075" y="4346575"/>
          <p14:tracePt t="179089" x="6624638" y="4330700"/>
          <p14:tracePt t="179097" x="6672263" y="4314825"/>
          <p14:tracePt t="179105" x="6719888" y="4306888"/>
          <p14:tracePt t="179113" x="6751638" y="4291013"/>
          <p14:tracePt t="179121" x="6777038" y="4291013"/>
          <p14:tracePt t="179129" x="6784975" y="4291013"/>
          <p14:tracePt t="179137" x="6800850" y="4291013"/>
          <p14:tracePt t="179169" x="6808788" y="4291013"/>
          <p14:tracePt t="179193" x="6824663" y="4291013"/>
          <p14:tracePt t="179201" x="6832600" y="4298950"/>
          <p14:tracePt t="179209" x="6848475" y="4298950"/>
          <p14:tracePt t="179217" x="6880225" y="4298950"/>
          <p14:tracePt t="179225" x="6919913" y="4306888"/>
          <p14:tracePt t="179233" x="6951663" y="4306888"/>
          <p14:tracePt t="179241" x="6983413" y="4306888"/>
          <p14:tracePt t="179249" x="7015163" y="4306888"/>
          <p14:tracePt t="179257" x="7046913" y="4306888"/>
          <p14:tracePt t="179265" x="7078663" y="4306888"/>
          <p14:tracePt t="179274" x="7110413" y="4306888"/>
          <p14:tracePt t="179281" x="7135813" y="4306888"/>
          <p14:tracePt t="179289" x="7167563" y="4306888"/>
          <p14:tracePt t="179297" x="7215188" y="4306888"/>
          <p14:tracePt t="179305" x="7254875" y="4306888"/>
          <p14:tracePt t="179313" x="7302500" y="4306888"/>
          <p14:tracePt t="179321" x="7342188" y="4306888"/>
          <p14:tracePt t="179329" x="7373938" y="4306888"/>
          <p14:tracePt t="179337" x="7397750" y="4306888"/>
          <p14:tracePt t="179345" x="7421563" y="4306888"/>
          <p14:tracePt t="179353" x="7445375" y="4306888"/>
          <p14:tracePt t="179361" x="7453313" y="4306888"/>
          <p14:tracePt t="179369" x="7469188" y="4306888"/>
          <p14:tracePt t="179393" x="7477125" y="4306888"/>
          <p14:tracePt t="179465" x="7477125" y="4314825"/>
          <p14:tracePt t="179505" x="7461250" y="4330700"/>
          <p14:tracePt t="179513" x="7437438" y="4330700"/>
          <p14:tracePt t="179521" x="7413625" y="4346575"/>
          <p14:tracePt t="179529" x="7366000" y="4362450"/>
          <p14:tracePt t="179537" x="7318375" y="4386263"/>
          <p14:tracePt t="179545" x="7262813" y="4410075"/>
          <p14:tracePt t="179552" x="7207250" y="4441825"/>
          <p14:tracePt t="179560" x="7151688" y="4465638"/>
          <p14:tracePt t="179569" x="7102475" y="4489450"/>
          <p14:tracePt t="179576" x="7054850" y="4513263"/>
          <p14:tracePt t="179585" x="7007225" y="4537075"/>
          <p14:tracePt t="179593" x="6967538" y="4560888"/>
          <p14:tracePt t="179601" x="6935788" y="4592638"/>
          <p14:tracePt t="179609" x="6888163" y="4616450"/>
          <p14:tracePt t="179617" x="6816725" y="4649788"/>
          <p14:tracePt t="179624" x="6759575" y="4673600"/>
          <p14:tracePt t="179633" x="6696075" y="4697413"/>
          <p14:tracePt t="179641" x="6624638" y="4721225"/>
          <p14:tracePt t="179649" x="6553200" y="4745038"/>
          <p14:tracePt t="179658" x="6473825" y="4784725"/>
          <p14:tracePt t="179665" x="6376988" y="4808538"/>
          <p14:tracePt t="179673" x="6289675" y="4832350"/>
          <p14:tracePt t="179681" x="6202363" y="4872038"/>
          <p14:tracePt t="179689" x="6107113" y="4887913"/>
          <p14:tracePt t="179697" x="6002338" y="4911725"/>
          <p14:tracePt t="179705" x="5930900" y="4943475"/>
          <p14:tracePt t="179713" x="5827713" y="4967288"/>
          <p14:tracePt t="179721" x="5756275" y="5000625"/>
          <p14:tracePt t="179729" x="5676900" y="5024438"/>
          <p14:tracePt t="179737" x="5588000" y="5032375"/>
          <p14:tracePt t="179745" x="5516563" y="5048250"/>
          <p14:tracePt t="179752" x="5429250" y="5048250"/>
          <p14:tracePt t="179761" x="5349875" y="5048250"/>
          <p14:tracePt t="179769" x="5260975" y="5048250"/>
          <p14:tracePt t="179777" x="5189538" y="5048250"/>
          <p14:tracePt t="179785" x="5102225" y="5048250"/>
          <p14:tracePt t="179793" x="5006975" y="5040313"/>
          <p14:tracePt t="179801" x="4910138" y="5024438"/>
          <p14:tracePt t="179809" x="4822825" y="5016500"/>
          <p14:tracePt t="179817" x="4735513" y="5008563"/>
          <p14:tracePt t="179825" x="4656138" y="4992688"/>
          <p14:tracePt t="179833" x="4567238" y="4976813"/>
          <p14:tracePt t="179841" x="4479925" y="4943475"/>
          <p14:tracePt t="179849" x="4400550" y="4935538"/>
          <p14:tracePt t="179857" x="4329113" y="4919663"/>
          <p14:tracePt t="179865" x="4241800" y="4911725"/>
          <p14:tracePt t="179873" x="4152900" y="4895850"/>
          <p14:tracePt t="179891" x="3986213" y="4879975"/>
          <p14:tracePt t="179897" x="3898900" y="4864100"/>
          <p14:tracePt t="179905" x="3810000" y="4848225"/>
          <p14:tracePt t="179913" x="3722688" y="4832350"/>
          <p14:tracePt t="179921" x="3643313" y="4824413"/>
          <p14:tracePt t="179929" x="3571875" y="4808538"/>
          <p14:tracePt t="179937" x="3508375" y="4800600"/>
          <p14:tracePt t="179945" x="3451225" y="4792663"/>
          <p14:tracePt t="179952" x="3411538" y="4792663"/>
          <p14:tracePt t="179961" x="3387725" y="4792663"/>
          <p14:tracePt t="179969" x="3371850" y="4784725"/>
          <p14:tracePt t="179976" x="3348038" y="4784725"/>
          <p14:tracePt t="179985" x="3340100" y="4784725"/>
          <p14:tracePt t="180257" x="3340100" y="4776788"/>
          <p14:tracePt t="180273" x="3348038" y="4776788"/>
          <p14:tracePt t="180281" x="3363913" y="4776788"/>
          <p14:tracePt t="180297" x="3379788" y="4776788"/>
          <p14:tracePt t="180305" x="3403600" y="4776788"/>
          <p14:tracePt t="180313" x="3427413" y="4776788"/>
          <p14:tracePt t="180321" x="3467100" y="4776788"/>
          <p14:tracePt t="180329" x="3516313" y="4776788"/>
          <p14:tracePt t="180337" x="3556000" y="4776788"/>
          <p14:tracePt t="180345" x="3595688" y="4776788"/>
          <p14:tracePt t="180353" x="3651250" y="4776788"/>
          <p14:tracePt t="180361" x="3706813" y="4776788"/>
          <p14:tracePt t="180369" x="3770313" y="4784725"/>
          <p14:tracePt t="180377" x="3825875" y="4784725"/>
          <p14:tracePt t="180385" x="3883025" y="4784725"/>
          <p14:tracePt t="180393" x="3922713" y="4784725"/>
          <p14:tracePt t="180401" x="3962400" y="4784725"/>
          <p14:tracePt t="180409" x="4017963" y="4784725"/>
          <p14:tracePt t="180417" x="4065588" y="4784725"/>
          <p14:tracePt t="180425" x="4105275" y="4784725"/>
          <p14:tracePt t="180433" x="4144963" y="4784725"/>
          <p14:tracePt t="180441" x="4192588" y="4784725"/>
          <p14:tracePt t="180449" x="4225925" y="4784725"/>
          <p14:tracePt t="180457" x="4257675" y="4784725"/>
          <p14:tracePt t="180465" x="4289425" y="4784725"/>
          <p14:tracePt t="180473" x="4321175" y="4784725"/>
          <p14:tracePt t="180481" x="4352925" y="4784725"/>
          <p14:tracePt t="180489" x="4376738" y="4784725"/>
          <p14:tracePt t="180497" x="4408488" y="4784725"/>
          <p14:tracePt t="180505" x="4432300" y="4784725"/>
          <p14:tracePt t="180513" x="4456113" y="4784725"/>
          <p14:tracePt t="180521" x="4464050" y="4784725"/>
          <p14:tracePt t="180529" x="4471988" y="4784725"/>
          <p14:tracePt t="180914" x="4471988" y="4792663"/>
          <p14:tracePt t="180953" x="4479925" y="4792663"/>
          <p14:tracePt t="180961" x="4487863" y="4792663"/>
          <p14:tracePt t="180969" x="4495800" y="4792663"/>
          <p14:tracePt t="180977" x="4503738" y="4800600"/>
          <p14:tracePt t="180985" x="4519613" y="4800600"/>
          <p14:tracePt t="180993" x="4535488" y="4800600"/>
          <p14:tracePt t="181001" x="4551363" y="4808538"/>
          <p14:tracePt t="181009" x="4576763" y="4808538"/>
          <p14:tracePt t="181017" x="4592638" y="4816475"/>
          <p14:tracePt t="181025" x="4616450" y="4816475"/>
          <p14:tracePt t="181033" x="4640263" y="4816475"/>
          <p14:tracePt t="181041" x="4679950" y="4816475"/>
          <p14:tracePt t="181049" x="4711700" y="4816475"/>
          <p14:tracePt t="181057" x="4751388" y="4824413"/>
          <p14:tracePt t="181065" x="4783138" y="4824413"/>
          <p14:tracePt t="181073" x="4822825" y="4832350"/>
          <p14:tracePt t="181081" x="4870450" y="4832350"/>
          <p14:tracePt t="181089" x="4943475" y="4832350"/>
          <p14:tracePt t="181097" x="5006975" y="4840288"/>
          <p14:tracePt t="181105" x="5078413" y="4840288"/>
          <p14:tracePt t="181113" x="5141913" y="4848225"/>
          <p14:tracePt t="181121" x="5205413" y="4848225"/>
          <p14:tracePt t="181129" x="5268913" y="4848225"/>
          <p14:tracePt t="181137" x="5326063" y="4848225"/>
          <p14:tracePt t="181145" x="5365750" y="4848225"/>
          <p14:tracePt t="181153" x="5397500" y="4848225"/>
          <p14:tracePt t="181161" x="5445125" y="4848225"/>
          <p14:tracePt t="181168" x="5476875" y="4848225"/>
          <p14:tracePt t="181177" x="5500688" y="4848225"/>
          <p14:tracePt t="181185" x="5516563" y="4848225"/>
          <p14:tracePt t="181193" x="5532438" y="4848225"/>
          <p14:tracePt t="181201" x="5548313" y="4848225"/>
          <p14:tracePt t="181208" x="5564188" y="4848225"/>
          <p14:tracePt t="181401" x="5572125" y="4848225"/>
          <p14:tracePt t="181537" x="5572125" y="4856163"/>
          <p14:tracePt t="185265" x="5572125" y="4848225"/>
          <p14:tracePt t="185417" x="5580063" y="4848225"/>
          <p14:tracePt t="185425" x="5588000" y="4840288"/>
          <p14:tracePt t="185433" x="5588000" y="4832350"/>
          <p14:tracePt t="185449" x="5588000" y="4824413"/>
          <p14:tracePt t="185457" x="5595938" y="4824413"/>
          <p14:tracePt t="185465" x="5603875" y="4816475"/>
          <p14:tracePt t="185474" x="5611813" y="4808538"/>
          <p14:tracePt t="185480" x="5619750" y="4808538"/>
          <p14:tracePt t="185489" x="5619750" y="4800600"/>
          <p14:tracePt t="185497" x="5635625" y="4800600"/>
          <p14:tracePt t="185505" x="5643563" y="4792663"/>
          <p14:tracePt t="185513" x="5651500" y="4776788"/>
          <p14:tracePt t="185521" x="5676900" y="4776788"/>
          <p14:tracePt t="185529" x="5692775" y="4760913"/>
          <p14:tracePt t="185537" x="5700713" y="4760913"/>
          <p14:tracePt t="185545" x="5716588" y="4745038"/>
          <p14:tracePt t="185553" x="5740400" y="4737100"/>
          <p14:tracePt t="185560" x="5764213" y="4729163"/>
          <p14:tracePt t="185569" x="5795963" y="4713288"/>
          <p14:tracePt t="185577" x="5819775" y="4705350"/>
          <p14:tracePt t="185585" x="5859463" y="4689475"/>
          <p14:tracePt t="185593" x="5891213" y="4681538"/>
          <p14:tracePt t="185601" x="5930900" y="4673600"/>
          <p14:tracePt t="185609" x="5970588" y="4665663"/>
          <p14:tracePt t="185617" x="6002338" y="4649788"/>
          <p14:tracePt t="185625" x="6051550" y="4633913"/>
          <p14:tracePt t="185633" x="6083300" y="4624388"/>
          <p14:tracePt t="185641" x="6130925" y="4608513"/>
          <p14:tracePt t="185649" x="6162675" y="4600575"/>
          <p14:tracePt t="185657" x="6210300" y="4584700"/>
          <p14:tracePt t="185665" x="6257925" y="4568825"/>
          <p14:tracePt t="185673" x="6313488" y="4560888"/>
          <p14:tracePt t="185681" x="6353175" y="4545013"/>
          <p14:tracePt t="185689" x="6402388" y="4537075"/>
          <p14:tracePt t="185697" x="6465888" y="4529138"/>
          <p14:tracePt t="185705" x="6521450" y="4521200"/>
          <p14:tracePt t="185713" x="6584950" y="4505325"/>
          <p14:tracePt t="185720" x="6664325" y="4489450"/>
          <p14:tracePt t="185729" x="6735763" y="4481513"/>
          <p14:tracePt t="185737" x="6824663" y="4457700"/>
          <p14:tracePt t="185745" x="6904038" y="4441825"/>
          <p14:tracePt t="185753" x="6967538" y="4433888"/>
          <p14:tracePt t="185761" x="7031038" y="4418013"/>
          <p14:tracePt t="185769" x="7086600" y="4402138"/>
          <p14:tracePt t="185777" x="7143750" y="4394200"/>
          <p14:tracePt t="185785" x="7207250" y="4386263"/>
          <p14:tracePt t="185793" x="7270750" y="4378325"/>
          <p14:tracePt t="185801" x="7342188" y="4370388"/>
          <p14:tracePt t="185809" x="7405688" y="4370388"/>
          <p14:tracePt t="185817" x="7477125" y="4362450"/>
          <p14:tracePt t="185825" x="7550150" y="4362450"/>
          <p14:tracePt t="185833" x="7629525" y="4362450"/>
          <p14:tracePt t="185840" x="7693025" y="4362450"/>
          <p14:tracePt t="185849" x="7764463" y="4362450"/>
          <p14:tracePt t="185857" x="7835900" y="4354513"/>
          <p14:tracePt t="185865" x="7900988" y="4354513"/>
          <p14:tracePt t="185873" x="7956550" y="4338638"/>
          <p14:tracePt t="185891" x="8083550" y="4322763"/>
          <p14:tracePt t="185897" x="8147050" y="4298950"/>
          <p14:tracePt t="185904" x="8226425" y="4281488"/>
          <p14:tracePt t="185913" x="8299450" y="4257675"/>
          <p14:tracePt t="185920" x="8378825" y="4233863"/>
          <p14:tracePt t="185928" x="8466138" y="4210050"/>
          <p14:tracePt t="185936" x="8553450" y="4186238"/>
          <p14:tracePt t="185944" x="8650288" y="4170363"/>
          <p14:tracePt t="185952" x="8745538" y="4138613"/>
          <p14:tracePt t="185961" x="8848725" y="4122738"/>
          <p14:tracePt t="185968" x="8959850" y="4098925"/>
          <p14:tracePt t="185976" x="9056688" y="4059238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A4C9-332F-42B9-80F9-0B49FE9A3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785225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역 엔트리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 또는 그 이상의 속성이 하나 또는 그 이상의 엔티티의 인스턴스에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접근하는 데 자주 사용될 때 선택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 엔트리로 선택된 속성이 반드시 유일할 필요는 없음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검색한다면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이라는 속성이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 엔트리에 해당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A50A1726-7059-4683-9B39-09C4D1970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67C5D-6DFC-418A-87B3-68CEA0A0C44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E9FCF36-3EE4-41C2-A082-2907EDFB1DB5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  <p:extLst>
      <p:ext uri="{BB962C8B-B14F-4D97-AF65-F5344CB8AC3E}">
        <p14:creationId xmlns:p14="http://schemas.microsoft.com/office/powerpoint/2010/main" val="141431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44"/>
    </mc:Choice>
    <mc:Fallback>
      <p:transition spd="slow" advTm="54944"/>
    </mc:Fallback>
  </mc:AlternateContent>
  <p:extLst>
    <p:ext uri="{3A86A75C-4F4B-4683-9AE1-C65F6400EC91}">
      <p14:laserTraceLst xmlns:p14="http://schemas.microsoft.com/office/powerpoint/2010/main">
        <p14:tracePtLst>
          <p14:tracePt t="519" x="8666163" y="3668713"/>
          <p14:tracePt t="527" x="8218488" y="3716338"/>
          <p14:tracePt t="535" x="7756525" y="3763963"/>
          <p14:tracePt t="543" x="7278688" y="3811588"/>
          <p14:tracePt t="551" x="6792913" y="3875088"/>
          <p14:tracePt t="559" x="6265863" y="3922713"/>
          <p14:tracePt t="567" x="5748338" y="3956050"/>
          <p14:tracePt t="575" x="5205413" y="3995738"/>
          <p14:tracePt t="582" x="4664075" y="4027488"/>
          <p14:tracePt t="591" x="4121150" y="4027488"/>
          <p14:tracePt t="599" x="3619500" y="4003675"/>
          <p14:tracePt t="607" x="3068638" y="3898900"/>
          <p14:tracePt t="615" x="2551113" y="3763963"/>
          <p14:tracePt t="623" x="2057400" y="3636963"/>
          <p14:tracePt t="631" x="1714500" y="3516313"/>
          <p14:tracePt t="639" x="1427163" y="3413125"/>
          <p14:tracePt t="647" x="1266825" y="3341688"/>
          <p14:tracePt t="959" x="1292225" y="3357563"/>
          <p14:tracePt t="967" x="1308100" y="3373438"/>
          <p14:tracePt t="975" x="1323975" y="3373438"/>
          <p14:tracePt t="983" x="1347788" y="3389313"/>
          <p14:tracePt t="999" x="1363663" y="3397250"/>
          <p14:tracePt t="1006" x="1371600" y="3397250"/>
          <p14:tracePt t="1015" x="1379538" y="3405188"/>
          <p14:tracePt t="1023" x="1387475" y="3413125"/>
          <p14:tracePt t="1032" x="1403350" y="3413125"/>
          <p14:tracePt t="1039" x="1411288" y="3413125"/>
          <p14:tracePt t="1047" x="1427163" y="3413125"/>
          <p14:tracePt t="1055" x="1443038" y="3413125"/>
          <p14:tracePt t="1063" x="1443038" y="3389313"/>
          <p14:tracePt t="1071" x="1458913" y="3357563"/>
          <p14:tracePt t="1079" x="1466850" y="3333750"/>
          <p14:tracePt t="1087" x="1466850" y="3317875"/>
          <p14:tracePt t="1095" x="1466850" y="3302000"/>
          <p14:tracePt t="1103" x="1466850" y="3278188"/>
          <p14:tracePt t="1111" x="1466850" y="3262313"/>
          <p14:tracePt t="1119" x="1474788" y="3236913"/>
          <p14:tracePt t="1127" x="1474788" y="3213100"/>
          <p14:tracePt t="1135" x="1474788" y="3181350"/>
          <p14:tracePt t="1143" x="1474788" y="3149600"/>
          <p14:tracePt t="1151" x="1474788" y="3101975"/>
          <p14:tracePt t="1159" x="1474788" y="3062288"/>
          <p14:tracePt t="1167" x="1474788" y="3022600"/>
          <p14:tracePt t="1175" x="1474788" y="2990850"/>
          <p14:tracePt t="1182" x="1474788" y="2959100"/>
          <p14:tracePt t="1191" x="1474788" y="2919413"/>
          <p14:tracePt t="1199" x="1474788" y="2886075"/>
          <p14:tracePt t="1207" x="1474788" y="2838450"/>
          <p14:tracePt t="1215" x="1474788" y="2790825"/>
          <p14:tracePt t="1223" x="1458913" y="2751138"/>
          <p14:tracePt t="1231" x="1435100" y="2711450"/>
          <p14:tracePt t="1239" x="1419225" y="2687638"/>
          <p14:tracePt t="1247" x="1403350" y="2640013"/>
          <p14:tracePt t="1255" x="1395413" y="2608263"/>
          <p14:tracePt t="1263" x="1395413" y="2566988"/>
          <p14:tracePt t="1271" x="1379538" y="2543175"/>
          <p14:tracePt t="1279" x="1363663" y="2503488"/>
          <p14:tracePt t="1287" x="1355725" y="2479675"/>
          <p14:tracePt t="1295" x="1339850" y="2447925"/>
          <p14:tracePt t="1303" x="1323975" y="2416175"/>
          <p14:tracePt t="1311" x="1308100" y="2392363"/>
          <p14:tracePt t="1319" x="1300163" y="2368550"/>
          <p14:tracePt t="1327" x="1300163" y="2344738"/>
          <p14:tracePt t="1335" x="1292225" y="2328863"/>
          <p14:tracePt t="1343" x="1284288" y="2305050"/>
          <p14:tracePt t="1351" x="1284288" y="2289175"/>
          <p14:tracePt t="1359" x="1266825" y="2289175"/>
          <p14:tracePt t="1367" x="1258888" y="2265363"/>
          <p14:tracePt t="1375" x="1235075" y="2265363"/>
          <p14:tracePt t="1383" x="1227138" y="2249488"/>
          <p14:tracePt t="1391" x="1211263" y="2241550"/>
          <p14:tracePt t="1399" x="1195388" y="2233613"/>
          <p14:tracePt t="1407" x="1179513" y="2224088"/>
          <p14:tracePt t="1415" x="1179513" y="2216150"/>
          <p14:tracePt t="1423" x="1163638" y="2200275"/>
          <p14:tracePt t="1431" x="1155700" y="2192338"/>
          <p14:tracePt t="1439" x="1147763" y="2184400"/>
          <p14:tracePt t="1447" x="1139825" y="2160588"/>
          <p14:tracePt t="1455" x="1131888" y="2152650"/>
          <p14:tracePt t="1463" x="1123950" y="2144713"/>
          <p14:tracePt t="1471" x="1116013" y="2128838"/>
          <p14:tracePt t="1479" x="1116013" y="2120900"/>
          <p14:tracePt t="1487" x="1108075" y="2112963"/>
          <p14:tracePt t="1495" x="1108075" y="2097088"/>
          <p14:tracePt t="1503" x="1100138" y="2097088"/>
          <p14:tracePt t="1511" x="1100138" y="2089150"/>
          <p14:tracePt t="1519" x="1100138" y="2081213"/>
          <p14:tracePt t="1527" x="1100138" y="2073275"/>
          <p14:tracePt t="1535" x="1084263" y="2065338"/>
          <p14:tracePt t="1543" x="1084263" y="2057400"/>
          <p14:tracePt t="1551" x="1084263" y="2041525"/>
          <p14:tracePt t="1566" x="1076325" y="2033588"/>
          <p14:tracePt t="1575" x="1076325" y="2025650"/>
          <p14:tracePt t="1583" x="1076325" y="2017713"/>
          <p14:tracePt t="1951" x="1084263" y="2017713"/>
          <p14:tracePt t="1959" x="1092200" y="2017713"/>
          <p14:tracePt t="1975" x="1100138" y="2025650"/>
          <p14:tracePt t="1983" x="1108075" y="2025650"/>
          <p14:tracePt t="1991" x="1116013" y="2025650"/>
          <p14:tracePt t="1999" x="1123950" y="2033588"/>
          <p14:tracePt t="2007" x="1139825" y="2033588"/>
          <p14:tracePt t="2015" x="1147763" y="2033588"/>
          <p14:tracePt t="2023" x="1163638" y="2033588"/>
          <p14:tracePt t="2032" x="1179513" y="2033588"/>
          <p14:tracePt t="2039" x="1203325" y="2041525"/>
          <p14:tracePt t="2047" x="1227138" y="2041525"/>
          <p14:tracePt t="2055" x="1250950" y="2041525"/>
          <p14:tracePt t="2063" x="1274763" y="2041525"/>
          <p14:tracePt t="2071" x="1300163" y="2041525"/>
          <p14:tracePt t="2079" x="1323975" y="2041525"/>
          <p14:tracePt t="2087" x="1347788" y="2041525"/>
          <p14:tracePt t="2095" x="1379538" y="2041525"/>
          <p14:tracePt t="2103" x="1403350" y="2041525"/>
          <p14:tracePt t="2111" x="1427163" y="2041525"/>
          <p14:tracePt t="2119" x="1450975" y="2041525"/>
          <p14:tracePt t="2127" x="1474788" y="2041525"/>
          <p14:tracePt t="2135" x="1490663" y="2033588"/>
          <p14:tracePt t="2143" x="1498600" y="2033588"/>
          <p14:tracePt t="2151" x="1506538" y="2025650"/>
          <p14:tracePt t="2159" x="1530350" y="2025650"/>
          <p14:tracePt t="2175" x="1538288" y="2025650"/>
          <p14:tracePt t="2183" x="1538288" y="2017713"/>
          <p14:tracePt t="2215" x="1546225" y="2017713"/>
          <p14:tracePt t="2232" x="1554163" y="2017713"/>
          <p14:tracePt t="2255" x="1562100" y="2017713"/>
          <p14:tracePt t="2271" x="1570038" y="2017713"/>
          <p14:tracePt t="2295" x="1577975" y="2017713"/>
          <p14:tracePt t="2303" x="1585913" y="2017713"/>
          <p14:tracePt t="2343" x="1593850" y="2017713"/>
          <p14:tracePt t="2350" x="1601788" y="2025650"/>
          <p14:tracePt t="2367" x="1609725" y="2025650"/>
          <p14:tracePt t="2375" x="1617663" y="2025650"/>
          <p14:tracePt t="2383" x="1617663" y="2033588"/>
          <p14:tracePt t="3095" x="1617663" y="2041525"/>
          <p14:tracePt t="3895" x="1625600" y="2041525"/>
          <p14:tracePt t="3999" x="1633538" y="2041525"/>
          <p14:tracePt t="4055" x="1633538" y="2049463"/>
          <p14:tracePt t="4079" x="1633538" y="2057400"/>
          <p14:tracePt t="4087" x="1641475" y="2057400"/>
          <p14:tracePt t="4095" x="1651000" y="2065338"/>
          <p14:tracePt t="4103" x="1651000" y="2073275"/>
          <p14:tracePt t="4111" x="1651000" y="2089150"/>
          <p14:tracePt t="4119" x="1658938" y="2105025"/>
          <p14:tracePt t="4127" x="1666875" y="2120900"/>
          <p14:tracePt t="4135" x="1674813" y="2144713"/>
          <p14:tracePt t="4143" x="1682750" y="2160588"/>
          <p14:tracePt t="4151" x="1690688" y="2184400"/>
          <p14:tracePt t="4159" x="1690688" y="2208213"/>
          <p14:tracePt t="4166" x="1698625" y="2233613"/>
          <p14:tracePt t="4175" x="1698625" y="2257425"/>
          <p14:tracePt t="4183" x="1698625" y="2281238"/>
          <p14:tracePt t="4191" x="1698625" y="2297113"/>
          <p14:tracePt t="4198" x="1698625" y="2312988"/>
          <p14:tracePt t="4207" x="1698625" y="2328863"/>
          <p14:tracePt t="4214" x="1698625" y="2344738"/>
          <p14:tracePt t="4223" x="1698625" y="2360613"/>
          <p14:tracePt t="4231" x="1698625" y="2368550"/>
          <p14:tracePt t="4239" x="1698625" y="2376488"/>
          <p14:tracePt t="4247" x="1698625" y="2384425"/>
          <p14:tracePt t="4255" x="1698625" y="2392363"/>
          <p14:tracePt t="4271" x="1698625" y="2400300"/>
          <p14:tracePt t="4279" x="1690688" y="2400300"/>
          <p14:tracePt t="4287" x="1690688" y="2408238"/>
          <p14:tracePt t="4295" x="1690688" y="2424113"/>
          <p14:tracePt t="4303" x="1682750" y="2424113"/>
          <p14:tracePt t="4311" x="1682750" y="2432050"/>
          <p14:tracePt t="4319" x="1674813" y="2439988"/>
          <p14:tracePt t="4327" x="1666875" y="2447925"/>
          <p14:tracePt t="4335" x="1658938" y="2455863"/>
          <p14:tracePt t="4343" x="1651000" y="2455863"/>
          <p14:tracePt t="4351" x="1633538" y="2471738"/>
          <p14:tracePt t="4359" x="1617663" y="2471738"/>
          <p14:tracePt t="4367" x="1601788" y="2487613"/>
          <p14:tracePt t="4375" x="1577975" y="2503488"/>
          <p14:tracePt t="4383" x="1562100" y="2519363"/>
          <p14:tracePt t="4391" x="1546225" y="2519363"/>
          <p14:tracePt t="4399" x="1538288" y="2535238"/>
          <p14:tracePt t="4407" x="1522413" y="2543175"/>
          <p14:tracePt t="4415" x="1514475" y="2543175"/>
          <p14:tracePt t="4423" x="1506538" y="2551113"/>
          <p14:tracePt t="4431" x="1506538" y="2559050"/>
          <p14:tracePt t="5183" x="1514475" y="2559050"/>
          <p14:tracePt t="5191" x="1514475" y="2551113"/>
          <p14:tracePt t="5199" x="1522413" y="2551113"/>
          <p14:tracePt t="5215" x="1530350" y="2551113"/>
          <p14:tracePt t="5231" x="1538288" y="2551113"/>
          <p14:tracePt t="5239" x="1554163" y="2551113"/>
          <p14:tracePt t="5247" x="1562100" y="2543175"/>
          <p14:tracePt t="5255" x="1577975" y="2535238"/>
          <p14:tracePt t="5263" x="1593850" y="2535238"/>
          <p14:tracePt t="5271" x="1609725" y="2535238"/>
          <p14:tracePt t="5279" x="1633538" y="2527300"/>
          <p14:tracePt t="5287" x="1658938" y="2519363"/>
          <p14:tracePt t="5295" x="1674813" y="2519363"/>
          <p14:tracePt t="5303" x="1690688" y="2511425"/>
          <p14:tracePt t="5311" x="1714500" y="2503488"/>
          <p14:tracePt t="5319" x="1738313" y="2495550"/>
          <p14:tracePt t="5327" x="1762125" y="2487613"/>
          <p14:tracePt t="5335" x="1785938" y="2487613"/>
          <p14:tracePt t="5343" x="1801813" y="2487613"/>
          <p14:tracePt t="5351" x="1825625" y="2479675"/>
          <p14:tracePt t="5359" x="1849438" y="2471738"/>
          <p14:tracePt t="5367" x="1881188" y="2471738"/>
          <p14:tracePt t="5375" x="1905000" y="2463800"/>
          <p14:tracePt t="5383" x="1928813" y="2463800"/>
          <p14:tracePt t="5391" x="1952625" y="2455863"/>
          <p14:tracePt t="5399" x="1976438" y="2455863"/>
          <p14:tracePt t="5407" x="2000250" y="2455863"/>
          <p14:tracePt t="5415" x="2017713" y="2455863"/>
          <p14:tracePt t="5423" x="2041525" y="2447925"/>
          <p14:tracePt t="5432" x="2057400" y="2439988"/>
          <p14:tracePt t="5439" x="2073275" y="2439988"/>
          <p14:tracePt t="5447" x="2089150" y="2439988"/>
          <p14:tracePt t="5455" x="2105025" y="2439988"/>
          <p14:tracePt t="5463" x="2120900" y="2439988"/>
          <p14:tracePt t="5471" x="2144713" y="2439988"/>
          <p14:tracePt t="5478" x="2168525" y="2439988"/>
          <p14:tracePt t="5487" x="2192338" y="2439988"/>
          <p14:tracePt t="5495" x="2224088" y="2439988"/>
          <p14:tracePt t="5503" x="2247900" y="2439988"/>
          <p14:tracePt t="5511" x="2271713" y="2439988"/>
          <p14:tracePt t="5519" x="2287588" y="2439988"/>
          <p14:tracePt t="5527" x="2311400" y="2439988"/>
          <p14:tracePt t="5535" x="2335213" y="2439988"/>
          <p14:tracePt t="5543" x="2343150" y="2439988"/>
          <p14:tracePt t="5551" x="2351088" y="2439988"/>
          <p14:tracePt t="5559" x="2366963" y="2439988"/>
          <p14:tracePt t="5567" x="2384425" y="2439988"/>
          <p14:tracePt t="5575" x="2392363" y="2439988"/>
          <p14:tracePt t="5583" x="2408238" y="2439988"/>
          <p14:tracePt t="5591" x="2424113" y="2439988"/>
          <p14:tracePt t="5598" x="2439988" y="2447925"/>
          <p14:tracePt t="5607" x="2463800" y="2447925"/>
          <p14:tracePt t="5615" x="2495550" y="2455863"/>
          <p14:tracePt t="5623" x="2519363" y="2463800"/>
          <p14:tracePt t="5631" x="2543175" y="2463800"/>
          <p14:tracePt t="5639" x="2566988" y="2463800"/>
          <p14:tracePt t="5647" x="2590800" y="2463800"/>
          <p14:tracePt t="5655" x="2622550" y="2463800"/>
          <p14:tracePt t="5663" x="2646363" y="2463800"/>
          <p14:tracePt t="5671" x="2662238" y="2463800"/>
          <p14:tracePt t="5679" x="2686050" y="2463800"/>
          <p14:tracePt t="5687" x="2709863" y="2463800"/>
          <p14:tracePt t="5695" x="2725738" y="2463800"/>
          <p14:tracePt t="5703" x="2759075" y="2463800"/>
          <p14:tracePt t="5711" x="2774950" y="2463800"/>
          <p14:tracePt t="5719" x="2798763" y="2455863"/>
          <p14:tracePt t="5727" x="2822575" y="2455863"/>
          <p14:tracePt t="5735" x="2846388" y="2455863"/>
          <p14:tracePt t="5743" x="2870200" y="2455863"/>
          <p14:tracePt t="5751" x="2894013" y="2455863"/>
          <p14:tracePt t="5759" x="2925763" y="2455863"/>
          <p14:tracePt t="5767" x="2941638" y="2455863"/>
          <p14:tracePt t="5775" x="2965450" y="2455863"/>
          <p14:tracePt t="5782" x="2989263" y="2447925"/>
          <p14:tracePt t="5791" x="3005138" y="2447925"/>
          <p14:tracePt t="5798" x="3028950" y="2439988"/>
          <p14:tracePt t="5807" x="3052763" y="2439988"/>
          <p14:tracePt t="5815" x="3068638" y="2439988"/>
          <p14:tracePt t="5823" x="3084513" y="2439988"/>
          <p14:tracePt t="5831" x="3100388" y="2439988"/>
          <p14:tracePt t="5839" x="3125788" y="2439988"/>
          <p14:tracePt t="5847" x="3133725" y="2439988"/>
          <p14:tracePt t="5855" x="3157538" y="2439988"/>
          <p14:tracePt t="5863" x="3181350" y="2439988"/>
          <p14:tracePt t="5871" x="3197225" y="2439988"/>
          <p14:tracePt t="5879" x="3221038" y="2447925"/>
          <p14:tracePt t="5886" x="3236913" y="2447925"/>
          <p14:tracePt t="5895" x="3260725" y="2447925"/>
          <p14:tracePt t="5903" x="3276600" y="2447925"/>
          <p14:tracePt t="5911" x="3292475" y="2455863"/>
          <p14:tracePt t="5919" x="3316288" y="2455863"/>
          <p14:tracePt t="5927" x="3340100" y="2455863"/>
          <p14:tracePt t="5935" x="3355975" y="2455863"/>
          <p14:tracePt t="5943" x="3371850" y="2455863"/>
          <p14:tracePt t="5951" x="3395663" y="2455863"/>
          <p14:tracePt t="5959" x="3403600" y="2463800"/>
          <p14:tracePt t="5967" x="3411538" y="2463800"/>
          <p14:tracePt t="5975" x="3427413" y="2463800"/>
          <p14:tracePt t="5982" x="3435350" y="2463800"/>
          <p14:tracePt t="5990" x="3443288" y="2463800"/>
          <p14:tracePt t="5999" x="3451225" y="2463800"/>
          <p14:tracePt t="6006" x="3459163" y="2463800"/>
          <p14:tracePt t="6014" x="3467100" y="2463800"/>
          <p14:tracePt t="6023" x="3476625" y="2463800"/>
          <p14:tracePt t="6032" x="3484563" y="2463800"/>
          <p14:tracePt t="6047" x="3492500" y="2463800"/>
          <p14:tracePt t="6063" x="3500438" y="2463800"/>
          <p14:tracePt t="6103" x="3508375" y="2463800"/>
          <p14:tracePt t="6111" x="3516313" y="2463800"/>
          <p14:tracePt t="6135" x="3524250" y="2463800"/>
          <p14:tracePt t="6143" x="3532188" y="2463800"/>
          <p14:tracePt t="6151" x="3540125" y="2463800"/>
          <p14:tracePt t="6159" x="3556000" y="2463800"/>
          <p14:tracePt t="6167" x="3563938" y="2455863"/>
          <p14:tracePt t="6175" x="3571875" y="2455863"/>
          <p14:tracePt t="6183" x="3579813" y="2447925"/>
          <p14:tracePt t="6191" x="3587750" y="2447925"/>
          <p14:tracePt t="6199" x="3595688" y="2447925"/>
          <p14:tracePt t="6207" x="3603625" y="2447925"/>
          <p14:tracePt t="6223" x="3619500" y="2447925"/>
          <p14:tracePt t="6239" x="3627438" y="2447925"/>
          <p14:tracePt t="6247" x="3651250" y="2447925"/>
          <p14:tracePt t="6255" x="3659188" y="2447925"/>
          <p14:tracePt t="6262" x="3667125" y="2447925"/>
          <p14:tracePt t="6271" x="3683000" y="2455863"/>
          <p14:tracePt t="6279" x="3698875" y="2455863"/>
          <p14:tracePt t="6287" x="3714750" y="2455863"/>
          <p14:tracePt t="6295" x="3738563" y="2463800"/>
          <p14:tracePt t="6303" x="3754438" y="2471738"/>
          <p14:tracePt t="6311" x="3778250" y="2479675"/>
          <p14:tracePt t="6319" x="3802063" y="2479675"/>
          <p14:tracePt t="6327" x="3825875" y="2479675"/>
          <p14:tracePt t="6335" x="3859213" y="2479675"/>
          <p14:tracePt t="6343" x="3890963" y="2479675"/>
          <p14:tracePt t="6351" x="3930650" y="2487613"/>
          <p14:tracePt t="6359" x="3962400" y="2487613"/>
          <p14:tracePt t="6367" x="3994150" y="2487613"/>
          <p14:tracePt t="6374" x="4033838" y="2487613"/>
          <p14:tracePt t="6383" x="4073525" y="2487613"/>
          <p14:tracePt t="6391" x="4105275" y="2487613"/>
          <p14:tracePt t="6399" x="4137025" y="2487613"/>
          <p14:tracePt t="6407" x="4176713" y="2487613"/>
          <p14:tracePt t="6415" x="4210050" y="2487613"/>
          <p14:tracePt t="6423" x="4257675" y="2487613"/>
          <p14:tracePt t="6431" x="4297363" y="2487613"/>
          <p14:tracePt t="6439" x="4344988" y="2487613"/>
          <p14:tracePt t="6447" x="4384675" y="2487613"/>
          <p14:tracePt t="6455" x="4432300" y="2487613"/>
          <p14:tracePt t="6463" x="4471988" y="2487613"/>
          <p14:tracePt t="6471" x="4503738" y="2487613"/>
          <p14:tracePt t="6479" x="4535488" y="2487613"/>
          <p14:tracePt t="6487" x="4551363" y="2487613"/>
          <p14:tracePt t="6495" x="4576763" y="2487613"/>
          <p14:tracePt t="6503" x="4600575" y="2487613"/>
          <p14:tracePt t="6511" x="4616450" y="2487613"/>
          <p14:tracePt t="6519" x="4632325" y="2487613"/>
          <p14:tracePt t="6527" x="4648200" y="2487613"/>
          <p14:tracePt t="6535" x="4664075" y="2487613"/>
          <p14:tracePt t="6543" x="4672013" y="2487613"/>
          <p14:tracePt t="6551" x="4687888" y="2495550"/>
          <p14:tracePt t="6559" x="4695825" y="2495550"/>
          <p14:tracePt t="6567" x="4703763" y="2503488"/>
          <p14:tracePt t="6575" x="4711700" y="2503488"/>
          <p14:tracePt t="6583" x="4719638" y="2503488"/>
          <p14:tracePt t="6590" x="4727575" y="2503488"/>
          <p14:tracePt t="6615" x="4735513" y="2511425"/>
          <p14:tracePt t="6695" x="4743450" y="2511425"/>
          <p14:tracePt t="6743" x="4751388" y="2511425"/>
          <p14:tracePt t="6759" x="4759325" y="2511425"/>
          <p14:tracePt t="6767" x="4767263" y="2511425"/>
          <p14:tracePt t="6775" x="4775200" y="2511425"/>
          <p14:tracePt t="6782" x="4783138" y="2511425"/>
          <p14:tracePt t="6791" x="4799013" y="2511425"/>
          <p14:tracePt t="6799" x="4806950" y="2511425"/>
          <p14:tracePt t="6807" x="4814888" y="2511425"/>
          <p14:tracePt t="6815" x="4830763" y="2511425"/>
          <p14:tracePt t="6823" x="4846638" y="2511425"/>
          <p14:tracePt t="6831" x="4862513" y="2511425"/>
          <p14:tracePt t="6839" x="4886325" y="2511425"/>
          <p14:tracePt t="6847" x="4902200" y="2511425"/>
          <p14:tracePt t="6855" x="4926013" y="2511425"/>
          <p14:tracePt t="6863" x="4943475" y="2503488"/>
          <p14:tracePt t="6871" x="4967288" y="2503488"/>
          <p14:tracePt t="6879" x="4991100" y="2503488"/>
          <p14:tracePt t="6887" x="5006975" y="2503488"/>
          <p14:tracePt t="6898" x="5038725" y="2503488"/>
          <p14:tracePt t="6903" x="5062538" y="2519363"/>
          <p14:tracePt t="6911" x="5086350" y="2519363"/>
          <p14:tracePt t="6919" x="5102225" y="2519363"/>
          <p14:tracePt t="6926" x="5126038" y="2519363"/>
          <p14:tracePt t="6935" x="5141913" y="2527300"/>
          <p14:tracePt t="6943" x="5157788" y="2527300"/>
          <p14:tracePt t="6951" x="5181600" y="2527300"/>
          <p14:tracePt t="6959" x="5197475" y="2527300"/>
          <p14:tracePt t="6967" x="5213350" y="2527300"/>
          <p14:tracePt t="6975" x="5237163" y="2527300"/>
          <p14:tracePt t="6983" x="5253038" y="2527300"/>
          <p14:tracePt t="6991" x="5276850" y="2527300"/>
          <p14:tracePt t="6999" x="5300663" y="2527300"/>
          <p14:tracePt t="7006" x="5318125" y="2527300"/>
          <p14:tracePt t="7014" x="5334000" y="2527300"/>
          <p14:tracePt t="7023" x="5349875" y="2527300"/>
          <p14:tracePt t="7032" x="5357813" y="2527300"/>
          <p14:tracePt t="7039" x="5365750" y="2527300"/>
          <p14:tracePt t="7047" x="5381625" y="2527300"/>
          <p14:tracePt t="7055" x="5389563" y="2527300"/>
          <p14:tracePt t="7063" x="5397500" y="2527300"/>
          <p14:tracePt t="7071" x="5413375" y="2527300"/>
          <p14:tracePt t="7087" x="5429250" y="2527300"/>
          <p14:tracePt t="7103" x="5437188" y="2527300"/>
          <p14:tracePt t="7135" x="5445125" y="2535238"/>
          <p14:tracePt t="7407" x="5453063" y="2535238"/>
          <p14:tracePt t="9391" x="5468938" y="2535238"/>
          <p14:tracePt t="9399" x="5476875" y="2543175"/>
          <p14:tracePt t="9407" x="5492750" y="2551113"/>
          <p14:tracePt t="9415" x="5516563" y="2551113"/>
          <p14:tracePt t="9423" x="5540375" y="2551113"/>
          <p14:tracePt t="9431" x="5556250" y="2559050"/>
          <p14:tracePt t="9439" x="5588000" y="2559050"/>
          <p14:tracePt t="9447" x="5619750" y="2566988"/>
          <p14:tracePt t="9454" x="5667375" y="2576513"/>
          <p14:tracePt t="9463" x="5700713" y="2584450"/>
          <p14:tracePt t="9470" x="5748338" y="2584450"/>
          <p14:tracePt t="9479" x="5788025" y="2592388"/>
          <p14:tracePt t="9487" x="5835650" y="2592388"/>
          <p14:tracePt t="9495" x="5867400" y="2600325"/>
          <p14:tracePt t="9503" x="5907088" y="2600325"/>
          <p14:tracePt t="9511" x="5954713" y="2608263"/>
          <p14:tracePt t="9519" x="5978525" y="2608263"/>
          <p14:tracePt t="9526" x="6010275" y="2608263"/>
          <p14:tracePt t="9535" x="6034088" y="2608263"/>
          <p14:tracePt t="9543" x="6059488" y="2608263"/>
          <p14:tracePt t="9551" x="6075363" y="2608263"/>
          <p14:tracePt t="9559" x="6099175" y="2608263"/>
          <p14:tracePt t="9566" x="6130925" y="2608263"/>
          <p14:tracePt t="9575" x="6154738" y="2608263"/>
          <p14:tracePt t="9582" x="6186488" y="2608263"/>
          <p14:tracePt t="9590" x="6218238" y="2608263"/>
          <p14:tracePt t="9598" x="6242050" y="2608263"/>
          <p14:tracePt t="9606" x="6265863" y="2608263"/>
          <p14:tracePt t="9614" x="6281738" y="2608263"/>
          <p14:tracePt t="9623" x="6297613" y="2608263"/>
          <p14:tracePt t="9631" x="6313488" y="2608263"/>
          <p14:tracePt t="9639" x="6321425" y="2608263"/>
          <p14:tracePt t="9647" x="6329363" y="2608263"/>
          <p14:tracePt t="9663" x="6337300" y="2608263"/>
          <p14:tracePt t="9911" x="6345238" y="2608263"/>
          <p14:tracePt t="9927" x="6353175" y="2608263"/>
          <p14:tracePt t="9935" x="6369050" y="2608263"/>
          <p14:tracePt t="9943" x="6384925" y="2608263"/>
          <p14:tracePt t="9951" x="6402388" y="2608263"/>
          <p14:tracePt t="9959" x="6426200" y="2608263"/>
          <p14:tracePt t="9967" x="6450013" y="2608263"/>
          <p14:tracePt t="9975" x="6473825" y="2608263"/>
          <p14:tracePt t="9983" x="6497638" y="2608263"/>
          <p14:tracePt t="9991" x="6513513" y="2608263"/>
          <p14:tracePt t="9998" x="6521450" y="2608263"/>
          <p14:tracePt t="10007" x="6529388" y="2608263"/>
          <p14:tracePt t="10014" x="6537325" y="2608263"/>
          <p14:tracePt t="10775" x="6529388" y="2608263"/>
          <p14:tracePt t="10791" x="6513513" y="2608263"/>
          <p14:tracePt t="10799" x="6505575" y="2608263"/>
          <p14:tracePt t="10807" x="6481763" y="2608263"/>
          <p14:tracePt t="10814" x="6457950" y="2608263"/>
          <p14:tracePt t="10823" x="6426200" y="2616200"/>
          <p14:tracePt t="10831" x="6376988" y="2616200"/>
          <p14:tracePt t="10839" x="6321425" y="2624138"/>
          <p14:tracePt t="10846" x="6257925" y="2632075"/>
          <p14:tracePt t="10855" x="6170613" y="2640013"/>
          <p14:tracePt t="10862" x="6099175" y="2655888"/>
          <p14:tracePt t="10871" x="6002338" y="2663825"/>
          <p14:tracePt t="10879" x="5907088" y="2687638"/>
          <p14:tracePt t="10887" x="5811838" y="2703513"/>
          <p14:tracePt t="10898" x="5700713" y="2711450"/>
          <p14:tracePt t="10903" x="5595938" y="2727325"/>
          <p14:tracePt t="10911" x="5492750" y="2735263"/>
          <p14:tracePt t="10919" x="5381625" y="2743200"/>
          <p14:tracePt t="10927" x="5284788" y="2759075"/>
          <p14:tracePt t="10935" x="5181600" y="2759075"/>
          <p14:tracePt t="10943" x="5086350" y="2759075"/>
          <p14:tracePt t="10951" x="4983163" y="2759075"/>
          <p14:tracePt t="10959" x="4878388" y="2759075"/>
          <p14:tracePt t="10967" x="4759325" y="2759075"/>
          <p14:tracePt t="10975" x="4656138" y="2759075"/>
          <p14:tracePt t="10983" x="4535488" y="2759075"/>
          <p14:tracePt t="10991" x="4424363" y="2759075"/>
          <p14:tracePt t="10999" x="4305300" y="2759075"/>
          <p14:tracePt t="11006" x="4200525" y="2759075"/>
          <p14:tracePt t="11014" x="4105275" y="2759075"/>
          <p14:tracePt t="11022" x="4010025" y="2759075"/>
          <p14:tracePt t="11031" x="3930650" y="2767013"/>
          <p14:tracePt t="11038" x="3851275" y="2767013"/>
          <p14:tracePt t="11046" x="3778250" y="2774950"/>
          <p14:tracePt t="11055" x="3714750" y="2774950"/>
          <p14:tracePt t="11063" x="3651250" y="2782888"/>
          <p14:tracePt t="11071" x="3571875" y="2782888"/>
          <p14:tracePt t="11078" x="3500438" y="2782888"/>
          <p14:tracePt t="11087" x="3419475" y="2790825"/>
          <p14:tracePt t="11094" x="3348038" y="2790825"/>
          <p14:tracePt t="11103" x="3276600" y="2790825"/>
          <p14:tracePt t="11111" x="3197225" y="2790825"/>
          <p14:tracePt t="11119" x="3125788" y="2790825"/>
          <p14:tracePt t="11127" x="3052763" y="2790825"/>
          <p14:tracePt t="11135" x="2989263" y="2790825"/>
          <p14:tracePt t="11143" x="2925763" y="2790825"/>
          <p14:tracePt t="11151" x="2870200" y="2790825"/>
          <p14:tracePt t="11158" x="2814638" y="2790825"/>
          <p14:tracePt t="11167" x="2767013" y="2790825"/>
          <p14:tracePt t="11175" x="2717800" y="2790825"/>
          <p14:tracePt t="11183" x="2678113" y="2790825"/>
          <p14:tracePt t="11191" x="2630488" y="2790825"/>
          <p14:tracePt t="11199" x="2574925" y="2790825"/>
          <p14:tracePt t="11207" x="2543175" y="2790825"/>
          <p14:tracePt t="11215" x="2503488" y="2782888"/>
          <p14:tracePt t="11223" x="2463800" y="2774950"/>
          <p14:tracePt t="11231" x="2408238" y="2767013"/>
          <p14:tracePt t="11239" x="2374900" y="2759075"/>
          <p14:tracePt t="11247" x="2319338" y="2743200"/>
          <p14:tracePt t="11255" x="2271713" y="2727325"/>
          <p14:tracePt t="11263" x="2232025" y="2711450"/>
          <p14:tracePt t="11271" x="2176463" y="2703513"/>
          <p14:tracePt t="11279" x="2128838" y="2687638"/>
          <p14:tracePt t="11287" x="2081213" y="2671763"/>
          <p14:tracePt t="11295" x="2025650" y="2647950"/>
          <p14:tracePt t="11303" x="1968500" y="2640013"/>
          <p14:tracePt t="11311" x="1912938" y="2624138"/>
          <p14:tracePt t="11319" x="1873250" y="2608263"/>
          <p14:tracePt t="11327" x="1833563" y="2592388"/>
          <p14:tracePt t="11335" x="1793875" y="2576513"/>
          <p14:tracePt t="11343" x="1770063" y="2559050"/>
          <p14:tracePt t="11351" x="1746250" y="2551113"/>
          <p14:tracePt t="11359" x="1714500" y="2543175"/>
          <p14:tracePt t="11367" x="1698625" y="2535238"/>
          <p14:tracePt t="11375" x="1682750" y="2527300"/>
          <p14:tracePt t="11383" x="1666875" y="2519363"/>
          <p14:tracePt t="11391" x="1651000" y="2511425"/>
          <p14:tracePt t="11399" x="1625600" y="2503488"/>
          <p14:tracePt t="11406" x="1609725" y="2503488"/>
          <p14:tracePt t="11415" x="1593850" y="2503488"/>
          <p14:tracePt t="11423" x="1570038" y="2487613"/>
          <p14:tracePt t="11431" x="1562100" y="2479675"/>
          <p14:tracePt t="11439" x="1538288" y="2479675"/>
          <p14:tracePt t="11447" x="1530350" y="2479675"/>
          <p14:tracePt t="11455" x="1522413" y="2479675"/>
          <p14:tracePt t="11471" x="1514475" y="2479675"/>
          <p14:tracePt t="11519" x="1514475" y="2471738"/>
          <p14:tracePt t="12151" x="1514475" y="2479675"/>
          <p14:tracePt t="12382" x="1514475" y="2487613"/>
          <p14:tracePt t="12391" x="1514475" y="2495550"/>
          <p14:tracePt t="12399" x="1506538" y="2503488"/>
          <p14:tracePt t="12414" x="1506538" y="2511425"/>
          <p14:tracePt t="12423" x="1490663" y="2519363"/>
          <p14:tracePt t="12439" x="1490663" y="2527300"/>
          <p14:tracePt t="12447" x="1482725" y="2527300"/>
          <p14:tracePt t="12455" x="1482725" y="2535238"/>
          <p14:tracePt t="12471" x="1482725" y="2543175"/>
          <p14:tracePt t="12639" x="1482725" y="2535238"/>
          <p14:tracePt t="12895" x="1498600" y="2535238"/>
          <p14:tracePt t="12911" x="1506538" y="2527300"/>
          <p14:tracePt t="12919" x="1514475" y="2527300"/>
          <p14:tracePt t="12926" x="1522413" y="2527300"/>
          <p14:tracePt t="12935" x="1538288" y="2519363"/>
          <p14:tracePt t="12942" x="1562100" y="2519363"/>
          <p14:tracePt t="12951" x="1593850" y="2519363"/>
          <p14:tracePt t="12958" x="1625600" y="2511425"/>
          <p14:tracePt t="12966" x="1658938" y="2511425"/>
          <p14:tracePt t="12975" x="1698625" y="2511425"/>
          <p14:tracePt t="12983" x="1746250" y="2511425"/>
          <p14:tracePt t="12990" x="1785938" y="2511425"/>
          <p14:tracePt t="12999" x="1817688" y="2511425"/>
          <p14:tracePt t="13007" x="1865313" y="2511425"/>
          <p14:tracePt t="13015" x="1897063" y="2511425"/>
          <p14:tracePt t="13023" x="1928813" y="2511425"/>
          <p14:tracePt t="13031" x="1976438" y="2511425"/>
          <p14:tracePt t="13039" x="1992313" y="2511425"/>
          <p14:tracePt t="13047" x="2025650" y="2511425"/>
          <p14:tracePt t="13055" x="2049463" y="2511425"/>
          <p14:tracePt t="13063" x="2081213" y="2511425"/>
          <p14:tracePt t="13071" x="2120900" y="2511425"/>
          <p14:tracePt t="13079" x="2168525" y="2511425"/>
          <p14:tracePt t="13087" x="2247900" y="2511425"/>
          <p14:tracePt t="13095" x="2319338" y="2511425"/>
          <p14:tracePt t="13103" x="2408238" y="2511425"/>
          <p14:tracePt t="13111" x="2487613" y="2511425"/>
          <p14:tracePt t="13119" x="2566988" y="2495550"/>
          <p14:tracePt t="13127" x="2638425" y="2487613"/>
          <p14:tracePt t="13135" x="2717800" y="2479675"/>
          <p14:tracePt t="13143" x="2774950" y="2463800"/>
          <p14:tracePt t="13150" x="2838450" y="2463800"/>
          <p14:tracePt t="13158" x="2894013" y="2447925"/>
          <p14:tracePt t="13167" x="2933700" y="2432050"/>
          <p14:tracePt t="13174" x="2965450" y="2432050"/>
          <p14:tracePt t="13183" x="2989263" y="2416175"/>
          <p14:tracePt t="13191" x="3005138" y="2416175"/>
          <p14:tracePt t="13198" x="3021013" y="2400300"/>
          <p14:tracePt t="13207" x="3028950" y="2400300"/>
          <p14:tracePt t="13271" x="3036888" y="2400300"/>
          <p14:tracePt t="13295" x="3044825" y="2392363"/>
          <p14:tracePt t="13319" x="3052763" y="2392363"/>
          <p14:tracePt t="13335" x="3060700" y="2392363"/>
          <p14:tracePt t="13343" x="3068638" y="2384425"/>
          <p14:tracePt t="13367" x="3076575" y="2376488"/>
          <p14:tracePt t="13375" x="3084513" y="2376488"/>
          <p14:tracePt t="13383" x="3092450" y="2376488"/>
          <p14:tracePt t="13391" x="3100388" y="2368550"/>
          <p14:tracePt t="13406" x="3109913" y="2368550"/>
          <p14:tracePt t="13415" x="3117850" y="2360613"/>
          <p14:tracePt t="13423" x="3125788" y="2360613"/>
          <p14:tracePt t="13431" x="3125788" y="2352675"/>
          <p14:tracePt t="13615" x="3125788" y="2360613"/>
          <p14:tracePt t="13648" x="3117850" y="2368550"/>
          <p14:tracePt t="13655" x="3109913" y="2368550"/>
          <p14:tracePt t="13663" x="3100388" y="2376488"/>
          <p14:tracePt t="13671" x="3092450" y="2384425"/>
          <p14:tracePt t="13679" x="3068638" y="2392363"/>
          <p14:tracePt t="13687" x="3052763" y="2408238"/>
          <p14:tracePt t="13695" x="3021013" y="2408238"/>
          <p14:tracePt t="13703" x="2973388" y="2432050"/>
          <p14:tracePt t="13711" x="2941638" y="2447925"/>
          <p14:tracePt t="13719" x="2870200" y="2463800"/>
          <p14:tracePt t="13727" x="2806700" y="2487613"/>
          <p14:tracePt t="13734" x="2725738" y="2511425"/>
          <p14:tracePt t="13743" x="2654300" y="2519363"/>
          <p14:tracePt t="13751" x="2590800" y="2535238"/>
          <p14:tracePt t="13759" x="2519363" y="2543175"/>
          <p14:tracePt t="13767" x="2455863" y="2559050"/>
          <p14:tracePt t="13775" x="2392363" y="2566988"/>
          <p14:tracePt t="13783" x="2335213" y="2584450"/>
          <p14:tracePt t="13791" x="2263775" y="2584450"/>
          <p14:tracePt t="13799" x="2200275" y="2584450"/>
          <p14:tracePt t="13807" x="2120900" y="2584450"/>
          <p14:tracePt t="13815" x="2041525" y="2584450"/>
          <p14:tracePt t="13823" x="1952625" y="2584450"/>
          <p14:tracePt t="13831" x="1857375" y="2584450"/>
          <p14:tracePt t="13839" x="1778000" y="2584450"/>
          <p14:tracePt t="13847" x="1682750" y="2584450"/>
          <p14:tracePt t="13855" x="1593850" y="2584450"/>
          <p14:tracePt t="13863" x="1506538" y="2584450"/>
          <p14:tracePt t="13871" x="1427163" y="2584450"/>
          <p14:tracePt t="13879" x="1363663" y="2584450"/>
          <p14:tracePt t="13887" x="1300163" y="2584450"/>
          <p14:tracePt t="13898" x="1250950" y="2576513"/>
          <p14:tracePt t="13902" x="1227138" y="2576513"/>
          <p14:tracePt t="13911" x="1203325" y="2566988"/>
          <p14:tracePt t="13919" x="1195388" y="2559050"/>
          <p14:tracePt t="13927" x="1187450" y="2559050"/>
          <p14:tracePt t="13959" x="1187450" y="2551113"/>
          <p14:tracePt t="14175" x="1195388" y="2551113"/>
          <p14:tracePt t="14183" x="1195388" y="2543175"/>
          <p14:tracePt t="14191" x="1211263" y="2543175"/>
          <p14:tracePt t="14198" x="1227138" y="2543175"/>
          <p14:tracePt t="14207" x="1235075" y="2543175"/>
          <p14:tracePt t="14215" x="1250950" y="2535238"/>
          <p14:tracePt t="14223" x="1266825" y="2535238"/>
          <p14:tracePt t="14231" x="1284288" y="2535238"/>
          <p14:tracePt t="14239" x="1316038" y="2535238"/>
          <p14:tracePt t="14247" x="1339850" y="2535238"/>
          <p14:tracePt t="14255" x="1379538" y="2519363"/>
          <p14:tracePt t="14263" x="1419225" y="2519363"/>
          <p14:tracePt t="14271" x="1474788" y="2519363"/>
          <p14:tracePt t="14279" x="1538288" y="2511425"/>
          <p14:tracePt t="14287" x="1609725" y="2511425"/>
          <p14:tracePt t="14295" x="1690688" y="2511425"/>
          <p14:tracePt t="14303" x="1762125" y="2503488"/>
          <p14:tracePt t="14311" x="1825625" y="2503488"/>
          <p14:tracePt t="14319" x="1897063" y="2503488"/>
          <p14:tracePt t="14327" x="1968500" y="2495550"/>
          <p14:tracePt t="14335" x="2041525" y="2495550"/>
          <p14:tracePt t="14343" x="2097088" y="2487613"/>
          <p14:tracePt t="14351" x="2160588" y="2479675"/>
          <p14:tracePt t="14359" x="2216150" y="2479675"/>
          <p14:tracePt t="14367" x="2255838" y="2471738"/>
          <p14:tracePt t="14375" x="2303463" y="2463800"/>
          <p14:tracePt t="14383" x="2327275" y="2455863"/>
          <p14:tracePt t="14390" x="2351088" y="2447925"/>
          <p14:tracePt t="14398" x="2374900" y="2447925"/>
          <p14:tracePt t="14407" x="2400300" y="2439988"/>
          <p14:tracePt t="14414" x="2416175" y="2432050"/>
          <p14:tracePt t="14422" x="2432050" y="2424113"/>
          <p14:tracePt t="14431" x="2439988" y="2424113"/>
          <p14:tracePt t="14439" x="2447925" y="2416175"/>
          <p14:tracePt t="14455" x="2455863" y="2416175"/>
          <p14:tracePt t="14487" x="2463800" y="2416175"/>
          <p14:tracePt t="14655" x="2471738" y="2416175"/>
          <p14:tracePt t="14671" x="2479675" y="2416175"/>
          <p14:tracePt t="14679" x="2503488" y="2416175"/>
          <p14:tracePt t="14687" x="2527300" y="2416175"/>
          <p14:tracePt t="14695" x="2559050" y="2408238"/>
          <p14:tracePt t="14703" x="2590800" y="2408238"/>
          <p14:tracePt t="14711" x="2638425" y="2408238"/>
          <p14:tracePt t="14719" x="2693988" y="2408238"/>
          <p14:tracePt t="14727" x="2751138" y="2408238"/>
          <p14:tracePt t="14735" x="2822575" y="2408238"/>
          <p14:tracePt t="14743" x="2886075" y="2408238"/>
          <p14:tracePt t="14751" x="2965450" y="2400300"/>
          <p14:tracePt t="14759" x="3028950" y="2400300"/>
          <p14:tracePt t="14766" x="3076575" y="2400300"/>
          <p14:tracePt t="14775" x="3133725" y="2400300"/>
          <p14:tracePt t="14783" x="3173413" y="2384425"/>
          <p14:tracePt t="14791" x="3205163" y="2384425"/>
          <p14:tracePt t="14799" x="3221038" y="2384425"/>
          <p14:tracePt t="14807" x="3244850" y="2384425"/>
          <p14:tracePt t="14815" x="3252788" y="2384425"/>
          <p14:tracePt t="14887" x="3260725" y="2384425"/>
          <p14:tracePt t="15263" x="3268663" y="2392363"/>
          <p14:tracePt t="15279" x="3276600" y="2392363"/>
          <p14:tracePt t="15311" x="3284538" y="2392363"/>
          <p14:tracePt t="15327" x="3292475" y="2392363"/>
          <p14:tracePt t="15343" x="3300413" y="2392363"/>
          <p14:tracePt t="15663" x="3300413" y="2400300"/>
          <p14:tracePt t="15695" x="3300413" y="2408238"/>
          <p14:tracePt t="15823" x="3284538" y="2416175"/>
          <p14:tracePt t="15830" x="3268663" y="2416175"/>
          <p14:tracePt t="15839" x="3252788" y="2424113"/>
          <p14:tracePt t="15847" x="3236913" y="2424113"/>
          <p14:tracePt t="15855" x="3221038" y="2432050"/>
          <p14:tracePt t="15863" x="3205163" y="2432050"/>
          <p14:tracePt t="15871" x="3181350" y="2439988"/>
          <p14:tracePt t="15879" x="3165475" y="2439988"/>
          <p14:tracePt t="15898" x="3141663" y="2463800"/>
          <p14:tracePt t="15903" x="3125788" y="2463800"/>
          <p14:tracePt t="15911" x="3117850" y="2463800"/>
          <p14:tracePt t="15919" x="3109913" y="2471738"/>
          <p14:tracePt t="15926" x="3092450" y="2479675"/>
          <p14:tracePt t="15935" x="3084513" y="2479675"/>
          <p14:tracePt t="15942" x="3076575" y="2479675"/>
          <p14:tracePt t="15951" x="3060700" y="2479675"/>
          <p14:tracePt t="15959" x="3052763" y="2479675"/>
          <p14:tracePt t="15967" x="3044825" y="2487613"/>
          <p14:tracePt t="15974" x="3021013" y="2487613"/>
          <p14:tracePt t="15991" x="3013075" y="2495550"/>
          <p14:tracePt t="15998" x="2997200" y="2495550"/>
          <p14:tracePt t="16263" x="3005138" y="2495550"/>
          <p14:tracePt t="16271" x="3013075" y="2495550"/>
          <p14:tracePt t="16279" x="3028950" y="2495550"/>
          <p14:tracePt t="16287" x="3060700" y="2487613"/>
          <p14:tracePt t="16295" x="3100388" y="2487613"/>
          <p14:tracePt t="16303" x="3157538" y="2471738"/>
          <p14:tracePt t="16311" x="3213100" y="2463800"/>
          <p14:tracePt t="16319" x="3260725" y="2447925"/>
          <p14:tracePt t="16327" x="3308350" y="2447925"/>
          <p14:tracePt t="16335" x="3363913" y="2432050"/>
          <p14:tracePt t="16342" x="3411538" y="2424113"/>
          <p14:tracePt t="16350" x="3443288" y="2416175"/>
          <p14:tracePt t="16359" x="3476625" y="2416175"/>
          <p14:tracePt t="16367" x="3500438" y="2416175"/>
          <p14:tracePt t="16375" x="3524250" y="2416175"/>
          <p14:tracePt t="16382" x="3540125" y="2416175"/>
          <p14:tracePt t="16391" x="3548063" y="2424113"/>
          <p14:tracePt t="16399" x="3556000" y="2424113"/>
          <p14:tracePt t="16407" x="3571875" y="2432050"/>
          <p14:tracePt t="16415" x="3579813" y="2447925"/>
          <p14:tracePt t="16422" x="3603625" y="2455863"/>
          <p14:tracePt t="16431" x="3635375" y="2479675"/>
          <p14:tracePt t="16439" x="3651250" y="2495550"/>
          <p14:tracePt t="16447" x="3675063" y="2503488"/>
          <p14:tracePt t="16455" x="3690938" y="2511425"/>
          <p14:tracePt t="16463" x="3714750" y="2511425"/>
          <p14:tracePt t="16471" x="3730625" y="2519363"/>
          <p14:tracePt t="16478" x="3746500" y="2519363"/>
          <p14:tracePt t="16487" x="3762375" y="2527300"/>
          <p14:tracePt t="16494" x="3794125" y="2527300"/>
          <p14:tracePt t="16503" x="3817938" y="2527300"/>
          <p14:tracePt t="16511" x="3851275" y="2527300"/>
          <p14:tracePt t="16519" x="3898900" y="2535238"/>
          <p14:tracePt t="16527" x="3930650" y="2535238"/>
          <p14:tracePt t="16534" x="3970338" y="2535238"/>
          <p14:tracePt t="16543" x="4025900" y="2535238"/>
          <p14:tracePt t="16551" x="4089400" y="2535238"/>
          <p14:tracePt t="16559" x="4144963" y="2535238"/>
          <p14:tracePt t="16567" x="4210050" y="2535238"/>
          <p14:tracePt t="16575" x="4273550" y="2535238"/>
          <p14:tracePt t="16582" x="4344988" y="2535238"/>
          <p14:tracePt t="16591" x="4424363" y="2527300"/>
          <p14:tracePt t="16598" x="4471988" y="2527300"/>
          <p14:tracePt t="16607" x="4527550" y="2519363"/>
          <p14:tracePt t="16615" x="4576763" y="2519363"/>
          <p14:tracePt t="16623" x="4608513" y="2511425"/>
          <p14:tracePt t="16631" x="4632325" y="2511425"/>
          <p14:tracePt t="16639" x="4648200" y="2503488"/>
          <p14:tracePt t="16648" x="4664075" y="2503488"/>
          <p14:tracePt t="16880" x="4672013" y="2503488"/>
          <p14:tracePt t="16919" x="4679950" y="2503488"/>
          <p14:tracePt t="17039" x="4687888" y="2503488"/>
          <p14:tracePt t="17079" x="4695825" y="2503488"/>
          <p14:tracePt t="17143" x="4703763" y="2503488"/>
          <p14:tracePt t="17151" x="4711700" y="2503488"/>
          <p14:tracePt t="17167" x="4719638" y="2503488"/>
          <p14:tracePt t="17175" x="4735513" y="2503488"/>
          <p14:tracePt t="17191" x="4743450" y="2503488"/>
          <p14:tracePt t="17207" x="4751388" y="2503488"/>
          <p14:tracePt t="17214" x="4751388" y="2495550"/>
          <p14:tracePt t="17231" x="4759325" y="2495550"/>
          <p14:tracePt t="17255" x="4767263" y="2495550"/>
          <p14:tracePt t="17271" x="4775200" y="2495550"/>
          <p14:tracePt t="17279" x="4799013" y="2495550"/>
          <p14:tracePt t="17287" x="4806950" y="2495550"/>
          <p14:tracePt t="17295" x="4822825" y="2495550"/>
          <p14:tracePt t="17303" x="4846638" y="2495550"/>
          <p14:tracePt t="17311" x="4862513" y="2495550"/>
          <p14:tracePt t="17319" x="4886325" y="2495550"/>
          <p14:tracePt t="17327" x="4910138" y="2495550"/>
          <p14:tracePt t="17335" x="4951413" y="2503488"/>
          <p14:tracePt t="17343" x="4991100" y="2503488"/>
          <p14:tracePt t="17350" x="5038725" y="2511425"/>
          <p14:tracePt t="17358" x="5078413" y="2519363"/>
          <p14:tracePt t="17366" x="5126038" y="2519363"/>
          <p14:tracePt t="17374" x="5181600" y="2527300"/>
          <p14:tracePt t="17382" x="5221288" y="2527300"/>
          <p14:tracePt t="17391" x="5260975" y="2527300"/>
          <p14:tracePt t="17399" x="5300663" y="2527300"/>
          <p14:tracePt t="17406" x="5341938" y="2527300"/>
          <p14:tracePt t="17414" x="5381625" y="2527300"/>
          <p14:tracePt t="17423" x="5405438" y="2527300"/>
          <p14:tracePt t="17431" x="5429250" y="2527300"/>
          <p14:tracePt t="17438" x="5453063" y="2527300"/>
          <p14:tracePt t="17448" x="5476875" y="2527300"/>
          <p14:tracePt t="17455" x="5492750" y="2527300"/>
          <p14:tracePt t="17463" x="5500688" y="2527300"/>
          <p14:tracePt t="17471" x="5516563" y="2527300"/>
          <p14:tracePt t="17479" x="5524500" y="2527300"/>
          <p14:tracePt t="17487" x="5548313" y="2527300"/>
          <p14:tracePt t="17495" x="5556250" y="2527300"/>
          <p14:tracePt t="17503" x="5564188" y="2527300"/>
          <p14:tracePt t="17511" x="5572125" y="2527300"/>
          <p14:tracePt t="17519" x="5580063" y="2527300"/>
          <p14:tracePt t="17534" x="5595938" y="2527300"/>
          <p14:tracePt t="17551" x="5603875" y="2527300"/>
          <p14:tracePt t="17558" x="5603875" y="2535238"/>
          <p14:tracePt t="17575" x="5619750" y="2535238"/>
          <p14:tracePt t="17582" x="5627688" y="2535238"/>
          <p14:tracePt t="17591" x="5643563" y="2535238"/>
          <p14:tracePt t="17599" x="5659438" y="2535238"/>
          <p14:tracePt t="17607" x="5676900" y="2535238"/>
          <p14:tracePt t="17614" x="5700713" y="2535238"/>
          <p14:tracePt t="17623" x="5724525" y="2535238"/>
          <p14:tracePt t="17631" x="5748338" y="2535238"/>
          <p14:tracePt t="17639" x="5772150" y="2535238"/>
          <p14:tracePt t="17648" x="5795963" y="2535238"/>
          <p14:tracePt t="17655" x="5827713" y="2535238"/>
          <p14:tracePt t="17663" x="5851525" y="2535238"/>
          <p14:tracePt t="17671" x="5875338" y="2535238"/>
          <p14:tracePt t="17679" x="5907088" y="2535238"/>
          <p14:tracePt t="17687" x="5930900" y="2535238"/>
          <p14:tracePt t="17694" x="5962650" y="2535238"/>
          <p14:tracePt t="17703" x="5986463" y="2535238"/>
          <p14:tracePt t="17711" x="6010275" y="2535238"/>
          <p14:tracePt t="17719" x="6043613" y="2535238"/>
          <p14:tracePt t="17727" x="6083300" y="2535238"/>
          <p14:tracePt t="17735" x="6115050" y="2535238"/>
          <p14:tracePt t="17743" x="6154738" y="2535238"/>
          <p14:tracePt t="17750" x="6186488" y="2527300"/>
          <p14:tracePt t="17759" x="6234113" y="2527300"/>
          <p14:tracePt t="17767" x="6265863" y="2527300"/>
          <p14:tracePt t="17774" x="6297613" y="2527300"/>
          <p14:tracePt t="17782" x="6329363" y="2527300"/>
          <p14:tracePt t="17791" x="6361113" y="2527300"/>
          <p14:tracePt t="17798" x="6392863" y="2527300"/>
          <p14:tracePt t="17807" x="6434138" y="2527300"/>
          <p14:tracePt t="17815" x="6473825" y="2527300"/>
          <p14:tracePt t="17823" x="6513513" y="2527300"/>
          <p14:tracePt t="17831" x="6561138" y="2527300"/>
          <p14:tracePt t="17838" x="6592888" y="2527300"/>
          <p14:tracePt t="17847" x="6624638" y="2527300"/>
          <p14:tracePt t="17855" x="6648450" y="2527300"/>
          <p14:tracePt t="17862" x="6672263" y="2527300"/>
          <p14:tracePt t="17871" x="6688138" y="2527300"/>
          <p14:tracePt t="17879" x="6696075" y="2527300"/>
          <p14:tracePt t="17887" x="6711950" y="2527300"/>
          <p14:tracePt t="17895" x="6719888" y="2527300"/>
          <p14:tracePt t="17903" x="6727825" y="2527300"/>
          <p14:tracePt t="18039" x="6735763" y="2527300"/>
          <p14:tracePt t="18071" x="6743700" y="2519363"/>
          <p14:tracePt t="18078" x="6743700" y="2511425"/>
          <p14:tracePt t="18087" x="6751638" y="2511425"/>
          <p14:tracePt t="18094" x="6769100" y="2511425"/>
          <p14:tracePt t="18103" x="6777038" y="2503488"/>
          <p14:tracePt t="18110" x="6784975" y="2503488"/>
          <p14:tracePt t="18119" x="6800850" y="2503488"/>
          <p14:tracePt t="18126" x="6816725" y="2495550"/>
          <p14:tracePt t="18135" x="6840538" y="2495550"/>
          <p14:tracePt t="18142" x="6864350" y="2495550"/>
          <p14:tracePt t="18151" x="6888163" y="2495550"/>
          <p14:tracePt t="18159" x="6919913" y="2503488"/>
          <p14:tracePt t="18167" x="6951663" y="2503488"/>
          <p14:tracePt t="18175" x="6991350" y="2503488"/>
          <p14:tracePt t="18182" x="7015163" y="2503488"/>
          <p14:tracePt t="18191" x="7038975" y="2511425"/>
          <p14:tracePt t="18199" x="7062788" y="2511425"/>
          <p14:tracePt t="18207" x="7078663" y="2511425"/>
          <p14:tracePt t="18214" x="7094538" y="2519363"/>
          <p14:tracePt t="18223" x="7102475" y="2519363"/>
          <p14:tracePt t="18230" x="7118350" y="2519363"/>
          <p14:tracePt t="18239" x="7126288" y="2519363"/>
          <p14:tracePt t="18248" x="7135813" y="2519363"/>
          <p14:tracePt t="18263" x="7143750" y="2519363"/>
          <p14:tracePt t="18279" x="7151688" y="2519363"/>
          <p14:tracePt t="18295" x="7159625" y="2519363"/>
          <p14:tracePt t="18303" x="7167563" y="2519363"/>
          <p14:tracePt t="18343" x="7175500" y="2519363"/>
          <p14:tracePt t="18351" x="7183438" y="2519363"/>
          <p14:tracePt t="18359" x="7191375" y="2519363"/>
          <p14:tracePt t="18367" x="7207250" y="2519363"/>
          <p14:tracePt t="18374" x="7215188" y="2519363"/>
          <p14:tracePt t="18383" x="7231063" y="2519363"/>
          <p14:tracePt t="18390" x="7239000" y="2519363"/>
          <p14:tracePt t="18407" x="7246938" y="2519363"/>
          <p14:tracePt t="18414" x="7254875" y="2519363"/>
          <p14:tracePt t="18430" x="7262813" y="2519363"/>
          <p14:tracePt t="18439" x="7270750" y="2519363"/>
          <p14:tracePt t="18455" x="7286625" y="2519363"/>
          <p14:tracePt t="18471" x="7294563" y="2519363"/>
          <p14:tracePt t="18479" x="7302500" y="2519363"/>
          <p14:tracePt t="18759" x="7310438" y="2519363"/>
          <p14:tracePt t="18799" x="7318375" y="2519363"/>
          <p14:tracePt t="18887" x="7318375" y="2527300"/>
          <p14:tracePt t="18911" x="7318375" y="2535238"/>
          <p14:tracePt t="19063" x="7310438" y="2543175"/>
          <p14:tracePt t="19087" x="7302500" y="2543175"/>
          <p14:tracePt t="19095" x="7286625" y="2543175"/>
          <p14:tracePt t="19103" x="7286625" y="2551113"/>
          <p14:tracePt t="19111" x="7270750" y="2551113"/>
          <p14:tracePt t="19119" x="7254875" y="2566988"/>
          <p14:tracePt t="19127" x="7239000" y="2576513"/>
          <p14:tracePt t="19135" x="7215188" y="2584450"/>
          <p14:tracePt t="19143" x="7175500" y="2600325"/>
          <p14:tracePt t="19150" x="7143750" y="2616200"/>
          <p14:tracePt t="19159" x="7102475" y="2640013"/>
          <p14:tracePt t="19167" x="7046913" y="2663825"/>
          <p14:tracePt t="19175" x="6999288" y="2687638"/>
          <p14:tracePt t="19182" x="6943725" y="2703513"/>
          <p14:tracePt t="19191" x="6864350" y="2727325"/>
          <p14:tracePt t="19198" x="6800850" y="2759075"/>
          <p14:tracePt t="19207" x="6711950" y="2782888"/>
          <p14:tracePt t="19215" x="6632575" y="2814638"/>
          <p14:tracePt t="19223" x="6537325" y="2854325"/>
          <p14:tracePt t="19231" x="6450013" y="2886075"/>
          <p14:tracePt t="19239" x="6361113" y="2919413"/>
          <p14:tracePt t="19248" x="6273800" y="2943225"/>
          <p14:tracePt t="19255" x="6194425" y="2967038"/>
          <p14:tracePt t="19263" x="6115050" y="2998788"/>
          <p14:tracePt t="19271" x="6043613" y="3014663"/>
          <p14:tracePt t="19279" x="5978525" y="3030538"/>
          <p14:tracePt t="19286" x="5922963" y="3046413"/>
          <p14:tracePt t="19295" x="5875338" y="3054350"/>
          <p14:tracePt t="19303" x="5835650" y="3062288"/>
          <p14:tracePt t="19311" x="5788025" y="3070225"/>
          <p14:tracePt t="19319" x="5756275" y="3070225"/>
          <p14:tracePt t="19327" x="5708650" y="3078163"/>
          <p14:tracePt t="19335" x="5676900" y="3078163"/>
          <p14:tracePt t="19342" x="5643563" y="3078163"/>
          <p14:tracePt t="19351" x="5588000" y="3086100"/>
          <p14:tracePt t="19359" x="5548313" y="3086100"/>
          <p14:tracePt t="19367" x="5492750" y="3086100"/>
          <p14:tracePt t="19374" x="5437188" y="3094038"/>
          <p14:tracePt t="19383" x="5373688" y="3094038"/>
          <p14:tracePt t="19391" x="5310188" y="3101975"/>
          <p14:tracePt t="19399" x="5237163" y="3109913"/>
          <p14:tracePt t="19406" x="5173663" y="3109913"/>
          <p14:tracePt t="19414" x="5110163" y="3109913"/>
          <p14:tracePt t="19422" x="5046663" y="3109913"/>
          <p14:tracePt t="19430" x="4975225" y="3109913"/>
          <p14:tracePt t="19439" x="4926013" y="3109913"/>
          <p14:tracePt t="19447" x="4870450" y="3109913"/>
          <p14:tracePt t="19455" x="4822825" y="3109913"/>
          <p14:tracePt t="19463" x="4783138" y="3101975"/>
          <p14:tracePt t="19471" x="4743450" y="3094038"/>
          <p14:tracePt t="19478" x="4711700" y="3078163"/>
          <p14:tracePt t="19487" x="4695825" y="3070225"/>
          <p14:tracePt t="19495" x="4672013" y="3070225"/>
          <p14:tracePt t="19503" x="4656138" y="3062288"/>
          <p14:tracePt t="19510" x="4640263" y="3054350"/>
          <p14:tracePt t="19519" x="4632325" y="3054350"/>
          <p14:tracePt t="19527" x="4624388" y="3046413"/>
          <p14:tracePt t="19551" x="4616450" y="3038475"/>
          <p14:tracePt t="19559" x="4608513" y="3038475"/>
          <p14:tracePt t="19575" x="4600575" y="3038475"/>
          <p14:tracePt t="19599" x="4592638" y="3038475"/>
          <p14:tracePt t="19614" x="4576763" y="3038475"/>
          <p14:tracePt t="19622" x="4576763" y="3030538"/>
          <p14:tracePt t="19647" x="4567238" y="3030538"/>
          <p14:tracePt t="19670" x="4559300" y="3030538"/>
          <p14:tracePt t="19678" x="4551363" y="3030538"/>
          <p14:tracePt t="19751" x="4551363" y="3022600"/>
          <p14:tracePt t="19782" x="4551363" y="3014663"/>
          <p14:tracePt t="19790" x="4551363" y="3006725"/>
          <p14:tracePt t="19807" x="4551363" y="2998788"/>
          <p14:tracePt t="19823" x="4551363" y="2990850"/>
          <p14:tracePt t="19839" x="4551363" y="2982913"/>
          <p14:tracePt t="19847" x="4551363" y="2974975"/>
          <p14:tracePt t="19855" x="4551363" y="2959100"/>
          <p14:tracePt t="19863" x="4559300" y="2959100"/>
          <p14:tracePt t="19870" x="4559300" y="2951163"/>
          <p14:tracePt t="19878" x="4567238" y="2935288"/>
          <p14:tracePt t="19897" x="4584700" y="2919413"/>
          <p14:tracePt t="19903" x="4592638" y="2909888"/>
          <p14:tracePt t="19911" x="4600575" y="2894013"/>
          <p14:tracePt t="19919" x="4608513" y="2894013"/>
          <p14:tracePt t="19927" x="4616450" y="2886075"/>
          <p14:tracePt t="19935" x="4624388" y="2870200"/>
          <p14:tracePt t="19943" x="4632325" y="2862263"/>
          <p14:tracePt t="19951" x="4640263" y="2854325"/>
          <p14:tracePt t="19959" x="4648200" y="2854325"/>
          <p14:tracePt t="19967" x="4656138" y="2838450"/>
          <p14:tracePt t="19974" x="4672013" y="2838450"/>
          <p14:tracePt t="19983" x="4672013" y="2830513"/>
          <p14:tracePt t="20166" x="4679950" y="2830513"/>
          <p14:tracePt t="20191" x="4679950" y="2838450"/>
          <p14:tracePt t="20207" x="4695825" y="2838450"/>
          <p14:tracePt t="20223" x="4695825" y="2846388"/>
          <p14:tracePt t="20230" x="4703763" y="2846388"/>
          <p14:tracePt t="20255" x="4719638" y="2846388"/>
          <p14:tracePt t="20271" x="4727575" y="2846388"/>
          <p14:tracePt t="20295" x="4735513" y="2846388"/>
          <p14:tracePt t="20302" x="4743450" y="2846388"/>
          <p14:tracePt t="20311" x="4751388" y="2846388"/>
          <p14:tracePt t="20327" x="4759325" y="2846388"/>
          <p14:tracePt t="20335" x="4767263" y="2846388"/>
          <p14:tracePt t="20351" x="4775200" y="2838450"/>
          <p14:tracePt t="20559" x="4783138" y="2838450"/>
          <p14:tracePt t="20583" x="4791075" y="2838450"/>
          <p14:tracePt t="20598" x="4799013" y="2838450"/>
          <p14:tracePt t="20623" x="4799013" y="2846388"/>
          <p14:tracePt t="20678" x="4806950" y="2846388"/>
          <p14:tracePt t="20719" x="4814888" y="2846388"/>
          <p14:tracePt t="20743" x="4822825" y="2846388"/>
          <p14:tracePt t="20751" x="4830763" y="2846388"/>
          <p14:tracePt t="20775" x="4838700" y="2846388"/>
          <p14:tracePt t="20791" x="4846638" y="2846388"/>
          <p14:tracePt t="21543" x="4854575" y="2846388"/>
          <p14:tracePt t="21727" x="4862513" y="2846388"/>
          <p14:tracePt t="22287" x="4870450" y="2846388"/>
          <p14:tracePt t="22679" x="4878388" y="2838450"/>
          <p14:tracePt t="22695" x="4886325" y="2838450"/>
          <p14:tracePt t="22703" x="4886325" y="2830513"/>
          <p14:tracePt t="22710" x="4894263" y="2830513"/>
          <p14:tracePt t="22727" x="4894263" y="2822575"/>
          <p14:tracePt t="22743" x="4902200" y="2822575"/>
          <p14:tracePt t="23559" x="4894263" y="2822575"/>
          <p14:tracePt t="23566" x="4878388" y="2822575"/>
          <p14:tracePt t="23583" x="4862513" y="2822575"/>
          <p14:tracePt t="23590" x="4846638" y="2822575"/>
          <p14:tracePt t="23598" x="4830763" y="2830513"/>
          <p14:tracePt t="23606" x="4791075" y="2838450"/>
          <p14:tracePt t="23615" x="4759325" y="2854325"/>
          <p14:tracePt t="23622" x="4727575" y="2862263"/>
          <p14:tracePt t="23631" x="4664075" y="2886075"/>
          <p14:tracePt t="23639" x="4624388" y="2909888"/>
          <p14:tracePt t="23647" x="4551363" y="2935288"/>
          <p14:tracePt t="23654" x="4487863" y="2951163"/>
          <p14:tracePt t="23662" x="4416425" y="2982913"/>
          <p14:tracePt t="23670" x="4329113" y="3006725"/>
          <p14:tracePt t="23678" x="4241800" y="3046413"/>
          <p14:tracePt t="23687" x="4144963" y="3070225"/>
          <p14:tracePt t="23694" x="4049713" y="3109913"/>
          <p14:tracePt t="23703" x="3922713" y="3133725"/>
          <p14:tracePt t="23711" x="3770313" y="3181350"/>
          <p14:tracePt t="23719" x="3635375" y="3228975"/>
          <p14:tracePt t="23727" x="3500438" y="3286125"/>
          <p14:tracePt t="23735" x="3363913" y="3325813"/>
          <p14:tracePt t="23743" x="3236913" y="3357563"/>
          <p14:tracePt t="23751" x="3100388" y="3405188"/>
          <p14:tracePt t="23758" x="2973388" y="3436938"/>
          <p14:tracePt t="23766" x="2862263" y="3476625"/>
          <p14:tracePt t="23774" x="2751138" y="3508375"/>
          <p14:tracePt t="23782" x="2662238" y="3548063"/>
          <p14:tracePt t="23791" x="2551113" y="3579813"/>
          <p14:tracePt t="23798" x="2463800" y="3613150"/>
          <p14:tracePt t="23806" x="2384425" y="3644900"/>
          <p14:tracePt t="23814" x="2319338" y="3676650"/>
          <p14:tracePt t="23822" x="2263775" y="3700463"/>
          <p14:tracePt t="23831" x="2216150" y="3708400"/>
          <p14:tracePt t="23838" x="2184400" y="3732213"/>
          <p14:tracePt t="23847" x="2152650" y="3748088"/>
          <p14:tracePt t="23855" x="2136775" y="3748088"/>
          <p14:tracePt t="23863" x="2120900" y="3756025"/>
          <p14:tracePt t="23871" x="2120900" y="3763963"/>
          <p14:tracePt t="23879" x="2112963" y="3763963"/>
          <p14:tracePt t="23898" x="2105025" y="3763963"/>
          <p14:tracePt t="23902" x="2105025" y="3771900"/>
          <p14:tracePt t="23918" x="2089150" y="3779838"/>
          <p14:tracePt t="23927" x="2089150" y="3787775"/>
          <p14:tracePt t="23935" x="2073275" y="3795713"/>
          <p14:tracePt t="23951" x="2065338" y="3803650"/>
          <p14:tracePt t="23958" x="2065338" y="3811588"/>
          <p14:tracePt t="23967" x="2057400" y="3811588"/>
          <p14:tracePt t="23975" x="2057400" y="3819525"/>
          <p14:tracePt t="24279" x="2073275" y="3819525"/>
          <p14:tracePt t="24287" x="2081213" y="3819525"/>
          <p14:tracePt t="24295" x="2097088" y="3819525"/>
          <p14:tracePt t="24303" x="2120900" y="3819525"/>
          <p14:tracePt t="24310" x="2136775" y="3819525"/>
          <p14:tracePt t="24318" x="2160588" y="3819525"/>
          <p14:tracePt t="24327" x="2192338" y="3819525"/>
          <p14:tracePt t="24334" x="2224088" y="3819525"/>
          <p14:tracePt t="24343" x="2279650" y="3819525"/>
          <p14:tracePt t="24351" x="2319338" y="3819525"/>
          <p14:tracePt t="24358" x="2374900" y="3827463"/>
          <p14:tracePt t="24366" x="2447925" y="3827463"/>
          <p14:tracePt t="24375" x="2527300" y="3827463"/>
          <p14:tracePt t="24383" x="2598738" y="3835400"/>
          <p14:tracePt t="24391" x="2686050" y="3835400"/>
          <p14:tracePt t="24399" x="2767013" y="3835400"/>
          <p14:tracePt t="24407" x="2854325" y="3835400"/>
          <p14:tracePt t="24415" x="2933700" y="3835400"/>
          <p14:tracePt t="24423" x="3021013" y="3835400"/>
          <p14:tracePt t="24430" x="3100388" y="3835400"/>
          <p14:tracePt t="24439" x="3181350" y="3827463"/>
          <p14:tracePt t="24447" x="3244850" y="3827463"/>
          <p14:tracePt t="24455" x="3308350" y="3827463"/>
          <p14:tracePt t="24462" x="3363913" y="3819525"/>
          <p14:tracePt t="24470" x="3395663" y="3819525"/>
          <p14:tracePt t="24478" x="3443288" y="3811588"/>
          <p14:tracePt t="24486" x="3476625" y="3811588"/>
          <p14:tracePt t="24494" x="3500438" y="3811588"/>
          <p14:tracePt t="24502" x="3516313" y="3811588"/>
          <p14:tracePt t="24510" x="3540125" y="3811588"/>
          <p14:tracePt t="24519" x="3548063" y="3811588"/>
          <p14:tracePt t="24526" x="3563938" y="3811588"/>
          <p14:tracePt t="24543" x="3571875" y="3811588"/>
          <p14:tracePt t="24551" x="3579813" y="3811588"/>
          <p14:tracePt t="24567" x="3587750" y="3803650"/>
          <p14:tracePt t="24583" x="3595688" y="3803650"/>
          <p14:tracePt t="24591" x="3611563" y="3803650"/>
          <p14:tracePt t="24598" x="3627438" y="3803650"/>
          <p14:tracePt t="24614" x="3635375" y="3803650"/>
          <p14:tracePt t="24623" x="3659188" y="3795713"/>
          <p14:tracePt t="24630" x="3675063" y="3795713"/>
          <p14:tracePt t="24639" x="3690938" y="3795713"/>
          <p14:tracePt t="24655" x="3698875" y="3795713"/>
          <p14:tracePt t="24663" x="3698875" y="3787775"/>
          <p14:tracePt t="24686" x="3706813" y="3787775"/>
          <p14:tracePt t="25503" x="3714750" y="3787775"/>
          <p14:tracePt t="25511" x="3722688" y="3787775"/>
          <p14:tracePt t="25518" x="3738563" y="3795713"/>
          <p14:tracePt t="25527" x="3762375" y="3795713"/>
          <p14:tracePt t="25534" x="3786188" y="3803650"/>
          <p14:tracePt t="25543" x="3817938" y="3811588"/>
          <p14:tracePt t="25551" x="3851275" y="3827463"/>
          <p14:tracePt t="25559" x="3875088" y="3835400"/>
          <p14:tracePt t="25567" x="3906838" y="3843338"/>
          <p14:tracePt t="25574" x="3954463" y="3859213"/>
          <p14:tracePt t="25583" x="3994150" y="3875088"/>
          <p14:tracePt t="25590" x="4025900" y="3890963"/>
          <p14:tracePt t="25598" x="4073525" y="3906838"/>
          <p14:tracePt t="25606" x="4129088" y="3914775"/>
          <p14:tracePt t="25615" x="4160838" y="3914775"/>
          <p14:tracePt t="25622" x="4217988" y="3922713"/>
          <p14:tracePt t="25631" x="4257675" y="3922713"/>
          <p14:tracePt t="25639" x="4305300" y="3922713"/>
          <p14:tracePt t="25647" x="4360863" y="3922713"/>
          <p14:tracePt t="25655" x="4424363" y="3922713"/>
          <p14:tracePt t="25662" x="4495800" y="3922713"/>
          <p14:tracePt t="25671" x="4584700" y="3922713"/>
          <p14:tracePt t="25678" x="4656138" y="3922713"/>
          <p14:tracePt t="25687" x="4743450" y="3922713"/>
          <p14:tracePt t="25695" x="4814888" y="3922713"/>
          <p14:tracePt t="25702" x="4878388" y="3922713"/>
          <p14:tracePt t="25710" x="4943475" y="3922713"/>
          <p14:tracePt t="25719" x="4983163" y="3922713"/>
          <p14:tracePt t="25726" x="5038725" y="3922713"/>
          <p14:tracePt t="25735" x="5094288" y="3922713"/>
          <p14:tracePt t="25742" x="5126038" y="3914775"/>
          <p14:tracePt t="25751" x="5173663" y="3906838"/>
          <p14:tracePt t="25758" x="5197475" y="3898900"/>
          <p14:tracePt t="25767" x="5237163" y="3890963"/>
          <p14:tracePt t="25774" x="5260975" y="3890963"/>
          <p14:tracePt t="25783" x="5292725" y="3883025"/>
          <p14:tracePt t="25790" x="5326063" y="3875088"/>
          <p14:tracePt t="25799" x="5357813" y="3875088"/>
          <p14:tracePt t="25807" x="5381625" y="3875088"/>
          <p14:tracePt t="25814" x="5397500" y="3867150"/>
          <p14:tracePt t="25822" x="5429250" y="3859213"/>
          <p14:tracePt t="25830" x="5453063" y="3851275"/>
          <p14:tracePt t="25839" x="5461000" y="3843338"/>
          <p14:tracePt t="25848" x="5476875" y="3835400"/>
          <p14:tracePt t="25854" x="5484813" y="3827463"/>
          <p14:tracePt t="25863" x="5492750" y="3827463"/>
          <p14:tracePt t="25871" x="5492750" y="3819525"/>
          <p14:tracePt t="26463" x="5500688" y="3811588"/>
          <p14:tracePt t="26471" x="5500688" y="3803650"/>
          <p14:tracePt t="26478" x="5500688" y="3795713"/>
          <p14:tracePt t="26502" x="5508625" y="3779838"/>
          <p14:tracePt t="26583" x="5508625" y="3787775"/>
          <p14:tracePt t="26590" x="5492750" y="3795713"/>
          <p14:tracePt t="26607" x="5468938" y="3811588"/>
          <p14:tracePt t="26614" x="5445125" y="3827463"/>
          <p14:tracePt t="26623" x="5405438" y="3835400"/>
          <p14:tracePt t="26631" x="5365750" y="3851275"/>
          <p14:tracePt t="26639" x="5318125" y="3867150"/>
          <p14:tracePt t="26647" x="5245100" y="3883025"/>
          <p14:tracePt t="26655" x="5189538" y="3898900"/>
          <p14:tracePt t="26663" x="5126038" y="3922713"/>
          <p14:tracePt t="26671" x="5062538" y="3956050"/>
          <p14:tracePt t="26679" x="4983163" y="3971925"/>
          <p14:tracePt t="26687" x="4918075" y="3995738"/>
          <p14:tracePt t="26695" x="4846638" y="4019550"/>
          <p14:tracePt t="26703" x="4775200" y="4035425"/>
          <p14:tracePt t="26710" x="4719638" y="4051300"/>
          <p14:tracePt t="26718" x="4640263" y="4067175"/>
          <p14:tracePt t="26726" x="4584700" y="4083050"/>
          <p14:tracePt t="26734" x="4511675" y="4098925"/>
          <p14:tracePt t="26742" x="4440238" y="4106863"/>
          <p14:tracePt t="26750" x="4376738" y="4114800"/>
          <p14:tracePt t="26758" x="4313238" y="4130675"/>
          <p14:tracePt t="26766" x="4249738" y="4138613"/>
          <p14:tracePt t="26774" x="4176713" y="4162425"/>
          <p14:tracePt t="26782" x="4129088" y="4162425"/>
          <p14:tracePt t="26790" x="4057650" y="4178300"/>
          <p14:tracePt t="26798" x="3994150" y="4186238"/>
          <p14:tracePt t="26807" x="3938588" y="4202113"/>
          <p14:tracePt t="26814" x="3875088" y="4210050"/>
          <p14:tracePt t="26822" x="3810000" y="4225925"/>
          <p14:tracePt t="26830" x="3762375" y="4233863"/>
          <p14:tracePt t="26839" x="3706813" y="4241800"/>
          <p14:tracePt t="26847" x="3667125" y="4257675"/>
          <p14:tracePt t="26855" x="3619500" y="4273550"/>
          <p14:tracePt t="26862" x="3579813" y="4281488"/>
          <p14:tracePt t="26871" x="3540125" y="4291013"/>
          <p14:tracePt t="26879" x="3492500" y="4298950"/>
          <p14:tracePt t="26897" x="3403600" y="4314825"/>
          <p14:tracePt t="26903" x="3355975" y="4330700"/>
          <p14:tracePt t="26910" x="3308350" y="4338638"/>
          <p14:tracePt t="26918" x="3276600" y="4354513"/>
          <p14:tracePt t="26926" x="3244850" y="4362450"/>
          <p14:tracePt t="26935" x="3221038" y="4362450"/>
          <p14:tracePt t="26942" x="3205163" y="4362450"/>
          <p14:tracePt t="26951" x="3197225" y="4362450"/>
          <p14:tracePt t="26959" x="3197225" y="4370388"/>
          <p14:tracePt t="26975" x="3189288" y="4370388"/>
          <p14:tracePt t="27095" x="3189288" y="4362450"/>
          <p14:tracePt t="27839" x="3181350" y="4362450"/>
          <p14:tracePt t="27862" x="3173413" y="4362450"/>
          <p14:tracePt t="27871" x="3173413" y="4370388"/>
          <p14:tracePt t="27887" x="3165475" y="4370388"/>
          <p14:tracePt t="27959" x="3157538" y="4378325"/>
          <p14:tracePt t="27983" x="3149600" y="4386263"/>
          <p14:tracePt t="27999" x="3141663" y="4386263"/>
          <p14:tracePt t="28087" x="3133725" y="4386263"/>
          <p14:tracePt t="28102" x="3133725" y="4394200"/>
          <p14:tracePt t="28167" x="3125788" y="4394200"/>
          <p14:tracePt t="28446" x="3117850" y="4402138"/>
          <p14:tracePt t="28503" x="3117850" y="4410075"/>
          <p14:tracePt t="28527" x="3109913" y="4418013"/>
          <p14:tracePt t="28551" x="3109913" y="4425950"/>
          <p14:tracePt t="28566" x="3100388" y="4425950"/>
          <p14:tracePt t="28582" x="3100388" y="4433888"/>
          <p14:tracePt t="28598" x="3100388" y="4441825"/>
          <p14:tracePt t="28606" x="3100388" y="4449763"/>
          <p14:tracePt t="28623" x="3100388" y="4457700"/>
          <p14:tracePt t="28631" x="3092450" y="4465638"/>
          <p14:tracePt t="28639" x="3092450" y="4473575"/>
          <p14:tracePt t="28647" x="3092450" y="4481513"/>
          <p14:tracePt t="28663" x="3092450" y="4489450"/>
          <p14:tracePt t="28679" x="3092450" y="4497388"/>
          <p14:tracePt t="28687" x="3092450" y="4505325"/>
          <p14:tracePt t="28878" x="3092450" y="4513263"/>
          <p14:tracePt t="28894" x="3092450" y="4529138"/>
          <p14:tracePt t="28910" x="3092450" y="4537075"/>
          <p14:tracePt t="28919" x="3092450" y="4545013"/>
          <p14:tracePt t="28926" x="3092450" y="4552950"/>
          <p14:tracePt t="28935" x="3092450" y="4560888"/>
          <p14:tracePt t="28942" x="3092450" y="4568825"/>
          <p14:tracePt t="28951" x="3092450" y="4576763"/>
          <p14:tracePt t="28966" x="3092450" y="4592638"/>
          <p14:tracePt t="32278" x="3092450" y="4576763"/>
          <p14:tracePt t="32286" x="3084513" y="4552950"/>
          <p14:tracePt t="32294" x="3076575" y="4552950"/>
          <p14:tracePt t="32302" x="3068638" y="4537075"/>
          <p14:tracePt t="32310" x="3068638" y="4529138"/>
          <p14:tracePt t="32319" x="3068638" y="4505325"/>
          <p14:tracePt t="32326" x="3068638" y="4497388"/>
          <p14:tracePt t="32334" x="3060700" y="4489450"/>
          <p14:tracePt t="32342" x="3060700" y="4473575"/>
          <p14:tracePt t="32358" x="3060700" y="4465638"/>
          <p14:tracePt t="32375" x="3060700" y="4457700"/>
          <p14:tracePt t="32382" x="3060700" y="4449763"/>
          <p14:tracePt t="32390" x="3060700" y="4441825"/>
          <p14:tracePt t="32398" x="3060700" y="4425950"/>
          <p14:tracePt t="32414" x="3060700" y="4418013"/>
          <p14:tracePt t="32422" x="3060700" y="4410075"/>
          <p14:tracePt t="32438" x="3060700" y="4402138"/>
          <p14:tracePt t="32447" x="3052763" y="4394200"/>
          <p14:tracePt t="32454" x="3052763" y="4386263"/>
          <p14:tracePt t="32463" x="3044825" y="4386263"/>
          <p14:tracePt t="32471" x="3044825" y="4370388"/>
          <p14:tracePt t="32487" x="3036888" y="4362450"/>
          <p14:tracePt t="32502" x="3028950" y="4354513"/>
          <p14:tracePt t="32518" x="3028950" y="4338638"/>
          <p14:tracePt t="32526" x="3021013" y="4330700"/>
          <p14:tracePt t="32534" x="3013075" y="4322763"/>
          <p14:tracePt t="32542" x="3005138" y="4306888"/>
          <p14:tracePt t="32550" x="2997200" y="4291013"/>
          <p14:tracePt t="32558" x="2997200" y="4281488"/>
          <p14:tracePt t="32566" x="2989263" y="4257675"/>
          <p14:tracePt t="32575" x="2989263" y="4249738"/>
          <p14:tracePt t="32582" x="2981325" y="4241800"/>
          <p14:tracePt t="32590" x="2981325" y="4225925"/>
          <p14:tracePt t="32598" x="2981325" y="4210050"/>
          <p14:tracePt t="32606" x="2973388" y="4194175"/>
          <p14:tracePt t="32614" x="2973388" y="4186238"/>
          <p14:tracePt t="32622" x="2973388" y="4170363"/>
          <p14:tracePt t="32630" x="2973388" y="4154488"/>
          <p14:tracePt t="32639" x="2973388" y="4138613"/>
          <p14:tracePt t="32647" x="2965450" y="4122738"/>
          <p14:tracePt t="32655" x="2957513" y="4114800"/>
          <p14:tracePt t="32663" x="2957513" y="4098925"/>
          <p14:tracePt t="32670" x="2957513" y="4083050"/>
          <p14:tracePt t="32678" x="2949575" y="4075113"/>
          <p14:tracePt t="32686" x="2933700" y="4051300"/>
          <p14:tracePt t="32694" x="2933700" y="4027488"/>
          <p14:tracePt t="32702" x="2925763" y="4019550"/>
          <p14:tracePt t="32710" x="2917825" y="3995738"/>
          <p14:tracePt t="32718" x="2917825" y="3987800"/>
          <p14:tracePt t="32726" x="2917825" y="3963988"/>
          <p14:tracePt t="32734" x="2917825" y="3948113"/>
          <p14:tracePt t="32742" x="2909888" y="3930650"/>
          <p14:tracePt t="32750" x="2909888" y="3922713"/>
          <p14:tracePt t="32758" x="2909888" y="3914775"/>
          <p14:tracePt t="32767" x="2909888" y="3898900"/>
          <p14:tracePt t="32774" x="2901950" y="3890963"/>
          <p14:tracePt t="32782" x="2901950" y="3883025"/>
          <p14:tracePt t="32790" x="2901950" y="3875088"/>
          <p14:tracePt t="32815" x="2901950" y="3867150"/>
          <p14:tracePt t="32839" x="2901950" y="3859213"/>
          <p14:tracePt t="32847" x="2901950" y="3851275"/>
          <p14:tracePt t="32879" x="2901950" y="3843338"/>
          <p14:tracePt t="32886" x="2901950" y="3835400"/>
          <p14:tracePt t="33135" x="2901950" y="3827463"/>
          <p14:tracePt t="33142" x="2925763" y="3819525"/>
          <p14:tracePt t="33150" x="2925763" y="3803650"/>
          <p14:tracePt t="33158" x="2933700" y="3803650"/>
          <p14:tracePt t="33166" x="2933700" y="3795713"/>
          <p14:tracePt t="33174" x="2949575" y="3795713"/>
          <p14:tracePt t="33182" x="2957513" y="3787775"/>
          <p14:tracePt t="33190" x="2965450" y="3779838"/>
          <p14:tracePt t="33198" x="2981325" y="3779838"/>
          <p14:tracePt t="33207" x="2989263" y="3779838"/>
          <p14:tracePt t="33214" x="2997200" y="3779838"/>
          <p14:tracePt t="33223" x="3005138" y="3771900"/>
          <p14:tracePt t="33246" x="3013075" y="3771900"/>
          <p14:tracePt t="33254" x="3021013" y="3771900"/>
          <p14:tracePt t="33343" x="3021013" y="3763963"/>
          <p14:tracePt t="33479" x="3028950" y="3763963"/>
          <p14:tracePt t="33639" x="3021013" y="3763963"/>
          <p14:tracePt t="33646" x="3005138" y="3763963"/>
          <p14:tracePt t="33655" x="2997200" y="3763963"/>
          <p14:tracePt t="33664" x="2989263" y="3763963"/>
          <p14:tracePt t="33695" x="2989263" y="3756025"/>
          <p14:tracePt t="33767" x="2981325" y="3756025"/>
          <p14:tracePt t="33782" x="2957513" y="3756025"/>
          <p14:tracePt t="33790" x="2949575" y="3756025"/>
          <p14:tracePt t="33798" x="2933700" y="3756025"/>
          <p14:tracePt t="33807" x="2917825" y="3756025"/>
          <p14:tracePt t="52006" x="2925763" y="3756025"/>
          <p14:tracePt t="52014" x="2949575" y="3756025"/>
          <p14:tracePt t="52022" x="2957513" y="3756025"/>
          <p14:tracePt t="52046" x="2941638" y="3740150"/>
          <p14:tracePt t="52054" x="2917825" y="3692525"/>
          <p14:tracePt t="52062" x="2901950" y="3629025"/>
          <p14:tracePt t="52070" x="2901950" y="3563938"/>
          <p14:tracePt t="52079" x="2886075" y="3532188"/>
          <p14:tracePt t="52086" x="2878138" y="3476625"/>
          <p14:tracePt t="52382" x="2830513" y="3500438"/>
          <p14:tracePt t="52391" x="2759075" y="3540125"/>
          <p14:tracePt t="52398" x="2701925" y="3587750"/>
          <p14:tracePt t="52407" x="2662238" y="3660775"/>
          <p14:tracePt t="52414" x="2622550" y="3708400"/>
          <p14:tracePt t="52422" x="2614613" y="3732213"/>
          <p14:tracePt t="52431" x="2614613" y="3748088"/>
          <p14:tracePt t="52438" x="2614613" y="3756025"/>
          <p14:tracePt t="52446" x="2638425" y="3763963"/>
          <p14:tracePt t="52454" x="2662238" y="3771900"/>
          <p14:tracePt t="52462" x="2701925" y="3779838"/>
          <p14:tracePt t="52470" x="2741613" y="3787775"/>
          <p14:tracePt t="52479" x="2767013" y="3787775"/>
          <p14:tracePt t="52486" x="2798763" y="3787775"/>
          <p14:tracePt t="52494" x="2814638" y="3787775"/>
          <p14:tracePt t="52502" x="2830513" y="3787775"/>
          <p14:tracePt t="52510" x="2862263" y="3787775"/>
          <p14:tracePt t="52518" x="2878138" y="3779838"/>
          <p14:tracePt t="52526" x="2901950" y="3771900"/>
          <p14:tracePt t="52534" x="2925763" y="3771900"/>
          <p14:tracePt t="52542" x="2965450" y="3756025"/>
          <p14:tracePt t="52550" x="2989263" y="3748088"/>
          <p14:tracePt t="52558" x="3021013" y="3732213"/>
          <p14:tracePt t="52566" x="3060700" y="3724275"/>
          <p14:tracePt t="52575" x="3100388" y="3708400"/>
          <p14:tracePt t="52582" x="3149600" y="3692525"/>
          <p14:tracePt t="52590" x="3197225" y="3676650"/>
          <p14:tracePt t="52598" x="3244850" y="3644900"/>
          <p14:tracePt t="52606" x="3308350" y="3621088"/>
          <p14:tracePt t="52614" x="3371850" y="3595688"/>
          <p14:tracePt t="52622" x="3459163" y="3563938"/>
          <p14:tracePt t="52630" x="3548063" y="3532188"/>
          <p14:tracePt t="52638" x="3635375" y="3492500"/>
          <p14:tracePt t="52647" x="3754438" y="3468688"/>
          <p14:tracePt t="52654" x="3930650" y="3421063"/>
          <p14:tracePt t="52662" x="4097338" y="3389313"/>
          <p14:tracePt t="52670" x="4329113" y="3349625"/>
          <p14:tracePt t="52679" x="4543425" y="3333750"/>
          <p14:tracePt t="52686" x="4775200" y="3309938"/>
          <p14:tracePt t="52694" x="4983163" y="3286125"/>
          <p14:tracePt t="52702" x="5181600" y="3262313"/>
          <p14:tracePt t="52710" x="5365750" y="3236913"/>
          <p14:tracePt t="52718" x="5540375" y="3205163"/>
          <p14:tracePt t="52726" x="5676900" y="3181350"/>
          <p14:tracePt t="52734" x="5835650" y="3181350"/>
          <p14:tracePt t="52742" x="5986463" y="3181350"/>
          <p14:tracePt t="52750" x="6162675" y="3189288"/>
          <p14:tracePt t="52758" x="6297613" y="3189288"/>
          <p14:tracePt t="52766" x="6450013" y="3189288"/>
          <p14:tracePt t="52774" x="6584950" y="3189288"/>
          <p14:tracePt t="52782" x="6696075" y="3149600"/>
          <p14:tracePt t="52790" x="6784975" y="3109913"/>
          <p14:tracePt t="52798" x="6848475" y="3078163"/>
          <p14:tracePt t="52806" x="6888163" y="3038475"/>
          <p14:tracePt t="52814" x="6904038" y="3014663"/>
          <p14:tracePt t="52822" x="6911975" y="2990850"/>
          <p14:tracePt t="53102" x="6911975" y="2974975"/>
          <p14:tracePt t="53110" x="6911975" y="2982913"/>
          <p14:tracePt t="53118" x="6911975" y="2990850"/>
          <p14:tracePt t="53127" x="6919913" y="3054350"/>
          <p14:tracePt t="53134" x="6927850" y="3109913"/>
          <p14:tracePt t="53142" x="6943725" y="3157538"/>
          <p14:tracePt t="53150" x="6959600" y="3205163"/>
          <p14:tracePt t="53159" x="6975475" y="3221038"/>
          <p14:tracePt t="53167" x="6991350" y="3236913"/>
          <p14:tracePt t="53174" x="7015163" y="3262313"/>
          <p14:tracePt t="53182" x="7031038" y="3270250"/>
          <p14:tracePt t="53191" x="7046913" y="3270250"/>
          <p14:tracePt t="53198" x="7070725" y="3278188"/>
          <p14:tracePt t="53207" x="7094538" y="3286125"/>
          <p14:tracePt t="53214" x="7118350" y="3294063"/>
          <p14:tracePt t="53222" x="7135813" y="3294063"/>
          <p14:tracePt t="53230" x="7151688" y="3294063"/>
          <p14:tracePt t="53238" x="7167563" y="3294063"/>
          <p14:tracePt t="53246" x="7183438" y="3294063"/>
          <p14:tracePt t="53254" x="7199313" y="3294063"/>
          <p14:tracePt t="53262" x="7215188" y="3294063"/>
          <p14:tracePt t="53270" x="7246938" y="3294063"/>
          <p14:tracePt t="53279" x="7262813" y="3294063"/>
          <p14:tracePt t="53286" x="7286625" y="3294063"/>
          <p14:tracePt t="53294" x="7310438" y="3294063"/>
          <p14:tracePt t="53302" x="7334250" y="3294063"/>
          <p14:tracePt t="53310" x="7373938" y="3294063"/>
          <p14:tracePt t="53318" x="7405688" y="3294063"/>
          <p14:tracePt t="53326" x="7453313" y="3286125"/>
          <p14:tracePt t="53334" x="7510463" y="3286125"/>
          <p14:tracePt t="53342" x="7558088" y="3278188"/>
          <p14:tracePt t="53350" x="7613650" y="3270250"/>
          <p14:tracePt t="53358" x="7677150" y="3270250"/>
          <p14:tracePt t="53366" x="7740650" y="3270250"/>
          <p14:tracePt t="53374" x="7820025" y="3270250"/>
          <p14:tracePt t="53382" x="7885113" y="3270250"/>
          <p14:tracePt t="53390" x="7956550" y="3270250"/>
          <p14:tracePt t="53398" x="8020050" y="3270250"/>
          <p14:tracePt t="53407" x="8083550" y="3262313"/>
          <p14:tracePt t="53414" x="8162925" y="3252788"/>
          <p14:tracePt t="53422" x="8226425" y="3252788"/>
          <p14:tracePt t="53430" x="8275638" y="3252788"/>
          <p14:tracePt t="53439" x="8355013" y="3236913"/>
          <p14:tracePt t="53446" x="8418513" y="3228975"/>
          <p14:tracePt t="53455" x="8482013" y="3228975"/>
          <p14:tracePt t="53463" x="8545513" y="3221038"/>
          <p14:tracePt t="53470" x="8610600" y="3221038"/>
          <p14:tracePt t="53479" x="8689975" y="3221038"/>
          <p14:tracePt t="53486" x="8753475" y="3221038"/>
          <p14:tracePt t="53494" x="8816975" y="3213100"/>
          <p14:tracePt t="53502" x="8880475" y="3213100"/>
          <p14:tracePt t="53510" x="8936038" y="3205163"/>
          <p14:tracePt t="53518" x="8993188" y="3197225"/>
          <p14:tracePt t="53526" x="9032875" y="3189288"/>
          <p14:tracePt t="53534" x="9080500" y="3181350"/>
          <p14:tracePt t="53542" x="9120188" y="31734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41B6CFAC-16FF-4312-B27D-9A9A27C768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CA5E9-348D-426C-8687-9A46D7594F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857920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엔티티의 개념과 조건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▶ 엔티티의 정의에 필요한 충족 조건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업무에 유용한 정보를 제공해야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명확한 속성 유형이 하나 이상 존재해야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인스턴스를 구분할 수 있어야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엔티티는 최소한 하나 이상의 다른 엔티티와 관계를 가져야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EA90A4F2-DCDD-4CEC-AC89-E80DCB1D4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540213-425A-454B-A95E-CD91E5F07C0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41"/>
    </mc:Choice>
    <mc:Fallback xmlns="">
      <p:transition spd="slow" advTm="115541"/>
    </mc:Fallback>
  </mc:AlternateContent>
  <p:extLst>
    <p:ext uri="{3A86A75C-4F4B-4683-9AE1-C65F6400EC91}">
      <p14:laserTraceLst xmlns:p14="http://schemas.microsoft.com/office/powerpoint/2010/main">
        <p14:tracePtLst>
          <p14:tracePt t="810" x="8848725" y="3571875"/>
          <p14:tracePt t="817" x="8642350" y="3587750"/>
          <p14:tracePt t="825" x="8458200" y="3621088"/>
          <p14:tracePt t="833" x="8251825" y="3644900"/>
          <p14:tracePt t="841" x="8059738" y="3684588"/>
          <p14:tracePt t="850" x="7893050" y="3716338"/>
          <p14:tracePt t="857" x="7708900" y="3740150"/>
          <p14:tracePt t="865" x="7566025" y="3756025"/>
          <p14:tracePt t="873" x="7445375" y="3779838"/>
          <p14:tracePt t="882" x="7318375" y="3803650"/>
          <p14:tracePt t="889" x="7151688" y="3827463"/>
          <p14:tracePt t="897" x="7031038" y="3843338"/>
          <p14:tracePt t="905" x="6904038" y="3875088"/>
          <p14:tracePt t="913" x="6800850" y="3890963"/>
          <p14:tracePt t="921" x="6704013" y="3914775"/>
          <p14:tracePt t="929" x="6608763" y="3922713"/>
          <p14:tracePt t="937" x="6497638" y="3922713"/>
          <p14:tracePt t="945" x="6384925" y="3883025"/>
          <p14:tracePt t="953" x="6249988" y="3819525"/>
          <p14:tracePt t="961" x="6107113" y="3756025"/>
          <p14:tracePt t="969" x="5915025" y="3652838"/>
          <p14:tracePt t="977" x="5772150" y="3587750"/>
          <p14:tracePt t="986" x="5603875" y="3556000"/>
          <p14:tracePt t="993" x="5492750" y="3500438"/>
          <p14:tracePt t="1001" x="5373688" y="3468688"/>
          <p14:tracePt t="1009" x="5373688" y="3460750"/>
          <p14:tracePt t="1185" x="5365750" y="3460750"/>
          <p14:tracePt t="1193" x="5405438" y="3516313"/>
          <p14:tracePt t="1201" x="5445125" y="3563938"/>
          <p14:tracePt t="1209" x="5492750" y="3595688"/>
          <p14:tracePt t="1217" x="5524500" y="3652838"/>
          <p14:tracePt t="1225" x="5580063" y="3708400"/>
          <p14:tracePt t="1233" x="5611813" y="3756025"/>
          <p14:tracePt t="1241" x="5643563" y="3795713"/>
          <p14:tracePt t="1250" x="5643563" y="3811588"/>
          <p14:tracePt t="1257" x="5643563" y="3827463"/>
          <p14:tracePt t="1273" x="5635625" y="3827463"/>
          <p14:tracePt t="1281" x="5619750" y="3835400"/>
          <p14:tracePt t="1289" x="5595938" y="3835400"/>
          <p14:tracePt t="1297" x="5572125" y="3843338"/>
          <p14:tracePt t="1305" x="5524500" y="3859213"/>
          <p14:tracePt t="1313" x="5476875" y="3867150"/>
          <p14:tracePt t="1321" x="5437188" y="3883025"/>
          <p14:tracePt t="1329" x="5381625" y="3890963"/>
          <p14:tracePt t="1337" x="5334000" y="3906838"/>
          <p14:tracePt t="1345" x="5276850" y="3906838"/>
          <p14:tracePt t="1353" x="5213350" y="3914775"/>
          <p14:tracePt t="1361" x="5141913" y="3914775"/>
          <p14:tracePt t="1369" x="5054600" y="3914775"/>
          <p14:tracePt t="1377" x="4983163" y="3914775"/>
          <p14:tracePt t="1385" x="4902200" y="3914775"/>
          <p14:tracePt t="1393" x="4838700" y="3898900"/>
          <p14:tracePt t="1401" x="4751388" y="3875088"/>
          <p14:tracePt t="1409" x="4679950" y="3867150"/>
          <p14:tracePt t="1417" x="4600575" y="3859213"/>
          <p14:tracePt t="1425" x="4511675" y="3835400"/>
          <p14:tracePt t="1433" x="4440238" y="3819525"/>
          <p14:tracePt t="1441" x="4360863" y="3811588"/>
          <p14:tracePt t="1450" x="4297363" y="3779838"/>
          <p14:tracePt t="1457" x="4241800" y="3756025"/>
          <p14:tracePt t="1465" x="4160838" y="3716338"/>
          <p14:tracePt t="1474" x="4097338" y="3692525"/>
          <p14:tracePt t="1481" x="4025900" y="3668713"/>
          <p14:tracePt t="1489" x="3962400" y="3636963"/>
          <p14:tracePt t="1497" x="3914775" y="3613150"/>
          <p14:tracePt t="1505" x="3859213" y="3579813"/>
          <p14:tracePt t="1513" x="3810000" y="3556000"/>
          <p14:tracePt t="1521" x="3770313" y="3532188"/>
          <p14:tracePt t="1529" x="3730625" y="3508375"/>
          <p14:tracePt t="1537" x="3714750" y="3500438"/>
          <p14:tracePt t="1545" x="3690938" y="3476625"/>
          <p14:tracePt t="1553" x="3675063" y="3460750"/>
          <p14:tracePt t="1561" x="3659188" y="3444875"/>
          <p14:tracePt t="1569" x="3651250" y="3436938"/>
          <p14:tracePt t="1577" x="3643313" y="3421063"/>
          <p14:tracePt t="1585" x="3627438" y="3397250"/>
          <p14:tracePt t="1593" x="3619500" y="3381375"/>
          <p14:tracePt t="1601" x="3611563" y="3365500"/>
          <p14:tracePt t="1609" x="3611563" y="3357563"/>
          <p14:tracePt t="1617" x="3603625" y="3333750"/>
          <p14:tracePt t="1625" x="3587750" y="3325813"/>
          <p14:tracePt t="1634" x="3587750" y="3317875"/>
          <p14:tracePt t="1641" x="3579813" y="3302000"/>
          <p14:tracePt t="1650" x="3571875" y="3278188"/>
          <p14:tracePt t="1665" x="3571875" y="3270250"/>
          <p14:tracePt t="1673" x="3571875" y="3262313"/>
          <p14:tracePt t="1681" x="3563938" y="3252788"/>
          <p14:tracePt t="1697" x="3563938" y="3244850"/>
          <p14:tracePt t="1705" x="3556000" y="3236913"/>
          <p14:tracePt t="1713" x="3556000" y="3228975"/>
          <p14:tracePt t="1721" x="3548063" y="3228975"/>
          <p14:tracePt t="1729" x="3548063" y="3221038"/>
          <p14:tracePt t="1737" x="3540125" y="3213100"/>
          <p14:tracePt t="1753" x="3540125" y="3205163"/>
          <p14:tracePt t="1761" x="3532188" y="3197225"/>
          <p14:tracePt t="1769" x="3524250" y="3197225"/>
          <p14:tracePt t="1777" x="3524250" y="3181350"/>
          <p14:tracePt t="1785" x="3516313" y="3173413"/>
          <p14:tracePt t="1793" x="3516313" y="3165475"/>
          <p14:tracePt t="1801" x="3508375" y="3149600"/>
          <p14:tracePt t="1809" x="3500438" y="3141663"/>
          <p14:tracePt t="1817" x="3492500" y="3133725"/>
          <p14:tracePt t="1834" x="3492500" y="3125788"/>
          <p14:tracePt t="1850" x="3484563" y="3117850"/>
          <p14:tracePt t="1882" x="3476625" y="3109913"/>
          <p14:tracePt t="2001" x="3459163" y="3109913"/>
          <p14:tracePt t="2009" x="3459163" y="3101975"/>
          <p14:tracePt t="2025" x="3451225" y="3101975"/>
          <p14:tracePt t="2041" x="3443288" y="3101975"/>
          <p14:tracePt t="2065" x="3435350" y="3101975"/>
          <p14:tracePt t="2073" x="3427413" y="3094038"/>
          <p14:tracePt t="2097" x="3419475" y="3094038"/>
          <p14:tracePt t="2105" x="3419475" y="3086100"/>
          <p14:tracePt t="2113" x="3411538" y="3086100"/>
          <p14:tracePt t="2121" x="3403600" y="3078163"/>
          <p14:tracePt t="2129" x="3387725" y="3070225"/>
          <p14:tracePt t="2137" x="3379788" y="3070225"/>
          <p14:tracePt t="2146" x="3363913" y="3054350"/>
          <p14:tracePt t="2153" x="3348038" y="3046413"/>
          <p14:tracePt t="2161" x="3340100" y="3038475"/>
          <p14:tracePt t="2169" x="3324225" y="3030538"/>
          <p14:tracePt t="2177" x="3316288" y="3022600"/>
          <p14:tracePt t="2185" x="3308350" y="3014663"/>
          <p14:tracePt t="2193" x="3300413" y="3014663"/>
          <p14:tracePt t="2201" x="3300413" y="3006725"/>
          <p14:tracePt t="2217" x="3284538" y="3006725"/>
          <p14:tracePt t="3793" x="3276600" y="2990850"/>
          <p14:tracePt t="3801" x="3268663" y="2982913"/>
          <p14:tracePt t="3809" x="3260725" y="2974975"/>
          <p14:tracePt t="3817" x="3260725" y="2959100"/>
          <p14:tracePt t="3825" x="3252788" y="2959100"/>
          <p14:tracePt t="3833" x="3244850" y="2943225"/>
          <p14:tracePt t="3850" x="3244850" y="2935288"/>
          <p14:tracePt t="3857" x="3228975" y="2927350"/>
          <p14:tracePt t="3866" x="3221038" y="2909888"/>
          <p14:tracePt t="3873" x="3213100" y="2901950"/>
          <p14:tracePt t="3889" x="3205163" y="2894013"/>
          <p14:tracePt t="3897" x="3205163" y="2886075"/>
          <p14:tracePt t="3921" x="3197225" y="2878138"/>
          <p14:tracePt t="4937" x="3181350" y="2878138"/>
          <p14:tracePt t="4945" x="3165475" y="2870200"/>
          <p14:tracePt t="4953" x="3165475" y="2862263"/>
          <p14:tracePt t="5033" x="3165475" y="2854325"/>
          <p14:tracePt t="5049" x="3165475" y="2846388"/>
          <p14:tracePt t="5065" x="3165475" y="2838450"/>
          <p14:tracePt t="5081" x="3165475" y="2830513"/>
          <p14:tracePt t="5097" x="3165475" y="2814638"/>
          <p14:tracePt t="5113" x="3165475" y="2806700"/>
          <p14:tracePt t="5121" x="3165475" y="2798763"/>
          <p14:tracePt t="5129" x="3165475" y="2782888"/>
          <p14:tracePt t="5138" x="3173413" y="2767013"/>
          <p14:tracePt t="5145" x="3181350" y="2751138"/>
          <p14:tracePt t="5153" x="3205163" y="2719388"/>
          <p14:tracePt t="5161" x="3221038" y="2703513"/>
          <p14:tracePt t="5169" x="3244850" y="2663825"/>
          <p14:tracePt t="5177" x="3252788" y="2647950"/>
          <p14:tracePt t="5185" x="3268663" y="2632075"/>
          <p14:tracePt t="5193" x="3276600" y="2616200"/>
          <p14:tracePt t="5201" x="3276600" y="2600325"/>
          <p14:tracePt t="5209" x="3284538" y="2576513"/>
          <p14:tracePt t="5217" x="3292475" y="2551113"/>
          <p14:tracePt t="5225" x="3300413" y="2535238"/>
          <p14:tracePt t="5233" x="3308350" y="2519363"/>
          <p14:tracePt t="5241" x="3316288" y="2503488"/>
          <p14:tracePt t="5249" x="3316288" y="2479675"/>
          <p14:tracePt t="5257" x="3316288" y="2463800"/>
          <p14:tracePt t="5265" x="3316288" y="2432050"/>
          <p14:tracePt t="5274" x="3324225" y="2416175"/>
          <p14:tracePt t="5281" x="3332163" y="2392363"/>
          <p14:tracePt t="5289" x="3332163" y="2368550"/>
          <p14:tracePt t="5297" x="3340100" y="2352675"/>
          <p14:tracePt t="5306" x="3340100" y="2328863"/>
          <p14:tracePt t="5313" x="3348038" y="2312988"/>
          <p14:tracePt t="5321" x="3348038" y="2297113"/>
          <p14:tracePt t="5329" x="3348038" y="2289175"/>
          <p14:tracePt t="5338" x="3348038" y="2281238"/>
          <p14:tracePt t="5345" x="3348038" y="2265363"/>
          <p14:tracePt t="5353" x="3348038" y="2249488"/>
          <p14:tracePt t="5361" x="3348038" y="2233613"/>
          <p14:tracePt t="5369" x="3348038" y="2216150"/>
          <p14:tracePt t="5377" x="3348038" y="2200275"/>
          <p14:tracePt t="5385" x="3348038" y="2184400"/>
          <p14:tracePt t="5394" x="3340100" y="2160588"/>
          <p14:tracePt t="5401" x="3340100" y="2152650"/>
          <p14:tracePt t="5409" x="3340100" y="2136775"/>
          <p14:tracePt t="5417" x="3332163" y="2128838"/>
          <p14:tracePt t="5426" x="3324225" y="2105025"/>
          <p14:tracePt t="5433" x="3324225" y="2097088"/>
          <p14:tracePt t="5441" x="3324225" y="2081213"/>
          <p14:tracePt t="5450" x="3324225" y="2073275"/>
          <p14:tracePt t="5457" x="3324225" y="2065338"/>
          <p14:tracePt t="5473" x="3324225" y="2049463"/>
          <p14:tracePt t="5481" x="3324225" y="2041525"/>
          <p14:tracePt t="5489" x="3316288" y="2033588"/>
          <p14:tracePt t="5497" x="3316288" y="2017713"/>
          <p14:tracePt t="5506" x="3308350" y="2001838"/>
          <p14:tracePt t="5513" x="3308350" y="1985963"/>
          <p14:tracePt t="5521" x="3300413" y="1970088"/>
          <p14:tracePt t="5529" x="3292475" y="1954213"/>
          <p14:tracePt t="5537" x="3292475" y="1938338"/>
          <p14:tracePt t="5545" x="3284538" y="1906588"/>
          <p14:tracePt t="5553" x="3284538" y="1890713"/>
          <p14:tracePt t="5561" x="3276600" y="1873250"/>
          <p14:tracePt t="5569" x="3276600" y="1865313"/>
          <p14:tracePt t="5577" x="3276600" y="1857375"/>
          <p14:tracePt t="5585" x="3276600" y="1841500"/>
          <p14:tracePt t="5593" x="3276600" y="1833563"/>
          <p14:tracePt t="5601" x="3276600" y="1825625"/>
          <p14:tracePt t="5609" x="3276600" y="1809750"/>
          <p14:tracePt t="5617" x="3276600" y="1793875"/>
          <p14:tracePt t="5625" x="3276600" y="1770063"/>
          <p14:tracePt t="5633" x="3268663" y="1762125"/>
          <p14:tracePt t="5641" x="3268663" y="1738313"/>
          <p14:tracePt t="5649" x="3268663" y="1722438"/>
          <p14:tracePt t="5657" x="3268663" y="1706563"/>
          <p14:tracePt t="5665" x="3268663" y="1690688"/>
          <p14:tracePt t="5673" x="3268663" y="1666875"/>
          <p14:tracePt t="5681" x="3268663" y="1651000"/>
          <p14:tracePt t="5689" x="3268663" y="1627188"/>
          <p14:tracePt t="5697" x="3260725" y="1619250"/>
          <p14:tracePt t="5705" x="3252788" y="1603375"/>
          <p14:tracePt t="5713" x="3252788" y="1587500"/>
          <p14:tracePt t="5721" x="3244850" y="1571625"/>
          <p14:tracePt t="5729" x="3228975" y="1563688"/>
          <p14:tracePt t="5738" x="3221038" y="1538288"/>
          <p14:tracePt t="5745" x="3213100" y="1530350"/>
          <p14:tracePt t="5753" x="3205163" y="1514475"/>
          <p14:tracePt t="5761" x="3197225" y="1498600"/>
          <p14:tracePt t="5769" x="3189288" y="1474788"/>
          <p14:tracePt t="5777" x="3173413" y="1458913"/>
          <p14:tracePt t="5785" x="3165475" y="1443038"/>
          <p14:tracePt t="5793" x="3157538" y="1427163"/>
          <p14:tracePt t="5801" x="3141663" y="1403350"/>
          <p14:tracePt t="5809" x="3141663" y="1387475"/>
          <p14:tracePt t="5817" x="3125788" y="1379538"/>
          <p14:tracePt t="5825" x="3117850" y="1371600"/>
          <p14:tracePt t="5834" x="3100388" y="1363663"/>
          <p14:tracePt t="5841" x="3100388" y="1355725"/>
          <p14:tracePt t="5850" x="3084513" y="1347788"/>
          <p14:tracePt t="5857" x="3084513" y="1331913"/>
          <p14:tracePt t="5865" x="3068638" y="1331913"/>
          <p14:tracePt t="5873" x="3060700" y="1316038"/>
          <p14:tracePt t="5881" x="3052763" y="1308100"/>
          <p14:tracePt t="5889" x="3052763" y="1292225"/>
          <p14:tracePt t="5897" x="3044825" y="1276350"/>
          <p14:tracePt t="5905" x="3044825" y="1260475"/>
          <p14:tracePt t="5914" x="3036888" y="1244600"/>
          <p14:tracePt t="5921" x="3028950" y="1236663"/>
          <p14:tracePt t="5929" x="3028950" y="1212850"/>
          <p14:tracePt t="5937" x="3028950" y="1195388"/>
          <p14:tracePt t="5945" x="3028950" y="1179513"/>
          <p14:tracePt t="5953" x="3028950" y="1171575"/>
          <p14:tracePt t="5961" x="3028950" y="1155700"/>
          <p14:tracePt t="5969" x="3028950" y="1139825"/>
          <p14:tracePt t="5977" x="3028950" y="1131888"/>
          <p14:tracePt t="5985" x="3036888" y="1116013"/>
          <p14:tracePt t="5993" x="3044825" y="1100138"/>
          <p14:tracePt t="6001" x="3044825" y="1084263"/>
          <p14:tracePt t="6010" x="3044825" y="1068388"/>
          <p14:tracePt t="6017" x="3052763" y="1052513"/>
          <p14:tracePt t="6025" x="3060700" y="1036638"/>
          <p14:tracePt t="6033" x="3068638" y="1020763"/>
          <p14:tracePt t="6051" x="3076575" y="989013"/>
          <p14:tracePt t="6057" x="3092450" y="965200"/>
          <p14:tracePt t="6066" x="3092450" y="957263"/>
          <p14:tracePt t="6074" x="3100388" y="941388"/>
          <p14:tracePt t="6081" x="3109913" y="925513"/>
          <p14:tracePt t="6089" x="3109913" y="917575"/>
          <p14:tracePt t="6097" x="3117850" y="893763"/>
          <p14:tracePt t="6105" x="3125788" y="893763"/>
          <p14:tracePt t="6113" x="3125788" y="877888"/>
          <p14:tracePt t="6121" x="3133725" y="869950"/>
          <p14:tracePt t="6137" x="3133725" y="862013"/>
          <p14:tracePt t="7234" x="3141663" y="862013"/>
          <p14:tracePt t="7241" x="3149600" y="862013"/>
          <p14:tracePt t="7249" x="3157538" y="862013"/>
          <p14:tracePt t="7266" x="3157538" y="869950"/>
          <p14:tracePt t="7281" x="3165475" y="877888"/>
          <p14:tracePt t="7289" x="3173413" y="877888"/>
          <p14:tracePt t="7297" x="3181350" y="893763"/>
          <p14:tracePt t="7305" x="3189288" y="917575"/>
          <p14:tracePt t="7313" x="3197225" y="933450"/>
          <p14:tracePt t="7321" x="3213100" y="957263"/>
          <p14:tracePt t="7329" x="3221038" y="981075"/>
          <p14:tracePt t="7337" x="3236913" y="996950"/>
          <p14:tracePt t="7345" x="3260725" y="1020763"/>
          <p14:tracePt t="7353" x="3276600" y="1028700"/>
          <p14:tracePt t="7361" x="3300413" y="1044575"/>
          <p14:tracePt t="7369" x="3316288" y="1060450"/>
          <p14:tracePt t="7377" x="3324225" y="1068388"/>
          <p14:tracePt t="7385" x="3340100" y="1068388"/>
          <p14:tracePt t="7393" x="3340100" y="1076325"/>
          <p14:tracePt t="7401" x="3348038" y="1076325"/>
          <p14:tracePt t="7409" x="3348038" y="1084263"/>
          <p14:tracePt t="7433" x="3348038" y="1092200"/>
          <p14:tracePt t="7450" x="3340100" y="1100138"/>
          <p14:tracePt t="7465" x="3332163" y="1100138"/>
          <p14:tracePt t="7473" x="3324225" y="1100138"/>
          <p14:tracePt t="7481" x="3316288" y="1108075"/>
          <p14:tracePt t="7498" x="3308350" y="1123950"/>
          <p14:tracePt t="7513" x="3308350" y="1131888"/>
          <p14:tracePt t="7521" x="3300413" y="1139825"/>
          <p14:tracePt t="7545" x="3300413" y="1147763"/>
          <p14:tracePt t="7553" x="3300413" y="1155700"/>
          <p14:tracePt t="7569" x="3300413" y="1163638"/>
          <p14:tracePt t="7577" x="3300413" y="1171575"/>
          <p14:tracePt t="7585" x="3300413" y="1179513"/>
          <p14:tracePt t="7601" x="3300413" y="1195388"/>
          <p14:tracePt t="7610" x="3292475" y="1195388"/>
          <p14:tracePt t="7625" x="3292475" y="1204913"/>
          <p14:tracePt t="7633" x="3292475" y="1212850"/>
          <p14:tracePt t="7641" x="3292475" y="1220788"/>
          <p14:tracePt t="7649" x="3292475" y="1228725"/>
          <p14:tracePt t="7658" x="3292475" y="1244600"/>
          <p14:tracePt t="7673" x="3292475" y="1260475"/>
          <p14:tracePt t="7682" x="3292475" y="1268413"/>
          <p14:tracePt t="7697" x="3292475" y="1284288"/>
          <p14:tracePt t="7713" x="3292475" y="1292225"/>
          <p14:tracePt t="7722" x="3292475" y="1300163"/>
          <p14:tracePt t="7729" x="3292475" y="1308100"/>
          <p14:tracePt t="7745" x="3292475" y="1316038"/>
          <p14:tracePt t="7761" x="3292475" y="1323975"/>
          <p14:tracePt t="7777" x="3292475" y="1331913"/>
          <p14:tracePt t="7793" x="3284538" y="1339850"/>
          <p14:tracePt t="7801" x="3284538" y="1347788"/>
          <p14:tracePt t="7817" x="3284538" y="1355725"/>
          <p14:tracePt t="7929" x="3284538" y="1363663"/>
          <p14:tracePt t="7961" x="3292475" y="1363663"/>
          <p14:tracePt t="7969" x="3292475" y="1371600"/>
          <p14:tracePt t="7977" x="3300413" y="1371600"/>
          <p14:tracePt t="7993" x="3308350" y="1379538"/>
          <p14:tracePt t="8017" x="3316288" y="1379538"/>
          <p14:tracePt t="8050" x="3316288" y="1387475"/>
          <p14:tracePt t="8057" x="3324225" y="1387475"/>
          <p14:tracePt t="8082" x="3324225" y="1395413"/>
          <p14:tracePt t="8129" x="3324225" y="1403350"/>
          <p14:tracePt t="8137" x="3332163" y="1403350"/>
          <p14:tracePt t="8161" x="3332163" y="1411288"/>
          <p14:tracePt t="8193" x="3332163" y="1419225"/>
          <p14:tracePt t="8201" x="3340100" y="1419225"/>
          <p14:tracePt t="8217" x="3340100" y="1427163"/>
          <p14:tracePt t="8225" x="3355975" y="1435100"/>
          <p14:tracePt t="8241" x="3355975" y="1443038"/>
          <p14:tracePt t="8249" x="3363913" y="1443038"/>
          <p14:tracePt t="8257" x="3363913" y="1450975"/>
          <p14:tracePt t="8266" x="3371850" y="1450975"/>
          <p14:tracePt t="8273" x="3379788" y="1450975"/>
          <p14:tracePt t="8329" x="3387725" y="1450975"/>
          <p14:tracePt t="8481" x="3395663" y="1450975"/>
          <p14:tracePt t="8513" x="3395663" y="1458913"/>
          <p14:tracePt t="8537" x="3403600" y="1458913"/>
          <p14:tracePt t="8553" x="3403600" y="1466850"/>
          <p14:tracePt t="8562" x="3411538" y="1466850"/>
          <p14:tracePt t="8585" x="3419475" y="1466850"/>
          <p14:tracePt t="8609" x="3427413" y="1474788"/>
          <p14:tracePt t="8625" x="3435350" y="1474788"/>
          <p14:tracePt t="8633" x="3443288" y="1474788"/>
          <p14:tracePt t="8657" x="3451225" y="1482725"/>
          <p14:tracePt t="8689" x="3459163" y="1490663"/>
          <p14:tracePt t="8705" x="3459163" y="1498600"/>
          <p14:tracePt t="8713" x="3467100" y="1498600"/>
          <p14:tracePt t="8737" x="3476625" y="1498600"/>
          <p14:tracePt t="8745" x="3476625" y="1506538"/>
          <p14:tracePt t="9137" x="3484563" y="1506538"/>
          <p14:tracePt t="9314" x="3492500" y="1506538"/>
          <p14:tracePt t="10161" x="3492500" y="1498600"/>
          <p14:tracePt t="10194" x="3492500" y="1490663"/>
          <p14:tracePt t="10361" x="3476625" y="1490663"/>
          <p14:tracePt t="10377" x="3459163" y="1490663"/>
          <p14:tracePt t="10393" x="3451225" y="1490663"/>
          <p14:tracePt t="10401" x="3443288" y="1490663"/>
          <p14:tracePt t="10409" x="3427413" y="1498600"/>
          <p14:tracePt t="10417" x="3419475" y="1498600"/>
          <p14:tracePt t="10425" x="3411538" y="1522413"/>
          <p14:tracePt t="10433" x="3403600" y="1522413"/>
          <p14:tracePt t="10441" x="3395663" y="1530350"/>
          <p14:tracePt t="10449" x="3371850" y="1547813"/>
          <p14:tracePt t="10457" x="3363913" y="1555750"/>
          <p14:tracePt t="10466" x="3355975" y="1563688"/>
          <p14:tracePt t="10473" x="3332163" y="1579563"/>
          <p14:tracePt t="10481" x="3308350" y="1595438"/>
          <p14:tracePt t="10489" x="3300413" y="1603375"/>
          <p14:tracePt t="10497" x="3284538" y="1611313"/>
          <p14:tracePt t="10505" x="3260725" y="1635125"/>
          <p14:tracePt t="10513" x="3244850" y="1651000"/>
          <p14:tracePt t="10521" x="3221038" y="1666875"/>
          <p14:tracePt t="10529" x="3189288" y="1682750"/>
          <p14:tracePt t="10537" x="3149600" y="1706563"/>
          <p14:tracePt t="10545" x="3117850" y="1722438"/>
          <p14:tracePt t="10553" x="3076575" y="1746250"/>
          <p14:tracePt t="10561" x="3028950" y="1770063"/>
          <p14:tracePt t="10569" x="2989263" y="1785938"/>
          <p14:tracePt t="10577" x="2941638" y="1817688"/>
          <p14:tracePt t="10585" x="2886075" y="1833563"/>
          <p14:tracePt t="10593" x="2822575" y="1873250"/>
          <p14:tracePt t="10601" x="2751138" y="1898650"/>
          <p14:tracePt t="10609" x="2678113" y="1922463"/>
          <p14:tracePt t="10617" x="2614613" y="1946275"/>
          <p14:tracePt t="10625" x="2543175" y="1962150"/>
          <p14:tracePt t="10633" x="2487613" y="2001838"/>
          <p14:tracePt t="10641" x="2424113" y="2025650"/>
          <p14:tracePt t="10649" x="2351088" y="2049463"/>
          <p14:tracePt t="10657" x="2311400" y="2065338"/>
          <p14:tracePt t="10666" x="2263775" y="2081213"/>
          <p14:tracePt t="10673" x="2216150" y="2097088"/>
          <p14:tracePt t="10681" x="2192338" y="2105025"/>
          <p14:tracePt t="10689" x="2168525" y="2112963"/>
          <p14:tracePt t="10697" x="2144713" y="2120900"/>
          <p14:tracePt t="10705" x="2120900" y="2128838"/>
          <p14:tracePt t="10721" x="2112963" y="2128838"/>
          <p14:tracePt t="10729" x="2105025" y="2128838"/>
          <p14:tracePt t="10753" x="2105025" y="2136775"/>
          <p14:tracePt t="12689" x="2112963" y="2136775"/>
          <p14:tracePt t="12697" x="2128838" y="2136775"/>
          <p14:tracePt t="12705" x="2136775" y="2136775"/>
          <p14:tracePt t="12713" x="2144713" y="2136775"/>
          <p14:tracePt t="12721" x="2160588" y="2136775"/>
          <p14:tracePt t="12729" x="2176463" y="2136775"/>
          <p14:tracePt t="12737" x="2192338" y="2136775"/>
          <p14:tracePt t="12745" x="2216150" y="2136775"/>
          <p14:tracePt t="12753" x="2239963" y="2136775"/>
          <p14:tracePt t="12761" x="2263775" y="2136775"/>
          <p14:tracePt t="12769" x="2295525" y="2136775"/>
          <p14:tracePt t="12777" x="2327275" y="2136775"/>
          <p14:tracePt t="12785" x="2359025" y="2136775"/>
          <p14:tracePt t="12793" x="2392363" y="2136775"/>
          <p14:tracePt t="12801" x="2424113" y="2136775"/>
          <p14:tracePt t="12809" x="2455863" y="2136775"/>
          <p14:tracePt t="12817" x="2495550" y="2136775"/>
          <p14:tracePt t="12825" x="2527300" y="2136775"/>
          <p14:tracePt t="12833" x="2559050" y="2136775"/>
          <p14:tracePt t="12841" x="2598738" y="2136775"/>
          <p14:tracePt t="12849" x="2646363" y="2136775"/>
          <p14:tracePt t="12857" x="2686050" y="2136775"/>
          <p14:tracePt t="12867" x="2733675" y="2136775"/>
          <p14:tracePt t="12873" x="2774950" y="2144713"/>
          <p14:tracePt t="12881" x="2830513" y="2144713"/>
          <p14:tracePt t="12889" x="2870200" y="2144713"/>
          <p14:tracePt t="12897" x="2909888" y="2152650"/>
          <p14:tracePt t="12905" x="2965450" y="2152650"/>
          <p14:tracePt t="12913" x="2997200" y="2152650"/>
          <p14:tracePt t="12921" x="3021013" y="2152650"/>
          <p14:tracePt t="12929" x="3044825" y="2152650"/>
          <p14:tracePt t="12937" x="3068638" y="2152650"/>
          <p14:tracePt t="12945" x="3084513" y="2152650"/>
          <p14:tracePt t="12953" x="3109913" y="2152650"/>
          <p14:tracePt t="12961" x="3133725" y="2152650"/>
          <p14:tracePt t="12969" x="3157538" y="2160588"/>
          <p14:tracePt t="12977" x="3189288" y="2160588"/>
          <p14:tracePt t="12985" x="3221038" y="2160588"/>
          <p14:tracePt t="12993" x="3252788" y="2160588"/>
          <p14:tracePt t="13001" x="3300413" y="2160588"/>
          <p14:tracePt t="13009" x="3355975" y="2168525"/>
          <p14:tracePt t="13017" x="3395663" y="2168525"/>
          <p14:tracePt t="13033" x="3484563" y="2168525"/>
          <p14:tracePt t="13041" x="3516313" y="2176463"/>
          <p14:tracePt t="13050" x="3548063" y="2176463"/>
          <p14:tracePt t="13057" x="3587750" y="2176463"/>
          <p14:tracePt t="13066" x="3611563" y="2176463"/>
          <p14:tracePt t="13073" x="3627438" y="2176463"/>
          <p14:tracePt t="13081" x="3643313" y="2176463"/>
          <p14:tracePt t="13089" x="3651250" y="2176463"/>
          <p14:tracePt t="13097" x="3659188" y="2176463"/>
          <p14:tracePt t="13105" x="3667125" y="2176463"/>
          <p14:tracePt t="13113" x="3667125" y="2184400"/>
          <p14:tracePt t="13193" x="3675063" y="2184400"/>
          <p14:tracePt t="14922" x="3683000" y="2184400"/>
          <p14:tracePt t="14929" x="3690938" y="2184400"/>
          <p14:tracePt t="14953" x="3698875" y="2184400"/>
          <p14:tracePt t="14977" x="3698875" y="2192338"/>
          <p14:tracePt t="15001" x="3706813" y="2192338"/>
          <p14:tracePt t="15009" x="3706813" y="2200275"/>
          <p14:tracePt t="15041" x="3706813" y="2208213"/>
          <p14:tracePt t="15066" x="3706813" y="2224088"/>
          <p14:tracePt t="15081" x="3706813" y="2233613"/>
          <p14:tracePt t="15113" x="3706813" y="2241550"/>
          <p14:tracePt t="15161" x="3706813" y="2224088"/>
          <p14:tracePt t="15177" x="3706813" y="2216150"/>
          <p14:tracePt t="15185" x="3706813" y="2200275"/>
          <p14:tracePt t="15193" x="3706813" y="2192338"/>
          <p14:tracePt t="15201" x="3714750" y="2184400"/>
          <p14:tracePt t="15217" x="3706813" y="2184400"/>
          <p14:tracePt t="15225" x="3706813" y="2168525"/>
          <p14:tracePt t="15233" x="3706813" y="2136775"/>
          <p14:tracePt t="15241" x="3706813" y="2128838"/>
          <p14:tracePt t="15377" x="3690938" y="2136775"/>
          <p14:tracePt t="15385" x="3659188" y="2184400"/>
          <p14:tracePt t="15393" x="3635375" y="2216150"/>
          <p14:tracePt t="15401" x="3603625" y="2241550"/>
          <p14:tracePt t="15409" x="3579813" y="2249488"/>
          <p14:tracePt t="15417" x="3556000" y="2281238"/>
          <p14:tracePt t="15425" x="3532188" y="2305050"/>
          <p14:tracePt t="15433" x="3492500" y="2328863"/>
          <p14:tracePt t="15441" x="3476625" y="2368550"/>
          <p14:tracePt t="15449" x="3459163" y="2384425"/>
          <p14:tracePt t="15457" x="3435350" y="2424113"/>
          <p14:tracePt t="15465" x="3411538" y="2455863"/>
          <p14:tracePt t="15473" x="3387725" y="2495550"/>
          <p14:tracePt t="15481" x="3387725" y="2519363"/>
          <p14:tracePt t="15489" x="3387725" y="2527300"/>
          <p14:tracePt t="15497" x="3387725" y="2551113"/>
          <p14:tracePt t="15505" x="3387725" y="2576513"/>
          <p14:tracePt t="15513" x="3387725" y="2592388"/>
          <p14:tracePt t="15521" x="3363913" y="2616200"/>
          <p14:tracePt t="15529" x="3348038" y="2640013"/>
          <p14:tracePt t="15537" x="3324225" y="2687638"/>
          <p14:tracePt t="15545" x="3292475" y="2719388"/>
          <p14:tracePt t="15553" x="3260725" y="2735263"/>
          <p14:tracePt t="15561" x="3221038" y="2759075"/>
          <p14:tracePt t="15569" x="3181350" y="2782888"/>
          <p14:tracePt t="15577" x="3133725" y="2806700"/>
          <p14:tracePt t="15585" x="3076575" y="2822575"/>
          <p14:tracePt t="15593" x="3005138" y="2830513"/>
          <p14:tracePt t="15601" x="2933700" y="2830513"/>
          <p14:tracePt t="15609" x="2854325" y="2814638"/>
          <p14:tracePt t="15617" x="2806700" y="2790825"/>
          <p14:tracePt t="15625" x="2751138" y="2751138"/>
          <p14:tracePt t="15633" x="2709863" y="2711450"/>
          <p14:tracePt t="15641" x="2693988" y="2687638"/>
          <p14:tracePt t="15649" x="2654300" y="2647950"/>
          <p14:tracePt t="15657" x="2646363" y="2624138"/>
          <p14:tracePt t="15665" x="2646363" y="2600325"/>
          <p14:tracePt t="15929" x="2630488" y="2624138"/>
          <p14:tracePt t="15937" x="2598738" y="2647950"/>
          <p14:tracePt t="15945" x="2559050" y="2671763"/>
          <p14:tracePt t="15953" x="2527300" y="2695575"/>
          <p14:tracePt t="15961" x="2479675" y="2711450"/>
          <p14:tracePt t="15969" x="2432050" y="2727325"/>
          <p14:tracePt t="15977" x="2408238" y="2727325"/>
          <p14:tracePt t="15985" x="2366963" y="2727325"/>
          <p14:tracePt t="15993" x="2327275" y="2727325"/>
          <p14:tracePt t="16001" x="2279650" y="2727325"/>
          <p14:tracePt t="16009" x="2224088" y="2727325"/>
          <p14:tracePt t="16017" x="2168525" y="2743200"/>
          <p14:tracePt t="16025" x="2105025" y="2767013"/>
          <p14:tracePt t="16033" x="2041525" y="2790825"/>
          <p14:tracePt t="16050" x="1912938" y="2846388"/>
          <p14:tracePt t="16057" x="1857375" y="2862263"/>
          <p14:tracePt t="16066" x="1809750" y="2870200"/>
          <p14:tracePt t="16073" x="1746250" y="2878138"/>
          <p14:tracePt t="16081" x="1698625" y="2894013"/>
          <p14:tracePt t="16089" x="1651000" y="2894013"/>
          <p14:tracePt t="16097" x="1601788" y="2894013"/>
          <p14:tracePt t="16105" x="1570038" y="2901950"/>
          <p14:tracePt t="16113" x="1522413" y="2909888"/>
          <p14:tracePt t="16121" x="1490663" y="2919413"/>
          <p14:tracePt t="16129" x="1443038" y="2927350"/>
          <p14:tracePt t="16137" x="1411288" y="2927350"/>
          <p14:tracePt t="16145" x="1371600" y="2927350"/>
          <p14:tracePt t="16153" x="1323975" y="2927350"/>
          <p14:tracePt t="16161" x="1292225" y="2927350"/>
          <p14:tracePt t="16169" x="1258888" y="2927350"/>
          <p14:tracePt t="16177" x="1227138" y="2927350"/>
          <p14:tracePt t="16185" x="1195388" y="2927350"/>
          <p14:tracePt t="16193" x="1171575" y="2927350"/>
          <p14:tracePt t="16201" x="1147763" y="2919413"/>
          <p14:tracePt t="16209" x="1123950" y="2919413"/>
          <p14:tracePt t="16217" x="1100138" y="2909888"/>
          <p14:tracePt t="16225" x="1068388" y="2909888"/>
          <p14:tracePt t="16233" x="1052513" y="2909888"/>
          <p14:tracePt t="16241" x="1036638" y="2909888"/>
          <p14:tracePt t="16249" x="1020763" y="2909888"/>
          <p14:tracePt t="16257" x="1012825" y="2901950"/>
          <p14:tracePt t="16266" x="1004888" y="2901950"/>
          <p14:tracePt t="16281" x="989013" y="2901950"/>
          <p14:tracePt t="16353" x="989013" y="2894013"/>
          <p14:tracePt t="16393" x="989013" y="2886075"/>
          <p14:tracePt t="16521" x="996950" y="2878138"/>
          <p14:tracePt t="16537" x="1004888" y="2878138"/>
          <p14:tracePt t="16553" x="1012825" y="2878138"/>
          <p14:tracePt t="16569" x="1028700" y="2870200"/>
          <p14:tracePt t="16577" x="1036638" y="2870200"/>
          <p14:tracePt t="16593" x="1052513" y="2870200"/>
          <p14:tracePt t="16601" x="1068388" y="2870200"/>
          <p14:tracePt t="16609" x="1084263" y="2870200"/>
          <p14:tracePt t="16618" x="1100138" y="2870200"/>
          <p14:tracePt t="16625" x="1123950" y="2870200"/>
          <p14:tracePt t="16633" x="1147763" y="2870200"/>
          <p14:tracePt t="16641" x="1171575" y="2870200"/>
          <p14:tracePt t="16649" x="1195388" y="2870200"/>
          <p14:tracePt t="16657" x="1219200" y="2870200"/>
          <p14:tracePt t="16665" x="1250950" y="2870200"/>
          <p14:tracePt t="16673" x="1284288" y="2870200"/>
          <p14:tracePt t="16681" x="1316038" y="2870200"/>
          <p14:tracePt t="16689" x="1339850" y="2870200"/>
          <p14:tracePt t="16697" x="1371600" y="2870200"/>
          <p14:tracePt t="16705" x="1419225" y="2870200"/>
          <p14:tracePt t="16713" x="1450975" y="2870200"/>
          <p14:tracePt t="16722" x="1482725" y="2870200"/>
          <p14:tracePt t="16729" x="1506538" y="2870200"/>
          <p14:tracePt t="16737" x="1530350" y="2870200"/>
          <p14:tracePt t="16745" x="1546225" y="2870200"/>
          <p14:tracePt t="16753" x="1570038" y="2870200"/>
          <p14:tracePt t="16761" x="1585913" y="2870200"/>
          <p14:tracePt t="16769" x="1601788" y="2870200"/>
          <p14:tracePt t="16777" x="1609725" y="2870200"/>
          <p14:tracePt t="16785" x="1617663" y="2870200"/>
          <p14:tracePt t="16793" x="1633538" y="2870200"/>
          <p14:tracePt t="16801" x="1651000" y="2870200"/>
          <p14:tracePt t="16809" x="1658938" y="2870200"/>
          <p14:tracePt t="16817" x="1674813" y="2870200"/>
          <p14:tracePt t="16825" x="1690688" y="2870200"/>
          <p14:tracePt t="16833" x="1706563" y="2870200"/>
          <p14:tracePt t="16841" x="1730375" y="2870200"/>
          <p14:tracePt t="16849" x="1754188" y="2870200"/>
          <p14:tracePt t="16857" x="1778000" y="2870200"/>
          <p14:tracePt t="16865" x="1793875" y="2870200"/>
          <p14:tracePt t="16873" x="1817688" y="2870200"/>
          <p14:tracePt t="16881" x="1833563" y="2870200"/>
          <p14:tracePt t="16889" x="1857375" y="2870200"/>
          <p14:tracePt t="16897" x="1873250" y="2870200"/>
          <p14:tracePt t="16905" x="1897063" y="2870200"/>
          <p14:tracePt t="16913" x="1912938" y="2870200"/>
          <p14:tracePt t="16921" x="1936750" y="2870200"/>
          <p14:tracePt t="16929" x="1952625" y="2870200"/>
          <p14:tracePt t="16937" x="1984375" y="2862263"/>
          <p14:tracePt t="16945" x="2008188" y="2862263"/>
          <p14:tracePt t="16953" x="2033588" y="2862263"/>
          <p14:tracePt t="16961" x="2065338" y="2862263"/>
          <p14:tracePt t="16969" x="2089150" y="2862263"/>
          <p14:tracePt t="16977" x="2120900" y="2862263"/>
          <p14:tracePt t="16985" x="2152650" y="2862263"/>
          <p14:tracePt t="16993" x="2176463" y="2862263"/>
          <p14:tracePt t="17001" x="2208213" y="2854325"/>
          <p14:tracePt t="17009" x="2232025" y="2854325"/>
          <p14:tracePt t="17018" x="2263775" y="2854325"/>
          <p14:tracePt t="17025" x="2303463" y="2854325"/>
          <p14:tracePt t="17033" x="2327275" y="2854325"/>
          <p14:tracePt t="17041" x="2359025" y="2854325"/>
          <p14:tracePt t="17050" x="2384425" y="2854325"/>
          <p14:tracePt t="17057" x="2416175" y="2854325"/>
          <p14:tracePt t="17066" x="2439988" y="2854325"/>
          <p14:tracePt t="17073" x="2471738" y="2854325"/>
          <p14:tracePt t="17082" x="2503488" y="2854325"/>
          <p14:tracePt t="17089" x="2543175" y="2854325"/>
          <p14:tracePt t="17097" x="2582863" y="2862263"/>
          <p14:tracePt t="17105" x="2598738" y="2862263"/>
          <p14:tracePt t="17113" x="2630488" y="2862263"/>
          <p14:tracePt t="17122" x="2670175" y="2862263"/>
          <p14:tracePt t="17129" x="2693988" y="2862263"/>
          <p14:tracePt t="17137" x="2725738" y="2870200"/>
          <p14:tracePt t="17145" x="2751138" y="2870200"/>
          <p14:tracePt t="17153" x="2774950" y="2870200"/>
          <p14:tracePt t="17161" x="2798763" y="2870200"/>
          <p14:tracePt t="17169" x="2814638" y="2878138"/>
          <p14:tracePt t="17177" x="2846388" y="2878138"/>
          <p14:tracePt t="17185" x="2878138" y="2886075"/>
          <p14:tracePt t="17193" x="2901950" y="2886075"/>
          <p14:tracePt t="17201" x="2941638" y="2886075"/>
          <p14:tracePt t="17209" x="2965450" y="2886075"/>
          <p14:tracePt t="17217" x="2989263" y="2886075"/>
          <p14:tracePt t="17225" x="3013075" y="2886075"/>
          <p14:tracePt t="17233" x="3028950" y="2886075"/>
          <p14:tracePt t="17241" x="3060700" y="2886075"/>
          <p14:tracePt t="17249" x="3084513" y="2886075"/>
          <p14:tracePt t="17257" x="3100388" y="2886075"/>
          <p14:tracePt t="17266" x="3117850" y="2886075"/>
          <p14:tracePt t="17273" x="3125788" y="2886075"/>
          <p14:tracePt t="17281" x="3133725" y="2886075"/>
          <p14:tracePt t="17289" x="3149600" y="2886075"/>
          <p14:tracePt t="17297" x="3165475" y="2886075"/>
          <p14:tracePt t="17305" x="3173413" y="2886075"/>
          <p14:tracePt t="17313" x="3189288" y="2886075"/>
          <p14:tracePt t="17321" x="3205163" y="2878138"/>
          <p14:tracePt t="17329" x="3221038" y="2878138"/>
          <p14:tracePt t="17337" x="3228975" y="2878138"/>
          <p14:tracePt t="17345" x="3244850" y="2878138"/>
          <p14:tracePt t="17353" x="3252788" y="2878138"/>
          <p14:tracePt t="17361" x="3268663" y="2878138"/>
          <p14:tracePt t="17370" x="3276600" y="2878138"/>
          <p14:tracePt t="17377" x="3284538" y="2878138"/>
          <p14:tracePt t="17385" x="3292475" y="2878138"/>
          <p14:tracePt t="17401" x="3308350" y="2878138"/>
          <p14:tracePt t="17417" x="3316288" y="2878138"/>
          <p14:tracePt t="17425" x="3324225" y="2878138"/>
          <p14:tracePt t="17433" x="3332163" y="2878138"/>
          <p14:tracePt t="17441" x="3340100" y="2878138"/>
          <p14:tracePt t="17449" x="3355975" y="2878138"/>
          <p14:tracePt t="17457" x="3363913" y="2878138"/>
          <p14:tracePt t="17466" x="3371850" y="2878138"/>
          <p14:tracePt t="17473" x="3387725" y="2878138"/>
          <p14:tracePt t="17489" x="3395663" y="2878138"/>
          <p14:tracePt t="17497" x="3403600" y="2878138"/>
          <p14:tracePt t="17505" x="3411538" y="2878138"/>
          <p14:tracePt t="17521" x="3419475" y="2878138"/>
          <p14:tracePt t="17529" x="3427413" y="2878138"/>
          <p14:tracePt t="17537" x="3435350" y="2878138"/>
          <p14:tracePt t="17545" x="3443288" y="2878138"/>
          <p14:tracePt t="17553" x="3459163" y="2878138"/>
          <p14:tracePt t="17561" x="3467100" y="2878138"/>
          <p14:tracePt t="17569" x="3492500" y="2878138"/>
          <p14:tracePt t="17577" x="3508375" y="2878138"/>
          <p14:tracePt t="17585" x="3532188" y="2878138"/>
          <p14:tracePt t="17593" x="3556000" y="2878138"/>
          <p14:tracePt t="17601" x="3579813" y="2878138"/>
          <p14:tracePt t="17609" x="3603625" y="2878138"/>
          <p14:tracePt t="17617" x="3627438" y="2878138"/>
          <p14:tracePt t="17625" x="3651250" y="2878138"/>
          <p14:tracePt t="17633" x="3675063" y="2878138"/>
          <p14:tracePt t="17641" x="3698875" y="2878138"/>
          <p14:tracePt t="17649" x="3722688" y="2878138"/>
          <p14:tracePt t="17657" x="3738563" y="2878138"/>
          <p14:tracePt t="17666" x="3762375" y="2878138"/>
          <p14:tracePt t="17673" x="3778250" y="2878138"/>
          <p14:tracePt t="17681" x="3794125" y="2878138"/>
          <p14:tracePt t="17689" x="3810000" y="2878138"/>
          <p14:tracePt t="17697" x="3817938" y="2870200"/>
          <p14:tracePt t="17705" x="3825875" y="2870200"/>
          <p14:tracePt t="17713" x="3843338" y="2870200"/>
          <p14:tracePt t="17721" x="3843338" y="2862263"/>
          <p14:tracePt t="17729" x="3851275" y="2862263"/>
          <p14:tracePt t="17737" x="3859213" y="2862263"/>
          <p14:tracePt t="17745" x="3867150" y="2862263"/>
          <p14:tracePt t="17770" x="3875088" y="2862263"/>
          <p14:tracePt t="17785" x="3883025" y="2862263"/>
          <p14:tracePt t="17793" x="3898900" y="2862263"/>
          <p14:tracePt t="17801" x="3906838" y="2862263"/>
          <p14:tracePt t="17809" x="3914775" y="2862263"/>
          <p14:tracePt t="17817" x="3930650" y="2862263"/>
          <p14:tracePt t="17825" x="3946525" y="2862263"/>
          <p14:tracePt t="17833" x="3962400" y="2862263"/>
          <p14:tracePt t="17842" x="3978275" y="2862263"/>
          <p14:tracePt t="17849" x="3994150" y="2862263"/>
          <p14:tracePt t="17857" x="4010025" y="2862263"/>
          <p14:tracePt t="17867" x="4033838" y="2854325"/>
          <p14:tracePt t="17873" x="4057650" y="2854325"/>
          <p14:tracePt t="17881" x="4073525" y="2854325"/>
          <p14:tracePt t="17889" x="4105275" y="2854325"/>
          <p14:tracePt t="17897" x="4137025" y="2846388"/>
          <p14:tracePt t="17905" x="4152900" y="2846388"/>
          <p14:tracePt t="17913" x="4176713" y="2846388"/>
          <p14:tracePt t="17921" x="4200525" y="2846388"/>
          <p14:tracePt t="17929" x="4217988" y="2846388"/>
          <p14:tracePt t="17937" x="4233863" y="2846388"/>
          <p14:tracePt t="17945" x="4257675" y="2846388"/>
          <p14:tracePt t="17953" x="4265613" y="2846388"/>
          <p14:tracePt t="17961" x="4281488" y="2846388"/>
          <p14:tracePt t="17969" x="4289425" y="2846388"/>
          <p14:tracePt t="17977" x="4297363" y="2838450"/>
          <p14:tracePt t="17985" x="4305300" y="2838450"/>
          <p14:tracePt t="17993" x="4321175" y="2838450"/>
          <p14:tracePt t="18001" x="4329113" y="2838450"/>
          <p14:tracePt t="18009" x="4337050" y="2838450"/>
          <p14:tracePt t="18017" x="4344988" y="2838450"/>
          <p14:tracePt t="18025" x="4352925" y="2838450"/>
          <p14:tracePt t="18033" x="4360863" y="2838450"/>
          <p14:tracePt t="18049" x="4376738" y="2838450"/>
          <p14:tracePt t="18057" x="4384675" y="2838450"/>
          <p14:tracePt t="18066" x="4400550" y="2838450"/>
          <p14:tracePt t="18082" x="4416425" y="2830513"/>
          <p14:tracePt t="18098" x="4424363" y="2830513"/>
          <p14:tracePt t="18105" x="4440238" y="2830513"/>
          <p14:tracePt t="18121" x="4448175" y="2830513"/>
          <p14:tracePt t="18129" x="4464050" y="2830513"/>
          <p14:tracePt t="18145" x="4471988" y="2830513"/>
          <p14:tracePt t="18161" x="4479925" y="2830513"/>
          <p14:tracePt t="18169" x="4487863" y="2830513"/>
          <p14:tracePt t="18177" x="4495800" y="2830513"/>
          <p14:tracePt t="18289" x="4503738" y="2830513"/>
          <p14:tracePt t="18545" x="4519613" y="2830513"/>
          <p14:tracePt t="18553" x="4535488" y="2830513"/>
          <p14:tracePt t="18561" x="4543425" y="2830513"/>
          <p14:tracePt t="18569" x="4559300" y="2830513"/>
          <p14:tracePt t="18577" x="4584700" y="2830513"/>
          <p14:tracePt t="18585" x="4608513" y="2822575"/>
          <p14:tracePt t="18593" x="4648200" y="2814638"/>
          <p14:tracePt t="18601" x="4672013" y="2814638"/>
          <p14:tracePt t="18609" x="4695825" y="2806700"/>
          <p14:tracePt t="18617" x="4727575" y="2806700"/>
          <p14:tracePt t="18625" x="4751388" y="2798763"/>
          <p14:tracePt t="18633" x="4775200" y="2798763"/>
          <p14:tracePt t="18641" x="4799013" y="2798763"/>
          <p14:tracePt t="18649" x="4814888" y="2790825"/>
          <p14:tracePt t="18657" x="4830763" y="2782888"/>
          <p14:tracePt t="18665" x="4846638" y="2782888"/>
          <p14:tracePt t="18673" x="4854575" y="2774950"/>
          <p14:tracePt t="18681" x="4862513" y="2774950"/>
          <p14:tracePt t="18929" x="4862513" y="2767013"/>
          <p14:tracePt t="18937" x="4870450" y="2767013"/>
          <p14:tracePt t="18945" x="4878388" y="2759075"/>
          <p14:tracePt t="18953" x="4886325" y="2751138"/>
          <p14:tracePt t="18961" x="4894263" y="2735263"/>
          <p14:tracePt t="18969" x="4910138" y="2735263"/>
          <p14:tracePt t="18977" x="4926013" y="2711450"/>
          <p14:tracePt t="18985" x="4933950" y="2711450"/>
          <p14:tracePt t="18993" x="4951413" y="2695575"/>
          <p14:tracePt t="19001" x="4959350" y="2687638"/>
          <p14:tracePt t="19009" x="4967288" y="2679700"/>
          <p14:tracePt t="19017" x="4967288" y="2671763"/>
          <p14:tracePt t="19025" x="4975225" y="2671763"/>
          <p14:tracePt t="19033" x="4983163" y="2663825"/>
          <p14:tracePt t="19066" x="4991100" y="2663825"/>
          <p14:tracePt t="19081" x="4991100" y="2655888"/>
          <p14:tracePt t="19105" x="4991100" y="2640013"/>
          <p14:tracePt t="19121" x="4999038" y="2632075"/>
          <p14:tracePt t="19129" x="5006975" y="2616200"/>
          <p14:tracePt t="19137" x="5006975" y="2600325"/>
          <p14:tracePt t="19145" x="5014913" y="2592388"/>
          <p14:tracePt t="19153" x="5022850" y="2576513"/>
          <p14:tracePt t="19161" x="5030788" y="2566988"/>
          <p14:tracePt t="19169" x="5046663" y="2551113"/>
          <p14:tracePt t="19177" x="5046663" y="2527300"/>
          <p14:tracePt t="19185" x="5054600" y="2527300"/>
          <p14:tracePt t="19193" x="5062538" y="2519363"/>
          <p14:tracePt t="19201" x="5062538" y="2511425"/>
          <p14:tracePt t="19209" x="5062538" y="2503488"/>
          <p14:tracePt t="19217" x="5070475" y="2495550"/>
          <p14:tracePt t="19249" x="5070475" y="2487613"/>
          <p14:tracePt t="19266" x="5070475" y="2479675"/>
          <p14:tracePt t="19281" x="5070475" y="2471738"/>
          <p14:tracePt t="19289" x="5070475" y="2455863"/>
          <p14:tracePt t="19305" x="5062538" y="2439988"/>
          <p14:tracePt t="19313" x="5062538" y="2432050"/>
          <p14:tracePt t="19321" x="5054600" y="2432050"/>
          <p14:tracePt t="19329" x="5054600" y="2416175"/>
          <p14:tracePt t="19345" x="5054600" y="2408238"/>
          <p14:tracePt t="19361" x="5046663" y="2400300"/>
          <p14:tracePt t="19385" x="5046663" y="2384425"/>
          <p14:tracePt t="19417" x="5046663" y="2376488"/>
          <p14:tracePt t="19465" x="5046663" y="2368550"/>
          <p14:tracePt t="19865" x="5054600" y="2368550"/>
          <p14:tracePt t="19889" x="5062538" y="2368550"/>
          <p14:tracePt t="19897" x="5070475" y="2368550"/>
          <p14:tracePt t="19913" x="5078413" y="2368550"/>
          <p14:tracePt t="40082" x="4943475" y="2392363"/>
          <p14:tracePt t="40089" x="4846638" y="2455863"/>
          <p14:tracePt t="40097" x="4735513" y="2519363"/>
          <p14:tracePt t="40105" x="4640263" y="2600325"/>
          <p14:tracePt t="40113" x="4527550" y="2679700"/>
          <p14:tracePt t="40121" x="4416425" y="2759075"/>
          <p14:tracePt t="40129" x="4305300" y="2838450"/>
          <p14:tracePt t="40137" x="4210050" y="2901950"/>
          <p14:tracePt t="40145" x="4105275" y="2974975"/>
          <p14:tracePt t="40153" x="4025900" y="3022600"/>
          <p14:tracePt t="40161" x="3954463" y="3070225"/>
          <p14:tracePt t="40169" x="3867150" y="3109913"/>
          <p14:tracePt t="40177" x="3770313" y="3157538"/>
          <p14:tracePt t="40185" x="3675063" y="3189288"/>
          <p14:tracePt t="40193" x="3579813" y="3221038"/>
          <p14:tracePt t="40201" x="3459163" y="3228975"/>
          <p14:tracePt t="40209" x="3348038" y="3236913"/>
          <p14:tracePt t="40217" x="3228975" y="3244850"/>
          <p14:tracePt t="40225" x="3125788" y="3252788"/>
          <p14:tracePt t="40233" x="3005138" y="3252788"/>
          <p14:tracePt t="40241" x="2909888" y="3262313"/>
          <p14:tracePt t="40249" x="2822575" y="3270250"/>
          <p14:tracePt t="40257" x="2759075" y="3278188"/>
          <p14:tracePt t="40265" x="2717800" y="3286125"/>
          <p14:tracePt t="40273" x="2670175" y="3302000"/>
          <p14:tracePt t="40281" x="2622550" y="3317875"/>
          <p14:tracePt t="40289" x="2590800" y="3317875"/>
          <p14:tracePt t="40297" x="2543175" y="3325813"/>
          <p14:tracePt t="40305" x="2503488" y="3325813"/>
          <p14:tracePt t="40313" x="2463800" y="3325813"/>
          <p14:tracePt t="40321" x="2408238" y="3325813"/>
          <p14:tracePt t="40329" x="2351088" y="3325813"/>
          <p14:tracePt t="40337" x="2287588" y="3325813"/>
          <p14:tracePt t="40345" x="2247900" y="3333750"/>
          <p14:tracePt t="40353" x="2176463" y="3349625"/>
          <p14:tracePt t="40361" x="2152650" y="3381375"/>
          <p14:tracePt t="40369" x="2105025" y="3405188"/>
          <p14:tracePt t="40377" x="2065338" y="3421063"/>
          <p14:tracePt t="40385" x="2025650" y="3444875"/>
          <p14:tracePt t="40393" x="2000250" y="3468688"/>
          <p14:tracePt t="40401" x="1960563" y="3492500"/>
          <p14:tracePt t="40409" x="1936750" y="3500438"/>
          <p14:tracePt t="40417" x="1912938" y="3516313"/>
          <p14:tracePt t="40425" x="1873250" y="3524250"/>
          <p14:tracePt t="40433" x="1857375" y="3524250"/>
          <p14:tracePt t="40441" x="1833563" y="3524250"/>
          <p14:tracePt t="40449" x="1809750" y="3524250"/>
          <p14:tracePt t="40457" x="1793875" y="3532188"/>
          <p14:tracePt t="40465" x="1770063" y="3532188"/>
          <p14:tracePt t="40473" x="1754188" y="3532188"/>
          <p14:tracePt t="40481" x="1730375" y="3532188"/>
          <p14:tracePt t="40489" x="1714500" y="3540125"/>
          <p14:tracePt t="40497" x="1690688" y="3540125"/>
          <p14:tracePt t="40505" x="1674813" y="3548063"/>
          <p14:tracePt t="40513" x="1666875" y="3548063"/>
          <p14:tracePt t="40521" x="1651000" y="3548063"/>
          <p14:tracePt t="40529" x="1633538" y="3548063"/>
          <p14:tracePt t="40537" x="1617663" y="3556000"/>
          <p14:tracePt t="40545" x="1609725" y="3556000"/>
          <p14:tracePt t="40553" x="1593850" y="3556000"/>
          <p14:tracePt t="40561" x="1585913" y="3556000"/>
          <p14:tracePt t="40569" x="1562100" y="3556000"/>
          <p14:tracePt t="40577" x="1554163" y="3556000"/>
          <p14:tracePt t="40585" x="1538288" y="3556000"/>
          <p14:tracePt t="40593" x="1530350" y="3556000"/>
          <p14:tracePt t="40601" x="1514475" y="3556000"/>
          <p14:tracePt t="40609" x="1506538" y="3556000"/>
          <p14:tracePt t="40617" x="1498600" y="3556000"/>
          <p14:tracePt t="40625" x="1490663" y="3556000"/>
          <p14:tracePt t="40641" x="1482725" y="3556000"/>
          <p14:tracePt t="40785" x="1474788" y="3556000"/>
          <p14:tracePt t="40857" x="1474788" y="3548063"/>
          <p14:tracePt t="40882" x="1474788" y="3540125"/>
          <p14:tracePt t="40905" x="1474788" y="3524250"/>
          <p14:tracePt t="40929" x="1474788" y="3516313"/>
          <p14:tracePt t="40961" x="1474788" y="3508375"/>
          <p14:tracePt t="41497" x="1482725" y="3508375"/>
          <p14:tracePt t="41521" x="1490663" y="3508375"/>
          <p14:tracePt t="41545" x="1498600" y="3508375"/>
          <p14:tracePt t="41561" x="1506538" y="3508375"/>
          <p14:tracePt t="41577" x="1514475" y="3508375"/>
          <p14:tracePt t="41593" x="1522413" y="3508375"/>
          <p14:tracePt t="41601" x="1530350" y="3508375"/>
          <p14:tracePt t="41713" x="1538288" y="3508375"/>
          <p14:tracePt t="41721" x="1538288" y="3500438"/>
          <p14:tracePt t="41737" x="1546225" y="3500438"/>
          <p14:tracePt t="41753" x="1562100" y="3500438"/>
          <p14:tracePt t="41769" x="1570038" y="3500438"/>
          <p14:tracePt t="41777" x="1585913" y="3500438"/>
          <p14:tracePt t="41785" x="1601788" y="3492500"/>
          <p14:tracePt t="41793" x="1617663" y="3492500"/>
          <p14:tracePt t="41801" x="1641475" y="3492500"/>
          <p14:tracePt t="41809" x="1658938" y="3492500"/>
          <p14:tracePt t="41817" x="1674813" y="3492500"/>
          <p14:tracePt t="41825" x="1698625" y="3492500"/>
          <p14:tracePt t="41833" x="1722438" y="3492500"/>
          <p14:tracePt t="41841" x="1746250" y="3492500"/>
          <p14:tracePt t="41849" x="1770063" y="3484563"/>
          <p14:tracePt t="41857" x="1785938" y="3484563"/>
          <p14:tracePt t="41865" x="1817688" y="3484563"/>
          <p14:tracePt t="41873" x="1841500" y="3484563"/>
          <p14:tracePt t="41882" x="1865313" y="3484563"/>
          <p14:tracePt t="41889" x="1881188" y="3484563"/>
          <p14:tracePt t="41897" x="1897063" y="3484563"/>
          <p14:tracePt t="41905" x="1905000" y="3476625"/>
          <p14:tracePt t="41913" x="1912938" y="3476625"/>
          <p14:tracePt t="41929" x="1920875" y="3476625"/>
          <p14:tracePt t="41945" x="1928813" y="3476625"/>
          <p14:tracePt t="42001" x="1936750" y="3476625"/>
          <p14:tracePt t="42009" x="1944688" y="3476625"/>
          <p14:tracePt t="42025" x="1952625" y="3476625"/>
          <p14:tracePt t="42033" x="1960563" y="3476625"/>
          <p14:tracePt t="42049" x="1968500" y="3476625"/>
          <p14:tracePt t="42057" x="1976438" y="3476625"/>
          <p14:tracePt t="42065" x="1984375" y="3476625"/>
          <p14:tracePt t="42073" x="1992313" y="3476625"/>
          <p14:tracePt t="42081" x="1992313" y="3468688"/>
          <p14:tracePt t="42089" x="2008188" y="3468688"/>
          <p14:tracePt t="42097" x="2017713" y="3460750"/>
          <p14:tracePt t="42105" x="2025650" y="3460750"/>
          <p14:tracePt t="42113" x="2041525" y="3460750"/>
          <p14:tracePt t="42121" x="2049463" y="3460750"/>
          <p14:tracePt t="42129" x="2065338" y="3460750"/>
          <p14:tracePt t="42137" x="2073275" y="3460750"/>
          <p14:tracePt t="42145" x="2081213" y="3460750"/>
          <p14:tracePt t="42153" x="2097088" y="3460750"/>
          <p14:tracePt t="42169" x="2112963" y="3460750"/>
          <p14:tracePt t="42185" x="2120900" y="3460750"/>
          <p14:tracePt t="42193" x="2136775" y="3460750"/>
          <p14:tracePt t="42201" x="2144713" y="3460750"/>
          <p14:tracePt t="42217" x="2160588" y="3460750"/>
          <p14:tracePt t="42225" x="2168525" y="3460750"/>
          <p14:tracePt t="42233" x="2176463" y="3460750"/>
          <p14:tracePt t="42241" x="2192338" y="3460750"/>
          <p14:tracePt t="42249" x="2208213" y="3460750"/>
          <p14:tracePt t="42257" x="2224088" y="3460750"/>
          <p14:tracePt t="42265" x="2239963" y="3460750"/>
          <p14:tracePt t="42273" x="2255838" y="3460750"/>
          <p14:tracePt t="42281" x="2271713" y="3460750"/>
          <p14:tracePt t="42289" x="2295525" y="3460750"/>
          <p14:tracePt t="42297" x="2311400" y="3460750"/>
          <p14:tracePt t="42305" x="2335213" y="3460750"/>
          <p14:tracePt t="42313" x="2351088" y="3460750"/>
          <p14:tracePt t="42321" x="2374900" y="3460750"/>
          <p14:tracePt t="42329" x="2400300" y="3460750"/>
          <p14:tracePt t="42337" x="2416175" y="3460750"/>
          <p14:tracePt t="42345" x="2432050" y="3460750"/>
          <p14:tracePt t="42353" x="2447925" y="3460750"/>
          <p14:tracePt t="42361" x="2455863" y="3460750"/>
          <p14:tracePt t="42369" x="2471738" y="3460750"/>
          <p14:tracePt t="42377" x="2479675" y="3460750"/>
          <p14:tracePt t="42385" x="2495550" y="3460750"/>
          <p14:tracePt t="42393" x="2503488" y="3460750"/>
          <p14:tracePt t="42401" x="2511425" y="3460750"/>
          <p14:tracePt t="42409" x="2527300" y="3460750"/>
          <p14:tracePt t="42425" x="2535238" y="3460750"/>
          <p14:tracePt t="42497" x="2543175" y="3460750"/>
          <p14:tracePt t="42505" x="2551113" y="3460750"/>
          <p14:tracePt t="42521" x="2559050" y="3460750"/>
          <p14:tracePt t="42537" x="2574925" y="3460750"/>
          <p14:tracePt t="42553" x="2582863" y="3460750"/>
          <p14:tracePt t="42561" x="2590800" y="3460750"/>
          <p14:tracePt t="42569" x="2598738" y="3460750"/>
          <p14:tracePt t="42577" x="2598738" y="3452813"/>
          <p14:tracePt t="42585" x="2606675" y="3452813"/>
          <p14:tracePt t="42593" x="2614613" y="3452813"/>
          <p14:tracePt t="42601" x="2622550" y="3452813"/>
          <p14:tracePt t="42609" x="2630488" y="3452813"/>
          <p14:tracePt t="42617" x="2654300" y="3452813"/>
          <p14:tracePt t="42625" x="2662238" y="3452813"/>
          <p14:tracePt t="42633" x="2686050" y="3452813"/>
          <p14:tracePt t="42641" x="2701925" y="3452813"/>
          <p14:tracePt t="42649" x="2725738" y="3460750"/>
          <p14:tracePt t="42657" x="2751138" y="3460750"/>
          <p14:tracePt t="42665" x="2774950" y="3460750"/>
          <p14:tracePt t="42673" x="2806700" y="3460750"/>
          <p14:tracePt t="42682" x="2830513" y="3460750"/>
          <p14:tracePt t="42689" x="2846388" y="3460750"/>
          <p14:tracePt t="42697" x="2862263" y="3460750"/>
          <p14:tracePt t="42705" x="2886075" y="3460750"/>
          <p14:tracePt t="42713" x="2901950" y="3460750"/>
          <p14:tracePt t="42721" x="2917825" y="3460750"/>
          <p14:tracePt t="42729" x="2933700" y="3460750"/>
          <p14:tracePt t="42737" x="2949575" y="3460750"/>
          <p14:tracePt t="42745" x="2973388" y="3460750"/>
          <p14:tracePt t="42753" x="2989263" y="3460750"/>
          <p14:tracePt t="42761" x="3013075" y="3460750"/>
          <p14:tracePt t="42769" x="3028950" y="3460750"/>
          <p14:tracePt t="42777" x="3052763" y="3460750"/>
          <p14:tracePt t="42785" x="3068638" y="3460750"/>
          <p14:tracePt t="42793" x="3076575" y="3460750"/>
          <p14:tracePt t="42801" x="3084513" y="3460750"/>
          <p14:tracePt t="42809" x="3092450" y="3460750"/>
          <p14:tracePt t="42825" x="3100388" y="3460750"/>
          <p14:tracePt t="42849" x="3117850" y="3460750"/>
          <p14:tracePt t="42873" x="3125788" y="3460750"/>
          <p14:tracePt t="42889" x="3141663" y="3460750"/>
          <p14:tracePt t="42905" x="3149600" y="3460750"/>
          <p14:tracePt t="42913" x="3165475" y="3460750"/>
          <p14:tracePt t="42921" x="3181350" y="3460750"/>
          <p14:tracePt t="42929" x="3189288" y="3460750"/>
          <p14:tracePt t="42937" x="3205163" y="3460750"/>
          <p14:tracePt t="42945" x="3221038" y="3460750"/>
          <p14:tracePt t="42953" x="3228975" y="3460750"/>
          <p14:tracePt t="42961" x="3244850" y="3460750"/>
          <p14:tracePt t="42969" x="3260725" y="3452813"/>
          <p14:tracePt t="42977" x="3284538" y="3452813"/>
          <p14:tracePt t="42985" x="3300413" y="3452813"/>
          <p14:tracePt t="42994" x="3324225" y="3452813"/>
          <p14:tracePt t="43001" x="3340100" y="3452813"/>
          <p14:tracePt t="43009" x="3363913" y="3452813"/>
          <p14:tracePt t="43017" x="3387725" y="3452813"/>
          <p14:tracePt t="43025" x="3419475" y="3452813"/>
          <p14:tracePt t="43033" x="3459163" y="3452813"/>
          <p14:tracePt t="43041" x="3484563" y="3452813"/>
          <p14:tracePt t="43049" x="3508375" y="3452813"/>
          <p14:tracePt t="43057" x="3532188" y="3452813"/>
          <p14:tracePt t="43065" x="3556000" y="3452813"/>
          <p14:tracePt t="43073" x="3571875" y="3452813"/>
          <p14:tracePt t="43081" x="3595688" y="3452813"/>
          <p14:tracePt t="43089" x="3603625" y="3452813"/>
          <p14:tracePt t="43098" x="3619500" y="3452813"/>
          <p14:tracePt t="43105" x="3627438" y="3452813"/>
          <p14:tracePt t="43113" x="3635375" y="3452813"/>
          <p14:tracePt t="43529" x="3635375" y="3460750"/>
          <p14:tracePt t="43537" x="3643313" y="3460750"/>
          <p14:tracePt t="43561" x="3651250" y="3460750"/>
          <p14:tracePt t="45209" x="3651250" y="3452813"/>
          <p14:tracePt t="45217" x="3659188" y="3452813"/>
          <p14:tracePt t="45241" x="3659188" y="3444875"/>
          <p14:tracePt t="48498" x="3667125" y="3444875"/>
          <p14:tracePt t="48505" x="3667125" y="3436938"/>
          <p14:tracePt t="50601" x="3683000" y="3429000"/>
          <p14:tracePt t="50625" x="3690938" y="3421063"/>
          <p14:tracePt t="50649" x="3698875" y="3413125"/>
          <p14:tracePt t="50665" x="3698875" y="3397250"/>
          <p14:tracePt t="50689" x="3698875" y="3389313"/>
          <p14:tracePt t="50793" x="3706813" y="3381375"/>
          <p14:tracePt t="50801" x="3706813" y="3373438"/>
          <p14:tracePt t="50817" x="3706813" y="3365500"/>
          <p14:tracePt t="50833" x="3706813" y="3357563"/>
          <p14:tracePt t="50857" x="3706813" y="3349625"/>
          <p14:tracePt t="73529" x="3698875" y="3349625"/>
          <p14:tracePt t="73537" x="3675063" y="3373438"/>
          <p14:tracePt t="73545" x="3635375" y="3397250"/>
          <p14:tracePt t="73553" x="3595688" y="3429000"/>
          <p14:tracePt t="73561" x="3548063" y="3452813"/>
          <p14:tracePt t="73569" x="3492500" y="3484563"/>
          <p14:tracePt t="73577" x="3443288" y="3524250"/>
          <p14:tracePt t="73585" x="3395663" y="3556000"/>
          <p14:tracePt t="73593" x="3348038" y="3587750"/>
          <p14:tracePt t="73601" x="3300413" y="3629025"/>
          <p14:tracePt t="73608" x="3244850" y="3660775"/>
          <p14:tracePt t="73617" x="3189288" y="3700463"/>
          <p14:tracePt t="73625" x="3157538" y="3732213"/>
          <p14:tracePt t="73633" x="3109913" y="3771900"/>
          <p14:tracePt t="73641" x="3060700" y="3803650"/>
          <p14:tracePt t="73649" x="3013075" y="3835400"/>
          <p14:tracePt t="73657" x="2973388" y="3867150"/>
          <p14:tracePt t="73665" x="2925763" y="3890963"/>
          <p14:tracePt t="73673" x="2886075" y="3906838"/>
          <p14:tracePt t="73681" x="2846388" y="3914775"/>
          <p14:tracePt t="73689" x="2806700" y="3930650"/>
          <p14:tracePt t="73697" x="2767013" y="3938588"/>
          <p14:tracePt t="73705" x="2725738" y="3948113"/>
          <p14:tracePt t="73713" x="2693988" y="3948113"/>
          <p14:tracePt t="73721" x="2670175" y="3956050"/>
          <p14:tracePt t="73729" x="2654300" y="3963988"/>
          <p14:tracePt t="73737" x="2630488" y="3963988"/>
          <p14:tracePt t="73745" x="2606675" y="3963988"/>
          <p14:tracePt t="73753" x="2598738" y="3963988"/>
          <p14:tracePt t="73761" x="2582863" y="3963988"/>
          <p14:tracePt t="73769" x="2566988" y="3963988"/>
          <p14:tracePt t="73777" x="2551113" y="3963988"/>
          <p14:tracePt t="73785" x="2535238" y="3963988"/>
          <p14:tracePt t="73793" x="2519363" y="3963988"/>
          <p14:tracePt t="73800" x="2495550" y="3963988"/>
          <p14:tracePt t="73809" x="2463800" y="3971925"/>
          <p14:tracePt t="73817" x="2439988" y="3971925"/>
          <p14:tracePt t="73825" x="2416175" y="3979863"/>
          <p14:tracePt t="73833" x="2392363" y="3979863"/>
          <p14:tracePt t="73841" x="2359025" y="3979863"/>
          <p14:tracePt t="73849" x="2335213" y="3979863"/>
          <p14:tracePt t="73857" x="2303463" y="3979863"/>
          <p14:tracePt t="73865" x="2279650" y="3987800"/>
          <p14:tracePt t="73873" x="2255838" y="3987800"/>
          <p14:tracePt t="73881" x="2239963" y="3987800"/>
          <p14:tracePt t="73889" x="2224088" y="3987800"/>
          <p14:tracePt t="73897" x="2216150" y="3987800"/>
          <p14:tracePt t="73905" x="2200275" y="3987800"/>
          <p14:tracePt t="73921" x="2192338" y="3987800"/>
          <p14:tracePt t="73929" x="2184400" y="3987800"/>
          <p14:tracePt t="73937" x="2176463" y="3987800"/>
          <p14:tracePt t="73946" x="2176463" y="3995738"/>
          <p14:tracePt t="74225" x="2168525" y="3995738"/>
          <p14:tracePt t="74505" x="2168525" y="4003675"/>
          <p14:tracePt t="74713" x="2176463" y="4003675"/>
          <p14:tracePt t="74729" x="2184400" y="4003675"/>
          <p14:tracePt t="74745" x="2184400" y="4011613"/>
          <p14:tracePt t="74753" x="2192338" y="4011613"/>
          <p14:tracePt t="74769" x="2208213" y="4011613"/>
          <p14:tracePt t="74785" x="2216150" y="4011613"/>
          <p14:tracePt t="74793" x="2232025" y="4011613"/>
          <p14:tracePt t="74801" x="2239963" y="4011613"/>
          <p14:tracePt t="74808" x="2255838" y="4011613"/>
          <p14:tracePt t="74816" x="2263775" y="4011613"/>
          <p14:tracePt t="74825" x="2279650" y="4011613"/>
          <p14:tracePt t="74833" x="2295525" y="4011613"/>
          <p14:tracePt t="74841" x="2311400" y="4011613"/>
          <p14:tracePt t="74849" x="2319338" y="4011613"/>
          <p14:tracePt t="74857" x="2335213" y="4011613"/>
          <p14:tracePt t="74865" x="2351088" y="4011613"/>
          <p14:tracePt t="74873" x="2366963" y="4011613"/>
          <p14:tracePt t="74881" x="2374900" y="4011613"/>
          <p14:tracePt t="74896" x="2384425" y="4011613"/>
          <p14:tracePt t="74898" x="2392363" y="4011613"/>
          <p14:tracePt t="74905" x="2408238" y="4011613"/>
          <p14:tracePt t="74913" x="2416175" y="4011613"/>
          <p14:tracePt t="74921" x="2424113" y="4011613"/>
          <p14:tracePt t="74929" x="2432050" y="4011613"/>
          <p14:tracePt t="74937" x="2447925" y="4011613"/>
          <p14:tracePt t="74945" x="2455863" y="4011613"/>
          <p14:tracePt t="74953" x="2463800" y="4011613"/>
          <p14:tracePt t="74961" x="2471738" y="4011613"/>
          <p14:tracePt t="74969" x="2479675" y="4011613"/>
          <p14:tracePt t="74985" x="2495550" y="4011613"/>
          <p14:tracePt t="74993" x="2503488" y="4011613"/>
          <p14:tracePt t="75001" x="2519363" y="4011613"/>
          <p14:tracePt t="75009" x="2527300" y="4011613"/>
          <p14:tracePt t="75017" x="2543175" y="4011613"/>
          <p14:tracePt t="75025" x="2551113" y="4011613"/>
          <p14:tracePt t="75033" x="2566988" y="4011613"/>
          <p14:tracePt t="75041" x="2590800" y="4011613"/>
          <p14:tracePt t="75049" x="2614613" y="4011613"/>
          <p14:tracePt t="75057" x="2630488" y="4011613"/>
          <p14:tracePt t="75065" x="2646363" y="4011613"/>
          <p14:tracePt t="75073" x="2662238" y="4011613"/>
          <p14:tracePt t="75081" x="2670175" y="4011613"/>
          <p14:tracePt t="75089" x="2686050" y="4011613"/>
          <p14:tracePt t="75097" x="2709863" y="4011613"/>
          <p14:tracePt t="75105" x="2717800" y="4011613"/>
          <p14:tracePt t="75113" x="2725738" y="4011613"/>
          <p14:tracePt t="75121" x="2741613" y="4011613"/>
          <p14:tracePt t="75129" x="2759075" y="4011613"/>
          <p14:tracePt t="75137" x="2767013" y="4011613"/>
          <p14:tracePt t="75145" x="2774950" y="4011613"/>
          <p14:tracePt t="75153" x="2790825" y="4011613"/>
          <p14:tracePt t="75161" x="2798763" y="4011613"/>
          <p14:tracePt t="75169" x="2814638" y="4011613"/>
          <p14:tracePt t="75176" x="2822575" y="4011613"/>
          <p14:tracePt t="75185" x="2830513" y="4011613"/>
          <p14:tracePt t="75193" x="2846388" y="4011613"/>
          <p14:tracePt t="75201" x="2854325" y="4011613"/>
          <p14:tracePt t="75209" x="2862263" y="4011613"/>
          <p14:tracePt t="75233" x="2870200" y="4011613"/>
          <p14:tracePt t="75257" x="2878138" y="4011613"/>
          <p14:tracePt t="75281" x="2894013" y="4011613"/>
          <p14:tracePt t="75289" x="2901950" y="4011613"/>
          <p14:tracePt t="75297" x="2909888" y="4011613"/>
          <p14:tracePt t="75305" x="2925763" y="4019550"/>
          <p14:tracePt t="75313" x="2941638" y="4019550"/>
          <p14:tracePt t="75321" x="2957513" y="4019550"/>
          <p14:tracePt t="75329" x="2965450" y="4019550"/>
          <p14:tracePt t="75337" x="2981325" y="4019550"/>
          <p14:tracePt t="75345" x="2997200" y="4019550"/>
          <p14:tracePt t="75353" x="3021013" y="4019550"/>
          <p14:tracePt t="75361" x="3036888" y="4019550"/>
          <p14:tracePt t="75369" x="3060700" y="4019550"/>
          <p14:tracePt t="75377" x="3076575" y="4019550"/>
          <p14:tracePt t="75385" x="3100388" y="4019550"/>
          <p14:tracePt t="75393" x="3125788" y="4019550"/>
          <p14:tracePt t="75401" x="3149600" y="4019550"/>
          <p14:tracePt t="75409" x="3173413" y="4019550"/>
          <p14:tracePt t="75416" x="3189288" y="4019550"/>
          <p14:tracePt t="75425" x="3213100" y="4019550"/>
          <p14:tracePt t="75433" x="3228975" y="4019550"/>
          <p14:tracePt t="75441" x="3244850" y="4019550"/>
          <p14:tracePt t="75448" x="3268663" y="4019550"/>
          <p14:tracePt t="75457" x="3284538" y="4019550"/>
          <p14:tracePt t="75465" x="3300413" y="4019550"/>
          <p14:tracePt t="75473" x="3316288" y="4019550"/>
          <p14:tracePt t="75481" x="3324225" y="4019550"/>
          <p14:tracePt t="75489" x="3332163" y="4019550"/>
          <p14:tracePt t="75496" x="3348038" y="4019550"/>
          <p14:tracePt t="75505" x="3355975" y="4019550"/>
          <p14:tracePt t="75521" x="3363913" y="4019550"/>
          <p14:tracePt t="75545" x="3371850" y="4019550"/>
          <p14:tracePt t="75585" x="3379788" y="4019550"/>
          <p14:tracePt t="75673" x="3387725" y="4019550"/>
          <p14:tracePt t="75689" x="3395663" y="4019550"/>
          <p14:tracePt t="75697" x="3403600" y="4019550"/>
          <p14:tracePt t="75705" x="3411538" y="4019550"/>
          <p14:tracePt t="75713" x="3427413" y="4019550"/>
          <p14:tracePt t="75721" x="3435350" y="4019550"/>
          <p14:tracePt t="75729" x="3451225" y="4019550"/>
          <p14:tracePt t="75737" x="3467100" y="4019550"/>
          <p14:tracePt t="75745" x="3484563" y="4019550"/>
          <p14:tracePt t="75753" x="3508375" y="4019550"/>
          <p14:tracePt t="75761" x="3524250" y="4027488"/>
          <p14:tracePt t="75769" x="3548063" y="4027488"/>
          <p14:tracePt t="75777" x="3579813" y="4027488"/>
          <p14:tracePt t="75785" x="3603625" y="4027488"/>
          <p14:tracePt t="75793" x="3627438" y="4027488"/>
          <p14:tracePt t="75801" x="3659188" y="4027488"/>
          <p14:tracePt t="75809" x="3683000" y="4035425"/>
          <p14:tracePt t="75817" x="3714750" y="4035425"/>
          <p14:tracePt t="75825" x="3738563" y="4035425"/>
          <p14:tracePt t="75833" x="3762375" y="4035425"/>
          <p14:tracePt t="75841" x="3786188" y="4035425"/>
          <p14:tracePt t="75849" x="3810000" y="4035425"/>
          <p14:tracePt t="75857" x="3825875" y="4035425"/>
          <p14:tracePt t="75865" x="3843338" y="4035425"/>
          <p14:tracePt t="75873" x="3851275" y="4035425"/>
          <p14:tracePt t="75977" x="3859213" y="4035425"/>
          <p14:tracePt t="76001" x="3875088" y="4035425"/>
          <p14:tracePt t="76017" x="3890963" y="4035425"/>
          <p14:tracePt t="76025" x="3898900" y="4035425"/>
          <p14:tracePt t="76033" x="3914775" y="4035425"/>
          <p14:tracePt t="76041" x="3930650" y="4035425"/>
          <p14:tracePt t="76049" x="3946525" y="4035425"/>
          <p14:tracePt t="76057" x="3962400" y="4035425"/>
          <p14:tracePt t="76065" x="3986213" y="4035425"/>
          <p14:tracePt t="76073" x="4010025" y="4035425"/>
          <p14:tracePt t="76081" x="4033838" y="4035425"/>
          <p14:tracePt t="76089" x="4049713" y="4035425"/>
          <p14:tracePt t="76096" x="4081463" y="4035425"/>
          <p14:tracePt t="76105" x="4105275" y="4027488"/>
          <p14:tracePt t="76113" x="4129088" y="4027488"/>
          <p14:tracePt t="76121" x="4152900" y="4027488"/>
          <p14:tracePt t="76129" x="4176713" y="4027488"/>
          <p14:tracePt t="76137" x="4200525" y="4019550"/>
          <p14:tracePt t="76145" x="4210050" y="4019550"/>
          <p14:tracePt t="76153" x="4217988" y="4019550"/>
          <p14:tracePt t="76161" x="4225925" y="4019550"/>
          <p14:tracePt t="77841" x="4217988" y="4019550"/>
          <p14:tracePt t="77881" x="4210050" y="4019550"/>
          <p14:tracePt t="78201" x="4192588" y="4019550"/>
          <p14:tracePt t="78353" x="4184650" y="4019550"/>
          <p14:tracePt t="78377" x="4176713" y="4019550"/>
          <p14:tracePt t="78393" x="4168775" y="4019550"/>
          <p14:tracePt t="78441" x="4160838" y="4019550"/>
          <p14:tracePt t="78593" x="4152900" y="4019550"/>
          <p14:tracePt t="80313" x="4144963" y="4019550"/>
          <p14:tracePt t="80321" x="4129088" y="4019550"/>
          <p14:tracePt t="80329" x="4121150" y="4019550"/>
          <p14:tracePt t="80337" x="4113213" y="4019550"/>
          <p14:tracePt t="80345" x="4113213" y="4011613"/>
          <p14:tracePt t="80353" x="4105275" y="4011613"/>
          <p14:tracePt t="80377" x="4097338" y="4003675"/>
          <p14:tracePt t="80401" x="4089400" y="4003675"/>
          <p14:tracePt t="80449" x="4081463" y="4003675"/>
          <p14:tracePt t="80458" x="4081463" y="3995738"/>
          <p14:tracePt t="80481" x="4073525" y="3995738"/>
          <p14:tracePt t="80513" x="4065588" y="3987800"/>
          <p14:tracePt t="97521" x="4041775" y="3979863"/>
          <p14:tracePt t="97528" x="4017963" y="3979863"/>
          <p14:tracePt t="97537" x="3986213" y="3971925"/>
          <p14:tracePt t="97545" x="3954463" y="3956050"/>
          <p14:tracePt t="97553" x="3922713" y="3956050"/>
          <p14:tracePt t="97561" x="3898900" y="3956050"/>
          <p14:tracePt t="97569" x="3883025" y="3963988"/>
          <p14:tracePt t="97576" x="3859213" y="3971925"/>
          <p14:tracePt t="97585" x="3843338" y="3979863"/>
          <p14:tracePt t="97593" x="3817938" y="3987800"/>
          <p14:tracePt t="97601" x="3794125" y="3995738"/>
          <p14:tracePt t="97609" x="3778250" y="3995738"/>
          <p14:tracePt t="97617" x="3762375" y="4003675"/>
          <p14:tracePt t="97625" x="3738563" y="4003675"/>
          <p14:tracePt t="97633" x="3730625" y="4003675"/>
          <p14:tracePt t="97641" x="3714750" y="4003675"/>
          <p14:tracePt t="97649" x="3698875" y="4003675"/>
          <p14:tracePt t="97656" x="3690938" y="4003675"/>
          <p14:tracePt t="97665" x="3683000" y="4003675"/>
          <p14:tracePt t="97673" x="3667125" y="4003675"/>
          <p14:tracePt t="97680" x="3667125" y="3995738"/>
          <p14:tracePt t="97705" x="3667125" y="3987800"/>
          <p14:tracePt t="97712" x="3667125" y="3979863"/>
          <p14:tracePt t="97729" x="3667125" y="3971925"/>
          <p14:tracePt t="97746" x="3667125" y="3963988"/>
          <p14:tracePt t="98552" x="3659188" y="3963988"/>
          <p14:tracePt t="98561" x="3651250" y="3963988"/>
          <p14:tracePt t="98569" x="3643313" y="3971925"/>
          <p14:tracePt t="98584" x="3627438" y="3979863"/>
          <p14:tracePt t="98593" x="3611563" y="3979863"/>
          <p14:tracePt t="98601" x="3595688" y="3995738"/>
          <p14:tracePt t="98609" x="3587750" y="4011613"/>
          <p14:tracePt t="98617" x="3563938" y="4027488"/>
          <p14:tracePt t="98624" x="3540125" y="4051300"/>
          <p14:tracePt t="98632" x="3508375" y="4075113"/>
          <p14:tracePt t="98640" x="3500438" y="4090988"/>
          <p14:tracePt t="98649" x="3476625" y="4106863"/>
          <p14:tracePt t="98657" x="3443288" y="4130675"/>
          <p14:tracePt t="98665" x="3419475" y="4154488"/>
          <p14:tracePt t="98673" x="3387725" y="4178300"/>
          <p14:tracePt t="98681" x="3348038" y="4202113"/>
          <p14:tracePt t="98689" x="3316288" y="4225925"/>
          <p14:tracePt t="98697" x="3284538" y="4249738"/>
          <p14:tracePt t="98704" x="3244850" y="4273550"/>
          <p14:tracePt t="98712" x="3205163" y="4298950"/>
          <p14:tracePt t="98721" x="3173413" y="4314825"/>
          <p14:tracePt t="98729" x="3141663" y="4338638"/>
          <p14:tracePt t="98737" x="3117850" y="4346575"/>
          <p14:tracePt t="98745" x="3068638" y="4386263"/>
          <p14:tracePt t="98753" x="3036888" y="4402138"/>
          <p14:tracePt t="98761" x="2997200" y="4418013"/>
          <p14:tracePt t="98769" x="2949575" y="4449763"/>
          <p14:tracePt t="98777" x="2901950" y="4465638"/>
          <p14:tracePt t="98784" x="2854325" y="4489450"/>
          <p14:tracePt t="98792" x="2806700" y="4505325"/>
          <p14:tracePt t="98801" x="2751138" y="4521200"/>
          <p14:tracePt t="98809" x="2693988" y="4537075"/>
          <p14:tracePt t="98816" x="2662238" y="4552950"/>
          <p14:tracePt t="98825" x="2614613" y="4568825"/>
          <p14:tracePt t="98832" x="2559050" y="4576763"/>
          <p14:tracePt t="98840" x="2511425" y="4584700"/>
          <p14:tracePt t="98848" x="2471738" y="4592638"/>
          <p14:tracePt t="98856" x="2424113" y="4600575"/>
          <p14:tracePt t="98864" x="2392363" y="4600575"/>
          <p14:tracePt t="98872" x="2359025" y="4600575"/>
          <p14:tracePt t="98880" x="2319338" y="4608513"/>
          <p14:tracePt t="98888" x="2287588" y="4608513"/>
          <p14:tracePt t="98896" x="2263775" y="4608513"/>
          <p14:tracePt t="98905" x="2224088" y="4616450"/>
          <p14:tracePt t="98912" x="2192338" y="4616450"/>
          <p14:tracePt t="98920" x="2168525" y="4616450"/>
          <p14:tracePt t="98928" x="2136775" y="4624388"/>
          <p14:tracePt t="98937" x="2112963" y="4624388"/>
          <p14:tracePt t="98946" x="2089150" y="4633913"/>
          <p14:tracePt t="98953" x="2065338" y="4633913"/>
          <p14:tracePt t="98961" x="2049463" y="4641850"/>
          <p14:tracePt t="98969" x="2025650" y="4641850"/>
          <p14:tracePt t="98976" x="2000250" y="4641850"/>
          <p14:tracePt t="98993" x="1984375" y="4641850"/>
          <p14:tracePt t="99001" x="1976438" y="4641850"/>
          <p14:tracePt t="99009" x="1960563" y="4641850"/>
          <p14:tracePt t="99024" x="1952625" y="4649788"/>
          <p14:tracePt t="99033" x="1944688" y="4649788"/>
          <p14:tracePt t="99079" x="1936750" y="4649788"/>
          <p14:tracePt t="99089" x="1928813" y="4649788"/>
          <p14:tracePt t="99146" x="1920875" y="4649788"/>
          <p14:tracePt t="99513" x="1928813" y="4641850"/>
          <p14:tracePt t="99521" x="1928813" y="4633913"/>
          <p14:tracePt t="99529" x="1944688" y="4633913"/>
          <p14:tracePt t="99546" x="1968500" y="4624388"/>
          <p14:tracePt t="99552" x="1976438" y="4624388"/>
          <p14:tracePt t="99561" x="1992313" y="4616450"/>
          <p14:tracePt t="99568" x="2000250" y="4608513"/>
          <p14:tracePt t="99577" x="2008188" y="4608513"/>
          <p14:tracePt t="99585" x="2017713" y="4600575"/>
          <p14:tracePt t="99593" x="2033588" y="4600575"/>
          <p14:tracePt t="99609" x="2049463" y="4600575"/>
          <p14:tracePt t="99616" x="2065338" y="4592638"/>
          <p14:tracePt t="99624" x="2081213" y="4592638"/>
          <p14:tracePt t="99632" x="2089150" y="4592638"/>
          <p14:tracePt t="99641" x="2120900" y="4584700"/>
          <p14:tracePt t="99649" x="2144713" y="4584700"/>
          <p14:tracePt t="99656" x="2160588" y="4584700"/>
          <p14:tracePt t="99664" x="2192338" y="4576763"/>
          <p14:tracePt t="99672" x="2224088" y="4576763"/>
          <p14:tracePt t="99681" x="2263775" y="4576763"/>
          <p14:tracePt t="99689" x="2295525" y="4576763"/>
          <p14:tracePt t="99697" x="2343150" y="4576763"/>
          <p14:tracePt t="99705" x="2374900" y="4568825"/>
          <p14:tracePt t="99712" x="2416175" y="4568825"/>
          <p14:tracePt t="99721" x="2439988" y="4568825"/>
          <p14:tracePt t="99728" x="2463800" y="4568825"/>
          <p14:tracePt t="99737" x="2487613" y="4568825"/>
          <p14:tracePt t="99745" x="2503488" y="4568825"/>
          <p14:tracePt t="99753" x="2519363" y="4568825"/>
          <p14:tracePt t="99761" x="2527300" y="4568825"/>
          <p14:tracePt t="99769" x="2535238" y="4568825"/>
          <p14:tracePt t="99785" x="2543175" y="4568825"/>
          <p14:tracePt t="99904" x="2551113" y="4568825"/>
          <p14:tracePt t="99913" x="2559050" y="4568825"/>
          <p14:tracePt t="99928" x="2566988" y="4568825"/>
          <p14:tracePt t="99937" x="2574925" y="4568825"/>
          <p14:tracePt t="99953" x="2590800" y="4568825"/>
          <p14:tracePt t="99961" x="2598738" y="4568825"/>
          <p14:tracePt t="99977" x="2614613" y="4568825"/>
          <p14:tracePt t="99984" x="2622550" y="4568825"/>
          <p14:tracePt t="99993" x="2630488" y="4560888"/>
          <p14:tracePt t="100000" x="2646363" y="4560888"/>
          <p14:tracePt t="100008" x="2662238" y="4560888"/>
          <p14:tracePt t="100016" x="2678113" y="4560888"/>
          <p14:tracePt t="100024" x="2686050" y="4560888"/>
          <p14:tracePt t="100033" x="2709863" y="4560888"/>
          <p14:tracePt t="100041" x="2725738" y="4560888"/>
          <p14:tracePt t="100049" x="2741613" y="4560888"/>
          <p14:tracePt t="100056" x="2767013" y="4560888"/>
          <p14:tracePt t="100065" x="2790825" y="4560888"/>
          <p14:tracePt t="100073" x="2806700" y="4560888"/>
          <p14:tracePt t="100081" x="2830513" y="4560888"/>
          <p14:tracePt t="100089" x="2846388" y="4560888"/>
          <p14:tracePt t="100097" x="2870200" y="4552950"/>
          <p14:tracePt t="100104" x="2886075" y="4552950"/>
          <p14:tracePt t="100113" x="2909888" y="4552950"/>
          <p14:tracePt t="100121" x="2933700" y="4552950"/>
          <p14:tracePt t="100129" x="2957513" y="4552950"/>
          <p14:tracePt t="100137" x="2973388" y="4552950"/>
          <p14:tracePt t="100145" x="2989263" y="4552950"/>
          <p14:tracePt t="100153" x="3013075" y="4552950"/>
          <p14:tracePt t="100161" x="3036888" y="4552950"/>
          <p14:tracePt t="100169" x="3052763" y="4552950"/>
          <p14:tracePt t="100177" x="3076575" y="4552950"/>
          <p14:tracePt t="100185" x="3092450" y="4568825"/>
          <p14:tracePt t="100193" x="3100388" y="4568825"/>
          <p14:tracePt t="100201" x="3109913" y="4568825"/>
          <p14:tracePt t="100209" x="3133725" y="4568825"/>
          <p14:tracePt t="100225" x="3149600" y="4568825"/>
          <p14:tracePt t="100233" x="3157538" y="4568825"/>
          <p14:tracePt t="100248" x="3165475" y="4568825"/>
          <p14:tracePt t="100256" x="3173413" y="4568825"/>
          <p14:tracePt t="100264" x="3181350" y="4568825"/>
          <p14:tracePt t="100273" x="3189288" y="4576763"/>
          <p14:tracePt t="100280" x="3197225" y="4576763"/>
          <p14:tracePt t="100288" x="3205163" y="4576763"/>
          <p14:tracePt t="100296" x="3221038" y="4576763"/>
          <p14:tracePt t="100305" x="3228975" y="4584700"/>
          <p14:tracePt t="100312" x="3244850" y="4584700"/>
          <p14:tracePt t="100320" x="3252788" y="4584700"/>
          <p14:tracePt t="100329" x="3260725" y="4584700"/>
          <p14:tracePt t="100336" x="3268663" y="4584700"/>
          <p14:tracePt t="100345" x="3276600" y="4584700"/>
          <p14:tracePt t="100352" x="3292475" y="4584700"/>
          <p14:tracePt t="100361" x="3300413" y="4584700"/>
          <p14:tracePt t="100369" x="3316288" y="4584700"/>
          <p14:tracePt t="100377" x="3332163" y="4592638"/>
          <p14:tracePt t="100385" x="3348038" y="4592638"/>
          <p14:tracePt t="100392" x="3371850" y="4592638"/>
          <p14:tracePt t="100400" x="3395663" y="4592638"/>
          <p14:tracePt t="100408" x="3411538" y="4592638"/>
          <p14:tracePt t="100416" x="3427413" y="4592638"/>
          <p14:tracePt t="100424" x="3435350" y="4600575"/>
          <p14:tracePt t="100432" x="3451225" y="4600575"/>
          <p14:tracePt t="100440" x="3467100" y="4600575"/>
          <p14:tracePt t="100456" x="3476625" y="4600575"/>
          <p14:tracePt t="100473" x="3484563" y="4600575"/>
          <p14:tracePt t="100489" x="3492500" y="4600575"/>
          <p14:tracePt t="100520" x="3500438" y="4600575"/>
          <p14:tracePt t="100537" x="3508375" y="4600575"/>
          <p14:tracePt t="100553" x="3524250" y="4600575"/>
          <p14:tracePt t="100561" x="3532188" y="4600575"/>
          <p14:tracePt t="100569" x="3540125" y="4600575"/>
          <p14:tracePt t="100576" x="3548063" y="4600575"/>
          <p14:tracePt t="100585" x="3571875" y="4600575"/>
          <p14:tracePt t="100592" x="3579813" y="4600575"/>
          <p14:tracePt t="100600" x="3595688" y="4600575"/>
          <p14:tracePt t="100608" x="3611563" y="4600575"/>
          <p14:tracePt t="100616" x="3619500" y="4600575"/>
          <p14:tracePt t="100624" x="3643313" y="4600575"/>
          <p14:tracePt t="100632" x="3659188" y="4600575"/>
          <p14:tracePt t="100640" x="3675063" y="4600575"/>
          <p14:tracePt t="100648" x="3690938" y="4600575"/>
          <p14:tracePt t="100656" x="3714750" y="4600575"/>
          <p14:tracePt t="100664" x="3730625" y="4600575"/>
          <p14:tracePt t="100672" x="3754438" y="4600575"/>
          <p14:tracePt t="100680" x="3770313" y="4600575"/>
          <p14:tracePt t="100688" x="3794125" y="4600575"/>
          <p14:tracePt t="100697" x="3810000" y="4600575"/>
          <p14:tracePt t="100704" x="3833813" y="4600575"/>
          <p14:tracePt t="100713" x="3851275" y="4600575"/>
          <p14:tracePt t="100721" x="3859213" y="4600575"/>
          <p14:tracePt t="100736" x="3867150" y="4600575"/>
          <p14:tracePt t="100745" x="3875088" y="4600575"/>
          <p14:tracePt t="100761" x="3883025" y="4600575"/>
          <p14:tracePt t="100776" x="3890963" y="4600575"/>
          <p14:tracePt t="100793" x="3898900" y="4600575"/>
          <p14:tracePt t="100801" x="3906838" y="4600575"/>
          <p14:tracePt t="100808" x="3914775" y="4600575"/>
          <p14:tracePt t="100824" x="3930650" y="4600575"/>
          <p14:tracePt t="100841" x="3938588" y="4600575"/>
          <p14:tracePt t="100848" x="3946525" y="4600575"/>
          <p14:tracePt t="100856" x="3954463" y="4600575"/>
          <p14:tracePt t="100865" x="3962400" y="4600575"/>
          <p14:tracePt t="100873" x="3970338" y="4600575"/>
          <p14:tracePt t="100880" x="3978275" y="4600575"/>
          <p14:tracePt t="100889" x="3994150" y="4600575"/>
          <p14:tracePt t="100897" x="4010025" y="4600575"/>
          <p14:tracePt t="100904" x="4017963" y="4600575"/>
          <p14:tracePt t="100912" x="4033838" y="4600575"/>
          <p14:tracePt t="100920" x="4041775" y="4600575"/>
          <p14:tracePt t="100929" x="4065588" y="4600575"/>
          <p14:tracePt t="100937" x="4081463" y="4600575"/>
          <p14:tracePt t="100945" x="4097338" y="4600575"/>
          <p14:tracePt t="100953" x="4113213" y="4600575"/>
          <p14:tracePt t="100960" x="4129088" y="4600575"/>
          <p14:tracePt t="100969" x="4137025" y="4600575"/>
          <p14:tracePt t="100976" x="4160838" y="4600575"/>
          <p14:tracePt t="100985" x="4168775" y="4592638"/>
          <p14:tracePt t="100993" x="4192588" y="4592638"/>
          <p14:tracePt t="101001" x="4210050" y="4592638"/>
          <p14:tracePt t="101009" x="4233863" y="4592638"/>
          <p14:tracePt t="101017" x="4249738" y="4592638"/>
          <p14:tracePt t="101024" x="4273550" y="4592638"/>
          <p14:tracePt t="101045" x="4321175" y="4592638"/>
          <p14:tracePt t="101048" x="4337050" y="4592638"/>
          <p14:tracePt t="101056" x="4360863" y="4592638"/>
          <p14:tracePt t="101064" x="4384675" y="4592638"/>
          <p14:tracePt t="101072" x="4408488" y="4592638"/>
          <p14:tracePt t="101080" x="4432300" y="4592638"/>
          <p14:tracePt t="101089" x="4456113" y="4592638"/>
          <p14:tracePt t="101097" x="4479925" y="4592638"/>
          <p14:tracePt t="101104" x="4503738" y="4592638"/>
          <p14:tracePt t="101112" x="4535488" y="4584700"/>
          <p14:tracePt t="101120" x="4559300" y="4584700"/>
          <p14:tracePt t="101128" x="4584700" y="4584700"/>
          <p14:tracePt t="101136" x="4608513" y="4584700"/>
          <p14:tracePt t="101145" x="4632325" y="4584700"/>
          <p14:tracePt t="101153" x="4656138" y="4584700"/>
          <p14:tracePt t="101161" x="4679950" y="4584700"/>
          <p14:tracePt t="101169" x="4695825" y="4584700"/>
          <p14:tracePt t="101176" x="4711700" y="4584700"/>
          <p14:tracePt t="101184" x="4727575" y="4584700"/>
          <p14:tracePt t="101192" x="4743450" y="4584700"/>
          <p14:tracePt t="101200" x="4751388" y="4584700"/>
          <p14:tracePt t="101209" x="4759325" y="4584700"/>
          <p14:tracePt t="101217" x="4767263" y="4584700"/>
          <p14:tracePt t="101225" x="4775200" y="4584700"/>
          <p14:tracePt t="101241" x="4791075" y="4584700"/>
          <p14:tracePt t="101273" x="4799013" y="4584700"/>
          <p14:tracePt t="101289" x="4806950" y="4584700"/>
          <p14:tracePt t="101296" x="4814888" y="4584700"/>
          <p14:tracePt t="101304" x="4822825" y="4584700"/>
          <p14:tracePt t="101312" x="4838700" y="4584700"/>
          <p14:tracePt t="101321" x="4854575" y="4584700"/>
          <p14:tracePt t="101329" x="4870450" y="4584700"/>
          <p14:tracePt t="101336" x="4878388" y="4584700"/>
          <p14:tracePt t="101345" x="4894263" y="4584700"/>
          <p14:tracePt t="101353" x="4918075" y="4584700"/>
          <p14:tracePt t="101360" x="4933950" y="4584700"/>
          <p14:tracePt t="101369" x="4959350" y="4584700"/>
          <p14:tracePt t="101377" x="4983163" y="4584700"/>
          <p14:tracePt t="101384" x="4999038" y="4584700"/>
          <p14:tracePt t="101393" x="5022850" y="4584700"/>
          <p14:tracePt t="101401" x="5046663" y="4584700"/>
          <p14:tracePt t="101409" x="5070475" y="4584700"/>
          <p14:tracePt t="101417" x="5086350" y="4584700"/>
          <p14:tracePt t="101424" x="5110163" y="4584700"/>
          <p14:tracePt t="101433" x="5133975" y="4584700"/>
          <p14:tracePt t="101441" x="5149850" y="4584700"/>
          <p14:tracePt t="101449" x="5165725" y="4584700"/>
          <p14:tracePt t="101457" x="5173663" y="4584700"/>
          <p14:tracePt t="101464" x="5181600" y="4584700"/>
          <p14:tracePt t="101473" x="5189538" y="4584700"/>
          <p14:tracePt t="101576" x="5197475" y="4584700"/>
          <p14:tracePt t="101608" x="5205413" y="4584700"/>
          <p14:tracePt t="101632" x="5221288" y="4584700"/>
          <p14:tracePt t="101640" x="5229225" y="4584700"/>
          <p14:tracePt t="101656" x="5245100" y="4584700"/>
          <p14:tracePt t="101664" x="5260975" y="4584700"/>
          <p14:tracePt t="101672" x="5276850" y="4584700"/>
          <p14:tracePt t="101681" x="5284788" y="4584700"/>
          <p14:tracePt t="101688" x="5300663" y="4584700"/>
          <p14:tracePt t="101696" x="5318125" y="4584700"/>
          <p14:tracePt t="101705" x="5334000" y="4584700"/>
          <p14:tracePt t="101712" x="5357813" y="4584700"/>
          <p14:tracePt t="101721" x="5381625" y="4584700"/>
          <p14:tracePt t="101728" x="5405438" y="4584700"/>
          <p14:tracePt t="101736" x="5429250" y="4584700"/>
          <p14:tracePt t="101745" x="5453063" y="4584700"/>
          <p14:tracePt t="101753" x="5476875" y="4584700"/>
          <p14:tracePt t="101761" x="5500688" y="4584700"/>
          <p14:tracePt t="101769" x="5516563" y="4584700"/>
          <p14:tracePt t="101777" x="5532438" y="4584700"/>
          <p14:tracePt t="101784" x="5548313" y="4584700"/>
          <p14:tracePt t="101793" x="5556250" y="4584700"/>
          <p14:tracePt t="101801" x="5572125" y="4584700"/>
          <p14:tracePt t="101809" x="5588000" y="4584700"/>
          <p14:tracePt t="101816" x="5603875" y="4584700"/>
          <p14:tracePt t="101825" x="5627688" y="4576763"/>
          <p14:tracePt t="101833" x="5635625" y="4576763"/>
          <p14:tracePt t="101841" x="5651500" y="4576763"/>
          <p14:tracePt t="101849" x="5667375" y="4576763"/>
          <p14:tracePt t="101856" x="5684838" y="4568825"/>
          <p14:tracePt t="101864" x="5692775" y="4568825"/>
          <p14:tracePt t="101872" x="5700713" y="4560888"/>
          <p14:tracePt t="101880" x="5716588" y="4560888"/>
          <p14:tracePt t="101888" x="5724525" y="4560888"/>
          <p14:tracePt t="101896" x="5732463" y="4560888"/>
          <p14:tracePt t="101904" x="5748338" y="4560888"/>
          <p14:tracePt t="101921" x="5756275" y="4560888"/>
          <p14:tracePt t="101929" x="5780088" y="4552950"/>
          <p14:tracePt t="101937" x="5788025" y="4545013"/>
          <p14:tracePt t="101945" x="5795963" y="4545013"/>
          <p14:tracePt t="101953" x="5803900" y="4545013"/>
          <p14:tracePt t="101961" x="5811838" y="4545013"/>
          <p14:tracePt t="101969" x="5819775" y="4545013"/>
          <p14:tracePt t="101976" x="5835650" y="4545013"/>
          <p14:tracePt t="101985" x="5843588" y="4545013"/>
          <p14:tracePt t="102001" x="5859463" y="4537075"/>
          <p14:tracePt t="102009" x="5883275" y="4537075"/>
          <p14:tracePt t="102017" x="5891213" y="4537075"/>
          <p14:tracePt t="102024" x="5915025" y="4537075"/>
          <p14:tracePt t="102032" x="5922963" y="4537075"/>
          <p14:tracePt t="102040" x="5946775" y="4537075"/>
          <p14:tracePt t="102049" x="5970588" y="4537075"/>
          <p14:tracePt t="102056" x="5986463" y="4537075"/>
          <p14:tracePt t="102064" x="6010275" y="4537075"/>
          <p14:tracePt t="102072" x="6043613" y="4537075"/>
          <p14:tracePt t="102080" x="6067425" y="4537075"/>
          <p14:tracePt t="102089" x="6091238" y="4537075"/>
          <p14:tracePt t="102097" x="6115050" y="4529138"/>
          <p14:tracePt t="102104" x="6138863" y="4529138"/>
          <p14:tracePt t="102112" x="6154738" y="4529138"/>
          <p14:tracePt t="102121" x="6170613" y="4529138"/>
          <p14:tracePt t="102129" x="6194425" y="4529138"/>
          <p14:tracePt t="102136" x="6202363" y="4529138"/>
          <p14:tracePt t="102146" x="6210300" y="4529138"/>
          <p14:tracePt t="102153" x="6218238" y="4529138"/>
          <p14:tracePt t="102161" x="6234113" y="4529138"/>
          <p14:tracePt t="102169" x="6242050" y="4529138"/>
          <p14:tracePt t="102177" x="6249988" y="4529138"/>
          <p14:tracePt t="102185" x="6265863" y="4529138"/>
          <p14:tracePt t="102201" x="6273800" y="4529138"/>
          <p14:tracePt t="102208" x="6281738" y="4529138"/>
          <p14:tracePt t="102225" x="6289675" y="4529138"/>
          <p14:tracePt t="102232" x="6297613" y="4529138"/>
          <p14:tracePt t="102240" x="6313488" y="4529138"/>
          <p14:tracePt t="102257" x="6321425" y="4529138"/>
          <p14:tracePt t="102264" x="6337300" y="4529138"/>
          <p14:tracePt t="102272" x="6353175" y="4529138"/>
          <p14:tracePt t="102281" x="6361113" y="4529138"/>
          <p14:tracePt t="102288" x="6376988" y="4529138"/>
          <p14:tracePt t="102296" x="6392863" y="4529138"/>
          <p14:tracePt t="102305" x="6410325" y="4529138"/>
          <p14:tracePt t="102313" x="6434138" y="4521200"/>
          <p14:tracePt t="102320" x="6450013" y="4521200"/>
          <p14:tracePt t="102328" x="6473825" y="4521200"/>
          <p14:tracePt t="102336" x="6489700" y="4521200"/>
          <p14:tracePt t="102345" x="6513513" y="4521200"/>
          <p14:tracePt t="102352" x="6537325" y="4521200"/>
          <p14:tracePt t="102361" x="6561138" y="4521200"/>
          <p14:tracePt t="102369" x="6577013" y="4521200"/>
          <p14:tracePt t="102376" x="6584950" y="4521200"/>
          <p14:tracePt t="102384" x="6600825" y="4521200"/>
          <p14:tracePt t="102393" x="6616700" y="4521200"/>
          <p14:tracePt t="102409" x="6632575" y="4513263"/>
          <p14:tracePt t="103337" x="6624638" y="4513263"/>
          <p14:tracePt t="103361" x="6608763" y="4513263"/>
          <p14:tracePt t="103368" x="6608763" y="4521200"/>
          <p14:tracePt t="103376" x="6600825" y="4529138"/>
          <p14:tracePt t="103384" x="6592888" y="4529138"/>
          <p14:tracePt t="103392" x="6577013" y="4529138"/>
          <p14:tracePt t="103400" x="6569075" y="4537075"/>
          <p14:tracePt t="103408" x="6553200" y="4545013"/>
          <p14:tracePt t="103416" x="6537325" y="4545013"/>
          <p14:tracePt t="103424" x="6521450" y="4552950"/>
          <p14:tracePt t="103432" x="6505575" y="4552950"/>
          <p14:tracePt t="103441" x="6489700" y="4560888"/>
          <p14:tracePt t="103449" x="6473825" y="4568825"/>
          <p14:tracePt t="103457" x="6465888" y="4568825"/>
          <p14:tracePt t="103465" x="6457950" y="4576763"/>
          <p14:tracePt t="103473" x="6450013" y="4576763"/>
          <p14:tracePt t="103488" x="6442075" y="4576763"/>
          <p14:tracePt t="103504" x="6434138" y="4584700"/>
          <p14:tracePt t="103513" x="6426200" y="4584700"/>
          <p14:tracePt t="103561" x="6418263" y="4584700"/>
          <p14:tracePt t="103600" x="6402388" y="4584700"/>
          <p14:tracePt t="103608" x="6402388" y="4592638"/>
          <p14:tracePt t="103616" x="6392863" y="4592638"/>
          <p14:tracePt t="103624" x="6392863" y="4600575"/>
          <p14:tracePt t="103633" x="6384925" y="4600575"/>
          <p14:tracePt t="103640" x="6376988" y="4600575"/>
          <p14:tracePt t="103648" x="6369050" y="4600575"/>
          <p14:tracePt t="103656" x="6353175" y="4608513"/>
          <p14:tracePt t="103665" x="6337300" y="4616450"/>
          <p14:tracePt t="103673" x="6321425" y="4624388"/>
          <p14:tracePt t="103680" x="6313488" y="4624388"/>
          <p14:tracePt t="103688" x="6297613" y="4633913"/>
          <p14:tracePt t="103696" x="6273800" y="4633913"/>
          <p14:tracePt t="103705" x="6257925" y="4641850"/>
          <p14:tracePt t="103712" x="6242050" y="4649788"/>
          <p14:tracePt t="103720" x="6226175" y="4657725"/>
          <p14:tracePt t="103728" x="6202363" y="4665663"/>
          <p14:tracePt t="103737" x="6186488" y="4681538"/>
          <p14:tracePt t="103745" x="6170613" y="4697413"/>
          <p14:tracePt t="103753" x="6146800" y="4705350"/>
          <p14:tracePt t="103761" x="6130925" y="4705350"/>
          <p14:tracePt t="103769" x="6115050" y="4705350"/>
          <p14:tracePt t="110673" x="6122988" y="4705350"/>
          <p14:tracePt t="110680" x="6138863" y="4689475"/>
          <p14:tracePt t="110689" x="6170613" y="4673600"/>
          <p14:tracePt t="110696" x="6202363" y="4657725"/>
          <p14:tracePt t="110704" x="6226175" y="4641850"/>
          <p14:tracePt t="110712" x="6249988" y="4633913"/>
          <p14:tracePt t="110720" x="6257925" y="4633913"/>
          <p14:tracePt t="110977" x="6257925" y="4624388"/>
          <p14:tracePt t="110985" x="6257925" y="4616450"/>
          <p14:tracePt t="110992" x="6257925" y="4600575"/>
          <p14:tracePt t="111000" x="6265863" y="4584700"/>
          <p14:tracePt t="111008" x="6273800" y="4568825"/>
          <p14:tracePt t="111017" x="6281738" y="4560888"/>
          <p14:tracePt t="111024" x="6297613" y="4537075"/>
          <p14:tracePt t="111032" x="6313488" y="4505325"/>
          <p14:tracePt t="111040" x="6337300" y="4489450"/>
          <p14:tracePt t="111048" x="6361113" y="4473575"/>
          <p14:tracePt t="111056" x="6402388" y="4441825"/>
          <p14:tracePt t="111064" x="6450013" y="4418013"/>
          <p14:tracePt t="111073" x="6497638" y="4394200"/>
          <p14:tracePt t="111080" x="6545263" y="4370388"/>
          <p14:tracePt t="111088" x="6584950" y="4362450"/>
          <p14:tracePt t="111096" x="6624638" y="4346575"/>
          <p14:tracePt t="111104" x="6656388" y="4330700"/>
          <p14:tracePt t="111112" x="6680200" y="4322763"/>
          <p14:tracePt t="111120" x="6696075" y="4314825"/>
          <p14:tracePt t="111129" x="6711950" y="4314825"/>
          <p14:tracePt t="111136" x="6719888" y="4306888"/>
          <p14:tracePt t="111153" x="6727825" y="4298950"/>
          <p14:tracePt t="111161" x="6735763" y="4298950"/>
          <p14:tracePt t="111169" x="6735763" y="4291013"/>
          <p14:tracePt t="111177" x="6743700" y="4291013"/>
          <p14:tracePt t="111184" x="6751638" y="4291013"/>
          <p14:tracePt t="111192" x="6769100" y="4281488"/>
          <p14:tracePt t="111201" x="6777038" y="4281488"/>
          <p14:tracePt t="111216" x="6777038" y="4273550"/>
          <p14:tracePt t="111232" x="6777038" y="4265613"/>
          <p14:tracePt t="111297" x="6777038" y="4257675"/>
          <p14:tracePt t="111313" x="6777038" y="4249738"/>
          <p14:tracePt t="111320" x="6769100" y="4233863"/>
          <p14:tracePt t="111329" x="6743700" y="4210050"/>
          <p14:tracePt t="111337" x="6696075" y="4186238"/>
          <p14:tracePt t="111345" x="6648450" y="4146550"/>
          <p14:tracePt t="111353" x="6569075" y="4090988"/>
          <p14:tracePt t="111361" x="6481763" y="4027488"/>
          <p14:tracePt t="111368" x="6361113" y="3963988"/>
          <p14:tracePt t="111376" x="6210300" y="3867150"/>
          <p14:tracePt t="111385" x="6059488" y="3771900"/>
          <p14:tracePt t="111393" x="5930900" y="3676650"/>
          <p14:tracePt t="111401" x="5795963" y="3587750"/>
          <p14:tracePt t="111408" x="5643563" y="3492500"/>
          <p14:tracePt t="111417" x="5476875" y="3397250"/>
          <p14:tracePt t="111424" x="5300663" y="3270250"/>
          <p14:tracePt t="111432" x="5110163" y="3173413"/>
          <p14:tracePt t="111441" x="4878388" y="3046413"/>
          <p14:tracePt t="111448" x="4632325" y="2943225"/>
          <p14:tracePt t="111457" x="4392613" y="2846388"/>
          <p14:tracePt t="111465" x="4105275" y="2743200"/>
          <p14:tracePt t="111472" x="3817938" y="2632075"/>
          <p14:tracePt t="111480" x="3508375" y="2527300"/>
          <p14:tracePt t="111488" x="3181350" y="2408238"/>
          <p14:tracePt t="111496" x="2878138" y="2305050"/>
          <p14:tracePt t="111504" x="2551113" y="2184400"/>
          <p14:tracePt t="111513" x="2247900" y="2097088"/>
          <p14:tracePt t="111521" x="1944688" y="2009775"/>
          <p14:tracePt t="111529" x="1658938" y="1930400"/>
          <p14:tracePt t="111536" x="1403350" y="1849438"/>
          <p14:tracePt t="111545" x="1139825" y="1762125"/>
          <p14:tracePt t="111553" x="852488" y="1682750"/>
          <p14:tracePt t="111561" x="606425" y="1571625"/>
          <p14:tracePt t="111568" x="327025" y="1482725"/>
          <p14:tracePt t="111576" x="0" y="1363663"/>
          <p14:tracePt t="112560" x="661988" y="1954213"/>
          <p14:tracePt t="112560" x="1284288" y="2289175"/>
          <p14:tracePt t="112560" x="1952625" y="2576513"/>
          <p14:tracePt t="112560" x="2646363" y="2822575"/>
          <p14:tracePt t="112560" x="3340100" y="3038475"/>
          <p14:tracePt t="112560" x="4041775" y="3189288"/>
          <p14:tracePt t="112560" x="4703763" y="3317875"/>
          <p14:tracePt t="112560" x="5292725" y="3397250"/>
          <p14:tracePt t="112560" x="5732463" y="3429000"/>
          <p14:tracePt t="112560" x="6099175" y="3429000"/>
          <p14:tracePt t="112560" x="6345238" y="3413125"/>
          <p14:tracePt t="112560" x="6505575" y="3357563"/>
          <p14:tracePt t="112560" x="6624638" y="3294063"/>
          <p14:tracePt t="112560" x="6704013" y="3262313"/>
          <p14:tracePt t="112560" x="6759575" y="3189288"/>
          <p14:tracePt t="112560" x="6759575" y="3173413"/>
          <p14:tracePt t="112560" x="6743700" y="3173413"/>
          <p14:tracePt t="112560" x="6704013" y="3221038"/>
          <p14:tracePt t="112560" x="6664325" y="3262313"/>
          <p14:tracePt t="112560" x="6624638" y="3302000"/>
          <p14:tracePt t="112560" x="6608763" y="3349625"/>
          <p14:tracePt t="112560" x="6584950" y="3365500"/>
          <p14:tracePt t="112560" x="6577013" y="3381375"/>
          <p14:tracePt t="112560" x="6561138" y="3397250"/>
          <p14:tracePt t="112560" x="6553200" y="3405188"/>
          <p14:tracePt t="112560" x="6545263" y="3413125"/>
          <p14:tracePt t="112560" x="6537325" y="3413125"/>
          <p14:tracePt t="112560" x="6521450" y="3429000"/>
          <p14:tracePt t="112560" x="6521450" y="3436938"/>
          <p14:tracePt t="112560" x="6521450" y="3452813"/>
          <p14:tracePt t="112560" x="6513513" y="3460750"/>
          <p14:tracePt t="112560" x="6513513" y="3484563"/>
          <p14:tracePt t="112560" x="6513513" y="3500438"/>
          <p14:tracePt t="112560" x="6513513" y="3524250"/>
          <p14:tracePt t="112560" x="6513513" y="3540125"/>
          <p14:tracePt t="112560" x="6513513" y="3563938"/>
          <p14:tracePt t="112560" x="6513513" y="3571875"/>
          <p14:tracePt t="112560" x="6513513" y="3595688"/>
          <p14:tracePt t="112560" x="6513513" y="3605213"/>
          <p14:tracePt t="112560" x="6513513" y="3613150"/>
          <p14:tracePt t="112560" x="6513513" y="3621088"/>
          <p14:tracePt t="112560" x="6513513" y="3629025"/>
          <p14:tracePt t="112560" x="6489700" y="3629025"/>
          <p14:tracePt t="112560" x="6457950" y="3595688"/>
          <p14:tracePt t="112560" x="6410325" y="3571875"/>
          <p14:tracePt t="112560" x="6402388" y="3563938"/>
          <p14:tracePt t="112560" x="6329363" y="3524250"/>
          <p14:tracePt t="112560" x="6218238" y="3468688"/>
          <p14:tracePt t="112560" x="6083300" y="3381375"/>
          <p14:tracePt t="112560" x="5915025" y="3302000"/>
          <p14:tracePt t="112560" x="5716588" y="3205163"/>
          <p14:tracePt t="112560" x="5508625" y="3101975"/>
          <p14:tracePt t="112560" x="5260975" y="2998788"/>
          <p14:tracePt t="112560" x="4991100" y="2862263"/>
          <p14:tracePt t="112560" x="4719638" y="2735263"/>
          <p14:tracePt t="112560" x="4448175" y="2624138"/>
          <p14:tracePt t="112560" x="4200525" y="2527300"/>
          <p14:tracePt t="112560" x="3962400" y="2432050"/>
          <p14:tracePt t="112560" x="3778250" y="2360613"/>
          <p14:tracePt t="112560" x="3595688" y="2289175"/>
          <p14:tracePt t="112560" x="3484563" y="2249488"/>
          <p14:tracePt t="112560" x="3387725" y="2208213"/>
          <p14:tracePt t="112560" x="3308350" y="2184400"/>
          <p14:tracePt t="112560" x="3252788" y="2160588"/>
          <p14:tracePt t="112560" x="3205163" y="2136775"/>
          <p14:tracePt t="112560" x="3157538" y="2120900"/>
          <p14:tracePt t="112560" x="3133725" y="2105025"/>
          <p14:tracePt t="112560" x="3125788" y="2097088"/>
          <p14:tracePt t="112560" x="3117850" y="2089150"/>
          <p14:tracePt t="112560" x="3109913" y="2089150"/>
          <p14:tracePt t="112560" x="3109913" y="2081213"/>
          <p14:tracePt t="112560" x="3109913" y="2073275"/>
          <p14:tracePt t="112560" x="3109913" y="2065338"/>
          <p14:tracePt t="112560" x="3109913" y="2057400"/>
          <p14:tracePt t="112560" x="3100388" y="2049463"/>
          <p14:tracePt t="112560" x="3100388" y="2041525"/>
          <p14:tracePt t="112560" x="3084513" y="2025650"/>
          <p14:tracePt t="112560" x="3109913" y="2017713"/>
          <p14:tracePt t="112560" x="3173413" y="2017713"/>
          <p14:tracePt t="112560" x="3292475" y="2025650"/>
          <p14:tracePt t="112560" x="3500438" y="2081213"/>
          <p14:tracePt t="112560" x="3754438" y="2120900"/>
          <p14:tracePt t="112560" x="4049713" y="2176463"/>
          <p14:tracePt t="112560" x="4360863" y="2200275"/>
          <p14:tracePt t="112560" x="4672013" y="2249488"/>
          <p14:tracePt t="112560" x="5006975" y="2273300"/>
          <p14:tracePt t="112560" x="5318125" y="2305050"/>
          <p14:tracePt t="112560" x="5643563" y="2320925"/>
          <p14:tracePt t="112560" x="5978525" y="2344738"/>
          <p14:tracePt t="112560" x="6281738" y="2376488"/>
          <p14:tracePt t="112560" x="6616700" y="2416175"/>
          <p14:tracePt t="112560" x="6927850" y="2447925"/>
          <p14:tracePt t="112560" x="7270750" y="2503488"/>
          <p14:tracePt t="112560" x="7581900" y="2559050"/>
          <p14:tracePt t="112560" x="7908925" y="2640013"/>
          <p14:tracePt t="112560" x="8178800" y="2679700"/>
          <p14:tracePt t="112560" x="8410575" y="2711450"/>
          <p14:tracePt t="112560" x="8610600" y="2735263"/>
          <p14:tracePt t="112560" x="8761413" y="2767013"/>
          <p14:tracePt t="112560" x="8864600" y="2790825"/>
          <p14:tracePt t="112560" x="8943975" y="2790825"/>
          <p14:tracePt t="112560" x="9017000" y="2806700"/>
          <p14:tracePt t="112560" x="9064625" y="2814638"/>
          <p14:tracePt t="112560" x="9088438" y="2822575"/>
          <p14:tracePt t="112560" x="9096375" y="2822575"/>
          <p14:tracePt t="112560" x="9088438" y="2830513"/>
          <p14:tracePt t="112560" x="9064625" y="2830513"/>
          <p14:tracePt t="112560" x="9040813" y="2830513"/>
          <p14:tracePt t="112560" x="9001125" y="2830513"/>
          <p14:tracePt t="112560" x="8943975" y="2830513"/>
          <p14:tracePt t="112560" x="8888413" y="2822575"/>
          <p14:tracePt t="112560" x="8840788" y="2814638"/>
          <p14:tracePt t="112560" x="8753475" y="2806700"/>
          <p14:tracePt t="112560" x="8666163" y="2798763"/>
          <p14:tracePt t="112560" x="8561388" y="2790825"/>
          <p14:tracePt t="112560" x="8434388" y="2759075"/>
          <p14:tracePt t="112560" x="8275638" y="2735263"/>
          <p14:tracePt t="112560" x="8107363" y="2711450"/>
          <p14:tracePt t="112560" x="7900988" y="2679700"/>
          <p14:tracePt t="112560" x="7693025" y="2640013"/>
          <p14:tracePt t="112560" x="7461250" y="2616200"/>
          <p14:tracePt t="112560" x="7215188" y="2559050"/>
          <p14:tracePt t="112560" x="6983413" y="2527300"/>
          <p14:tracePt t="112560" x="6735763" y="2511425"/>
          <p14:tracePt t="112560" x="6489700" y="2487613"/>
          <p14:tracePt t="112560" x="6226175" y="2455863"/>
          <p14:tracePt t="112560" x="5954713" y="2432050"/>
          <p14:tracePt t="112560" x="5684838" y="2408238"/>
          <p14:tracePt t="112560" x="5421313" y="2376488"/>
          <p14:tracePt t="112560" x="5189538" y="2336800"/>
          <p14:tracePt t="112560" x="4959350" y="2305050"/>
          <p14:tracePt t="112560" x="4743450" y="2249488"/>
          <p14:tracePt t="112560" x="4511675" y="2200275"/>
          <p14:tracePt t="112560" x="4305300" y="2160588"/>
          <p14:tracePt t="112560" x="4105275" y="2097088"/>
          <p14:tracePt t="112560" x="3930650" y="2041525"/>
          <p14:tracePt t="112560" x="3754438" y="1993900"/>
          <p14:tracePt t="112560" x="3579813" y="1938338"/>
          <p14:tracePt t="112560" x="3403600" y="1890713"/>
          <p14:tracePt t="112560" x="3205163" y="1817688"/>
          <p14:tracePt t="112560" x="3028950" y="1754188"/>
          <p14:tracePt t="112560" x="2830513" y="1706563"/>
          <p14:tracePt t="112560" x="2662238" y="1658938"/>
          <p14:tracePt t="112560" x="2511425" y="1627188"/>
          <p14:tracePt t="112560" x="2343150" y="1587500"/>
          <p14:tracePt t="112560" x="2216150" y="1555750"/>
          <p14:tracePt t="112560" x="2073275" y="1530350"/>
          <p14:tracePt t="112560" x="1944688" y="1506538"/>
          <p14:tracePt t="112560" x="1817688" y="1474788"/>
          <p14:tracePt t="112560" x="1666875" y="1443038"/>
          <p14:tracePt t="112560" x="1514475" y="1403350"/>
          <p14:tracePt t="112560" x="1355725" y="1339850"/>
          <p14:tracePt t="112560" x="1227138" y="1300163"/>
          <p14:tracePt t="112560" x="1092200" y="1260475"/>
          <p14:tracePt t="112560" x="957263" y="1212850"/>
          <p14:tracePt t="112560" x="820738" y="1155700"/>
          <p14:tracePt t="112560" x="638175" y="1100138"/>
          <p14:tracePt t="112560" x="469900" y="1052513"/>
          <p14:tracePt t="112560" x="311150" y="996950"/>
          <p14:tracePt t="112560" x="134938" y="933450"/>
          <p14:tracePt t="113193" x="493713" y="1458913"/>
          <p14:tracePt t="113201" x="773113" y="1651000"/>
          <p14:tracePt t="113209" x="1100138" y="1849438"/>
          <p14:tracePt t="113216" x="1395413" y="2049463"/>
          <p14:tracePt t="113224" x="1682750" y="2241550"/>
          <p14:tracePt t="113232" x="1960563" y="2432050"/>
          <p14:tracePt t="113240" x="2247900" y="2655888"/>
          <p14:tracePt t="113249" x="2551113" y="2886075"/>
          <p14:tracePt t="113257" x="2838450" y="3078163"/>
          <p14:tracePt t="113265" x="3109913" y="3236913"/>
          <p14:tracePt t="113273" x="3371850" y="3397250"/>
          <p14:tracePt t="113280" x="3603625" y="3532188"/>
          <p14:tracePt t="113289" x="3833813" y="3660775"/>
          <p14:tracePt t="113297" x="4049713" y="3787775"/>
          <p14:tracePt t="113305" x="4265613" y="3922713"/>
          <p14:tracePt t="113313" x="4448175" y="4027488"/>
          <p14:tracePt t="113321" x="4624388" y="4122738"/>
          <p14:tracePt t="113329" x="4783138" y="4202113"/>
          <p14:tracePt t="113337" x="4910138" y="4281488"/>
          <p14:tracePt t="113345" x="4999038" y="4330700"/>
          <p14:tracePt t="113352" x="5086350" y="4378325"/>
          <p14:tracePt t="113361" x="5149850" y="4418013"/>
          <p14:tracePt t="113368" x="5205413" y="4449763"/>
          <p14:tracePt t="113376" x="5260975" y="4481513"/>
          <p14:tracePt t="113385" x="5334000" y="4521200"/>
          <p14:tracePt t="113393" x="5397500" y="4560888"/>
          <p14:tracePt t="113401" x="5476875" y="4616450"/>
          <p14:tracePt t="113409" x="5556250" y="4641850"/>
          <p14:tracePt t="113416" x="5643563" y="4673600"/>
          <p14:tracePt t="113425" x="5732463" y="4713288"/>
          <p14:tracePt t="113433" x="5811838" y="4737100"/>
          <p14:tracePt t="113441" x="5883275" y="4760913"/>
          <p14:tracePt t="113448" x="5962650" y="4784725"/>
          <p14:tracePt t="113456" x="6059488" y="4792663"/>
          <p14:tracePt t="113465" x="6154738" y="4792663"/>
          <p14:tracePt t="113473" x="6249988" y="4800600"/>
          <p14:tracePt t="113480" x="6345238" y="4800600"/>
          <p14:tracePt t="113489" x="6465888" y="4800600"/>
          <p14:tracePt t="113496" x="6584950" y="4784725"/>
          <p14:tracePt t="113505" x="6680200" y="4776788"/>
          <p14:tracePt t="113513" x="6784975" y="4752975"/>
          <p14:tracePt t="113521" x="6888163" y="4729163"/>
          <p14:tracePt t="113529" x="6991350" y="4705350"/>
          <p14:tracePt t="113537" x="7086600" y="4681538"/>
          <p14:tracePt t="113544" x="7183438" y="4657725"/>
          <p14:tracePt t="113553" x="7278688" y="4641850"/>
          <p14:tracePt t="113560" x="7366000" y="4616450"/>
          <p14:tracePt t="113569" x="7461250" y="4592638"/>
          <p14:tracePt t="113576" x="7550150" y="4576763"/>
          <p14:tracePt t="113598" x="7708900" y="4513263"/>
          <p14:tracePt t="113601" x="7804150" y="4473575"/>
          <p14:tracePt t="113608" x="7900988" y="4441825"/>
          <p14:tracePt t="113616" x="8012113" y="4402138"/>
          <p14:tracePt t="113624" x="8123238" y="4370388"/>
          <p14:tracePt t="113633" x="8251825" y="4338638"/>
          <p14:tracePt t="113641" x="8410575" y="4281488"/>
          <p14:tracePt t="113648" x="8529638" y="4233863"/>
          <p14:tracePt t="113656" x="8658225" y="4202113"/>
          <p14:tracePt t="113665" x="8777288" y="4138613"/>
          <p14:tracePt t="113672" x="8872538" y="4114800"/>
          <p14:tracePt t="113681" x="8985250" y="4075113"/>
          <p14:tracePt t="113688" x="9112250" y="405130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71DC6-D1B3-472C-8619-D6871125DE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921575" cy="1008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식별자의 종류 사례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</a:t>
            </a:r>
          </a:p>
        </p:txBody>
      </p:sp>
      <p:sp>
        <p:nvSpPr>
          <p:cNvPr id="66564" name="슬라이드 번호 개체 틀 3">
            <a:extLst>
              <a:ext uri="{FF2B5EF4-FFF2-40B4-BE49-F238E27FC236}">
                <a16:creationId xmlns:a16="http://schemas.microsoft.com/office/drawing/2014/main" id="{88A3E7D2-8EBC-478C-819D-79E4F5CC9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0FEAAE-EB7A-4D02-9452-B550FE52D5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6565" name="그림 1">
            <a:extLst>
              <a:ext uri="{FF2B5EF4-FFF2-40B4-BE49-F238E27FC236}">
                <a16:creationId xmlns:a16="http://schemas.microsoft.com/office/drawing/2014/main" id="{DD4CA8E2-8C73-4D1A-B987-94D78C6C4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204864"/>
            <a:ext cx="5544616" cy="36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E59E684-B60D-492D-AA04-1588FDC5818E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388"/>
    </mc:Choice>
    <mc:Fallback>
      <p:transition spd="slow" advTm="69388"/>
    </mc:Fallback>
  </mc:AlternateContent>
  <p:extLst>
    <p:ext uri="{3A86A75C-4F4B-4683-9AE1-C65F6400EC91}">
      <p14:laserTraceLst xmlns:p14="http://schemas.microsoft.com/office/powerpoint/2010/main">
        <p14:tracePtLst>
          <p14:tracePt t="1157" x="8959850" y="3397250"/>
          <p14:tracePt t="1164" x="8864600" y="3381375"/>
          <p14:tracePt t="1172" x="8777288" y="3341688"/>
          <p14:tracePt t="1180" x="8697913" y="3325813"/>
          <p14:tracePt t="1509" x="8682038" y="3325813"/>
          <p14:tracePt t="1517" x="8658225" y="3325813"/>
          <p14:tracePt t="1524" x="8634413" y="3325813"/>
          <p14:tracePt t="1532" x="8593138" y="3325813"/>
          <p14:tracePt t="1540" x="8569325" y="3325813"/>
          <p14:tracePt t="1548" x="8521700" y="3333750"/>
          <p14:tracePt t="1556" x="8482013" y="3341688"/>
          <p14:tracePt t="1564" x="8442325" y="3349625"/>
          <p14:tracePt t="1572" x="8386763" y="3349625"/>
          <p14:tracePt t="1580" x="8323263" y="3349625"/>
          <p14:tracePt t="1588" x="8251825" y="3349625"/>
          <p14:tracePt t="1596" x="8162925" y="3349625"/>
          <p14:tracePt t="1604" x="8091488" y="3357563"/>
          <p14:tracePt t="1612" x="7996238" y="3357563"/>
          <p14:tracePt t="1620" x="7908925" y="3365500"/>
          <p14:tracePt t="1628" x="7812088" y="3365500"/>
          <p14:tracePt t="1636" x="7716838" y="3373438"/>
          <p14:tracePt t="1644" x="7621588" y="3373438"/>
          <p14:tracePt t="1652" x="7526338" y="3381375"/>
          <p14:tracePt t="1660" x="7437438" y="3381375"/>
          <p14:tracePt t="1668" x="7350125" y="3381375"/>
          <p14:tracePt t="1676" x="7254875" y="3381375"/>
          <p14:tracePt t="1684" x="7167563" y="3381375"/>
          <p14:tracePt t="1692" x="7094538" y="3381375"/>
          <p14:tracePt t="1700" x="7007225" y="3381375"/>
          <p14:tracePt t="1708" x="6927850" y="3381375"/>
          <p14:tracePt t="1716" x="6848475" y="3381375"/>
          <p14:tracePt t="1724" x="6784975" y="3373438"/>
          <p14:tracePt t="1732" x="6711950" y="3365500"/>
          <p14:tracePt t="1740" x="6624638" y="3357563"/>
          <p14:tracePt t="1748" x="6561138" y="3357563"/>
          <p14:tracePt t="1756" x="6481763" y="3341688"/>
          <p14:tracePt t="1764" x="6426200" y="3317875"/>
          <p14:tracePt t="1772" x="6353175" y="3309938"/>
          <p14:tracePt t="1780" x="6297613" y="3294063"/>
          <p14:tracePt t="1788" x="6218238" y="3278188"/>
          <p14:tracePt t="1796" x="6162675" y="3270250"/>
          <p14:tracePt t="1804" x="6091238" y="3252788"/>
          <p14:tracePt t="1812" x="6026150" y="3236913"/>
          <p14:tracePt t="1820" x="5962650" y="3213100"/>
          <p14:tracePt t="1828" x="5899150" y="3205163"/>
          <p14:tracePt t="1836" x="5843588" y="3181350"/>
          <p14:tracePt t="1844" x="5788025" y="3165475"/>
          <p14:tracePt t="1852" x="5740400" y="3149600"/>
          <p14:tracePt t="1860" x="5692775" y="3141663"/>
          <p14:tracePt t="1868" x="5627688" y="3125788"/>
          <p14:tracePt t="1876" x="5588000" y="3117850"/>
          <p14:tracePt t="1885" x="5540375" y="3109913"/>
          <p14:tracePt t="1900" x="5421313" y="3078163"/>
          <p14:tracePt t="1909" x="5349875" y="3070225"/>
          <p14:tracePt t="1917" x="5284788" y="3054350"/>
          <p14:tracePt t="1924" x="5221288" y="3030538"/>
          <p14:tracePt t="1932" x="5157788" y="3014663"/>
          <p14:tracePt t="1940" x="5102225" y="2998788"/>
          <p14:tracePt t="1948" x="5022850" y="2990850"/>
          <p14:tracePt t="1956" x="4967288" y="2982913"/>
          <p14:tracePt t="1964" x="4902200" y="2967038"/>
          <p14:tracePt t="1972" x="4846638" y="2951163"/>
          <p14:tracePt t="1980" x="4791075" y="2935288"/>
          <p14:tracePt t="1988" x="4735513" y="2927350"/>
          <p14:tracePt t="1996" x="4672013" y="2901950"/>
          <p14:tracePt t="2004" x="4616450" y="2886075"/>
          <p14:tracePt t="2012" x="4551363" y="2870200"/>
          <p14:tracePt t="2020" x="4479925" y="2838450"/>
          <p14:tracePt t="2028" x="4424363" y="2830513"/>
          <p14:tracePt t="2036" x="4368800" y="2814638"/>
          <p14:tracePt t="2044" x="4321175" y="2798763"/>
          <p14:tracePt t="2052" x="4265613" y="2782888"/>
          <p14:tracePt t="2060" x="4233863" y="2774950"/>
          <p14:tracePt t="2068" x="4192588" y="2759075"/>
          <p14:tracePt t="2076" x="4160838" y="2743200"/>
          <p14:tracePt t="2084" x="4137025" y="2727325"/>
          <p14:tracePt t="2092" x="4105275" y="2719388"/>
          <p14:tracePt t="2101" x="4089400" y="2703513"/>
          <p14:tracePt t="2108" x="4073525" y="2695575"/>
          <p14:tracePt t="2117" x="4057650" y="2679700"/>
          <p14:tracePt t="2124" x="4033838" y="2671763"/>
          <p14:tracePt t="2133" x="4010025" y="2655888"/>
          <p14:tracePt t="2140" x="3994150" y="2647950"/>
          <p14:tracePt t="2148" x="3978275" y="2632075"/>
          <p14:tracePt t="2156" x="3962400" y="2624138"/>
          <p14:tracePt t="2164" x="3938588" y="2616200"/>
          <p14:tracePt t="2172" x="3930650" y="2608263"/>
          <p14:tracePt t="2180" x="3906838" y="2600325"/>
          <p14:tracePt t="2188" x="3890963" y="2592388"/>
          <p14:tracePt t="2196" x="3883025" y="2584450"/>
          <p14:tracePt t="2204" x="3867150" y="2584450"/>
          <p14:tracePt t="2212" x="3859213" y="2576513"/>
          <p14:tracePt t="2220" x="3859213" y="2566988"/>
          <p14:tracePt t="2228" x="3843338" y="2566988"/>
          <p14:tracePt t="2236" x="3833813" y="2566988"/>
          <p14:tracePt t="2244" x="3817938" y="2559050"/>
          <p14:tracePt t="2252" x="3802063" y="2551113"/>
          <p14:tracePt t="2260" x="3786188" y="2551113"/>
          <p14:tracePt t="2268" x="3762375" y="2551113"/>
          <p14:tracePt t="2276" x="3738563" y="2535238"/>
          <p14:tracePt t="2284" x="3714750" y="2527300"/>
          <p14:tracePt t="2292" x="3698875" y="2527300"/>
          <p14:tracePt t="2300" x="3675063" y="2527300"/>
          <p14:tracePt t="2308" x="3659188" y="2519363"/>
          <p14:tracePt t="2317" x="3635375" y="2511425"/>
          <p14:tracePt t="2324" x="3611563" y="2511425"/>
          <p14:tracePt t="2333" x="3587750" y="2503488"/>
          <p14:tracePt t="2340" x="3571875" y="2503488"/>
          <p14:tracePt t="2348" x="3556000" y="2503488"/>
          <p14:tracePt t="2357" x="3540125" y="2495550"/>
          <p14:tracePt t="2364" x="3524250" y="2487613"/>
          <p14:tracePt t="2372" x="3500438" y="2479675"/>
          <p14:tracePt t="2380" x="3484563" y="2471738"/>
          <p14:tracePt t="2388" x="3467100" y="2463800"/>
          <p14:tracePt t="2396" x="3443288" y="2455863"/>
          <p14:tracePt t="2404" x="3427413" y="2455863"/>
          <p14:tracePt t="2412" x="3411538" y="2447925"/>
          <p14:tracePt t="2420" x="3387725" y="2439988"/>
          <p14:tracePt t="2428" x="3379788" y="2432050"/>
          <p14:tracePt t="2436" x="3371850" y="2432050"/>
          <p14:tracePt t="2444" x="3355975" y="2432050"/>
          <p14:tracePt t="2452" x="3348038" y="2424113"/>
          <p14:tracePt t="2460" x="3340100" y="2416175"/>
          <p14:tracePt t="2468" x="3332163" y="2416175"/>
          <p14:tracePt t="2476" x="3324225" y="2416175"/>
          <p14:tracePt t="2484" x="3316288" y="2416175"/>
          <p14:tracePt t="2492" x="3308350" y="2416175"/>
          <p14:tracePt t="2500" x="3308350" y="2408238"/>
          <p14:tracePt t="2508" x="3300413" y="2408238"/>
          <p14:tracePt t="2517" x="3292475" y="2408238"/>
          <p14:tracePt t="2525" x="3276600" y="2408238"/>
          <p14:tracePt t="2533" x="3268663" y="2408238"/>
          <p14:tracePt t="2541" x="3252788" y="2408238"/>
          <p14:tracePt t="2548" x="3244850" y="2408238"/>
          <p14:tracePt t="2556" x="3221038" y="2408238"/>
          <p14:tracePt t="2564" x="3213100" y="2408238"/>
          <p14:tracePt t="2572" x="3205163" y="2408238"/>
          <p14:tracePt t="2580" x="3197225" y="2408238"/>
          <p14:tracePt t="2588" x="3181350" y="2408238"/>
          <p14:tracePt t="2596" x="3173413" y="2408238"/>
          <p14:tracePt t="2604" x="3165475" y="2408238"/>
          <p14:tracePt t="2612" x="3157538" y="2408238"/>
          <p14:tracePt t="2620" x="3149600" y="2408238"/>
          <p14:tracePt t="2628" x="3141663" y="2408238"/>
          <p14:tracePt t="2636" x="3133725" y="2408238"/>
          <p14:tracePt t="2644" x="3125788" y="2408238"/>
          <p14:tracePt t="2652" x="3117850" y="2408238"/>
          <p14:tracePt t="2660" x="3100388" y="2408238"/>
          <p14:tracePt t="2668" x="3092450" y="2408238"/>
          <p14:tracePt t="2676" x="3084513" y="2408238"/>
          <p14:tracePt t="2684" x="3076575" y="2408238"/>
          <p14:tracePt t="2692" x="3060700" y="2408238"/>
          <p14:tracePt t="2700" x="3052763" y="2408238"/>
          <p14:tracePt t="2708" x="3036888" y="2408238"/>
          <p14:tracePt t="2717" x="3021013" y="2400300"/>
          <p14:tracePt t="2724" x="3005138" y="2392363"/>
          <p14:tracePt t="2732" x="2997200" y="2384425"/>
          <p14:tracePt t="2740" x="2981325" y="2376488"/>
          <p14:tracePt t="2748" x="2957513" y="2368550"/>
          <p14:tracePt t="2756" x="2933700" y="2360613"/>
          <p14:tracePt t="2764" x="2917825" y="2360613"/>
          <p14:tracePt t="2772" x="2886075" y="2352675"/>
          <p14:tracePt t="2780" x="2862263" y="2336800"/>
          <p14:tracePt t="2788" x="2838450" y="2328863"/>
          <p14:tracePt t="2796" x="2806700" y="2320925"/>
          <p14:tracePt t="2804" x="2782888" y="2312988"/>
          <p14:tracePt t="2812" x="2751138" y="2305050"/>
          <p14:tracePt t="2820" x="2725738" y="2297113"/>
          <p14:tracePt t="2828" x="2686050" y="2297113"/>
          <p14:tracePt t="2836" x="2654300" y="2289175"/>
          <p14:tracePt t="2844" x="2614613" y="2289175"/>
          <p14:tracePt t="2852" x="2574925" y="2273300"/>
          <p14:tracePt t="2860" x="2535238" y="2265363"/>
          <p14:tracePt t="2868" x="2487613" y="2257425"/>
          <p14:tracePt t="2876" x="2432050" y="2241550"/>
          <p14:tracePt t="2885" x="2384425" y="2224088"/>
          <p14:tracePt t="2892" x="2327275" y="2224088"/>
          <p14:tracePt t="2900" x="2287588" y="2208213"/>
          <p14:tracePt t="2908" x="2232025" y="2200275"/>
          <p14:tracePt t="2918" x="2176463" y="2192338"/>
          <p14:tracePt t="2924" x="2128838" y="2184400"/>
          <p14:tracePt t="2932" x="2089150" y="2168525"/>
          <p14:tracePt t="2940" x="2041525" y="2152650"/>
          <p14:tracePt t="2948" x="2000250" y="2152650"/>
          <p14:tracePt t="2956" x="1960563" y="2136775"/>
          <p14:tracePt t="2964" x="1905000" y="2120900"/>
          <p14:tracePt t="2972" x="1865313" y="2105025"/>
          <p14:tracePt t="2980" x="1825625" y="2097088"/>
          <p14:tracePt t="2988" x="1778000" y="2081213"/>
          <p14:tracePt t="2996" x="1746250" y="2065338"/>
          <p14:tracePt t="3004" x="1706563" y="2041525"/>
          <p14:tracePt t="3012" x="1658938" y="2025650"/>
          <p14:tracePt t="3020" x="1625600" y="2017713"/>
          <p14:tracePt t="3028" x="1593850" y="1993900"/>
          <p14:tracePt t="3036" x="1554163" y="1978025"/>
          <p14:tracePt t="3044" x="1530350" y="1970088"/>
          <p14:tracePt t="3053" x="1506538" y="1954213"/>
          <p14:tracePt t="3060" x="1474788" y="1930400"/>
          <p14:tracePt t="3068" x="1450975" y="1914525"/>
          <p14:tracePt t="3076" x="1419225" y="1890713"/>
          <p14:tracePt t="3084" x="1387475" y="1873250"/>
          <p14:tracePt t="3092" x="1371600" y="1865313"/>
          <p14:tracePt t="3101" x="1331913" y="1841500"/>
          <p14:tracePt t="3108" x="1308100" y="1825625"/>
          <p14:tracePt t="3117" x="1274763" y="1801813"/>
          <p14:tracePt t="3124" x="1250950" y="1785938"/>
          <p14:tracePt t="3132" x="1235075" y="1778000"/>
          <p14:tracePt t="3140" x="1203325" y="1754188"/>
          <p14:tracePt t="3149" x="1187450" y="1754188"/>
          <p14:tracePt t="3156" x="1171575" y="1738313"/>
          <p14:tracePt t="3165" x="1155700" y="1730375"/>
          <p14:tracePt t="3172" x="1139825" y="1722438"/>
          <p14:tracePt t="3180" x="1116013" y="1714500"/>
          <p14:tracePt t="3188" x="1108075" y="1706563"/>
          <p14:tracePt t="3196" x="1100138" y="1706563"/>
          <p14:tracePt t="3204" x="1084263" y="1698625"/>
          <p14:tracePt t="3212" x="1076325" y="1690688"/>
          <p14:tracePt t="3220" x="1068388" y="1690688"/>
          <p14:tracePt t="3260" x="1052513" y="1682750"/>
          <p14:tracePt t="3292" x="1052513" y="1674813"/>
          <p14:tracePt t="3308" x="1044575" y="1674813"/>
          <p14:tracePt t="3317" x="1044575" y="1666875"/>
          <p14:tracePt t="3324" x="1036638" y="1658938"/>
          <p14:tracePt t="3332" x="1036638" y="1651000"/>
          <p14:tracePt t="3340" x="1020763" y="1635125"/>
          <p14:tracePt t="3348" x="1012825" y="1627188"/>
          <p14:tracePt t="3356" x="1004888" y="1603375"/>
          <p14:tracePt t="3364" x="989013" y="1587500"/>
          <p14:tracePt t="3372" x="981075" y="1571625"/>
          <p14:tracePt t="3380" x="973138" y="1563688"/>
          <p14:tracePt t="3388" x="973138" y="1555750"/>
          <p14:tracePt t="3396" x="965200" y="1547813"/>
          <p14:tracePt t="3420" x="965200" y="1538288"/>
          <p14:tracePt t="3436" x="957263" y="1538288"/>
          <p14:tracePt t="3468" x="957263" y="1530350"/>
          <p14:tracePt t="3668" x="957263" y="1538288"/>
          <p14:tracePt t="3701" x="965200" y="1538288"/>
          <p14:tracePt t="3733" x="973138" y="1538288"/>
          <p14:tracePt t="3740" x="973138" y="1547813"/>
          <p14:tracePt t="3748" x="989013" y="1547813"/>
          <p14:tracePt t="3764" x="996950" y="1555750"/>
          <p14:tracePt t="3772" x="1004888" y="1555750"/>
          <p14:tracePt t="3780" x="1012825" y="1555750"/>
          <p14:tracePt t="3796" x="1020763" y="1563688"/>
          <p14:tracePt t="3805" x="1028700" y="1563688"/>
          <p14:tracePt t="3812" x="1036638" y="1563688"/>
          <p14:tracePt t="3820" x="1044575" y="1563688"/>
          <p14:tracePt t="3828" x="1052513" y="1563688"/>
          <p14:tracePt t="3836" x="1060450" y="1563688"/>
          <p14:tracePt t="3844" x="1068388" y="1571625"/>
          <p14:tracePt t="3852" x="1084263" y="1571625"/>
          <p14:tracePt t="3860" x="1084263" y="1579563"/>
          <p14:tracePt t="3868" x="1100138" y="1579563"/>
          <p14:tracePt t="3876" x="1116013" y="1587500"/>
          <p14:tracePt t="3884" x="1131888" y="1595438"/>
          <p14:tracePt t="3892" x="1155700" y="1595438"/>
          <p14:tracePt t="3900" x="1163638" y="1603375"/>
          <p14:tracePt t="3908" x="1187450" y="1611313"/>
          <p14:tracePt t="3917" x="1203325" y="1619250"/>
          <p14:tracePt t="3924" x="1219200" y="1619250"/>
          <p14:tracePt t="3932" x="1243013" y="1619250"/>
          <p14:tracePt t="3940" x="1258888" y="1627188"/>
          <p14:tracePt t="3948" x="1284288" y="1627188"/>
          <p14:tracePt t="3956" x="1308100" y="1627188"/>
          <p14:tracePt t="3964" x="1339850" y="1635125"/>
          <p14:tracePt t="3972" x="1363663" y="1635125"/>
          <p14:tracePt t="3980" x="1387475" y="1635125"/>
          <p14:tracePt t="3988" x="1419225" y="1635125"/>
          <p14:tracePt t="3996" x="1443038" y="1635125"/>
          <p14:tracePt t="4004" x="1466850" y="1635125"/>
          <p14:tracePt t="4012" x="1490663" y="1635125"/>
          <p14:tracePt t="4020" x="1514475" y="1635125"/>
          <p14:tracePt t="4028" x="1538288" y="1635125"/>
          <p14:tracePt t="4037" x="1554163" y="1635125"/>
          <p14:tracePt t="4044" x="1577975" y="1635125"/>
          <p14:tracePt t="4052" x="1601788" y="1635125"/>
          <p14:tracePt t="4060" x="1617663" y="1635125"/>
          <p14:tracePt t="4068" x="1641475" y="1635125"/>
          <p14:tracePt t="4076" x="1666875" y="1635125"/>
          <p14:tracePt t="4084" x="1682750" y="1635125"/>
          <p14:tracePt t="4092" x="1706563" y="1635125"/>
          <p14:tracePt t="4100" x="1722438" y="1635125"/>
          <p14:tracePt t="4108" x="1746250" y="1635125"/>
          <p14:tracePt t="4117" x="1762125" y="1635125"/>
          <p14:tracePt t="4124" x="1778000" y="1635125"/>
          <p14:tracePt t="4133" x="1801813" y="1635125"/>
          <p14:tracePt t="4140" x="1817688" y="1635125"/>
          <p14:tracePt t="4148" x="1833563" y="1635125"/>
          <p14:tracePt t="4156" x="1857375" y="1635125"/>
          <p14:tracePt t="4165" x="1873250" y="1635125"/>
          <p14:tracePt t="4172" x="1881188" y="1635125"/>
          <p14:tracePt t="4180" x="1897063" y="1635125"/>
          <p14:tracePt t="4188" x="1912938" y="1635125"/>
          <p14:tracePt t="4196" x="1936750" y="1635125"/>
          <p14:tracePt t="4204" x="1952625" y="1635125"/>
          <p14:tracePt t="4212" x="1976438" y="1635125"/>
          <p14:tracePt t="4220" x="1992313" y="1635125"/>
          <p14:tracePt t="4228" x="2017713" y="1635125"/>
          <p14:tracePt t="4236" x="2025650" y="1635125"/>
          <p14:tracePt t="4244" x="2049463" y="1635125"/>
          <p14:tracePt t="4252" x="2065338" y="1635125"/>
          <p14:tracePt t="4260" x="2089150" y="1635125"/>
          <p14:tracePt t="4268" x="2112963" y="1635125"/>
          <p14:tracePt t="4276" x="2136775" y="1635125"/>
          <p14:tracePt t="4284" x="2168525" y="1635125"/>
          <p14:tracePt t="4292" x="2216150" y="1635125"/>
          <p14:tracePt t="4300" x="2247900" y="1635125"/>
          <p14:tracePt t="4308" x="2287588" y="1627188"/>
          <p14:tracePt t="4316" x="2311400" y="1627188"/>
          <p14:tracePt t="4325" x="2343150" y="1627188"/>
          <p14:tracePt t="4332" x="2374900" y="1627188"/>
          <p14:tracePt t="4340" x="2400300" y="1627188"/>
          <p14:tracePt t="4348" x="2432050" y="1619250"/>
          <p14:tracePt t="4356" x="2455863" y="1619250"/>
          <p14:tracePt t="4364" x="2479675" y="1619250"/>
          <p14:tracePt t="4372" x="2495550" y="1619250"/>
          <p14:tracePt t="4381" x="2511425" y="1619250"/>
          <p14:tracePt t="4388" x="2527300" y="1619250"/>
          <p14:tracePt t="4396" x="2535238" y="1619250"/>
          <p14:tracePt t="4404" x="2551113" y="1619250"/>
          <p14:tracePt t="4412" x="2566988" y="1619250"/>
          <p14:tracePt t="4420" x="2590800" y="1619250"/>
          <p14:tracePt t="4428" x="2598738" y="1619250"/>
          <p14:tracePt t="4436" x="2614613" y="1619250"/>
          <p14:tracePt t="4444" x="2622550" y="1619250"/>
          <p14:tracePt t="4452" x="2638425" y="1619250"/>
          <p14:tracePt t="4468" x="2646363" y="1619250"/>
          <p14:tracePt t="4476" x="2662238" y="1619250"/>
          <p14:tracePt t="4484" x="2678113" y="1619250"/>
          <p14:tracePt t="4492" x="2686050" y="1619250"/>
          <p14:tracePt t="4500" x="2693988" y="1619250"/>
          <p14:tracePt t="4508" x="2709863" y="1627188"/>
          <p14:tracePt t="4517" x="2717800" y="1627188"/>
          <p14:tracePt t="4524" x="2725738" y="1627188"/>
          <p14:tracePt t="4532" x="2741613" y="1627188"/>
          <p14:tracePt t="4540" x="2751138" y="1627188"/>
          <p14:tracePt t="4548" x="2759075" y="1627188"/>
          <p14:tracePt t="4556" x="2774950" y="1627188"/>
          <p14:tracePt t="4565" x="2782888" y="1627188"/>
          <p14:tracePt t="4572" x="2798763" y="1627188"/>
          <p14:tracePt t="4580" x="2806700" y="1627188"/>
          <p14:tracePt t="4588" x="2822575" y="1627188"/>
          <p14:tracePt t="4596" x="2830513" y="1627188"/>
          <p14:tracePt t="4604" x="2838450" y="1627188"/>
          <p14:tracePt t="4612" x="2846388" y="1627188"/>
          <p14:tracePt t="4620" x="2862263" y="1627188"/>
          <p14:tracePt t="4628" x="2878138" y="1627188"/>
          <p14:tracePt t="4644" x="2894013" y="1627188"/>
          <p14:tracePt t="4652" x="2901950" y="1627188"/>
          <p14:tracePt t="4660" x="2909888" y="1627188"/>
          <p14:tracePt t="4668" x="2917825" y="1627188"/>
          <p14:tracePt t="4676" x="2933700" y="1627188"/>
          <p14:tracePt t="4684" x="2941638" y="1627188"/>
          <p14:tracePt t="4692" x="2949575" y="1627188"/>
          <p14:tracePt t="4700" x="2957513" y="1627188"/>
          <p14:tracePt t="4708" x="2965450" y="1627188"/>
          <p14:tracePt t="4717" x="2973388" y="1627188"/>
          <p14:tracePt t="4724" x="2981325" y="1627188"/>
          <p14:tracePt t="4740" x="2989263" y="1627188"/>
          <p14:tracePt t="4748" x="2997200" y="1627188"/>
          <p14:tracePt t="4764" x="3005138" y="1627188"/>
          <p14:tracePt t="4772" x="3013075" y="1643063"/>
          <p14:tracePt t="4796" x="3021013" y="1643063"/>
          <p14:tracePt t="4804" x="3028950" y="1651000"/>
          <p14:tracePt t="4812" x="3036888" y="1651000"/>
          <p14:tracePt t="4820" x="3036888" y="1658938"/>
          <p14:tracePt t="4828" x="3044825" y="1666875"/>
          <p14:tracePt t="4836" x="3052763" y="1666875"/>
          <p14:tracePt t="4852" x="3060700" y="1674813"/>
          <p14:tracePt t="4868" x="3068638" y="1674813"/>
          <p14:tracePt t="4876" x="3076575" y="1674813"/>
          <p14:tracePt t="4884" x="3084513" y="1674813"/>
          <p14:tracePt t="4892" x="3084513" y="1682750"/>
          <p14:tracePt t="4901" x="3092450" y="1682750"/>
          <p14:tracePt t="4917" x="3100388" y="1682750"/>
          <p14:tracePt t="4932" x="3109913" y="1682750"/>
          <p14:tracePt t="4972" x="3117850" y="1682750"/>
          <p14:tracePt t="4996" x="3125788" y="1682750"/>
          <p14:tracePt t="5012" x="3133725" y="1682750"/>
          <p14:tracePt t="5020" x="3141663" y="1682750"/>
          <p14:tracePt t="5028" x="3149600" y="1682750"/>
          <p14:tracePt t="5044" x="3165475" y="1682750"/>
          <p14:tracePt t="5052" x="3173413" y="1682750"/>
          <p14:tracePt t="5060" x="3173413" y="1690688"/>
          <p14:tracePt t="5068" x="3181350" y="1690688"/>
          <p14:tracePt t="5076" x="3189288" y="1698625"/>
          <p14:tracePt t="5084" x="3197225" y="1698625"/>
          <p14:tracePt t="5101" x="3205163" y="1698625"/>
          <p14:tracePt t="5108" x="3205163" y="1706563"/>
          <p14:tracePt t="5117" x="3213100" y="1706563"/>
          <p14:tracePt t="5140" x="3221038" y="1714500"/>
          <p14:tracePt t="5173" x="3228975" y="1714500"/>
          <p14:tracePt t="5212" x="3236913" y="1714500"/>
          <p14:tracePt t="5220" x="3244850" y="1722438"/>
          <p14:tracePt t="5228" x="3244850" y="1730375"/>
          <p14:tracePt t="5236" x="3252788" y="1730375"/>
          <p14:tracePt t="5244" x="3260725" y="1730375"/>
          <p14:tracePt t="5252" x="3268663" y="1738313"/>
          <p14:tracePt t="5260" x="3284538" y="1746250"/>
          <p14:tracePt t="5276" x="3292475" y="1754188"/>
          <p14:tracePt t="5284" x="3316288" y="1762125"/>
          <p14:tracePt t="5292" x="3324225" y="1762125"/>
          <p14:tracePt t="5300" x="3340100" y="1770063"/>
          <p14:tracePt t="5308" x="3363913" y="1785938"/>
          <p14:tracePt t="5316" x="3403600" y="1793875"/>
          <p14:tracePt t="5324" x="3427413" y="1809750"/>
          <p14:tracePt t="5332" x="3476625" y="1825625"/>
          <p14:tracePt t="5340" x="3516313" y="1849438"/>
          <p14:tracePt t="5348" x="3556000" y="1865313"/>
          <p14:tracePt t="5356" x="3595688" y="1881188"/>
          <p14:tracePt t="5364" x="3635375" y="1906588"/>
          <p14:tracePt t="5372" x="3659188" y="1922463"/>
          <p14:tracePt t="5380" x="3690938" y="1930400"/>
          <p14:tracePt t="5388" x="3714750" y="1930400"/>
          <p14:tracePt t="5396" x="3738563" y="1930400"/>
          <p14:tracePt t="5405" x="3754438" y="1938338"/>
          <p14:tracePt t="5413" x="3762375" y="1938338"/>
          <p14:tracePt t="5420" x="3770313" y="1946275"/>
          <p14:tracePt t="5436" x="3778250" y="1946275"/>
          <p14:tracePt t="5509" x="3778250" y="1954213"/>
          <p14:tracePt t="5532" x="3786188" y="1954213"/>
          <p14:tracePt t="5548" x="3802063" y="1962150"/>
          <p14:tracePt t="5556" x="3817938" y="1962150"/>
          <p14:tracePt t="5564" x="3825875" y="1970088"/>
          <p14:tracePt t="5572" x="3843338" y="1978025"/>
          <p14:tracePt t="5580" x="3859213" y="1978025"/>
          <p14:tracePt t="5588" x="3890963" y="1985963"/>
          <p14:tracePt t="5596" x="3914775" y="1993900"/>
          <p14:tracePt t="5604" x="3930650" y="2009775"/>
          <p14:tracePt t="5612" x="3970338" y="2017713"/>
          <p14:tracePt t="5620" x="3994150" y="2025650"/>
          <p14:tracePt t="5628" x="4017963" y="2041525"/>
          <p14:tracePt t="5636" x="4041775" y="2049463"/>
          <p14:tracePt t="5644" x="4065588" y="2049463"/>
          <p14:tracePt t="5652" x="4081463" y="2057400"/>
          <p14:tracePt t="5660" x="4105275" y="2065338"/>
          <p14:tracePt t="5668" x="4121150" y="2073275"/>
          <p14:tracePt t="5676" x="4137025" y="2073275"/>
          <p14:tracePt t="5693" x="4144963" y="2081213"/>
          <p14:tracePt t="5724" x="4152900" y="2081213"/>
          <p14:tracePt t="5764" x="4152900" y="2089150"/>
          <p14:tracePt t="5772" x="4152900" y="2097088"/>
          <p14:tracePt t="5788" x="4152900" y="2105025"/>
          <p14:tracePt t="5796" x="4152900" y="2112963"/>
          <p14:tracePt t="5804" x="4152900" y="2120900"/>
          <p14:tracePt t="5812" x="4152900" y="2128838"/>
          <p14:tracePt t="5820" x="4152900" y="2144713"/>
          <p14:tracePt t="5828" x="4152900" y="2152650"/>
          <p14:tracePt t="5836" x="4152900" y="2160588"/>
          <p14:tracePt t="5844" x="4152900" y="2168525"/>
          <p14:tracePt t="5852" x="4152900" y="2176463"/>
          <p14:tracePt t="5860" x="4152900" y="2184400"/>
          <p14:tracePt t="5876" x="4152900" y="2192338"/>
          <p14:tracePt t="5884" x="4152900" y="2200275"/>
          <p14:tracePt t="5901" x="4144963" y="2208213"/>
          <p14:tracePt t="5908" x="4144963" y="2216150"/>
          <p14:tracePt t="5917" x="4144963" y="2224088"/>
          <p14:tracePt t="5924" x="4144963" y="2233613"/>
          <p14:tracePt t="5933" x="4144963" y="2241550"/>
          <p14:tracePt t="5948" x="4137025" y="2257425"/>
          <p14:tracePt t="5956" x="4129088" y="2257425"/>
          <p14:tracePt t="5964" x="4129088" y="2265363"/>
          <p14:tracePt t="5972" x="4129088" y="2273300"/>
          <p14:tracePt t="5988" x="4129088" y="2289175"/>
          <p14:tracePt t="5996" x="4129088" y="2297113"/>
          <p14:tracePt t="6004" x="4129088" y="2305050"/>
          <p14:tracePt t="6012" x="4152900" y="2328863"/>
          <p14:tracePt t="6020" x="4184650" y="2336800"/>
          <p14:tracePt t="6028" x="4233863" y="2344738"/>
          <p14:tracePt t="6036" x="4289425" y="2344738"/>
          <p14:tracePt t="6044" x="4344988" y="2328863"/>
          <p14:tracePt t="6052" x="4384675" y="2320925"/>
          <p14:tracePt t="6060" x="4424363" y="2312988"/>
          <p14:tracePt t="6068" x="4448175" y="2312988"/>
          <p14:tracePt t="6076" x="4456113" y="2305050"/>
          <p14:tracePt t="6084" x="4456113" y="2257425"/>
          <p14:tracePt t="6349" x="4456113" y="2249488"/>
          <p14:tracePt t="6356" x="4464050" y="2249488"/>
          <p14:tracePt t="6372" x="4448175" y="2257425"/>
          <p14:tracePt t="6380" x="4440238" y="2257425"/>
          <p14:tracePt t="6388" x="4424363" y="2257425"/>
          <p14:tracePt t="6404" x="4416425" y="2257425"/>
          <p14:tracePt t="6428" x="4408488" y="2257425"/>
          <p14:tracePt t="6436" x="4384675" y="2249488"/>
          <p14:tracePt t="6444" x="4352925" y="2241550"/>
          <p14:tracePt t="6452" x="4321175" y="2233613"/>
          <p14:tracePt t="6460" x="4281488" y="2224088"/>
          <p14:tracePt t="6468" x="4233863" y="2216150"/>
          <p14:tracePt t="6476" x="4200525" y="2208213"/>
          <p14:tracePt t="6484" x="4168775" y="2208213"/>
          <p14:tracePt t="6492" x="4144963" y="2208213"/>
          <p14:tracePt t="6500" x="4121150" y="2208213"/>
          <p14:tracePt t="6508" x="4097338" y="2208213"/>
          <p14:tracePt t="6517" x="4081463" y="2208213"/>
          <p14:tracePt t="6524" x="4073525" y="2208213"/>
          <p14:tracePt t="6533" x="4065588" y="2208213"/>
          <p14:tracePt t="6540" x="4065588" y="2200275"/>
          <p14:tracePt t="7324" x="4057650" y="2200275"/>
          <p14:tracePt t="7348" x="4041775" y="2200275"/>
          <p14:tracePt t="7356" x="4033838" y="2200275"/>
          <p14:tracePt t="7364" x="4025900" y="2208213"/>
          <p14:tracePt t="7372" x="4010025" y="2208213"/>
          <p14:tracePt t="7380" x="3994150" y="2224088"/>
          <p14:tracePt t="7388" x="3978275" y="2224088"/>
          <p14:tracePt t="7396" x="3954463" y="2233613"/>
          <p14:tracePt t="7404" x="3930650" y="2241550"/>
          <p14:tracePt t="7412" x="3914775" y="2249488"/>
          <p14:tracePt t="7420" x="3883025" y="2249488"/>
          <p14:tracePt t="7428" x="3867150" y="2257425"/>
          <p14:tracePt t="7436" x="3843338" y="2265363"/>
          <p14:tracePt t="7444" x="3825875" y="2265363"/>
          <p14:tracePt t="7452" x="3810000" y="2273300"/>
          <p14:tracePt t="7460" x="3794125" y="2273300"/>
          <p14:tracePt t="7468" x="3778250" y="2273300"/>
          <p14:tracePt t="7476" x="3754438" y="2273300"/>
          <p14:tracePt t="7484" x="3746500" y="2273300"/>
          <p14:tracePt t="7492" x="3730625" y="2281238"/>
          <p14:tracePt t="7500" x="3722688" y="2281238"/>
          <p14:tracePt t="7508" x="3698875" y="2281238"/>
          <p14:tracePt t="7517" x="3683000" y="2281238"/>
          <p14:tracePt t="7524" x="3659188" y="2281238"/>
          <p14:tracePt t="7532" x="3635375" y="2281238"/>
          <p14:tracePt t="7540" x="3611563" y="2281238"/>
          <p14:tracePt t="7548" x="3587750" y="2281238"/>
          <p14:tracePt t="7556" x="3571875" y="2281238"/>
          <p14:tracePt t="7564" x="3548063" y="2281238"/>
          <p14:tracePt t="7573" x="3532188" y="2281238"/>
          <p14:tracePt t="7580" x="3524250" y="2281238"/>
          <p14:tracePt t="7588" x="3516313" y="2281238"/>
          <p14:tracePt t="7596" x="3500438" y="2281238"/>
          <p14:tracePt t="7652" x="3492500" y="2281238"/>
          <p14:tracePt t="7668" x="3484563" y="2281238"/>
          <p14:tracePt t="7676" x="3476625" y="2281238"/>
          <p14:tracePt t="7684" x="3459163" y="2281238"/>
          <p14:tracePt t="7692" x="3451225" y="2281238"/>
          <p14:tracePt t="7700" x="3435350" y="2281238"/>
          <p14:tracePt t="7708" x="3419475" y="2281238"/>
          <p14:tracePt t="7717" x="3411538" y="2281238"/>
          <p14:tracePt t="7724" x="3387725" y="2281238"/>
          <p14:tracePt t="7732" x="3371850" y="2281238"/>
          <p14:tracePt t="7740" x="3363913" y="2281238"/>
          <p14:tracePt t="7748" x="3348038" y="2281238"/>
          <p14:tracePt t="7756" x="3340100" y="2281238"/>
          <p14:tracePt t="7772" x="3332163" y="2281238"/>
          <p14:tracePt t="8044" x="3340100" y="2289175"/>
          <p14:tracePt t="8052" x="3348038" y="2289175"/>
          <p14:tracePt t="8060" x="3363913" y="2289175"/>
          <p14:tracePt t="8068" x="3371850" y="2297113"/>
          <p14:tracePt t="8076" x="3379788" y="2305050"/>
          <p14:tracePt t="8084" x="3395663" y="2305050"/>
          <p14:tracePt t="8092" x="3403600" y="2305050"/>
          <p14:tracePt t="8100" x="3411538" y="2312988"/>
          <p14:tracePt t="8108" x="3419475" y="2312988"/>
          <p14:tracePt t="8116" x="3427413" y="2320925"/>
          <p14:tracePt t="8124" x="3443288" y="2320925"/>
          <p14:tracePt t="8133" x="3451225" y="2328863"/>
          <p14:tracePt t="8140" x="3459163" y="2336800"/>
          <p14:tracePt t="8148" x="3476625" y="2336800"/>
          <p14:tracePt t="8164" x="3484563" y="2336800"/>
          <p14:tracePt t="8180" x="3492500" y="2336800"/>
          <p14:tracePt t="8188" x="3492500" y="2344738"/>
          <p14:tracePt t="8196" x="3500438" y="2344738"/>
          <p14:tracePt t="8204" x="3508375" y="2344738"/>
          <p14:tracePt t="8228" x="3508375" y="2352675"/>
          <p14:tracePt t="8236" x="3516313" y="2360613"/>
          <p14:tracePt t="8252" x="3524250" y="2368550"/>
          <p14:tracePt t="8260" x="3532188" y="2368550"/>
          <p14:tracePt t="8268" x="3540125" y="2384425"/>
          <p14:tracePt t="8276" x="3548063" y="2408238"/>
          <p14:tracePt t="8284" x="3563938" y="2432050"/>
          <p14:tracePt t="8292" x="3579813" y="2447925"/>
          <p14:tracePt t="8300" x="3595688" y="2487613"/>
          <p14:tracePt t="8308" x="3611563" y="2519363"/>
          <p14:tracePt t="8317" x="3627438" y="2551113"/>
          <p14:tracePt t="8324" x="3643313" y="2584450"/>
          <p14:tracePt t="8332" x="3651250" y="2608263"/>
          <p14:tracePt t="8340" x="3659188" y="2647950"/>
          <p14:tracePt t="8348" x="3667125" y="2671763"/>
          <p14:tracePt t="8356" x="3675063" y="2703513"/>
          <p14:tracePt t="8364" x="3675063" y="2719388"/>
          <p14:tracePt t="8372" x="3675063" y="2743200"/>
          <p14:tracePt t="8380" x="3683000" y="2759075"/>
          <p14:tracePt t="8388" x="3683000" y="2782888"/>
          <p14:tracePt t="8396" x="3690938" y="2798763"/>
          <p14:tracePt t="8404" x="3690938" y="2806700"/>
          <p14:tracePt t="8412" x="3698875" y="2822575"/>
          <p14:tracePt t="8420" x="3714750" y="2830513"/>
          <p14:tracePt t="8428" x="3714750" y="2838450"/>
          <p14:tracePt t="8444" x="3722688" y="2846388"/>
          <p14:tracePt t="8468" x="3722688" y="2854325"/>
          <p14:tracePt t="8484" x="3722688" y="2862263"/>
          <p14:tracePt t="8492" x="3722688" y="2870200"/>
          <p14:tracePt t="8500" x="3722688" y="2878138"/>
          <p14:tracePt t="8508" x="3722688" y="2886075"/>
          <p14:tracePt t="8517" x="3714750" y="2894013"/>
          <p14:tracePt t="8524" x="3714750" y="2909888"/>
          <p14:tracePt t="8532" x="3698875" y="2919413"/>
          <p14:tracePt t="8540" x="3683000" y="2927350"/>
          <p14:tracePt t="8548" x="3675063" y="2935288"/>
          <p14:tracePt t="8556" x="3659188" y="2951163"/>
          <p14:tracePt t="8564" x="3643313" y="2959100"/>
          <p14:tracePt t="8572" x="3627438" y="2959100"/>
          <p14:tracePt t="8580" x="3603625" y="2974975"/>
          <p14:tracePt t="8588" x="3571875" y="2990850"/>
          <p14:tracePt t="8596" x="3548063" y="2990850"/>
          <p14:tracePt t="8604" x="3516313" y="3006725"/>
          <p14:tracePt t="8612" x="3476625" y="3022600"/>
          <p14:tracePt t="8620" x="3419475" y="3038475"/>
          <p14:tracePt t="8628" x="3379788" y="3038475"/>
          <p14:tracePt t="8636" x="3332163" y="3046413"/>
          <p14:tracePt t="8644" x="3276600" y="3054350"/>
          <p14:tracePt t="8652" x="3228975" y="3054350"/>
          <p14:tracePt t="8660" x="3181350" y="3054350"/>
          <p14:tracePt t="8668" x="3125788" y="3054350"/>
          <p14:tracePt t="8676" x="3076575" y="3054350"/>
          <p14:tracePt t="8684" x="3044825" y="3054350"/>
          <p14:tracePt t="8692" x="2989263" y="3054350"/>
          <p14:tracePt t="8700" x="2949575" y="3038475"/>
          <p14:tracePt t="8709" x="2917825" y="3030538"/>
          <p14:tracePt t="8717" x="2886075" y="3030538"/>
          <p14:tracePt t="8724" x="2854325" y="3022600"/>
          <p14:tracePt t="8732" x="2830513" y="3014663"/>
          <p14:tracePt t="8740" x="2806700" y="3006725"/>
          <p14:tracePt t="8748" x="2798763" y="2998788"/>
          <p14:tracePt t="8756" x="2782888" y="2998788"/>
          <p14:tracePt t="8764" x="2767013" y="2998788"/>
          <p14:tracePt t="8772" x="2767013" y="2990850"/>
          <p14:tracePt t="8780" x="2759075" y="2990850"/>
          <p14:tracePt t="9013" x="2751138" y="2990850"/>
          <p14:tracePt t="9620" x="2767013" y="2998788"/>
          <p14:tracePt t="9628" x="2782888" y="3014663"/>
          <p14:tracePt t="9636" x="2798763" y="3038475"/>
          <p14:tracePt t="9644" x="2814638" y="3054350"/>
          <p14:tracePt t="9652" x="2830513" y="3070225"/>
          <p14:tracePt t="9660" x="2846388" y="3094038"/>
          <p14:tracePt t="9668" x="2862263" y="3101975"/>
          <p14:tracePt t="9676" x="2878138" y="3117850"/>
          <p14:tracePt t="9684" x="2901950" y="3117850"/>
          <p14:tracePt t="9692" x="2917825" y="3117850"/>
          <p14:tracePt t="9701" x="2933700" y="3117850"/>
          <p14:tracePt t="9708" x="2941638" y="3094038"/>
          <p14:tracePt t="9717" x="2965450" y="3086100"/>
          <p14:tracePt t="9724" x="2965450" y="3062288"/>
          <p14:tracePt t="9732" x="2981325" y="3038475"/>
          <p14:tracePt t="9740" x="2981325" y="3014663"/>
          <p14:tracePt t="9748" x="2989263" y="2967038"/>
          <p14:tracePt t="9756" x="2989263" y="2951163"/>
          <p14:tracePt t="9940" x="2997200" y="2967038"/>
          <p14:tracePt t="9948" x="3021013" y="2967038"/>
          <p14:tracePt t="9956" x="3021013" y="2974975"/>
          <p14:tracePt t="9964" x="3036888" y="3006725"/>
          <p14:tracePt t="9972" x="3044825" y="3038475"/>
          <p14:tracePt t="9980" x="3060700" y="3062288"/>
          <p14:tracePt t="9988" x="3068638" y="3101975"/>
          <p14:tracePt t="9996" x="3068638" y="3117850"/>
          <p14:tracePt t="10004" x="3076575" y="3133725"/>
          <p14:tracePt t="10012" x="3076575" y="3141663"/>
          <p14:tracePt t="10021" x="3076575" y="3157538"/>
          <p14:tracePt t="10028" x="3068638" y="3157538"/>
          <p14:tracePt t="10036" x="3068638" y="3173413"/>
          <p14:tracePt t="10044" x="3052763" y="3181350"/>
          <p14:tracePt t="10052" x="3044825" y="3189288"/>
          <p14:tracePt t="10060" x="3028950" y="3205163"/>
          <p14:tracePt t="10068" x="3021013" y="3221038"/>
          <p14:tracePt t="10076" x="3005138" y="3236913"/>
          <p14:tracePt t="10085" x="3005138" y="3244850"/>
          <p14:tracePt t="10092" x="2997200" y="3252788"/>
          <p14:tracePt t="10100" x="2989263" y="3262313"/>
          <p14:tracePt t="10108" x="2989263" y="3270250"/>
          <p14:tracePt t="10117" x="2989263" y="3278188"/>
          <p14:tracePt t="10124" x="2981325" y="3294063"/>
          <p14:tracePt t="10132" x="2981325" y="3302000"/>
          <p14:tracePt t="10140" x="2981325" y="3309938"/>
          <p14:tracePt t="10148" x="2981325" y="3325813"/>
          <p14:tracePt t="10156" x="2973388" y="3333750"/>
          <p14:tracePt t="10164" x="2973388" y="3341688"/>
          <p14:tracePt t="10172" x="2973388" y="3357563"/>
          <p14:tracePt t="10180" x="2957513" y="3365500"/>
          <p14:tracePt t="10188" x="2957513" y="3373438"/>
          <p14:tracePt t="10196" x="2949575" y="3389313"/>
          <p14:tracePt t="10204" x="2941638" y="3397250"/>
          <p14:tracePt t="10212" x="2933700" y="3413125"/>
          <p14:tracePt t="10220" x="2925763" y="3421063"/>
          <p14:tracePt t="10228" x="2925763" y="3429000"/>
          <p14:tracePt t="10236" x="2909888" y="3444875"/>
          <p14:tracePt t="10244" x="2901950" y="3460750"/>
          <p14:tracePt t="10252" x="2894013" y="3468688"/>
          <p14:tracePt t="10260" x="2878138" y="3484563"/>
          <p14:tracePt t="10268" x="2870200" y="3492500"/>
          <p14:tracePt t="10276" x="2862263" y="3508375"/>
          <p14:tracePt t="10284" x="2846388" y="3524250"/>
          <p14:tracePt t="10292" x="2838450" y="3532188"/>
          <p14:tracePt t="10300" x="2830513" y="3548063"/>
          <p14:tracePt t="10308" x="2822575" y="3548063"/>
          <p14:tracePt t="10317" x="2814638" y="3563938"/>
          <p14:tracePt t="10324" x="2806700" y="3563938"/>
          <p14:tracePt t="10332" x="2798763" y="3571875"/>
          <p14:tracePt t="10813" x="2798763" y="3579813"/>
          <p14:tracePt t="10829" x="2798763" y="3587750"/>
          <p14:tracePt t="11133" x="2790825" y="3587750"/>
          <p14:tracePt t="11140" x="2774950" y="3579813"/>
          <p14:tracePt t="11148" x="2741613" y="3563938"/>
          <p14:tracePt t="11156" x="2701925" y="3516313"/>
          <p14:tracePt t="11164" x="2670175" y="3460750"/>
          <p14:tracePt t="11172" x="2630488" y="3397250"/>
          <p14:tracePt t="11180" x="2598738" y="3325813"/>
          <p14:tracePt t="11200" x="2503488" y="3173413"/>
          <p14:tracePt t="11204" x="2447925" y="3078163"/>
          <p14:tracePt t="11212" x="2392363" y="2990850"/>
          <p14:tracePt t="11220" x="2351088" y="2901950"/>
          <p14:tracePt t="11228" x="2303463" y="2822575"/>
          <p14:tracePt t="11236" x="2279650" y="2759075"/>
          <p14:tracePt t="11244" x="2247900" y="2711450"/>
          <p14:tracePt t="11252" x="2224088" y="2671763"/>
          <p14:tracePt t="11260" x="2216150" y="2647950"/>
          <p14:tracePt t="11268" x="2216150" y="2624138"/>
          <p14:tracePt t="11276" x="2200275" y="2616200"/>
          <p14:tracePt t="11284" x="2200275" y="2600325"/>
          <p14:tracePt t="11292" x="2200275" y="2592388"/>
          <p14:tracePt t="11300" x="2200275" y="2584450"/>
          <p14:tracePt t="11308" x="2200275" y="2576513"/>
          <p14:tracePt t="11317" x="2200275" y="2566988"/>
          <p14:tracePt t="11324" x="2200275" y="2559050"/>
          <p14:tracePt t="11332" x="2200275" y="2543175"/>
          <p14:tracePt t="11340" x="2200275" y="2519363"/>
          <p14:tracePt t="11348" x="2200275" y="2495550"/>
          <p14:tracePt t="11356" x="2200275" y="2455863"/>
          <p14:tracePt t="11364" x="2200275" y="2432050"/>
          <p14:tracePt t="11372" x="2200275" y="2408238"/>
          <p14:tracePt t="11380" x="2200275" y="2384425"/>
          <p14:tracePt t="11388" x="2200275" y="2352675"/>
          <p14:tracePt t="11396" x="2200275" y="2328863"/>
          <p14:tracePt t="11404" x="2200275" y="2312988"/>
          <p14:tracePt t="11412" x="2200275" y="2297113"/>
          <p14:tracePt t="11420" x="2208213" y="2289175"/>
          <p14:tracePt t="11428" x="2208213" y="2281238"/>
          <p14:tracePt t="11452" x="2208213" y="2265363"/>
          <p14:tracePt t="11460" x="2216150" y="2265363"/>
          <p14:tracePt t="11484" x="2232025" y="2265363"/>
          <p14:tracePt t="11492" x="2239963" y="2257425"/>
          <p14:tracePt t="11500" x="2247900" y="2257425"/>
          <p14:tracePt t="11508" x="2263775" y="2257425"/>
          <p14:tracePt t="11517" x="2279650" y="2257425"/>
          <p14:tracePt t="11524" x="2303463" y="2257425"/>
          <p14:tracePt t="11532" x="2335213" y="2257425"/>
          <p14:tracePt t="11540" x="2359025" y="2265363"/>
          <p14:tracePt t="11548" x="2374900" y="2273300"/>
          <p14:tracePt t="11556" x="2400300" y="2281238"/>
          <p14:tracePt t="11564" x="2416175" y="2289175"/>
          <p14:tracePt t="11572" x="2432050" y="2312988"/>
          <p14:tracePt t="11580" x="2455863" y="2328863"/>
          <p14:tracePt t="11588" x="2463800" y="2344738"/>
          <p14:tracePt t="11596" x="2463800" y="2368550"/>
          <p14:tracePt t="11604" x="2471738" y="2408238"/>
          <p14:tracePt t="11612" x="2471738" y="2439988"/>
          <p14:tracePt t="11620" x="2479675" y="2471738"/>
          <p14:tracePt t="11628" x="2479675" y="2495550"/>
          <p14:tracePt t="11636" x="2479675" y="2519363"/>
          <p14:tracePt t="11644" x="2479675" y="2543175"/>
          <p14:tracePt t="11652" x="2479675" y="2559050"/>
          <p14:tracePt t="11660" x="2479675" y="2576513"/>
          <p14:tracePt t="11668" x="2471738" y="2592388"/>
          <p14:tracePt t="11676" x="2471738" y="2600325"/>
          <p14:tracePt t="11684" x="2455863" y="2616200"/>
          <p14:tracePt t="11692" x="2455863" y="2624138"/>
          <p14:tracePt t="11701" x="2439988" y="2632075"/>
          <p14:tracePt t="11708" x="2432050" y="2640013"/>
          <p14:tracePt t="11717" x="2424113" y="2647950"/>
          <p14:tracePt t="11724" x="2408238" y="2663825"/>
          <p14:tracePt t="11732" x="2400300" y="2671763"/>
          <p14:tracePt t="11740" x="2384425" y="2679700"/>
          <p14:tracePt t="11748" x="2366963" y="2687638"/>
          <p14:tracePt t="11756" x="2359025" y="2687638"/>
          <p14:tracePt t="11764" x="2343150" y="2703513"/>
          <p14:tracePt t="11772" x="2335213" y="2711450"/>
          <p14:tracePt t="11780" x="2327275" y="2711450"/>
          <p14:tracePt t="11788" x="2311400" y="2711450"/>
          <p14:tracePt t="11804" x="2287588" y="2719388"/>
          <p14:tracePt t="11820" x="2279650" y="2719388"/>
          <p14:tracePt t="11828" x="2271713" y="2719388"/>
          <p14:tracePt t="11836" x="2263775" y="2719388"/>
          <p14:tracePt t="11844" x="2247900" y="2719388"/>
          <p14:tracePt t="11852" x="2239963" y="2719388"/>
          <p14:tracePt t="11860" x="2224088" y="2719388"/>
          <p14:tracePt t="11868" x="2216150" y="2719388"/>
          <p14:tracePt t="11876" x="2200275" y="2719388"/>
          <p14:tracePt t="11884" x="2192338" y="2711450"/>
          <p14:tracePt t="11901" x="2176463" y="2703513"/>
          <p14:tracePt t="11917" x="2168525" y="2703513"/>
          <p14:tracePt t="11924" x="2160588" y="2695575"/>
          <p14:tracePt t="11934" x="2152650" y="2695575"/>
          <p14:tracePt t="11948" x="2136775" y="2687638"/>
          <p14:tracePt t="11956" x="2136775" y="2679700"/>
          <p14:tracePt t="11972" x="2120900" y="2679700"/>
          <p14:tracePt t="11980" x="2112963" y="2671763"/>
          <p14:tracePt t="11988" x="2105025" y="2671763"/>
          <p14:tracePt t="12004" x="2097088" y="2671763"/>
          <p14:tracePt t="12012" x="2089150" y="2663825"/>
          <p14:tracePt t="12028" x="2081213" y="2655888"/>
          <p14:tracePt t="12036" x="2073275" y="2655888"/>
          <p14:tracePt t="12044" x="2065338" y="2655888"/>
          <p14:tracePt t="12052" x="2057400" y="2647950"/>
          <p14:tracePt t="12061" x="2049463" y="2647950"/>
          <p14:tracePt t="12068" x="2033588" y="2640013"/>
          <p14:tracePt t="12076" x="2025650" y="2632075"/>
          <p14:tracePt t="12084" x="2017713" y="2624138"/>
          <p14:tracePt t="12092" x="2000250" y="2616200"/>
          <p14:tracePt t="12101" x="1984375" y="2608263"/>
          <p14:tracePt t="12108" x="1976438" y="2608263"/>
          <p14:tracePt t="12117" x="1960563" y="2600325"/>
          <p14:tracePt t="12124" x="1952625" y="2584450"/>
          <p14:tracePt t="12133" x="1936750" y="2584450"/>
          <p14:tracePt t="12140" x="1920875" y="2576513"/>
          <p14:tracePt t="12148" x="1905000" y="2566988"/>
          <p14:tracePt t="12156" x="1889125" y="2559050"/>
          <p14:tracePt t="12164" x="1881188" y="2551113"/>
          <p14:tracePt t="12172" x="1857375" y="2543175"/>
          <p14:tracePt t="12180" x="1849438" y="2527300"/>
          <p14:tracePt t="12188" x="1841500" y="2527300"/>
          <p14:tracePt t="12196" x="1833563" y="2519363"/>
          <p14:tracePt t="12212" x="1825625" y="2511425"/>
          <p14:tracePt t="12228" x="1817688" y="2503488"/>
          <p14:tracePt t="12252" x="1809750" y="2487613"/>
          <p14:tracePt t="12268" x="1809750" y="2479675"/>
          <p14:tracePt t="12284" x="1809750" y="2463800"/>
          <p14:tracePt t="12300" x="1809750" y="2455863"/>
          <p14:tracePt t="12317" x="1809750" y="2439988"/>
          <p14:tracePt t="12332" x="1809750" y="2432050"/>
          <p14:tracePt t="12340" x="1809750" y="2424113"/>
          <p14:tracePt t="12348" x="1809750" y="2416175"/>
          <p14:tracePt t="12356" x="1809750" y="2408238"/>
          <p14:tracePt t="12364" x="1809750" y="2400300"/>
          <p14:tracePt t="12372" x="1825625" y="2392363"/>
          <p14:tracePt t="12380" x="1825625" y="2376488"/>
          <p14:tracePt t="12388" x="1833563" y="2376488"/>
          <p14:tracePt t="12397" x="1841500" y="2368550"/>
          <p14:tracePt t="12404" x="1841500" y="2360613"/>
          <p14:tracePt t="12412" x="1857375" y="2352675"/>
          <p14:tracePt t="12428" x="1865313" y="2344738"/>
          <p14:tracePt t="12436" x="1873250" y="2336800"/>
          <p14:tracePt t="12444" x="1881188" y="2328863"/>
          <p14:tracePt t="12452" x="1897063" y="2320925"/>
          <p14:tracePt t="12460" x="1905000" y="2320925"/>
          <p14:tracePt t="12469" x="1920875" y="2312988"/>
          <p14:tracePt t="12477" x="1928813" y="2305050"/>
          <p14:tracePt t="12484" x="1944688" y="2297113"/>
          <p14:tracePt t="12492" x="1960563" y="2289175"/>
          <p14:tracePt t="12500" x="1976438" y="2281238"/>
          <p14:tracePt t="12508" x="1984375" y="2273300"/>
          <p14:tracePt t="12516" x="2000250" y="2265363"/>
          <p14:tracePt t="12524" x="2017713" y="2265363"/>
          <p14:tracePt t="12533" x="2033588" y="2265363"/>
          <p14:tracePt t="12540" x="2049463" y="2265363"/>
          <p14:tracePt t="12548" x="2057400" y="2257425"/>
          <p14:tracePt t="12556" x="2081213" y="2249488"/>
          <p14:tracePt t="12564" x="2097088" y="2249488"/>
          <p14:tracePt t="12572" x="2105025" y="2241550"/>
          <p14:tracePt t="12580" x="2120900" y="2241550"/>
          <p14:tracePt t="12589" x="2136775" y="2241550"/>
          <p14:tracePt t="12596" x="2160588" y="2241550"/>
          <p14:tracePt t="12604" x="2176463" y="2241550"/>
          <p14:tracePt t="12612" x="2200275" y="2241550"/>
          <p14:tracePt t="12620" x="2216150" y="2241550"/>
          <p14:tracePt t="12628" x="2232025" y="2241550"/>
          <p14:tracePt t="12636" x="2247900" y="2241550"/>
          <p14:tracePt t="12644" x="2263775" y="2241550"/>
          <p14:tracePt t="12652" x="2279650" y="2241550"/>
          <p14:tracePt t="12660" x="2303463" y="2257425"/>
          <p14:tracePt t="12668" x="2327275" y="2257425"/>
          <p14:tracePt t="12676" x="2343150" y="2265363"/>
          <p14:tracePt t="12684" x="2374900" y="2289175"/>
          <p14:tracePt t="12692" x="2392363" y="2297113"/>
          <p14:tracePt t="12700" x="2416175" y="2305050"/>
          <p14:tracePt t="12708" x="2439988" y="2320925"/>
          <p14:tracePt t="12717" x="2455863" y="2328863"/>
          <p14:tracePt t="12724" x="2463800" y="2336800"/>
          <p14:tracePt t="12733" x="2479675" y="2344738"/>
          <p14:tracePt t="12740" x="2479675" y="2352675"/>
          <p14:tracePt t="12748" x="2495550" y="2352675"/>
          <p14:tracePt t="12756" x="2495550" y="2368550"/>
          <p14:tracePt t="12772" x="2495550" y="2376488"/>
          <p14:tracePt t="12780" x="2503488" y="2384425"/>
          <p14:tracePt t="12788" x="2503488" y="2392363"/>
          <p14:tracePt t="12796" x="2503488" y="2408238"/>
          <p14:tracePt t="12804" x="2511425" y="2416175"/>
          <p14:tracePt t="12812" x="2511425" y="2424113"/>
          <p14:tracePt t="12820" x="2519363" y="2439988"/>
          <p14:tracePt t="12836" x="2519363" y="2455863"/>
          <p14:tracePt t="12844" x="2519363" y="2463800"/>
          <p14:tracePt t="12852" x="2519363" y="2479675"/>
          <p14:tracePt t="12860" x="2519363" y="2487613"/>
          <p14:tracePt t="12868" x="2519363" y="2495550"/>
          <p14:tracePt t="12876" x="2519363" y="2503488"/>
          <p14:tracePt t="12884" x="2519363" y="2511425"/>
          <p14:tracePt t="12900" x="2519363" y="2527300"/>
          <p14:tracePt t="12909" x="2519363" y="2543175"/>
          <p14:tracePt t="12924" x="2511425" y="2543175"/>
          <p14:tracePt t="12933" x="2511425" y="2551113"/>
          <p14:tracePt t="12956" x="2511425" y="2559050"/>
          <p14:tracePt t="13044" x="2511425" y="2566988"/>
          <p14:tracePt t="13052" x="2511425" y="2584450"/>
          <p14:tracePt t="13060" x="2511425" y="2600325"/>
          <p14:tracePt t="13068" x="2511425" y="2608263"/>
          <p14:tracePt t="13076" x="2503488" y="2632075"/>
          <p14:tracePt t="13084" x="2503488" y="2647950"/>
          <p14:tracePt t="13092" x="2503488" y="2671763"/>
          <p14:tracePt t="13100" x="2503488" y="2687638"/>
          <p14:tracePt t="13108" x="2495550" y="2719388"/>
          <p14:tracePt t="13116" x="2495550" y="2759075"/>
          <p14:tracePt t="13124" x="2495550" y="2782888"/>
          <p14:tracePt t="13133" x="2495550" y="2814638"/>
          <p14:tracePt t="13140" x="2495550" y="2862263"/>
          <p14:tracePt t="13148" x="2495550" y="2919413"/>
          <p14:tracePt t="13156" x="2495550" y="2974975"/>
          <p14:tracePt t="13165" x="2495550" y="3006725"/>
          <p14:tracePt t="13172" x="2495550" y="3038475"/>
          <p14:tracePt t="13180" x="2495550" y="3062288"/>
          <p14:tracePt t="13188" x="2487613" y="3086100"/>
          <p14:tracePt t="13197" x="2479675" y="3109913"/>
          <p14:tracePt t="13204" x="2471738" y="3133725"/>
          <p14:tracePt t="13212" x="2471738" y="3149600"/>
          <p14:tracePt t="13220" x="2471738" y="3173413"/>
          <p14:tracePt t="13228" x="2471738" y="3189288"/>
          <p14:tracePt t="13236" x="2471738" y="3205163"/>
          <p14:tracePt t="13244" x="2471738" y="3221038"/>
          <p14:tracePt t="13252" x="2471738" y="3228975"/>
          <p14:tracePt t="13260" x="2471738" y="3244850"/>
          <p14:tracePt t="13268" x="2471738" y="3252788"/>
          <p14:tracePt t="13276" x="2471738" y="3270250"/>
          <p14:tracePt t="13284" x="2471738" y="3278188"/>
          <p14:tracePt t="13292" x="2471738" y="3286125"/>
          <p14:tracePt t="13300" x="2471738" y="3294063"/>
          <p14:tracePt t="13308" x="2471738" y="3302000"/>
          <p14:tracePt t="13316" x="2471738" y="3317875"/>
          <p14:tracePt t="13324" x="2471738" y="3325813"/>
          <p14:tracePt t="13333" x="2471738" y="3333750"/>
          <p14:tracePt t="13340" x="2471738" y="3349625"/>
          <p14:tracePt t="13348" x="2471738" y="3373438"/>
          <p14:tracePt t="13356" x="2471738" y="3389313"/>
          <p14:tracePt t="13364" x="2471738" y="3397250"/>
          <p14:tracePt t="13372" x="2471738" y="3413125"/>
          <p14:tracePt t="13381" x="2471738" y="3421063"/>
          <p14:tracePt t="13388" x="2471738" y="3444875"/>
          <p14:tracePt t="13396" x="2471738" y="3460750"/>
          <p14:tracePt t="13404" x="2471738" y="3468688"/>
          <p14:tracePt t="13412" x="2471738" y="3476625"/>
          <p14:tracePt t="13420" x="2471738" y="3492500"/>
          <p14:tracePt t="13428" x="2471738" y="3508375"/>
          <p14:tracePt t="13436" x="2471738" y="3524250"/>
          <p14:tracePt t="13444" x="2471738" y="3548063"/>
          <p14:tracePt t="13452" x="2471738" y="3563938"/>
          <p14:tracePt t="13460" x="2471738" y="3579813"/>
          <p14:tracePt t="13468" x="2471738" y="3595688"/>
          <p14:tracePt t="13476" x="2471738" y="3613150"/>
          <p14:tracePt t="13484" x="2471738" y="3629025"/>
          <p14:tracePt t="13492" x="2471738" y="3644900"/>
          <p14:tracePt t="13500" x="2471738" y="3668713"/>
          <p14:tracePt t="13508" x="2471738" y="3684588"/>
          <p14:tracePt t="13517" x="2463800" y="3700463"/>
          <p14:tracePt t="13524" x="2463800" y="3724275"/>
          <p14:tracePt t="13533" x="2463800" y="3740150"/>
          <p14:tracePt t="13540" x="2463800" y="3763963"/>
          <p14:tracePt t="13548" x="2463800" y="3779838"/>
          <p14:tracePt t="13556" x="2463800" y="3803650"/>
          <p14:tracePt t="13564" x="2463800" y="3819525"/>
          <p14:tracePt t="13572" x="2455863" y="3843338"/>
          <p14:tracePt t="13580" x="2455863" y="3859213"/>
          <p14:tracePt t="13588" x="2455863" y="3867150"/>
          <p14:tracePt t="13596" x="2455863" y="3883025"/>
          <p14:tracePt t="13604" x="2455863" y="3898900"/>
          <p14:tracePt t="13612" x="2455863" y="3906838"/>
          <p14:tracePt t="13620" x="2455863" y="3922713"/>
          <p14:tracePt t="13628" x="2455863" y="3930650"/>
          <p14:tracePt t="13636" x="2455863" y="3938588"/>
          <p14:tracePt t="13644" x="2455863" y="3956050"/>
          <p14:tracePt t="13660" x="2455863" y="3963988"/>
          <p14:tracePt t="13676" x="2455863" y="3971925"/>
          <p14:tracePt t="13709" x="2455863" y="3987800"/>
          <p14:tracePt t="13757" x="2455863" y="3995738"/>
          <p14:tracePt t="13804" x="2455863" y="4003675"/>
          <p14:tracePt t="13812" x="2463800" y="4011613"/>
          <p14:tracePt t="13820" x="2463800" y="4019550"/>
          <p14:tracePt t="13828" x="2471738" y="4027488"/>
          <p14:tracePt t="13836" x="2471738" y="4035425"/>
          <p14:tracePt t="13844" x="2471738" y="4043363"/>
          <p14:tracePt t="13860" x="2479675" y="4059238"/>
          <p14:tracePt t="13876" x="2487613" y="4067175"/>
          <p14:tracePt t="13884" x="2487613" y="4075113"/>
          <p14:tracePt t="13892" x="2487613" y="4083050"/>
          <p14:tracePt t="13900" x="2487613" y="4090988"/>
          <p14:tracePt t="13917" x="2487613" y="4106863"/>
          <p14:tracePt t="13924" x="2495550" y="4106863"/>
          <p14:tracePt t="13933" x="2495550" y="4114800"/>
          <p14:tracePt t="13948" x="2495550" y="4130675"/>
          <p14:tracePt t="13956" x="2495550" y="4138613"/>
          <p14:tracePt t="13964" x="2503488" y="4138613"/>
          <p14:tracePt t="13972" x="2503488" y="4154488"/>
          <p14:tracePt t="13980" x="2511425" y="4162425"/>
          <p14:tracePt t="13988" x="2511425" y="4170363"/>
          <p14:tracePt t="13996" x="2511425" y="4178300"/>
          <p14:tracePt t="14004" x="2511425" y="4186238"/>
          <p14:tracePt t="14012" x="2519363" y="4194175"/>
          <p14:tracePt t="14020" x="2519363" y="4210050"/>
          <p14:tracePt t="14028" x="2519363" y="4217988"/>
          <p14:tracePt t="14036" x="2519363" y="4225925"/>
          <p14:tracePt t="14044" x="2519363" y="4233863"/>
          <p14:tracePt t="14052" x="2527300" y="4233863"/>
          <p14:tracePt t="14060" x="2527300" y="4241800"/>
          <p14:tracePt t="14069" x="2535238" y="4241800"/>
          <p14:tracePt t="14389" x="2535238" y="4249738"/>
          <p14:tracePt t="14589" x="2535238" y="4257675"/>
          <p14:tracePt t="14604" x="2535238" y="4265613"/>
          <p14:tracePt t="14620" x="2535238" y="4281488"/>
          <p14:tracePt t="14636" x="2535238" y="4291013"/>
          <p14:tracePt t="14644" x="2535238" y="4314825"/>
          <p14:tracePt t="14652" x="2535238" y="4322763"/>
          <p14:tracePt t="14660" x="2535238" y="4330700"/>
          <p14:tracePt t="14668" x="2535238" y="4346575"/>
          <p14:tracePt t="14676" x="2535238" y="4362450"/>
          <p14:tracePt t="14684" x="2535238" y="4370388"/>
          <p14:tracePt t="14692" x="2535238" y="4378325"/>
          <p14:tracePt t="14700" x="2535238" y="4386263"/>
          <p14:tracePt t="14708" x="2535238" y="4394200"/>
          <p14:tracePt t="14716" x="2543175" y="4402138"/>
          <p14:tracePt t="14724" x="2543175" y="4410075"/>
          <p14:tracePt t="14740" x="2543175" y="4425950"/>
          <p14:tracePt t="14756" x="2543175" y="4433888"/>
          <p14:tracePt t="14772" x="2543175" y="4441825"/>
          <p14:tracePt t="14780" x="2543175" y="4449763"/>
          <p14:tracePt t="14788" x="2551113" y="4457700"/>
          <p14:tracePt t="14796" x="2551113" y="4465638"/>
          <p14:tracePt t="14804" x="2551113" y="4473575"/>
          <p14:tracePt t="14812" x="2551113" y="4481513"/>
          <p14:tracePt t="14820" x="2551113" y="4489450"/>
          <p14:tracePt t="14828" x="2551113" y="4497388"/>
          <p14:tracePt t="14844" x="2551113" y="4505325"/>
          <p14:tracePt t="14860" x="2551113" y="4513263"/>
          <p14:tracePt t="14883" x="2551113" y="4521200"/>
          <p14:tracePt t="14885" x="2551113" y="4529138"/>
          <p14:tracePt t="14908" x="2551113" y="4537075"/>
          <p14:tracePt t="14933" x="2551113" y="4545013"/>
          <p14:tracePt t="15036" x="2559050" y="4545013"/>
          <p14:tracePt t="15133" x="2559050" y="4552950"/>
          <p14:tracePt t="15180" x="2559050" y="4560888"/>
          <p14:tracePt t="15196" x="2559050" y="4568825"/>
          <p14:tracePt t="15244" x="2559050" y="4576763"/>
          <p14:tracePt t="15644" x="2559050" y="4568825"/>
          <p14:tracePt t="15652" x="2566988" y="4552950"/>
          <p14:tracePt t="15660" x="2574925" y="4529138"/>
          <p14:tracePt t="15668" x="2590800" y="4497388"/>
          <p14:tracePt t="15676" x="2614613" y="4449763"/>
          <p14:tracePt t="15684" x="2630488" y="4425950"/>
          <p14:tracePt t="15692" x="2662238" y="4378325"/>
          <p14:tracePt t="15700" x="2686050" y="4338638"/>
          <p14:tracePt t="15708" x="2733675" y="4281488"/>
          <p14:tracePt t="15716" x="2790825" y="4233863"/>
          <p14:tracePt t="15725" x="2846388" y="4178300"/>
          <p14:tracePt t="15734" x="2894013" y="4114800"/>
          <p14:tracePt t="15740" x="2949575" y="4059238"/>
          <p14:tracePt t="15748" x="3013075" y="4003675"/>
          <p14:tracePt t="15756" x="3076575" y="3948113"/>
          <p14:tracePt t="15764" x="3125788" y="3890963"/>
          <p14:tracePt t="15772" x="3189288" y="3843338"/>
          <p14:tracePt t="15780" x="3228975" y="3787775"/>
          <p14:tracePt t="15788" x="3276600" y="3756025"/>
          <p14:tracePt t="15796" x="3308350" y="3724275"/>
          <p14:tracePt t="15804" x="3324225" y="3692525"/>
          <p14:tracePt t="15812" x="3340100" y="3676650"/>
          <p14:tracePt t="15820" x="3355975" y="3660775"/>
          <p14:tracePt t="15828" x="3363913" y="3636963"/>
          <p14:tracePt t="15836" x="3363913" y="3621088"/>
          <p14:tracePt t="15844" x="3371850" y="3613150"/>
          <p14:tracePt t="15852" x="3371850" y="3595688"/>
          <p14:tracePt t="15860" x="3371850" y="3579813"/>
          <p14:tracePt t="15868" x="3371850" y="3571875"/>
          <p14:tracePt t="15884" x="3371850" y="3556000"/>
          <p14:tracePt t="15892" x="3371850" y="3540125"/>
          <p14:tracePt t="15899" x="3371850" y="3532188"/>
          <p14:tracePt t="15908" x="3363913" y="3516313"/>
          <p14:tracePt t="15916" x="3348038" y="3484563"/>
          <p14:tracePt t="15924" x="3348038" y="3460750"/>
          <p14:tracePt t="15934" x="3332163" y="3436938"/>
          <p14:tracePt t="15940" x="3316288" y="3389313"/>
          <p14:tracePt t="15948" x="3300413" y="3365500"/>
          <p14:tracePt t="15956" x="3292475" y="3325813"/>
          <p14:tracePt t="15964" x="3284538" y="3302000"/>
          <p14:tracePt t="15972" x="3268663" y="3286125"/>
          <p14:tracePt t="15980" x="3260725" y="3270250"/>
          <p14:tracePt t="15988" x="3244850" y="3252788"/>
          <p14:tracePt t="15996" x="3221038" y="3244850"/>
          <p14:tracePt t="16004" x="3205163" y="3228975"/>
          <p14:tracePt t="16012" x="3189288" y="3221038"/>
          <p14:tracePt t="16020" x="3173413" y="3205163"/>
          <p14:tracePt t="16028" x="3149600" y="3197225"/>
          <p14:tracePt t="16036" x="3133725" y="3189288"/>
          <p14:tracePt t="16044" x="3117850" y="3173413"/>
          <p14:tracePt t="16052" x="3100388" y="3157538"/>
          <p14:tracePt t="16060" x="3084513" y="3149600"/>
          <p14:tracePt t="16068" x="3068638" y="3141663"/>
          <p14:tracePt t="16076" x="3060700" y="3133725"/>
          <p14:tracePt t="16084" x="3044825" y="3117850"/>
          <p14:tracePt t="16092" x="3036888" y="3109913"/>
          <p14:tracePt t="16100" x="3021013" y="3101975"/>
          <p14:tracePt t="16108" x="3021013" y="3086100"/>
          <p14:tracePt t="16117" x="3013075" y="3078163"/>
          <p14:tracePt t="16124" x="3005138" y="3070225"/>
          <p14:tracePt t="16140" x="3005138" y="3062288"/>
          <p14:tracePt t="16244" x="3005138" y="3054350"/>
          <p14:tracePt t="16252" x="3005138" y="3046413"/>
          <p14:tracePt t="16260" x="3005138" y="3038475"/>
          <p14:tracePt t="16276" x="3013075" y="3022600"/>
          <p14:tracePt t="16292" x="3013075" y="3014663"/>
          <p14:tracePt t="16300" x="3013075" y="3006725"/>
          <p14:tracePt t="16309" x="3021013" y="3006725"/>
          <p14:tracePt t="16316" x="3021013" y="2998788"/>
          <p14:tracePt t="16333" x="3028950" y="2990850"/>
          <p14:tracePt t="16340" x="3028950" y="2982913"/>
          <p14:tracePt t="16348" x="3036888" y="2982913"/>
          <p14:tracePt t="16356" x="3036888" y="2974975"/>
          <p14:tracePt t="16380" x="3044825" y="2967038"/>
          <p14:tracePt t="16436" x="3060700" y="2967038"/>
          <p14:tracePt t="16452" x="3068638" y="2967038"/>
          <p14:tracePt t="16460" x="3084513" y="2967038"/>
          <p14:tracePt t="16468" x="3100388" y="2967038"/>
          <p14:tracePt t="16476" x="3117850" y="2967038"/>
          <p14:tracePt t="16484" x="3141663" y="2967038"/>
          <p14:tracePt t="16492" x="3165475" y="2967038"/>
          <p14:tracePt t="16500" x="3197225" y="2967038"/>
          <p14:tracePt t="16508" x="3228975" y="2967038"/>
          <p14:tracePt t="16516" x="3260725" y="2967038"/>
          <p14:tracePt t="16524" x="3292475" y="2967038"/>
          <p14:tracePt t="16533" x="3332163" y="2974975"/>
          <p14:tracePt t="16540" x="3379788" y="2974975"/>
          <p14:tracePt t="16548" x="3427413" y="2974975"/>
          <p14:tracePt t="16556" x="3467100" y="2982913"/>
          <p14:tracePt t="16564" x="3516313" y="2982913"/>
          <p14:tracePt t="16572" x="3556000" y="2982913"/>
          <p14:tracePt t="16580" x="3603625" y="2982913"/>
          <p14:tracePt t="16588" x="3643313" y="2982913"/>
          <p14:tracePt t="16596" x="3698875" y="2990850"/>
          <p14:tracePt t="16604" x="3746500" y="2990850"/>
          <p14:tracePt t="16612" x="3778250" y="2990850"/>
          <p14:tracePt t="16620" x="3825875" y="2990850"/>
          <p14:tracePt t="16628" x="3859213" y="2990850"/>
          <p14:tracePt t="16637" x="3906838" y="2990850"/>
          <p14:tracePt t="16644" x="3938588" y="2990850"/>
          <p14:tracePt t="16652" x="3970338" y="2990850"/>
          <p14:tracePt t="16660" x="4002088" y="2990850"/>
          <p14:tracePt t="16668" x="4025900" y="2990850"/>
          <p14:tracePt t="16676" x="4065588" y="2990850"/>
          <p14:tracePt t="16684" x="4097338" y="2990850"/>
          <p14:tracePt t="16692" x="4137025" y="2990850"/>
          <p14:tracePt t="16700" x="4168775" y="2990850"/>
          <p14:tracePt t="16708" x="4200525" y="2990850"/>
          <p14:tracePt t="16716" x="4225925" y="2990850"/>
          <p14:tracePt t="16724" x="4257675" y="2990850"/>
          <p14:tracePt t="16733" x="4297363" y="2990850"/>
          <p14:tracePt t="16740" x="4344988" y="2990850"/>
          <p14:tracePt t="16748" x="4384675" y="2990850"/>
          <p14:tracePt t="16756" x="4416425" y="2990850"/>
          <p14:tracePt t="16764" x="4464050" y="2990850"/>
          <p14:tracePt t="16772" x="4503738" y="2990850"/>
          <p14:tracePt t="16780" x="4559300" y="2990850"/>
          <p14:tracePt t="16788" x="4608513" y="2982913"/>
          <p14:tracePt t="16796" x="4648200" y="2982913"/>
          <p14:tracePt t="16804" x="4703763" y="2982913"/>
          <p14:tracePt t="16812" x="4735513" y="2982913"/>
          <p14:tracePt t="16820" x="4791075" y="2982913"/>
          <p14:tracePt t="16828" x="4830763" y="2982913"/>
          <p14:tracePt t="16836" x="4878388" y="2982913"/>
          <p14:tracePt t="16844" x="4918075" y="2982913"/>
          <p14:tracePt t="16852" x="4967288" y="2990850"/>
          <p14:tracePt t="16860" x="4999038" y="2990850"/>
          <p14:tracePt t="16868" x="5030788" y="2998788"/>
          <p14:tracePt t="16883" x="5062538" y="2998788"/>
          <p14:tracePt t="16884" x="5094288" y="2998788"/>
          <p14:tracePt t="16892" x="5118100" y="2998788"/>
          <p14:tracePt t="16900" x="5141913" y="2998788"/>
          <p14:tracePt t="16908" x="5157788" y="2998788"/>
          <p14:tracePt t="16917" x="5181600" y="2998788"/>
          <p14:tracePt t="16924" x="5205413" y="2998788"/>
          <p14:tracePt t="16933" x="5229225" y="2998788"/>
          <p14:tracePt t="16940" x="5253038" y="2998788"/>
          <p14:tracePt t="16948" x="5268913" y="2998788"/>
          <p14:tracePt t="16956" x="5276850" y="2998788"/>
          <p14:tracePt t="16964" x="5292725" y="2998788"/>
          <p14:tracePt t="16972" x="5300663" y="2998788"/>
          <p14:tracePt t="16980" x="5318125" y="2998788"/>
          <p14:tracePt t="16996" x="5326063" y="2998788"/>
          <p14:tracePt t="17060" x="5334000" y="2998788"/>
          <p14:tracePt t="17100" x="5341938" y="2998788"/>
          <p14:tracePt t="18076" x="5334000" y="2998788"/>
          <p14:tracePt t="18084" x="5334000" y="3006725"/>
          <p14:tracePt t="18092" x="5326063" y="3006725"/>
          <p14:tracePt t="18108" x="5318125" y="3006725"/>
          <p14:tracePt t="18116" x="5318125" y="3014663"/>
          <p14:tracePt t="18124" x="5300663" y="3014663"/>
          <p14:tracePt t="18133" x="5292725" y="3014663"/>
          <p14:tracePt t="18140" x="5292725" y="3022600"/>
          <p14:tracePt t="18148" x="5268913" y="3022600"/>
          <p14:tracePt t="18156" x="5260975" y="3030538"/>
          <p14:tracePt t="18164" x="5245100" y="3038475"/>
          <p14:tracePt t="18172" x="5221288" y="3038475"/>
          <p14:tracePt t="18180" x="5181600" y="3046413"/>
          <p14:tracePt t="18188" x="5149850" y="3054350"/>
          <p14:tracePt t="18196" x="5102225" y="3062288"/>
          <p14:tracePt t="18204" x="5038725" y="3070225"/>
          <p14:tracePt t="18212" x="4975225" y="3078163"/>
          <p14:tracePt t="18220" x="4910138" y="3094038"/>
          <p14:tracePt t="18228" x="4846638" y="3094038"/>
          <p14:tracePt t="18236" x="4767263" y="3101975"/>
          <p14:tracePt t="18244" x="4703763" y="3109913"/>
          <p14:tracePt t="18252" x="4648200" y="3125788"/>
          <p14:tracePt t="18260" x="4584700" y="3141663"/>
          <p14:tracePt t="18268" x="4527550" y="3149600"/>
          <p14:tracePt t="18276" x="4464050" y="3157538"/>
          <p14:tracePt t="18284" x="4400550" y="3173413"/>
          <p14:tracePt t="18292" x="4329113" y="3181350"/>
          <p14:tracePt t="18300" x="4257675" y="3205163"/>
          <p14:tracePt t="18308" x="4200525" y="3205163"/>
          <p14:tracePt t="18316" x="4144963" y="3221038"/>
          <p14:tracePt t="18324" x="4097338" y="3221038"/>
          <p14:tracePt t="18333" x="4057650" y="3228975"/>
          <p14:tracePt t="18340" x="4010025" y="3244850"/>
          <p14:tracePt t="18348" x="3978275" y="3252788"/>
          <p14:tracePt t="18356" x="3938588" y="3270250"/>
          <p14:tracePt t="18364" x="3906838" y="3278188"/>
          <p14:tracePt t="18372" x="3867150" y="3294063"/>
          <p14:tracePt t="18380" x="3833813" y="3302000"/>
          <p14:tracePt t="18388" x="3802063" y="3309938"/>
          <p14:tracePt t="18396" x="3770313" y="3317875"/>
          <p14:tracePt t="18404" x="3746500" y="3333750"/>
          <p14:tracePt t="18412" x="3714750" y="3349625"/>
          <p14:tracePt t="18420" x="3690938" y="3349625"/>
          <p14:tracePt t="18428" x="3659188" y="3365500"/>
          <p14:tracePt t="18436" x="3643313" y="3365500"/>
          <p14:tracePt t="18444" x="3619500" y="3381375"/>
          <p14:tracePt t="18452" x="3595688" y="3381375"/>
          <p14:tracePt t="18460" x="3571875" y="3397250"/>
          <p14:tracePt t="18468" x="3540125" y="3405188"/>
          <p14:tracePt t="18476" x="3516313" y="3413125"/>
          <p14:tracePt t="18484" x="3484563" y="3413125"/>
          <p14:tracePt t="18492" x="3459163" y="3429000"/>
          <p14:tracePt t="18500" x="3435350" y="3436938"/>
          <p14:tracePt t="18508" x="3403600" y="3444875"/>
          <p14:tracePt t="18516" x="3379788" y="3452813"/>
          <p14:tracePt t="18524" x="3363913" y="3460750"/>
          <p14:tracePt t="18533" x="3340100" y="3468688"/>
          <p14:tracePt t="18540" x="3324225" y="3468688"/>
          <p14:tracePt t="18548" x="3308350" y="3476625"/>
          <p14:tracePt t="18556" x="3292475" y="3484563"/>
          <p14:tracePt t="18564" x="3284538" y="3492500"/>
          <p14:tracePt t="18572" x="3276600" y="3492500"/>
          <p14:tracePt t="18580" x="3268663" y="3492500"/>
          <p14:tracePt t="18589" x="3260725" y="3492500"/>
          <p14:tracePt t="18596" x="3260725" y="3500438"/>
          <p14:tracePt t="18620" x="3252788" y="3500438"/>
          <p14:tracePt t="19220" x="3252788" y="3508375"/>
          <p14:tracePt t="20740" x="3252788" y="3516313"/>
          <p14:tracePt t="22004" x="3252788" y="3524250"/>
          <p14:tracePt t="22100" x="3260725" y="3524250"/>
          <p14:tracePt t="22188" x="3268663" y="3524250"/>
          <p14:tracePt t="22196" x="3268663" y="3532188"/>
          <p14:tracePt t="22228" x="3276600" y="3532188"/>
          <p14:tracePt t="22252" x="3284538" y="3540125"/>
          <p14:tracePt t="22268" x="3292475" y="3540125"/>
          <p14:tracePt t="22276" x="3300413" y="3548063"/>
          <p14:tracePt t="22292" x="3308350" y="3556000"/>
          <p14:tracePt t="22308" x="3324225" y="3556000"/>
          <p14:tracePt t="22332" x="3332163" y="3556000"/>
          <p14:tracePt t="22340" x="3348038" y="3556000"/>
          <p14:tracePt t="22348" x="3355975" y="3556000"/>
          <p14:tracePt t="22356" x="3371850" y="3556000"/>
          <p14:tracePt t="22364" x="3387725" y="3556000"/>
          <p14:tracePt t="22372" x="3411538" y="3556000"/>
          <p14:tracePt t="22380" x="3435350" y="3556000"/>
          <p14:tracePt t="22388" x="3451225" y="3556000"/>
          <p14:tracePt t="22396" x="3476625" y="3556000"/>
          <p14:tracePt t="22404" x="3500438" y="3556000"/>
          <p14:tracePt t="22412" x="3524250" y="3556000"/>
          <p14:tracePt t="22420" x="3548063" y="3563938"/>
          <p14:tracePt t="22428" x="3563938" y="3571875"/>
          <p14:tracePt t="22436" x="3571875" y="3571875"/>
          <p14:tracePt t="22444" x="3587750" y="3579813"/>
          <p14:tracePt t="22452" x="3603625" y="3587750"/>
          <p14:tracePt t="22460" x="3627438" y="3605213"/>
          <p14:tracePt t="22468" x="3643313" y="3605213"/>
          <p14:tracePt t="22476" x="3659188" y="3621088"/>
          <p14:tracePt t="22484" x="3683000" y="3621088"/>
          <p14:tracePt t="22492" x="3706813" y="3636963"/>
          <p14:tracePt t="22500" x="3722688" y="3644900"/>
          <p14:tracePt t="22508" x="3746500" y="3652838"/>
          <p14:tracePt t="22517" x="3754438" y="3652838"/>
          <p14:tracePt t="22524" x="3778250" y="3660775"/>
          <p14:tracePt t="22540" x="3786188" y="3660775"/>
          <p14:tracePt t="22548" x="3786188" y="3668713"/>
          <p14:tracePt t="22556" x="3794125" y="3668713"/>
          <p14:tracePt t="22580" x="3802063" y="3676650"/>
          <p14:tracePt t="22604" x="3810000" y="3676650"/>
          <p14:tracePt t="22628" x="3810000" y="3684588"/>
          <p14:tracePt t="22636" x="3817938" y="3684588"/>
          <p14:tracePt t="22644" x="3817938" y="3692525"/>
          <p14:tracePt t="22652" x="3817938" y="3700463"/>
          <p14:tracePt t="22660" x="3825875" y="3700463"/>
          <p14:tracePt t="22668" x="3825875" y="3708400"/>
          <p14:tracePt t="22676" x="3833813" y="3708400"/>
          <p14:tracePt t="22684" x="3843338" y="3716338"/>
          <p14:tracePt t="22692" x="3851275" y="3724275"/>
          <p14:tracePt t="22700" x="3859213" y="3740150"/>
          <p14:tracePt t="22708" x="3859213" y="3748088"/>
          <p14:tracePt t="22717" x="3875088" y="3756025"/>
          <p14:tracePt t="22724" x="3875088" y="3771900"/>
          <p14:tracePt t="22733" x="3898900" y="3779838"/>
          <p14:tracePt t="22740" x="3898900" y="3795713"/>
          <p14:tracePt t="22748" x="3922713" y="3803650"/>
          <p14:tracePt t="22756" x="3930650" y="3811588"/>
          <p14:tracePt t="22764" x="3946525" y="3835400"/>
          <p14:tracePt t="22772" x="3962400" y="3843338"/>
          <p14:tracePt t="22780" x="3970338" y="3859213"/>
          <p14:tracePt t="22788" x="3994150" y="3875088"/>
          <p14:tracePt t="22796" x="4010025" y="3890963"/>
          <p14:tracePt t="22804" x="4025900" y="3906838"/>
          <p14:tracePt t="22812" x="4049713" y="3938588"/>
          <p14:tracePt t="22820" x="4057650" y="3948113"/>
          <p14:tracePt t="22828" x="4081463" y="3987800"/>
          <p14:tracePt t="22836" x="4097338" y="4011613"/>
          <p14:tracePt t="22844" x="4129088" y="4035425"/>
          <p14:tracePt t="22852" x="4152900" y="4051300"/>
          <p14:tracePt t="22860" x="4176713" y="4075113"/>
          <p14:tracePt t="22868" x="4200525" y="4090988"/>
          <p14:tracePt t="22884" x="4257675" y="4154488"/>
          <p14:tracePt t="22892" x="4289425" y="4178300"/>
          <p14:tracePt t="22899" x="4321175" y="4202113"/>
          <p14:tracePt t="22908" x="4344988" y="4225925"/>
          <p14:tracePt t="22916" x="4376738" y="4249738"/>
          <p14:tracePt t="22924" x="4392613" y="4265613"/>
          <p14:tracePt t="22932" x="4408488" y="4281488"/>
          <p14:tracePt t="22940" x="4432300" y="4298950"/>
          <p14:tracePt t="22948" x="4456113" y="4314825"/>
          <p14:tracePt t="22956" x="4479925" y="4338638"/>
          <p14:tracePt t="22964" x="4511675" y="4346575"/>
          <p14:tracePt t="22972" x="4535488" y="4362450"/>
          <p14:tracePt t="22980" x="4559300" y="4370388"/>
          <p14:tracePt t="22988" x="4584700" y="4386263"/>
          <p14:tracePt t="22996" x="4616450" y="4410075"/>
          <p14:tracePt t="23004" x="4640263" y="4418013"/>
          <p14:tracePt t="23012" x="4679950" y="4433888"/>
          <p14:tracePt t="23020" x="4727575" y="4449763"/>
          <p14:tracePt t="23028" x="4759325" y="4465638"/>
          <p14:tracePt t="23036" x="4791075" y="4489450"/>
          <p14:tracePt t="23044" x="4822825" y="4489450"/>
          <p14:tracePt t="23052" x="4854575" y="4505325"/>
          <p14:tracePt t="23060" x="4878388" y="4513263"/>
          <p14:tracePt t="23068" x="4902200" y="4521200"/>
          <p14:tracePt t="23076" x="4926013" y="4529138"/>
          <p14:tracePt t="23084" x="4943475" y="4537075"/>
          <p14:tracePt t="23092" x="4951413" y="4545013"/>
          <p14:tracePt t="23100" x="4975225" y="4552950"/>
          <p14:tracePt t="23108" x="4999038" y="4568825"/>
          <p14:tracePt t="23116" x="5014913" y="4568825"/>
          <p14:tracePt t="23124" x="5030788" y="4584700"/>
          <p14:tracePt t="23133" x="5046663" y="4592638"/>
          <p14:tracePt t="23140" x="5070475" y="4592638"/>
          <p14:tracePt t="23148" x="5086350" y="4592638"/>
          <p14:tracePt t="23156" x="5094288" y="4600575"/>
          <p14:tracePt t="23164" x="5102225" y="4600575"/>
          <p14:tracePt t="23172" x="5110163" y="4600575"/>
          <p14:tracePt t="23348" x="5094288" y="4592638"/>
          <p14:tracePt t="23356" x="5078413" y="4584700"/>
          <p14:tracePt t="23364" x="5062538" y="4576763"/>
          <p14:tracePt t="23372" x="5038725" y="4560888"/>
          <p14:tracePt t="23380" x="4999038" y="4537075"/>
          <p14:tracePt t="23388" x="4951413" y="4513263"/>
          <p14:tracePt t="23396" x="4902200" y="4481513"/>
          <p14:tracePt t="23404" x="4846638" y="4433888"/>
          <p14:tracePt t="23412" x="4775200" y="4394200"/>
          <p14:tracePt t="23420" x="4695825" y="4362450"/>
          <p14:tracePt t="23428" x="4608513" y="4314825"/>
          <p14:tracePt t="23436" x="4535488" y="4273550"/>
          <p14:tracePt t="23444" x="4456113" y="4225925"/>
          <p14:tracePt t="23452" x="4376738" y="4186238"/>
          <p14:tracePt t="23460" x="4297363" y="4138613"/>
          <p14:tracePt t="23468" x="4217988" y="4098925"/>
          <p14:tracePt t="23476" x="4137025" y="4051300"/>
          <p14:tracePt t="23484" x="4073525" y="4019550"/>
          <p14:tracePt t="23492" x="3994150" y="3987800"/>
          <p14:tracePt t="23500" x="3914775" y="3948113"/>
          <p14:tracePt t="23508" x="3851275" y="3906838"/>
          <p14:tracePt t="23516" x="3770313" y="3875088"/>
          <p14:tracePt t="23524" x="3714750" y="3835400"/>
          <p14:tracePt t="23532" x="3643313" y="3795713"/>
          <p14:tracePt t="23541" x="3587750" y="3763963"/>
          <p14:tracePt t="23548" x="3540125" y="3732213"/>
          <p14:tracePt t="23556" x="3484563" y="3716338"/>
          <p14:tracePt t="23564" x="3451225" y="3692525"/>
          <p14:tracePt t="23572" x="3419475" y="3676650"/>
          <p14:tracePt t="23581" x="3387725" y="3660775"/>
          <p14:tracePt t="23588" x="3371850" y="3644900"/>
          <p14:tracePt t="23596" x="3355975" y="3644900"/>
          <p14:tracePt t="23604" x="3340100" y="3629025"/>
          <p14:tracePt t="23612" x="3324225" y="3621088"/>
          <p14:tracePt t="23620" x="3316288" y="3605213"/>
          <p14:tracePt t="23628" x="3308350" y="3595688"/>
          <p14:tracePt t="23636" x="3300413" y="3587750"/>
          <p14:tracePt t="23644" x="3292475" y="3579813"/>
          <p14:tracePt t="23652" x="3292475" y="3571875"/>
          <p14:tracePt t="23660" x="3292475" y="3563938"/>
          <p14:tracePt t="23668" x="3284538" y="3556000"/>
          <p14:tracePt t="23676" x="3284538" y="3548063"/>
          <p14:tracePt t="23684" x="3276600" y="3548063"/>
          <p14:tracePt t="23692" x="3276600" y="3540125"/>
          <p14:tracePt t="23708" x="3276600" y="3532188"/>
          <p14:tracePt t="23724" x="3268663" y="3524250"/>
          <p14:tracePt t="23733" x="3268663" y="3516313"/>
          <p14:tracePt t="23748" x="3268663" y="3508375"/>
          <p14:tracePt t="23772" x="3268663" y="3500438"/>
          <p14:tracePt t="23804" x="3268663" y="3492500"/>
          <p14:tracePt t="23853" x="3284538" y="3492500"/>
          <p14:tracePt t="23909" x="3292475" y="3492500"/>
          <p14:tracePt t="23916" x="3292475" y="3484563"/>
          <p14:tracePt t="23932" x="3308350" y="3484563"/>
          <p14:tracePt t="23948" x="3324225" y="3484563"/>
          <p14:tracePt t="23956" x="3332163" y="3484563"/>
          <p14:tracePt t="23964" x="3355975" y="3484563"/>
          <p14:tracePt t="23972" x="3371850" y="3484563"/>
          <p14:tracePt t="23980" x="3387725" y="3484563"/>
          <p14:tracePt t="23988" x="3403600" y="3484563"/>
          <p14:tracePt t="23996" x="3411538" y="3484563"/>
          <p14:tracePt t="24004" x="3435350" y="3484563"/>
          <p14:tracePt t="24012" x="3451225" y="3484563"/>
          <p14:tracePt t="24020" x="3467100" y="3484563"/>
          <p14:tracePt t="24028" x="3484563" y="3484563"/>
          <p14:tracePt t="24036" x="3500438" y="3484563"/>
          <p14:tracePt t="24044" x="3516313" y="3484563"/>
          <p14:tracePt t="24052" x="3532188" y="3484563"/>
          <p14:tracePt t="24060" x="3548063" y="3484563"/>
          <p14:tracePt t="24068" x="3571875" y="3484563"/>
          <p14:tracePt t="24076" x="3595688" y="3484563"/>
          <p14:tracePt t="24084" x="3611563" y="3476625"/>
          <p14:tracePt t="24092" x="3627438" y="3476625"/>
          <p14:tracePt t="24100" x="3643313" y="3468688"/>
          <p14:tracePt t="24108" x="3667125" y="3460750"/>
          <p14:tracePt t="24116" x="3683000" y="3460750"/>
          <p14:tracePt t="24124" x="3698875" y="3460750"/>
          <p14:tracePt t="24133" x="3730625" y="3452813"/>
          <p14:tracePt t="24140" x="3746500" y="3452813"/>
          <p14:tracePt t="24148" x="3754438" y="3436938"/>
          <p14:tracePt t="24156" x="3778250" y="3436938"/>
          <p14:tracePt t="24164" x="3786188" y="3436938"/>
          <p14:tracePt t="24172" x="3810000" y="3436938"/>
          <p14:tracePt t="24180" x="3817938" y="3436938"/>
          <p14:tracePt t="24188" x="3825875" y="3436938"/>
          <p14:tracePt t="24197" x="3843338" y="3436938"/>
          <p14:tracePt t="24204" x="3859213" y="3436938"/>
          <p14:tracePt t="24212" x="3883025" y="3436938"/>
          <p14:tracePt t="24220" x="3890963" y="3436938"/>
          <p14:tracePt t="24228" x="3914775" y="3436938"/>
          <p14:tracePt t="24236" x="3922713" y="3436938"/>
          <p14:tracePt t="24244" x="3946525" y="3429000"/>
          <p14:tracePt t="24252" x="3962400" y="3429000"/>
          <p14:tracePt t="24260" x="3986213" y="3421063"/>
          <p14:tracePt t="24268" x="4010025" y="3421063"/>
          <p14:tracePt t="24276" x="4041775" y="3413125"/>
          <p14:tracePt t="24284" x="4081463" y="3413125"/>
          <p14:tracePt t="24292" x="4113213" y="3413125"/>
          <p14:tracePt t="24300" x="4144963" y="3413125"/>
          <p14:tracePt t="24308" x="4176713" y="3413125"/>
          <p14:tracePt t="24315" x="4217988" y="3413125"/>
          <p14:tracePt t="24324" x="4265613" y="3405188"/>
          <p14:tracePt t="24332" x="4321175" y="3405188"/>
          <p14:tracePt t="24340" x="4376738" y="3397250"/>
          <p14:tracePt t="24348" x="4416425" y="3397250"/>
          <p14:tracePt t="24356" x="4479925" y="3389313"/>
          <p14:tracePt t="24364" x="4535488" y="3389313"/>
          <p14:tracePt t="24372" x="4592638" y="3373438"/>
          <p14:tracePt t="24380" x="4648200" y="3373438"/>
          <p14:tracePt t="24388" x="4695825" y="3373438"/>
          <p14:tracePt t="24396" x="4735513" y="3373438"/>
          <p14:tracePt t="24404" x="4767263" y="3373438"/>
          <p14:tracePt t="24412" x="4799013" y="3365500"/>
          <p14:tracePt t="24420" x="4846638" y="3365500"/>
          <p14:tracePt t="24428" x="4878388" y="3365500"/>
          <p14:tracePt t="24436" x="4902200" y="3357563"/>
          <p14:tracePt t="24444" x="4926013" y="3357563"/>
          <p14:tracePt t="24452" x="4959350" y="3349625"/>
          <p14:tracePt t="24460" x="4983163" y="3341688"/>
          <p14:tracePt t="24468" x="5006975" y="3341688"/>
          <p14:tracePt t="24476" x="5022850" y="3341688"/>
          <p14:tracePt t="24484" x="5046663" y="3341688"/>
          <p14:tracePt t="24492" x="5062538" y="3325813"/>
          <p14:tracePt t="24500" x="5086350" y="3317875"/>
          <p14:tracePt t="24508" x="5102225" y="3317875"/>
          <p14:tracePt t="24516" x="5118100" y="3309938"/>
          <p14:tracePt t="24524" x="5126038" y="3302000"/>
          <p14:tracePt t="24533" x="5149850" y="3302000"/>
          <p14:tracePt t="24540" x="5157788" y="3294063"/>
          <p14:tracePt t="24548" x="5173663" y="3286125"/>
          <p14:tracePt t="24557" x="5189538" y="3278188"/>
          <p14:tracePt t="24564" x="5205413" y="3278188"/>
          <p14:tracePt t="24572" x="5221288" y="3278188"/>
          <p14:tracePt t="24580" x="5229225" y="3270250"/>
          <p14:tracePt t="24588" x="5245100" y="3270250"/>
          <p14:tracePt t="24596" x="5260975" y="3270250"/>
          <p14:tracePt t="24604" x="5260975" y="3262313"/>
          <p14:tracePt t="24612" x="5276850" y="3262313"/>
          <p14:tracePt t="24620" x="5284788" y="3262313"/>
          <p14:tracePt t="24628" x="5292725" y="3262313"/>
          <p14:tracePt t="24636" x="5292725" y="3252788"/>
          <p14:tracePt t="24644" x="5300663" y="3252788"/>
          <p14:tracePt t="24733" x="5310188" y="3252788"/>
          <p14:tracePt t="24764" x="5310188" y="3244850"/>
          <p14:tracePt t="24772" x="5318125" y="3244850"/>
          <p14:tracePt t="24796" x="5318125" y="3236913"/>
          <p14:tracePt t="24804" x="5326063" y="3236913"/>
          <p14:tracePt t="24812" x="5334000" y="3228975"/>
          <p14:tracePt t="24837" x="5341938" y="3221038"/>
          <p14:tracePt t="24852" x="5349875" y="3221038"/>
          <p14:tracePt t="24860" x="5349875" y="3213100"/>
          <p14:tracePt t="24884" x="5357813" y="3213100"/>
          <p14:tracePt t="24972" x="5349875" y="3205163"/>
          <p14:tracePt t="24988" x="5341938" y="3205163"/>
          <p14:tracePt t="25004" x="5334000" y="3205163"/>
          <p14:tracePt t="25020" x="5326063" y="3205163"/>
          <p14:tracePt t="25036" x="5318125" y="3205163"/>
          <p14:tracePt t="25044" x="5310188" y="3205163"/>
          <p14:tracePt t="25060" x="5300663" y="3205163"/>
          <p14:tracePt t="25076" x="5292725" y="3205163"/>
          <p14:tracePt t="25100" x="5284788" y="3205163"/>
          <p14:tracePt t="25124" x="5276850" y="3205163"/>
          <p14:tracePt t="25140" x="5268913" y="3205163"/>
          <p14:tracePt t="25148" x="5260975" y="3205163"/>
          <p14:tracePt t="25164" x="5253038" y="3197225"/>
          <p14:tracePt t="25172" x="5245100" y="3197225"/>
          <p14:tracePt t="25180" x="5229225" y="3197225"/>
          <p14:tracePt t="25188" x="5205413" y="3181350"/>
          <p14:tracePt t="25196" x="5181600" y="3165475"/>
          <p14:tracePt t="25204" x="5141913" y="3149600"/>
          <p14:tracePt t="25212" x="5102225" y="3117850"/>
          <p14:tracePt t="25220" x="5062538" y="3101975"/>
          <p14:tracePt t="25228" x="5014913" y="3078163"/>
          <p14:tracePt t="25236" x="4967288" y="3062288"/>
          <p14:tracePt t="25244" x="4918075" y="3054350"/>
          <p14:tracePt t="25252" x="4862513" y="3038475"/>
          <p14:tracePt t="25260" x="4822825" y="3030538"/>
          <p14:tracePt t="25268" x="4799013" y="3022600"/>
          <p14:tracePt t="25276" x="4759325" y="3014663"/>
          <p14:tracePt t="25284" x="4727575" y="3014663"/>
          <p14:tracePt t="25292" x="4703763" y="3014663"/>
          <p14:tracePt t="25300" x="4664075" y="2998788"/>
          <p14:tracePt t="25308" x="4648200" y="2982913"/>
          <p14:tracePt t="25316" x="4624388" y="2982913"/>
          <p14:tracePt t="25500" x="4600575" y="2982913"/>
          <p14:tracePt t="25508" x="4600575" y="2990850"/>
          <p14:tracePt t="25516" x="4576763" y="3014663"/>
          <p14:tracePt t="25524" x="4559300" y="3014663"/>
          <p14:tracePt t="25533" x="4519613" y="3022600"/>
          <p14:tracePt t="25540" x="4464050" y="3038475"/>
          <p14:tracePt t="25548" x="4400550" y="3038475"/>
          <p14:tracePt t="25556" x="4313238" y="3038475"/>
          <p14:tracePt t="25564" x="4233863" y="3038475"/>
          <p14:tracePt t="25572" x="4129088" y="3030538"/>
          <p14:tracePt t="25580" x="4025900" y="2998788"/>
          <p14:tracePt t="25588" x="3930650" y="2967038"/>
          <p14:tracePt t="25596" x="3825875" y="2919413"/>
          <p14:tracePt t="25604" x="3738563" y="2886075"/>
          <p14:tracePt t="25612" x="3651250" y="2838450"/>
          <p14:tracePt t="25620" x="3571875" y="2798763"/>
          <p14:tracePt t="25628" x="3484563" y="2751138"/>
          <p14:tracePt t="25636" x="3395663" y="2687638"/>
          <p14:tracePt t="25644" x="3316288" y="2647950"/>
          <p14:tracePt t="25652" x="3228975" y="2592388"/>
          <p14:tracePt t="25660" x="3141663" y="2535238"/>
          <p14:tracePt t="25668" x="3060700" y="2495550"/>
          <p14:tracePt t="25676" x="3005138" y="2455863"/>
          <p14:tracePt t="25684" x="2933700" y="2408238"/>
          <p14:tracePt t="25692" x="2886075" y="2368550"/>
          <p14:tracePt t="25700" x="2838450" y="2344738"/>
          <p14:tracePt t="25708" x="2806700" y="2320925"/>
          <p14:tracePt t="25716" x="2790825" y="2297113"/>
          <p14:tracePt t="25724" x="2767013" y="2273300"/>
          <p14:tracePt t="25733" x="2767013" y="2257425"/>
          <p14:tracePt t="25740" x="2759075" y="2233613"/>
          <p14:tracePt t="25748" x="2759075" y="2216150"/>
          <p14:tracePt t="25757" x="2759075" y="2208213"/>
          <p14:tracePt t="25764" x="2759075" y="2192338"/>
          <p14:tracePt t="25772" x="2759075" y="2176463"/>
          <p14:tracePt t="25780" x="2759075" y="2160588"/>
          <p14:tracePt t="25788" x="2767013" y="2160588"/>
          <p14:tracePt t="25796" x="2767013" y="2152650"/>
          <p14:tracePt t="25804" x="2774950" y="2144713"/>
          <p14:tracePt t="25812" x="2774950" y="2136775"/>
          <p14:tracePt t="25820" x="2782888" y="2136775"/>
          <p14:tracePt t="25844" x="2790825" y="2136775"/>
          <p14:tracePt t="25852" x="2798763" y="2128838"/>
          <p14:tracePt t="25884" x="2806700" y="2128838"/>
          <p14:tracePt t="25892" x="2814638" y="2120900"/>
          <p14:tracePt t="25900" x="2822575" y="2120900"/>
          <p14:tracePt t="25908" x="2830513" y="2120900"/>
          <p14:tracePt t="25917" x="2846388" y="2120900"/>
          <p14:tracePt t="25924" x="2862263" y="2120900"/>
          <p14:tracePt t="25933" x="2886075" y="2136775"/>
          <p14:tracePt t="25940" x="2925763" y="2160588"/>
          <p14:tracePt t="25949" x="2973388" y="2192338"/>
          <p14:tracePt t="25956" x="3044825" y="2249488"/>
          <p14:tracePt t="25964" x="3100388" y="2297113"/>
          <p14:tracePt t="25972" x="3165475" y="2360613"/>
          <p14:tracePt t="25980" x="3221038" y="2432050"/>
          <p14:tracePt t="25988" x="3284538" y="2487613"/>
          <p14:tracePt t="25996" x="3332163" y="2543175"/>
          <p14:tracePt t="26004" x="3387725" y="2608263"/>
          <p14:tracePt t="26012" x="3427413" y="2663825"/>
          <p14:tracePt t="26020" x="3451225" y="2735263"/>
          <p14:tracePt t="26028" x="3492500" y="2790825"/>
          <p14:tracePt t="26037" x="3508375" y="2846388"/>
          <p14:tracePt t="26044" x="3532188" y="2886075"/>
          <p14:tracePt t="26052" x="3556000" y="2935288"/>
          <p14:tracePt t="26060" x="3571875" y="2990850"/>
          <p14:tracePt t="26068" x="3587750" y="3030538"/>
          <p14:tracePt t="26076" x="3595688" y="3070225"/>
          <p14:tracePt t="26084" x="3603625" y="3101975"/>
          <p14:tracePt t="26092" x="3603625" y="3125788"/>
          <p14:tracePt t="26101" x="3603625" y="3149600"/>
          <p14:tracePt t="26108" x="3603625" y="3165475"/>
          <p14:tracePt t="26116" x="3603625" y="3181350"/>
          <p14:tracePt t="26124" x="3603625" y="3197225"/>
          <p14:tracePt t="26133" x="3603625" y="3213100"/>
          <p14:tracePt t="26140" x="3603625" y="3221038"/>
          <p14:tracePt t="26148" x="3603625" y="3236913"/>
          <p14:tracePt t="26156" x="3595688" y="3244850"/>
          <p14:tracePt t="26164" x="3595688" y="3252788"/>
          <p14:tracePt t="26172" x="3579813" y="3262313"/>
          <p14:tracePt t="26180" x="3579813" y="3270250"/>
          <p14:tracePt t="26188" x="3579813" y="3278188"/>
          <p14:tracePt t="26196" x="3571875" y="3278188"/>
          <p14:tracePt t="26220" x="3571875" y="3286125"/>
          <p14:tracePt t="26252" x="3563938" y="3286125"/>
          <p14:tracePt t="26260" x="3556000" y="3294063"/>
          <p14:tracePt t="26268" x="3548063" y="3294063"/>
          <p14:tracePt t="26276" x="3540125" y="3294063"/>
          <p14:tracePt t="26284" x="3524250" y="3302000"/>
          <p14:tracePt t="26292" x="3516313" y="3309938"/>
          <p14:tracePt t="26300" x="3508375" y="3309938"/>
          <p14:tracePt t="26308" x="3484563" y="3317875"/>
          <p14:tracePt t="26316" x="3467100" y="3333750"/>
          <p14:tracePt t="26324" x="3451225" y="3341688"/>
          <p14:tracePt t="26332" x="3443288" y="3349625"/>
          <p14:tracePt t="26340" x="3419475" y="3357563"/>
          <p14:tracePt t="26348" x="3411538" y="3357563"/>
          <p14:tracePt t="26356" x="3403600" y="3365500"/>
          <p14:tracePt t="26364" x="3395663" y="3365500"/>
          <p14:tracePt t="26380" x="3387725" y="3373438"/>
          <p14:tracePt t="26388" x="3379788" y="3381375"/>
          <p14:tracePt t="26404" x="3371850" y="3389313"/>
          <p14:tracePt t="26412" x="3371850" y="3397250"/>
          <p14:tracePt t="26420" x="3363913" y="3397250"/>
          <p14:tracePt t="26428" x="3363913" y="3405188"/>
          <p14:tracePt t="26436" x="3355975" y="3413125"/>
          <p14:tracePt t="26444" x="3348038" y="3421063"/>
          <p14:tracePt t="26452" x="3348038" y="3429000"/>
          <p14:tracePt t="26460" x="3340100" y="3436938"/>
          <p14:tracePt t="26468" x="3340100" y="3444875"/>
          <p14:tracePt t="26476" x="3332163" y="3452813"/>
          <p14:tracePt t="26484" x="3324225" y="3452813"/>
          <p14:tracePt t="26492" x="3324225" y="3460750"/>
          <p14:tracePt t="26996" x="3332163" y="3460750"/>
          <p14:tracePt t="27012" x="3340100" y="3460750"/>
          <p14:tracePt t="27028" x="3348038" y="3460750"/>
          <p14:tracePt t="27044" x="3355975" y="3460750"/>
          <p14:tracePt t="27052" x="3363913" y="3460750"/>
          <p14:tracePt t="27060" x="3371850" y="3460750"/>
          <p14:tracePt t="27068" x="3371850" y="3468688"/>
          <p14:tracePt t="27076" x="3387725" y="3468688"/>
          <p14:tracePt t="27084" x="3403600" y="3468688"/>
          <p14:tracePt t="27100" x="3411538" y="3468688"/>
          <p14:tracePt t="27108" x="3427413" y="3468688"/>
          <p14:tracePt t="27116" x="3443288" y="3468688"/>
          <p14:tracePt t="27124" x="3459163" y="3468688"/>
          <p14:tracePt t="27133" x="3476625" y="3468688"/>
          <p14:tracePt t="27140" x="3492500" y="3468688"/>
          <p14:tracePt t="27148" x="3524250" y="3468688"/>
          <p14:tracePt t="27156" x="3548063" y="3468688"/>
          <p14:tracePt t="27164" x="3579813" y="3460750"/>
          <p14:tracePt t="27172" x="3611563" y="3460750"/>
          <p14:tracePt t="27180" x="3659188" y="3460750"/>
          <p14:tracePt t="27188" x="3714750" y="3460750"/>
          <p14:tracePt t="27196" x="3762375" y="3460750"/>
          <p14:tracePt t="27204" x="3817938" y="3452813"/>
          <p14:tracePt t="27212" x="3875088" y="3444875"/>
          <p14:tracePt t="27220" x="3930650" y="3444875"/>
          <p14:tracePt t="27228" x="3962400" y="3436938"/>
          <p14:tracePt t="27236" x="4010025" y="3429000"/>
          <p14:tracePt t="27244" x="4049713" y="3429000"/>
          <p14:tracePt t="27252" x="4089400" y="3413125"/>
          <p14:tracePt t="27260" x="4121150" y="3413125"/>
          <p14:tracePt t="27268" x="4152900" y="3405188"/>
          <p14:tracePt t="27276" x="4176713" y="3397250"/>
          <p14:tracePt t="27284" x="4217988" y="3389313"/>
          <p14:tracePt t="27292" x="4241800" y="3381375"/>
          <p14:tracePt t="27300" x="4265613" y="3381375"/>
          <p14:tracePt t="27308" x="4289425" y="3373438"/>
          <p14:tracePt t="27316" x="4313238" y="3357563"/>
          <p14:tracePt t="27324" x="4337050" y="3349625"/>
          <p14:tracePt t="27332" x="4360863" y="3341688"/>
          <p14:tracePt t="27340" x="4384675" y="3333750"/>
          <p14:tracePt t="27348" x="4400550" y="3325813"/>
          <p14:tracePt t="27356" x="4416425" y="3325813"/>
          <p14:tracePt t="27364" x="4424363" y="3325813"/>
          <p14:tracePt t="27372" x="4440238" y="3317875"/>
          <p14:tracePt t="27380" x="4448175" y="3317875"/>
          <p14:tracePt t="27388" x="4456113" y="3309938"/>
          <p14:tracePt t="27396" x="4471988" y="3309938"/>
          <p14:tracePt t="27404" x="4479925" y="3309938"/>
          <p14:tracePt t="27412" x="4487863" y="3309938"/>
          <p14:tracePt t="27420" x="4503738" y="3309938"/>
          <p14:tracePt t="27428" x="4519613" y="3302000"/>
          <p14:tracePt t="27436" x="4535488" y="3302000"/>
          <p14:tracePt t="27444" x="4559300" y="3294063"/>
          <p14:tracePt t="27452" x="4584700" y="3286125"/>
          <p14:tracePt t="27460" x="4616450" y="3286125"/>
          <p14:tracePt t="27468" x="4656138" y="3278188"/>
          <p14:tracePt t="27476" x="4679950" y="3278188"/>
          <p14:tracePt t="27484" x="4711700" y="3270250"/>
          <p14:tracePt t="27492" x="4735513" y="3262313"/>
          <p14:tracePt t="27500" x="4775200" y="3262313"/>
          <p14:tracePt t="27508" x="4799013" y="3262313"/>
          <p14:tracePt t="27516" x="4830763" y="3252788"/>
          <p14:tracePt t="27524" x="4870450" y="3252788"/>
          <p14:tracePt t="27533" x="4902200" y="3244850"/>
          <p14:tracePt t="27540" x="4918075" y="3244850"/>
          <p14:tracePt t="27548" x="4943475" y="3244850"/>
          <p14:tracePt t="27556" x="4959350" y="3244850"/>
          <p14:tracePt t="27564" x="4983163" y="3236913"/>
          <p14:tracePt t="27572" x="4999038" y="3236913"/>
          <p14:tracePt t="27580" x="5022850" y="3236913"/>
          <p14:tracePt t="27588" x="5030788" y="3236913"/>
          <p14:tracePt t="27596" x="5030788" y="3228975"/>
          <p14:tracePt t="27604" x="5046663" y="3228975"/>
          <p14:tracePt t="27620" x="5054600" y="3228975"/>
          <p14:tracePt t="27628" x="5062538" y="3228975"/>
          <p14:tracePt t="27636" x="5070475" y="3228975"/>
          <p14:tracePt t="27644" x="5086350" y="3228975"/>
          <p14:tracePt t="27660" x="5094288" y="3221038"/>
          <p14:tracePt t="27668" x="5110163" y="3221038"/>
          <p14:tracePt t="27676" x="5118100" y="3221038"/>
          <p14:tracePt t="27692" x="5126038" y="3221038"/>
          <p14:tracePt t="27700" x="5133975" y="3221038"/>
          <p14:tracePt t="27708" x="5141913" y="3221038"/>
          <p14:tracePt t="27724" x="5141913" y="3213100"/>
          <p14:tracePt t="27812" x="5149850" y="3213100"/>
          <p14:tracePt t="27821" x="5149850" y="3205163"/>
          <p14:tracePt t="27828" x="5157788" y="3205163"/>
          <p14:tracePt t="27852" x="5165725" y="3197225"/>
          <p14:tracePt t="27868" x="5173663" y="3197225"/>
          <p14:tracePt t="27884" x="5173663" y="3189288"/>
          <p14:tracePt t="27916" x="5173663" y="3181350"/>
          <p14:tracePt t="27940" x="5181600" y="3181350"/>
          <p14:tracePt t="27964" x="5181600" y="3173413"/>
          <p14:tracePt t="28500" x="5173663" y="3173413"/>
          <p14:tracePt t="28508" x="5173663" y="3181350"/>
          <p14:tracePt t="28516" x="5165725" y="3189288"/>
          <p14:tracePt t="28524" x="5157788" y="3197225"/>
          <p14:tracePt t="28532" x="5149850" y="3205163"/>
          <p14:tracePt t="28540" x="5133975" y="3213100"/>
          <p14:tracePt t="28548" x="5126038" y="3221038"/>
          <p14:tracePt t="28556" x="5102225" y="3236913"/>
          <p14:tracePt t="28564" x="5078413" y="3252788"/>
          <p14:tracePt t="28572" x="5046663" y="3270250"/>
          <p14:tracePt t="28580" x="5014913" y="3294063"/>
          <p14:tracePt t="28588" x="4967288" y="3317875"/>
          <p14:tracePt t="28596" x="4910138" y="3333750"/>
          <p14:tracePt t="28604" x="4854575" y="3357563"/>
          <p14:tracePt t="28612" x="4791075" y="3373438"/>
          <p14:tracePt t="28620" x="4719638" y="3397250"/>
          <p14:tracePt t="28628" x="4648200" y="3413125"/>
          <p14:tracePt t="28636" x="4551363" y="3436938"/>
          <p14:tracePt t="28644" x="4471988" y="3460750"/>
          <p14:tracePt t="28652" x="4392613" y="3484563"/>
          <p14:tracePt t="28660" x="4313238" y="3500438"/>
          <p14:tracePt t="28668" x="4233863" y="3516313"/>
          <p14:tracePt t="28676" x="4152900" y="3532188"/>
          <p14:tracePt t="28684" x="4073525" y="3540125"/>
          <p14:tracePt t="28692" x="3994150" y="3548063"/>
          <p14:tracePt t="28700" x="3930650" y="3548063"/>
          <p14:tracePt t="28708" x="3859213" y="3556000"/>
          <p14:tracePt t="28716" x="3802063" y="3556000"/>
          <p14:tracePt t="28724" x="3746500" y="3556000"/>
          <p14:tracePt t="28733" x="3706813" y="3556000"/>
          <p14:tracePt t="28740" x="3675063" y="3556000"/>
          <p14:tracePt t="28748" x="3627438" y="3556000"/>
          <p14:tracePt t="28756" x="3611563" y="3556000"/>
          <p14:tracePt t="28764" x="3579813" y="3556000"/>
          <p14:tracePt t="28772" x="3563938" y="3556000"/>
          <p14:tracePt t="28780" x="3548063" y="3556000"/>
          <p14:tracePt t="28788" x="3532188" y="3556000"/>
          <p14:tracePt t="28796" x="3516313" y="3556000"/>
          <p14:tracePt t="28804" x="3492500" y="3548063"/>
          <p14:tracePt t="28812" x="3476625" y="3548063"/>
          <p14:tracePt t="28820" x="3467100" y="3548063"/>
          <p14:tracePt t="28828" x="3451225" y="3540125"/>
          <p14:tracePt t="28836" x="3443288" y="3540125"/>
          <p14:tracePt t="28844" x="3419475" y="3540125"/>
          <p14:tracePt t="28852" x="3411538" y="3540125"/>
          <p14:tracePt t="28860" x="3395663" y="3540125"/>
          <p14:tracePt t="28868" x="3379788" y="3540125"/>
          <p14:tracePt t="28876" x="3363913" y="3540125"/>
          <p14:tracePt t="28884" x="3340100" y="3540125"/>
          <p14:tracePt t="28892" x="3332163" y="3540125"/>
          <p14:tracePt t="28900" x="3316288" y="3540125"/>
          <p14:tracePt t="28908" x="3308350" y="3540125"/>
          <p14:tracePt t="28916" x="3300413" y="3540125"/>
          <p14:tracePt t="28924" x="3284538" y="3540125"/>
          <p14:tracePt t="28940" x="3276600" y="3540125"/>
          <p14:tracePt t="28956" x="3268663" y="3540125"/>
          <p14:tracePt t="29069" x="3268663" y="3532188"/>
          <p14:tracePt t="29156" x="3276600" y="3532188"/>
          <p14:tracePt t="29172" x="3276600" y="3540125"/>
          <p14:tracePt t="29188" x="3284538" y="3548063"/>
          <p14:tracePt t="29196" x="3300413" y="3563938"/>
          <p14:tracePt t="29204" x="3316288" y="3571875"/>
          <p14:tracePt t="29212" x="3332163" y="3579813"/>
          <p14:tracePt t="29220" x="3348038" y="3595688"/>
          <p14:tracePt t="29228" x="3371850" y="3613150"/>
          <p14:tracePt t="29236" x="3395663" y="3629025"/>
          <p14:tracePt t="29244" x="3435350" y="3660775"/>
          <p14:tracePt t="29252" x="3484563" y="3684588"/>
          <p14:tracePt t="29260" x="3524250" y="3716338"/>
          <p14:tracePt t="29268" x="3571875" y="3748088"/>
          <p14:tracePt t="29276" x="3611563" y="3771900"/>
          <p14:tracePt t="29284" x="3659188" y="3803650"/>
          <p14:tracePt t="29292" x="3698875" y="3827463"/>
          <p14:tracePt t="29300" x="3738563" y="3843338"/>
          <p14:tracePt t="29308" x="3778250" y="3859213"/>
          <p14:tracePt t="29316" x="3802063" y="3890963"/>
          <p14:tracePt t="29324" x="3851275" y="3906838"/>
          <p14:tracePt t="29332" x="3890963" y="3930650"/>
          <p14:tracePt t="29340" x="3930650" y="3956050"/>
          <p14:tracePt t="29349" x="3962400" y="3979863"/>
          <p14:tracePt t="29356" x="4010025" y="4003675"/>
          <p14:tracePt t="29364" x="4049713" y="4019550"/>
          <p14:tracePt t="29372" x="4097338" y="4043363"/>
          <p14:tracePt t="29380" x="4137025" y="4067175"/>
          <p14:tracePt t="29388" x="4184650" y="4083050"/>
          <p14:tracePt t="29396" x="4241800" y="4106863"/>
          <p14:tracePt t="29404" x="4281488" y="4130675"/>
          <p14:tracePt t="29412" x="4321175" y="4146550"/>
          <p14:tracePt t="29420" x="4352925" y="4170363"/>
          <p14:tracePt t="29428" x="4392613" y="4194175"/>
          <p14:tracePt t="29436" x="4408488" y="4202113"/>
          <p14:tracePt t="29444" x="4440238" y="4233863"/>
          <p14:tracePt t="29452" x="4464050" y="4241800"/>
          <p14:tracePt t="29460" x="4479925" y="4257675"/>
          <p14:tracePt t="29468" x="4503738" y="4273550"/>
          <p14:tracePt t="29476" x="4527550" y="4291013"/>
          <p14:tracePt t="29484" x="4559300" y="4314825"/>
          <p14:tracePt t="29492" x="4592638" y="4330700"/>
          <p14:tracePt t="29500" x="4632325" y="4354513"/>
          <p14:tracePt t="29508" x="4679950" y="4386263"/>
          <p14:tracePt t="29517" x="4719638" y="4410075"/>
          <p14:tracePt t="29524" x="4767263" y="4441825"/>
          <p14:tracePt t="29532" x="4814888" y="4465638"/>
          <p14:tracePt t="29540" x="4878388" y="4497388"/>
          <p14:tracePt t="29548" x="4933950" y="4521200"/>
          <p14:tracePt t="29556" x="4999038" y="4552950"/>
          <p14:tracePt t="29564" x="5054600" y="4584700"/>
          <p14:tracePt t="29572" x="5118100" y="4616450"/>
          <p14:tracePt t="29580" x="5181600" y="4649788"/>
          <p14:tracePt t="29588" x="5237163" y="4673600"/>
          <p14:tracePt t="29596" x="5292725" y="4697413"/>
          <p14:tracePt t="29604" x="5341938" y="4713288"/>
          <p14:tracePt t="29612" x="5389563" y="4745038"/>
          <p14:tracePt t="29620" x="5437188" y="4768850"/>
          <p14:tracePt t="29628" x="5484813" y="4784725"/>
          <p14:tracePt t="29636" x="5532438" y="4808538"/>
          <p14:tracePt t="29644" x="5564188" y="4824413"/>
          <p14:tracePt t="29652" x="5603875" y="4832350"/>
          <p14:tracePt t="29660" x="5635625" y="4856163"/>
          <p14:tracePt t="29668" x="5667375" y="4864100"/>
          <p14:tracePt t="29676" x="5700713" y="4872038"/>
          <p14:tracePt t="29684" x="5724525" y="4887913"/>
          <p14:tracePt t="29692" x="5740400" y="4887913"/>
          <p14:tracePt t="29700" x="5756275" y="4887913"/>
          <p14:tracePt t="29708" x="5764213" y="4895850"/>
          <p14:tracePt t="29716" x="5772150" y="4903788"/>
          <p14:tracePt t="29844" x="5772150" y="4895850"/>
          <p14:tracePt t="29868" x="5772150" y="4887913"/>
          <p14:tracePt t="29884" x="5772150" y="4879975"/>
          <p14:tracePt t="29908" x="5772150" y="4872038"/>
          <p14:tracePt t="29924" x="5780088" y="4872038"/>
          <p14:tracePt t="29940" x="5780088" y="4864100"/>
          <p14:tracePt t="29956" x="5788025" y="4864100"/>
          <p14:tracePt t="29964" x="5788025" y="4856163"/>
          <p14:tracePt t="29972" x="5795963" y="4856163"/>
          <p14:tracePt t="29981" x="5803900" y="4856163"/>
          <p14:tracePt t="29988" x="5811838" y="4848225"/>
          <p14:tracePt t="29997" x="5827713" y="4848225"/>
          <p14:tracePt t="30004" x="5859463" y="4840288"/>
          <p14:tracePt t="30012" x="5875338" y="4840288"/>
          <p14:tracePt t="30020" x="5907088" y="4840288"/>
          <p14:tracePt t="30028" x="5930900" y="4840288"/>
          <p14:tracePt t="30036" x="5970588" y="4832350"/>
          <p14:tracePt t="30044" x="6002338" y="4832350"/>
          <p14:tracePt t="30052" x="6034088" y="4832350"/>
          <p14:tracePt t="30060" x="6067425" y="4832350"/>
          <p14:tracePt t="30068" x="6091238" y="4832350"/>
          <p14:tracePt t="30076" x="6107113" y="4832350"/>
          <p14:tracePt t="30084" x="6122988" y="4832350"/>
          <p14:tracePt t="30092" x="6130925" y="4832350"/>
          <p14:tracePt t="31204" x="6130925" y="4824413"/>
          <p14:tracePt t="31532" x="6130925" y="4816475"/>
          <p14:tracePt t="31549" x="6130925" y="4808538"/>
          <p14:tracePt t="31572" x="6130925" y="4800600"/>
          <p14:tracePt t="31580" x="6122988" y="4792663"/>
          <p14:tracePt t="31588" x="6107113" y="4776788"/>
          <p14:tracePt t="31596" x="6075363" y="4745038"/>
          <p14:tracePt t="31604" x="6026150" y="4713288"/>
          <p14:tracePt t="31612" x="5978525" y="4665663"/>
          <p14:tracePt t="31620" x="5907088" y="4600575"/>
          <p14:tracePt t="31628" x="5819775" y="4537075"/>
          <p14:tracePt t="31636" x="5732463" y="4489450"/>
          <p14:tracePt t="31644" x="5619750" y="4410075"/>
          <p14:tracePt t="31652" x="5484813" y="4306888"/>
          <p14:tracePt t="31660" x="5341938" y="4225925"/>
          <p14:tracePt t="31668" x="5237163" y="4170363"/>
          <p14:tracePt t="31676" x="5094288" y="4106863"/>
          <p14:tracePt t="31684" x="5006975" y="4067175"/>
          <p14:tracePt t="31692" x="4910138" y="4035425"/>
          <p14:tracePt t="31700" x="4822825" y="3995738"/>
          <p14:tracePt t="31708" x="4735513" y="3963988"/>
          <p14:tracePt t="31716" x="4648200" y="3930650"/>
          <p14:tracePt t="31724" x="4567238" y="3898900"/>
          <p14:tracePt t="31732" x="4479925" y="3851275"/>
          <p14:tracePt t="31740" x="4400550" y="3811588"/>
          <p14:tracePt t="31749" x="4337050" y="3763963"/>
          <p14:tracePt t="31756" x="4257675" y="3724275"/>
          <p14:tracePt t="31764" x="4176713" y="3676650"/>
          <p14:tracePt t="31772" x="4105275" y="3636963"/>
          <p14:tracePt t="31780" x="4033838" y="3595688"/>
          <p14:tracePt t="31788" x="3970338" y="3556000"/>
          <p14:tracePt t="31796" x="3898900" y="3532188"/>
          <p14:tracePt t="31804" x="3851275" y="3508375"/>
          <p14:tracePt t="31812" x="3802063" y="3484563"/>
          <p14:tracePt t="31820" x="3770313" y="3476625"/>
          <p14:tracePt t="31828" x="3738563" y="3468688"/>
          <p14:tracePt t="31836" x="3722688" y="3460750"/>
          <p14:tracePt t="31844" x="3714750" y="3460750"/>
          <p14:tracePt t="31852" x="3698875" y="3460750"/>
          <p14:tracePt t="31868" x="3690938" y="3460750"/>
          <p14:tracePt t="31884" x="3683000" y="3460750"/>
          <p14:tracePt t="31900" x="3675063" y="3460750"/>
          <p14:tracePt t="31908" x="3667125" y="3460750"/>
          <p14:tracePt t="31916" x="3659188" y="3460750"/>
          <p14:tracePt t="31932" x="3651250" y="3460750"/>
          <p14:tracePt t="31940" x="3627438" y="3460750"/>
          <p14:tracePt t="31950" x="3619500" y="3460750"/>
          <p14:tracePt t="31956" x="3611563" y="3460750"/>
          <p14:tracePt t="31964" x="3587750" y="3452813"/>
          <p14:tracePt t="31972" x="3571875" y="3452813"/>
          <p14:tracePt t="31980" x="3563938" y="3444875"/>
          <p14:tracePt t="31988" x="3556000" y="3444875"/>
          <p14:tracePt t="32004" x="3548063" y="3444875"/>
          <p14:tracePt t="32100" x="3556000" y="3444875"/>
          <p14:tracePt t="32108" x="3563938" y="3444875"/>
          <p14:tracePt t="32124" x="3579813" y="3444875"/>
          <p14:tracePt t="32132" x="3587750" y="3444875"/>
          <p14:tracePt t="32140" x="3611563" y="3444875"/>
          <p14:tracePt t="32150" x="3643313" y="3444875"/>
          <p14:tracePt t="32156" x="3690938" y="3444875"/>
          <p14:tracePt t="32164" x="3746500" y="3436938"/>
          <p14:tracePt t="32172" x="3786188" y="3429000"/>
          <p14:tracePt t="32180" x="3851275" y="3421063"/>
          <p14:tracePt t="32188" x="3922713" y="3413125"/>
          <p14:tracePt t="32196" x="3994150" y="3405188"/>
          <p14:tracePt t="32204" x="4049713" y="3397250"/>
          <p14:tracePt t="32212" x="4113213" y="3381375"/>
          <p14:tracePt t="32220" x="4176713" y="3373438"/>
          <p14:tracePt t="32228" x="4241800" y="3373438"/>
          <p14:tracePt t="32236" x="4297363" y="3365500"/>
          <p14:tracePt t="32244" x="4352925" y="3365500"/>
          <p14:tracePt t="32252" x="4384675" y="3357563"/>
          <p14:tracePt t="32260" x="4432300" y="3341688"/>
          <p14:tracePt t="32268" x="4479925" y="3333750"/>
          <p14:tracePt t="32276" x="4511675" y="3325813"/>
          <p14:tracePt t="32284" x="4559300" y="3317875"/>
          <p14:tracePt t="32292" x="4600575" y="3309938"/>
          <p14:tracePt t="32300" x="4648200" y="3294063"/>
          <p14:tracePt t="32308" x="4679950" y="3294063"/>
          <p14:tracePt t="32316" x="4727575" y="3286125"/>
          <p14:tracePt t="32324" x="4759325" y="3278188"/>
          <p14:tracePt t="32332" x="4806950" y="3278188"/>
          <p14:tracePt t="32340" x="4838700" y="3270250"/>
          <p14:tracePt t="32349" x="4854575" y="3262313"/>
          <p14:tracePt t="32356" x="4878388" y="3252788"/>
          <p14:tracePt t="32364" x="4902200" y="3252788"/>
          <p14:tracePt t="32372" x="4918075" y="3244850"/>
          <p14:tracePt t="32380" x="4933950" y="3244850"/>
          <p14:tracePt t="32388" x="4959350" y="3236913"/>
          <p14:tracePt t="32396" x="4983163" y="3228975"/>
          <p14:tracePt t="32404" x="4999038" y="3228975"/>
          <p14:tracePt t="32412" x="5022850" y="3228975"/>
          <p14:tracePt t="32420" x="5046663" y="3228975"/>
          <p14:tracePt t="32428" x="5070475" y="3213100"/>
          <p14:tracePt t="32436" x="5102225" y="3205163"/>
          <p14:tracePt t="32444" x="5126038" y="3197225"/>
          <p14:tracePt t="32452" x="5141913" y="3197225"/>
          <p14:tracePt t="32460" x="5165725" y="3181350"/>
          <p14:tracePt t="32468" x="5181600" y="3173413"/>
          <p14:tracePt t="32476" x="5197475" y="3173413"/>
          <p14:tracePt t="32484" x="5205413" y="3165475"/>
          <p14:tracePt t="32492" x="5213350" y="3157538"/>
          <p14:tracePt t="32500" x="5229225" y="3157538"/>
          <p14:tracePt t="32596" x="5229225" y="3165475"/>
          <p14:tracePt t="33436" x="5221288" y="3165475"/>
          <p14:tracePt t="33468" x="5213350" y="3173413"/>
          <p14:tracePt t="33484" x="5205413" y="3173413"/>
          <p14:tracePt t="33508" x="5189538" y="3173413"/>
          <p14:tracePt t="33516" x="5181600" y="3173413"/>
          <p14:tracePt t="33524" x="5173663" y="3173413"/>
          <p14:tracePt t="33532" x="5157788" y="3173413"/>
          <p14:tracePt t="33540" x="5141913" y="3181350"/>
          <p14:tracePt t="33549" x="5126038" y="3189288"/>
          <p14:tracePt t="33556" x="5102225" y="3189288"/>
          <p14:tracePt t="33564" x="5086350" y="3197225"/>
          <p14:tracePt t="33572" x="5054600" y="3197225"/>
          <p14:tracePt t="33580" x="5014913" y="3205163"/>
          <p14:tracePt t="33588" x="4975225" y="3213100"/>
          <p14:tracePt t="33596" x="4926013" y="3221038"/>
          <p14:tracePt t="33604" x="4886325" y="3228975"/>
          <p14:tracePt t="33612" x="4838700" y="3236913"/>
          <p14:tracePt t="33620" x="4783138" y="3236913"/>
          <p14:tracePt t="33628" x="4751388" y="3244850"/>
          <p14:tracePt t="33636" x="4695825" y="3244850"/>
          <p14:tracePt t="33644" x="4664075" y="3244850"/>
          <p14:tracePt t="33652" x="4632325" y="3244850"/>
          <p14:tracePt t="33660" x="4584700" y="3244850"/>
          <p14:tracePt t="33668" x="4551363" y="3244850"/>
          <p14:tracePt t="33676" x="4527550" y="3244850"/>
          <p14:tracePt t="33684" x="4495800" y="3244850"/>
          <p14:tracePt t="33692" x="4471988" y="3244850"/>
          <p14:tracePt t="33700" x="4440238" y="3244850"/>
          <p14:tracePt t="33708" x="4416425" y="3244850"/>
          <p14:tracePt t="33716" x="4392613" y="3244850"/>
          <p14:tracePt t="33724" x="4376738" y="3244850"/>
          <p14:tracePt t="33732" x="4352925" y="3244850"/>
          <p14:tracePt t="33740" x="4321175" y="3244850"/>
          <p14:tracePt t="33749" x="4289425" y="3252788"/>
          <p14:tracePt t="33756" x="4265613" y="3252788"/>
          <p14:tracePt t="33764" x="4241800" y="3262313"/>
          <p14:tracePt t="33772" x="4192588" y="3262313"/>
          <p14:tracePt t="33780" x="4168775" y="3270250"/>
          <p14:tracePt t="33788" x="4137025" y="3278188"/>
          <p14:tracePt t="33796" x="4089400" y="3286125"/>
          <p14:tracePt t="33804" x="4049713" y="3294063"/>
          <p14:tracePt t="33812" x="3994150" y="3302000"/>
          <p14:tracePt t="33820" x="3938588" y="3309938"/>
          <p14:tracePt t="33828" x="3875088" y="3309938"/>
          <p14:tracePt t="33836" x="3817938" y="3317875"/>
          <p14:tracePt t="33844" x="3762375" y="3325813"/>
          <p14:tracePt t="33852" x="3706813" y="3333750"/>
          <p14:tracePt t="33860" x="3667125" y="3333750"/>
          <p14:tracePt t="33868" x="3619500" y="3349625"/>
          <p14:tracePt t="33876" x="3587750" y="3357563"/>
          <p14:tracePt t="33884" x="3548063" y="3365500"/>
          <p14:tracePt t="33900" x="3500438" y="3381375"/>
          <p14:tracePt t="33908" x="3476625" y="3381375"/>
          <p14:tracePt t="33916" x="3459163" y="3381375"/>
          <p14:tracePt t="33924" x="3443288" y="3381375"/>
          <p14:tracePt t="33932" x="3435350" y="3381375"/>
          <p14:tracePt t="33940" x="3427413" y="3381375"/>
          <p14:tracePt t="33949" x="3419475" y="3381375"/>
          <p14:tracePt t="33956" x="3411538" y="3389313"/>
          <p14:tracePt t="33972" x="3403600" y="3389313"/>
          <p14:tracePt t="33980" x="3395663" y="3397250"/>
          <p14:tracePt t="33996" x="3387725" y="3405188"/>
          <p14:tracePt t="34020" x="3387725" y="3413125"/>
          <p14:tracePt t="34052" x="3379788" y="3413125"/>
          <p14:tracePt t="34164" x="3387725" y="3413125"/>
          <p14:tracePt t="34172" x="3395663" y="3413125"/>
          <p14:tracePt t="34180" x="3403600" y="3413125"/>
          <p14:tracePt t="34188" x="3419475" y="3413125"/>
          <p14:tracePt t="34197" x="3427413" y="3405188"/>
          <p14:tracePt t="34204" x="3443288" y="3405188"/>
          <p14:tracePt t="34212" x="3467100" y="3397250"/>
          <p14:tracePt t="34220" x="3492500" y="3397250"/>
          <p14:tracePt t="34228" x="3516313" y="3397250"/>
          <p14:tracePt t="34236" x="3548063" y="3381375"/>
          <p14:tracePt t="34244" x="3587750" y="3365500"/>
          <p14:tracePt t="34252" x="3611563" y="3365500"/>
          <p14:tracePt t="34260" x="3659188" y="3357563"/>
          <p14:tracePt t="34268" x="3690938" y="3341688"/>
          <p14:tracePt t="34276" x="3730625" y="3333750"/>
          <p14:tracePt t="34284" x="3762375" y="3325813"/>
          <p14:tracePt t="34292" x="3794125" y="3309938"/>
          <p14:tracePt t="34300" x="3851275" y="3302000"/>
          <p14:tracePt t="34308" x="3890963" y="3294063"/>
          <p14:tracePt t="34316" x="3930650" y="3294063"/>
          <p14:tracePt t="34324" x="3970338" y="3286125"/>
          <p14:tracePt t="34332" x="4010025" y="3278188"/>
          <p14:tracePt t="34340" x="4057650" y="3270250"/>
          <p14:tracePt t="34350" x="4113213" y="3262313"/>
          <p14:tracePt t="34356" x="4152900" y="3262313"/>
          <p14:tracePt t="34364" x="4200525" y="3252788"/>
          <p14:tracePt t="34372" x="4241800" y="3252788"/>
          <p14:tracePt t="34380" x="4297363" y="3244850"/>
          <p14:tracePt t="34388" x="4344988" y="3236913"/>
          <p14:tracePt t="34396" x="4384675" y="3221038"/>
          <p14:tracePt t="34404" x="4424363" y="3205163"/>
          <p14:tracePt t="34412" x="4456113" y="3197225"/>
          <p14:tracePt t="34420" x="4495800" y="3197225"/>
          <p14:tracePt t="34429" x="4527550" y="3189288"/>
          <p14:tracePt t="34436" x="4551363" y="3181350"/>
          <p14:tracePt t="34445" x="4576763" y="3173413"/>
          <p14:tracePt t="34452" x="4608513" y="3173413"/>
          <p14:tracePt t="34460" x="4632325" y="3165475"/>
          <p14:tracePt t="34468" x="4664075" y="3165475"/>
          <p14:tracePt t="34476" x="4703763" y="3165475"/>
          <p14:tracePt t="34484" x="4719638" y="3165475"/>
          <p14:tracePt t="34492" x="4751388" y="3165475"/>
          <p14:tracePt t="34500" x="4759325" y="3165475"/>
          <p14:tracePt t="34508" x="4775200" y="3157538"/>
          <p14:tracePt t="34516" x="4791075" y="3157538"/>
          <p14:tracePt t="34524" x="4814888" y="3149600"/>
          <p14:tracePt t="34532" x="4822825" y="3149600"/>
          <p14:tracePt t="34540" x="4838700" y="3141663"/>
          <p14:tracePt t="34549" x="4862513" y="3141663"/>
          <p14:tracePt t="34556" x="4878388" y="3141663"/>
          <p14:tracePt t="34564" x="4894263" y="3141663"/>
          <p14:tracePt t="34572" x="4910138" y="3141663"/>
          <p14:tracePt t="34580" x="4933950" y="3133725"/>
          <p14:tracePt t="34588" x="4959350" y="3133725"/>
          <p14:tracePt t="34596" x="4975225" y="3125788"/>
          <p14:tracePt t="34604" x="4983163" y="3125788"/>
          <p14:tracePt t="34612" x="4999038" y="3125788"/>
          <p14:tracePt t="34620" x="5014913" y="3125788"/>
          <p14:tracePt t="34628" x="5022850" y="3117850"/>
          <p14:tracePt t="34636" x="5030788" y="3117850"/>
          <p14:tracePt t="34644" x="5046663" y="3109913"/>
          <p14:tracePt t="34652" x="5054600" y="3109913"/>
          <p14:tracePt t="34660" x="5062538" y="3109913"/>
          <p14:tracePt t="34668" x="5070475" y="3109913"/>
          <p14:tracePt t="34676" x="5078413" y="3109913"/>
          <p14:tracePt t="34684" x="5086350" y="3109913"/>
          <p14:tracePt t="34692" x="5102225" y="3109913"/>
          <p14:tracePt t="34700" x="5110163" y="3109913"/>
          <p14:tracePt t="34708" x="5118100" y="3101975"/>
          <p14:tracePt t="34716" x="5126038" y="3101975"/>
          <p14:tracePt t="34724" x="5141913" y="3101975"/>
          <p14:tracePt t="34732" x="5149850" y="3101975"/>
          <p14:tracePt t="34749" x="5157788" y="3101975"/>
          <p14:tracePt t="34756" x="5165725" y="3101975"/>
          <p14:tracePt t="34780" x="5173663" y="3101975"/>
          <p14:tracePt t="34788" x="5181600" y="3101975"/>
          <p14:tracePt t="34796" x="5181600" y="3094038"/>
          <p14:tracePt t="34805" x="5189538" y="3094038"/>
          <p14:tracePt t="34812" x="5197475" y="3094038"/>
          <p14:tracePt t="34820" x="5205413" y="3094038"/>
          <p14:tracePt t="34828" x="5213350" y="3086100"/>
          <p14:tracePt t="34836" x="5229225" y="3086100"/>
          <p14:tracePt t="34844" x="5237163" y="3078163"/>
          <p14:tracePt t="34852" x="5253038" y="3078163"/>
          <p14:tracePt t="34860" x="5260975" y="3078163"/>
          <p14:tracePt t="34868" x="5284788" y="3078163"/>
          <p14:tracePt t="34876" x="5300663" y="3078163"/>
          <p14:tracePt t="34884" x="5318125" y="3078163"/>
          <p14:tracePt t="34892" x="5326063" y="3070225"/>
          <p14:tracePt t="34900" x="5341938" y="3070225"/>
          <p14:tracePt t="34908" x="5357813" y="3070225"/>
          <p14:tracePt t="34916" x="5373688" y="3070225"/>
          <p14:tracePt t="34924" x="5381625" y="3070225"/>
          <p14:tracePt t="34932" x="5389563" y="3070225"/>
          <p14:tracePt t="34940" x="5397500" y="3070225"/>
          <p14:tracePt t="34949" x="5413375" y="3062288"/>
          <p14:tracePt t="34956" x="5421313" y="3062288"/>
          <p14:tracePt t="34964" x="5429250" y="3062288"/>
          <p14:tracePt t="34972" x="5445125" y="3062288"/>
          <p14:tracePt t="34980" x="5453063" y="3062288"/>
          <p14:tracePt t="34988" x="5468938" y="3062288"/>
          <p14:tracePt t="34996" x="5476875" y="3062288"/>
          <p14:tracePt t="35004" x="5484813" y="3062288"/>
          <p14:tracePt t="35012" x="5492750" y="3062288"/>
          <p14:tracePt t="35020" x="5500688" y="3062288"/>
          <p14:tracePt t="35052" x="5508625" y="3062288"/>
          <p14:tracePt t="35116" x="5516563" y="3062288"/>
          <p14:tracePt t="35140" x="5524500" y="3062288"/>
          <p14:tracePt t="35156" x="5532438" y="3062288"/>
          <p14:tracePt t="35172" x="5548313" y="3062288"/>
          <p14:tracePt t="35188" x="5556250" y="3062288"/>
          <p14:tracePt t="35197" x="5564188" y="3062288"/>
          <p14:tracePt t="35204" x="5572125" y="3070225"/>
          <p14:tracePt t="35212" x="5588000" y="3070225"/>
          <p14:tracePt t="35220" x="5595938" y="3070225"/>
          <p14:tracePt t="35236" x="5603875" y="3070225"/>
          <p14:tracePt t="35244" x="5611813" y="3070225"/>
          <p14:tracePt t="35252" x="5619750" y="3070225"/>
          <p14:tracePt t="35268" x="5627688" y="3070225"/>
          <p14:tracePt t="35284" x="5635625" y="3070225"/>
          <p14:tracePt t="35292" x="5643563" y="3070225"/>
          <p14:tracePt t="35300" x="5651500" y="3070225"/>
          <p14:tracePt t="35308" x="5659438" y="3070225"/>
          <p14:tracePt t="35316" x="5667375" y="3070225"/>
          <p14:tracePt t="35332" x="5676900" y="3070225"/>
          <p14:tracePt t="35349" x="5684838" y="3070225"/>
          <p14:tracePt t="35620" x="5692775" y="3070225"/>
          <p14:tracePt t="35636" x="5700713" y="3070225"/>
          <p14:tracePt t="35764" x="5692775" y="3070225"/>
          <p14:tracePt t="35812" x="5684838" y="3070225"/>
          <p14:tracePt t="35844" x="5667375" y="3070225"/>
          <p14:tracePt t="35892" x="5659438" y="3070225"/>
          <p14:tracePt t="35900" x="5659438" y="3062288"/>
          <p14:tracePt t="36188" x="5651500" y="3062288"/>
          <p14:tracePt t="36284" x="5643563" y="3062288"/>
          <p14:tracePt t="40124" x="5643563" y="3070225"/>
          <p14:tracePt t="40132" x="5635625" y="3070225"/>
          <p14:tracePt t="40140" x="5635625" y="3078163"/>
          <p14:tracePt t="40156" x="5635625" y="3086100"/>
          <p14:tracePt t="40172" x="5627688" y="3086100"/>
          <p14:tracePt t="40180" x="5627688" y="3094038"/>
          <p14:tracePt t="40692" x="5619750" y="3094038"/>
          <p14:tracePt t="40708" x="5611813" y="3094038"/>
          <p14:tracePt t="40724" x="5603875" y="3094038"/>
          <p14:tracePt t="40756" x="5588000" y="3094038"/>
          <p14:tracePt t="40804" x="5580063" y="3086100"/>
          <p14:tracePt t="40812" x="5572125" y="3086100"/>
          <p14:tracePt t="40829" x="5564188" y="3078163"/>
          <p14:tracePt t="40852" x="5556250" y="3078163"/>
          <p14:tracePt t="40868" x="5548313" y="3078163"/>
          <p14:tracePt t="41028" x="5540375" y="3078163"/>
          <p14:tracePt t="41060" x="5524500" y="3078163"/>
          <p14:tracePt t="41084" x="5516563" y="3078163"/>
          <p14:tracePt t="41100" x="5508625" y="3078163"/>
          <p14:tracePt t="41108" x="5492750" y="3078163"/>
          <p14:tracePt t="41116" x="5476875" y="3078163"/>
          <p14:tracePt t="41124" x="5461000" y="3078163"/>
          <p14:tracePt t="41132" x="5453063" y="3086100"/>
          <p14:tracePt t="41140" x="5429250" y="3094038"/>
          <p14:tracePt t="41148" x="5413375" y="3101975"/>
          <p14:tracePt t="41156" x="5405438" y="3109913"/>
          <p14:tracePt t="41164" x="5381625" y="3117850"/>
          <p14:tracePt t="41172" x="5365750" y="3117850"/>
          <p14:tracePt t="41180" x="5357813" y="3125788"/>
          <p14:tracePt t="41188" x="5349875" y="3125788"/>
          <p14:tracePt t="41196" x="5334000" y="3133725"/>
          <p14:tracePt t="41212" x="5326063" y="3133725"/>
          <p14:tracePt t="41284" x="5318125" y="3133725"/>
          <p14:tracePt t="41308" x="5310188" y="3133725"/>
          <p14:tracePt t="41316" x="5300663" y="3133725"/>
          <p14:tracePt t="41340" x="5292725" y="3133725"/>
          <p14:tracePt t="41349" x="5276850" y="3133725"/>
          <p14:tracePt t="41364" x="5260975" y="3149600"/>
          <p14:tracePt t="41372" x="5245100" y="3149600"/>
          <p14:tracePt t="41380" x="5237163" y="3157538"/>
          <p14:tracePt t="41396" x="5221288" y="3165475"/>
          <p14:tracePt t="41404" x="5205413" y="3173413"/>
          <p14:tracePt t="41412" x="5189538" y="3181350"/>
          <p14:tracePt t="41420" x="5173663" y="3181350"/>
          <p14:tracePt t="41428" x="5157788" y="3181350"/>
          <p14:tracePt t="41436" x="5141913" y="3189288"/>
          <p14:tracePt t="41444" x="5126038" y="3189288"/>
          <p14:tracePt t="41452" x="5110163" y="3197225"/>
          <p14:tracePt t="41460" x="5094288" y="3205163"/>
          <p14:tracePt t="41468" x="5070475" y="3213100"/>
          <p14:tracePt t="41476" x="5038725" y="3221038"/>
          <p14:tracePt t="41484" x="5014913" y="3221038"/>
          <p14:tracePt t="41492" x="4983163" y="3228975"/>
          <p14:tracePt t="41500" x="4959350" y="3236913"/>
          <p14:tracePt t="41508" x="4910138" y="3244850"/>
          <p14:tracePt t="41516" x="4878388" y="3244850"/>
          <p14:tracePt t="41524" x="4838700" y="3244850"/>
          <p14:tracePt t="41532" x="4799013" y="3236913"/>
          <p14:tracePt t="41540" x="4767263" y="3228975"/>
          <p14:tracePt t="41548" x="4735513" y="3205163"/>
          <p14:tracePt t="41556" x="4711700" y="3181350"/>
          <p14:tracePt t="41564" x="4687888" y="3157538"/>
          <p14:tracePt t="41572" x="4648200" y="3125788"/>
          <p14:tracePt t="41580" x="4624388" y="3109913"/>
          <p14:tracePt t="41588" x="4567238" y="3078163"/>
          <p14:tracePt t="41596" x="4519613" y="3054350"/>
          <p14:tracePt t="41604" x="4471988" y="3022600"/>
          <p14:tracePt t="41612" x="4416425" y="2990850"/>
          <p14:tracePt t="41620" x="4368800" y="2959100"/>
          <p14:tracePt t="41756" x="4368800" y="2982913"/>
          <p14:tracePt t="41764" x="4352925" y="3006725"/>
          <p14:tracePt t="41772" x="4329113" y="3014663"/>
          <p14:tracePt t="41780" x="4313238" y="3022600"/>
          <p14:tracePt t="41788" x="4265613" y="3046413"/>
          <p14:tracePt t="41796" x="4200525" y="3070225"/>
          <p14:tracePt t="41804" x="4137025" y="3086100"/>
          <p14:tracePt t="41812" x="4089400" y="3086100"/>
          <p14:tracePt t="41820" x="4065588" y="3078163"/>
          <p14:tracePt t="41828" x="4017963" y="3062288"/>
          <p14:tracePt t="41836" x="3970338" y="3054350"/>
          <p14:tracePt t="41844" x="3906838" y="3022600"/>
          <p14:tracePt t="41852" x="3825875" y="3006725"/>
          <p14:tracePt t="41860" x="3754438" y="2998788"/>
          <p14:tracePt t="41868" x="3675063" y="2982913"/>
          <p14:tracePt t="41882" x="3611563" y="2982913"/>
          <p14:tracePt t="41883" x="3548063" y="2974975"/>
          <p14:tracePt t="41892" x="3484563" y="2974975"/>
          <p14:tracePt t="41900" x="3411538" y="2974975"/>
          <p14:tracePt t="41908" x="3355975" y="2967038"/>
          <p14:tracePt t="41916" x="3292475" y="2959100"/>
          <p14:tracePt t="41924" x="3213100" y="2951163"/>
          <p14:tracePt t="41932" x="3173413" y="2943225"/>
          <p14:tracePt t="41940" x="3125788" y="2935288"/>
          <p14:tracePt t="41949" x="3084513" y="2935288"/>
          <p14:tracePt t="41956" x="3044825" y="2919413"/>
          <p14:tracePt t="41964" x="3028950" y="2919413"/>
          <p14:tracePt t="41972" x="3013075" y="2919413"/>
          <p14:tracePt t="41980" x="3005138" y="2919413"/>
          <p14:tracePt t="41988" x="2989263" y="2919413"/>
          <p14:tracePt t="42012" x="2981325" y="2919413"/>
          <p14:tracePt t="42044" x="2965450" y="2919413"/>
          <p14:tracePt t="42052" x="2965450" y="2927350"/>
          <p14:tracePt t="42060" x="2957513" y="2927350"/>
          <p14:tracePt t="42068" x="2933700" y="2927350"/>
          <p14:tracePt t="42076" x="2917825" y="2935288"/>
          <p14:tracePt t="42084" x="2901950" y="2943225"/>
          <p14:tracePt t="42092" x="2886075" y="2943225"/>
          <p14:tracePt t="42100" x="2870200" y="2951163"/>
          <p14:tracePt t="42108" x="2846388" y="2951163"/>
          <p14:tracePt t="42116" x="2830513" y="2959100"/>
          <p14:tracePt t="42132" x="2814638" y="2959100"/>
          <p14:tracePt t="42140" x="2806700" y="2967038"/>
          <p14:tracePt t="42149" x="2806700" y="2974975"/>
          <p14:tracePt t="43069" x="2814638" y="2974975"/>
          <p14:tracePt t="43084" x="2822575" y="2974975"/>
          <p14:tracePt t="43092" x="2830513" y="2974975"/>
          <p14:tracePt t="43100" x="2838450" y="2974975"/>
          <p14:tracePt t="43116" x="2846388" y="2974975"/>
          <p14:tracePt t="43124" x="2862263" y="2982913"/>
          <p14:tracePt t="43132" x="2878138" y="2998788"/>
          <p14:tracePt t="43140" x="2894013" y="3006725"/>
          <p14:tracePt t="43149" x="2909888" y="3014663"/>
          <p14:tracePt t="43156" x="2941638" y="3038475"/>
          <p14:tracePt t="43164" x="2965450" y="3062288"/>
          <p14:tracePt t="43172" x="3005138" y="3078163"/>
          <p14:tracePt t="43180" x="3028950" y="3109913"/>
          <p14:tracePt t="43188" x="3052763" y="3133725"/>
          <p14:tracePt t="43196" x="3084513" y="3173413"/>
          <p14:tracePt t="43204" x="3117850" y="3213100"/>
          <p14:tracePt t="43212" x="3125788" y="3236913"/>
          <p14:tracePt t="43220" x="3149600" y="3278188"/>
          <p14:tracePt t="43228" x="3165475" y="3302000"/>
          <p14:tracePt t="43236" x="3173413" y="3341688"/>
          <p14:tracePt t="43244" x="3189288" y="3373438"/>
          <p14:tracePt t="43252" x="3205163" y="3405188"/>
          <p14:tracePt t="43260" x="3221038" y="3436938"/>
          <p14:tracePt t="43268" x="3228975" y="3460750"/>
          <p14:tracePt t="43276" x="3228975" y="3484563"/>
          <p14:tracePt t="43284" x="3228975" y="3508375"/>
          <p14:tracePt t="43292" x="3228975" y="3524250"/>
          <p14:tracePt t="43300" x="3228975" y="3532188"/>
          <p14:tracePt t="43308" x="3228975" y="3548063"/>
          <p14:tracePt t="43316" x="3228975" y="3556000"/>
          <p14:tracePt t="43324" x="3228975" y="3571875"/>
          <p14:tracePt t="43340" x="3221038" y="3579813"/>
          <p14:tracePt t="43348" x="3221038" y="3587750"/>
          <p14:tracePt t="43356" x="3221038" y="3595688"/>
          <p14:tracePt t="43364" x="3213100" y="3605213"/>
          <p14:tracePt t="44556" x="3228975" y="3605213"/>
          <p14:tracePt t="44572" x="3244850" y="3605213"/>
          <p14:tracePt t="44580" x="3260725" y="3605213"/>
          <p14:tracePt t="44588" x="3276600" y="3605213"/>
          <p14:tracePt t="44596" x="3300413" y="3605213"/>
          <p14:tracePt t="44604" x="3324225" y="3605213"/>
          <p14:tracePt t="44612" x="3355975" y="3605213"/>
          <p14:tracePt t="44620" x="3379788" y="3605213"/>
          <p14:tracePt t="44628" x="3419475" y="3595688"/>
          <p14:tracePt t="44636" x="3451225" y="3595688"/>
          <p14:tracePt t="44644" x="3492500" y="3595688"/>
          <p14:tracePt t="44652" x="3524250" y="3595688"/>
          <p14:tracePt t="44660" x="3571875" y="3595688"/>
          <p14:tracePt t="44668" x="3619500" y="3595688"/>
          <p14:tracePt t="44676" x="3675063" y="3595688"/>
          <p14:tracePt t="44684" x="3730625" y="3587750"/>
          <p14:tracePt t="44692" x="3786188" y="3587750"/>
          <p14:tracePt t="44700" x="3843338" y="3571875"/>
          <p14:tracePt t="44708" x="3898900" y="3563938"/>
          <p14:tracePt t="44716" x="3954463" y="3548063"/>
          <p14:tracePt t="44724" x="4017963" y="3532188"/>
          <p14:tracePt t="44732" x="4073525" y="3508375"/>
          <p14:tracePt t="44740" x="4129088" y="3484563"/>
          <p14:tracePt t="44748" x="4192588" y="3468688"/>
          <p14:tracePt t="44756" x="4241800" y="3444875"/>
          <p14:tracePt t="44764" x="4289425" y="3429000"/>
          <p14:tracePt t="44772" x="4337050" y="3413125"/>
          <p14:tracePt t="44780" x="4368800" y="3405188"/>
          <p14:tracePt t="44788" x="4408488" y="3397250"/>
          <p14:tracePt t="44796" x="4432300" y="3381375"/>
          <p14:tracePt t="44804" x="4471988" y="3365500"/>
          <p14:tracePt t="44812" x="4495800" y="3357563"/>
          <p14:tracePt t="44820" x="4519613" y="3357563"/>
          <p14:tracePt t="44828" x="4543425" y="3349625"/>
          <p14:tracePt t="44836" x="4567238" y="3333750"/>
          <p14:tracePt t="44844" x="4592638" y="3325813"/>
          <p14:tracePt t="44852" x="4632325" y="3317875"/>
          <p14:tracePt t="44860" x="4656138" y="3302000"/>
          <p14:tracePt t="44868" x="4679950" y="3294063"/>
          <p14:tracePt t="44876" x="4727575" y="3278188"/>
          <p14:tracePt t="44884" x="4759325" y="3278188"/>
          <p14:tracePt t="44899" x="4799013" y="3270250"/>
          <p14:tracePt t="44900" x="4830763" y="3252788"/>
          <p14:tracePt t="44908" x="4862513" y="3244850"/>
          <p14:tracePt t="44916" x="4902200" y="3221038"/>
          <p14:tracePt t="44924" x="4943475" y="3213100"/>
          <p14:tracePt t="44932" x="4975225" y="3197225"/>
          <p14:tracePt t="44940" x="5022850" y="3189288"/>
          <p14:tracePt t="44949" x="5054600" y="3173413"/>
          <p14:tracePt t="44956" x="5094288" y="3157538"/>
          <p14:tracePt t="44965" x="5118100" y="3141663"/>
          <p14:tracePt t="44972" x="5149850" y="3133725"/>
          <p14:tracePt t="44980" x="5181600" y="3133725"/>
          <p14:tracePt t="44988" x="5205413" y="3125788"/>
          <p14:tracePt t="44996" x="5229225" y="3117850"/>
          <p14:tracePt t="45004" x="5245100" y="3109913"/>
          <p14:tracePt t="45012" x="5260975" y="3109913"/>
          <p14:tracePt t="45020" x="5268913" y="3101975"/>
          <p14:tracePt t="45028" x="5276850" y="3094038"/>
          <p14:tracePt t="45036" x="5284788" y="3094038"/>
          <p14:tracePt t="45044" x="5292725" y="3094038"/>
          <p14:tracePt t="45452" x="5292725" y="3101975"/>
          <p14:tracePt t="45468" x="5292725" y="3109913"/>
          <p14:tracePt t="46084" x="5276850" y="3117850"/>
          <p14:tracePt t="46100" x="5268913" y="3117850"/>
          <p14:tracePt t="46116" x="5260975" y="3117850"/>
          <p14:tracePt t="46124" x="5253038" y="3117850"/>
          <p14:tracePt t="46131" x="5245100" y="3117850"/>
          <p14:tracePt t="46140" x="5221288" y="3101975"/>
          <p14:tracePt t="46148" x="5189538" y="3094038"/>
          <p14:tracePt t="46156" x="5157788" y="3086100"/>
          <p14:tracePt t="46164" x="5102225" y="3086100"/>
          <p14:tracePt t="46172" x="5046663" y="3086100"/>
          <p14:tracePt t="46180" x="4975225" y="3094038"/>
          <p14:tracePt t="46188" x="4886325" y="3109913"/>
          <p14:tracePt t="46196" x="4799013" y="3125788"/>
          <p14:tracePt t="46204" x="4703763" y="3141663"/>
          <p14:tracePt t="46212" x="4592638" y="3189288"/>
          <p14:tracePt t="46220" x="4495800" y="3221038"/>
          <p14:tracePt t="46228" x="4392613" y="3270250"/>
          <p14:tracePt t="46236" x="4305300" y="3302000"/>
          <p14:tracePt t="46244" x="4217988" y="3349625"/>
          <p14:tracePt t="46252" x="4129088" y="3389313"/>
          <p14:tracePt t="46260" x="4041775" y="3429000"/>
          <p14:tracePt t="46268" x="3954463" y="3460750"/>
          <p14:tracePt t="46276" x="3859213" y="3500438"/>
          <p14:tracePt t="46284" x="3778250" y="3524250"/>
          <p14:tracePt t="46292" x="3698875" y="3548063"/>
          <p14:tracePt t="46300" x="3635375" y="3556000"/>
          <p14:tracePt t="46308" x="3571875" y="3571875"/>
          <p14:tracePt t="46316" x="3524250" y="3579813"/>
          <p14:tracePt t="46324" x="3484563" y="3587750"/>
          <p14:tracePt t="46332" x="3451225" y="3605213"/>
          <p14:tracePt t="46340" x="3435350" y="3613150"/>
          <p14:tracePt t="46348" x="3427413" y="3613150"/>
          <p14:tracePt t="46356" x="3411538" y="3621088"/>
          <p14:tracePt t="46364" x="3395663" y="3629025"/>
          <p14:tracePt t="46380" x="3387725" y="3636963"/>
          <p14:tracePt t="46388" x="3379788" y="3636963"/>
          <p14:tracePt t="46396" x="3371850" y="3644900"/>
          <p14:tracePt t="46404" x="3363913" y="3652838"/>
          <p14:tracePt t="46412" x="3355975" y="3652838"/>
          <p14:tracePt t="46420" x="3340100" y="3668713"/>
          <p14:tracePt t="46428" x="3340100" y="3684588"/>
          <p14:tracePt t="46436" x="3324225" y="3692525"/>
          <p14:tracePt t="46444" x="3316288" y="3708400"/>
          <p14:tracePt t="46452" x="3316288" y="3716338"/>
          <p14:tracePt t="46460" x="3300413" y="3724275"/>
          <p14:tracePt t="46468" x="3300413" y="3732213"/>
          <p14:tracePt t="46476" x="3292475" y="3748088"/>
          <p14:tracePt t="46493" x="3284538" y="3756025"/>
          <p14:tracePt t="46508" x="3276600" y="3763963"/>
          <p14:tracePt t="46524" x="3276600" y="3771900"/>
          <p14:tracePt t="46532" x="3276600" y="3779838"/>
          <p14:tracePt t="46548" x="3284538" y="3787775"/>
          <p14:tracePt t="46556" x="3284538" y="3795713"/>
          <p14:tracePt t="46565" x="3300413" y="3811588"/>
          <p14:tracePt t="46572" x="3316288" y="3827463"/>
          <p14:tracePt t="46580" x="3332163" y="3835400"/>
          <p14:tracePt t="46588" x="3348038" y="3843338"/>
          <p14:tracePt t="46596" x="3371850" y="3851275"/>
          <p14:tracePt t="46604" x="3387725" y="3859213"/>
          <p14:tracePt t="46612" x="3395663" y="3859213"/>
          <p14:tracePt t="46620" x="3411538" y="3859213"/>
          <p14:tracePt t="46628" x="3427413" y="3867150"/>
          <p14:tracePt t="46636" x="3435350" y="3867150"/>
          <p14:tracePt t="46644" x="3443288" y="3875088"/>
          <p14:tracePt t="46652" x="3451225" y="3875088"/>
          <p14:tracePt t="46660" x="3467100" y="3883025"/>
          <p14:tracePt t="46668" x="3476625" y="3890963"/>
          <p14:tracePt t="46676" x="3492500" y="3890963"/>
          <p14:tracePt t="46684" x="3524250" y="3906838"/>
          <p14:tracePt t="46692" x="3540125" y="3914775"/>
          <p14:tracePt t="46700" x="3556000" y="3922713"/>
          <p14:tracePt t="46708" x="3571875" y="3922713"/>
          <p14:tracePt t="46716" x="3587750" y="3930650"/>
          <p14:tracePt t="46724" x="3627438" y="3956050"/>
          <p14:tracePt t="46732" x="3651250" y="3963988"/>
          <p14:tracePt t="46740" x="3675063" y="3971925"/>
          <p14:tracePt t="46748" x="3698875" y="3987800"/>
          <p14:tracePt t="46756" x="3730625" y="3995738"/>
          <p14:tracePt t="46764" x="3754438" y="4003675"/>
          <p14:tracePt t="46772" x="3778250" y="4019550"/>
          <p14:tracePt t="46780" x="3802063" y="4027488"/>
          <p14:tracePt t="46788" x="3817938" y="4035425"/>
          <p14:tracePt t="46796" x="3859213" y="4051300"/>
          <p14:tracePt t="46804" x="3875088" y="4051300"/>
          <p14:tracePt t="46812" x="3898900" y="4067175"/>
          <p14:tracePt t="46820" x="3922713" y="4083050"/>
          <p14:tracePt t="46828" x="3954463" y="4090988"/>
          <p14:tracePt t="46836" x="3978275" y="4098925"/>
          <p14:tracePt t="46844" x="4025900" y="4122738"/>
          <p14:tracePt t="46852" x="4065588" y="4138613"/>
          <p14:tracePt t="46860" x="4129088" y="4162425"/>
          <p14:tracePt t="46868" x="4192588" y="4186238"/>
          <p14:tracePt t="46876" x="4257675" y="4202113"/>
          <p14:tracePt t="46884" x="4313238" y="4217988"/>
          <p14:tracePt t="46892" x="4368800" y="4233863"/>
          <p14:tracePt t="46900" x="4424363" y="4249738"/>
          <p14:tracePt t="46908" x="4495800" y="4265613"/>
          <p14:tracePt t="46916" x="4535488" y="4281488"/>
          <p14:tracePt t="46924" x="4592638" y="4291013"/>
          <p14:tracePt t="46932" x="4632325" y="4306888"/>
          <p14:tracePt t="46940" x="4679950" y="4322763"/>
          <p14:tracePt t="46948" x="4735513" y="4346575"/>
          <p14:tracePt t="46956" x="4775200" y="4362450"/>
          <p14:tracePt t="46964" x="4830763" y="4370388"/>
          <p14:tracePt t="46972" x="4878388" y="4394200"/>
          <p14:tracePt t="46980" x="4926013" y="4410075"/>
          <p14:tracePt t="46988" x="4975225" y="4425950"/>
          <p14:tracePt t="46996" x="5014913" y="4433888"/>
          <p14:tracePt t="47004" x="5054600" y="4441825"/>
          <p14:tracePt t="47012" x="5086350" y="4441825"/>
          <p14:tracePt t="47020" x="5110163" y="4441825"/>
          <p14:tracePt t="47032" x="5126038" y="4441825"/>
          <p14:tracePt t="47036" x="5133975" y="4441825"/>
          <p14:tracePt t="47052" x="5133975" y="4449763"/>
          <p14:tracePt t="47340" x="5133975" y="4457700"/>
          <p14:tracePt t="47348" x="5133975" y="4465638"/>
          <p14:tracePt t="47365" x="5133975" y="4473575"/>
          <p14:tracePt t="47380" x="5133975" y="4489450"/>
          <p14:tracePt t="47556" x="5141913" y="4481513"/>
          <p14:tracePt t="47596" x="5149850" y="4481513"/>
          <p14:tracePt t="47604" x="5149850" y="4473575"/>
          <p14:tracePt t="48052" x="5149850" y="4481513"/>
          <p14:tracePt t="48076" x="5126038" y="4457700"/>
          <p14:tracePt t="48084" x="5094288" y="4418013"/>
          <p14:tracePt t="48092" x="5062538" y="4338638"/>
          <p14:tracePt t="48100" x="5022850" y="4273550"/>
          <p14:tracePt t="48108" x="4959350" y="4210050"/>
          <p14:tracePt t="48356" x="4951413" y="4202113"/>
          <p14:tracePt t="48365" x="4943475" y="4178300"/>
          <p14:tracePt t="48372" x="4918075" y="4178300"/>
          <p14:tracePt t="48380" x="4894263" y="4178300"/>
          <p14:tracePt t="48388" x="4870450" y="4178300"/>
          <p14:tracePt t="48396" x="4814888" y="4178300"/>
          <p14:tracePt t="48404" x="4775200" y="4178300"/>
          <p14:tracePt t="48412" x="4719638" y="4178300"/>
          <p14:tracePt t="48420" x="4656138" y="4178300"/>
          <p14:tracePt t="48428" x="4576763" y="4178300"/>
          <p14:tracePt t="48436" x="4487863" y="4178300"/>
          <p14:tracePt t="48444" x="4400550" y="4178300"/>
          <p14:tracePt t="48452" x="4305300" y="4170363"/>
          <p14:tracePt t="48460" x="4210050" y="4162425"/>
          <p14:tracePt t="48468" x="4097338" y="4162425"/>
          <p14:tracePt t="48476" x="3978275" y="4162425"/>
          <p14:tracePt t="48484" x="3875088" y="4154488"/>
          <p14:tracePt t="48492" x="3738563" y="4146550"/>
          <p14:tracePt t="48500" x="3643313" y="4138613"/>
          <p14:tracePt t="48509" x="3532188" y="4138613"/>
          <p14:tracePt t="48516" x="3427413" y="4122738"/>
          <p14:tracePt t="48524" x="3324225" y="4106863"/>
          <p14:tracePt t="48532" x="3244850" y="4098925"/>
          <p14:tracePt t="48540" x="3149600" y="4098925"/>
          <p14:tracePt t="48548" x="3068638" y="4090988"/>
          <p14:tracePt t="48556" x="3005138" y="4083050"/>
          <p14:tracePt t="48564" x="2949575" y="4083050"/>
          <p14:tracePt t="48572" x="2901950" y="4075113"/>
          <p14:tracePt t="48580" x="2862263" y="4067175"/>
          <p14:tracePt t="48588" x="2830513" y="4051300"/>
          <p14:tracePt t="48596" x="2806700" y="4051300"/>
          <p14:tracePt t="48604" x="2774950" y="4043363"/>
          <p14:tracePt t="48612" x="2751138" y="4035425"/>
          <p14:tracePt t="48620" x="2725738" y="4027488"/>
          <p14:tracePt t="48628" x="2717800" y="4027488"/>
          <p14:tracePt t="48636" x="2709863" y="4027488"/>
          <p14:tracePt t="48644" x="2693988" y="4019550"/>
          <p14:tracePt t="48652" x="2686050" y="4019550"/>
          <p14:tracePt t="48660" x="2678113" y="4011613"/>
          <p14:tracePt t="48676" x="2670175" y="4011613"/>
          <p14:tracePt t="48684" x="2662238" y="4011613"/>
          <p14:tracePt t="48700" x="2662238" y="4003675"/>
          <p14:tracePt t="48716" x="2662238" y="3995738"/>
          <p14:tracePt t="48732" x="2662238" y="3987800"/>
          <p14:tracePt t="48748" x="2654300" y="3979863"/>
          <p14:tracePt t="48756" x="2646363" y="3971925"/>
          <p14:tracePt t="48765" x="2646363" y="3963988"/>
          <p14:tracePt t="48772" x="2638425" y="3956050"/>
          <p14:tracePt t="48780" x="2638425" y="3948113"/>
          <p14:tracePt t="48788" x="2630488" y="3938588"/>
          <p14:tracePt t="48796" x="2630488" y="3930650"/>
          <p14:tracePt t="48812" x="2622550" y="3922713"/>
          <p14:tracePt t="49220" x="2622550" y="3930650"/>
          <p14:tracePt t="49268" x="2630488" y="3930650"/>
          <p14:tracePt t="49292" x="2638425" y="3930650"/>
          <p14:tracePt t="49300" x="2646363" y="3930650"/>
          <p14:tracePt t="49308" x="2654300" y="3938588"/>
          <p14:tracePt t="49324" x="2670175" y="3948113"/>
          <p14:tracePt t="49332" x="2686050" y="3956050"/>
          <p14:tracePt t="49340" x="2717800" y="3979863"/>
          <p14:tracePt t="49349" x="2759075" y="4011613"/>
          <p14:tracePt t="49356" x="2814638" y="4059238"/>
          <p14:tracePt t="49365" x="2894013" y="4122738"/>
          <p14:tracePt t="49372" x="2965450" y="4170363"/>
          <p14:tracePt t="49380" x="3044825" y="4233863"/>
          <p14:tracePt t="49388" x="3109913" y="4291013"/>
          <p14:tracePt t="49396" x="3189288" y="4338638"/>
          <p14:tracePt t="49404" x="3268663" y="4402138"/>
          <p14:tracePt t="49412" x="3348038" y="4473575"/>
          <p14:tracePt t="49420" x="3427413" y="4537075"/>
          <p14:tracePt t="49428" x="3500438" y="4584700"/>
          <p14:tracePt t="49436" x="3587750" y="4649788"/>
          <p14:tracePt t="49444" x="3667125" y="4713288"/>
          <p14:tracePt t="49452" x="3746500" y="4776788"/>
          <p14:tracePt t="49460" x="3825875" y="4824413"/>
          <p14:tracePt t="49468" x="3914775" y="4879975"/>
          <p14:tracePt t="49476" x="3994150" y="4935538"/>
          <p14:tracePt t="49484" x="4073525" y="4976813"/>
          <p14:tracePt t="49492" x="4160838" y="5024438"/>
          <p14:tracePt t="49500" x="4241800" y="5064125"/>
          <p14:tracePt t="49508" x="4321175" y="5111750"/>
          <p14:tracePt t="49515" x="4408488" y="5143500"/>
          <p14:tracePt t="49524" x="4471988" y="5175250"/>
          <p14:tracePt t="49532" x="4551363" y="5222875"/>
          <p14:tracePt t="49540" x="4624388" y="5246688"/>
          <p14:tracePt t="49549" x="4687888" y="5278438"/>
          <p14:tracePt t="49556" x="4743450" y="5310188"/>
          <p14:tracePt t="49565" x="4799013" y="5327650"/>
          <p14:tracePt t="49572" x="4870450" y="5367338"/>
          <p14:tracePt t="49580" x="4918075" y="5391150"/>
          <p14:tracePt t="49588" x="4983163" y="5414963"/>
          <p14:tracePt t="49596" x="5054600" y="5446713"/>
          <p14:tracePt t="49604" x="5118100" y="5470525"/>
          <p14:tracePt t="49612" x="5173663" y="5494338"/>
          <p14:tracePt t="49620" x="5229225" y="5510213"/>
          <p14:tracePt t="49628" x="5318125" y="5534025"/>
          <p14:tracePt t="49636" x="5373688" y="5541963"/>
          <p14:tracePt t="49644" x="5429250" y="5549900"/>
          <p14:tracePt t="49652" x="5476875" y="5557838"/>
          <p14:tracePt t="49660" x="5516563" y="5557838"/>
          <p14:tracePt t="49668" x="5540375" y="5557838"/>
          <p14:tracePt t="49676" x="5556250" y="5557838"/>
          <p14:tracePt t="49684" x="5564188" y="5557838"/>
          <p14:tracePt t="49692" x="5572125" y="5557838"/>
          <p14:tracePt t="49700" x="5580063" y="5557838"/>
          <p14:tracePt t="49708" x="5588000" y="5557838"/>
          <p14:tracePt t="49724" x="5595938" y="5557838"/>
          <p14:tracePt t="50228" x="5603875" y="5557838"/>
          <p14:tracePt t="50484" x="5580063" y="5557838"/>
          <p14:tracePt t="50492" x="5540375" y="5534025"/>
          <p14:tracePt t="50500" x="5500688" y="5502275"/>
          <p14:tracePt t="50508" x="5453063" y="5462588"/>
          <p14:tracePt t="50516" x="5405438" y="5407025"/>
          <p14:tracePt t="50524" x="5341938" y="5343525"/>
          <p14:tracePt t="50532" x="5268913" y="5270500"/>
          <p14:tracePt t="50540" x="5189538" y="5191125"/>
          <p14:tracePt t="50549" x="5094288" y="5095875"/>
          <p14:tracePt t="50556" x="4983163" y="5000625"/>
          <p14:tracePt t="50564" x="4886325" y="4927600"/>
          <p14:tracePt t="50572" x="4783138" y="4840288"/>
          <p14:tracePt t="50580" x="4687888" y="4745038"/>
          <p14:tracePt t="50588" x="4600575" y="4689475"/>
          <p14:tracePt t="50596" x="4527550" y="4633913"/>
          <p14:tracePt t="50604" x="4456113" y="4568825"/>
          <p14:tracePt t="50612" x="4392613" y="4529138"/>
          <p14:tracePt t="50620" x="4329113" y="4481513"/>
          <p14:tracePt t="50628" x="4265613" y="4433888"/>
          <p14:tracePt t="50636" x="4217988" y="4394200"/>
          <p14:tracePt t="50644" x="4152900" y="4354513"/>
          <p14:tracePt t="50652" x="4105275" y="4314825"/>
          <p14:tracePt t="50660" x="4057650" y="4273550"/>
          <p14:tracePt t="50668" x="4010025" y="4233863"/>
          <p14:tracePt t="50676" x="3970338" y="4194175"/>
          <p14:tracePt t="50684" x="3922713" y="4154488"/>
          <p14:tracePt t="50692" x="3875088" y="4114800"/>
          <p14:tracePt t="50700" x="3825875" y="4067175"/>
          <p14:tracePt t="50708" x="3786188" y="4043363"/>
          <p14:tracePt t="50716" x="3746500" y="4003675"/>
          <p14:tracePt t="50724" x="3706813" y="3963988"/>
          <p14:tracePt t="50732" x="3675063" y="3930650"/>
          <p14:tracePt t="50740" x="3643313" y="3906838"/>
          <p14:tracePt t="50748" x="3603625" y="3890963"/>
          <p14:tracePt t="50756" x="3571875" y="3875088"/>
          <p14:tracePt t="50764" x="3532188" y="3859213"/>
          <p14:tracePt t="50772" x="3492500" y="3827463"/>
          <p14:tracePt t="50780" x="3467100" y="3795713"/>
          <p14:tracePt t="50788" x="3419475" y="3763963"/>
          <p14:tracePt t="50796" x="3371850" y="3732213"/>
          <p14:tracePt t="50804" x="3324225" y="3700463"/>
          <p14:tracePt t="50812" x="3260725" y="3668713"/>
          <p14:tracePt t="50820" x="3213100" y="3629025"/>
          <p14:tracePt t="50828" x="3165475" y="3595688"/>
          <p14:tracePt t="50836" x="3117850" y="3563938"/>
          <p14:tracePt t="50844" x="3068638" y="3524250"/>
          <p14:tracePt t="50852" x="3044825" y="3500438"/>
          <p14:tracePt t="50860" x="3013075" y="3476625"/>
          <p14:tracePt t="50868" x="2973388" y="3452813"/>
          <p14:tracePt t="50876" x="2949575" y="3429000"/>
          <p14:tracePt t="50884" x="2917825" y="3413125"/>
          <p14:tracePt t="50899" x="2901950" y="3397250"/>
          <p14:tracePt t="50900" x="2878138" y="3389313"/>
          <p14:tracePt t="50908" x="2862263" y="3365500"/>
          <p14:tracePt t="50916" x="2846388" y="3365500"/>
          <p14:tracePt t="50924" x="2838450" y="3341688"/>
          <p14:tracePt t="50932" x="2822575" y="3333750"/>
          <p14:tracePt t="50940" x="2814638" y="3317875"/>
          <p14:tracePt t="50948" x="2814638" y="3309938"/>
          <p14:tracePt t="50956" x="2798763" y="3294063"/>
          <p14:tracePt t="50965" x="2798763" y="3278188"/>
          <p14:tracePt t="50972" x="2790825" y="3262313"/>
          <p14:tracePt t="50980" x="2782888" y="3244850"/>
          <p14:tracePt t="50988" x="2782888" y="3221038"/>
          <p14:tracePt t="50996" x="2774950" y="3213100"/>
          <p14:tracePt t="51004" x="2774950" y="3197225"/>
          <p14:tracePt t="51012" x="2767013" y="3181350"/>
          <p14:tracePt t="51020" x="2759075" y="3173413"/>
          <p14:tracePt t="51036" x="2759075" y="3157538"/>
          <p14:tracePt t="51044" x="2751138" y="3149600"/>
          <p14:tracePt t="51052" x="2751138" y="3141663"/>
          <p14:tracePt t="51060" x="2751138" y="3125788"/>
          <p14:tracePt t="51068" x="2741613" y="3117850"/>
          <p14:tracePt t="51084" x="2741613" y="3101975"/>
          <p14:tracePt t="51092" x="2733675" y="3086100"/>
          <p14:tracePt t="51108" x="2733675" y="3078163"/>
          <p14:tracePt t="51116" x="2725738" y="3070225"/>
          <p14:tracePt t="53092" x="2733675" y="3070225"/>
          <p14:tracePt t="53196" x="2741613" y="3070225"/>
          <p14:tracePt t="53260" x="2751138" y="3070225"/>
          <p14:tracePt t="53340" x="2759075" y="3070225"/>
          <p14:tracePt t="53356" x="2767013" y="3070225"/>
          <p14:tracePt t="53388" x="2774950" y="3070225"/>
          <p14:tracePt t="53404" x="2782888" y="3070225"/>
          <p14:tracePt t="53412" x="2790825" y="3078163"/>
          <p14:tracePt t="53420" x="2798763" y="3078163"/>
          <p14:tracePt t="53428" x="2806700" y="3094038"/>
          <p14:tracePt t="53436" x="2822575" y="3094038"/>
          <p14:tracePt t="53444" x="2838450" y="3109913"/>
          <p14:tracePt t="53452" x="2854325" y="3117850"/>
          <p14:tracePt t="53460" x="2870200" y="3133725"/>
          <p14:tracePt t="53468" x="2886075" y="3149600"/>
          <p14:tracePt t="53476" x="2917825" y="3173413"/>
          <p14:tracePt t="53484" x="2949575" y="3205163"/>
          <p14:tracePt t="53492" x="2981325" y="3244850"/>
          <p14:tracePt t="53500" x="3013075" y="3294063"/>
          <p14:tracePt t="53508" x="3060700" y="3341688"/>
          <p14:tracePt t="53516" x="3109913" y="3413125"/>
          <p14:tracePt t="53524" x="3181350" y="3476625"/>
          <p14:tracePt t="53532" x="3244850" y="3556000"/>
          <p14:tracePt t="53540" x="3316288" y="3629025"/>
          <p14:tracePt t="53548" x="3379788" y="3684588"/>
          <p14:tracePt t="53556" x="3459163" y="3740150"/>
          <p14:tracePt t="53565" x="3540125" y="3803650"/>
          <p14:tracePt t="53572" x="3611563" y="3843338"/>
          <p14:tracePt t="53580" x="3690938" y="3883025"/>
          <p14:tracePt t="53588" x="3746500" y="3922713"/>
          <p14:tracePt t="53596" x="3802063" y="3938588"/>
          <p14:tracePt t="53604" x="3825875" y="3956050"/>
          <p14:tracePt t="53612" x="3851275" y="3971925"/>
          <p14:tracePt t="53620" x="3867150" y="3971925"/>
          <p14:tracePt t="53628" x="3867150" y="3979863"/>
          <p14:tracePt t="53644" x="3867150" y="3987800"/>
          <p14:tracePt t="53716" x="3875088" y="3987800"/>
          <p14:tracePt t="53724" x="3875088" y="3979863"/>
          <p14:tracePt t="53732" x="3883025" y="3979863"/>
          <p14:tracePt t="53740" x="3883025" y="3971925"/>
          <p14:tracePt t="53748" x="3883025" y="3956050"/>
          <p14:tracePt t="53756" x="3898900" y="3948113"/>
          <p14:tracePt t="53765" x="3906838" y="3930650"/>
          <p14:tracePt t="53772" x="3914775" y="3930650"/>
          <p14:tracePt t="53780" x="3914775" y="3922713"/>
          <p14:tracePt t="53788" x="3930650" y="3922713"/>
          <p14:tracePt t="53796" x="3946525" y="3922713"/>
          <p14:tracePt t="53804" x="3946525" y="3914775"/>
          <p14:tracePt t="53812" x="3954463" y="3914775"/>
          <p14:tracePt t="53820" x="3970338" y="3914775"/>
          <p14:tracePt t="53828" x="3978275" y="3914775"/>
          <p14:tracePt t="53836" x="3986213" y="3914775"/>
          <p14:tracePt t="53844" x="4002088" y="3930650"/>
          <p14:tracePt t="53852" x="4010025" y="3938588"/>
          <p14:tracePt t="53860" x="4025900" y="3938588"/>
          <p14:tracePt t="53868" x="4049713" y="3956050"/>
          <p14:tracePt t="53876" x="4073525" y="3971925"/>
          <p14:tracePt t="53898" x="4144963" y="4019550"/>
          <p14:tracePt t="53900" x="4192588" y="4059238"/>
          <p14:tracePt t="53908" x="4257675" y="4090988"/>
          <p14:tracePt t="53916" x="4305300" y="4122738"/>
          <p14:tracePt t="53924" x="4368800" y="4162425"/>
          <p14:tracePt t="53932" x="4440238" y="4210050"/>
          <p14:tracePt t="53940" x="4519613" y="4241800"/>
          <p14:tracePt t="53947" x="4584700" y="4273550"/>
          <p14:tracePt t="53956" x="4656138" y="4306888"/>
          <p14:tracePt t="53965" x="4719638" y="4330700"/>
          <p14:tracePt t="53972" x="4775200" y="4346575"/>
          <p14:tracePt t="53980" x="4830763" y="4362450"/>
          <p14:tracePt t="53988" x="4870450" y="4378325"/>
          <p14:tracePt t="53996" x="4910138" y="4386263"/>
          <p14:tracePt t="54004" x="4943475" y="4402138"/>
          <p14:tracePt t="54012" x="4967288" y="4418013"/>
          <p14:tracePt t="54020" x="4991100" y="4425950"/>
          <p14:tracePt t="54028" x="5014913" y="4433888"/>
          <p14:tracePt t="54036" x="5030788" y="4433888"/>
          <p14:tracePt t="54044" x="5046663" y="4441825"/>
          <p14:tracePt t="54060" x="5054600" y="4449763"/>
          <p14:tracePt t="54204" x="5062538" y="4441825"/>
          <p14:tracePt t="54212" x="5062538" y="4425950"/>
          <p14:tracePt t="54220" x="5070475" y="4418013"/>
          <p14:tracePt t="54228" x="5078413" y="4394200"/>
          <p14:tracePt t="54236" x="5086350" y="4370388"/>
          <p14:tracePt t="54244" x="5102225" y="4330700"/>
          <p14:tracePt t="54252" x="5126038" y="4306888"/>
          <p14:tracePt t="54260" x="5141913" y="4257675"/>
          <p14:tracePt t="54268" x="5149850" y="4217988"/>
          <p14:tracePt t="54276" x="5181600" y="4186238"/>
          <p14:tracePt t="54284" x="5213350" y="4130675"/>
          <p14:tracePt t="54292" x="5245100" y="4098925"/>
          <p14:tracePt t="54300" x="5268913" y="4067175"/>
          <p14:tracePt t="54308" x="5284788" y="4043363"/>
          <p14:tracePt t="54316" x="5326063" y="4019550"/>
          <p14:tracePt t="54324" x="5357813" y="3987800"/>
          <p14:tracePt t="54331" x="5381625" y="3971925"/>
          <p14:tracePt t="54340" x="5397500" y="3956050"/>
          <p14:tracePt t="54348" x="5421313" y="3938588"/>
          <p14:tracePt t="54356" x="5429250" y="3922713"/>
          <p14:tracePt t="54365" x="5445125" y="3914775"/>
          <p14:tracePt t="54372" x="5453063" y="3906838"/>
          <p14:tracePt t="54388" x="5453063" y="3898900"/>
          <p14:tracePt t="54396" x="5461000" y="3898900"/>
          <p14:tracePt t="54404" x="5461000" y="3890963"/>
          <p14:tracePt t="54420" x="5468938" y="3890963"/>
          <p14:tracePt t="54452" x="5468938" y="3883025"/>
          <p14:tracePt t="54460" x="5476875" y="3875088"/>
          <p14:tracePt t="54476" x="5492750" y="3867150"/>
          <p14:tracePt t="54484" x="5500688" y="3859213"/>
          <p14:tracePt t="54492" x="5524500" y="3851275"/>
          <p14:tracePt t="54500" x="5556250" y="3843338"/>
          <p14:tracePt t="54508" x="5611813" y="3827463"/>
          <p14:tracePt t="54516" x="5659438" y="3819525"/>
          <p14:tracePt t="54524" x="5740400" y="3795713"/>
          <p14:tracePt t="54532" x="5811838" y="3779838"/>
          <p14:tracePt t="54540" x="5891213" y="3748088"/>
          <p14:tracePt t="54548" x="5970588" y="3724275"/>
          <p14:tracePt t="54556" x="6034088" y="3692525"/>
          <p14:tracePt t="54564" x="6115050" y="3660775"/>
          <p14:tracePt t="54572" x="6194425" y="3621088"/>
          <p14:tracePt t="54580" x="6265863" y="3587750"/>
          <p14:tracePt t="54588" x="6337300" y="3548063"/>
          <p14:tracePt t="54596" x="6402388" y="3532188"/>
          <p14:tracePt t="54604" x="6450013" y="3500438"/>
          <p14:tracePt t="54612" x="6489700" y="3484563"/>
          <p14:tracePt t="54620" x="6537325" y="3468688"/>
          <p14:tracePt t="54628" x="6561138" y="3452813"/>
          <p14:tracePt t="54636" x="6584950" y="3444875"/>
          <p14:tracePt t="54644" x="6600825" y="3444875"/>
          <p14:tracePt t="54652" x="6616700" y="3436938"/>
          <p14:tracePt t="54660" x="6624638" y="3436938"/>
          <p14:tracePt t="54668" x="6632575" y="3429000"/>
          <p14:tracePt t="54676" x="6640513" y="3429000"/>
          <p14:tracePt t="54684" x="6648450" y="3429000"/>
          <p14:tracePt t="54692" x="6664325" y="3429000"/>
          <p14:tracePt t="54700" x="6672263" y="3421063"/>
          <p14:tracePt t="54708" x="6688138" y="3413125"/>
          <p14:tracePt t="54716" x="6696075" y="3413125"/>
          <p14:tracePt t="54724" x="6704013" y="3413125"/>
          <p14:tracePt t="54732" x="6719888" y="3405188"/>
          <p14:tracePt t="54740" x="6735763" y="3405188"/>
          <p14:tracePt t="54748" x="6743700" y="3397250"/>
          <p14:tracePt t="54756" x="6777038" y="3397250"/>
          <p14:tracePt t="54764" x="6800850" y="3397250"/>
          <p14:tracePt t="54772" x="6832600" y="3389313"/>
          <p14:tracePt t="54780" x="6864350" y="3389313"/>
          <p14:tracePt t="54788" x="6904038" y="3389313"/>
          <p14:tracePt t="54796" x="6927850" y="3389313"/>
          <p14:tracePt t="54804" x="6951663" y="3389313"/>
          <p14:tracePt t="54812" x="6975475" y="3373438"/>
          <p14:tracePt t="54820" x="6999288" y="3373438"/>
          <p14:tracePt t="54828" x="7023100" y="3357563"/>
          <p14:tracePt t="54836" x="7038975" y="3357563"/>
          <p14:tracePt t="54844" x="7054850" y="3357563"/>
          <p14:tracePt t="54852" x="7070725" y="3357563"/>
          <p14:tracePt t="54860" x="7078663" y="3349625"/>
          <p14:tracePt t="54900" x="7086600" y="3349625"/>
          <p14:tracePt t="54916" x="7086600" y="3341688"/>
          <p14:tracePt t="54932" x="7094538" y="3341688"/>
          <p14:tracePt t="54940" x="7094538" y="3333750"/>
          <p14:tracePt t="54948" x="7110413" y="3333750"/>
          <p14:tracePt t="54956" x="7110413" y="3325813"/>
          <p14:tracePt t="54965" x="7118350" y="3317875"/>
          <p14:tracePt t="54972" x="7135813" y="3309938"/>
          <p14:tracePt t="54980" x="7143750" y="3302000"/>
          <p14:tracePt t="54988" x="7159625" y="3302000"/>
          <p14:tracePt t="54996" x="7175500" y="3302000"/>
          <p14:tracePt t="55004" x="7183438" y="3294063"/>
          <p14:tracePt t="55012" x="7199313" y="3286125"/>
          <p14:tracePt t="55020" x="7215188" y="3286125"/>
          <p14:tracePt t="55028" x="7231063" y="3278188"/>
          <p14:tracePt t="55036" x="7239000" y="3278188"/>
          <p14:tracePt t="55044" x="7246938" y="3278188"/>
          <p14:tracePt t="55052" x="7270750" y="3278188"/>
          <p14:tracePt t="55060" x="7278688" y="3270250"/>
          <p14:tracePt t="55068" x="7286625" y="3270250"/>
          <p14:tracePt t="55076" x="7294563" y="3270250"/>
          <p14:tracePt t="55084" x="7302500" y="3270250"/>
          <p14:tracePt t="55092" x="7310438" y="3270250"/>
          <p14:tracePt t="55124" x="7318375" y="3270250"/>
          <p14:tracePt t="55620" x="7326313" y="3270250"/>
          <p14:tracePt t="55644" x="7326313" y="3278188"/>
          <p14:tracePt t="55700" x="7342188" y="3278188"/>
          <p14:tracePt t="55724" x="7350125" y="3278188"/>
          <p14:tracePt t="55804" x="7358063" y="3278188"/>
          <p14:tracePt t="55812" x="7366000" y="3278188"/>
          <p14:tracePt t="55820" x="7381875" y="3278188"/>
          <p14:tracePt t="55828" x="7397750" y="3278188"/>
          <p14:tracePt t="55836" x="7405688" y="3278188"/>
          <p14:tracePt t="55844" x="7413625" y="3270250"/>
          <p14:tracePt t="55852" x="7437438" y="3270250"/>
          <p14:tracePt t="55860" x="7461250" y="3262313"/>
          <p14:tracePt t="55868" x="7477125" y="3262313"/>
          <p14:tracePt t="55882" x="7510463" y="3262313"/>
          <p14:tracePt t="55883" x="7534275" y="3262313"/>
          <p14:tracePt t="55892" x="7566025" y="3252788"/>
          <p14:tracePt t="55900" x="7597775" y="3252788"/>
          <p14:tracePt t="55908" x="7629525" y="3252788"/>
          <p14:tracePt t="55916" x="7661275" y="3252788"/>
          <p14:tracePt t="55924" x="7693025" y="3252788"/>
          <p14:tracePt t="55932" x="7716838" y="3252788"/>
          <p14:tracePt t="55940" x="7748588" y="3252788"/>
          <p14:tracePt t="55948" x="7764463" y="3252788"/>
          <p14:tracePt t="55956" x="7788275" y="3252788"/>
          <p14:tracePt t="55965" x="7804150" y="3252788"/>
          <p14:tracePt t="55972" x="7820025" y="3252788"/>
          <p14:tracePt t="55980" x="7835900" y="3262313"/>
          <p14:tracePt t="55988" x="7851775" y="3262313"/>
          <p14:tracePt t="56052" x="7851775" y="3270250"/>
          <p14:tracePt t="57356" x="7851775" y="3278188"/>
          <p14:tracePt t="57468" x="7851775" y="3286125"/>
          <p14:tracePt t="57484" x="7851775" y="3294063"/>
          <p14:tracePt t="58372" x="7843838" y="3294063"/>
          <p14:tracePt t="60492" x="7827963" y="3294063"/>
          <p14:tracePt t="60500" x="7812088" y="3262313"/>
          <p14:tracePt t="60508" x="7796213" y="3205163"/>
          <p14:tracePt t="60516" x="7764463" y="3149600"/>
          <p14:tracePt t="60524" x="7724775" y="3117850"/>
          <p14:tracePt t="60532" x="7693025" y="3094038"/>
          <p14:tracePt t="60540" x="7677150" y="3086100"/>
          <p14:tracePt t="60547" x="7645400" y="3078163"/>
          <p14:tracePt t="60556" x="7629525" y="3078163"/>
          <p14:tracePt t="60564" x="7605713" y="3070225"/>
          <p14:tracePt t="60572" x="7573963" y="3070225"/>
          <p14:tracePt t="60580" x="7550150" y="3070225"/>
          <p14:tracePt t="60588" x="7502525" y="3070225"/>
          <p14:tracePt t="60595" x="7437438" y="3070225"/>
          <p14:tracePt t="60604" x="7366000" y="3078163"/>
          <p14:tracePt t="60612" x="7302500" y="3086100"/>
          <p14:tracePt t="60620" x="7270750" y="3086100"/>
          <p14:tracePt t="60628" x="7246938" y="3086100"/>
          <p14:tracePt t="60636" x="7239000" y="3086100"/>
          <p14:tracePt t="60644" x="7223125" y="3086100"/>
          <p14:tracePt t="60652" x="7199313" y="3086100"/>
          <p14:tracePt t="60660" x="7199313" y="3078163"/>
          <p14:tracePt t="60668" x="7183438" y="3070225"/>
          <p14:tracePt t="60676" x="7167563" y="3070225"/>
          <p14:tracePt t="60684" x="7159625" y="3062288"/>
          <p14:tracePt t="60820" x="7159625" y="3054350"/>
          <p14:tracePt t="60828" x="7167563" y="3054350"/>
          <p14:tracePt t="61004" x="7167563" y="3046413"/>
          <p14:tracePt t="61012" x="7175500" y="3046413"/>
          <p14:tracePt t="61020" x="7175500" y="3038475"/>
          <p14:tracePt t="61060" x="7183438" y="3038475"/>
          <p14:tracePt t="61116" x="7191375" y="3046413"/>
          <p14:tracePt t="61124" x="7199313" y="3070225"/>
          <p14:tracePt t="61132" x="7215188" y="3109913"/>
          <p14:tracePt t="61140" x="7231063" y="3141663"/>
          <p14:tracePt t="61148" x="7254875" y="3181350"/>
          <p14:tracePt t="61156" x="7270750" y="3221038"/>
          <p14:tracePt t="61165" x="7302500" y="3278188"/>
          <p14:tracePt t="61172" x="7326313" y="3333750"/>
          <p14:tracePt t="61180" x="7342188" y="3389313"/>
          <p14:tracePt t="61188" x="7373938" y="3460750"/>
          <p14:tracePt t="61196" x="7389813" y="3516313"/>
          <p14:tracePt t="61204" x="7413625" y="3571875"/>
          <p14:tracePt t="61212" x="7429500" y="3636963"/>
          <p14:tracePt t="61220" x="7453313" y="3684588"/>
          <p14:tracePt t="61228" x="7461250" y="3724275"/>
          <p14:tracePt t="61236" x="7477125" y="3771900"/>
          <p14:tracePt t="61244" x="7485063" y="3795713"/>
          <p14:tracePt t="61252" x="7502525" y="3827463"/>
          <p14:tracePt t="61260" x="7502525" y="3851275"/>
          <p14:tracePt t="61268" x="7510463" y="3859213"/>
          <p14:tracePt t="61276" x="7518400" y="3875088"/>
          <p14:tracePt t="61284" x="7526338" y="3875088"/>
          <p14:tracePt t="61292" x="7534275" y="3875088"/>
          <p14:tracePt t="61332" x="7542213" y="3875088"/>
          <p14:tracePt t="61348" x="7542213" y="3867150"/>
          <p14:tracePt t="61372" x="7542213" y="3859213"/>
          <p14:tracePt t="61484" x="7534275" y="3859213"/>
          <p14:tracePt t="61492" x="7526338" y="3859213"/>
          <p14:tracePt t="61500" x="7526338" y="3883025"/>
          <p14:tracePt t="61508" x="7510463" y="3906838"/>
          <p14:tracePt t="61516" x="7493000" y="3948113"/>
          <p14:tracePt t="61524" x="7461250" y="3971925"/>
          <p14:tracePt t="61532" x="7429500" y="4011613"/>
          <p14:tracePt t="61540" x="7413625" y="4027488"/>
          <p14:tracePt t="61549" x="7381875" y="4067175"/>
          <p14:tracePt t="61556" x="7350125" y="4098925"/>
          <p14:tracePt t="61565" x="7326313" y="4138613"/>
          <p14:tracePt t="61572" x="7286625" y="4178300"/>
          <p14:tracePt t="61580" x="7246938" y="4194175"/>
          <p14:tracePt t="61588" x="7207250" y="4225925"/>
          <p14:tracePt t="61596" x="7183438" y="4249738"/>
          <p14:tracePt t="61604" x="7143750" y="4281488"/>
          <p14:tracePt t="61612" x="7118350" y="4291013"/>
          <p14:tracePt t="61620" x="7094538" y="4306888"/>
          <p14:tracePt t="61628" x="7078663" y="4314825"/>
          <p14:tracePt t="61636" x="7078663" y="4322763"/>
          <p14:tracePt t="61644" x="7070725" y="4322763"/>
          <p14:tracePt t="61652" x="7070725" y="4330700"/>
          <p14:tracePt t="61780" x="7070725" y="4338638"/>
          <p14:tracePt t="61804" x="7078663" y="4346575"/>
          <p14:tracePt t="61812" x="7078663" y="4362450"/>
          <p14:tracePt t="61820" x="7086600" y="4370388"/>
          <p14:tracePt t="61828" x="7094538" y="4378325"/>
          <p14:tracePt t="61836" x="7094538" y="4402138"/>
          <p14:tracePt t="61844" x="7094538" y="4418013"/>
          <p14:tracePt t="61852" x="7102475" y="4433888"/>
          <p14:tracePt t="61860" x="7102475" y="4465638"/>
          <p14:tracePt t="61868" x="7102475" y="4481513"/>
          <p14:tracePt t="61882" x="7102475" y="4513263"/>
          <p14:tracePt t="61884" x="7110413" y="4545013"/>
          <p14:tracePt t="61892" x="7118350" y="4584700"/>
          <p14:tracePt t="61900" x="7118350" y="4616450"/>
          <p14:tracePt t="61908" x="7118350" y="4641850"/>
          <p14:tracePt t="61916" x="7126288" y="4681538"/>
          <p14:tracePt t="61924" x="7126288" y="4705350"/>
          <p14:tracePt t="61932" x="7135813" y="4729163"/>
          <p14:tracePt t="61940" x="7135813" y="4752975"/>
          <p14:tracePt t="61948" x="7135813" y="4776788"/>
          <p14:tracePt t="61956" x="7135813" y="4792663"/>
          <p14:tracePt t="61964" x="7135813" y="4816475"/>
          <p14:tracePt t="61972" x="7135813" y="4840288"/>
          <p14:tracePt t="61980" x="7135813" y="4856163"/>
          <p14:tracePt t="61988" x="7135813" y="4879975"/>
          <p14:tracePt t="61996" x="7135813" y="4895850"/>
          <p14:tracePt t="62004" x="7135813" y="4903788"/>
          <p14:tracePt t="62012" x="7135813" y="4911725"/>
          <p14:tracePt t="62020" x="7135813" y="4927600"/>
          <p14:tracePt t="62036" x="7143750" y="4935538"/>
          <p14:tracePt t="62044" x="7143750" y="4943475"/>
          <p14:tracePt t="62052" x="7143750" y="4951413"/>
          <p14:tracePt t="62092" x="7143750" y="4959350"/>
          <p14:tracePt t="62156" x="7143750" y="4967288"/>
          <p14:tracePt t="62236" x="7143750" y="4976813"/>
          <p14:tracePt t="62244" x="7135813" y="4976813"/>
          <p14:tracePt t="62252" x="7135813" y="4984750"/>
          <p14:tracePt t="62300" x="7126288" y="4984750"/>
          <p14:tracePt t="62316" x="7126288" y="4976813"/>
          <p14:tracePt t="62364" x="7126288" y="4967288"/>
          <p14:tracePt t="62372" x="7126288" y="4943475"/>
          <p14:tracePt t="62380" x="7143750" y="4943475"/>
          <p14:tracePt t="62388" x="7159625" y="4935538"/>
          <p14:tracePt t="62396" x="7183438" y="4927600"/>
          <p14:tracePt t="62404" x="7215188" y="4911725"/>
          <p14:tracePt t="62412" x="7262813" y="4879975"/>
          <p14:tracePt t="62420" x="7326313" y="4848225"/>
          <p14:tracePt t="62428" x="7413625" y="4808538"/>
          <p14:tracePt t="62436" x="7485063" y="4760913"/>
          <p14:tracePt t="62444" x="7558088" y="4713288"/>
          <p14:tracePt t="62452" x="7629525" y="4649788"/>
          <p14:tracePt t="62460" x="7685088" y="4568825"/>
          <p14:tracePt t="62468" x="7716838" y="4505325"/>
          <p14:tracePt t="62476" x="7756525" y="4425950"/>
          <p14:tracePt t="62484" x="7780338" y="4354513"/>
          <p14:tracePt t="62492" x="7820025" y="4265613"/>
          <p14:tracePt t="62500" x="7843838" y="4194175"/>
          <p14:tracePt t="62508" x="7877175" y="4114800"/>
          <p14:tracePt t="62516" x="7893050" y="4051300"/>
          <p14:tracePt t="62524" x="7908925" y="3979863"/>
          <p14:tracePt t="62532" x="7924800" y="3914775"/>
          <p14:tracePt t="62540" x="7924800" y="3875088"/>
          <p14:tracePt t="62548" x="7932738" y="3827463"/>
          <p14:tracePt t="62556" x="7940675" y="3795713"/>
          <p14:tracePt t="62564" x="7948613" y="3771900"/>
          <p14:tracePt t="62572" x="7956550" y="3748088"/>
          <p14:tracePt t="62580" x="7964488" y="3716338"/>
          <p14:tracePt t="62588" x="7964488" y="3692525"/>
          <p14:tracePt t="62596" x="7972425" y="3660775"/>
          <p14:tracePt t="62604" x="7980363" y="3629025"/>
          <p14:tracePt t="62612" x="7996238" y="3587750"/>
          <p14:tracePt t="62620" x="8004175" y="3548063"/>
          <p14:tracePt t="62628" x="8027988" y="3484563"/>
          <p14:tracePt t="62636" x="8035925" y="3444875"/>
          <p14:tracePt t="62644" x="8051800" y="3397250"/>
          <p14:tracePt t="62652" x="8059738" y="3349625"/>
          <p14:tracePt t="62660" x="8067675" y="3317875"/>
          <p14:tracePt t="62668" x="8067675" y="3294063"/>
          <p14:tracePt t="62676" x="8067675" y="3278188"/>
          <p14:tracePt t="62684" x="8067675" y="3262313"/>
          <p14:tracePt t="62692" x="8067675" y="3244850"/>
          <p14:tracePt t="62700" x="8067675" y="3228975"/>
          <p14:tracePt t="62708" x="8067675" y="3221038"/>
          <p14:tracePt t="62716" x="8067675" y="3213100"/>
          <p14:tracePt t="62724" x="8067675" y="3205163"/>
          <p14:tracePt t="62748" x="8067675" y="3197225"/>
          <p14:tracePt t="64284" x="8075613" y="3189288"/>
          <p14:tracePt t="64292" x="8091488" y="3189288"/>
          <p14:tracePt t="64300" x="8099425" y="3173413"/>
          <p14:tracePt t="64308" x="8115300" y="3173413"/>
          <p14:tracePt t="66404" x="8115300" y="3165475"/>
          <p14:tracePt t="66460" x="8107363" y="3165475"/>
          <p14:tracePt t="66468" x="8099425" y="3165475"/>
          <p14:tracePt t="66484" x="8091488" y="3165475"/>
          <p14:tracePt t="66492" x="8083550" y="3165475"/>
          <p14:tracePt t="67428" x="8083550" y="3173413"/>
          <p14:tracePt t="67444" x="8083550" y="3189288"/>
          <p14:tracePt t="67500" x="8083550" y="3197225"/>
          <p14:tracePt t="67532" x="8091488" y="3197225"/>
          <p14:tracePt t="67564" x="8099425" y="3205163"/>
          <p14:tracePt t="67572" x="8099425" y="3213100"/>
          <p14:tracePt t="67580" x="8099425" y="3221038"/>
          <p14:tracePt t="67596" x="8099425" y="3228975"/>
          <p14:tracePt t="67604" x="8099425" y="3236913"/>
          <p14:tracePt t="67612" x="8099425" y="3244850"/>
          <p14:tracePt t="67620" x="8099425" y="3252788"/>
          <p14:tracePt t="67628" x="8099425" y="3262313"/>
          <p14:tracePt t="67636" x="8099425" y="3270250"/>
          <p14:tracePt t="67652" x="8099425" y="3278188"/>
          <p14:tracePt t="67740" x="8107363" y="3278188"/>
          <p14:tracePt t="67764" x="8115300" y="3270250"/>
          <p14:tracePt t="67804" x="8123238" y="3270250"/>
          <p14:tracePt t="67844" x="8123238" y="3286125"/>
          <p14:tracePt t="67852" x="8139113" y="3309938"/>
          <p14:tracePt t="67860" x="8154988" y="3333750"/>
          <p14:tracePt t="67868" x="8154988" y="3357563"/>
          <p14:tracePt t="67876" x="8162925" y="3397250"/>
          <p14:tracePt t="67897" x="8186738" y="3452813"/>
          <p14:tracePt t="67900" x="8202613" y="3492500"/>
          <p14:tracePt t="67908" x="8226425" y="3540125"/>
          <p14:tracePt t="67915" x="8243888" y="3571875"/>
          <p14:tracePt t="67924" x="8267700" y="3613150"/>
          <p14:tracePt t="67932" x="8283575" y="3636963"/>
          <p14:tracePt t="67940" x="8291513" y="3660775"/>
          <p14:tracePt t="67947" x="8307388" y="3676650"/>
          <p14:tracePt t="67956" x="8323263" y="3684588"/>
          <p14:tracePt t="67964" x="8339138" y="3708400"/>
          <p14:tracePt t="67972" x="8362950" y="3716338"/>
          <p14:tracePt t="67981" x="8386763" y="3732213"/>
          <p14:tracePt t="67988" x="8410575" y="3740150"/>
          <p14:tracePt t="67996" x="8442325" y="3763963"/>
          <p14:tracePt t="68004" x="8474075" y="3779838"/>
          <p14:tracePt t="68012" x="8489950" y="3787775"/>
          <p14:tracePt t="68020" x="8513763" y="3795713"/>
          <p14:tracePt t="68028" x="8537575" y="3803650"/>
          <p14:tracePt t="68036" x="8553450" y="3811588"/>
          <p14:tracePt t="68044" x="8585200" y="3811588"/>
          <p14:tracePt t="68052" x="8634413" y="3827463"/>
          <p14:tracePt t="68060" x="8650288" y="3835400"/>
          <p14:tracePt t="68068" x="8682038" y="3843338"/>
          <p14:tracePt t="68076" x="8713788" y="3843338"/>
          <p14:tracePt t="68084" x="8761413" y="3851275"/>
          <p14:tracePt t="68092" x="8785225" y="3859213"/>
          <p14:tracePt t="68100" x="8824913" y="3867150"/>
          <p14:tracePt t="68108" x="8864600" y="3867150"/>
          <p14:tracePt t="68116" x="8920163" y="3883025"/>
          <p14:tracePt t="68124" x="8959850" y="3890963"/>
          <p14:tracePt t="68131" x="9032875" y="3906838"/>
          <p14:tracePt t="68148" x="9072563" y="3906838"/>
          <p14:tracePt t="68156" x="9128125" y="3922713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슬라이드 번호 개체 틀 3">
            <a:extLst>
              <a:ext uri="{FF2B5EF4-FFF2-40B4-BE49-F238E27FC236}">
                <a16:creationId xmlns:a16="http://schemas.microsoft.com/office/drawing/2014/main" id="{C7488D7E-7246-46D8-B3A8-D78F842B0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01D023-E808-4201-8A9E-FD8DF526A87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68613" name="그림 1">
            <a:extLst>
              <a:ext uri="{FF2B5EF4-FFF2-40B4-BE49-F238E27FC236}">
                <a16:creationId xmlns:a16="http://schemas.microsoft.com/office/drawing/2014/main" id="{B6494EDE-3283-4807-B7D7-DB27ED280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575"/>
            <a:ext cx="5774179" cy="352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7FD564-3C50-4C34-A255-861C3CC3D96B}"/>
              </a:ext>
            </a:extLst>
          </p:cNvPr>
          <p:cNvSpPr txBox="1">
            <a:spLocks/>
          </p:cNvSpPr>
          <p:nvPr/>
        </p:nvSpPr>
        <p:spPr>
          <a:xfrm>
            <a:off x="250825" y="981075"/>
            <a:ext cx="7921575" cy="10080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식별자의 종류 사례 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03C6BD-A975-4404-8F13-744772A5516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532"/>
    </mc:Choice>
    <mc:Fallback>
      <p:transition spd="slow" advTm="91532"/>
    </mc:Fallback>
  </mc:AlternateContent>
  <p:extLst>
    <p:ext uri="{3A86A75C-4F4B-4683-9AE1-C65F6400EC91}">
      <p14:laserTraceLst xmlns:p14="http://schemas.microsoft.com/office/powerpoint/2010/main">
        <p14:tracePtLst>
          <p14:tracePt t="729" x="9001125" y="3516313"/>
          <p14:tracePt t="738" x="8872538" y="3516313"/>
          <p14:tracePt t="745" x="8737600" y="3516313"/>
          <p14:tracePt t="754" x="8626475" y="3516313"/>
          <p14:tracePt t="761" x="8497888" y="3516313"/>
          <p14:tracePt t="770" x="8370888" y="3500438"/>
          <p14:tracePt t="779" x="8259763" y="3484563"/>
          <p14:tracePt t="786" x="8162925" y="3484563"/>
          <p14:tracePt t="794" x="8075613" y="3476625"/>
          <p14:tracePt t="801" x="7980363" y="3476625"/>
          <p14:tracePt t="810" x="7908925" y="3476625"/>
          <p14:tracePt t="818" x="7851775" y="3468688"/>
          <p14:tracePt t="825" x="7812088" y="3468688"/>
          <p14:tracePt t="834" x="7764463" y="3468688"/>
          <p14:tracePt t="842" x="7740650" y="3468688"/>
          <p14:tracePt t="850" x="7716838" y="3468688"/>
          <p14:tracePt t="898" x="7716838" y="3460750"/>
          <p14:tracePt t="2674" x="7708900" y="3460750"/>
          <p14:tracePt t="2714" x="7700963" y="3460750"/>
          <p14:tracePt t="2729" x="7693025" y="3468688"/>
          <p14:tracePt t="2745" x="7685088" y="3468688"/>
          <p14:tracePt t="2754" x="7677150" y="3468688"/>
          <p14:tracePt t="2801" x="7669213" y="3476625"/>
          <p14:tracePt t="2810" x="7661275" y="3476625"/>
          <p14:tracePt t="2818" x="7653338" y="3476625"/>
          <p14:tracePt t="2834" x="7637463" y="3476625"/>
          <p14:tracePt t="2842" x="7613650" y="3468688"/>
          <p14:tracePt t="2850" x="7566025" y="3444875"/>
          <p14:tracePt t="2858" x="7518400" y="3405188"/>
          <p14:tracePt t="2866" x="7477125" y="3365500"/>
          <p14:tracePt t="2874" x="7429500" y="3317875"/>
          <p14:tracePt t="2882" x="7381875" y="3262313"/>
          <p14:tracePt t="2890" x="7358063" y="3236913"/>
          <p14:tracePt t="2898" x="7342188" y="3221038"/>
          <p14:tracePt t="2906" x="7318375" y="3213100"/>
          <p14:tracePt t="3290" x="7318375" y="3236913"/>
          <p14:tracePt t="3298" x="7302500" y="3244850"/>
          <p14:tracePt t="3305" x="7286625" y="3262313"/>
          <p14:tracePt t="3314" x="7278688" y="3302000"/>
          <p14:tracePt t="3321" x="7270750" y="3325813"/>
          <p14:tracePt t="3329" x="7262813" y="3341688"/>
          <p14:tracePt t="3338" x="7262813" y="3349625"/>
          <p14:tracePt t="3345" x="7262813" y="3357563"/>
          <p14:tracePt t="3354" x="7254875" y="3357563"/>
          <p14:tracePt t="3370" x="7246938" y="3357563"/>
          <p14:tracePt t="3394" x="7231063" y="3365500"/>
          <p14:tracePt t="3410" x="7231063" y="3373438"/>
          <p14:tracePt t="3418" x="7223125" y="3373438"/>
          <p14:tracePt t="3434" x="7215188" y="3381375"/>
          <p14:tracePt t="3458" x="7207250" y="3381375"/>
          <p14:tracePt t="3466" x="7207250" y="3389313"/>
          <p14:tracePt t="3481" x="7207250" y="3397250"/>
          <p14:tracePt t="3490" x="7199313" y="3397250"/>
          <p14:tracePt t="3506" x="7199313" y="3405188"/>
          <p14:tracePt t="3514" x="7183438" y="3405188"/>
          <p14:tracePt t="3538" x="7183438" y="3413125"/>
          <p14:tracePt t="3545" x="7175500" y="3413125"/>
          <p14:tracePt t="3561" x="7167563" y="3413125"/>
          <p14:tracePt t="3569" x="7167563" y="3421063"/>
          <p14:tracePt t="3586" x="7159625" y="3429000"/>
          <p14:tracePt t="3594" x="7151688" y="3436938"/>
          <p14:tracePt t="3610" x="7143750" y="3444875"/>
          <p14:tracePt t="3618" x="7135813" y="3452813"/>
          <p14:tracePt t="3625" x="7118350" y="3460750"/>
          <p14:tracePt t="3633" x="7110413" y="3468688"/>
          <p14:tracePt t="3642" x="7102475" y="3476625"/>
          <p14:tracePt t="3650" x="7078663" y="3492500"/>
          <p14:tracePt t="3658" x="7070725" y="3508375"/>
          <p14:tracePt t="3666" x="7054850" y="3524250"/>
          <p14:tracePt t="3674" x="7031038" y="3532188"/>
          <p14:tracePt t="3682" x="7015163" y="3548063"/>
          <p14:tracePt t="3690" x="6991350" y="3563938"/>
          <p14:tracePt t="3697" x="6975475" y="3571875"/>
          <p14:tracePt t="3705" x="6959600" y="3587750"/>
          <p14:tracePt t="3713" x="6943725" y="3595688"/>
          <p14:tracePt t="3721" x="6935788" y="3605213"/>
          <p14:tracePt t="3729" x="6927850" y="3613150"/>
          <p14:tracePt t="3737" x="6919913" y="3629025"/>
          <p14:tracePt t="3745" x="6904038" y="3636963"/>
          <p14:tracePt t="3753" x="6896100" y="3652838"/>
          <p14:tracePt t="3761" x="6880225" y="3660775"/>
          <p14:tracePt t="3770" x="6872288" y="3684588"/>
          <p14:tracePt t="3778" x="6864350" y="3692525"/>
          <p14:tracePt t="3785" x="6864350" y="3708400"/>
          <p14:tracePt t="3794" x="6856413" y="3716338"/>
          <p14:tracePt t="3801" x="6840538" y="3724275"/>
          <p14:tracePt t="3810" x="6824663" y="3740150"/>
          <p14:tracePt t="3817" x="6824663" y="3748088"/>
          <p14:tracePt t="3826" x="6816725" y="3771900"/>
          <p14:tracePt t="3833" x="6800850" y="3779838"/>
          <p14:tracePt t="3842" x="6792913" y="3787775"/>
          <p14:tracePt t="3850" x="6777038" y="3803650"/>
          <p14:tracePt t="3857" x="6769100" y="3819525"/>
          <p14:tracePt t="3866" x="6759575" y="3827463"/>
          <p14:tracePt t="3874" x="6743700" y="3827463"/>
          <p14:tracePt t="3882" x="6735763" y="3819525"/>
          <p14:tracePt t="3890" x="6719888" y="3811588"/>
          <p14:tracePt t="3898" x="6688138" y="3779838"/>
          <p14:tracePt t="3906" x="6672263" y="3756025"/>
          <p14:tracePt t="3914" x="6672263" y="3732213"/>
          <p14:tracePt t="3921" x="6656388" y="3700463"/>
          <p14:tracePt t="3929" x="6656388" y="3652838"/>
          <p14:tracePt t="4282" x="6640513" y="3644900"/>
          <p14:tracePt t="4290" x="6632575" y="3644900"/>
          <p14:tracePt t="4306" x="6632575" y="3629025"/>
          <p14:tracePt t="4322" x="6632575" y="3636963"/>
          <p14:tracePt t="4386" x="6632575" y="3644900"/>
          <p14:tracePt t="4418" x="6624638" y="3629025"/>
          <p14:tracePt t="4442" x="6624638" y="3636963"/>
          <p14:tracePt t="4450" x="6624638" y="3652838"/>
          <p14:tracePt t="4457" x="6624638" y="3668713"/>
          <p14:tracePt t="4465" x="6624638" y="3684588"/>
          <p14:tracePt t="4481" x="6624638" y="3700463"/>
          <p14:tracePt t="4489" x="6624638" y="3708400"/>
          <p14:tracePt t="4506" x="6624638" y="3724275"/>
          <p14:tracePt t="4530" x="6616700" y="3724275"/>
          <p14:tracePt t="4778" x="6616700" y="3732213"/>
          <p14:tracePt t="4810" x="6616700" y="3740150"/>
          <p14:tracePt t="4866" x="6616700" y="3748088"/>
          <p14:tracePt t="4882" x="6616700" y="3756025"/>
          <p14:tracePt t="5338" x="6616700" y="3763963"/>
          <p14:tracePt t="5345" x="6616700" y="3771900"/>
          <p14:tracePt t="5370" x="6616700" y="3779838"/>
          <p14:tracePt t="5682" x="6624638" y="3779838"/>
          <p14:tracePt t="5706" x="6624638" y="3787775"/>
          <p14:tracePt t="5713" x="6640513" y="3787775"/>
          <p14:tracePt t="5738" x="6648450" y="3795713"/>
          <p14:tracePt t="5746" x="6656388" y="3795713"/>
          <p14:tracePt t="5754" x="6664325" y="3795713"/>
          <p14:tracePt t="5770" x="6672263" y="3795713"/>
          <p14:tracePt t="5794" x="6680200" y="3795713"/>
          <p14:tracePt t="6178" x="6688138" y="3795713"/>
          <p14:tracePt t="6186" x="6688138" y="3803650"/>
          <p14:tracePt t="6235" x="6696075" y="3803650"/>
          <p14:tracePt t="6426" x="6696075" y="3811588"/>
          <p14:tracePt t="6442" x="6688138" y="3811588"/>
          <p14:tracePt t="6458" x="6680200" y="3827463"/>
          <p14:tracePt t="6474" x="6672263" y="3835400"/>
          <p14:tracePt t="6481" x="6664325" y="3851275"/>
          <p14:tracePt t="6490" x="6656388" y="3859213"/>
          <p14:tracePt t="6497" x="6632575" y="3875088"/>
          <p14:tracePt t="6506" x="6616700" y="3890963"/>
          <p14:tracePt t="6513" x="6592888" y="3906838"/>
          <p14:tracePt t="6521" x="6561138" y="3922713"/>
          <p14:tracePt t="6529" x="6537325" y="3938588"/>
          <p14:tracePt t="6537" x="6513513" y="3956050"/>
          <p14:tracePt t="6546" x="6481763" y="3971925"/>
          <p14:tracePt t="6554" x="6457950" y="3987800"/>
          <p14:tracePt t="6561" x="6434138" y="3995738"/>
          <p14:tracePt t="6570" x="6392863" y="4011613"/>
          <p14:tracePt t="6578" x="6369050" y="4019550"/>
          <p14:tracePt t="6585" x="6345238" y="4035425"/>
          <p14:tracePt t="6593" x="6305550" y="4043363"/>
          <p14:tracePt t="6602" x="6297613" y="4051300"/>
          <p14:tracePt t="6609" x="6265863" y="4067175"/>
          <p14:tracePt t="6618" x="6242050" y="4075113"/>
          <p14:tracePt t="6625" x="6226175" y="4075113"/>
          <p14:tracePt t="6634" x="6210300" y="4083050"/>
          <p14:tracePt t="6642" x="6186488" y="4083050"/>
          <p14:tracePt t="6650" x="6170613" y="4090988"/>
          <p14:tracePt t="6658" x="6154738" y="4090988"/>
          <p14:tracePt t="6666" x="6138863" y="4090988"/>
          <p14:tracePt t="6673" x="6130925" y="4090988"/>
          <p14:tracePt t="6682" x="6122988" y="4090988"/>
          <p14:tracePt t="6689" x="6115050" y="4090988"/>
          <p14:tracePt t="6698" x="6099175" y="4090988"/>
          <p14:tracePt t="6714" x="6091238" y="4090988"/>
          <p14:tracePt t="6721" x="6083300" y="4090988"/>
          <p14:tracePt t="6729" x="6075363" y="4090988"/>
          <p14:tracePt t="6737" x="6059488" y="4090988"/>
          <p14:tracePt t="6745" x="6051550" y="4083050"/>
          <p14:tracePt t="6753" x="6043613" y="4083050"/>
          <p14:tracePt t="6761" x="6026150" y="4075113"/>
          <p14:tracePt t="6770" x="6018213" y="4067175"/>
          <p14:tracePt t="6779" x="6002338" y="4067175"/>
          <p14:tracePt t="6786" x="5986463" y="4059238"/>
          <p14:tracePt t="6793" x="5962650" y="4051300"/>
          <p14:tracePt t="6802" x="5946775" y="4043363"/>
          <p14:tracePt t="6810" x="5922963" y="4035425"/>
          <p14:tracePt t="6818" x="5907088" y="4027488"/>
          <p14:tracePt t="6825" x="5883275" y="4027488"/>
          <p14:tracePt t="6834" x="5851525" y="4019550"/>
          <p14:tracePt t="6842" x="5835650" y="4019550"/>
          <p14:tracePt t="6850" x="5811838" y="4011613"/>
          <p14:tracePt t="6858" x="5788025" y="3995738"/>
          <p14:tracePt t="6865" x="5780088" y="3995738"/>
          <p14:tracePt t="6873" x="5764213" y="3995738"/>
          <p14:tracePt t="6882" x="5748338" y="3995738"/>
          <p14:tracePt t="6889" x="5732463" y="3995738"/>
          <p14:tracePt t="6897" x="5724525" y="3995738"/>
          <p14:tracePt t="6905" x="5716588" y="3995738"/>
          <p14:tracePt t="6913" x="5708650" y="3995738"/>
          <p14:tracePt t="6922" x="5700713" y="3995738"/>
          <p14:tracePt t="6929" x="5684838" y="3995738"/>
          <p14:tracePt t="6938" x="5667375" y="3995738"/>
          <p14:tracePt t="6945" x="5643563" y="3995738"/>
          <p14:tracePt t="6953" x="5627688" y="3995738"/>
          <p14:tracePt t="6961" x="5611813" y="3995738"/>
          <p14:tracePt t="6979" x="5588000" y="3995738"/>
          <p14:tracePt t="6986" x="5572125" y="3995738"/>
          <p14:tracePt t="7002" x="5564188" y="3995738"/>
          <p14:tracePt t="7122" x="5564188" y="3987800"/>
          <p14:tracePt t="7233" x="5556250" y="3995738"/>
          <p14:tracePt t="7250" x="5548313" y="4011613"/>
          <p14:tracePt t="7257" x="5540375" y="4011613"/>
          <p14:tracePt t="7266" x="5524500" y="4011613"/>
          <p14:tracePt t="7274" x="5524500" y="4027488"/>
          <p14:tracePt t="7282" x="5516563" y="4027488"/>
          <p14:tracePt t="7290" x="5508625" y="4027488"/>
          <p14:tracePt t="7297" x="5492750" y="4035425"/>
          <p14:tracePt t="7305" x="5492750" y="4043363"/>
          <p14:tracePt t="7314" x="5484813" y="4043363"/>
          <p14:tracePt t="7338" x="5468938" y="4043363"/>
          <p14:tracePt t="7394" x="5461000" y="4035425"/>
          <p14:tracePt t="7410" x="5461000" y="4027488"/>
          <p14:tracePt t="7418" x="5453063" y="4019550"/>
          <p14:tracePt t="7425" x="5445125" y="4019550"/>
          <p14:tracePt t="7434" x="5445125" y="4003675"/>
          <p14:tracePt t="7449" x="5437188" y="3987800"/>
          <p14:tracePt t="7457" x="5437188" y="3971925"/>
          <p14:tracePt t="7474" x="5437188" y="3956050"/>
          <p14:tracePt t="7482" x="5429250" y="3948113"/>
          <p14:tracePt t="7489" x="5429250" y="3930650"/>
          <p14:tracePt t="7498" x="5429250" y="3914775"/>
          <p14:tracePt t="7506" x="5421313" y="3906838"/>
          <p14:tracePt t="7513" x="5421313" y="3898900"/>
          <p14:tracePt t="7521" x="5421313" y="3883025"/>
          <p14:tracePt t="7530" x="5421313" y="3875088"/>
          <p14:tracePt t="7537" x="5421313" y="3867150"/>
          <p14:tracePt t="7545" x="5421313" y="3859213"/>
          <p14:tracePt t="7562" x="5421313" y="3843338"/>
          <p14:tracePt t="7578" x="5421313" y="3835400"/>
          <p14:tracePt t="7586" x="5421313" y="3827463"/>
          <p14:tracePt t="7594" x="5421313" y="3819525"/>
          <p14:tracePt t="7610" x="5421313" y="3811588"/>
          <p14:tracePt t="7617" x="5421313" y="3803650"/>
          <p14:tracePt t="7625" x="5421313" y="3795713"/>
          <p14:tracePt t="7642" x="5421313" y="3787775"/>
          <p14:tracePt t="7650" x="5421313" y="3779838"/>
          <p14:tracePt t="7658" x="5421313" y="3763963"/>
          <p14:tracePt t="7674" x="5421313" y="3748088"/>
          <p14:tracePt t="7682" x="5429250" y="3740150"/>
          <p14:tracePt t="7689" x="5437188" y="3732213"/>
          <p14:tracePt t="7697" x="5445125" y="3716338"/>
          <p14:tracePt t="7706" x="5453063" y="3708400"/>
          <p14:tracePt t="7713" x="5461000" y="3692525"/>
          <p14:tracePt t="7722" x="5468938" y="3684588"/>
          <p14:tracePt t="7729" x="5484813" y="3668713"/>
          <p14:tracePt t="7737" x="5492750" y="3660775"/>
          <p14:tracePt t="7745" x="5508625" y="3652838"/>
          <p14:tracePt t="7753" x="5524500" y="3636963"/>
          <p14:tracePt t="7762" x="5548313" y="3621088"/>
          <p14:tracePt t="7770" x="5564188" y="3613150"/>
          <p14:tracePt t="7778" x="5580063" y="3605213"/>
          <p14:tracePt t="7786" x="5603875" y="3587750"/>
          <p14:tracePt t="7794" x="5635625" y="3571875"/>
          <p14:tracePt t="7802" x="5659438" y="3563938"/>
          <p14:tracePt t="7809" x="5684838" y="3540125"/>
          <p14:tracePt t="7818" x="5732463" y="3524250"/>
          <p14:tracePt t="7825" x="5764213" y="3508375"/>
          <p14:tracePt t="7833" x="5795963" y="3500438"/>
          <p14:tracePt t="7841" x="5835650" y="3484563"/>
          <p14:tracePt t="7850" x="5867400" y="3460750"/>
          <p14:tracePt t="7857" x="5907088" y="3444875"/>
          <p14:tracePt t="7865" x="5938838" y="3429000"/>
          <p14:tracePt t="7873" x="5978525" y="3421063"/>
          <p14:tracePt t="7881" x="6010275" y="3405188"/>
          <p14:tracePt t="7889" x="6051550" y="3389313"/>
          <p14:tracePt t="7898" x="6075363" y="3373438"/>
          <p14:tracePt t="7905" x="6115050" y="3365500"/>
          <p14:tracePt t="7913" x="6146800" y="3357563"/>
          <p14:tracePt t="7922" x="6178550" y="3349625"/>
          <p14:tracePt t="7929" x="6226175" y="3333750"/>
          <p14:tracePt t="7938" x="6257925" y="3325813"/>
          <p14:tracePt t="7945" x="6297613" y="3325813"/>
          <p14:tracePt t="7954" x="6329363" y="3325813"/>
          <p14:tracePt t="7962" x="6361113" y="3325813"/>
          <p14:tracePt t="7979" x="6418263" y="3325813"/>
          <p14:tracePt t="7986" x="6442075" y="3325813"/>
          <p14:tracePt t="7994" x="6465888" y="3325813"/>
          <p14:tracePt t="8002" x="6497638" y="3325813"/>
          <p14:tracePt t="8009" x="6537325" y="3325813"/>
          <p14:tracePt t="8018" x="6577013" y="3325813"/>
          <p14:tracePt t="8026" x="6616700" y="3333750"/>
          <p14:tracePt t="8034" x="6672263" y="3341688"/>
          <p14:tracePt t="8042" x="6719888" y="3349625"/>
          <p14:tracePt t="8049" x="6751638" y="3365500"/>
          <p14:tracePt t="8058" x="6792913" y="3373438"/>
          <p14:tracePt t="8066" x="6824663" y="3389313"/>
          <p14:tracePt t="8074" x="6840538" y="3405188"/>
          <p14:tracePt t="8081" x="6864350" y="3421063"/>
          <p14:tracePt t="8089" x="6888163" y="3436938"/>
          <p14:tracePt t="8098" x="6904038" y="3452813"/>
          <p14:tracePt t="8105" x="6904038" y="3468688"/>
          <p14:tracePt t="8113" x="6919913" y="3492500"/>
          <p14:tracePt t="8121" x="6935788" y="3524250"/>
          <p14:tracePt t="8129" x="6935788" y="3540125"/>
          <p14:tracePt t="8138" x="6943725" y="3563938"/>
          <p14:tracePt t="8145" x="6959600" y="3587750"/>
          <p14:tracePt t="8154" x="6959600" y="3613150"/>
          <p14:tracePt t="8162" x="6967538" y="3629025"/>
          <p14:tracePt t="8170" x="6975475" y="3652838"/>
          <p14:tracePt t="8178" x="6975475" y="3660775"/>
          <p14:tracePt t="8185" x="6975475" y="3668713"/>
          <p14:tracePt t="8194" x="6975475" y="3676650"/>
          <p14:tracePt t="8201" x="6975475" y="3684588"/>
          <p14:tracePt t="8209" x="6975475" y="3692525"/>
          <p14:tracePt t="8218" x="6975475" y="3708400"/>
          <p14:tracePt t="8226" x="6975475" y="3716338"/>
          <p14:tracePt t="8234" x="6967538" y="3732213"/>
          <p14:tracePt t="8242" x="6967538" y="3740150"/>
          <p14:tracePt t="8250" x="6959600" y="3748088"/>
          <p14:tracePt t="8257" x="6959600" y="3756025"/>
          <p14:tracePt t="8266" x="6959600" y="3763963"/>
          <p14:tracePt t="8274" x="6959600" y="3771900"/>
          <p14:tracePt t="8282" x="6959600" y="3779838"/>
          <p14:tracePt t="8289" x="6951663" y="3779838"/>
          <p14:tracePt t="8297" x="6951663" y="3787775"/>
          <p14:tracePt t="8322" x="6943725" y="3795713"/>
          <p14:tracePt t="8345" x="6943725" y="3803650"/>
          <p14:tracePt t="8354" x="6935788" y="3811588"/>
          <p14:tracePt t="8370" x="6927850" y="3811588"/>
          <p14:tracePt t="8378" x="6927850" y="3819525"/>
          <p14:tracePt t="8386" x="6919913" y="3819525"/>
          <p14:tracePt t="8394" x="6919913" y="3827463"/>
          <p14:tracePt t="8402" x="6911975" y="3827463"/>
          <p14:tracePt t="8410" x="6904038" y="3835400"/>
          <p14:tracePt t="8417" x="6896100" y="3843338"/>
          <p14:tracePt t="8434" x="6888163" y="3851275"/>
          <p14:tracePt t="8442" x="6888163" y="3859213"/>
          <p14:tracePt t="8450" x="6880225" y="3867150"/>
          <p14:tracePt t="8457" x="6872288" y="3875088"/>
          <p14:tracePt t="8474" x="6864350" y="3890963"/>
          <p14:tracePt t="8490" x="6856413" y="3906838"/>
          <p14:tracePt t="8497" x="6840538" y="3906838"/>
          <p14:tracePt t="8506" x="6840538" y="3914775"/>
          <p14:tracePt t="8513" x="6824663" y="3914775"/>
          <p14:tracePt t="8522" x="6816725" y="3922713"/>
          <p14:tracePt t="8529" x="6808788" y="3922713"/>
          <p14:tracePt t="8538" x="6792913" y="3930650"/>
          <p14:tracePt t="8545" x="6777038" y="3930650"/>
          <p14:tracePt t="8553" x="6769100" y="3938588"/>
          <p14:tracePt t="8561" x="6743700" y="3948113"/>
          <p14:tracePt t="8569" x="6727825" y="3956050"/>
          <p14:tracePt t="8578" x="6704013" y="3956050"/>
          <p14:tracePt t="8586" x="6688138" y="3963988"/>
          <p14:tracePt t="8594" x="6656388" y="3963988"/>
          <p14:tracePt t="8602" x="6616700" y="3971925"/>
          <p14:tracePt t="8610" x="6561138" y="3971925"/>
          <p14:tracePt t="8618" x="6497638" y="3971925"/>
          <p14:tracePt t="8625" x="6410325" y="3971925"/>
          <p14:tracePt t="8634" x="6337300" y="3971925"/>
          <p14:tracePt t="8641" x="6242050" y="3956050"/>
          <p14:tracePt t="8650" x="6146800" y="3938588"/>
          <p14:tracePt t="8658" x="6059488" y="3914775"/>
          <p14:tracePt t="8665" x="5962650" y="3890963"/>
          <p14:tracePt t="8673" x="5859463" y="3875088"/>
          <p14:tracePt t="8682" x="5772150" y="3851275"/>
          <p14:tracePt t="8689" x="5692775" y="3819525"/>
          <p14:tracePt t="8698" x="5603875" y="3795713"/>
          <p14:tracePt t="8706" x="5556250" y="3779838"/>
          <p14:tracePt t="8713" x="5484813" y="3748088"/>
          <p14:tracePt t="8721" x="5445125" y="3732213"/>
          <p14:tracePt t="8729" x="5405438" y="3700463"/>
          <p14:tracePt t="8737" x="5365750" y="3684588"/>
          <p14:tracePt t="8962" x="5349875" y="3692525"/>
          <p14:tracePt t="8970" x="5341938" y="3692525"/>
          <p14:tracePt t="8978" x="5334000" y="3700463"/>
          <p14:tracePt t="8986" x="5310188" y="3700463"/>
          <p14:tracePt t="8994" x="5276850" y="3708400"/>
          <p14:tracePt t="9002" x="5245100" y="3708400"/>
          <p14:tracePt t="9010" x="5205413" y="3716338"/>
          <p14:tracePt t="9017" x="5173663" y="3716338"/>
          <p14:tracePt t="9025" x="5133975" y="3724275"/>
          <p14:tracePt t="9034" x="5102225" y="3724275"/>
          <p14:tracePt t="9041" x="5054600" y="3724275"/>
          <p14:tracePt t="9050" x="4999038" y="3724275"/>
          <p14:tracePt t="9058" x="4943475" y="3708400"/>
          <p14:tracePt t="9066" x="4870450" y="3692525"/>
          <p14:tracePt t="9073" x="4799013" y="3676650"/>
          <p14:tracePt t="9081" x="4719638" y="3660775"/>
          <p14:tracePt t="9089" x="4656138" y="3652838"/>
          <p14:tracePt t="9097" x="4592638" y="3636963"/>
          <p14:tracePt t="9106" x="4527550" y="3636963"/>
          <p14:tracePt t="9113" x="4471988" y="3636963"/>
          <p14:tracePt t="9122" x="4416425" y="3629025"/>
          <p14:tracePt t="9129" x="4368800" y="3629025"/>
          <p14:tracePt t="9138" x="4329113" y="3621088"/>
          <p14:tracePt t="9145" x="4273550" y="3613150"/>
          <p14:tracePt t="9154" x="4241800" y="3605213"/>
          <p14:tracePt t="9162" x="4192588" y="3595688"/>
          <p14:tracePt t="9170" x="4152900" y="3579813"/>
          <p14:tracePt t="9178" x="4105275" y="3579813"/>
          <p14:tracePt t="9185" x="4073525" y="3571875"/>
          <p14:tracePt t="9194" x="4025900" y="3563938"/>
          <p14:tracePt t="9201" x="4002088" y="3563938"/>
          <p14:tracePt t="9210" x="3962400" y="3548063"/>
          <p14:tracePt t="9218" x="3914775" y="3540125"/>
          <p14:tracePt t="9225" x="3890963" y="3516313"/>
          <p14:tracePt t="9233" x="3851275" y="3508375"/>
          <p14:tracePt t="9241" x="3817938" y="3508375"/>
          <p14:tracePt t="9250" x="3786188" y="3500438"/>
          <p14:tracePt t="9258" x="3738563" y="3484563"/>
          <p14:tracePt t="9266" x="3690938" y="3468688"/>
          <p14:tracePt t="9273" x="3659188" y="3452813"/>
          <p14:tracePt t="9281" x="3619500" y="3436938"/>
          <p14:tracePt t="9289" x="3587750" y="3429000"/>
          <p14:tracePt t="9298" x="3548063" y="3421063"/>
          <p14:tracePt t="9306" x="3524250" y="3413125"/>
          <p14:tracePt t="9313" x="3476625" y="3397250"/>
          <p14:tracePt t="9322" x="3443288" y="3381375"/>
          <p14:tracePt t="9329" x="3403600" y="3365500"/>
          <p14:tracePt t="9337" x="3371850" y="3349625"/>
          <p14:tracePt t="9345" x="3332163" y="3341688"/>
          <p14:tracePt t="9354" x="3300413" y="3325813"/>
          <p14:tracePt t="9362" x="3252788" y="3309938"/>
          <p14:tracePt t="9370" x="3213100" y="3294063"/>
          <p14:tracePt t="9378" x="3173413" y="3286125"/>
          <p14:tracePt t="9385" x="3149600" y="3278188"/>
          <p14:tracePt t="9394" x="3109913" y="3262313"/>
          <p14:tracePt t="9402" x="3076575" y="3244850"/>
          <p14:tracePt t="9410" x="3044825" y="3228975"/>
          <p14:tracePt t="9418" x="3013075" y="3228975"/>
          <p14:tracePt t="9425" x="2997200" y="3221038"/>
          <p14:tracePt t="9434" x="2957513" y="3197225"/>
          <p14:tracePt t="9441" x="2933700" y="3189288"/>
          <p14:tracePt t="9450" x="2917825" y="3181350"/>
          <p14:tracePt t="9457" x="2901950" y="3165475"/>
          <p14:tracePt t="9466" x="2886075" y="3165475"/>
          <p14:tracePt t="9473" x="2862263" y="3149600"/>
          <p14:tracePt t="9482" x="2854325" y="3141663"/>
          <p14:tracePt t="9489" x="2838450" y="3133725"/>
          <p14:tracePt t="9497" x="2822575" y="3125788"/>
          <p14:tracePt t="9505" x="2814638" y="3125788"/>
          <p14:tracePt t="9513" x="2806700" y="3109913"/>
          <p14:tracePt t="9522" x="2790825" y="3109913"/>
          <p14:tracePt t="9529" x="2782888" y="3101975"/>
          <p14:tracePt t="9538" x="2774950" y="3094038"/>
          <p14:tracePt t="9554" x="2767013" y="3094038"/>
          <p14:tracePt t="9570" x="2767013" y="3086100"/>
          <p14:tracePt t="9578" x="2759075" y="3086100"/>
          <p14:tracePt t="9586" x="2759075" y="3078163"/>
          <p14:tracePt t="9642" x="2751138" y="3070225"/>
          <p14:tracePt t="9674" x="2751138" y="3062288"/>
          <p14:tracePt t="9690" x="2751138" y="3054350"/>
          <p14:tracePt t="9721" x="2751138" y="3046413"/>
          <p14:tracePt t="9754" x="2759075" y="3046413"/>
          <p14:tracePt t="9850" x="2759075" y="3038475"/>
          <p14:tracePt t="9882" x="2767013" y="3038475"/>
          <p14:tracePt t="9897" x="2767013" y="3030538"/>
          <p14:tracePt t="9922" x="2767013" y="3022600"/>
          <p14:tracePt t="9938" x="2774950" y="3022600"/>
          <p14:tracePt t="10002" x="2774950" y="3014663"/>
          <p14:tracePt t="10218" x="2782888" y="3014663"/>
          <p14:tracePt t="10234" x="2790825" y="3014663"/>
          <p14:tracePt t="10266" x="2790825" y="3006725"/>
          <p14:tracePt t="10290" x="2798763" y="3006725"/>
          <p14:tracePt t="10322" x="2798763" y="2998788"/>
          <p14:tracePt t="11226" x="2806700" y="2998788"/>
          <p14:tracePt t="11242" x="2806700" y="3006725"/>
          <p14:tracePt t="11249" x="2814638" y="3014663"/>
          <p14:tracePt t="11266" x="2822575" y="3014663"/>
          <p14:tracePt t="11274" x="2830513" y="3022600"/>
          <p14:tracePt t="11298" x="2838450" y="3022600"/>
          <p14:tracePt t="11306" x="2846388" y="3022600"/>
          <p14:tracePt t="11322" x="2854325" y="3022600"/>
          <p14:tracePt t="11330" x="2862263" y="3022600"/>
          <p14:tracePt t="11345" x="2878138" y="3022600"/>
          <p14:tracePt t="11354" x="2878138" y="3014663"/>
          <p14:tracePt t="11362" x="2901950" y="3014663"/>
          <p14:tracePt t="11369" x="2909888" y="3006725"/>
          <p14:tracePt t="11378" x="2917825" y="3006725"/>
          <p14:tracePt t="11386" x="2917825" y="2998788"/>
          <p14:tracePt t="11393" x="2917825" y="2990850"/>
          <p14:tracePt t="11402" x="2925763" y="2990850"/>
          <p14:tracePt t="11409" x="2933700" y="2990850"/>
          <p14:tracePt t="11506" x="2933700" y="2998788"/>
          <p14:tracePt t="11674" x="2933700" y="3006725"/>
          <p14:tracePt t="11698" x="2933700" y="3014663"/>
          <p14:tracePt t="11722" x="2933700" y="3030538"/>
          <p14:tracePt t="11754" x="2925763" y="3030538"/>
          <p14:tracePt t="11978" x="2925763" y="3038475"/>
          <p14:tracePt t="11994" x="2925763" y="3046413"/>
          <p14:tracePt t="12002" x="2925763" y="3054350"/>
          <p14:tracePt t="12010" x="2917825" y="3054350"/>
          <p14:tracePt t="12017" x="2917825" y="3062288"/>
          <p14:tracePt t="12242" x="2909888" y="3062288"/>
          <p14:tracePt t="12266" x="2901950" y="3062288"/>
          <p14:tracePt t="12273" x="2901950" y="3070225"/>
          <p14:tracePt t="12290" x="2894013" y="3070225"/>
          <p14:tracePt t="12306" x="2894013" y="3078163"/>
          <p14:tracePt t="12313" x="2886075" y="3078163"/>
          <p14:tracePt t="12330" x="2878138" y="3078163"/>
          <p14:tracePt t="12338" x="2878138" y="3086100"/>
          <p14:tracePt t="12442" x="2878138" y="3078163"/>
          <p14:tracePt t="12450" x="2878138" y="3062288"/>
          <p14:tracePt t="12466" x="2878138" y="3054350"/>
          <p14:tracePt t="12474" x="2878138" y="3046413"/>
          <p14:tracePt t="12489" x="2878138" y="3038475"/>
          <p14:tracePt t="12506" x="2878138" y="3030538"/>
          <p14:tracePt t="12578" x="2870200" y="3030538"/>
          <p14:tracePt t="12593" x="2862263" y="3038475"/>
          <p14:tracePt t="12601" x="2854325" y="3038475"/>
          <p14:tracePt t="12610" x="2846388" y="3046413"/>
          <p14:tracePt t="12618" x="2830513" y="3054350"/>
          <p14:tracePt t="12625" x="2822575" y="3054350"/>
          <p14:tracePt t="12634" x="2814638" y="3062288"/>
          <p14:tracePt t="12642" x="2798763" y="3062288"/>
          <p14:tracePt t="12650" x="2782888" y="3070225"/>
          <p14:tracePt t="12657" x="2774950" y="3086100"/>
          <p14:tracePt t="12665" x="2741613" y="3086100"/>
          <p14:tracePt t="12674" x="2725738" y="3094038"/>
          <p14:tracePt t="12681" x="2701925" y="3101975"/>
          <p14:tracePt t="12689" x="2693988" y="3109913"/>
          <p14:tracePt t="12697" x="2670175" y="3109913"/>
          <p14:tracePt t="12705" x="2654300" y="3117850"/>
          <p14:tracePt t="12713" x="2630488" y="3117850"/>
          <p14:tracePt t="12722" x="2614613" y="3117850"/>
          <p14:tracePt t="12729" x="2598738" y="3117850"/>
          <p14:tracePt t="12737" x="2582863" y="3117850"/>
          <p14:tracePt t="12746" x="2574925" y="3117850"/>
          <p14:tracePt t="12754" x="2559050" y="3117850"/>
          <p14:tracePt t="12761" x="2543175" y="3117850"/>
          <p14:tracePt t="12769" x="2535238" y="3117850"/>
          <p14:tracePt t="12778" x="2519363" y="3117850"/>
          <p14:tracePt t="12785" x="2503488" y="3117850"/>
          <p14:tracePt t="12794" x="2479675" y="3117850"/>
          <p14:tracePt t="12802" x="2471738" y="3117850"/>
          <p14:tracePt t="12810" x="2447925" y="3117850"/>
          <p14:tracePt t="12817" x="2424113" y="3117850"/>
          <p14:tracePt t="12825" x="2400300" y="3117850"/>
          <p14:tracePt t="12834" x="2384425" y="3117850"/>
          <p14:tracePt t="12841" x="2359025" y="3117850"/>
          <p14:tracePt t="12849" x="2343150" y="3117850"/>
          <p14:tracePt t="12857" x="2335213" y="3117850"/>
          <p14:tracePt t="12865" x="2311400" y="3117850"/>
          <p14:tracePt t="12873" x="2287588" y="3109913"/>
          <p14:tracePt t="12881" x="2271713" y="3109913"/>
          <p14:tracePt t="12889" x="2247900" y="3109913"/>
          <p14:tracePt t="12898" x="2232025" y="3109913"/>
          <p14:tracePt t="12906" x="2224088" y="3109913"/>
          <p14:tracePt t="12914" x="2216150" y="3109913"/>
          <p14:tracePt t="12922" x="2208213" y="3109913"/>
          <p14:tracePt t="12937" x="2200275" y="3109913"/>
          <p14:tracePt t="12945" x="2192338" y="3109913"/>
          <p14:tracePt t="12970" x="2184400" y="3109913"/>
          <p14:tracePt t="12978" x="2184400" y="3101975"/>
          <p14:tracePt t="12986" x="2176463" y="3101975"/>
          <p14:tracePt t="12994" x="2168525" y="3101975"/>
          <p14:tracePt t="13002" x="2160588" y="3101975"/>
          <p14:tracePt t="13010" x="2144713" y="3094038"/>
          <p14:tracePt t="13017" x="2136775" y="3086100"/>
          <p14:tracePt t="13025" x="2120900" y="3078163"/>
          <p14:tracePt t="13033" x="2112963" y="3078163"/>
          <p14:tracePt t="13042" x="2105025" y="3070225"/>
          <p14:tracePt t="13050" x="2089150" y="3062288"/>
          <p14:tracePt t="13057" x="2081213" y="3054350"/>
          <p14:tracePt t="13065" x="2073275" y="3038475"/>
          <p14:tracePt t="13073" x="2065338" y="3022600"/>
          <p14:tracePt t="13082" x="2049463" y="3006725"/>
          <p14:tracePt t="13090" x="2049463" y="2998788"/>
          <p14:tracePt t="13097" x="2041525" y="2990850"/>
          <p14:tracePt t="13106" x="2033588" y="2982913"/>
          <p14:tracePt t="13113" x="2025650" y="2974975"/>
          <p14:tracePt t="13122" x="2017713" y="2959100"/>
          <p14:tracePt t="13130" x="2008188" y="2959100"/>
          <p14:tracePt t="13137" x="2000250" y="2943225"/>
          <p14:tracePt t="13154" x="2000250" y="2935288"/>
          <p14:tracePt t="13161" x="2000250" y="2927350"/>
          <p14:tracePt t="13170" x="2000250" y="2919413"/>
          <p14:tracePt t="13186" x="1992313" y="2909888"/>
          <p14:tracePt t="13210" x="1992313" y="2901950"/>
          <p14:tracePt t="13226" x="1992313" y="2894013"/>
          <p14:tracePt t="13241" x="1984375" y="2894013"/>
          <p14:tracePt t="13249" x="1984375" y="2886075"/>
          <p14:tracePt t="13257" x="1984375" y="2878138"/>
          <p14:tracePt t="13273" x="1984375" y="2870200"/>
          <p14:tracePt t="13281" x="1984375" y="2862263"/>
          <p14:tracePt t="13289" x="1984375" y="2854325"/>
          <p14:tracePt t="13305" x="1984375" y="2846388"/>
          <p14:tracePt t="13322" x="1992313" y="2838450"/>
          <p14:tracePt t="13346" x="2000250" y="2838450"/>
          <p14:tracePt t="13353" x="2000250" y="2830513"/>
          <p14:tracePt t="13361" x="2008188" y="2822575"/>
          <p14:tracePt t="13370" x="2017713" y="2822575"/>
          <p14:tracePt t="13378" x="2033588" y="2822575"/>
          <p14:tracePt t="13386" x="2041525" y="2814638"/>
          <p14:tracePt t="13394" x="2049463" y="2806700"/>
          <p14:tracePt t="13402" x="2065338" y="2806700"/>
          <p14:tracePt t="13410" x="2081213" y="2806700"/>
          <p14:tracePt t="13426" x="2097088" y="2798763"/>
          <p14:tracePt t="13442" x="2105025" y="2798763"/>
          <p14:tracePt t="13450" x="2128838" y="2790825"/>
          <p14:tracePt t="13457" x="2136775" y="2790825"/>
          <p14:tracePt t="13465" x="2152650" y="2790825"/>
          <p14:tracePt t="13473" x="2168525" y="2790825"/>
          <p14:tracePt t="13481" x="2192338" y="2790825"/>
          <p14:tracePt t="13489" x="2208213" y="2790825"/>
          <p14:tracePt t="13497" x="2232025" y="2790825"/>
          <p14:tracePt t="13505" x="2263775" y="2790825"/>
          <p14:tracePt t="13513" x="2287588" y="2790825"/>
          <p14:tracePt t="13521" x="2319338" y="2790825"/>
          <p14:tracePt t="13529" x="2351088" y="2790825"/>
          <p14:tracePt t="13538" x="2400300" y="2790825"/>
          <p14:tracePt t="13545" x="2432050" y="2790825"/>
          <p14:tracePt t="13554" x="2463800" y="2790825"/>
          <p14:tracePt t="13561" x="2511425" y="2790825"/>
          <p14:tracePt t="13569" x="2543175" y="2798763"/>
          <p14:tracePt t="13578" x="2574925" y="2798763"/>
          <p14:tracePt t="13585" x="2606675" y="2798763"/>
          <p14:tracePt t="13594" x="2630488" y="2806700"/>
          <p14:tracePt t="13601" x="2670175" y="2806700"/>
          <p14:tracePt t="13609" x="2701925" y="2806700"/>
          <p14:tracePt t="13618" x="2733675" y="2806700"/>
          <p14:tracePt t="13625" x="2759075" y="2806700"/>
          <p14:tracePt t="13634" x="2782888" y="2806700"/>
          <p14:tracePt t="13641" x="2806700" y="2814638"/>
          <p14:tracePt t="13649" x="2830513" y="2814638"/>
          <p14:tracePt t="13657" x="2846388" y="2814638"/>
          <p14:tracePt t="13665" x="2862263" y="2814638"/>
          <p14:tracePt t="13674" x="2878138" y="2814638"/>
          <p14:tracePt t="13681" x="2894013" y="2814638"/>
          <p14:tracePt t="13690" x="2909888" y="2814638"/>
          <p14:tracePt t="13698" x="2917825" y="2814638"/>
          <p14:tracePt t="13705" x="2933700" y="2814638"/>
          <p14:tracePt t="13713" x="2941638" y="2814638"/>
          <p14:tracePt t="13722" x="2949575" y="2814638"/>
          <p14:tracePt t="13737" x="2957513" y="2814638"/>
          <p14:tracePt t="13842" x="2957513" y="2822575"/>
          <p14:tracePt t="13858" x="2965450" y="2822575"/>
          <p14:tracePt t="13914" x="2973388" y="2822575"/>
          <p14:tracePt t="14242" x="2973388" y="2830513"/>
          <p14:tracePt t="14258" x="2973388" y="2838450"/>
          <p14:tracePt t="14386" x="2981325" y="2838450"/>
          <p14:tracePt t="14418" x="2989263" y="2838450"/>
          <p14:tracePt t="14433" x="2997200" y="2838450"/>
          <p14:tracePt t="14450" x="2997200" y="2846388"/>
          <p14:tracePt t="14465" x="3005138" y="2846388"/>
          <p14:tracePt t="14514" x="3013075" y="2846388"/>
          <p14:tracePt t="14522" x="3013075" y="2854325"/>
          <p14:tracePt t="14546" x="3021013" y="2854325"/>
          <p14:tracePt t="14570" x="3028950" y="2854325"/>
          <p14:tracePt t="14578" x="3028950" y="2862263"/>
          <p14:tracePt t="14594" x="3036888" y="2870200"/>
          <p14:tracePt t="14602" x="3044825" y="2870200"/>
          <p14:tracePt t="14617" x="3052763" y="2870200"/>
          <p14:tracePt t="14626" x="3060700" y="2870200"/>
          <p14:tracePt t="14634" x="3060700" y="2878138"/>
          <p14:tracePt t="14641" x="3068638" y="2878138"/>
          <p14:tracePt t="14650" x="3076575" y="2878138"/>
          <p14:tracePt t="14657" x="3084513" y="2886075"/>
          <p14:tracePt t="14665" x="3092450" y="2886075"/>
          <p14:tracePt t="14673" x="3100388" y="2894013"/>
          <p14:tracePt t="14681" x="3109913" y="2894013"/>
          <p14:tracePt t="14706" x="3117850" y="2894013"/>
          <p14:tracePt t="14721" x="3125788" y="2894013"/>
          <p14:tracePt t="14729" x="3125788" y="2901950"/>
          <p14:tracePt t="14754" x="3133725" y="2901950"/>
          <p14:tracePt t="15026" x="3133725" y="2909888"/>
          <p14:tracePt t="15042" x="3141663" y="2909888"/>
          <p14:tracePt t="15169" x="3149600" y="2909888"/>
          <p14:tracePt t="15177" x="3165475" y="2909888"/>
          <p14:tracePt t="15185" x="3173413" y="2909888"/>
          <p14:tracePt t="15194" x="3189288" y="2909888"/>
          <p14:tracePt t="15201" x="3205163" y="2909888"/>
          <p14:tracePt t="15209" x="3228975" y="2909888"/>
          <p14:tracePt t="15217" x="3244850" y="2909888"/>
          <p14:tracePt t="15225" x="3260725" y="2909888"/>
          <p14:tracePt t="15233" x="3276600" y="2909888"/>
          <p14:tracePt t="15242" x="3300413" y="2909888"/>
          <p14:tracePt t="15250" x="3324225" y="2919413"/>
          <p14:tracePt t="15258" x="3348038" y="2919413"/>
          <p14:tracePt t="15266" x="3363913" y="2919413"/>
          <p14:tracePt t="15273" x="3387725" y="2927350"/>
          <p14:tracePt t="15281" x="3411538" y="2927350"/>
          <p14:tracePt t="15289" x="3435350" y="2927350"/>
          <p14:tracePt t="15297" x="3451225" y="2935288"/>
          <p14:tracePt t="15305" x="3476625" y="2935288"/>
          <p14:tracePt t="15313" x="3492500" y="2935288"/>
          <p14:tracePt t="15321" x="3508375" y="2935288"/>
          <p14:tracePt t="15329" x="3532188" y="2943225"/>
          <p14:tracePt t="15337" x="3540125" y="2943225"/>
          <p14:tracePt t="15345" x="3563938" y="2951163"/>
          <p14:tracePt t="15353" x="3579813" y="2959100"/>
          <p14:tracePt t="15362" x="3595688" y="2959100"/>
          <p14:tracePt t="15370" x="3611563" y="2959100"/>
          <p14:tracePt t="15378" x="3635375" y="2967038"/>
          <p14:tracePt t="15385" x="3667125" y="2974975"/>
          <p14:tracePt t="15394" x="3690938" y="2974975"/>
          <p14:tracePt t="15402" x="3730625" y="2974975"/>
          <p14:tracePt t="15410" x="3770313" y="2974975"/>
          <p14:tracePt t="15417" x="3810000" y="2982913"/>
          <p14:tracePt t="15425" x="3851275" y="2990850"/>
          <p14:tracePt t="15433" x="3890963" y="2990850"/>
          <p14:tracePt t="15441" x="3922713" y="2990850"/>
          <p14:tracePt t="15449" x="3970338" y="2990850"/>
          <p14:tracePt t="15457" x="3994150" y="2990850"/>
          <p14:tracePt t="15466" x="4017963" y="2990850"/>
          <p14:tracePt t="15473" x="4057650" y="2990850"/>
          <p14:tracePt t="15482" x="4089400" y="2990850"/>
          <p14:tracePt t="15489" x="4121150" y="2990850"/>
          <p14:tracePt t="15497" x="4152900" y="2990850"/>
          <p14:tracePt t="15505" x="4192588" y="2990850"/>
          <p14:tracePt t="15513" x="4217988" y="2990850"/>
          <p14:tracePt t="15521" x="4249738" y="2990850"/>
          <p14:tracePt t="15529" x="4289425" y="2990850"/>
          <p14:tracePt t="15537" x="4321175" y="2990850"/>
          <p14:tracePt t="15546" x="4352925" y="2990850"/>
          <p14:tracePt t="15554" x="4368800" y="2990850"/>
          <p14:tracePt t="15561" x="4392613" y="2990850"/>
          <p14:tracePt t="15569" x="4424363" y="2990850"/>
          <p14:tracePt t="15578" x="4440238" y="2998788"/>
          <p14:tracePt t="15586" x="4448175" y="2998788"/>
          <p14:tracePt t="15594" x="4464050" y="2998788"/>
          <p14:tracePt t="15602" x="4479925" y="2998788"/>
          <p14:tracePt t="15610" x="4487863" y="2998788"/>
          <p14:tracePt t="15618" x="4495800" y="2998788"/>
          <p14:tracePt t="15625" x="4511675" y="2998788"/>
          <p14:tracePt t="15633" x="4535488" y="2998788"/>
          <p14:tracePt t="15641" x="4551363" y="2998788"/>
          <p14:tracePt t="15650" x="4567238" y="2998788"/>
          <p14:tracePt t="15657" x="4584700" y="2998788"/>
          <p14:tracePt t="15666" x="4608513" y="2998788"/>
          <p14:tracePt t="15673" x="4624388" y="2998788"/>
          <p14:tracePt t="15682" x="4640263" y="2998788"/>
          <p14:tracePt t="15690" x="4656138" y="2998788"/>
          <p14:tracePt t="15698" x="4656138" y="3006725"/>
          <p14:tracePt t="15705" x="4672013" y="3006725"/>
          <p14:tracePt t="15714" x="4679950" y="3006725"/>
          <p14:tracePt t="15722" x="4695825" y="3006725"/>
          <p14:tracePt t="15730" x="4703763" y="3006725"/>
          <p14:tracePt t="15737" x="4711700" y="3006725"/>
          <p14:tracePt t="15745" x="4727575" y="3006725"/>
          <p14:tracePt t="15753" x="4743450" y="3006725"/>
          <p14:tracePt t="15762" x="4759325" y="3006725"/>
          <p14:tracePt t="15770" x="4775200" y="3006725"/>
          <p14:tracePt t="15778" x="4799013" y="3006725"/>
          <p14:tracePt t="15786" x="4814888" y="3014663"/>
          <p14:tracePt t="15795" x="4838700" y="3014663"/>
          <p14:tracePt t="15801" x="4862513" y="3014663"/>
          <p14:tracePt t="15810" x="4886325" y="3014663"/>
          <p14:tracePt t="15818" x="4910138" y="3022600"/>
          <p14:tracePt t="15825" x="4926013" y="3022600"/>
          <p14:tracePt t="15834" x="4951413" y="3022600"/>
          <p14:tracePt t="15841" x="4975225" y="3022600"/>
          <p14:tracePt t="15849" x="4991100" y="3022600"/>
          <p14:tracePt t="15857" x="5006975" y="3022600"/>
          <p14:tracePt t="15865" x="5030788" y="3022600"/>
          <p14:tracePt t="15873" x="5038725" y="3022600"/>
          <p14:tracePt t="15881" x="5054600" y="3022600"/>
          <p14:tracePt t="15889" x="5070475" y="3022600"/>
          <p14:tracePt t="15897" x="5086350" y="3022600"/>
          <p14:tracePt t="15905" x="5102225" y="3022600"/>
          <p14:tracePt t="15913" x="5110163" y="3022600"/>
          <p14:tracePt t="15921" x="5126038" y="3022600"/>
          <p14:tracePt t="15929" x="5141913" y="3022600"/>
          <p14:tracePt t="15937" x="5157788" y="3022600"/>
          <p14:tracePt t="15945" x="5165725" y="3014663"/>
          <p14:tracePt t="15953" x="5173663" y="3014663"/>
          <p14:tracePt t="15961" x="5181600" y="3014663"/>
          <p14:tracePt t="15977" x="5197475" y="3014663"/>
          <p14:tracePt t="15985" x="5221288" y="3014663"/>
          <p14:tracePt t="15994" x="5245100" y="3014663"/>
          <p14:tracePt t="16002" x="5276850" y="3014663"/>
          <p14:tracePt t="16009" x="5310188" y="3014663"/>
          <p14:tracePt t="16018" x="5349875" y="3014663"/>
          <p14:tracePt t="16025" x="5397500" y="3014663"/>
          <p14:tracePt t="16033" x="5437188" y="3014663"/>
          <p14:tracePt t="16042" x="5468938" y="3014663"/>
          <p14:tracePt t="16049" x="5500688" y="3014663"/>
          <p14:tracePt t="16057" x="5532438" y="3014663"/>
          <p14:tracePt t="16065" x="5556250" y="3014663"/>
          <p14:tracePt t="16073" x="5580063" y="3014663"/>
          <p14:tracePt t="16081" x="5603875" y="3014663"/>
          <p14:tracePt t="16089" x="5619750" y="3014663"/>
          <p14:tracePt t="16097" x="5643563" y="3014663"/>
          <p14:tracePt t="16105" x="5659438" y="3014663"/>
          <p14:tracePt t="16113" x="5676900" y="3014663"/>
          <p14:tracePt t="16121" x="5684838" y="3014663"/>
          <p14:tracePt t="16129" x="5692775" y="3014663"/>
          <p14:tracePt t="16138" x="5700713" y="3022600"/>
          <p14:tracePt t="16145" x="5708650" y="3022600"/>
          <p14:tracePt t="16194" x="5716588" y="3022600"/>
          <p14:tracePt t="16218" x="5732463" y="3022600"/>
          <p14:tracePt t="16225" x="5748338" y="3022600"/>
          <p14:tracePt t="16234" x="5756275" y="3022600"/>
          <p14:tracePt t="16241" x="5780088" y="3022600"/>
          <p14:tracePt t="16250" x="5803900" y="3022600"/>
          <p14:tracePt t="16258" x="5835650" y="3022600"/>
          <p14:tracePt t="16265" x="5867400" y="3030538"/>
          <p14:tracePt t="16273" x="5891213" y="3030538"/>
          <p14:tracePt t="16281" x="5922963" y="3030538"/>
          <p14:tracePt t="16289" x="5938838" y="3030538"/>
          <p14:tracePt t="16297" x="5962650" y="3038475"/>
          <p14:tracePt t="16305" x="5986463" y="3038475"/>
          <p14:tracePt t="16313" x="6002338" y="3038475"/>
          <p14:tracePt t="16329" x="6018213" y="3038475"/>
          <p14:tracePt t="16346" x="6026150" y="3038475"/>
          <p14:tracePt t="16361" x="6034088" y="3038475"/>
          <p14:tracePt t="16554" x="6043613" y="3038475"/>
          <p14:tracePt t="16562" x="6051550" y="3038475"/>
          <p14:tracePt t="16569" x="6059488" y="3038475"/>
          <p14:tracePt t="16577" x="6075363" y="3038475"/>
          <p14:tracePt t="16585" x="6083300" y="3038475"/>
          <p14:tracePt t="16594" x="6099175" y="3038475"/>
          <p14:tracePt t="16601" x="6122988" y="3038475"/>
          <p14:tracePt t="16609" x="6154738" y="3038475"/>
          <p14:tracePt t="16618" x="6186488" y="3038475"/>
          <p14:tracePt t="16626" x="6218238" y="3038475"/>
          <p14:tracePt t="16633" x="6273800" y="3038475"/>
          <p14:tracePt t="16642" x="6313488" y="3038475"/>
          <p14:tracePt t="16650" x="6353175" y="3038475"/>
          <p14:tracePt t="16658" x="6410325" y="3038475"/>
          <p14:tracePt t="16666" x="6457950" y="3038475"/>
          <p14:tracePt t="16674" x="6505575" y="3038475"/>
          <p14:tracePt t="16681" x="6545263" y="3046413"/>
          <p14:tracePt t="16689" x="6561138" y="3046413"/>
          <p14:tracePt t="16698" x="6577013" y="3046413"/>
          <p14:tracePt t="16705" x="6584950" y="3046413"/>
          <p14:tracePt t="16890" x="6592888" y="3046413"/>
          <p14:tracePt t="16978" x="6600825" y="3046413"/>
          <p14:tracePt t="16986" x="6608763" y="3062288"/>
          <p14:tracePt t="17010" x="6608763" y="3070225"/>
          <p14:tracePt t="17034" x="6608763" y="3078163"/>
          <p14:tracePt t="17402" x="6608763" y="3086100"/>
          <p14:tracePt t="19826" x="6608763" y="3094038"/>
          <p14:tracePt t="19866" x="6608763" y="3101975"/>
          <p14:tracePt t="20058" x="6608763" y="3109913"/>
          <p14:tracePt t="20090" x="6600825" y="3109913"/>
          <p14:tracePt t="20097" x="6600825" y="3117850"/>
          <p14:tracePt t="20122" x="6592888" y="3125788"/>
          <p14:tracePt t="20306" x="6584950" y="3133725"/>
          <p14:tracePt t="20314" x="6584950" y="3141663"/>
          <p14:tracePt t="20322" x="6577013" y="3141663"/>
          <p14:tracePt t="20330" x="6569075" y="3149600"/>
          <p14:tracePt t="20337" x="6561138" y="3157538"/>
          <p14:tracePt t="20346" x="6553200" y="3165475"/>
          <p14:tracePt t="20353" x="6545263" y="3165475"/>
          <p14:tracePt t="20361" x="6537325" y="3173413"/>
          <p14:tracePt t="20369" x="6529388" y="3173413"/>
          <p14:tracePt t="20386" x="6521450" y="3173413"/>
          <p14:tracePt t="20402" x="6513513" y="3173413"/>
          <p14:tracePt t="20418" x="6497638" y="3173413"/>
          <p14:tracePt t="20425" x="6489700" y="3173413"/>
          <p14:tracePt t="20433" x="6473825" y="3173413"/>
          <p14:tracePt t="20441" x="6457950" y="3165475"/>
          <p14:tracePt t="20450" x="6434138" y="3165475"/>
          <p14:tracePt t="20457" x="6392863" y="3165475"/>
          <p14:tracePt t="20465" x="6361113" y="3165475"/>
          <p14:tracePt t="20473" x="6313488" y="3165475"/>
          <p14:tracePt t="20481" x="6257925" y="3165475"/>
          <p14:tracePt t="20489" x="6194425" y="3165475"/>
          <p14:tracePt t="20497" x="6130925" y="3165475"/>
          <p14:tracePt t="20505" x="6059488" y="3181350"/>
          <p14:tracePt t="20513" x="5978525" y="3189288"/>
          <p14:tracePt t="20521" x="5899150" y="3205163"/>
          <p14:tracePt t="20529" x="5811838" y="3213100"/>
          <p14:tracePt t="20537" x="5732463" y="3228975"/>
          <p14:tracePt t="20545" x="5635625" y="3236913"/>
          <p14:tracePt t="20553" x="5516563" y="3262313"/>
          <p14:tracePt t="20561" x="5405438" y="3270250"/>
          <p14:tracePt t="20570" x="5300663" y="3286125"/>
          <p14:tracePt t="20578" x="5189538" y="3302000"/>
          <p14:tracePt t="20586" x="5086350" y="3309938"/>
          <p14:tracePt t="20594" x="4983163" y="3317875"/>
          <p14:tracePt t="20601" x="4886325" y="3317875"/>
          <p14:tracePt t="20610" x="4783138" y="3317875"/>
          <p14:tracePt t="20617" x="4672013" y="3317875"/>
          <p14:tracePt t="20625" x="4576763" y="3317875"/>
          <p14:tracePt t="20633" x="4487863" y="3317875"/>
          <p14:tracePt t="20641" x="4400550" y="3317875"/>
          <p14:tracePt t="20650" x="4305300" y="3317875"/>
          <p14:tracePt t="20657" x="4210050" y="3309938"/>
          <p14:tracePt t="20666" x="4113213" y="3294063"/>
          <p14:tracePt t="20674" x="4017963" y="3286125"/>
          <p14:tracePt t="20681" x="3938588" y="3262313"/>
          <p14:tracePt t="20689" x="3851275" y="3236913"/>
          <p14:tracePt t="20697" x="3786188" y="3221038"/>
          <p14:tracePt t="20706" x="3730625" y="3205163"/>
          <p14:tracePt t="20713" x="3675063" y="3189288"/>
          <p14:tracePt t="20721" x="3603625" y="3165475"/>
          <p14:tracePt t="20729" x="3563938" y="3149600"/>
          <p14:tracePt t="20737" x="3516313" y="3125788"/>
          <p14:tracePt t="20745" x="3476625" y="3117850"/>
          <p14:tracePt t="20753" x="3443288" y="3109913"/>
          <p14:tracePt t="20762" x="3419475" y="3094038"/>
          <p14:tracePt t="20769" x="3379788" y="3086100"/>
          <p14:tracePt t="20778" x="3355975" y="3078163"/>
          <p14:tracePt t="20786" x="3332163" y="3078163"/>
          <p14:tracePt t="20794" x="3308350" y="3078163"/>
          <p14:tracePt t="20801" x="3284538" y="3078163"/>
          <p14:tracePt t="20810" x="3260725" y="3078163"/>
          <p14:tracePt t="20818" x="3236913" y="3078163"/>
          <p14:tracePt t="20825" x="3213100" y="3078163"/>
          <p14:tracePt t="20833" x="3197225" y="3078163"/>
          <p14:tracePt t="20842" x="3181350" y="3078163"/>
          <p14:tracePt t="20849" x="3165475" y="3086100"/>
          <p14:tracePt t="20857" x="3149600" y="3086100"/>
          <p14:tracePt t="20865" x="3141663" y="3101975"/>
          <p14:tracePt t="20873" x="3125788" y="3101975"/>
          <p14:tracePt t="20881" x="3117850" y="3109913"/>
          <p14:tracePt t="20897" x="3100388" y="3109913"/>
          <p14:tracePt t="20905" x="3092450" y="3109913"/>
          <p14:tracePt t="20913" x="3084513" y="3109913"/>
          <p14:tracePt t="20938" x="3076575" y="3109913"/>
          <p14:tracePt t="20954" x="3068638" y="3101975"/>
          <p14:tracePt t="20970" x="3060700" y="3094038"/>
          <p14:tracePt t="20978" x="3052763" y="3086100"/>
          <p14:tracePt t="20995" x="3052763" y="3070225"/>
          <p14:tracePt t="21001" x="3044825" y="3062288"/>
          <p14:tracePt t="21009" x="3044825" y="3054350"/>
          <p14:tracePt t="21025" x="3044825" y="3046413"/>
          <p14:tracePt t="21042" x="3044825" y="3038475"/>
          <p14:tracePt t="21235" x="3044825" y="3030538"/>
          <p14:tracePt t="21258" x="3044825" y="3022600"/>
          <p14:tracePt t="21378" x="3044825" y="3030538"/>
          <p14:tracePt t="21394" x="3052763" y="3038475"/>
          <p14:tracePt t="21498" x="3060700" y="3030538"/>
          <p14:tracePt t="21505" x="3068638" y="3022600"/>
          <p14:tracePt t="21513" x="3068638" y="3014663"/>
          <p14:tracePt t="21521" x="3084513" y="3006725"/>
          <p14:tracePt t="21546" x="3084513" y="2998788"/>
          <p14:tracePt t="21625" x="3084513" y="3006725"/>
          <p14:tracePt t="21633" x="3084513" y="3014663"/>
          <p14:tracePt t="21642" x="3084513" y="3022600"/>
          <p14:tracePt t="21649" x="3084513" y="3030538"/>
          <p14:tracePt t="21673" x="3084513" y="3038475"/>
          <p14:tracePt t="21818" x="3092450" y="3038475"/>
          <p14:tracePt t="22034" x="3100388" y="3038475"/>
          <p14:tracePt t="22970" x="3100388" y="3030538"/>
          <p14:tracePt t="23073" x="3100388" y="3022600"/>
          <p14:tracePt t="23594" x="3100388" y="3014663"/>
          <p14:tracePt t="23601" x="3109913" y="3014663"/>
          <p14:tracePt t="23626" x="3109913" y="3006725"/>
          <p14:tracePt t="24810" x="3117850" y="3006725"/>
          <p14:tracePt t="24818" x="3117850" y="2998788"/>
          <p14:tracePt t="24842" x="3125788" y="2998788"/>
          <p14:tracePt t="25010" x="3125788" y="3006725"/>
          <p14:tracePt t="25138" x="3125788" y="2998788"/>
          <p14:tracePt t="25162" x="3125788" y="2990850"/>
          <p14:tracePt t="25690" x="3125788" y="2998788"/>
          <p14:tracePt t="25706" x="3125788" y="3006725"/>
          <p14:tracePt t="25722" x="3125788" y="3022600"/>
          <p14:tracePt t="25729" x="3117850" y="3022600"/>
          <p14:tracePt t="25746" x="3117850" y="3030538"/>
          <p14:tracePt t="25834" x="3117850" y="3022600"/>
          <p14:tracePt t="25849" x="3117850" y="3014663"/>
          <p14:tracePt t="25873" x="3117850" y="3006725"/>
          <p14:tracePt t="25994" x="3117850" y="3014663"/>
          <p14:tracePt t="26121" x="3117850" y="3006725"/>
          <p14:tracePt t="26210" x="3117850" y="3014663"/>
          <p14:tracePt t="26226" x="3117850" y="3022600"/>
          <p14:tracePt t="26250" x="3117850" y="3030538"/>
          <p14:tracePt t="26913" x="3117850" y="3022600"/>
          <p14:tracePt t="26930" x="3125788" y="3022600"/>
          <p14:tracePt t="26937" x="3125788" y="3014663"/>
          <p14:tracePt t="26945" x="3125788" y="3006725"/>
          <p14:tracePt t="27042" x="3125788" y="3014663"/>
          <p14:tracePt t="27049" x="3125788" y="3022600"/>
          <p14:tracePt t="27065" x="3125788" y="3030538"/>
          <p14:tracePt t="27073" x="3125788" y="3038475"/>
          <p14:tracePt t="27209" x="3125788" y="3030538"/>
          <p14:tracePt t="28881" x="3125788" y="3022600"/>
          <p14:tracePt t="28929" x="3133725" y="3022600"/>
          <p14:tracePt t="28945" x="3133725" y="3030538"/>
          <p14:tracePt t="28961" x="3133725" y="3038475"/>
          <p14:tracePt t="29050" x="3141663" y="3038475"/>
          <p14:tracePt t="29057" x="3149600" y="3038475"/>
          <p14:tracePt t="29065" x="3149600" y="3030538"/>
          <p14:tracePt t="29073" x="3157538" y="3030538"/>
          <p14:tracePt t="29081" x="3165475" y="3022600"/>
          <p14:tracePt t="29097" x="3173413" y="3022600"/>
          <p14:tracePt t="29105" x="3181350" y="3022600"/>
          <p14:tracePt t="29114" x="3189288" y="3022600"/>
          <p14:tracePt t="29242" x="3197225" y="3022600"/>
          <p14:tracePt t="29617" x="3205163" y="3022600"/>
          <p14:tracePt t="29633" x="3213100" y="3022600"/>
          <p14:tracePt t="29657" x="3213100" y="3014663"/>
          <p14:tracePt t="30049" x="3221038" y="3014663"/>
          <p14:tracePt t="30114" x="3221038" y="3006725"/>
          <p14:tracePt t="30177" x="3228975" y="3006725"/>
          <p14:tracePt t="30353" x="3236913" y="3006725"/>
          <p14:tracePt t="30401" x="3244850" y="2998788"/>
          <p14:tracePt t="30642" x="3252788" y="2998788"/>
          <p14:tracePt t="31233" x="3252788" y="3006725"/>
          <p14:tracePt t="31241" x="3252788" y="3014663"/>
          <p14:tracePt t="31249" x="3252788" y="3022600"/>
          <p14:tracePt t="31257" x="3252788" y="3030538"/>
          <p14:tracePt t="31266" x="3260725" y="3038475"/>
          <p14:tracePt t="31281" x="3268663" y="3038475"/>
          <p14:tracePt t="31345" x="3276600" y="3038475"/>
          <p14:tracePt t="31362" x="3284538" y="3030538"/>
          <p14:tracePt t="31369" x="3292475" y="3022600"/>
          <p14:tracePt t="31377" x="3292475" y="3014663"/>
          <p14:tracePt t="31385" x="3300413" y="3014663"/>
          <p14:tracePt t="31394" x="3300413" y="2998788"/>
          <p14:tracePt t="31402" x="3308350" y="2998788"/>
          <p14:tracePt t="31706" x="3308350" y="3014663"/>
          <p14:tracePt t="31713" x="3308350" y="3030538"/>
          <p14:tracePt t="31721" x="3300413" y="3054350"/>
          <p14:tracePt t="31729" x="3292475" y="3078163"/>
          <p14:tracePt t="31737" x="3284538" y="3101975"/>
          <p14:tracePt t="31745" x="3268663" y="3133725"/>
          <p14:tracePt t="31754" x="3252788" y="3181350"/>
          <p14:tracePt t="31761" x="3236913" y="3213100"/>
          <p14:tracePt t="31770" x="3221038" y="3244850"/>
          <p14:tracePt t="31777" x="3205163" y="3270250"/>
          <p14:tracePt t="31785" x="3197225" y="3309938"/>
          <p14:tracePt t="31794" x="3189288" y="3341688"/>
          <p14:tracePt t="31802" x="3173413" y="3373438"/>
          <p14:tracePt t="31810" x="3157538" y="3397250"/>
          <p14:tracePt t="31817" x="3149600" y="3421063"/>
          <p14:tracePt t="31825" x="3125788" y="3452813"/>
          <p14:tracePt t="31833" x="3117850" y="3460750"/>
          <p14:tracePt t="31841" x="3109913" y="3476625"/>
          <p14:tracePt t="31849" x="3092450" y="3484563"/>
          <p14:tracePt t="31857" x="3092450" y="3492500"/>
          <p14:tracePt t="31865" x="3076575" y="3508375"/>
          <p14:tracePt t="31873" x="3076575" y="3516313"/>
          <p14:tracePt t="31881" x="3060700" y="3524250"/>
          <p14:tracePt t="31897" x="3052763" y="3532188"/>
          <p14:tracePt t="31905" x="3044825" y="3532188"/>
          <p14:tracePt t="31913" x="3044825" y="3540125"/>
          <p14:tracePt t="31921" x="3036888" y="3540125"/>
          <p14:tracePt t="31929" x="3028950" y="3548063"/>
          <p14:tracePt t="31945" x="3013075" y="3548063"/>
          <p14:tracePt t="31953" x="3005138" y="3556000"/>
          <p14:tracePt t="31961" x="2997200" y="3556000"/>
          <p14:tracePt t="31969" x="2989263" y="3563938"/>
          <p14:tracePt t="31985" x="2973388" y="3563938"/>
          <p14:tracePt t="32002" x="2965450" y="3571875"/>
          <p14:tracePt t="32011" x="2949575" y="3571875"/>
          <p14:tracePt t="32017" x="2941638" y="3571875"/>
          <p14:tracePt t="32033" x="2933700" y="3571875"/>
          <p14:tracePt t="32049" x="2925763" y="3571875"/>
          <p14:tracePt t="32105" x="2917825" y="3571875"/>
          <p14:tracePt t="32153" x="2909888" y="3571875"/>
          <p14:tracePt t="32169" x="2901950" y="3571875"/>
          <p14:tracePt t="32569" x="2901950" y="3563938"/>
          <p14:tracePt t="32577" x="2901950" y="3556000"/>
          <p14:tracePt t="32601" x="2901950" y="3548063"/>
          <p14:tracePt t="32689" x="2894013" y="3548063"/>
          <p14:tracePt t="32713" x="2886075" y="3548063"/>
          <p14:tracePt t="32785" x="2878138" y="3548063"/>
          <p14:tracePt t="32794" x="2878138" y="3540125"/>
          <p14:tracePt t="32810" x="2878138" y="3532188"/>
          <p14:tracePt t="32817" x="2870200" y="3524250"/>
          <p14:tracePt t="32826" x="2870200" y="3516313"/>
          <p14:tracePt t="32841" x="2870200" y="3508375"/>
          <p14:tracePt t="32857" x="2870200" y="3500438"/>
          <p14:tracePt t="32881" x="2870200" y="3492500"/>
          <p14:tracePt t="32921" x="2870200" y="3484563"/>
          <p14:tracePt t="32986" x="2870200" y="3476625"/>
          <p14:tracePt t="33026" x="2862263" y="3476625"/>
          <p14:tracePt t="33057" x="2862263" y="3484563"/>
          <p14:tracePt t="33762" x="2846388" y="3484563"/>
          <p14:tracePt t="33769" x="2838450" y="3484563"/>
          <p14:tracePt t="33785" x="2822575" y="3484563"/>
          <p14:tracePt t="34969" x="2830513" y="3484563"/>
          <p14:tracePt t="35049" x="2838450" y="3484563"/>
          <p14:tracePt t="35313" x="2846388" y="3484563"/>
          <p14:tracePt t="35546" x="2846388" y="3500438"/>
          <p14:tracePt t="35554" x="2846388" y="3508375"/>
          <p14:tracePt t="35561" x="2846388" y="3524250"/>
          <p14:tracePt t="35569" x="2846388" y="3540125"/>
          <p14:tracePt t="35577" x="2846388" y="3556000"/>
          <p14:tracePt t="35585" x="2846388" y="3587750"/>
          <p14:tracePt t="35593" x="2838450" y="3613150"/>
          <p14:tracePt t="35601" x="2838450" y="3636963"/>
          <p14:tracePt t="35610" x="2822575" y="3652838"/>
          <p14:tracePt t="35618" x="2822575" y="3668713"/>
          <p14:tracePt t="35625" x="2814638" y="3684588"/>
          <p14:tracePt t="35633" x="2814638" y="3692525"/>
          <p14:tracePt t="35641" x="2814638" y="3700463"/>
          <p14:tracePt t="35649" x="2814638" y="3708400"/>
          <p14:tracePt t="35873" x="2814638" y="3716338"/>
          <p14:tracePt t="35881" x="2814638" y="3724275"/>
          <p14:tracePt t="35889" x="2806700" y="3724275"/>
          <p14:tracePt t="35897" x="2806700" y="3732213"/>
          <p14:tracePt t="35913" x="2806700" y="3740150"/>
          <p14:tracePt t="36026" x="2806700" y="3732213"/>
          <p14:tracePt t="36177" x="2806700" y="3740150"/>
          <p14:tracePt t="36186" x="2806700" y="3756025"/>
          <p14:tracePt t="36201" x="2806700" y="3771900"/>
          <p14:tracePt t="36210" x="2814638" y="3787775"/>
          <p14:tracePt t="36217" x="2814638" y="3803650"/>
          <p14:tracePt t="36225" x="2838450" y="3827463"/>
          <p14:tracePt t="36233" x="2854325" y="3835400"/>
          <p14:tracePt t="36241" x="2870200" y="3867150"/>
          <p14:tracePt t="36249" x="2886075" y="3875088"/>
          <p14:tracePt t="36257" x="2894013" y="3890963"/>
          <p14:tracePt t="36265" x="2917825" y="3898900"/>
          <p14:tracePt t="36273" x="2925763" y="3898900"/>
          <p14:tracePt t="36281" x="2941638" y="3898900"/>
          <p14:tracePt t="36289" x="2949575" y="3875088"/>
          <p14:tracePt t="36297" x="2965450" y="3859213"/>
          <p14:tracePt t="36305" x="2981325" y="3851275"/>
          <p14:tracePt t="36313" x="2989263" y="3827463"/>
          <p14:tracePt t="36321" x="2989263" y="3795713"/>
          <p14:tracePt t="36329" x="2989263" y="3763963"/>
          <p14:tracePt t="36337" x="2989263" y="3724275"/>
          <p14:tracePt t="36561" x="2989263" y="3748088"/>
          <p14:tracePt t="36569" x="2997200" y="3763963"/>
          <p14:tracePt t="36577" x="2997200" y="3779838"/>
          <p14:tracePt t="36585" x="2997200" y="3803650"/>
          <p14:tracePt t="36593" x="3005138" y="3819525"/>
          <p14:tracePt t="36601" x="3005138" y="3827463"/>
          <p14:tracePt t="36610" x="3005138" y="3843338"/>
          <p14:tracePt t="36617" x="3005138" y="3851275"/>
          <p14:tracePt t="36625" x="3005138" y="3867150"/>
          <p14:tracePt t="36633" x="2997200" y="3875088"/>
          <p14:tracePt t="36641" x="2989263" y="3890963"/>
          <p14:tracePt t="36649" x="2965450" y="3898900"/>
          <p14:tracePt t="36657" x="2949575" y="3914775"/>
          <p14:tracePt t="36665" x="2925763" y="3930650"/>
          <p14:tracePt t="36673" x="2894013" y="3956050"/>
          <p14:tracePt t="36681" x="2878138" y="3963988"/>
          <p14:tracePt t="36689" x="2854325" y="3987800"/>
          <p14:tracePt t="36698" x="2838450" y="4003675"/>
          <p14:tracePt t="36705" x="2830513" y="4019550"/>
          <p14:tracePt t="36713" x="2830513" y="4035425"/>
          <p14:tracePt t="36721" x="2814638" y="4051300"/>
          <p14:tracePt t="36729" x="2814638" y="4059238"/>
          <p14:tracePt t="36737" x="2798763" y="4067175"/>
          <p14:tracePt t="36745" x="2798763" y="4075113"/>
          <p14:tracePt t="36753" x="2798763" y="4083050"/>
          <p14:tracePt t="36761" x="2782888" y="4090988"/>
          <p14:tracePt t="36769" x="2782888" y="4098925"/>
          <p14:tracePt t="36777" x="2774950" y="4114800"/>
          <p14:tracePt t="36785" x="2767013" y="4122738"/>
          <p14:tracePt t="36793" x="2767013" y="4130675"/>
          <p14:tracePt t="36801" x="2759075" y="4138613"/>
          <p14:tracePt t="36817" x="2759075" y="4146550"/>
          <p14:tracePt t="36826" x="2751138" y="4154488"/>
          <p14:tracePt t="36833" x="2751138" y="4162425"/>
          <p14:tracePt t="36849" x="2741613" y="4178300"/>
          <p14:tracePt t="36881" x="2741613" y="4186238"/>
          <p14:tracePt t="36890" x="2741613" y="4194175"/>
          <p14:tracePt t="37066" x="2741613" y="4202113"/>
          <p14:tracePt t="37313" x="2751138" y="4217988"/>
          <p14:tracePt t="37329" x="2759075" y="4217988"/>
          <p14:tracePt t="37337" x="2759075" y="4225925"/>
          <p14:tracePt t="37345" x="2767013" y="4225925"/>
          <p14:tracePt t="37361" x="2774950" y="4233863"/>
          <p14:tracePt t="37377" x="2782888" y="4241800"/>
          <p14:tracePt t="37393" x="2798763" y="4241800"/>
          <p14:tracePt t="37417" x="2806700" y="4241800"/>
          <p14:tracePt t="37458" x="2814638" y="4241800"/>
          <p14:tracePt t="37465" x="2822575" y="4241800"/>
          <p14:tracePt t="37610" x="2822575" y="4249738"/>
          <p14:tracePt t="37617" x="2822575" y="4257675"/>
          <p14:tracePt t="37625" x="2822575" y="4265613"/>
          <p14:tracePt t="37633" x="2822575" y="4273550"/>
          <p14:tracePt t="37641" x="2830513" y="4273550"/>
          <p14:tracePt t="37649" x="2830513" y="4281488"/>
          <p14:tracePt t="37729" x="2838450" y="4281488"/>
          <p14:tracePt t="37754" x="2846388" y="4273550"/>
          <p14:tracePt t="37761" x="2854325" y="4265613"/>
          <p14:tracePt t="37785" x="2862263" y="4265613"/>
          <p14:tracePt t="38233" x="2862263" y="4273550"/>
          <p14:tracePt t="38257" x="2862263" y="4281488"/>
          <p14:tracePt t="38265" x="2862263" y="4298950"/>
          <p14:tracePt t="38273" x="2870200" y="4298950"/>
          <p14:tracePt t="38297" x="2870200" y="4306888"/>
          <p14:tracePt t="38481" x="2870200" y="4314825"/>
          <p14:tracePt t="38489" x="2870200" y="4322763"/>
          <p14:tracePt t="38505" x="2870200" y="4330700"/>
          <p14:tracePt t="38513" x="2870200" y="4338638"/>
          <p14:tracePt t="38521" x="2870200" y="4346575"/>
          <p14:tracePt t="38529" x="2870200" y="4354513"/>
          <p14:tracePt t="38537" x="2870200" y="4362450"/>
          <p14:tracePt t="38545" x="2862263" y="4370388"/>
          <p14:tracePt t="38553" x="2862263" y="4386263"/>
          <p14:tracePt t="38561" x="2862263" y="4394200"/>
          <p14:tracePt t="38569" x="2854325" y="4402138"/>
          <p14:tracePt t="38585" x="2854325" y="4410075"/>
          <p14:tracePt t="38985" x="2854325" y="4418013"/>
          <p14:tracePt t="38993" x="2854325" y="4425950"/>
          <p14:tracePt t="39001" x="2846388" y="4433888"/>
          <p14:tracePt t="39010" x="2846388" y="4457700"/>
          <p14:tracePt t="39017" x="2846388" y="4481513"/>
          <p14:tracePt t="39025" x="2838450" y="4505325"/>
          <p14:tracePt t="39033" x="2838450" y="4529138"/>
          <p14:tracePt t="39041" x="2822575" y="4545013"/>
          <p14:tracePt t="39049" x="2822575" y="4568825"/>
          <p14:tracePt t="39058" x="2814638" y="4576763"/>
          <p14:tracePt t="39066" x="2814638" y="4592638"/>
          <p14:tracePt t="39073" x="2814638" y="4600575"/>
          <p14:tracePt t="39081" x="2806700" y="4608513"/>
          <p14:tracePt t="39089" x="2806700" y="4616450"/>
          <p14:tracePt t="39105" x="2806700" y="4624388"/>
          <p14:tracePt t="39113" x="2806700" y="4633913"/>
          <p14:tracePt t="39161" x="2798763" y="4641850"/>
          <p14:tracePt t="39226" x="2798763" y="4649788"/>
          <p14:tracePt t="39241" x="2790825" y="4649788"/>
          <p14:tracePt t="39257" x="2790825" y="4665663"/>
          <p14:tracePt t="39273" x="2790825" y="4673600"/>
          <p14:tracePt t="39281" x="2790825" y="4681538"/>
          <p14:tracePt t="39289" x="2782888" y="4689475"/>
          <p14:tracePt t="39297" x="2782888" y="4697413"/>
          <p14:tracePt t="39305" x="2782888" y="4705350"/>
          <p14:tracePt t="39313" x="2767013" y="4721225"/>
          <p14:tracePt t="39321" x="2767013" y="4737100"/>
          <p14:tracePt t="39329" x="2759075" y="4752975"/>
          <p14:tracePt t="39337" x="2759075" y="4760913"/>
          <p14:tracePt t="39345" x="2759075" y="4776788"/>
          <p14:tracePt t="39353" x="2751138" y="4792663"/>
          <p14:tracePt t="39361" x="2751138" y="4800600"/>
          <p14:tracePt t="39369" x="2741613" y="4808538"/>
          <p14:tracePt t="39594" x="2741613" y="4816475"/>
          <p14:tracePt t="39610" x="2741613" y="4824413"/>
          <p14:tracePt t="39626" x="2741613" y="4832350"/>
          <p14:tracePt t="39633" x="2741613" y="4840288"/>
          <p14:tracePt t="39649" x="2741613" y="4848225"/>
          <p14:tracePt t="39865" x="2741613" y="4856163"/>
          <p14:tracePt t="40401" x="2751138" y="4856163"/>
          <p14:tracePt t="40433" x="2759075" y="4856163"/>
          <p14:tracePt t="40449" x="2767013" y="4856163"/>
          <p14:tracePt t="40457" x="2774950" y="4856163"/>
          <p14:tracePt t="40465" x="2782888" y="4856163"/>
          <p14:tracePt t="40474" x="2790825" y="4856163"/>
          <p14:tracePt t="40481" x="2798763" y="4856163"/>
          <p14:tracePt t="40489" x="2806700" y="4856163"/>
          <p14:tracePt t="40497" x="2822575" y="4856163"/>
          <p14:tracePt t="40505" x="2830513" y="4856163"/>
          <p14:tracePt t="40513" x="2838450" y="4856163"/>
          <p14:tracePt t="40537" x="2846388" y="4856163"/>
          <p14:tracePt t="41257" x="2846388" y="4864100"/>
          <p14:tracePt t="41282" x="2846388" y="4872038"/>
          <p14:tracePt t="41313" x="2854325" y="4872038"/>
          <p14:tracePt t="41321" x="2862263" y="4872038"/>
          <p14:tracePt t="41329" x="2878138" y="4864100"/>
          <p14:tracePt t="41337" x="2901950" y="4848225"/>
          <p14:tracePt t="41345" x="2917825" y="4840288"/>
          <p14:tracePt t="41353" x="2941638" y="4816475"/>
          <p14:tracePt t="41361" x="2973388" y="4776788"/>
          <p14:tracePt t="41369" x="3005138" y="4729163"/>
          <p14:tracePt t="41377" x="3044825" y="4681538"/>
          <p14:tracePt t="41385" x="3076575" y="4616450"/>
          <p14:tracePt t="41394" x="3117850" y="4560888"/>
          <p14:tracePt t="41401" x="3141663" y="4513263"/>
          <p14:tracePt t="41410" x="3165475" y="4457700"/>
          <p14:tracePt t="41417" x="3189288" y="4410075"/>
          <p14:tracePt t="41425" x="3205163" y="4378325"/>
          <p14:tracePt t="41433" x="3228975" y="4314825"/>
          <p14:tracePt t="41441" x="3244850" y="4281488"/>
          <p14:tracePt t="41449" x="3260725" y="4241800"/>
          <p14:tracePt t="41457" x="3276600" y="4210050"/>
          <p14:tracePt t="41465" x="3300413" y="4162425"/>
          <p14:tracePt t="41473" x="3316288" y="4122738"/>
          <p14:tracePt t="41481" x="3332163" y="4083050"/>
          <p14:tracePt t="41489" x="3332163" y="4035425"/>
          <p14:tracePt t="41497" x="3340100" y="3987800"/>
          <p14:tracePt t="41505" x="3340100" y="3948113"/>
          <p14:tracePt t="41513" x="3340100" y="3906838"/>
          <p14:tracePt t="41521" x="3340100" y="3867150"/>
          <p14:tracePt t="41529" x="3324225" y="3819525"/>
          <p14:tracePt t="41537" x="3308350" y="3787775"/>
          <p14:tracePt t="41545" x="3284538" y="3756025"/>
          <p14:tracePt t="41553" x="3268663" y="3724275"/>
          <p14:tracePt t="41561" x="3252788" y="3692525"/>
          <p14:tracePt t="41569" x="3228975" y="3668713"/>
          <p14:tracePt t="41577" x="3213100" y="3636963"/>
          <p14:tracePt t="41585" x="3197225" y="3613150"/>
          <p14:tracePt t="41594" x="3181350" y="3595688"/>
          <p14:tracePt t="41601" x="3165475" y="3563938"/>
          <p14:tracePt t="41610" x="3149600" y="3524250"/>
          <p14:tracePt t="41617" x="3141663" y="3508375"/>
          <p14:tracePt t="41625" x="3125788" y="3476625"/>
          <p14:tracePt t="41633" x="3109913" y="3436938"/>
          <p14:tracePt t="41641" x="3076575" y="3405188"/>
          <p14:tracePt t="41649" x="3068638" y="3373438"/>
          <p14:tracePt t="41657" x="3044825" y="3341688"/>
          <p14:tracePt t="41665" x="3021013" y="3325813"/>
          <p14:tracePt t="41673" x="2997200" y="3294063"/>
          <p14:tracePt t="41681" x="2981325" y="3278188"/>
          <p14:tracePt t="41689" x="2957513" y="3262313"/>
          <p14:tracePt t="41697" x="2933700" y="3236913"/>
          <p14:tracePt t="41705" x="2917825" y="3228975"/>
          <p14:tracePt t="41713" x="2878138" y="3205163"/>
          <p14:tracePt t="41721" x="2854325" y="3189288"/>
          <p14:tracePt t="41729" x="2830513" y="3181350"/>
          <p14:tracePt t="41737" x="2798763" y="3165475"/>
          <p14:tracePt t="41745" x="2774950" y="3149600"/>
          <p14:tracePt t="41753" x="2759075" y="3141663"/>
          <p14:tracePt t="41761" x="2741613" y="3133725"/>
          <p14:tracePt t="41769" x="2709863" y="3117850"/>
          <p14:tracePt t="41777" x="2693988" y="3117850"/>
          <p14:tracePt t="41785" x="2678113" y="3109913"/>
          <p14:tracePt t="41793" x="2662238" y="3109913"/>
          <p14:tracePt t="41801" x="2646363" y="3101975"/>
          <p14:tracePt t="41810" x="2622550" y="3101975"/>
          <p14:tracePt t="41817" x="2598738" y="3101975"/>
          <p14:tracePt t="41826" x="2574925" y="3101975"/>
          <p14:tracePt t="41833" x="2559050" y="3101975"/>
          <p14:tracePt t="41841" x="2543175" y="3101975"/>
          <p14:tracePt t="41849" x="2519363" y="3101975"/>
          <p14:tracePt t="41858" x="2503488" y="3101975"/>
          <p14:tracePt t="41865" x="2479675" y="3101975"/>
          <p14:tracePt t="41873" x="2463800" y="3101975"/>
          <p14:tracePt t="41881" x="2439988" y="3101975"/>
          <p14:tracePt t="41889" x="2424113" y="3101975"/>
          <p14:tracePt t="41897" x="2408238" y="3101975"/>
          <p14:tracePt t="41905" x="2384425" y="3109913"/>
          <p14:tracePt t="41913" x="2366963" y="3109913"/>
          <p14:tracePt t="41921" x="2351088" y="3109913"/>
          <p14:tracePt t="41929" x="2319338" y="3109913"/>
          <p14:tracePt t="41937" x="2303463" y="3109913"/>
          <p14:tracePt t="41945" x="2279650" y="3109913"/>
          <p14:tracePt t="41953" x="2263775" y="3109913"/>
          <p14:tracePt t="41961" x="2239963" y="3109913"/>
          <p14:tracePt t="41969" x="2216150" y="3117850"/>
          <p14:tracePt t="41977" x="2208213" y="3117850"/>
          <p14:tracePt t="41985" x="2184400" y="3117850"/>
          <p14:tracePt t="41994" x="2168525" y="3125788"/>
          <p14:tracePt t="42010" x="2152650" y="3125788"/>
          <p14:tracePt t="42017" x="2152650" y="3133725"/>
          <p14:tracePt t="42025" x="2144713" y="3133725"/>
          <p14:tracePt t="42041" x="2136775" y="3141663"/>
          <p14:tracePt t="42057" x="2128838" y="3141663"/>
          <p14:tracePt t="42065" x="2120900" y="3149600"/>
          <p14:tracePt t="42073" x="2112963" y="3149600"/>
          <p14:tracePt t="42081" x="2105025" y="3165475"/>
          <p14:tracePt t="42089" x="2097088" y="3173413"/>
          <p14:tracePt t="42097" x="2089150" y="3189288"/>
          <p14:tracePt t="42105" x="2073275" y="3213100"/>
          <p14:tracePt t="42113" x="2065338" y="3221038"/>
          <p14:tracePt t="42121" x="2057400" y="3244850"/>
          <p14:tracePt t="42129" x="2049463" y="3262313"/>
          <p14:tracePt t="42137" x="2041525" y="3286125"/>
          <p14:tracePt t="42145" x="2025650" y="3309938"/>
          <p14:tracePt t="42153" x="2008188" y="3333750"/>
          <p14:tracePt t="42161" x="2000250" y="3357563"/>
          <p14:tracePt t="42169" x="1984375" y="3389313"/>
          <p14:tracePt t="42177" x="1976438" y="3413125"/>
          <p14:tracePt t="42185" x="1968500" y="3436938"/>
          <p14:tracePt t="42193" x="1960563" y="3460750"/>
          <p14:tracePt t="42201" x="1952625" y="3484563"/>
          <p14:tracePt t="42210" x="1936750" y="3524250"/>
          <p14:tracePt t="42217" x="1928813" y="3563938"/>
          <p14:tracePt t="42225" x="1928813" y="3587750"/>
          <p14:tracePt t="42235" x="1928813" y="3613150"/>
          <p14:tracePt t="42241" x="1928813" y="3636963"/>
          <p14:tracePt t="42249" x="1928813" y="3668713"/>
          <p14:tracePt t="42257" x="1928813" y="3692525"/>
          <p14:tracePt t="42265" x="1936750" y="3724275"/>
          <p14:tracePt t="42273" x="1944688" y="3756025"/>
          <p14:tracePt t="42281" x="1952625" y="3779838"/>
          <p14:tracePt t="42289" x="1952625" y="3803650"/>
          <p14:tracePt t="42297" x="1968500" y="3827463"/>
          <p14:tracePt t="42305" x="1976438" y="3867150"/>
          <p14:tracePt t="42313" x="1984375" y="3883025"/>
          <p14:tracePt t="42321" x="1984375" y="3914775"/>
          <p14:tracePt t="42329" x="1992313" y="3938588"/>
          <p14:tracePt t="42337" x="2000250" y="3963988"/>
          <p14:tracePt t="42345" x="2008188" y="4003675"/>
          <p14:tracePt t="42353" x="2008188" y="4019550"/>
          <p14:tracePt t="42361" x="2008188" y="4043363"/>
          <p14:tracePt t="42369" x="2008188" y="4059238"/>
          <p14:tracePt t="42377" x="2017713" y="4083050"/>
          <p14:tracePt t="42385" x="2017713" y="4106863"/>
          <p14:tracePt t="42393" x="2025650" y="4122738"/>
          <p14:tracePt t="42401" x="2033588" y="4146550"/>
          <p14:tracePt t="42410" x="2033588" y="4170363"/>
          <p14:tracePt t="42417" x="2041525" y="4194175"/>
          <p14:tracePt t="42425" x="2041525" y="4210050"/>
          <p14:tracePt t="42433" x="2049463" y="4233863"/>
          <p14:tracePt t="42441" x="2049463" y="4257675"/>
          <p14:tracePt t="42449" x="2057400" y="4273550"/>
          <p14:tracePt t="42457" x="2057400" y="4291013"/>
          <p14:tracePt t="42465" x="2057400" y="4298950"/>
          <p14:tracePt t="42473" x="2065338" y="4322763"/>
          <p14:tracePt t="42481" x="2065338" y="4346575"/>
          <p14:tracePt t="42489" x="2073275" y="4354513"/>
          <p14:tracePt t="42497" x="2073275" y="4370388"/>
          <p14:tracePt t="42505" x="2073275" y="4386263"/>
          <p14:tracePt t="42513" x="2081213" y="4402138"/>
          <p14:tracePt t="42521" x="2081213" y="4418013"/>
          <p14:tracePt t="42529" x="2081213" y="4433888"/>
          <p14:tracePt t="42537" x="2089150" y="4449763"/>
          <p14:tracePt t="42545" x="2097088" y="4465638"/>
          <p14:tracePt t="42553" x="2097088" y="4481513"/>
          <p14:tracePt t="42561" x="2112963" y="4505325"/>
          <p14:tracePt t="42569" x="2120900" y="4513263"/>
          <p14:tracePt t="42577" x="2128838" y="4529138"/>
          <p14:tracePt t="42585" x="2144713" y="4545013"/>
          <p14:tracePt t="42594" x="2144713" y="4552950"/>
          <p14:tracePt t="42601" x="2152650" y="4560888"/>
          <p14:tracePt t="42610" x="2160588" y="4576763"/>
          <p14:tracePt t="42617" x="2176463" y="4584700"/>
          <p14:tracePt t="42625" x="2184400" y="4592638"/>
          <p14:tracePt t="42633" x="2200275" y="4600575"/>
          <p14:tracePt t="42641" x="2208213" y="4616450"/>
          <p14:tracePt t="42649" x="2216150" y="4624388"/>
          <p14:tracePt t="42657" x="2239963" y="4624388"/>
          <p14:tracePt t="42665" x="2255838" y="4633913"/>
          <p14:tracePt t="42673" x="2279650" y="4649788"/>
          <p14:tracePt t="42681" x="2303463" y="4649788"/>
          <p14:tracePt t="42689" x="2343150" y="4665663"/>
          <p14:tracePt t="42697" x="2366963" y="4673600"/>
          <p14:tracePt t="42705" x="2392363" y="4681538"/>
          <p14:tracePt t="42713" x="2416175" y="4681538"/>
          <p14:tracePt t="42721" x="2432050" y="4689475"/>
          <p14:tracePt t="42729" x="2463800" y="4697413"/>
          <p14:tracePt t="42737" x="2487613" y="4705350"/>
          <p14:tracePt t="42745" x="2527300" y="4713288"/>
          <p14:tracePt t="42753" x="2559050" y="4721225"/>
          <p14:tracePt t="42761" x="2590800" y="4721225"/>
          <p14:tracePt t="42769" x="2614613" y="4729163"/>
          <p14:tracePt t="42777" x="2638425" y="4737100"/>
          <p14:tracePt t="42785" x="2662238" y="4745038"/>
          <p14:tracePt t="42793" x="2686050" y="4745038"/>
          <p14:tracePt t="42801" x="2717800" y="4745038"/>
          <p14:tracePt t="42810" x="2733675" y="4745038"/>
          <p14:tracePt t="42818" x="2741613" y="4745038"/>
          <p14:tracePt t="42825" x="2759075" y="4752975"/>
          <p14:tracePt t="42833" x="2767013" y="4752975"/>
          <p14:tracePt t="42841" x="2782888" y="4752975"/>
          <p14:tracePt t="42849" x="2790825" y="4752975"/>
          <p14:tracePt t="42857" x="2798763" y="4752975"/>
          <p14:tracePt t="42865" x="2814638" y="4752975"/>
          <p14:tracePt t="42873" x="2822575" y="4752975"/>
          <p14:tracePt t="42881" x="2830513" y="4752975"/>
          <p14:tracePt t="42889" x="2846388" y="4745038"/>
          <p14:tracePt t="42897" x="2862263" y="4737100"/>
          <p14:tracePt t="42905" x="2870200" y="4729163"/>
          <p14:tracePt t="42913" x="2886075" y="4721225"/>
          <p14:tracePt t="42921" x="2901950" y="4721225"/>
          <p14:tracePt t="42929" x="2925763" y="4713288"/>
          <p14:tracePt t="42937" x="2933700" y="4705350"/>
          <p14:tracePt t="42945" x="2957513" y="4697413"/>
          <p14:tracePt t="42953" x="2965450" y="4689475"/>
          <p14:tracePt t="42961" x="2981325" y="4673600"/>
          <p14:tracePt t="42977" x="3013075" y="4657725"/>
          <p14:tracePt t="42985" x="3021013" y="4649788"/>
          <p14:tracePt t="42994" x="3036888" y="4633913"/>
          <p14:tracePt t="43001" x="3044825" y="4633913"/>
          <p14:tracePt t="43010" x="3052763" y="4616450"/>
          <p14:tracePt t="43017" x="3060700" y="4600575"/>
          <p14:tracePt t="43025" x="3076575" y="4584700"/>
          <p14:tracePt t="43033" x="3084513" y="4576763"/>
          <p14:tracePt t="43041" x="3092450" y="4545013"/>
          <p14:tracePt t="43049" x="3100388" y="4529138"/>
          <p14:tracePt t="43057" x="3117850" y="4513263"/>
          <p14:tracePt t="43065" x="3125788" y="4489450"/>
          <p14:tracePt t="43073" x="3141663" y="4457700"/>
          <p14:tracePt t="43081" x="3149600" y="4433888"/>
          <p14:tracePt t="43089" x="3157538" y="4410075"/>
          <p14:tracePt t="43097" x="3157538" y="4386263"/>
          <p14:tracePt t="43105" x="3173413" y="4362450"/>
          <p14:tracePt t="43113" x="3173413" y="4346575"/>
          <p14:tracePt t="43121" x="3173413" y="4322763"/>
          <p14:tracePt t="43129" x="3173413" y="4298950"/>
          <p14:tracePt t="43137" x="3173413" y="4281488"/>
          <p14:tracePt t="43145" x="3173413" y="4257675"/>
          <p14:tracePt t="43153" x="3173413" y="4241800"/>
          <p14:tracePt t="43161" x="3173413" y="4217988"/>
          <p14:tracePt t="43169" x="3173413" y="4202113"/>
          <p14:tracePt t="43177" x="3173413" y="4186238"/>
          <p14:tracePt t="43185" x="3173413" y="4170363"/>
          <p14:tracePt t="43193" x="3173413" y="4154488"/>
          <p14:tracePt t="43201" x="3173413" y="4146550"/>
          <p14:tracePt t="43210" x="3173413" y="4114800"/>
          <p14:tracePt t="43217" x="3173413" y="4098925"/>
          <p14:tracePt t="43225" x="3173413" y="4083050"/>
          <p14:tracePt t="43234" x="3157538" y="4067175"/>
          <p14:tracePt t="43241" x="3157538" y="4059238"/>
          <p14:tracePt t="43249" x="3149600" y="4035425"/>
          <p14:tracePt t="43257" x="3149600" y="4027488"/>
          <p14:tracePt t="43265" x="3149600" y="4011613"/>
          <p14:tracePt t="43273" x="3141663" y="4003675"/>
          <p14:tracePt t="43281" x="3133725" y="3979863"/>
          <p14:tracePt t="43289" x="3133725" y="3963988"/>
          <p14:tracePt t="43297" x="3125788" y="3948113"/>
          <p14:tracePt t="43305" x="3125788" y="3938588"/>
          <p14:tracePt t="43313" x="3117850" y="3922713"/>
          <p14:tracePt t="43321" x="3109913" y="3898900"/>
          <p14:tracePt t="43329" x="3109913" y="3883025"/>
          <p14:tracePt t="43337" x="3100388" y="3875088"/>
          <p14:tracePt t="43345" x="3100388" y="3859213"/>
          <p14:tracePt t="43353" x="3084513" y="3843338"/>
          <p14:tracePt t="43361" x="3076575" y="3827463"/>
          <p14:tracePt t="43369" x="3076575" y="3819525"/>
          <p14:tracePt t="43378" x="3068638" y="3795713"/>
          <p14:tracePt t="43394" x="3060700" y="3779838"/>
          <p14:tracePt t="43401" x="3052763" y="3771900"/>
          <p14:tracePt t="43410" x="3052763" y="3756025"/>
          <p14:tracePt t="43417" x="3044825" y="3756025"/>
          <p14:tracePt t="43425" x="3044825" y="3732213"/>
          <p14:tracePt t="43433" x="3028950" y="3732213"/>
          <p14:tracePt t="43441" x="3021013" y="3716338"/>
          <p14:tracePt t="43450" x="3013075" y="3700463"/>
          <p14:tracePt t="43457" x="3005138" y="3692525"/>
          <p14:tracePt t="43465" x="3005138" y="3676650"/>
          <p14:tracePt t="43473" x="2989263" y="3668713"/>
          <p14:tracePt t="43481" x="2989263" y="3652838"/>
          <p14:tracePt t="43489" x="2973388" y="3644900"/>
          <p14:tracePt t="43497" x="2965450" y="3629025"/>
          <p14:tracePt t="43505" x="2957513" y="3613150"/>
          <p14:tracePt t="43513" x="2941638" y="3605213"/>
          <p14:tracePt t="43521" x="2933700" y="3587750"/>
          <p14:tracePt t="43537" x="2917825" y="3579813"/>
          <p14:tracePt t="43545" x="2909888" y="3563938"/>
          <p14:tracePt t="43553" x="2901950" y="3563938"/>
          <p14:tracePt t="43561" x="2894013" y="3556000"/>
          <p14:tracePt t="43569" x="2886075" y="3548063"/>
          <p14:tracePt t="43577" x="2870200" y="3540125"/>
          <p14:tracePt t="43585" x="2870200" y="3532188"/>
          <p14:tracePt t="43594" x="2854325" y="3524250"/>
          <p14:tracePt t="43601" x="2846388" y="3516313"/>
          <p14:tracePt t="43610" x="2838450" y="3508375"/>
          <p14:tracePt t="43617" x="2822575" y="3500438"/>
          <p14:tracePt t="43625" x="2822575" y="3492500"/>
          <p14:tracePt t="43633" x="2798763" y="3484563"/>
          <p14:tracePt t="43649" x="2790825" y="3476625"/>
          <p14:tracePt t="43657" x="2790825" y="3468688"/>
          <p14:tracePt t="43665" x="2782888" y="3468688"/>
          <p14:tracePt t="43673" x="2774950" y="3468688"/>
          <p14:tracePt t="43681" x="2774950" y="3460750"/>
          <p14:tracePt t="43713" x="2774950" y="3452813"/>
          <p14:tracePt t="43897" x="2782888" y="3452813"/>
          <p14:tracePt t="43913" x="2790825" y="3452813"/>
          <p14:tracePt t="43921" x="2798763" y="3452813"/>
          <p14:tracePt t="43929" x="2806700" y="3452813"/>
          <p14:tracePt t="43937" x="2814638" y="3452813"/>
          <p14:tracePt t="43959" x="2822575" y="3452813"/>
          <p14:tracePt t="43961" x="2838450" y="3452813"/>
          <p14:tracePt t="43969" x="2846388" y="3452813"/>
          <p14:tracePt t="43977" x="2854325" y="3452813"/>
          <p14:tracePt t="43985" x="2878138" y="3452813"/>
          <p14:tracePt t="43993" x="2901950" y="3452813"/>
          <p14:tracePt t="44001" x="2933700" y="3452813"/>
          <p14:tracePt t="44009" x="2965450" y="3460750"/>
          <p14:tracePt t="44017" x="3013075" y="3468688"/>
          <p14:tracePt t="44025" x="3060700" y="3476625"/>
          <p14:tracePt t="44033" x="3100388" y="3484563"/>
          <p14:tracePt t="44041" x="3133725" y="3492500"/>
          <p14:tracePt t="44049" x="3189288" y="3500438"/>
          <p14:tracePt t="44057" x="3236913" y="3500438"/>
          <p14:tracePt t="44065" x="3268663" y="3500438"/>
          <p14:tracePt t="44074" x="3308350" y="3508375"/>
          <p14:tracePt t="44081" x="3355975" y="3508375"/>
          <p14:tracePt t="44089" x="3387725" y="3516313"/>
          <p14:tracePt t="44097" x="3435350" y="3516313"/>
          <p14:tracePt t="44105" x="3476625" y="3516313"/>
          <p14:tracePt t="44113" x="3508375" y="3516313"/>
          <p14:tracePt t="44121" x="3563938" y="3524250"/>
          <p14:tracePt t="44129" x="3595688" y="3524250"/>
          <p14:tracePt t="44137" x="3643313" y="3524250"/>
          <p14:tracePt t="44145" x="3683000" y="3532188"/>
          <p14:tracePt t="44153" x="3738563" y="3532188"/>
          <p14:tracePt t="44161" x="3786188" y="3532188"/>
          <p14:tracePt t="44169" x="3833813" y="3540125"/>
          <p14:tracePt t="44177" x="3883025" y="3548063"/>
          <p14:tracePt t="44185" x="3930650" y="3556000"/>
          <p14:tracePt t="44193" x="3970338" y="3563938"/>
          <p14:tracePt t="44201" x="4002088" y="3563938"/>
          <p14:tracePt t="44210" x="4041775" y="3579813"/>
          <p14:tracePt t="44217" x="4081463" y="3579813"/>
          <p14:tracePt t="44226" x="4105275" y="3579813"/>
          <p14:tracePt t="44233" x="4129088" y="3579813"/>
          <p14:tracePt t="44241" x="4160838" y="3579813"/>
          <p14:tracePt t="44249" x="4210050" y="3579813"/>
          <p14:tracePt t="44258" x="4249738" y="3579813"/>
          <p14:tracePt t="44265" x="4297363" y="3579813"/>
          <p14:tracePt t="44273" x="4337050" y="3571875"/>
          <p14:tracePt t="44281" x="4408488" y="3563938"/>
          <p14:tracePt t="44289" x="4448175" y="3556000"/>
          <p14:tracePt t="44297" x="4511675" y="3556000"/>
          <p14:tracePt t="44305" x="4543425" y="3556000"/>
          <p14:tracePt t="44313" x="4600575" y="3556000"/>
          <p14:tracePt t="44321" x="4632325" y="3556000"/>
          <p14:tracePt t="44329" x="4664075" y="3556000"/>
          <p14:tracePt t="44337" x="4695825" y="3556000"/>
          <p14:tracePt t="44345" x="4743450" y="3556000"/>
          <p14:tracePt t="44353" x="4767263" y="3556000"/>
          <p14:tracePt t="44361" x="4806950" y="3556000"/>
          <p14:tracePt t="44369" x="4854575" y="3563938"/>
          <p14:tracePt t="44377" x="4902200" y="3571875"/>
          <p14:tracePt t="44386" x="4943475" y="3579813"/>
          <p14:tracePt t="44393" x="4999038" y="3579813"/>
          <p14:tracePt t="44401" x="5046663" y="3587750"/>
          <p14:tracePt t="44410" x="5086350" y="3587750"/>
          <p14:tracePt t="44417" x="5118100" y="3587750"/>
          <p14:tracePt t="44426" x="5149850" y="3587750"/>
          <p14:tracePt t="44433" x="5173663" y="3587750"/>
          <p14:tracePt t="44441" x="5189538" y="3587750"/>
          <p14:tracePt t="44449" x="5205413" y="3587750"/>
          <p14:tracePt t="44457" x="5229225" y="3587750"/>
          <p14:tracePt t="44465" x="5237163" y="3587750"/>
          <p14:tracePt t="44473" x="5260975" y="3587750"/>
          <p14:tracePt t="44481" x="5276850" y="3587750"/>
          <p14:tracePt t="44489" x="5300663" y="3587750"/>
          <p14:tracePt t="44497" x="5326063" y="3587750"/>
          <p14:tracePt t="44506" x="5349875" y="3587750"/>
          <p14:tracePt t="44513" x="5381625" y="3587750"/>
          <p14:tracePt t="44521" x="5405438" y="3595688"/>
          <p14:tracePt t="44529" x="5445125" y="3605213"/>
          <p14:tracePt t="44537" x="5461000" y="3613150"/>
          <p14:tracePt t="44545" x="5492750" y="3613150"/>
          <p14:tracePt t="44553" x="5508625" y="3621088"/>
          <p14:tracePt t="44561" x="5524500" y="3629025"/>
          <p14:tracePt t="44569" x="5540375" y="3636963"/>
          <p14:tracePt t="44577" x="5548313" y="3636963"/>
          <p14:tracePt t="44585" x="5564188" y="3644900"/>
          <p14:tracePt t="44594" x="5580063" y="3660775"/>
          <p14:tracePt t="44601" x="5588000" y="3660775"/>
          <p14:tracePt t="44610" x="5611813" y="3676650"/>
          <p14:tracePt t="44617" x="5635625" y="3692525"/>
          <p14:tracePt t="44626" x="5667375" y="3700463"/>
          <p14:tracePt t="44633" x="5700713" y="3716338"/>
          <p14:tracePt t="44641" x="5740400" y="3724275"/>
          <p14:tracePt t="44649" x="5772150" y="3740150"/>
          <p14:tracePt t="44657" x="5811838" y="3748088"/>
          <p14:tracePt t="44665" x="5843588" y="3756025"/>
          <p14:tracePt t="44673" x="5875338" y="3763963"/>
          <p14:tracePt t="44681" x="5915025" y="3779838"/>
          <p14:tracePt t="44689" x="5930900" y="3787775"/>
          <p14:tracePt t="44697" x="5954713" y="3795713"/>
          <p14:tracePt t="44705" x="5970588" y="3795713"/>
          <p14:tracePt t="44713" x="5986463" y="3795713"/>
          <p14:tracePt t="44721" x="6010275" y="3811588"/>
          <p14:tracePt t="44729" x="6034088" y="3811588"/>
          <p14:tracePt t="44737" x="6051550" y="3811588"/>
          <p14:tracePt t="44745" x="6075363" y="3811588"/>
          <p14:tracePt t="44754" x="6091238" y="3811588"/>
          <p14:tracePt t="44761" x="6107113" y="3811588"/>
          <p14:tracePt t="44769" x="6130925" y="3811588"/>
          <p14:tracePt t="44777" x="6162675" y="3811588"/>
          <p14:tracePt t="44785" x="6186488" y="3811588"/>
          <p14:tracePt t="44793" x="6218238" y="3811588"/>
          <p14:tracePt t="44801" x="6249988" y="3811588"/>
          <p14:tracePt t="44810" x="6289675" y="3811588"/>
          <p14:tracePt t="44817" x="6321425" y="3811588"/>
          <p14:tracePt t="44825" x="6353175" y="3811588"/>
          <p14:tracePt t="44833" x="6376988" y="3803650"/>
          <p14:tracePt t="44841" x="6410325" y="3803650"/>
          <p14:tracePt t="44849" x="6442075" y="3803650"/>
          <p14:tracePt t="44857" x="6481763" y="3795713"/>
          <p14:tracePt t="44865" x="6513513" y="3795713"/>
          <p14:tracePt t="44873" x="6537325" y="3795713"/>
          <p14:tracePt t="44881" x="6569075" y="3795713"/>
          <p14:tracePt t="44889" x="6600825" y="3795713"/>
          <p14:tracePt t="44897" x="6632575" y="3795713"/>
          <p14:tracePt t="44905" x="6664325" y="3795713"/>
          <p14:tracePt t="44913" x="6704013" y="3795713"/>
          <p14:tracePt t="44921" x="6727825" y="3795713"/>
          <p14:tracePt t="44929" x="6751638" y="3795713"/>
          <p14:tracePt t="44937" x="6769100" y="3795713"/>
          <p14:tracePt t="44945" x="6792913" y="3795713"/>
          <p14:tracePt t="44953" x="6800850" y="3795713"/>
          <p14:tracePt t="44961" x="6808788" y="3795713"/>
          <p14:tracePt t="44969" x="6816725" y="3795713"/>
          <p14:tracePt t="44977" x="6824663" y="3795713"/>
          <p14:tracePt t="45017" x="6832600" y="3795713"/>
          <p14:tracePt t="45089" x="6840538" y="3803650"/>
          <p14:tracePt t="45113" x="6856413" y="3803650"/>
          <p14:tracePt t="45129" x="6864350" y="3803650"/>
          <p14:tracePt t="45145" x="6872288" y="3803650"/>
          <p14:tracePt t="45185" x="6880225" y="3803650"/>
          <p14:tracePt t="45481" x="6880225" y="3811588"/>
          <p14:tracePt t="45497" x="6880225" y="3819525"/>
          <p14:tracePt t="45513" x="6880225" y="3827463"/>
          <p14:tracePt t="45521" x="6880225" y="3835400"/>
          <p14:tracePt t="45537" x="6880225" y="3843338"/>
          <p14:tracePt t="45561" x="6880225" y="3851275"/>
          <p14:tracePt t="45625" x="6872288" y="3851275"/>
          <p14:tracePt t="45642" x="6856413" y="3851275"/>
          <p14:tracePt t="45665" x="6848475" y="3851275"/>
          <p14:tracePt t="46217" x="6840538" y="3851275"/>
          <p14:tracePt t="46241" x="6840538" y="3859213"/>
          <p14:tracePt t="46257" x="6840538" y="3867150"/>
          <p14:tracePt t="46377" x="6840538" y="3859213"/>
          <p14:tracePt t="46506" x="6840538" y="3867150"/>
          <p14:tracePt t="46521" x="6840538" y="3875088"/>
          <p14:tracePt t="46529" x="6840538" y="3883025"/>
          <p14:tracePt t="46537" x="6840538" y="3890963"/>
          <p14:tracePt t="46553" x="6840538" y="3898900"/>
          <p14:tracePt t="46689" x="6840538" y="3890963"/>
          <p14:tracePt t="46705" x="6840538" y="3883025"/>
          <p14:tracePt t="46713" x="6848475" y="3883025"/>
          <p14:tracePt t="46730" x="6848475" y="3875088"/>
          <p14:tracePt t="47073" x="6848475" y="3883025"/>
          <p14:tracePt t="47178" x="6848475" y="3890963"/>
          <p14:tracePt t="47217" x="6840538" y="3890963"/>
          <p14:tracePt t="47225" x="6832600" y="3890963"/>
          <p14:tracePt t="47233" x="6816725" y="3898900"/>
          <p14:tracePt t="47241" x="6784975" y="3898900"/>
          <p14:tracePt t="47249" x="6727825" y="3898900"/>
          <p14:tracePt t="47257" x="6672263" y="3898900"/>
          <p14:tracePt t="47266" x="6584950" y="3898900"/>
          <p14:tracePt t="47273" x="6497638" y="3898900"/>
          <p14:tracePt t="47281" x="6384925" y="3898900"/>
          <p14:tracePt t="47289" x="6257925" y="3898900"/>
          <p14:tracePt t="47297" x="6083300" y="3898900"/>
          <p14:tracePt t="47305" x="5891213" y="3898900"/>
          <p14:tracePt t="47313" x="5667375" y="3898900"/>
          <p14:tracePt t="47321" x="5429250" y="3890963"/>
          <p14:tracePt t="47329" x="5189538" y="3890963"/>
          <p14:tracePt t="47337" x="4951413" y="3883025"/>
          <p14:tracePt t="47345" x="4727575" y="3883025"/>
          <p14:tracePt t="47354" x="4464050" y="3867150"/>
          <p14:tracePt t="47361" x="4210050" y="3867150"/>
          <p14:tracePt t="47369" x="3938588" y="3851275"/>
          <p14:tracePt t="47377" x="3698875" y="3843338"/>
          <p14:tracePt t="47385" x="3476625" y="3819525"/>
          <p14:tracePt t="47393" x="3252788" y="3803650"/>
          <p14:tracePt t="47401" x="3068638" y="3779838"/>
          <p14:tracePt t="47410" x="2901950" y="3756025"/>
          <p14:tracePt t="47417" x="2717800" y="3740150"/>
          <p14:tracePt t="47425" x="2574925" y="3716338"/>
          <p14:tracePt t="47433" x="2447925" y="3684588"/>
          <p14:tracePt t="47441" x="2303463" y="3652838"/>
          <p14:tracePt t="47449" x="2176463" y="3629025"/>
          <p14:tracePt t="47457" x="2073275" y="3595688"/>
          <p14:tracePt t="47465" x="1992313" y="3587750"/>
          <p14:tracePt t="47473" x="1905000" y="3563938"/>
          <p14:tracePt t="47481" x="1825625" y="3548063"/>
          <p14:tracePt t="47489" x="1770063" y="3540125"/>
          <p14:tracePt t="47497" x="1714500" y="3532188"/>
          <p14:tracePt t="47505" x="1674813" y="3524250"/>
          <p14:tracePt t="47513" x="1641475" y="3508375"/>
          <p14:tracePt t="47521" x="1625600" y="3508375"/>
          <p14:tracePt t="47529" x="1609725" y="3508375"/>
          <p14:tracePt t="47545" x="1601788" y="3508375"/>
          <p14:tracePt t="47553" x="1593850" y="3500438"/>
          <p14:tracePt t="47569" x="1593850" y="3492500"/>
          <p14:tracePt t="47585" x="1593850" y="3484563"/>
          <p14:tracePt t="47593" x="1593850" y="3476625"/>
          <p14:tracePt t="47610" x="1593850" y="3460750"/>
          <p14:tracePt t="47626" x="1593850" y="3452813"/>
          <p14:tracePt t="47633" x="1593850" y="3444875"/>
          <p14:tracePt t="47641" x="1601788" y="3436938"/>
          <p14:tracePt t="47649" x="1601788" y="3429000"/>
          <p14:tracePt t="47657" x="1609725" y="3429000"/>
          <p14:tracePt t="47665" x="1617663" y="3421063"/>
          <p14:tracePt t="47673" x="1617663" y="3413125"/>
          <p14:tracePt t="47681" x="1633538" y="3405188"/>
          <p14:tracePt t="47690" x="1641475" y="3397250"/>
          <p14:tracePt t="47706" x="1658938" y="3389313"/>
          <p14:tracePt t="47713" x="1666875" y="3389313"/>
          <p14:tracePt t="47721" x="1674813" y="3389313"/>
          <p14:tracePt t="47729" x="1682750" y="3389313"/>
          <p14:tracePt t="47737" x="1690688" y="3381375"/>
          <p14:tracePt t="47745" x="1706563" y="3381375"/>
          <p14:tracePt t="47753" x="1722438" y="3381375"/>
          <p14:tracePt t="47761" x="1746250" y="3381375"/>
          <p14:tracePt t="47769" x="1778000" y="3381375"/>
          <p14:tracePt t="47777" x="1817688" y="3381375"/>
          <p14:tracePt t="47786" x="1857375" y="3381375"/>
          <p14:tracePt t="47793" x="1912938" y="3381375"/>
          <p14:tracePt t="47801" x="1968500" y="3381375"/>
          <p14:tracePt t="47809" x="2017713" y="3389313"/>
          <p14:tracePt t="47817" x="2089150" y="3397250"/>
          <p14:tracePt t="47826" x="2136775" y="3397250"/>
          <p14:tracePt t="47833" x="2192338" y="3397250"/>
          <p14:tracePt t="47842" x="2247900" y="3405188"/>
          <p14:tracePt t="47849" x="2287588" y="3405188"/>
          <p14:tracePt t="47857" x="2327275" y="3413125"/>
          <p14:tracePt t="47865" x="2359025" y="3413125"/>
          <p14:tracePt t="47873" x="2384425" y="3413125"/>
          <p14:tracePt t="47881" x="2408238" y="3413125"/>
          <p14:tracePt t="47889" x="2416175" y="3413125"/>
          <p14:tracePt t="47897" x="2424113" y="3413125"/>
          <p14:tracePt t="47905" x="2432050" y="3413125"/>
          <p14:tracePt t="47913" x="2439988" y="3413125"/>
          <p14:tracePt t="47945" x="2447925" y="3413125"/>
          <p14:tracePt t="47977" x="2455863" y="3413125"/>
          <p14:tracePt t="47993" x="2463800" y="3413125"/>
          <p14:tracePt t="48001" x="2471738" y="3413125"/>
          <p14:tracePt t="48017" x="2479675" y="3413125"/>
          <p14:tracePt t="48033" x="2487613" y="3413125"/>
          <p14:tracePt t="48041" x="2495550" y="3413125"/>
          <p14:tracePt t="48049" x="2503488" y="3413125"/>
          <p14:tracePt t="48057" x="2511425" y="3413125"/>
          <p14:tracePt t="48065" x="2519363" y="3413125"/>
          <p14:tracePt t="48073" x="2527300" y="3413125"/>
          <p14:tracePt t="48081" x="2543175" y="3413125"/>
          <p14:tracePt t="48089" x="2551113" y="3413125"/>
          <p14:tracePt t="48097" x="2559050" y="3413125"/>
          <p14:tracePt t="48105" x="2566988" y="3413125"/>
          <p14:tracePt t="48113" x="2574925" y="3413125"/>
          <p14:tracePt t="48121" x="2582863" y="3413125"/>
          <p14:tracePt t="48177" x="2590800" y="3413125"/>
          <p14:tracePt t="48185" x="2598738" y="3413125"/>
          <p14:tracePt t="48193" x="2606675" y="3413125"/>
          <p14:tracePt t="48201" x="2622550" y="3413125"/>
          <p14:tracePt t="48210" x="2654300" y="3413125"/>
          <p14:tracePt t="48217" x="2701925" y="3413125"/>
          <p14:tracePt t="48226" x="2733675" y="3413125"/>
          <p14:tracePt t="48233" x="2767013" y="3413125"/>
          <p14:tracePt t="48241" x="2798763" y="3413125"/>
          <p14:tracePt t="48249" x="2830513" y="3413125"/>
          <p14:tracePt t="48257" x="2870200" y="3413125"/>
          <p14:tracePt t="48266" x="2894013" y="3413125"/>
          <p14:tracePt t="48273" x="2925763" y="3413125"/>
          <p14:tracePt t="48282" x="2957513" y="3413125"/>
          <p14:tracePt t="48289" x="2981325" y="3413125"/>
          <p14:tracePt t="48297" x="3013075" y="3421063"/>
          <p14:tracePt t="48305" x="3044825" y="3421063"/>
          <p14:tracePt t="48313" x="3068638" y="3421063"/>
          <p14:tracePt t="48321" x="3092450" y="3421063"/>
          <p14:tracePt t="48329" x="3125788" y="3429000"/>
          <p14:tracePt t="48337" x="3157538" y="3429000"/>
          <p14:tracePt t="48345" x="3181350" y="3429000"/>
          <p14:tracePt t="48353" x="3221038" y="3436938"/>
          <p14:tracePt t="48361" x="3236913" y="3436938"/>
          <p14:tracePt t="48369" x="3244850" y="3436938"/>
          <p14:tracePt t="48377" x="3252788" y="3436938"/>
          <p14:tracePt t="48385" x="3260725" y="3436938"/>
          <p14:tracePt t="48554" x="3268663" y="3436938"/>
          <p14:tracePt t="48561" x="3276600" y="3436938"/>
          <p14:tracePt t="48569" x="3284538" y="3444875"/>
          <p14:tracePt t="48577" x="3308350" y="3444875"/>
          <p14:tracePt t="48585" x="3324225" y="3444875"/>
          <p14:tracePt t="48593" x="3355975" y="3444875"/>
          <p14:tracePt t="48601" x="3371850" y="3444875"/>
          <p14:tracePt t="48609" x="3403600" y="3452813"/>
          <p14:tracePt t="48617" x="3427413" y="3452813"/>
          <p14:tracePt t="48626" x="3443288" y="3452813"/>
          <p14:tracePt t="48633" x="3476625" y="3460750"/>
          <p14:tracePt t="48641" x="3508375" y="3460750"/>
          <p14:tracePt t="48649" x="3532188" y="3460750"/>
          <p14:tracePt t="48657" x="3571875" y="3468688"/>
          <p14:tracePt t="48665" x="3611563" y="3476625"/>
          <p14:tracePt t="48673" x="3659188" y="3484563"/>
          <p14:tracePt t="48681" x="3722688" y="3492500"/>
          <p14:tracePt t="48689" x="3786188" y="3492500"/>
          <p14:tracePt t="48697" x="3843338" y="3492500"/>
          <p14:tracePt t="48705" x="3906838" y="3500438"/>
          <p14:tracePt t="48713" x="3962400" y="3508375"/>
          <p14:tracePt t="48721" x="4002088" y="3508375"/>
          <p14:tracePt t="48730" x="4041775" y="3516313"/>
          <p14:tracePt t="48737" x="4081463" y="3516313"/>
          <p14:tracePt t="48745" x="4113213" y="3516313"/>
          <p14:tracePt t="48753" x="4137025" y="3516313"/>
          <p14:tracePt t="48761" x="4168775" y="3516313"/>
          <p14:tracePt t="48769" x="4192588" y="3516313"/>
          <p14:tracePt t="48777" x="4210050" y="3516313"/>
          <p14:tracePt t="48785" x="4217988" y="3516313"/>
          <p14:tracePt t="48793" x="4225925" y="3516313"/>
          <p14:tracePt t="48801" x="4233863" y="3516313"/>
          <p14:tracePt t="48841" x="4241800" y="3516313"/>
          <p14:tracePt t="48857" x="4249738" y="3516313"/>
          <p14:tracePt t="48865" x="4257675" y="3524250"/>
          <p14:tracePt t="48873" x="4273550" y="3524250"/>
          <p14:tracePt t="48881" x="4297363" y="3532188"/>
          <p14:tracePt t="48889" x="4305300" y="3532188"/>
          <p14:tracePt t="48897" x="4313238" y="3532188"/>
          <p14:tracePt t="48905" x="4329113" y="3532188"/>
          <p14:tracePt t="48913" x="4344988" y="3532188"/>
          <p14:tracePt t="48921" x="4352925" y="3532188"/>
          <p14:tracePt t="48929" x="4368800" y="3532188"/>
          <p14:tracePt t="48937" x="4376738" y="3532188"/>
          <p14:tracePt t="48945" x="4384675" y="3532188"/>
          <p14:tracePt t="48953" x="4400550" y="3532188"/>
          <p14:tracePt t="48976" x="4432300" y="3524250"/>
          <p14:tracePt t="48978" x="4448175" y="3524250"/>
          <p14:tracePt t="48985" x="4471988" y="3516313"/>
          <p14:tracePt t="48993" x="4487863" y="3508375"/>
          <p14:tracePt t="49001" x="4503738" y="3500438"/>
          <p14:tracePt t="49010" x="4527550" y="3500438"/>
          <p14:tracePt t="49017" x="4543425" y="3500438"/>
          <p14:tracePt t="49025" x="4567238" y="3500438"/>
          <p14:tracePt t="49033" x="4584700" y="3500438"/>
          <p14:tracePt t="49042" x="4608513" y="3500438"/>
          <p14:tracePt t="49049" x="4632325" y="3500438"/>
          <p14:tracePt t="49057" x="4656138" y="3500438"/>
          <p14:tracePt t="49065" x="4687888" y="3500438"/>
          <p14:tracePt t="49073" x="4727575" y="3508375"/>
          <p14:tracePt t="49081" x="4775200" y="3524250"/>
          <p14:tracePt t="49089" x="4806950" y="3540125"/>
          <p14:tracePt t="49097" x="4862513" y="3556000"/>
          <p14:tracePt t="49105" x="4910138" y="3571875"/>
          <p14:tracePt t="49113" x="4967288" y="3587750"/>
          <p14:tracePt t="49121" x="5022850" y="3605213"/>
          <p14:tracePt t="49129" x="5078413" y="3621088"/>
          <p14:tracePt t="49137" x="5141913" y="3629025"/>
          <p14:tracePt t="49145" x="5205413" y="3644900"/>
          <p14:tracePt t="49153" x="5284788" y="3652838"/>
          <p14:tracePt t="49161" x="5341938" y="3660775"/>
          <p14:tracePt t="49169" x="5405438" y="3668713"/>
          <p14:tracePt t="49177" x="5445125" y="3668713"/>
          <p14:tracePt t="49185" x="5492750" y="3668713"/>
          <p14:tracePt t="49193" x="5532438" y="3668713"/>
          <p14:tracePt t="49201" x="5580063" y="3668713"/>
          <p14:tracePt t="49210" x="5603875" y="3668713"/>
          <p14:tracePt t="49217" x="5635625" y="3668713"/>
          <p14:tracePt t="49225" x="5659438" y="3668713"/>
          <p14:tracePt t="49233" x="5684838" y="3668713"/>
          <p14:tracePt t="49241" x="5708650" y="3668713"/>
          <p14:tracePt t="49249" x="5724525" y="3660775"/>
          <p14:tracePt t="49257" x="5740400" y="3660775"/>
          <p14:tracePt t="49265" x="5748338" y="3652838"/>
          <p14:tracePt t="49281" x="5756275" y="3652838"/>
          <p14:tracePt t="49418" x="5756275" y="3660775"/>
          <p14:tracePt t="49426" x="5756275" y="3668713"/>
          <p14:tracePt t="49433" x="5756275" y="3676650"/>
          <p14:tracePt t="49441" x="5756275" y="3684588"/>
          <p14:tracePt t="49449" x="5748338" y="3692525"/>
          <p14:tracePt t="49457" x="5748338" y="3708400"/>
          <p14:tracePt t="49481" x="5748338" y="3716338"/>
          <p14:tracePt t="49505" x="5748338" y="3724275"/>
          <p14:tracePt t="49609" x="5748338" y="3716338"/>
          <p14:tracePt t="50346" x="5748338" y="3732213"/>
          <p14:tracePt t="50361" x="5748338" y="3740150"/>
          <p14:tracePt t="50369" x="5748338" y="3756025"/>
          <p14:tracePt t="50377" x="5748338" y="3763963"/>
          <p14:tracePt t="50385" x="5748338" y="3779838"/>
          <p14:tracePt t="50393" x="5748338" y="3787775"/>
          <p14:tracePt t="50401" x="5756275" y="3787775"/>
          <p14:tracePt t="50409" x="5756275" y="3795713"/>
          <p14:tracePt t="50465" x="5756275" y="3779838"/>
          <p14:tracePt t="50473" x="5756275" y="3771900"/>
          <p14:tracePt t="50489" x="5756275" y="3756025"/>
          <p14:tracePt t="50578" x="5764213" y="3756025"/>
          <p14:tracePt t="50585" x="5764213" y="3763963"/>
          <p14:tracePt t="51442" x="5764213" y="3771900"/>
          <p14:tracePt t="51449" x="5764213" y="3787775"/>
          <p14:tracePt t="51465" x="5764213" y="3795713"/>
          <p14:tracePt t="51473" x="5764213" y="3803650"/>
          <p14:tracePt t="51481" x="5764213" y="3811588"/>
          <p14:tracePt t="51569" x="5764213" y="3803650"/>
          <p14:tracePt t="51585" x="5764213" y="3795713"/>
          <p14:tracePt t="51601" x="5764213" y="3787775"/>
          <p14:tracePt t="51993" x="5764213" y="3795713"/>
          <p14:tracePt t="52001" x="5764213" y="3803650"/>
          <p14:tracePt t="52009" x="5764213" y="3811588"/>
          <p14:tracePt t="52017" x="5764213" y="3827463"/>
          <p14:tracePt t="52033" x="5764213" y="3835400"/>
          <p14:tracePt t="52049" x="5764213" y="3843338"/>
          <p14:tracePt t="52113" x="5772150" y="3843338"/>
          <p14:tracePt t="52121" x="5772150" y="3827463"/>
          <p14:tracePt t="52129" x="5772150" y="3819525"/>
          <p14:tracePt t="52145" x="5780088" y="3803650"/>
          <p14:tracePt t="52241" x="5780088" y="3811588"/>
          <p14:tracePt t="52249" x="5780088" y="3819525"/>
          <p14:tracePt t="52537" x="5780088" y="3827463"/>
          <p14:tracePt t="52553" x="5780088" y="3835400"/>
          <p14:tracePt t="52633" x="5780088" y="3827463"/>
          <p14:tracePt t="52641" x="5780088" y="3819525"/>
          <p14:tracePt t="52649" x="5780088" y="3811588"/>
          <p14:tracePt t="52673" x="5780088" y="3803650"/>
          <p14:tracePt t="52737" x="5780088" y="3811588"/>
          <p14:tracePt t="52754" x="5780088" y="3827463"/>
          <p14:tracePt t="52777" x="5780088" y="3835400"/>
          <p14:tracePt t="53105" x="5780088" y="3827463"/>
          <p14:tracePt t="53113" x="5780088" y="3819525"/>
          <p14:tracePt t="53121" x="5788025" y="3819525"/>
          <p14:tracePt t="53273" x="5788025" y="3827463"/>
          <p14:tracePt t="53721" x="5788025" y="3819525"/>
          <p14:tracePt t="53849" x="5788025" y="3827463"/>
          <p14:tracePt t="54281" x="5788025" y="3819525"/>
          <p14:tracePt t="54329" x="5795963" y="3819525"/>
          <p14:tracePt t="54337" x="5803900" y="3819525"/>
          <p14:tracePt t="54369" x="5811838" y="3819525"/>
          <p14:tracePt t="54449" x="5819775" y="3819525"/>
          <p14:tracePt t="54457" x="5819775" y="3811588"/>
          <p14:tracePt t="54465" x="5827713" y="3811588"/>
          <p14:tracePt t="54473" x="5835650" y="3811588"/>
          <p14:tracePt t="54482" x="5843588" y="3803650"/>
          <p14:tracePt t="54497" x="5851525" y="3795713"/>
          <p14:tracePt t="54506" x="5859463" y="3795713"/>
          <p14:tracePt t="54521" x="5859463" y="3787775"/>
          <p14:tracePt t="54529" x="5867400" y="3787775"/>
          <p14:tracePt t="54561" x="5875338" y="3787775"/>
          <p14:tracePt t="54569" x="5883275" y="3787775"/>
          <p14:tracePt t="54577" x="5891213" y="3787775"/>
          <p14:tracePt t="54585" x="5899150" y="3787775"/>
          <p14:tracePt t="54593" x="5907088" y="3795713"/>
          <p14:tracePt t="54601" x="5922963" y="3795713"/>
          <p14:tracePt t="54609" x="5938838" y="3803650"/>
          <p14:tracePt t="54617" x="5954713" y="3819525"/>
          <p14:tracePt t="54626" x="5970588" y="3819525"/>
          <p14:tracePt t="54633" x="5994400" y="3835400"/>
          <p14:tracePt t="54641" x="6002338" y="3843338"/>
          <p14:tracePt t="54649" x="6018213" y="3851275"/>
          <p14:tracePt t="54657" x="6043613" y="3867150"/>
          <p14:tracePt t="54665" x="6075363" y="3875088"/>
          <p14:tracePt t="54673" x="6099175" y="3890963"/>
          <p14:tracePt t="54681" x="6122988" y="3906838"/>
          <p14:tracePt t="54689" x="6146800" y="3906838"/>
          <p14:tracePt t="54697" x="6186488" y="3914775"/>
          <p14:tracePt t="54705" x="6210300" y="3914775"/>
          <p14:tracePt t="54713" x="6242050" y="3922713"/>
          <p14:tracePt t="54721" x="6273800" y="3922713"/>
          <p14:tracePt t="54729" x="6297613" y="3922713"/>
          <p14:tracePt t="54737" x="6329363" y="3922713"/>
          <p14:tracePt t="54745" x="6369050" y="3906838"/>
          <p14:tracePt t="54753" x="6402388" y="3898900"/>
          <p14:tracePt t="54761" x="6418263" y="3883025"/>
          <p14:tracePt t="54769" x="6442075" y="3875088"/>
          <p14:tracePt t="54777" x="6457950" y="3859213"/>
          <p14:tracePt t="54785" x="6465888" y="3851275"/>
          <p14:tracePt t="54793" x="6481763" y="3843338"/>
          <p14:tracePt t="54801" x="6481763" y="3835400"/>
          <p14:tracePt t="54817" x="6489700" y="3835400"/>
          <p14:tracePt t="54913" x="6489700" y="3843338"/>
          <p14:tracePt t="54921" x="6489700" y="3851275"/>
          <p14:tracePt t="54937" x="6489700" y="3859213"/>
          <p14:tracePt t="54953" x="6489700" y="3867150"/>
          <p14:tracePt t="54969" x="6489700" y="3875088"/>
          <p14:tracePt t="55089" x="6489700" y="3867150"/>
          <p14:tracePt t="55305" x="6497638" y="3867150"/>
          <p14:tracePt t="55345" x="6513513" y="3859213"/>
          <p14:tracePt t="55369" x="6513513" y="3851275"/>
          <p14:tracePt t="55427" x="6521450" y="3851275"/>
          <p14:tracePt t="55449" x="6521450" y="3859213"/>
          <p14:tracePt t="55457" x="6537325" y="3867150"/>
          <p14:tracePt t="55465" x="6553200" y="3890963"/>
          <p14:tracePt t="55481" x="6561138" y="3890963"/>
          <p14:tracePt t="55489" x="6569075" y="3898900"/>
          <p14:tracePt t="55497" x="6577013" y="3898900"/>
          <p14:tracePt t="55505" x="6584950" y="3898900"/>
          <p14:tracePt t="55513" x="6592888" y="3898900"/>
          <p14:tracePt t="55521" x="6600825" y="3898900"/>
          <p14:tracePt t="55561" x="6608763" y="3898900"/>
          <p14:tracePt t="55585" x="6608763" y="3890963"/>
          <p14:tracePt t="55593" x="6616700" y="3883025"/>
          <p14:tracePt t="55601" x="6616700" y="3875088"/>
          <p14:tracePt t="55617" x="6616700" y="3867150"/>
          <p14:tracePt t="55753" x="6624638" y="3867150"/>
          <p14:tracePt t="55921" x="6624638" y="3875088"/>
          <p14:tracePt t="55937" x="6624638" y="3883025"/>
          <p14:tracePt t="56041" x="6624638" y="3875088"/>
          <p14:tracePt t="56057" x="6624638" y="3867150"/>
          <p14:tracePt t="56065" x="6624638" y="3859213"/>
          <p14:tracePt t="56073" x="6624638" y="3843338"/>
          <p14:tracePt t="56081" x="6632575" y="3835400"/>
          <p14:tracePt t="56105" x="6632575" y="3827463"/>
          <p14:tracePt t="56169" x="6632575" y="3843338"/>
          <p14:tracePt t="56177" x="6632575" y="3851275"/>
          <p14:tracePt t="56185" x="6632575" y="3875088"/>
          <p14:tracePt t="56193" x="6632575" y="3883025"/>
          <p14:tracePt t="56201" x="6632575" y="3898900"/>
          <p14:tracePt t="56209" x="6632575" y="3914775"/>
          <p14:tracePt t="56217" x="6632575" y="3922713"/>
          <p14:tracePt t="56226" x="6632575" y="3930650"/>
          <p14:tracePt t="56242" x="6632575" y="3938588"/>
          <p14:tracePt t="56313" x="6632575" y="3922713"/>
          <p14:tracePt t="56329" x="6632575" y="3914775"/>
          <p14:tracePt t="56337" x="6632575" y="3906838"/>
          <p14:tracePt t="56353" x="6632575" y="3890963"/>
          <p14:tracePt t="56361" x="6640513" y="3890963"/>
          <p14:tracePt t="56369" x="6640513" y="3883025"/>
          <p14:tracePt t="56457" x="6640513" y="3875088"/>
          <p14:tracePt t="56497" x="6640513" y="3883025"/>
          <p14:tracePt t="56689" x="6640513" y="3875088"/>
          <p14:tracePt t="56697" x="6640513" y="3867150"/>
          <p14:tracePt t="56705" x="6640513" y="3859213"/>
          <p14:tracePt t="56721" x="6640513" y="3851275"/>
          <p14:tracePt t="56737" x="6648450" y="3851275"/>
          <p14:tracePt t="56753" x="6648450" y="3843338"/>
          <p14:tracePt t="56761" x="6656388" y="3843338"/>
          <p14:tracePt t="56826" x="6664325" y="3843338"/>
          <p14:tracePt t="57105" x="6656388" y="3851275"/>
          <p14:tracePt t="57273" x="6640513" y="3851275"/>
          <p14:tracePt t="69777" x="6616700" y="3843338"/>
          <p14:tracePt t="69785" x="6569075" y="3811588"/>
          <p14:tracePt t="69793" x="6513513" y="3779838"/>
          <p14:tracePt t="69801" x="6434138" y="3748088"/>
          <p14:tracePt t="69809" x="6337300" y="3716338"/>
          <p14:tracePt t="69817" x="6249988" y="3700463"/>
          <p14:tracePt t="69825" x="6154738" y="3676650"/>
          <p14:tracePt t="69833" x="6075363" y="3660775"/>
          <p14:tracePt t="69841" x="6018213" y="3660775"/>
          <p14:tracePt t="69849" x="5986463" y="3652838"/>
          <p14:tracePt t="69857" x="5962650" y="3652838"/>
          <p14:tracePt t="69865" x="5954713" y="3652838"/>
          <p14:tracePt t="69873" x="5938838" y="3652838"/>
          <p14:tracePt t="69889" x="5938838" y="3644900"/>
          <p14:tracePt t="69905" x="5954713" y="3644900"/>
          <p14:tracePt t="69913" x="5970588" y="3644900"/>
          <p14:tracePt t="69921" x="5978525" y="3636963"/>
          <p14:tracePt t="69929" x="5986463" y="3636963"/>
          <p14:tracePt t="69985" x="5986463" y="3644900"/>
          <p14:tracePt t="69993" x="5970588" y="3668713"/>
          <p14:tracePt t="70001" x="5938838" y="3724275"/>
          <p14:tracePt t="70009" x="5891213" y="3771900"/>
          <p14:tracePt t="70017" x="5827713" y="3835400"/>
          <p14:tracePt t="70025" x="5764213" y="3883025"/>
          <p14:tracePt t="70033" x="5684838" y="3914775"/>
          <p14:tracePt t="70042" x="5603875" y="3948113"/>
          <p14:tracePt t="70049" x="5540375" y="3987800"/>
          <p14:tracePt t="70057" x="5437188" y="4019550"/>
          <p14:tracePt t="70065" x="5318125" y="4059238"/>
          <p14:tracePt t="70073" x="5173663" y="4114800"/>
          <p14:tracePt t="70081" x="4983163" y="4162425"/>
          <p14:tracePt t="70089" x="4743450" y="4225925"/>
          <p14:tracePt t="70097" x="4511675" y="4273550"/>
          <p14:tracePt t="70105" x="4233863" y="4346575"/>
          <p14:tracePt t="70113" x="3978275" y="4418013"/>
          <p14:tracePt t="70121" x="3698875" y="4457700"/>
          <p14:tracePt t="70129" x="3451225" y="4481513"/>
          <p14:tracePt t="70137" x="3268663" y="4505325"/>
          <p14:tracePt t="70145" x="3133725" y="4513263"/>
          <p14:tracePt t="70153" x="3028950" y="4545013"/>
          <p14:tracePt t="70161" x="2941638" y="4560888"/>
          <p14:tracePt t="70170" x="2886075" y="4576763"/>
          <p14:tracePt t="70177" x="2814638" y="4600575"/>
          <p14:tracePt t="70185" x="2741613" y="4624388"/>
          <p14:tracePt t="70193" x="2701925" y="4641850"/>
          <p14:tracePt t="70201" x="2654300" y="4657725"/>
          <p14:tracePt t="70208" x="2622550" y="4673600"/>
          <p14:tracePt t="70217" x="2574925" y="4673600"/>
          <p14:tracePt t="70225" x="2551113" y="4673600"/>
          <p14:tracePt t="70242" x="2543175" y="4673600"/>
          <p14:tracePt t="70329" x="2527300" y="4673600"/>
          <p14:tracePt t="70337" x="2503488" y="4673600"/>
          <p14:tracePt t="70345" x="2487613" y="4673600"/>
          <p14:tracePt t="70353" x="2471738" y="4673600"/>
          <p14:tracePt t="70361" x="2439988" y="4673600"/>
          <p14:tracePt t="70369" x="2408238" y="4681538"/>
          <p14:tracePt t="70377" x="2384425" y="4689475"/>
          <p14:tracePt t="70385" x="2366963" y="4697413"/>
          <p14:tracePt t="70393" x="2351088" y="4697413"/>
          <p14:tracePt t="70401" x="2343150" y="4697413"/>
          <p14:tracePt t="70409" x="2311400" y="4689475"/>
          <p14:tracePt t="70417" x="2287588" y="4673600"/>
          <p14:tracePt t="70425" x="2255838" y="4641850"/>
          <p14:tracePt t="70433" x="2224088" y="4600575"/>
          <p14:tracePt t="70441" x="2200275" y="4560888"/>
          <p14:tracePt t="70449" x="2152650" y="4505325"/>
          <p14:tracePt t="70457" x="2128838" y="4457700"/>
          <p14:tracePt t="70465" x="2105025" y="4418013"/>
          <p14:tracePt t="70473" x="2081213" y="4386263"/>
          <p14:tracePt t="70481" x="2049463" y="4354513"/>
          <p14:tracePt t="70489" x="2041525" y="4330700"/>
          <p14:tracePt t="70497" x="2025650" y="4291013"/>
          <p14:tracePt t="70505" x="2017713" y="4265613"/>
          <p14:tracePt t="70513" x="2008188" y="4249738"/>
          <p14:tracePt t="70521" x="2008188" y="4225925"/>
          <p14:tracePt t="70529" x="2008188" y="4210050"/>
          <p14:tracePt t="70537" x="2017713" y="4194175"/>
          <p14:tracePt t="70545" x="2025650" y="4170363"/>
          <p14:tracePt t="70553" x="2041525" y="4146550"/>
          <p14:tracePt t="70561" x="2057400" y="4138613"/>
          <p14:tracePt t="70569" x="2073275" y="4114800"/>
          <p14:tracePt t="70577" x="2089150" y="4098925"/>
          <p14:tracePt t="70585" x="2105025" y="4090988"/>
          <p14:tracePt t="70593" x="2120900" y="4059238"/>
          <p14:tracePt t="70601" x="2136775" y="4051300"/>
          <p14:tracePt t="70609" x="2152650" y="4043363"/>
          <p14:tracePt t="70617" x="2168525" y="4027488"/>
          <p14:tracePt t="70626" x="2184400" y="4011613"/>
          <p14:tracePt t="70633" x="2192338" y="3995738"/>
          <p14:tracePt t="70642" x="2216150" y="3971925"/>
          <p14:tracePt t="70649" x="2216150" y="3963988"/>
          <p14:tracePt t="70657" x="2232025" y="3948113"/>
          <p14:tracePt t="70665" x="2239963" y="3930650"/>
          <p14:tracePt t="70673" x="2247900" y="3922713"/>
          <p14:tracePt t="70681" x="2255838" y="3914775"/>
          <p14:tracePt t="70697" x="2255838" y="3906838"/>
          <p14:tracePt t="70721" x="2263775" y="3906838"/>
          <p14:tracePt t="70737" x="2271713" y="3906838"/>
          <p14:tracePt t="70745" x="2279650" y="3898900"/>
          <p14:tracePt t="70753" x="2295525" y="3890963"/>
          <p14:tracePt t="70761" x="2303463" y="3883025"/>
          <p14:tracePt t="70769" x="2311400" y="3875088"/>
          <p14:tracePt t="70777" x="2335213" y="3867150"/>
          <p14:tracePt t="70785" x="2351088" y="3867150"/>
          <p14:tracePt t="70793" x="2359025" y="3859213"/>
          <p14:tracePt t="70801" x="2374900" y="3851275"/>
          <p14:tracePt t="70809" x="2384425" y="3851275"/>
          <p14:tracePt t="70817" x="2392363" y="3835400"/>
          <p14:tracePt t="70826" x="2408238" y="3827463"/>
          <p14:tracePt t="70833" x="2416175" y="3827463"/>
          <p14:tracePt t="70841" x="2424113" y="3827463"/>
          <p14:tracePt t="70849" x="2439988" y="3819525"/>
          <p14:tracePt t="70857" x="2447925" y="3811588"/>
          <p14:tracePt t="70865" x="2463800" y="3811588"/>
          <p14:tracePt t="70873" x="2471738" y="3803650"/>
          <p14:tracePt t="70881" x="2479675" y="3803650"/>
          <p14:tracePt t="70889" x="2487613" y="3795713"/>
          <p14:tracePt t="70905" x="2495550" y="3795713"/>
          <p14:tracePt t="70929" x="2503488" y="3795713"/>
          <p14:tracePt t="70945" x="2511425" y="3787775"/>
          <p14:tracePt t="70953" x="2519363" y="3787775"/>
          <p14:tracePt t="70975" x="2527300" y="3787775"/>
          <p14:tracePt t="70977" x="2543175" y="3787775"/>
          <p14:tracePt t="70993" x="2551113" y="3787775"/>
          <p14:tracePt t="71001" x="2559050" y="3787775"/>
          <p14:tracePt t="71009" x="2566988" y="3787775"/>
          <p14:tracePt t="71017" x="2582863" y="3787775"/>
          <p14:tracePt t="71033" x="2590800" y="3787775"/>
          <p14:tracePt t="71049" x="2606675" y="3787775"/>
          <p14:tracePt t="71257" x="2606675" y="3779838"/>
          <p14:tracePt t="71377" x="2614613" y="3779838"/>
          <p14:tracePt t="74089" x="2614613" y="3787775"/>
          <p14:tracePt t="75321" x="2622550" y="3787775"/>
          <p14:tracePt t="75345" x="2622550" y="3803650"/>
          <p14:tracePt t="75353" x="2622550" y="3811588"/>
          <p14:tracePt t="75361" x="2622550" y="3819525"/>
          <p14:tracePt t="75369" x="2622550" y="3827463"/>
          <p14:tracePt t="75385" x="2622550" y="3835400"/>
          <p14:tracePt t="79657" x="2638425" y="3835400"/>
          <p14:tracePt t="79681" x="2638425" y="3819525"/>
          <p14:tracePt t="79689" x="2622550" y="3787775"/>
          <p14:tracePt t="79697" x="2590800" y="3740150"/>
          <p14:tracePt t="79705" x="2574925" y="3692525"/>
          <p14:tracePt t="79713" x="2559050" y="3644900"/>
          <p14:tracePt t="79721" x="2551113" y="3595688"/>
          <p14:tracePt t="79729" x="2543175" y="3540125"/>
          <p14:tracePt t="79737" x="2543175" y="3516313"/>
          <p14:tracePt t="79745" x="2551113" y="3484563"/>
          <p14:tracePt t="79753" x="2559050" y="3476625"/>
          <p14:tracePt t="80049" x="2551113" y="3476625"/>
          <p14:tracePt t="80058" x="2527300" y="3516313"/>
          <p14:tracePt t="80065" x="2487613" y="3563938"/>
          <p14:tracePt t="80073" x="2455863" y="3613150"/>
          <p14:tracePt t="80081" x="2432050" y="3668713"/>
          <p14:tracePt t="80089" x="2408238" y="3724275"/>
          <p14:tracePt t="80097" x="2392363" y="3771900"/>
          <p14:tracePt t="80106" x="2384425" y="3827463"/>
          <p14:tracePt t="80113" x="2374900" y="3867150"/>
          <p14:tracePt t="80121" x="2374900" y="3906838"/>
          <p14:tracePt t="80129" x="2374900" y="3922713"/>
          <p14:tracePt t="80137" x="2374900" y="3948113"/>
          <p14:tracePt t="80145" x="2392363" y="3963988"/>
          <p14:tracePt t="80153" x="2408238" y="3987800"/>
          <p14:tracePt t="80161" x="2416175" y="4003675"/>
          <p14:tracePt t="80169" x="2439988" y="4035425"/>
          <p14:tracePt t="80177" x="2471738" y="4059238"/>
          <p14:tracePt t="80185" x="2495550" y="4059238"/>
          <p14:tracePt t="80193" x="2519363" y="4067175"/>
          <p14:tracePt t="80201" x="2566988" y="4067175"/>
          <p14:tracePt t="80209" x="2590800" y="4075113"/>
          <p14:tracePt t="80217" x="2606675" y="4083050"/>
          <p14:tracePt t="80225" x="2630488" y="4090988"/>
          <p14:tracePt t="80233" x="2646363" y="4090988"/>
          <p14:tracePt t="80241" x="2654300" y="4106863"/>
          <p14:tracePt t="80249" x="2670175" y="4106863"/>
          <p14:tracePt t="80257" x="2678113" y="4106863"/>
          <p14:tracePt t="80265" x="2686050" y="4114800"/>
          <p14:tracePt t="80281" x="2693988" y="4122738"/>
          <p14:tracePt t="80497" x="2701925" y="4122738"/>
          <p14:tracePt t="80505" x="2741613" y="4130675"/>
          <p14:tracePt t="80513" x="2798763" y="4154488"/>
          <p14:tracePt t="80521" x="2846388" y="4178300"/>
          <p14:tracePt t="80529" x="2854325" y="4194175"/>
          <p14:tracePt t="80553" x="2862263" y="4194175"/>
          <p14:tracePt t="80561" x="2870200" y="4194175"/>
          <p14:tracePt t="80569" x="2878138" y="4194175"/>
          <p14:tracePt t="80905" x="2854325" y="4194175"/>
          <p14:tracePt t="80913" x="2830513" y="4194175"/>
          <p14:tracePt t="80921" x="2790825" y="4186238"/>
          <p14:tracePt t="80929" x="2767013" y="4186238"/>
          <p14:tracePt t="80937" x="2751138" y="4186238"/>
          <p14:tracePt t="81105" x="2751138" y="4178300"/>
          <p14:tracePt t="81113" x="2767013" y="4170363"/>
          <p14:tracePt t="81121" x="2774950" y="4170363"/>
          <p14:tracePt t="81129" x="2790825" y="4162425"/>
          <p14:tracePt t="81137" x="2798763" y="4162425"/>
          <p14:tracePt t="81145" x="2806700" y="4154488"/>
          <p14:tracePt t="81153" x="2814638" y="4154488"/>
          <p14:tracePt t="81161" x="2830513" y="4154488"/>
          <p14:tracePt t="81169" x="2830513" y="4146550"/>
          <p14:tracePt t="81273" x="2830513" y="4170363"/>
          <p14:tracePt t="81281" x="2822575" y="4194175"/>
          <p14:tracePt t="81289" x="2806700" y="4210050"/>
          <p14:tracePt t="81297" x="2790825" y="4233863"/>
          <p14:tracePt t="81305" x="2774950" y="4249738"/>
          <p14:tracePt t="81313" x="2751138" y="4281488"/>
          <p14:tracePt t="81321" x="2717800" y="4298950"/>
          <p14:tracePt t="81329" x="2701925" y="4314825"/>
          <p14:tracePt t="81337" x="2678113" y="4322763"/>
          <p14:tracePt t="81345" x="2662238" y="4338638"/>
          <p14:tracePt t="81353" x="2654300" y="4346575"/>
          <p14:tracePt t="81361" x="2646363" y="4354513"/>
          <p14:tracePt t="81377" x="2646363" y="4362450"/>
          <p14:tracePt t="81417" x="2646363" y="4370388"/>
          <p14:tracePt t="81969" x="2646363" y="4362450"/>
          <p14:tracePt t="81977" x="2646363" y="4354513"/>
          <p14:tracePt t="81985" x="2646363" y="4346575"/>
          <p14:tracePt t="81993" x="2646363" y="4338638"/>
          <p14:tracePt t="82009" x="2646363" y="4330700"/>
          <p14:tracePt t="82025" x="2646363" y="4314825"/>
          <p14:tracePt t="82049" x="2646363" y="4306888"/>
          <p14:tracePt t="82113" x="2646363" y="4298950"/>
          <p14:tracePt t="82129" x="2662238" y="4291013"/>
          <p14:tracePt t="82145" x="2670175" y="4291013"/>
          <p14:tracePt t="82153" x="2670175" y="4281488"/>
          <p14:tracePt t="82161" x="2686050" y="4273550"/>
          <p14:tracePt t="82169" x="2693988" y="4265613"/>
          <p14:tracePt t="82177" x="2701925" y="4257675"/>
          <p14:tracePt t="82185" x="2717800" y="4241800"/>
          <p14:tracePt t="82193" x="2733675" y="4225925"/>
          <p14:tracePt t="82201" x="2751138" y="4210050"/>
          <p14:tracePt t="82209" x="2759075" y="4194175"/>
          <p14:tracePt t="82217" x="2774950" y="4178300"/>
          <p14:tracePt t="82225" x="2782888" y="4162425"/>
          <p14:tracePt t="82233" x="2790825" y="4154488"/>
          <p14:tracePt t="82242" x="2790825" y="4146550"/>
          <p14:tracePt t="82249" x="2790825" y="4138613"/>
          <p14:tracePt t="82257" x="2798763" y="4138613"/>
          <p14:tracePt t="82289" x="2798763" y="4130675"/>
          <p14:tracePt t="82617" x="2806700" y="4130675"/>
          <p14:tracePt t="84313" x="2806700" y="4146550"/>
          <p14:tracePt t="84329" x="2806700" y="4162425"/>
          <p14:tracePt t="84345" x="2798763" y="4170363"/>
          <p14:tracePt t="84353" x="2798763" y="4178300"/>
          <p14:tracePt t="84361" x="2798763" y="4186238"/>
          <p14:tracePt t="84370" x="2798763" y="4194175"/>
          <p14:tracePt t="84377" x="2798763" y="4202113"/>
          <p14:tracePt t="84385" x="2798763" y="4210050"/>
          <p14:tracePt t="84393" x="2798763" y="4217988"/>
          <p14:tracePt t="84409" x="2798763" y="4233863"/>
          <p14:tracePt t="84433" x="2798763" y="4241800"/>
          <p14:tracePt t="84449" x="2798763" y="4257675"/>
          <p14:tracePt t="84473" x="2790825" y="4265613"/>
          <p14:tracePt t="84481" x="2790825" y="4273550"/>
          <p14:tracePt t="84489" x="2790825" y="4281488"/>
          <p14:tracePt t="84505" x="2790825" y="4291013"/>
          <p14:tracePt t="84513" x="2790825" y="4298950"/>
          <p14:tracePt t="84521" x="2782888" y="4306888"/>
          <p14:tracePt t="84529" x="2782888" y="4314825"/>
          <p14:tracePt t="84537" x="2782888" y="4322763"/>
          <p14:tracePt t="84545" x="2782888" y="4330700"/>
          <p14:tracePt t="84561" x="2782888" y="4338638"/>
          <p14:tracePt t="84577" x="2782888" y="4346575"/>
          <p14:tracePt t="84585" x="2774950" y="4354513"/>
          <p14:tracePt t="84609" x="2774950" y="4362450"/>
          <p14:tracePt t="84617" x="2774950" y="4370388"/>
          <p14:tracePt t="84633" x="2774950" y="4378325"/>
          <p14:tracePt t="84641" x="2774950" y="4386263"/>
          <p14:tracePt t="84649" x="2774950" y="4394200"/>
          <p14:tracePt t="84658" x="2767013" y="4410075"/>
          <p14:tracePt t="84665" x="2759075" y="4425950"/>
          <p14:tracePt t="84673" x="2759075" y="4433888"/>
          <p14:tracePt t="84681" x="2759075" y="4449763"/>
          <p14:tracePt t="84697" x="2759075" y="4457700"/>
          <p14:tracePt t="84729" x="2759075" y="4465638"/>
          <p14:tracePt t="84921" x="2759075" y="4473575"/>
          <p14:tracePt t="84929" x="2759075" y="4481513"/>
          <p14:tracePt t="84937" x="2759075" y="4489450"/>
          <p14:tracePt t="84945" x="2759075" y="4505325"/>
          <p14:tracePt t="84961" x="2759075" y="4513263"/>
          <p14:tracePt t="84969" x="2759075" y="4529138"/>
          <p14:tracePt t="84985" x="2759075" y="4545013"/>
          <p14:tracePt t="84993" x="2759075" y="4560888"/>
          <p14:tracePt t="85001" x="2759075" y="4568825"/>
          <p14:tracePt t="85009" x="2759075" y="4584700"/>
          <p14:tracePt t="85017" x="2759075" y="4600575"/>
          <p14:tracePt t="85025" x="2759075" y="4608513"/>
          <p14:tracePt t="85033" x="2759075" y="4624388"/>
          <p14:tracePt t="85042" x="2759075" y="4633913"/>
          <p14:tracePt t="85049" x="2759075" y="4641850"/>
          <p14:tracePt t="85058" x="2759075" y="4649788"/>
          <p14:tracePt t="85073" x="2759075" y="4657725"/>
          <p14:tracePt t="85089" x="2759075" y="4665663"/>
          <p14:tracePt t="85105" x="2759075" y="4673600"/>
          <p14:tracePt t="85121" x="2759075" y="4681538"/>
          <p14:tracePt t="85129" x="2759075" y="4689475"/>
          <p14:tracePt t="85137" x="2759075" y="4697413"/>
          <p14:tracePt t="85145" x="2759075" y="4705350"/>
          <p14:tracePt t="85153" x="2751138" y="4713288"/>
          <p14:tracePt t="85161" x="2751138" y="4721225"/>
          <p14:tracePt t="85169" x="2741613" y="4729163"/>
          <p14:tracePt t="85177" x="2741613" y="4737100"/>
          <p14:tracePt t="85193" x="2741613" y="4745038"/>
          <p14:tracePt t="85201" x="2741613" y="4752975"/>
          <p14:tracePt t="85209" x="2741613" y="4760913"/>
          <p14:tracePt t="85217" x="2741613" y="4768850"/>
          <p14:tracePt t="85224" x="2733675" y="4768850"/>
          <p14:tracePt t="85233" x="2733675" y="4776788"/>
          <p14:tracePt t="85241" x="2733675" y="4784725"/>
          <p14:tracePt t="85249" x="2733675" y="4792663"/>
          <p14:tracePt t="85257" x="2733675" y="4800600"/>
          <p14:tracePt t="85281" x="2733675" y="4808538"/>
          <p14:tracePt t="85297" x="2733675" y="4816475"/>
          <p14:tracePt t="85305" x="2725738" y="4816475"/>
          <p14:tracePt t="85313" x="2725738" y="4824413"/>
          <p14:tracePt t="85329" x="2717800" y="4832350"/>
          <p14:tracePt t="85337" x="2717800" y="4848225"/>
          <p14:tracePt t="85353" x="2717800" y="4856163"/>
          <p14:tracePt t="85361" x="2717800" y="4872038"/>
          <p14:tracePt t="85369" x="2717800" y="4879975"/>
          <p14:tracePt t="85385" x="2717800" y="4887913"/>
          <p14:tracePt t="85562" x="2725738" y="4887913"/>
          <p14:tracePt t="85577" x="2733675" y="4887913"/>
          <p14:tracePt t="85585" x="2741613" y="4887913"/>
          <p14:tracePt t="85593" x="2759075" y="4887913"/>
          <p14:tracePt t="85601" x="2774950" y="4887913"/>
          <p14:tracePt t="85609" x="2774950" y="4879975"/>
          <p14:tracePt t="85617" x="2782888" y="4879975"/>
          <p14:tracePt t="85633" x="2790825" y="4879975"/>
          <p14:tracePt t="85689" x="2798763" y="4879975"/>
          <p14:tracePt t="85697" x="2798763" y="4887913"/>
          <p14:tracePt t="85705" x="2806700" y="4895850"/>
          <p14:tracePt t="85713" x="2806700" y="4903788"/>
          <p14:tracePt t="85721" x="2806700" y="4911725"/>
          <p14:tracePt t="85729" x="2814638" y="4919663"/>
          <p14:tracePt t="85745" x="2822575" y="4935538"/>
          <p14:tracePt t="85753" x="2830513" y="4935538"/>
          <p14:tracePt t="85761" x="2830513" y="4943475"/>
          <p14:tracePt t="85769" x="2838450" y="4943475"/>
          <p14:tracePt t="85777" x="2846388" y="4943475"/>
          <p14:tracePt t="85785" x="2854325" y="4943475"/>
          <p14:tracePt t="85793" x="2870200" y="4951413"/>
          <p14:tracePt t="85801" x="2878138" y="4951413"/>
          <p14:tracePt t="85809" x="2886075" y="4951413"/>
          <p14:tracePt t="85817" x="2901950" y="4951413"/>
          <p14:tracePt t="85825" x="2925763" y="4951413"/>
          <p14:tracePt t="85833" x="2941638" y="4951413"/>
          <p14:tracePt t="85841" x="2965450" y="4951413"/>
          <p14:tracePt t="85849" x="2989263" y="4951413"/>
          <p14:tracePt t="85857" x="3005138" y="4951413"/>
          <p14:tracePt t="85865" x="3028950" y="4951413"/>
          <p14:tracePt t="85873" x="3044825" y="4951413"/>
          <p14:tracePt t="85881" x="3052763" y="4951413"/>
          <p14:tracePt t="85889" x="3060700" y="4951413"/>
          <p14:tracePt t="85897" x="3068638" y="4951413"/>
          <p14:tracePt t="86041" x="3076575" y="4951413"/>
          <p14:tracePt t="86049" x="3076575" y="4943475"/>
          <p14:tracePt t="86058" x="3084513" y="4943475"/>
          <p14:tracePt t="86073" x="3092450" y="4943475"/>
          <p14:tracePt t="86081" x="3092450" y="4935538"/>
          <p14:tracePt t="86089" x="3100388" y="4935538"/>
          <p14:tracePt t="86105" x="3109913" y="4935538"/>
          <p14:tracePt t="86121" x="3117850" y="4935538"/>
          <p14:tracePt t="86153" x="3125788" y="4927600"/>
          <p14:tracePt t="86177" x="3125788" y="4919663"/>
          <p14:tracePt t="86705" x="3133725" y="4919663"/>
          <p14:tracePt t="86729" x="3141663" y="4919663"/>
          <p14:tracePt t="86737" x="3157538" y="4927600"/>
          <p14:tracePt t="86745" x="3165475" y="4927600"/>
          <p14:tracePt t="86753" x="3181350" y="4927600"/>
          <p14:tracePt t="86761" x="3205163" y="4935538"/>
          <p14:tracePt t="86769" x="3228975" y="4943475"/>
          <p14:tracePt t="86777" x="3244850" y="4951413"/>
          <p14:tracePt t="86785" x="3268663" y="4959350"/>
          <p14:tracePt t="86793" x="3292475" y="4959350"/>
          <p14:tracePt t="86801" x="3308350" y="4967288"/>
          <p14:tracePt t="86809" x="3324225" y="4967288"/>
          <p14:tracePt t="86817" x="3348038" y="4976813"/>
          <p14:tracePt t="86833" x="3355975" y="4976813"/>
          <p14:tracePt t="86841" x="3371850" y="4984750"/>
          <p14:tracePt t="86858" x="3379788" y="4984750"/>
          <p14:tracePt t="86889" x="3387725" y="4984750"/>
          <p14:tracePt t="86993" x="3387725" y="4992688"/>
          <p14:tracePt t="87441" x="3395663" y="4992688"/>
          <p14:tracePt t="87458" x="3411538" y="4992688"/>
          <p14:tracePt t="87465" x="3411538" y="4984750"/>
          <p14:tracePt t="87473" x="3419475" y="4984750"/>
          <p14:tracePt t="87481" x="3435350" y="4984750"/>
          <p14:tracePt t="87489" x="3451225" y="4976813"/>
          <p14:tracePt t="87497" x="3467100" y="4959350"/>
          <p14:tracePt t="87505" x="3484563" y="4959350"/>
          <p14:tracePt t="87513" x="3508375" y="4951413"/>
          <p14:tracePt t="87521" x="3524250" y="4943475"/>
          <p14:tracePt t="87529" x="3540125" y="4943475"/>
          <p14:tracePt t="87537" x="3556000" y="4943475"/>
          <p14:tracePt t="87545" x="3571875" y="4935538"/>
          <p14:tracePt t="87553" x="3587750" y="4935538"/>
          <p14:tracePt t="87561" x="3603625" y="4927600"/>
          <p14:tracePt t="87569" x="3611563" y="4919663"/>
          <p14:tracePt t="87577" x="3619500" y="4919663"/>
          <p14:tracePt t="87585" x="3635375" y="4919663"/>
          <p14:tracePt t="87593" x="3643313" y="4919663"/>
          <p14:tracePt t="87601" x="3651250" y="4911725"/>
          <p14:tracePt t="87617" x="3667125" y="4911725"/>
          <p14:tracePt t="87625" x="3675063" y="4903788"/>
          <p14:tracePt t="87633" x="3690938" y="4895850"/>
          <p14:tracePt t="87641" x="3714750" y="4887913"/>
          <p14:tracePt t="87649" x="3722688" y="4879975"/>
          <p14:tracePt t="87658" x="3746500" y="4872038"/>
          <p14:tracePt t="87665" x="3762375" y="4856163"/>
          <p14:tracePt t="87673" x="3786188" y="4840288"/>
          <p14:tracePt t="87681" x="3802063" y="4824413"/>
          <p14:tracePt t="87689" x="3843338" y="4808538"/>
          <p14:tracePt t="87697" x="3867150" y="4800600"/>
          <p14:tracePt t="87705" x="3883025" y="4784725"/>
          <p14:tracePt t="87713" x="3914775" y="4768850"/>
          <p14:tracePt t="87721" x="3922713" y="4760913"/>
          <p14:tracePt t="87729" x="3938588" y="4752975"/>
          <p14:tracePt t="87737" x="3954463" y="4752975"/>
          <p14:tracePt t="87745" x="3954463" y="4745038"/>
          <p14:tracePt t="87753" x="3962400" y="4745038"/>
          <p14:tracePt t="87858" x="3970338" y="4737100"/>
          <p14:tracePt t="87865" x="3970338" y="4729163"/>
          <p14:tracePt t="87873" x="3978275" y="4729163"/>
          <p14:tracePt t="87881" x="3978275" y="4721225"/>
          <p14:tracePt t="87889" x="3986213" y="4713288"/>
          <p14:tracePt t="87897" x="3986213" y="4705350"/>
          <p14:tracePt t="87905" x="3994150" y="4705350"/>
          <p14:tracePt t="87921" x="4002088" y="4697413"/>
          <p14:tracePt t="87937" x="4010025" y="4697413"/>
          <p14:tracePt t="87993" x="4017963" y="4697413"/>
          <p14:tracePt t="88017" x="4017963" y="4689475"/>
          <p14:tracePt t="88745" x="4033838" y="4681538"/>
          <p14:tracePt t="88753" x="4049713" y="4681538"/>
          <p14:tracePt t="88761" x="4049713" y="4673600"/>
          <p14:tracePt t="88769" x="4057650" y="4673600"/>
          <p14:tracePt t="88777" x="4073525" y="4665663"/>
          <p14:tracePt t="88785" x="4073525" y="4657725"/>
          <p14:tracePt t="88793" x="4089400" y="4657725"/>
          <p14:tracePt t="88817" x="4089400" y="4649788"/>
          <p14:tracePt t="89082" x="3994150" y="4592638"/>
          <p14:tracePt t="89089" x="3978275" y="4584700"/>
          <p14:tracePt t="89097" x="3978275" y="4576763"/>
          <p14:tracePt t="89369" x="3970338" y="4600575"/>
          <p14:tracePt t="89377" x="3970338" y="4616450"/>
          <p14:tracePt t="89385" x="3970338" y="4633913"/>
          <p14:tracePt t="89401" x="3970338" y="4641850"/>
          <p14:tracePt t="89409" x="3970338" y="4649788"/>
          <p14:tracePt t="89417" x="3970338" y="4657725"/>
          <p14:tracePt t="89425" x="3970338" y="4665663"/>
          <p14:tracePt t="89433" x="3978275" y="4681538"/>
          <p14:tracePt t="89441" x="4002088" y="4689475"/>
          <p14:tracePt t="89449" x="4010025" y="4705350"/>
          <p14:tracePt t="89458" x="4041775" y="4705350"/>
          <p14:tracePt t="89465" x="4065588" y="4705350"/>
          <p14:tracePt t="89473" x="4105275" y="4705350"/>
          <p14:tracePt t="89481" x="4152900" y="4705350"/>
          <p14:tracePt t="89489" x="4184650" y="4697413"/>
          <p14:tracePt t="89497" x="4217988" y="4689475"/>
          <p14:tracePt t="89505" x="4249738" y="4689475"/>
          <p14:tracePt t="89513" x="4289425" y="4681538"/>
          <p14:tracePt t="89521" x="4321175" y="4681538"/>
          <p14:tracePt t="89529" x="4352925" y="4673600"/>
          <p14:tracePt t="89537" x="4384675" y="4673600"/>
          <p14:tracePt t="89545" x="4424363" y="4673600"/>
          <p14:tracePt t="89553" x="4464050" y="4673600"/>
          <p14:tracePt t="89561" x="4503738" y="4673600"/>
          <p14:tracePt t="89569" x="4551363" y="4673600"/>
          <p14:tracePt t="89577" x="4608513" y="4673600"/>
          <p14:tracePt t="89585" x="4656138" y="4673600"/>
          <p14:tracePt t="89593" x="4711700" y="4673600"/>
          <p14:tracePt t="89601" x="4775200" y="4673600"/>
          <p14:tracePt t="89609" x="4838700" y="4673600"/>
          <p14:tracePt t="89617" x="4902200" y="4673600"/>
          <p14:tracePt t="89625" x="4967288" y="4673600"/>
          <p14:tracePt t="89633" x="5038725" y="4673600"/>
          <p14:tracePt t="89641" x="5102225" y="4673600"/>
          <p14:tracePt t="89649" x="5181600" y="4673600"/>
          <p14:tracePt t="89658" x="5260975" y="4673600"/>
          <p14:tracePt t="89665" x="5341938" y="4673600"/>
          <p14:tracePt t="89673" x="5421313" y="4673600"/>
          <p14:tracePt t="89681" x="5484813" y="4673600"/>
          <p14:tracePt t="89689" x="5564188" y="4673600"/>
          <p14:tracePt t="89697" x="5635625" y="4681538"/>
          <p14:tracePt t="89705" x="5700713" y="4681538"/>
          <p14:tracePt t="89713" x="5764213" y="4681538"/>
          <p14:tracePt t="89721" x="5827713" y="4681538"/>
          <p14:tracePt t="89729" x="5891213" y="4681538"/>
          <p14:tracePt t="89745" x="5946775" y="4681538"/>
          <p14:tracePt t="89753" x="5986463" y="4681538"/>
          <p14:tracePt t="89761" x="6043613" y="4681538"/>
          <p14:tracePt t="89769" x="6099175" y="4681538"/>
          <p14:tracePt t="89777" x="6154738" y="4681538"/>
          <p14:tracePt t="89785" x="6194425" y="4681538"/>
          <p14:tracePt t="89793" x="6249988" y="4681538"/>
          <p14:tracePt t="89801" x="6289675" y="4681538"/>
          <p14:tracePt t="89809" x="6345238" y="4681538"/>
          <p14:tracePt t="89817" x="6402388" y="4681538"/>
          <p14:tracePt t="89824" x="6457950" y="4681538"/>
          <p14:tracePt t="89833" x="6505575" y="4681538"/>
          <p14:tracePt t="89841" x="6569075" y="4673600"/>
          <p14:tracePt t="89849" x="6632575" y="4673600"/>
          <p14:tracePt t="89858" x="6711950" y="4673600"/>
          <p14:tracePt t="89865" x="6784975" y="4673600"/>
          <p14:tracePt t="89873" x="6856413" y="4673600"/>
          <p14:tracePt t="89881" x="6943725" y="4673600"/>
          <p14:tracePt t="89889" x="7031038" y="4665663"/>
          <p14:tracePt t="89897" x="7110413" y="4665663"/>
          <p14:tracePt t="89905" x="7199313" y="4665663"/>
          <p14:tracePt t="89913" x="7294563" y="4657725"/>
          <p14:tracePt t="89921" x="7389813" y="4657725"/>
          <p14:tracePt t="89929" x="7493000" y="4657725"/>
          <p14:tracePt t="89937" x="7589838" y="4657725"/>
          <p14:tracePt t="89945" x="7685088" y="4649788"/>
          <p14:tracePt t="89953" x="7780338" y="4641850"/>
          <p14:tracePt t="89961" x="7877175" y="4641850"/>
          <p14:tracePt t="89975" x="7980363" y="4641850"/>
          <p14:tracePt t="89977" x="8091488" y="4633913"/>
          <p14:tracePt t="89985" x="8194675" y="4633913"/>
          <p14:tracePt t="89993" x="8323263" y="4633913"/>
          <p14:tracePt t="90001" x="8442325" y="4633913"/>
          <p14:tracePt t="90009" x="8545513" y="4624388"/>
          <p14:tracePt t="90017" x="8642350" y="4624388"/>
          <p14:tracePt t="90025" x="8737600" y="4616450"/>
          <p14:tracePt t="90033" x="8832850" y="4616450"/>
          <p14:tracePt t="90040" x="8912225" y="4616450"/>
          <p14:tracePt t="90049" x="9009063" y="4616450"/>
          <p14:tracePt t="90057" x="9096375" y="461645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1CA75-8A34-42DB-8B47-B6E3160F0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785225" cy="22319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식별자의 개념과 종류</a:t>
            </a:r>
            <a:endParaRPr kumimoji="0"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식별자 업무규칙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입력규칙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자식 엔티티에 한 건의 인스턴스가 입력 시 적용하는 업무규칙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삭제규칙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엔티티에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한 건의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인스턴스가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삭제 시 적용하는 업무규칙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61DAA43D-55A2-421F-9755-94BFDE4B9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F560D-03CE-4B56-A2F9-101FCA041DB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DAC738-EBCA-48D6-8B28-5396DA8D165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34"/>
    </mc:Choice>
    <mc:Fallback>
      <p:transition spd="slow" advTm="26934"/>
    </mc:Fallback>
  </mc:AlternateContent>
  <p:extLst>
    <p:ext uri="{3A86A75C-4F4B-4683-9AE1-C65F6400EC91}">
      <p14:laserTraceLst xmlns:p14="http://schemas.microsoft.com/office/powerpoint/2010/main">
        <p14:tracePtLst>
          <p14:tracePt t="3232" x="8729663" y="3716338"/>
          <p14:tracePt t="3240" x="8482013" y="3684588"/>
          <p14:tracePt t="3248" x="8202613" y="3644900"/>
          <p14:tracePt t="3256" x="7908925" y="3587750"/>
          <p14:tracePt t="3264" x="7629525" y="3516313"/>
          <p14:tracePt t="3272" x="7318375" y="3460750"/>
          <p14:tracePt t="3280" x="6999288" y="3397250"/>
          <p14:tracePt t="3288" x="6743700" y="3349625"/>
          <p14:tracePt t="3296" x="6497638" y="3317875"/>
          <p14:tracePt t="3304" x="6297613" y="3309938"/>
          <p14:tracePt t="3312" x="6122988" y="3309938"/>
          <p14:tracePt t="3320" x="5962650" y="3309938"/>
          <p14:tracePt t="3328" x="5827713" y="3309938"/>
          <p14:tracePt t="3336" x="5659438" y="3309938"/>
          <p14:tracePt t="3344" x="5461000" y="3309938"/>
          <p14:tracePt t="3352" x="5397500" y="3309938"/>
          <p14:tracePt t="3545" x="5365750" y="3341688"/>
          <p14:tracePt t="3552" x="5326063" y="3389313"/>
          <p14:tracePt t="3559" x="5276850" y="3436938"/>
          <p14:tracePt t="3568" x="5221288" y="3468688"/>
          <p14:tracePt t="3577" x="5149850" y="3516313"/>
          <p14:tracePt t="3584" x="5086350" y="3556000"/>
          <p14:tracePt t="3592" x="5022850" y="3605213"/>
          <p14:tracePt t="3600" x="4943475" y="3652838"/>
          <p14:tracePt t="3608" x="4854575" y="3716338"/>
          <p14:tracePt t="3616" x="4791075" y="3756025"/>
          <p14:tracePt t="3624" x="4672013" y="3803650"/>
          <p14:tracePt t="3632" x="4576763" y="3835400"/>
          <p14:tracePt t="3640" x="4511675" y="3875088"/>
          <p14:tracePt t="3648" x="4464050" y="3875088"/>
          <p14:tracePt t="3656" x="4408488" y="3875088"/>
          <p14:tracePt t="3664" x="4344988" y="3875088"/>
          <p14:tracePt t="3672" x="4265613" y="3875088"/>
          <p14:tracePt t="3680" x="4168775" y="3875088"/>
          <p14:tracePt t="3688" x="4049713" y="3851275"/>
          <p14:tracePt t="3696" x="3946525" y="3819525"/>
          <p14:tracePt t="3704" x="3843338" y="3787775"/>
          <p14:tracePt t="3712" x="3762375" y="3771900"/>
          <p14:tracePt t="3720" x="3698875" y="3748088"/>
          <p14:tracePt t="3728" x="3643313" y="3732213"/>
          <p14:tracePt t="3736" x="3595688" y="3724275"/>
          <p14:tracePt t="3744" x="3532188" y="3700463"/>
          <p14:tracePt t="3752" x="3476625" y="3684588"/>
          <p14:tracePt t="3761" x="3411538" y="3668713"/>
          <p14:tracePt t="3768" x="3363913" y="3652838"/>
          <p14:tracePt t="3777" x="3308350" y="3636963"/>
          <p14:tracePt t="3785" x="3276600" y="3629025"/>
          <p14:tracePt t="3792" x="3228975" y="3613150"/>
          <p14:tracePt t="3800" x="3189288" y="3605213"/>
          <p14:tracePt t="3808" x="3157538" y="3595688"/>
          <p14:tracePt t="3816" x="3117850" y="3579813"/>
          <p14:tracePt t="3824" x="3076575" y="3571875"/>
          <p14:tracePt t="3832" x="3036888" y="3556000"/>
          <p14:tracePt t="3840" x="3013075" y="3548063"/>
          <p14:tracePt t="3848" x="2989263" y="3548063"/>
          <p14:tracePt t="3856" x="2965450" y="3548063"/>
          <p14:tracePt t="3864" x="2941638" y="3548063"/>
          <p14:tracePt t="3872" x="2925763" y="3540125"/>
          <p14:tracePt t="3880" x="2909888" y="3540125"/>
          <p14:tracePt t="3888" x="2894013" y="3532188"/>
          <p14:tracePt t="3909" x="2870200" y="3524250"/>
          <p14:tracePt t="3912" x="2854325" y="3524250"/>
          <p14:tracePt t="3920" x="2838450" y="3524250"/>
          <p14:tracePt t="3928" x="2830513" y="3516313"/>
          <p14:tracePt t="3936" x="2830513" y="3508375"/>
          <p14:tracePt t="3944" x="2814638" y="3508375"/>
          <p14:tracePt t="3952" x="2790825" y="3492500"/>
          <p14:tracePt t="3960" x="2774950" y="3492500"/>
          <p14:tracePt t="3968" x="2767013" y="3484563"/>
          <p14:tracePt t="3977" x="2751138" y="3468688"/>
          <p14:tracePt t="3984" x="2725738" y="3468688"/>
          <p14:tracePt t="3992" x="2709863" y="3444875"/>
          <p14:tracePt t="4000" x="2693988" y="3444875"/>
          <p14:tracePt t="4008" x="2678113" y="3421063"/>
          <p14:tracePt t="4016" x="2654300" y="3413125"/>
          <p14:tracePt t="4024" x="2638425" y="3397250"/>
          <p14:tracePt t="4032" x="2622550" y="3381375"/>
          <p14:tracePt t="4040" x="2606675" y="3365500"/>
          <p14:tracePt t="4048" x="2590800" y="3349625"/>
          <p14:tracePt t="4056" x="2574925" y="3333750"/>
          <p14:tracePt t="4064" x="2559050" y="3317875"/>
          <p14:tracePt t="4072" x="2543175" y="3294063"/>
          <p14:tracePt t="4080" x="2535238" y="3278188"/>
          <p14:tracePt t="4088" x="2527300" y="3262313"/>
          <p14:tracePt t="4096" x="2511425" y="3252788"/>
          <p14:tracePt t="4104" x="2503488" y="3228975"/>
          <p14:tracePt t="4112" x="2487613" y="3221038"/>
          <p14:tracePt t="4120" x="2487613" y="3205163"/>
          <p14:tracePt t="4128" x="2471738" y="3189288"/>
          <p14:tracePt t="4136" x="2463800" y="3181350"/>
          <p14:tracePt t="4143" x="2447925" y="3165475"/>
          <p14:tracePt t="4152" x="2432050" y="3149600"/>
          <p14:tracePt t="4159" x="2416175" y="3133725"/>
          <p14:tracePt t="4168" x="2392363" y="3109913"/>
          <p14:tracePt t="4177" x="2374900" y="3094038"/>
          <p14:tracePt t="4184" x="2351088" y="3078163"/>
          <p14:tracePt t="4192" x="2335213" y="3054350"/>
          <p14:tracePt t="4200" x="2319338" y="3038475"/>
          <p14:tracePt t="4208" x="2303463" y="3022600"/>
          <p14:tracePt t="4216" x="2295525" y="3006725"/>
          <p14:tracePt t="4224" x="2279650" y="2990850"/>
          <p14:tracePt t="4232" x="2279650" y="2982913"/>
          <p14:tracePt t="4240" x="2263775" y="2967038"/>
          <p14:tracePt t="4248" x="2255838" y="2959100"/>
          <p14:tracePt t="4256" x="2247900" y="2951163"/>
          <p14:tracePt t="4264" x="2232025" y="2927350"/>
          <p14:tracePt t="4272" x="2216150" y="2919413"/>
          <p14:tracePt t="4280" x="2208213" y="2909888"/>
          <p14:tracePt t="4288" x="2192338" y="2894013"/>
          <p14:tracePt t="4296" x="2176463" y="2878138"/>
          <p14:tracePt t="4304" x="2160588" y="2870200"/>
          <p14:tracePt t="4312" x="2152650" y="2854325"/>
          <p14:tracePt t="4320" x="2144713" y="2838450"/>
          <p14:tracePt t="4328" x="2136775" y="2830513"/>
          <p14:tracePt t="4336" x="2128838" y="2822575"/>
          <p14:tracePt t="4344" x="2128838" y="2798763"/>
          <p14:tracePt t="4352" x="2120900" y="2782888"/>
          <p14:tracePt t="4359" x="2112963" y="2767013"/>
          <p14:tracePt t="4368" x="2097088" y="2751138"/>
          <p14:tracePt t="4377" x="2089150" y="2727325"/>
          <p14:tracePt t="4384" x="2089150" y="2719388"/>
          <p14:tracePt t="4392" x="2073275" y="2703513"/>
          <p14:tracePt t="4400" x="2065338" y="2687638"/>
          <p14:tracePt t="4408" x="2041525" y="2671763"/>
          <p14:tracePt t="4416" x="2033588" y="2655888"/>
          <p14:tracePt t="4424" x="2017713" y="2640013"/>
          <p14:tracePt t="4432" x="2000250" y="2616200"/>
          <p14:tracePt t="4440" x="1984375" y="2600325"/>
          <p14:tracePt t="4448" x="1968500" y="2592388"/>
          <p14:tracePt t="4456" x="1960563" y="2566988"/>
          <p14:tracePt t="4464" x="1944688" y="2551113"/>
          <p14:tracePt t="4472" x="1936750" y="2535238"/>
          <p14:tracePt t="4480" x="1920875" y="2519363"/>
          <p14:tracePt t="4488" x="1912938" y="2495550"/>
          <p14:tracePt t="4496" x="1897063" y="2479675"/>
          <p14:tracePt t="4504" x="1889125" y="2471738"/>
          <p14:tracePt t="4512" x="1881188" y="2447925"/>
          <p14:tracePt t="4520" x="1865313" y="2432050"/>
          <p14:tracePt t="4528" x="1849438" y="2416175"/>
          <p14:tracePt t="4536" x="1825625" y="2400300"/>
          <p14:tracePt t="4544" x="1793875" y="2376488"/>
          <p14:tracePt t="4552" x="1770063" y="2360613"/>
          <p14:tracePt t="4561" x="1746250" y="2344738"/>
          <p14:tracePt t="4568" x="1722438" y="2320925"/>
          <p14:tracePt t="4576" x="1698625" y="2305050"/>
          <p14:tracePt t="4584" x="1682750" y="2289175"/>
          <p14:tracePt t="4592" x="1666875" y="2281238"/>
          <p14:tracePt t="4600" x="1651000" y="2273300"/>
          <p14:tracePt t="4608" x="1625600" y="2257425"/>
          <p14:tracePt t="4616" x="1617663" y="2249488"/>
          <p14:tracePt t="4624" x="1601788" y="2241550"/>
          <p14:tracePt t="4632" x="1585913" y="2233613"/>
          <p14:tracePt t="4640" x="1577975" y="2224088"/>
          <p14:tracePt t="4648" x="1562100" y="2200275"/>
          <p14:tracePt t="4656" x="1546225" y="2200275"/>
          <p14:tracePt t="4664" x="1538288" y="2176463"/>
          <p14:tracePt t="4672" x="1522413" y="2168525"/>
          <p14:tracePt t="4680" x="1522413" y="2160588"/>
          <p14:tracePt t="4688" x="1506538" y="2144713"/>
          <p14:tracePt t="4696" x="1498600" y="2128838"/>
          <p14:tracePt t="4704" x="1490663" y="2120900"/>
          <p14:tracePt t="4712" x="1482725" y="2105025"/>
          <p14:tracePt t="4720" x="1466850" y="2105025"/>
          <p14:tracePt t="4728" x="1458913" y="2089150"/>
          <p14:tracePt t="4736" x="1450975" y="2081213"/>
          <p14:tracePt t="4744" x="1443038" y="2065338"/>
          <p14:tracePt t="4752" x="1443038" y="2057400"/>
          <p14:tracePt t="4760" x="1435100" y="2049463"/>
          <p14:tracePt t="4768" x="1427163" y="2033588"/>
          <p14:tracePt t="4776" x="1411288" y="2025650"/>
          <p14:tracePt t="4784" x="1403350" y="2009775"/>
          <p14:tracePt t="4792" x="1403350" y="1993900"/>
          <p14:tracePt t="4800" x="1387475" y="1978025"/>
          <p14:tracePt t="4808" x="1379538" y="1970088"/>
          <p14:tracePt t="4816" x="1371600" y="1946275"/>
          <p14:tracePt t="4824" x="1363663" y="1930400"/>
          <p14:tracePt t="4832" x="1363663" y="1922463"/>
          <p14:tracePt t="4840" x="1355725" y="1906588"/>
          <p14:tracePt t="4848" x="1347788" y="1898650"/>
          <p14:tracePt t="4856" x="1347788" y="1881188"/>
          <p14:tracePt t="4864" x="1339850" y="1865313"/>
          <p14:tracePt t="4872" x="1331913" y="1857375"/>
          <p14:tracePt t="4880" x="1331913" y="1849438"/>
          <p14:tracePt t="4888" x="1323975" y="1833563"/>
          <p14:tracePt t="4896" x="1323975" y="1825625"/>
          <p14:tracePt t="4911" x="1316038" y="1809750"/>
          <p14:tracePt t="4912" x="1316038" y="1801813"/>
          <p14:tracePt t="4920" x="1316038" y="1785938"/>
          <p14:tracePt t="4936" x="1316038" y="1778000"/>
          <p14:tracePt t="4944" x="1316038" y="1762125"/>
          <p14:tracePt t="4960" x="1316038" y="1754188"/>
          <p14:tracePt t="4968" x="1316038" y="1746250"/>
          <p14:tracePt t="4976" x="1316038" y="1738313"/>
          <p14:tracePt t="4984" x="1316038" y="1730375"/>
          <p14:tracePt t="5000" x="1316038" y="1714500"/>
          <p14:tracePt t="5016" x="1316038" y="1706563"/>
          <p14:tracePt t="5024" x="1316038" y="1698625"/>
          <p14:tracePt t="5040" x="1323975" y="1690688"/>
          <p14:tracePt t="5048" x="1323975" y="1682750"/>
          <p14:tracePt t="5056" x="1323975" y="1674813"/>
          <p14:tracePt t="5064" x="1331913" y="1674813"/>
          <p14:tracePt t="5072" x="1339850" y="1666875"/>
          <p14:tracePt t="5080" x="1339850" y="1658938"/>
          <p14:tracePt t="5088" x="1347788" y="1658938"/>
          <p14:tracePt t="5096" x="1355725" y="1651000"/>
          <p14:tracePt t="5104" x="1363663" y="1651000"/>
          <p14:tracePt t="5112" x="1371600" y="1651000"/>
          <p14:tracePt t="5120" x="1371600" y="1643063"/>
          <p14:tracePt t="5128" x="1387475" y="1635125"/>
          <p14:tracePt t="5144" x="1395413" y="1635125"/>
          <p14:tracePt t="5152" x="1403350" y="1635125"/>
          <p14:tracePt t="5160" x="1411288" y="1635125"/>
          <p14:tracePt t="5168" x="1411288" y="1627188"/>
          <p14:tracePt t="5184" x="1419225" y="1627188"/>
          <p14:tracePt t="5200" x="1427163" y="1627188"/>
          <p14:tracePt t="5224" x="1435100" y="1627188"/>
          <p14:tracePt t="5232" x="1443038" y="1627188"/>
          <p14:tracePt t="5240" x="1450975" y="1619250"/>
          <p14:tracePt t="5256" x="1466850" y="1611313"/>
          <p14:tracePt t="5272" x="1482725" y="1611313"/>
          <p14:tracePt t="5280" x="1490663" y="1611313"/>
          <p14:tracePt t="5288" x="1498600" y="1603375"/>
          <p14:tracePt t="5296" x="1506538" y="1603375"/>
          <p14:tracePt t="5304" x="1522413" y="1603375"/>
          <p14:tracePt t="5320" x="1530350" y="1603375"/>
          <p14:tracePt t="5328" x="1546225" y="1595438"/>
          <p14:tracePt t="5344" x="1562100" y="1587500"/>
          <p14:tracePt t="5360" x="1570038" y="1587500"/>
          <p14:tracePt t="5368" x="1585913" y="1587500"/>
          <p14:tracePt t="5384" x="1601788" y="1579563"/>
          <p14:tracePt t="5392" x="1617663" y="1571625"/>
          <p14:tracePt t="5400" x="1625600" y="1571625"/>
          <p14:tracePt t="5408" x="1641475" y="1571625"/>
          <p14:tracePt t="5416" x="1658938" y="1571625"/>
          <p14:tracePt t="5425" x="1674813" y="1571625"/>
          <p14:tracePt t="5432" x="1690688" y="1571625"/>
          <p14:tracePt t="5440" x="1714500" y="1571625"/>
          <p14:tracePt t="5448" x="1730375" y="1571625"/>
          <p14:tracePt t="5456" x="1738313" y="1571625"/>
          <p14:tracePt t="5464" x="1754188" y="1571625"/>
          <p14:tracePt t="5472" x="1778000" y="1563688"/>
          <p14:tracePt t="5480" x="1793875" y="1563688"/>
          <p14:tracePt t="5488" x="1809750" y="1563688"/>
          <p14:tracePt t="5496" x="1833563" y="1563688"/>
          <p14:tracePt t="5504" x="1841500" y="1555750"/>
          <p14:tracePt t="5512" x="1865313" y="1555750"/>
          <p14:tracePt t="5520" x="1873250" y="1555750"/>
          <p14:tracePt t="5528" x="1889125" y="1547813"/>
          <p14:tracePt t="5536" x="1905000" y="1547813"/>
          <p14:tracePt t="5544" x="1912938" y="1547813"/>
          <p14:tracePt t="5552" x="1928813" y="1547813"/>
          <p14:tracePt t="5560" x="1944688" y="1538288"/>
          <p14:tracePt t="5568" x="1960563" y="1538288"/>
          <p14:tracePt t="5577" x="1976438" y="1538288"/>
          <p14:tracePt t="5584" x="1992313" y="1538288"/>
          <p14:tracePt t="5592" x="2008188" y="1538288"/>
          <p14:tracePt t="5600" x="2025650" y="1538288"/>
          <p14:tracePt t="5608" x="2041525" y="1538288"/>
          <p14:tracePt t="5616" x="2057400" y="1538288"/>
          <p14:tracePt t="5624" x="2081213" y="1530350"/>
          <p14:tracePt t="5632" x="2097088" y="1530350"/>
          <p14:tracePt t="5640" x="2112963" y="1530350"/>
          <p14:tracePt t="5648" x="2120900" y="1530350"/>
          <p14:tracePt t="5656" x="2136775" y="1530350"/>
          <p14:tracePt t="5664" x="2144713" y="1530350"/>
          <p14:tracePt t="5672" x="2152650" y="1530350"/>
          <p14:tracePt t="5680" x="2160588" y="1530350"/>
          <p14:tracePt t="5688" x="2176463" y="1530350"/>
          <p14:tracePt t="5696" x="2184400" y="1530350"/>
          <p14:tracePt t="5704" x="2200275" y="1530350"/>
          <p14:tracePt t="5712" x="2208213" y="1530350"/>
          <p14:tracePt t="5720" x="2224088" y="1530350"/>
          <p14:tracePt t="5736" x="2232025" y="1530350"/>
          <p14:tracePt t="5744" x="2247900" y="1530350"/>
          <p14:tracePt t="5753" x="2247900" y="1522413"/>
          <p14:tracePt t="5760" x="2263775" y="1522413"/>
          <p14:tracePt t="5768" x="2279650" y="1522413"/>
          <p14:tracePt t="5776" x="2295525" y="1522413"/>
          <p14:tracePt t="5784" x="2311400" y="1522413"/>
          <p14:tracePt t="5792" x="2327275" y="1522413"/>
          <p14:tracePt t="5800" x="2351088" y="1522413"/>
          <p14:tracePt t="5808" x="2374900" y="1522413"/>
          <p14:tracePt t="5816" x="2392363" y="1522413"/>
          <p14:tracePt t="5824" x="2408238" y="1522413"/>
          <p14:tracePt t="5832" x="2432050" y="1522413"/>
          <p14:tracePt t="5840" x="2447925" y="1522413"/>
          <p14:tracePt t="5848" x="2463800" y="1522413"/>
          <p14:tracePt t="5856" x="2479675" y="1522413"/>
          <p14:tracePt t="5864" x="2495550" y="1522413"/>
          <p14:tracePt t="5872" x="2503488" y="1522413"/>
          <p14:tracePt t="5880" x="2511425" y="1522413"/>
          <p14:tracePt t="5888" x="2527300" y="1522413"/>
          <p14:tracePt t="5909" x="2543175" y="1522413"/>
          <p14:tracePt t="5912" x="2551113" y="1522413"/>
          <p14:tracePt t="5920" x="2559050" y="1522413"/>
          <p14:tracePt t="5928" x="2566988" y="1522413"/>
          <p14:tracePt t="5936" x="2574925" y="1522413"/>
          <p14:tracePt t="5952" x="2582863" y="1522413"/>
          <p14:tracePt t="5968" x="2590800" y="1522413"/>
          <p14:tracePt t="5984" x="2598738" y="1522413"/>
          <p14:tracePt t="6032" x="2606675" y="1522413"/>
          <p14:tracePt t="6096" x="2614613" y="1522413"/>
          <p14:tracePt t="6128" x="2622550" y="1522413"/>
          <p14:tracePt t="6144" x="2630488" y="1522413"/>
          <p14:tracePt t="6160" x="2638425" y="1522413"/>
          <p14:tracePt t="6177" x="2646363" y="1522413"/>
          <p14:tracePt t="6184" x="2654300" y="1522413"/>
          <p14:tracePt t="6192" x="2654300" y="1530350"/>
          <p14:tracePt t="6200" x="2662238" y="1530350"/>
          <p14:tracePt t="6224" x="2670175" y="1530350"/>
          <p14:tracePt t="6248" x="2686050" y="1530350"/>
          <p14:tracePt t="6264" x="2693988" y="1530350"/>
          <p14:tracePt t="6272" x="2701925" y="1530350"/>
          <p14:tracePt t="6280" x="2709863" y="1530350"/>
          <p14:tracePt t="6288" x="2717800" y="1530350"/>
          <p14:tracePt t="6304" x="2733675" y="1530350"/>
          <p14:tracePt t="6320" x="2741613" y="1530350"/>
          <p14:tracePt t="6336" x="2741613" y="1538288"/>
          <p14:tracePt t="6343" x="2751138" y="1538288"/>
          <p14:tracePt t="6496" x="2759075" y="1538288"/>
          <p14:tracePt t="6504" x="2767013" y="1538288"/>
          <p14:tracePt t="6512" x="2774950" y="1538288"/>
          <p14:tracePt t="6520" x="2774950" y="1547813"/>
          <p14:tracePt t="6528" x="2790825" y="1547813"/>
          <p14:tracePt t="6536" x="2790825" y="1555750"/>
          <p14:tracePt t="6544" x="2798763" y="1555750"/>
          <p14:tracePt t="6552" x="2806700" y="1555750"/>
          <p14:tracePt t="6560" x="2814638" y="1555750"/>
          <p14:tracePt t="6577" x="2822575" y="1555750"/>
          <p14:tracePt t="7128" x="2822575" y="1563688"/>
          <p14:tracePt t="7136" x="2822575" y="1579563"/>
          <p14:tracePt t="7144" x="2822575" y="1587500"/>
          <p14:tracePt t="7152" x="2822575" y="1595438"/>
          <p14:tracePt t="7160" x="2822575" y="1603375"/>
          <p14:tracePt t="7168" x="2822575" y="1619250"/>
          <p14:tracePt t="7176" x="2822575" y="1627188"/>
          <p14:tracePt t="7184" x="2822575" y="1635125"/>
          <p14:tracePt t="7192" x="2822575" y="1651000"/>
          <p14:tracePt t="7208" x="2822575" y="1658938"/>
          <p14:tracePt t="7216" x="2822575" y="1666875"/>
          <p14:tracePt t="7233" x="2822575" y="1674813"/>
          <p14:tracePt t="7248" x="2822575" y="1682750"/>
          <p14:tracePt t="7264" x="2822575" y="1690688"/>
          <p14:tracePt t="7272" x="2822575" y="1698625"/>
          <p14:tracePt t="7280" x="2814638" y="1698625"/>
          <p14:tracePt t="7288" x="2814638" y="1706563"/>
          <p14:tracePt t="7296" x="2806700" y="1706563"/>
          <p14:tracePt t="7304" x="2798763" y="1722438"/>
          <p14:tracePt t="7312" x="2790825" y="1738313"/>
          <p14:tracePt t="7328" x="2790825" y="1754188"/>
          <p14:tracePt t="7336" x="2782888" y="1770063"/>
          <p14:tracePt t="7344" x="2767013" y="1793875"/>
          <p14:tracePt t="7352" x="2759075" y="1809750"/>
          <p14:tracePt t="7360" x="2741613" y="1825625"/>
          <p14:tracePt t="7368" x="2733675" y="1841500"/>
          <p14:tracePt t="7377" x="2725738" y="1857375"/>
          <p14:tracePt t="7384" x="2717800" y="1865313"/>
          <p14:tracePt t="7392" x="2701925" y="1881188"/>
          <p14:tracePt t="7408" x="2693988" y="1890713"/>
          <p14:tracePt t="7416" x="2693988" y="1898650"/>
          <p14:tracePt t="7424" x="2686050" y="1906588"/>
          <p14:tracePt t="7440" x="2678113" y="1906588"/>
          <p14:tracePt t="7456" x="2670175" y="1906588"/>
          <p14:tracePt t="7464" x="2670175" y="1914525"/>
          <p14:tracePt t="7496" x="2670175" y="1922463"/>
          <p14:tracePt t="7545" x="2670175" y="1930400"/>
          <p14:tracePt t="7608" x="2670175" y="1922463"/>
          <p14:tracePt t="9448" x="2678113" y="1922463"/>
          <p14:tracePt t="9464" x="2686050" y="1922463"/>
          <p14:tracePt t="9584" x="2693988" y="1922463"/>
          <p14:tracePt t="9608" x="2701925" y="1922463"/>
          <p14:tracePt t="9624" x="2709863" y="1914525"/>
          <p14:tracePt t="9656" x="2717800" y="1914525"/>
          <p14:tracePt t="9664" x="2725738" y="1906588"/>
          <p14:tracePt t="9680" x="2733675" y="1906588"/>
          <p14:tracePt t="9696" x="2741613" y="1898650"/>
          <p14:tracePt t="9720" x="2751138" y="1890713"/>
          <p14:tracePt t="9736" x="2759075" y="1890713"/>
          <p14:tracePt t="9776" x="2759075" y="1881188"/>
          <p14:tracePt t="9784" x="2767013" y="1881188"/>
          <p14:tracePt t="9800" x="2782888" y="1881188"/>
          <p14:tracePt t="9808" x="2782888" y="1873250"/>
          <p14:tracePt t="9816" x="2790825" y="1873250"/>
          <p14:tracePt t="11032" x="2774950" y="1873250"/>
          <p14:tracePt t="11040" x="2741613" y="1881188"/>
          <p14:tracePt t="11048" x="2709863" y="1898650"/>
          <p14:tracePt t="11056" x="2686050" y="1906588"/>
          <p14:tracePt t="11064" x="2646363" y="1914525"/>
          <p14:tracePt t="11072" x="2630488" y="1946275"/>
          <p14:tracePt t="11080" x="2582863" y="1962150"/>
          <p14:tracePt t="11088" x="2535238" y="1978025"/>
          <p14:tracePt t="11096" x="2511425" y="1985963"/>
          <p14:tracePt t="11104" x="2495550" y="2001838"/>
          <p14:tracePt t="11112" x="2471738" y="2025650"/>
          <p14:tracePt t="11120" x="2447925" y="2049463"/>
          <p14:tracePt t="11128" x="2408238" y="2065338"/>
          <p14:tracePt t="11136" x="2351088" y="2081213"/>
          <p14:tracePt t="11144" x="2303463" y="2105025"/>
          <p14:tracePt t="11152" x="2247900" y="2120900"/>
          <p14:tracePt t="11160" x="2192338" y="2128838"/>
          <p14:tracePt t="11168" x="2160588" y="2136775"/>
          <p14:tracePt t="11176" x="2105025" y="2152650"/>
          <p14:tracePt t="11184" x="2081213" y="2160588"/>
          <p14:tracePt t="11193" x="2049463" y="2160588"/>
          <p14:tracePt t="11200" x="2008188" y="2168525"/>
          <p14:tracePt t="11208" x="1976438" y="2176463"/>
          <p14:tracePt t="11216" x="1952625" y="2176463"/>
          <p14:tracePt t="11224" x="1936750" y="2184400"/>
          <p14:tracePt t="11232" x="1912938" y="2192338"/>
          <p14:tracePt t="11240" x="1897063" y="2192338"/>
          <p14:tracePt t="11248" x="1889125" y="2200275"/>
          <p14:tracePt t="11256" x="1881188" y="2200275"/>
          <p14:tracePt t="11264" x="1865313" y="2200275"/>
          <p14:tracePt t="11272" x="1857375" y="2200275"/>
          <p14:tracePt t="11280" x="1849438" y="2200275"/>
          <p14:tracePt t="11288" x="1841500" y="2200275"/>
          <p14:tracePt t="11297" x="1833563" y="2200275"/>
          <p14:tracePt t="11304" x="1825625" y="2208213"/>
          <p14:tracePt t="11312" x="1809750" y="2216150"/>
          <p14:tracePt t="11320" x="1785938" y="2216150"/>
          <p14:tracePt t="11328" x="1770063" y="2216150"/>
          <p14:tracePt t="11336" x="1746250" y="2224088"/>
          <p14:tracePt t="11344" x="1722438" y="2224088"/>
          <p14:tracePt t="11352" x="1706563" y="2233613"/>
          <p14:tracePt t="11360" x="1682750" y="2249488"/>
          <p14:tracePt t="11368" x="1658938" y="2257425"/>
          <p14:tracePt t="11376" x="1651000" y="2257425"/>
          <p14:tracePt t="11384" x="1651000" y="2265363"/>
          <p14:tracePt t="11632" x="1651000" y="2281238"/>
          <p14:tracePt t="11648" x="1651000" y="2289175"/>
          <p14:tracePt t="11656" x="1651000" y="2297113"/>
          <p14:tracePt t="11664" x="1658938" y="2312988"/>
          <p14:tracePt t="11672" x="1666875" y="2320925"/>
          <p14:tracePt t="11680" x="1666875" y="2328863"/>
          <p14:tracePt t="11688" x="1666875" y="2344738"/>
          <p14:tracePt t="11696" x="1666875" y="2360613"/>
          <p14:tracePt t="11704" x="1666875" y="2368550"/>
          <p14:tracePt t="11712" x="1666875" y="2384425"/>
          <p14:tracePt t="11720" x="1674813" y="2408238"/>
          <p14:tracePt t="11728" x="1674813" y="2424113"/>
          <p14:tracePt t="11736" x="1674813" y="2455863"/>
          <p14:tracePt t="11744" x="1674813" y="2479675"/>
          <p14:tracePt t="11752" x="1674813" y="2503488"/>
          <p14:tracePt t="11760" x="1674813" y="2527300"/>
          <p14:tracePt t="11768" x="1674813" y="2551113"/>
          <p14:tracePt t="11776" x="1674813" y="2584450"/>
          <p14:tracePt t="11784" x="1682750" y="2616200"/>
          <p14:tracePt t="11793" x="1682750" y="2640013"/>
          <p14:tracePt t="11800" x="1682750" y="2663825"/>
          <p14:tracePt t="11808" x="1682750" y="2695575"/>
          <p14:tracePt t="11816" x="1682750" y="2727325"/>
          <p14:tracePt t="11824" x="1682750" y="2751138"/>
          <p14:tracePt t="11832" x="1682750" y="2774950"/>
          <p14:tracePt t="11840" x="1682750" y="2790825"/>
          <p14:tracePt t="11848" x="1682750" y="2806700"/>
          <p14:tracePt t="11856" x="1682750" y="2830513"/>
          <p14:tracePt t="11872" x="1690688" y="2838450"/>
          <p14:tracePt t="11880" x="1698625" y="2838450"/>
          <p14:tracePt t="11888" x="1698625" y="2846388"/>
          <p14:tracePt t="12104" x="1706563" y="2846388"/>
          <p14:tracePt t="12504" x="1706563" y="2854325"/>
          <p14:tracePt t="12520" x="1714500" y="2854325"/>
          <p14:tracePt t="12536" x="1714500" y="2862263"/>
          <p14:tracePt t="12560" x="1722438" y="2862263"/>
          <p14:tracePt t="12576" x="1722438" y="2870200"/>
          <p14:tracePt t="14576" x="1730375" y="2870200"/>
          <p14:tracePt t="14592" x="1738313" y="2870200"/>
          <p14:tracePt t="14624" x="1738313" y="2878138"/>
          <p14:tracePt t="14632" x="1746250" y="2878138"/>
          <p14:tracePt t="14656" x="1754188" y="2878138"/>
          <p14:tracePt t="14664" x="1762125" y="2878138"/>
          <p14:tracePt t="14680" x="1770063" y="2878138"/>
          <p14:tracePt t="14688" x="1785938" y="2878138"/>
          <p14:tracePt t="14696" x="1801813" y="2878138"/>
          <p14:tracePt t="14704" x="1817688" y="2886075"/>
          <p14:tracePt t="14712" x="1833563" y="2886075"/>
          <p14:tracePt t="14720" x="1841500" y="2894013"/>
          <p14:tracePt t="14728" x="1873250" y="2894013"/>
          <p14:tracePt t="14736" x="1920875" y="2909888"/>
          <p14:tracePt t="14744" x="1968500" y="2919413"/>
          <p14:tracePt t="14752" x="2041525" y="2935288"/>
          <p14:tracePt t="14760" x="2120900" y="2935288"/>
          <p14:tracePt t="14768" x="2200275" y="2943225"/>
          <p14:tracePt t="14776" x="2319338" y="2959100"/>
          <p14:tracePt t="14784" x="2439988" y="2967038"/>
          <p14:tracePt t="14793" x="2559050" y="2974975"/>
          <p14:tracePt t="14800" x="2709863" y="2998788"/>
          <p14:tracePt t="14808" x="2878138" y="2998788"/>
          <p14:tracePt t="14816" x="3068638" y="3022600"/>
          <p14:tracePt t="14824" x="3244850" y="3030538"/>
          <p14:tracePt t="14832" x="3403600" y="3046413"/>
          <p14:tracePt t="14840" x="3611563" y="3070225"/>
          <p14:tracePt t="14848" x="3786188" y="3078163"/>
          <p14:tracePt t="14856" x="4010025" y="3094038"/>
          <p14:tracePt t="14864" x="4210050" y="3101975"/>
          <p14:tracePt t="14872" x="4384675" y="3101975"/>
          <p14:tracePt t="14880" x="4559300" y="3101975"/>
          <p14:tracePt t="14888" x="4735513" y="3109913"/>
          <p14:tracePt t="14896" x="4894263" y="3109913"/>
          <p14:tracePt t="14904" x="5046663" y="3109913"/>
          <p14:tracePt t="14912" x="5157788" y="3109913"/>
          <p14:tracePt t="14920" x="5276850" y="3109913"/>
          <p14:tracePt t="14928" x="5381625" y="3125788"/>
          <p14:tracePt t="14936" x="5476875" y="3125788"/>
          <p14:tracePt t="14944" x="5572125" y="3125788"/>
          <p14:tracePt t="14952" x="5635625" y="3125788"/>
          <p14:tracePt t="14960" x="5716588" y="3125788"/>
          <p14:tracePt t="14968" x="5764213" y="3125788"/>
          <p14:tracePt t="14976" x="5811838" y="3125788"/>
          <p14:tracePt t="14984" x="5859463" y="3125788"/>
          <p14:tracePt t="14992" x="5899150" y="3125788"/>
          <p14:tracePt t="15000" x="5930900" y="3125788"/>
          <p14:tracePt t="15008" x="5962650" y="3125788"/>
          <p14:tracePt t="15016" x="5986463" y="3125788"/>
          <p14:tracePt t="15024" x="6018213" y="3125788"/>
          <p14:tracePt t="15032" x="6034088" y="3125788"/>
          <p14:tracePt t="15040" x="6059488" y="3125788"/>
          <p14:tracePt t="15048" x="6075363" y="3125788"/>
          <p14:tracePt t="15056" x="6091238" y="3125788"/>
          <p14:tracePt t="15064" x="6115050" y="3125788"/>
          <p14:tracePt t="15080" x="6130925" y="3125788"/>
          <p14:tracePt t="15096" x="6138863" y="3117850"/>
          <p14:tracePt t="15104" x="6146800" y="3117850"/>
          <p14:tracePt t="15112" x="6154738" y="3117850"/>
          <p14:tracePt t="15128" x="6162675" y="3109913"/>
          <p14:tracePt t="15144" x="6170613" y="3109913"/>
          <p14:tracePt t="15152" x="6178550" y="3109913"/>
          <p14:tracePt t="15160" x="6186488" y="3101975"/>
          <p14:tracePt t="15168" x="6194425" y="3094038"/>
          <p14:tracePt t="15184" x="6202363" y="3094038"/>
          <p14:tracePt t="15200" x="6210300" y="3094038"/>
          <p14:tracePt t="15288" x="6218238" y="3094038"/>
          <p14:tracePt t="15320" x="6218238" y="3086100"/>
          <p14:tracePt t="15360" x="6218238" y="3078163"/>
          <p14:tracePt t="15376" x="6218238" y="3070225"/>
          <p14:tracePt t="15384" x="6218238" y="3062288"/>
          <p14:tracePt t="15392" x="6226175" y="3046413"/>
          <p14:tracePt t="15400" x="6234113" y="3038475"/>
          <p14:tracePt t="15408" x="6234113" y="3022600"/>
          <p14:tracePt t="15416" x="6242050" y="3006725"/>
          <p14:tracePt t="15424" x="6257925" y="2990850"/>
          <p14:tracePt t="15432" x="6257925" y="2982913"/>
          <p14:tracePt t="15440" x="6265863" y="2959100"/>
          <p14:tracePt t="15448" x="6273800" y="2935288"/>
          <p14:tracePt t="15456" x="6281738" y="2919413"/>
          <p14:tracePt t="15464" x="6289675" y="2894013"/>
          <p14:tracePt t="15472" x="6297613" y="2878138"/>
          <p14:tracePt t="15480" x="6305550" y="2862263"/>
          <p14:tracePt t="15488" x="6305550" y="2838450"/>
          <p14:tracePt t="15496" x="6321425" y="2830513"/>
          <p14:tracePt t="15504" x="6321425" y="2814638"/>
          <p14:tracePt t="15512" x="6329363" y="2798763"/>
          <p14:tracePt t="15520" x="6337300" y="2774950"/>
          <p14:tracePt t="15528" x="6345238" y="2759075"/>
          <p14:tracePt t="15536" x="6353175" y="2743200"/>
          <p14:tracePt t="15544" x="6361113" y="2711450"/>
          <p14:tracePt t="15552" x="6369050" y="2671763"/>
          <p14:tracePt t="15560" x="6369050" y="2647950"/>
          <p14:tracePt t="15568" x="6376988" y="2624138"/>
          <p14:tracePt t="15577" x="6384925" y="2600325"/>
          <p14:tracePt t="15584" x="6392863" y="2576513"/>
          <p14:tracePt t="15592" x="6402388" y="2551113"/>
          <p14:tracePt t="15600" x="6410325" y="2527300"/>
          <p14:tracePt t="15608" x="6426200" y="2503488"/>
          <p14:tracePt t="15616" x="6426200" y="2479675"/>
          <p14:tracePt t="15624" x="6434138" y="2463800"/>
          <p14:tracePt t="15632" x="6442075" y="2439988"/>
          <p14:tracePt t="15640" x="6457950" y="2432050"/>
          <p14:tracePt t="15648" x="6457950" y="2408238"/>
          <p14:tracePt t="15656" x="6465888" y="2392363"/>
          <p14:tracePt t="15664" x="6473825" y="2384425"/>
          <p14:tracePt t="15672" x="6481763" y="2368550"/>
          <p14:tracePt t="15680" x="6489700" y="2360613"/>
          <p14:tracePt t="15696" x="6489700" y="2344738"/>
          <p14:tracePt t="15704" x="6497638" y="2344738"/>
          <p14:tracePt t="16128" x="6505575" y="2344738"/>
          <p14:tracePt t="16144" x="6513513" y="2344738"/>
          <p14:tracePt t="16152" x="6521450" y="2344738"/>
          <p14:tracePt t="16160" x="6529388" y="2344738"/>
          <p14:tracePt t="16168" x="6545263" y="2352675"/>
          <p14:tracePt t="16175" x="6561138" y="2352675"/>
          <p14:tracePt t="16184" x="6577013" y="2352675"/>
          <p14:tracePt t="16193" x="6600825" y="2352675"/>
          <p14:tracePt t="16200" x="6616700" y="2352675"/>
          <p14:tracePt t="16208" x="6640513" y="2352675"/>
          <p14:tracePt t="16216" x="6672263" y="2352675"/>
          <p14:tracePt t="16224" x="6704013" y="2352675"/>
          <p14:tracePt t="16232" x="6751638" y="2352675"/>
          <p14:tracePt t="16240" x="6792913" y="2352675"/>
          <p14:tracePt t="16248" x="6832600" y="2352675"/>
          <p14:tracePt t="16256" x="6888163" y="2352675"/>
          <p14:tracePt t="16264" x="6935788" y="2352675"/>
          <p14:tracePt t="16272" x="6983413" y="2360613"/>
          <p14:tracePt t="16280" x="7023100" y="2360613"/>
          <p14:tracePt t="16288" x="7062788" y="2360613"/>
          <p14:tracePt t="16296" x="7094538" y="2360613"/>
          <p14:tracePt t="16304" x="7126288" y="2368550"/>
          <p14:tracePt t="16312" x="7175500" y="2368550"/>
          <p14:tracePt t="16320" x="7223125" y="2384425"/>
          <p14:tracePt t="16328" x="7254875" y="2392363"/>
          <p14:tracePt t="16337" x="7302500" y="2400300"/>
          <p14:tracePt t="16344" x="7342188" y="2408238"/>
          <p14:tracePt t="16352" x="7373938" y="2408238"/>
          <p14:tracePt t="16360" x="7413625" y="2416175"/>
          <p14:tracePt t="16368" x="7437438" y="2424113"/>
          <p14:tracePt t="16377" x="7461250" y="2424113"/>
          <p14:tracePt t="16384" x="7485063" y="2424113"/>
          <p14:tracePt t="16393" x="7510463" y="2424113"/>
          <p14:tracePt t="16400" x="7526338" y="2424113"/>
          <p14:tracePt t="16408" x="7550150" y="2424113"/>
          <p14:tracePt t="16416" x="7573963" y="2424113"/>
          <p14:tracePt t="16424" x="7597775" y="2424113"/>
          <p14:tracePt t="16432" x="7621588" y="2424113"/>
          <p14:tracePt t="16440" x="7653338" y="2432050"/>
          <p14:tracePt t="16448" x="7677150" y="2432050"/>
          <p14:tracePt t="16456" x="7700963" y="2439988"/>
          <p14:tracePt t="16464" x="7724775" y="2439988"/>
          <p14:tracePt t="16472" x="7740650" y="2439988"/>
          <p14:tracePt t="16480" x="7748588" y="2439988"/>
          <p14:tracePt t="16488" x="7764463" y="2439988"/>
          <p14:tracePt t="16768" x="7756525" y="2439988"/>
          <p14:tracePt t="16776" x="7748588" y="2447925"/>
          <p14:tracePt t="16784" x="7740650" y="2447925"/>
          <p14:tracePt t="16793" x="7732713" y="2447925"/>
          <p14:tracePt t="16800" x="7724775" y="2455863"/>
          <p14:tracePt t="16808" x="7716838" y="2463800"/>
          <p14:tracePt t="16816" x="7693025" y="2463800"/>
          <p14:tracePt t="16824" x="7677150" y="2471738"/>
          <p14:tracePt t="16832" x="7653338" y="2487613"/>
          <p14:tracePt t="16840" x="7629525" y="2495550"/>
          <p14:tracePt t="16848" x="7589838" y="2519363"/>
          <p14:tracePt t="16856" x="7550150" y="2543175"/>
          <p14:tracePt t="16864" x="7510463" y="2576513"/>
          <p14:tracePt t="16872" x="7477125" y="2600325"/>
          <p14:tracePt t="16880" x="7429500" y="2616200"/>
          <p14:tracePt t="16888" x="7389813" y="2647950"/>
          <p14:tracePt t="16896" x="7342188" y="2687638"/>
          <p14:tracePt t="16910" x="7294563" y="2711450"/>
          <p14:tracePt t="16912" x="7239000" y="2759075"/>
          <p14:tracePt t="16920" x="7175500" y="2790825"/>
          <p14:tracePt t="16928" x="7118350" y="2830513"/>
          <p14:tracePt t="16936" x="7070725" y="2854325"/>
          <p14:tracePt t="16944" x="7015163" y="2886075"/>
          <p14:tracePt t="16952" x="6959600" y="2909888"/>
          <p14:tracePt t="16960" x="6911975" y="2935288"/>
          <p14:tracePt t="16968" x="6856413" y="2959100"/>
          <p14:tracePt t="16976" x="6808788" y="2974975"/>
          <p14:tracePt t="16984" x="6759575" y="2998788"/>
          <p14:tracePt t="16992" x="6719888" y="3006725"/>
          <p14:tracePt t="17000" x="6672263" y="3030538"/>
          <p14:tracePt t="17008" x="6632575" y="3038475"/>
          <p14:tracePt t="17016" x="6600825" y="3046413"/>
          <p14:tracePt t="17024" x="6577013" y="3046413"/>
          <p14:tracePt t="17032" x="6553200" y="3054350"/>
          <p14:tracePt t="17040" x="6529388" y="3054350"/>
          <p14:tracePt t="17048" x="6513513" y="3062288"/>
          <p14:tracePt t="17056" x="6489700" y="3062288"/>
          <p14:tracePt t="17064" x="6465888" y="3062288"/>
          <p14:tracePt t="17072" x="6450013" y="3062288"/>
          <p14:tracePt t="17080" x="6442075" y="3062288"/>
          <p14:tracePt t="17088" x="6434138" y="3062288"/>
          <p14:tracePt t="17096" x="6418263" y="3062288"/>
          <p14:tracePt t="17128" x="6410325" y="3062288"/>
          <p14:tracePt t="17272" x="6418263" y="3054350"/>
          <p14:tracePt t="17280" x="6426200" y="3046413"/>
          <p14:tracePt t="17288" x="6442075" y="3046413"/>
          <p14:tracePt t="17296" x="6457950" y="3038475"/>
          <p14:tracePt t="17304" x="6481763" y="3030538"/>
          <p14:tracePt t="17312" x="6497638" y="3030538"/>
          <p14:tracePt t="17320" x="6521450" y="3022600"/>
          <p14:tracePt t="17328" x="6537325" y="3014663"/>
          <p14:tracePt t="17336" x="6553200" y="3006725"/>
          <p14:tracePt t="17344" x="6577013" y="3006725"/>
          <p14:tracePt t="17352" x="6600825" y="2998788"/>
          <p14:tracePt t="17360" x="6632575" y="2998788"/>
          <p14:tracePt t="17368" x="6688138" y="2990850"/>
          <p14:tracePt t="17376" x="6743700" y="2990850"/>
          <p14:tracePt t="17384" x="6808788" y="2990850"/>
          <p14:tracePt t="17393" x="6896100" y="2990850"/>
          <p14:tracePt t="17400" x="6975475" y="2990850"/>
          <p14:tracePt t="17408" x="7038975" y="2990850"/>
          <p14:tracePt t="17416" x="7118350" y="2998788"/>
          <p14:tracePt t="17424" x="7183438" y="3006725"/>
          <p14:tracePt t="17432" x="7231063" y="3006725"/>
          <p14:tracePt t="17440" x="7262813" y="3006725"/>
          <p14:tracePt t="17448" x="7286625" y="3006725"/>
          <p14:tracePt t="17456" x="7294563" y="3014663"/>
          <p14:tracePt t="17464" x="7302500" y="3014663"/>
          <p14:tracePt t="17680" x="7302500" y="3022600"/>
          <p14:tracePt t="17704" x="7302500" y="3030538"/>
          <p14:tracePt t="17728" x="7302500" y="3038475"/>
          <p14:tracePt t="17744" x="7302500" y="3046413"/>
          <p14:tracePt t="17856" x="7294563" y="3054350"/>
          <p14:tracePt t="17864" x="7286625" y="3054350"/>
          <p14:tracePt t="17872" x="7286625" y="3062288"/>
          <p14:tracePt t="17880" x="7278688" y="3070225"/>
          <p14:tracePt t="17909" x="7262813" y="3078163"/>
          <p14:tracePt t="17912" x="7254875" y="3078163"/>
          <p14:tracePt t="17920" x="7239000" y="3086100"/>
          <p14:tracePt t="17928" x="7231063" y="3094038"/>
          <p14:tracePt t="17936" x="7215188" y="3101975"/>
          <p14:tracePt t="17944" x="7199313" y="3109913"/>
          <p14:tracePt t="17952" x="7191375" y="3117850"/>
          <p14:tracePt t="17960" x="7175500" y="3133725"/>
          <p14:tracePt t="17968" x="7159625" y="3141663"/>
          <p14:tracePt t="17975" x="7151688" y="3157538"/>
          <p14:tracePt t="17984" x="7126288" y="3165475"/>
          <p14:tracePt t="17992" x="7110413" y="3181350"/>
          <p14:tracePt t="18000" x="7086600" y="3181350"/>
          <p14:tracePt t="18008" x="7062788" y="3197225"/>
          <p14:tracePt t="18016" x="7038975" y="3213100"/>
          <p14:tracePt t="18024" x="7015163" y="3213100"/>
          <p14:tracePt t="18032" x="6975475" y="3213100"/>
          <p14:tracePt t="18040" x="6919913" y="3213100"/>
          <p14:tracePt t="18048" x="6840538" y="3197225"/>
          <p14:tracePt t="18056" x="6769100" y="3181350"/>
          <p14:tracePt t="18064" x="6680200" y="3157538"/>
          <p14:tracePt t="18072" x="6584950" y="3141663"/>
          <p14:tracePt t="18080" x="6489700" y="3141663"/>
          <p14:tracePt t="18088" x="6402388" y="3141663"/>
          <p14:tracePt t="18096" x="6329363" y="3141663"/>
          <p14:tracePt t="18104" x="6265863" y="3141663"/>
          <p14:tracePt t="18112" x="6202363" y="3141663"/>
          <p14:tracePt t="18120" x="6122988" y="3141663"/>
          <p14:tracePt t="18128" x="6075363" y="3141663"/>
          <p14:tracePt t="18136" x="6010275" y="3141663"/>
          <p14:tracePt t="18144" x="5930900" y="3141663"/>
          <p14:tracePt t="18152" x="5859463" y="3141663"/>
          <p14:tracePt t="18160" x="5772150" y="3149600"/>
          <p14:tracePt t="18168" x="5748338" y="3157538"/>
          <p14:tracePt t="18176" x="5643563" y="3165475"/>
          <p14:tracePt t="18184" x="5556250" y="3165475"/>
          <p14:tracePt t="18193" x="5468938" y="3173413"/>
          <p14:tracePt t="18200" x="5365750" y="3181350"/>
          <p14:tracePt t="18208" x="5292725" y="3181350"/>
          <p14:tracePt t="18216" x="5213350" y="3181350"/>
          <p14:tracePt t="18224" x="5133975" y="3181350"/>
          <p14:tracePt t="18232" x="5070475" y="3181350"/>
          <p14:tracePt t="18240" x="5014913" y="3181350"/>
          <p14:tracePt t="18248" x="4943475" y="3181350"/>
          <p14:tracePt t="18256" x="4854575" y="3189288"/>
          <p14:tracePt t="18264" x="4767263" y="3197225"/>
          <p14:tracePt t="18272" x="4679950" y="3228975"/>
          <p14:tracePt t="18280" x="4576763" y="3236913"/>
          <p14:tracePt t="18288" x="4448175" y="3278188"/>
          <p14:tracePt t="18296" x="4281488" y="3309938"/>
          <p14:tracePt t="18304" x="4225925" y="3309938"/>
          <p14:tracePt t="18312" x="4184650" y="3302000"/>
          <p14:tracePt t="18320" x="4129088" y="3302000"/>
          <p14:tracePt t="18328" x="4065588" y="3294063"/>
          <p14:tracePt t="18336" x="4002088" y="3294063"/>
          <p14:tracePt t="18344" x="3954463" y="3294063"/>
          <p14:tracePt t="18352" x="3914775" y="3294063"/>
          <p14:tracePt t="18360" x="3883025" y="3294063"/>
          <p14:tracePt t="18368" x="3867150" y="3294063"/>
          <p14:tracePt t="18376" x="3843338" y="3294063"/>
          <p14:tracePt t="18384" x="3825875" y="3294063"/>
          <p14:tracePt t="18393" x="3810000" y="3294063"/>
          <p14:tracePt t="18400" x="3794125" y="3294063"/>
          <p14:tracePt t="18408" x="3778250" y="3294063"/>
          <p14:tracePt t="18416" x="3762375" y="3302000"/>
          <p14:tracePt t="18424" x="3738563" y="3302000"/>
          <p14:tracePt t="18432" x="3714750" y="3302000"/>
          <p14:tracePt t="18441" x="3690938" y="3302000"/>
          <p14:tracePt t="18448" x="3659188" y="3302000"/>
          <p14:tracePt t="18456" x="3619500" y="3294063"/>
          <p14:tracePt t="18464" x="3579813" y="3294063"/>
          <p14:tracePt t="18472" x="3540125" y="3294063"/>
          <p14:tracePt t="18480" x="3500438" y="3278188"/>
          <p14:tracePt t="18488" x="3459163" y="3278188"/>
          <p14:tracePt t="18496" x="3411538" y="3278188"/>
          <p14:tracePt t="18504" x="3379788" y="3278188"/>
          <p14:tracePt t="18512" x="3340100" y="3278188"/>
          <p14:tracePt t="18520" x="3292475" y="3278188"/>
          <p14:tracePt t="18528" x="3244850" y="3270250"/>
          <p14:tracePt t="18536" x="3197225" y="3270250"/>
          <p14:tracePt t="18544" x="3133725" y="3262313"/>
          <p14:tracePt t="18552" x="3076575" y="3244850"/>
          <p14:tracePt t="18560" x="3021013" y="3244850"/>
          <p14:tracePt t="18568" x="2965450" y="3236913"/>
          <p14:tracePt t="18575" x="2917825" y="3228975"/>
          <p14:tracePt t="18584" x="2846388" y="3213100"/>
          <p14:tracePt t="18593" x="2790825" y="3213100"/>
          <p14:tracePt t="18600" x="2741613" y="3205163"/>
          <p14:tracePt t="18608" x="2686050" y="3205163"/>
          <p14:tracePt t="18616" x="2638425" y="3197225"/>
          <p14:tracePt t="18624" x="2590800" y="3197225"/>
          <p14:tracePt t="18632" x="2543175" y="3189288"/>
          <p14:tracePt t="18640" x="2487613" y="3189288"/>
          <p14:tracePt t="18648" x="2447925" y="3181350"/>
          <p14:tracePt t="18656" x="2392363" y="3181350"/>
          <p14:tracePt t="18664" x="2343150" y="3173413"/>
          <p14:tracePt t="18672" x="2311400" y="3165475"/>
          <p14:tracePt t="18680" x="2263775" y="3157538"/>
          <p14:tracePt t="18688" x="2232025" y="3157538"/>
          <p14:tracePt t="18696" x="2208213" y="3149600"/>
          <p14:tracePt t="18704" x="2192338" y="3141663"/>
          <p14:tracePt t="18712" x="2176463" y="3133725"/>
          <p14:tracePt t="18720" x="2152650" y="3125788"/>
          <p14:tracePt t="18728" x="2136775" y="3117850"/>
          <p14:tracePt t="18736" x="2120900" y="3109913"/>
          <p14:tracePt t="18743" x="2112963" y="3109913"/>
          <p14:tracePt t="18752" x="2089150" y="3101975"/>
          <p14:tracePt t="18760" x="2073275" y="3094038"/>
          <p14:tracePt t="18768" x="2049463" y="3086100"/>
          <p14:tracePt t="18776" x="2033588" y="3070225"/>
          <p14:tracePt t="18784" x="2017713" y="3062288"/>
          <p14:tracePt t="18793" x="1992313" y="3054350"/>
          <p14:tracePt t="18800" x="1968500" y="3046413"/>
          <p14:tracePt t="18808" x="1952625" y="3038475"/>
          <p14:tracePt t="18816" x="1928813" y="3022600"/>
          <p14:tracePt t="18824" x="1920875" y="3014663"/>
          <p14:tracePt t="18832" x="1897063" y="2998788"/>
          <p14:tracePt t="18840" x="1873250" y="2982913"/>
          <p14:tracePt t="18848" x="1865313" y="2967038"/>
          <p14:tracePt t="18856" x="1833563" y="2959100"/>
          <p14:tracePt t="18864" x="1817688" y="2935288"/>
          <p14:tracePt t="18872" x="1801813" y="2919413"/>
          <p14:tracePt t="18880" x="1770063" y="2901950"/>
          <p14:tracePt t="18888" x="1754188" y="2886075"/>
          <p14:tracePt t="18896" x="1738313" y="2870200"/>
          <p14:tracePt t="18904" x="1706563" y="2846388"/>
          <p14:tracePt t="18912" x="1690688" y="2830513"/>
          <p14:tracePt t="18920" x="1666875" y="2790825"/>
          <p14:tracePt t="18928" x="1658938" y="2774950"/>
          <p14:tracePt t="18936" x="1641475" y="2751138"/>
          <p14:tracePt t="18944" x="1625600" y="2719388"/>
          <p14:tracePt t="18952" x="1609725" y="2695575"/>
          <p14:tracePt t="18960" x="1593850" y="2671763"/>
          <p14:tracePt t="18968" x="1577975" y="2640013"/>
          <p14:tracePt t="18975" x="1562100" y="2608263"/>
          <p14:tracePt t="18984" x="1546225" y="2566988"/>
          <p14:tracePt t="18993" x="1522413" y="2519363"/>
          <p14:tracePt t="19000" x="1506538" y="2487613"/>
          <p14:tracePt t="19008" x="1482725" y="2447925"/>
          <p14:tracePt t="19016" x="1466850" y="2408238"/>
          <p14:tracePt t="19024" x="1450975" y="2384425"/>
          <p14:tracePt t="19032" x="1427163" y="2352675"/>
          <p14:tracePt t="19040" x="1427163" y="2320925"/>
          <p14:tracePt t="19048" x="1411288" y="2305050"/>
          <p14:tracePt t="19056" x="1403350" y="2281238"/>
          <p14:tracePt t="19064" x="1395413" y="2265363"/>
          <p14:tracePt t="19072" x="1387475" y="2249488"/>
          <p14:tracePt t="19080" x="1379538" y="2241550"/>
          <p14:tracePt t="19088" x="1379538" y="2233613"/>
          <p14:tracePt t="19096" x="1379538" y="2216150"/>
          <p14:tracePt t="19104" x="1379538" y="2208213"/>
          <p14:tracePt t="19112" x="1379538" y="2200275"/>
          <p14:tracePt t="19120" x="1379538" y="2192338"/>
          <p14:tracePt t="19128" x="1379538" y="2184400"/>
          <p14:tracePt t="19136" x="1379538" y="2176463"/>
          <p14:tracePt t="19144" x="1379538" y="2160588"/>
          <p14:tracePt t="19152" x="1379538" y="2152650"/>
          <p14:tracePt t="19160" x="1379538" y="2144713"/>
          <p14:tracePt t="19168" x="1379538" y="2136775"/>
          <p14:tracePt t="19176" x="1379538" y="2128838"/>
          <p14:tracePt t="19184" x="1379538" y="2120900"/>
          <p14:tracePt t="19192" x="1387475" y="2105025"/>
          <p14:tracePt t="19200" x="1387475" y="2097088"/>
          <p14:tracePt t="19208" x="1387475" y="2089150"/>
          <p14:tracePt t="19216" x="1387475" y="2073275"/>
          <p14:tracePt t="19224" x="1395413" y="2065338"/>
          <p14:tracePt t="19232" x="1403350" y="2057400"/>
          <p14:tracePt t="19240" x="1403350" y="2041525"/>
          <p14:tracePt t="19248" x="1419225" y="2033588"/>
          <p14:tracePt t="19256" x="1427163" y="2017713"/>
          <p14:tracePt t="19264" x="1435100" y="2001838"/>
          <p14:tracePt t="19272" x="1450975" y="1978025"/>
          <p14:tracePt t="19280" x="1458913" y="1962150"/>
          <p14:tracePt t="19288" x="1474788" y="1938338"/>
          <p14:tracePt t="19297" x="1482725" y="1930400"/>
          <p14:tracePt t="19304" x="1498600" y="1906588"/>
          <p14:tracePt t="19312" x="1522413" y="1890713"/>
          <p14:tracePt t="19320" x="1538288" y="1881188"/>
          <p14:tracePt t="19328" x="1554163" y="1865313"/>
          <p14:tracePt t="19336" x="1577975" y="1857375"/>
          <p14:tracePt t="19344" x="1609725" y="1833563"/>
          <p14:tracePt t="19352" x="1633538" y="1825625"/>
          <p14:tracePt t="19360" x="1658938" y="1809750"/>
          <p14:tracePt t="19368" x="1682750" y="1793875"/>
          <p14:tracePt t="19375" x="1714500" y="1785938"/>
          <p14:tracePt t="19384" x="1738313" y="1770063"/>
          <p14:tracePt t="19393" x="1762125" y="1762125"/>
          <p14:tracePt t="19400" x="1801813" y="1746250"/>
          <p14:tracePt t="19408" x="1825625" y="1746250"/>
          <p14:tracePt t="19416" x="1857375" y="1746250"/>
          <p14:tracePt t="19424" x="1881188" y="1730375"/>
          <p14:tracePt t="19432" x="1905000" y="1722438"/>
          <p14:tracePt t="19440" x="1936750" y="1706563"/>
          <p14:tracePt t="19448" x="1968500" y="1706563"/>
          <p14:tracePt t="19456" x="2017713" y="1698625"/>
          <p14:tracePt t="19464" x="2041525" y="1690688"/>
          <p14:tracePt t="19472" x="2081213" y="1674813"/>
          <p14:tracePt t="19480" x="2120900" y="1674813"/>
          <p14:tracePt t="19488" x="2152650" y="1666875"/>
          <p14:tracePt t="19496" x="2192338" y="1658938"/>
          <p14:tracePt t="19504" x="2232025" y="1651000"/>
          <p14:tracePt t="19512" x="2271713" y="1651000"/>
          <p14:tracePt t="19520" x="2319338" y="1651000"/>
          <p14:tracePt t="19528" x="2359025" y="1651000"/>
          <p14:tracePt t="19536" x="2408238" y="1651000"/>
          <p14:tracePt t="19544" x="2447925" y="1651000"/>
          <p14:tracePt t="19552" x="2487613" y="1651000"/>
          <p14:tracePt t="19560" x="2543175" y="1651000"/>
          <p14:tracePt t="19568" x="2590800" y="1651000"/>
          <p14:tracePt t="19575" x="2630488" y="1651000"/>
          <p14:tracePt t="19584" x="2678113" y="1658938"/>
          <p14:tracePt t="19593" x="2717800" y="1666875"/>
          <p14:tracePt t="19600" x="2767013" y="1674813"/>
          <p14:tracePt t="19608" x="2822575" y="1674813"/>
          <p14:tracePt t="19616" x="2854325" y="1682750"/>
          <p14:tracePt t="19624" x="2909888" y="1690688"/>
          <p14:tracePt t="19632" x="2941638" y="1690688"/>
          <p14:tracePt t="19640" x="2981325" y="1690688"/>
          <p14:tracePt t="19648" x="3021013" y="1698625"/>
          <p14:tracePt t="19656" x="3060700" y="1698625"/>
          <p14:tracePt t="19664" x="3109913" y="1698625"/>
          <p14:tracePt t="19672" x="3149600" y="1698625"/>
          <p14:tracePt t="19680" x="3205163" y="1698625"/>
          <p14:tracePt t="19688" x="3260725" y="1698625"/>
          <p14:tracePt t="19696" x="3308350" y="1698625"/>
          <p14:tracePt t="19704" x="3371850" y="1698625"/>
          <p14:tracePt t="19712" x="3435350" y="1706563"/>
          <p14:tracePt t="19720" x="3524250" y="1714500"/>
          <p14:tracePt t="19728" x="3611563" y="1714500"/>
          <p14:tracePt t="19736" x="3698875" y="1722438"/>
          <p14:tracePt t="19744" x="3778250" y="1722438"/>
          <p14:tracePt t="19752" x="3867150" y="1722438"/>
          <p14:tracePt t="19760" x="3938588" y="1722438"/>
          <p14:tracePt t="19768" x="4025900" y="1730375"/>
          <p14:tracePt t="19776" x="4097338" y="1730375"/>
          <p14:tracePt t="19784" x="4176713" y="1730375"/>
          <p14:tracePt t="19793" x="4249738" y="1730375"/>
          <p14:tracePt t="19800" x="4321175" y="1730375"/>
          <p14:tracePt t="19808" x="4400550" y="1738313"/>
          <p14:tracePt t="19816" x="4464050" y="1738313"/>
          <p14:tracePt t="19824" x="4527550" y="1746250"/>
          <p14:tracePt t="19832" x="4600575" y="1746250"/>
          <p14:tracePt t="19840" x="4679950" y="1754188"/>
          <p14:tracePt t="19848" x="4759325" y="1770063"/>
          <p14:tracePt t="19856" x="4814888" y="1770063"/>
          <p14:tracePt t="19864" x="4894263" y="1778000"/>
          <p14:tracePt t="19872" x="4943475" y="1778000"/>
          <p14:tracePt t="19880" x="4999038" y="1785938"/>
          <p14:tracePt t="19888" x="5054600" y="1785938"/>
          <p14:tracePt t="19896" x="5086350" y="1785938"/>
          <p14:tracePt t="19904" x="5126038" y="1785938"/>
          <p14:tracePt t="19912" x="5181600" y="1785938"/>
          <p14:tracePt t="19920" x="5213350" y="1785938"/>
          <p14:tracePt t="19928" x="5245100" y="1785938"/>
          <p14:tracePt t="19936" x="5292725" y="1785938"/>
          <p14:tracePt t="19944" x="5326063" y="1785938"/>
          <p14:tracePt t="19952" x="5357813" y="1785938"/>
          <p14:tracePt t="19960" x="5405438" y="1785938"/>
          <p14:tracePt t="19968" x="5453063" y="1785938"/>
          <p14:tracePt t="19976" x="5484813" y="1785938"/>
          <p14:tracePt t="19984" x="5548313" y="1785938"/>
          <p14:tracePt t="19992" x="5603875" y="1785938"/>
          <p14:tracePt t="20000" x="5659438" y="1785938"/>
          <p14:tracePt t="20008" x="5724525" y="1785938"/>
          <p14:tracePt t="20016" x="5780088" y="1785938"/>
          <p14:tracePt t="20024" x="5827713" y="1785938"/>
          <p14:tracePt t="20032" x="5883275" y="1785938"/>
          <p14:tracePt t="20040" x="5922963" y="1785938"/>
          <p14:tracePt t="20048" x="5970588" y="1785938"/>
          <p14:tracePt t="20056" x="6002338" y="1785938"/>
          <p14:tracePt t="20064" x="6043613" y="1785938"/>
          <p14:tracePt t="20072" x="6083300" y="1785938"/>
          <p14:tracePt t="20080" x="6122988" y="1785938"/>
          <p14:tracePt t="20088" x="6162675" y="1785938"/>
          <p14:tracePt t="20096" x="6218238" y="1785938"/>
          <p14:tracePt t="20104" x="6265863" y="1785938"/>
          <p14:tracePt t="20112" x="6313488" y="1785938"/>
          <p14:tracePt t="20120" x="6369050" y="1785938"/>
          <p14:tracePt t="20128" x="6434138" y="1785938"/>
          <p14:tracePt t="20136" x="6489700" y="1785938"/>
          <p14:tracePt t="20144" x="6553200" y="1785938"/>
          <p14:tracePt t="20152" x="6608763" y="1785938"/>
          <p14:tracePt t="20160" x="6656388" y="1785938"/>
          <p14:tracePt t="20168" x="6704013" y="1785938"/>
          <p14:tracePt t="20176" x="6743700" y="1785938"/>
          <p14:tracePt t="20184" x="6769100" y="1785938"/>
          <p14:tracePt t="20193" x="6800850" y="1785938"/>
          <p14:tracePt t="20200" x="6824663" y="1785938"/>
          <p14:tracePt t="20208" x="6848475" y="1785938"/>
          <p14:tracePt t="20216" x="6880225" y="1785938"/>
          <p14:tracePt t="20224" x="6927850" y="1785938"/>
          <p14:tracePt t="20232" x="6959600" y="1785938"/>
          <p14:tracePt t="20240" x="6991350" y="1785938"/>
          <p14:tracePt t="20248" x="7031038" y="1785938"/>
          <p14:tracePt t="20256" x="7062788" y="1785938"/>
          <p14:tracePt t="20264" x="7086600" y="1785938"/>
          <p14:tracePt t="20272" x="7118350" y="1785938"/>
          <p14:tracePt t="20280" x="7143750" y="1785938"/>
          <p14:tracePt t="20288" x="7151688" y="1785938"/>
          <p14:tracePt t="20296" x="7167563" y="1785938"/>
          <p14:tracePt t="20304" x="7175500" y="1785938"/>
          <p14:tracePt t="20312" x="7183438" y="1785938"/>
          <p14:tracePt t="20328" x="7199313" y="1785938"/>
          <p14:tracePt t="20336" x="7215188" y="1785938"/>
          <p14:tracePt t="20344" x="7239000" y="1793875"/>
          <p14:tracePt t="20352" x="7278688" y="1801813"/>
          <p14:tracePt t="20360" x="7310438" y="1801813"/>
          <p14:tracePt t="20368" x="7358063" y="1809750"/>
          <p14:tracePt t="20376" x="7413625" y="1817688"/>
          <p14:tracePt t="20384" x="7453313" y="1817688"/>
          <p14:tracePt t="20392" x="7493000" y="1833563"/>
          <p14:tracePt t="20400" x="7534275" y="1833563"/>
          <p14:tracePt t="20408" x="7566025" y="1841500"/>
          <p14:tracePt t="20416" x="7597775" y="1841500"/>
          <p14:tracePt t="20424" x="7629525" y="1849438"/>
          <p14:tracePt t="20432" x="7653338" y="1849438"/>
          <p14:tracePt t="20440" x="7685088" y="1849438"/>
          <p14:tracePt t="20448" x="7716838" y="1849438"/>
          <p14:tracePt t="20456" x="7740650" y="1857375"/>
          <p14:tracePt t="20464" x="7764463" y="1857375"/>
          <p14:tracePt t="20472" x="7796213" y="1873250"/>
          <p14:tracePt t="20480" x="7820025" y="1873250"/>
          <p14:tracePt t="20488" x="7843838" y="1881188"/>
          <p14:tracePt t="20496" x="7869238" y="1881188"/>
          <p14:tracePt t="20504" x="7877175" y="1890713"/>
          <p14:tracePt t="20512" x="7900988" y="1890713"/>
          <p14:tracePt t="20520" x="7908925" y="1890713"/>
          <p14:tracePt t="20528" x="7924800" y="1890713"/>
          <p14:tracePt t="20536" x="7940675" y="1890713"/>
          <p14:tracePt t="20544" x="7964488" y="1890713"/>
          <p14:tracePt t="20552" x="7972425" y="1890713"/>
          <p14:tracePt t="20568" x="7980363" y="1890713"/>
          <p14:tracePt t="20592" x="7988300" y="1890713"/>
          <p14:tracePt t="20640" x="7996238" y="1898650"/>
          <p14:tracePt t="20648" x="8004175" y="1898650"/>
          <p14:tracePt t="20656" x="8020050" y="1914525"/>
          <p14:tracePt t="20664" x="8035925" y="1922463"/>
          <p14:tracePt t="20672" x="8051800" y="1938338"/>
          <p14:tracePt t="20680" x="8067675" y="1970088"/>
          <p14:tracePt t="20688" x="8083550" y="2001838"/>
          <p14:tracePt t="20696" x="8107363" y="2033588"/>
          <p14:tracePt t="20704" x="8131175" y="2073275"/>
          <p14:tracePt t="20712" x="8154988" y="2120900"/>
          <p14:tracePt t="20720" x="8178800" y="2176463"/>
          <p14:tracePt t="20728" x="8194675" y="2224088"/>
          <p14:tracePt t="20736" x="8218488" y="2273300"/>
          <p14:tracePt t="20744" x="8235950" y="2328863"/>
          <p14:tracePt t="20752" x="8251825" y="2368550"/>
          <p14:tracePt t="20760" x="8267700" y="2416175"/>
          <p14:tracePt t="20768" x="8283575" y="2455863"/>
          <p14:tracePt t="20776" x="8283575" y="2495550"/>
          <p14:tracePt t="20784" x="8299450" y="2527300"/>
          <p14:tracePt t="20793" x="8299450" y="2551113"/>
          <p14:tracePt t="20800" x="8307388" y="2559050"/>
          <p14:tracePt t="20808" x="8315325" y="2576513"/>
          <p14:tracePt t="20816" x="8315325" y="2584450"/>
          <p14:tracePt t="20824" x="8315325" y="2600325"/>
          <p14:tracePt t="20832" x="8323263" y="2600325"/>
          <p14:tracePt t="20848" x="8323263" y="2608263"/>
          <p14:tracePt t="20872" x="8331200" y="2608263"/>
          <p14:tracePt t="20904" x="8331200" y="2624138"/>
          <p14:tracePt t="20928" x="8331200" y="2632075"/>
          <p14:tracePt t="20936" x="8323263" y="2632075"/>
          <p14:tracePt t="20944" x="8315325" y="2632075"/>
          <p14:tracePt t="20952" x="8307388" y="2632075"/>
          <p14:tracePt t="20960" x="8283575" y="2632075"/>
          <p14:tracePt t="20968" x="8243888" y="2624138"/>
          <p14:tracePt t="20976" x="8210550" y="2608263"/>
          <p14:tracePt t="20984" x="8154988" y="2584450"/>
          <p14:tracePt t="20993" x="8107363" y="2566988"/>
          <p14:tracePt t="21000" x="8043863" y="2551113"/>
          <p14:tracePt t="21008" x="8004175" y="2543175"/>
          <p14:tracePt t="21016" x="7948613" y="2535238"/>
          <p14:tracePt t="21024" x="7900988" y="2519363"/>
          <p14:tracePt t="21032" x="7869238" y="2511425"/>
          <p14:tracePt t="21224" x="7835900" y="2511425"/>
          <p14:tracePt t="21232" x="7772400" y="2511425"/>
          <p14:tracePt t="21240" x="7740650" y="2511425"/>
          <p14:tracePt t="21248" x="7669213" y="2519363"/>
          <p14:tracePt t="21256" x="7629525" y="2535238"/>
          <p14:tracePt t="21264" x="7581900" y="2566988"/>
          <p14:tracePt t="21272" x="7550150" y="2608263"/>
          <p14:tracePt t="21280" x="7518400" y="2647950"/>
          <p14:tracePt t="21288" x="7485063" y="2687638"/>
          <p14:tracePt t="21296" x="7461250" y="2711450"/>
          <p14:tracePt t="21304" x="7429500" y="2735263"/>
          <p14:tracePt t="21312" x="7389813" y="2759075"/>
          <p14:tracePt t="21320" x="7366000" y="2782888"/>
          <p14:tracePt t="21328" x="7326313" y="2814638"/>
          <p14:tracePt t="21336" x="7294563" y="2862263"/>
          <p14:tracePt t="21344" x="7254875" y="2919413"/>
          <p14:tracePt t="21352" x="7231063" y="2967038"/>
          <p14:tracePt t="21360" x="7191375" y="3038475"/>
          <p14:tracePt t="21368" x="7175500" y="3086100"/>
          <p14:tracePt t="21375" x="7159625" y="3117850"/>
          <p14:tracePt t="21384" x="7143750" y="3149600"/>
          <p14:tracePt t="21393" x="7126288" y="3173413"/>
          <p14:tracePt t="21400" x="7118350" y="3197225"/>
          <p14:tracePt t="21408" x="7110413" y="3213100"/>
          <p14:tracePt t="21416" x="7102475" y="3236913"/>
          <p14:tracePt t="21424" x="7102475" y="3252788"/>
          <p14:tracePt t="21432" x="7102475" y="3262313"/>
          <p14:tracePt t="21440" x="7094538" y="3270250"/>
          <p14:tracePt t="21448" x="7094538" y="3286125"/>
          <p14:tracePt t="21456" x="7094538" y="3294063"/>
          <p14:tracePt t="21464" x="7094538" y="3302000"/>
          <p14:tracePt t="21472" x="7094538" y="3309938"/>
          <p14:tracePt t="21488" x="7094538" y="3317875"/>
          <p14:tracePt t="21496" x="7094538" y="3325813"/>
          <p14:tracePt t="21504" x="7094538" y="3333750"/>
          <p14:tracePt t="21520" x="7094538" y="3349625"/>
          <p14:tracePt t="21536" x="7094538" y="3357563"/>
          <p14:tracePt t="21544" x="7094538" y="3373438"/>
          <p14:tracePt t="21560" x="7094538" y="3381375"/>
          <p14:tracePt t="21576" x="7094538" y="3397250"/>
          <p14:tracePt t="21584" x="7094538" y="3405188"/>
          <p14:tracePt t="21600" x="7094538" y="3413125"/>
          <p14:tracePt t="21608" x="7102475" y="3413125"/>
          <p14:tracePt t="21616" x="7102475" y="3421063"/>
          <p14:tracePt t="21624" x="7110413" y="3429000"/>
          <p14:tracePt t="21640" x="7110413" y="3436938"/>
          <p14:tracePt t="21648" x="7118350" y="3436938"/>
          <p14:tracePt t="21656" x="7126288" y="3436938"/>
          <p14:tracePt t="21664" x="7135813" y="3444875"/>
          <p14:tracePt t="21672" x="7143750" y="3452813"/>
          <p14:tracePt t="21688" x="7159625" y="3452813"/>
          <p14:tracePt t="21704" x="7167563" y="3460750"/>
          <p14:tracePt t="21712" x="7175500" y="3460750"/>
          <p14:tracePt t="21728" x="7183438" y="3460750"/>
          <p14:tracePt t="21736" x="7191375" y="3460750"/>
          <p14:tracePt t="21752" x="7199313" y="3468688"/>
          <p14:tracePt t="21760" x="7207250" y="3468688"/>
          <p14:tracePt t="21776" x="7215188" y="3468688"/>
          <p14:tracePt t="21784" x="7231063" y="3468688"/>
          <p14:tracePt t="21793" x="7231063" y="3476625"/>
          <p14:tracePt t="21800" x="7239000" y="3484563"/>
          <p14:tracePt t="21808" x="7246938" y="3484563"/>
          <p14:tracePt t="21816" x="7254875" y="3484563"/>
          <p14:tracePt t="21832" x="7262813" y="3492500"/>
          <p14:tracePt t="21984" x="7270750" y="3492500"/>
          <p14:tracePt t="21992" x="7278688" y="3500438"/>
          <p14:tracePt t="22000" x="7278688" y="3508375"/>
          <p14:tracePt t="22008" x="7286625" y="3508375"/>
          <p14:tracePt t="22016" x="7294563" y="3516313"/>
          <p14:tracePt t="22024" x="7302500" y="3516313"/>
          <p14:tracePt t="22032" x="7310438" y="3516313"/>
          <p14:tracePt t="22040" x="7326313" y="3524250"/>
          <p14:tracePt t="22048" x="7342188" y="3540125"/>
          <p14:tracePt t="22056" x="7350125" y="3540125"/>
          <p14:tracePt t="22064" x="7366000" y="3548063"/>
          <p14:tracePt t="22072" x="7373938" y="3556000"/>
          <p14:tracePt t="22080" x="7389813" y="3556000"/>
          <p14:tracePt t="22088" x="7397750" y="3563938"/>
          <p14:tracePt t="22096" x="7405688" y="3563938"/>
          <p14:tracePt t="22104" x="7421563" y="3571875"/>
          <p14:tracePt t="22120" x="7429500" y="3571875"/>
          <p14:tracePt t="22136" x="7429500" y="3579813"/>
          <p14:tracePt t="22416" x="7437438" y="3579813"/>
          <p14:tracePt t="22424" x="7445375" y="3579813"/>
          <p14:tracePt t="22440" x="7453313" y="3579813"/>
          <p14:tracePt t="22448" x="7461250" y="3579813"/>
          <p14:tracePt t="22456" x="7469188" y="3579813"/>
          <p14:tracePt t="22464" x="7485063" y="3579813"/>
          <p14:tracePt t="22472" x="7493000" y="3579813"/>
          <p14:tracePt t="22480" x="7502525" y="3579813"/>
          <p14:tracePt t="22488" x="7510463" y="3579813"/>
          <p14:tracePt t="22496" x="7534275" y="3579813"/>
          <p14:tracePt t="22504" x="7542213" y="3579813"/>
          <p14:tracePt t="22512" x="7550150" y="3571875"/>
          <p14:tracePt t="22520" x="7558088" y="3571875"/>
          <p14:tracePt t="22528" x="7566025" y="3571875"/>
          <p14:tracePt t="22536" x="7573963" y="3571875"/>
          <p14:tracePt t="22752" x="7581900" y="3563938"/>
          <p14:tracePt t="22760" x="7597775" y="3563938"/>
          <p14:tracePt t="22768" x="7621588" y="3563938"/>
          <p14:tracePt t="22776" x="7645400" y="3563938"/>
          <p14:tracePt t="22784" x="7677150" y="3563938"/>
          <p14:tracePt t="22792" x="7700963" y="3556000"/>
          <p14:tracePt t="22800" x="7748588" y="3556000"/>
          <p14:tracePt t="22808" x="7780338" y="3548063"/>
          <p14:tracePt t="22816" x="7820025" y="3548063"/>
          <p14:tracePt t="22824" x="7851775" y="3548063"/>
          <p14:tracePt t="22832" x="7893050" y="3548063"/>
          <p14:tracePt t="22840" x="7916863" y="3548063"/>
          <p14:tracePt t="22848" x="7940675" y="3548063"/>
          <p14:tracePt t="22856" x="7948613" y="3548063"/>
          <p14:tracePt t="22864" x="7956550" y="3548063"/>
          <p14:tracePt t="22872" x="7964488" y="3548063"/>
          <p14:tracePt t="22968" x="7964488" y="3556000"/>
          <p14:tracePt t="23488" x="7956550" y="3556000"/>
          <p14:tracePt t="23560" x="7964488" y="3556000"/>
          <p14:tracePt t="23568" x="7972425" y="3548063"/>
          <p14:tracePt t="23575" x="7980363" y="3548063"/>
          <p14:tracePt t="23584" x="7996238" y="3540125"/>
          <p14:tracePt t="23593" x="8012113" y="3532188"/>
          <p14:tracePt t="23600" x="8027988" y="3524250"/>
          <p14:tracePt t="23608" x="8043863" y="3524250"/>
          <p14:tracePt t="23616" x="8067675" y="3524250"/>
          <p14:tracePt t="23624" x="8083550" y="3516313"/>
          <p14:tracePt t="23632" x="8099425" y="3508375"/>
          <p14:tracePt t="23640" x="8107363" y="3508375"/>
          <p14:tracePt t="23648" x="8123238" y="3508375"/>
          <p14:tracePt t="23656" x="8139113" y="3508375"/>
          <p14:tracePt t="23672" x="8147050" y="3508375"/>
          <p14:tracePt t="23776" x="8147050" y="3516313"/>
          <p14:tracePt t="23792" x="8147050" y="3524250"/>
          <p14:tracePt t="24016" x="8147050" y="3532188"/>
          <p14:tracePt t="24024" x="8147050" y="3540125"/>
          <p14:tracePt t="24040" x="8147050" y="3548063"/>
          <p14:tracePt t="24048" x="8147050" y="3556000"/>
          <p14:tracePt t="24056" x="8147050" y="3563938"/>
          <p14:tracePt t="24104" x="8147050" y="3571875"/>
          <p14:tracePt t="24936" x="8147050" y="3579813"/>
          <p14:tracePt t="24968" x="8147050" y="3587750"/>
          <p14:tracePt t="25600" x="8154988" y="3587750"/>
          <p14:tracePt t="25608" x="8162925" y="3587750"/>
          <p14:tracePt t="25616" x="8170863" y="3587750"/>
          <p14:tracePt t="25624" x="8186738" y="3605213"/>
          <p14:tracePt t="25632" x="8202613" y="3605213"/>
          <p14:tracePt t="25640" x="8226425" y="3605213"/>
          <p14:tracePt t="25648" x="8251825" y="3613150"/>
          <p14:tracePt t="25656" x="8267700" y="3621088"/>
          <p14:tracePt t="25664" x="8299450" y="3629025"/>
          <p14:tracePt t="25672" x="8331200" y="3629025"/>
          <p14:tracePt t="25680" x="8370888" y="3644900"/>
          <p14:tracePt t="25688" x="8418513" y="3652838"/>
          <p14:tracePt t="25696" x="8474075" y="3652838"/>
          <p14:tracePt t="25704" x="8521700" y="3660775"/>
          <p14:tracePt t="25712" x="8593138" y="3668713"/>
          <p14:tracePt t="25720" x="8658225" y="3692525"/>
          <p14:tracePt t="25728" x="8729663" y="3700463"/>
          <p14:tracePt t="25736" x="8809038" y="3708400"/>
          <p14:tracePt t="25744" x="8872538" y="3716338"/>
          <p14:tracePt t="25752" x="8943975" y="3716338"/>
          <p14:tracePt t="25760" x="9009063" y="3716338"/>
          <p14:tracePt t="25768" x="9072563" y="3716338"/>
          <p14:tracePt t="25775" x="9128125" y="3724275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05B4C-57B7-46C8-B983-2A8992F759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425631" cy="525623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속성 정의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속성의 기본 개념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엔티티의 특징을 나타내기 위한 요소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식별자 역할을 하는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영역의 속성과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Key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제외한 정보를 담고 있는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Non-Key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영역의 속성으로 구분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속성의 도출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‘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대해 무엇을 알고 싶습니까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?’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라는 질문에 대한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답을 찾음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수집된 사용 장표의 항목들을 찾음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시스템의 항목들을 분석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59F2F2AD-8E50-465F-9ECC-B7D1E0A8B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5E63E-67EF-4D3B-9AC7-09803E1501B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1FE98B8-C7E3-41E2-8C6B-66DB8F67FD8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39"/>
    </mc:Choice>
    <mc:Fallback>
      <p:transition spd="slow" advTm="76439"/>
    </mc:Fallback>
  </mc:AlternateContent>
  <p:extLst>
    <p:ext uri="{3A86A75C-4F4B-4683-9AE1-C65F6400EC91}">
      <p14:laserTraceLst xmlns:p14="http://schemas.microsoft.com/office/powerpoint/2010/main">
        <p14:tracePtLst>
          <p14:tracePt t="870" x="8936038" y="3333750"/>
          <p14:tracePt t="878" x="8816975" y="3317875"/>
          <p14:tracePt t="886" x="8705850" y="3317875"/>
          <p14:tracePt t="894" x="8569325" y="3317875"/>
          <p14:tracePt t="902" x="8442325" y="3317875"/>
          <p14:tracePt t="909" x="8291513" y="3317875"/>
          <p14:tracePt t="918" x="8131175" y="3309938"/>
          <p14:tracePt t="926" x="7980363" y="3309938"/>
          <p14:tracePt t="934" x="7820025" y="3309938"/>
          <p14:tracePt t="942" x="7669213" y="3309938"/>
          <p14:tracePt t="950" x="7534275" y="3302000"/>
          <p14:tracePt t="958" x="7397750" y="3294063"/>
          <p14:tracePt t="965" x="7239000" y="3278188"/>
          <p14:tracePt t="974" x="7118350" y="3278188"/>
          <p14:tracePt t="982" x="7007225" y="3270250"/>
          <p14:tracePt t="990" x="6888163" y="3270250"/>
          <p14:tracePt t="997" x="6784975" y="3270250"/>
          <p14:tracePt t="1006" x="6688138" y="3262313"/>
          <p14:tracePt t="1013" x="6592888" y="3262313"/>
          <p14:tracePt t="1022" x="6505575" y="3262313"/>
          <p14:tracePt t="1030" x="6426200" y="3262313"/>
          <p14:tracePt t="1038" x="6361113" y="3252788"/>
          <p14:tracePt t="1046" x="6281738" y="3244850"/>
          <p14:tracePt t="1054" x="6234113" y="3244850"/>
          <p14:tracePt t="1062" x="6178550" y="3236913"/>
          <p14:tracePt t="1070" x="6130925" y="3228975"/>
          <p14:tracePt t="1078" x="6083300" y="3213100"/>
          <p14:tracePt t="1086" x="6059488" y="3205163"/>
          <p14:tracePt t="1093" x="6026150" y="3205163"/>
          <p14:tracePt t="1102" x="6010275" y="3197225"/>
          <p14:tracePt t="1110" x="6002338" y="3197225"/>
          <p14:tracePt t="1118" x="5986463" y="3197225"/>
          <p14:tracePt t="1125" x="5978525" y="3189288"/>
          <p14:tracePt t="1134" x="5970588" y="3189288"/>
          <p14:tracePt t="1726" x="5954713" y="3189288"/>
          <p14:tracePt t="1742" x="5946775" y="3189288"/>
          <p14:tracePt t="1749" x="5930900" y="3181350"/>
          <p14:tracePt t="1758" x="5922963" y="3181350"/>
          <p14:tracePt t="1766" x="5915025" y="3181350"/>
          <p14:tracePt t="1773" x="5899150" y="3181350"/>
          <p14:tracePt t="1781" x="5891213" y="3181350"/>
          <p14:tracePt t="1789" x="5875338" y="3181350"/>
          <p14:tracePt t="1797" x="5851525" y="3181350"/>
          <p14:tracePt t="1805" x="5827713" y="3181350"/>
          <p14:tracePt t="1813" x="5803900" y="3181350"/>
          <p14:tracePt t="1822" x="5772150" y="3165475"/>
          <p14:tracePt t="1829" x="5740400" y="3157538"/>
          <p14:tracePt t="1837" x="5692775" y="3141663"/>
          <p14:tracePt t="1846" x="5635625" y="3125788"/>
          <p14:tracePt t="1854" x="5572125" y="3101975"/>
          <p14:tracePt t="1862" x="5500688" y="3094038"/>
          <p14:tracePt t="1870" x="5437188" y="3070225"/>
          <p14:tracePt t="1878" x="5349875" y="3046413"/>
          <p14:tracePt t="1896" x="5173663" y="2990850"/>
          <p14:tracePt t="1902" x="5070475" y="2974975"/>
          <p14:tracePt t="1909" x="4918075" y="2943225"/>
          <p14:tracePt t="1918" x="4735513" y="2919413"/>
          <p14:tracePt t="1926" x="4503738" y="2894013"/>
          <p14:tracePt t="1933" x="4265613" y="2878138"/>
          <p14:tracePt t="1941" x="4017963" y="2854325"/>
          <p14:tracePt t="1950" x="3770313" y="2838450"/>
          <p14:tracePt t="1957" x="3516313" y="2838450"/>
          <p14:tracePt t="1966" x="3276600" y="2838450"/>
          <p14:tracePt t="1973" x="3036888" y="2838450"/>
          <p14:tracePt t="1982" x="2798763" y="2838450"/>
          <p14:tracePt t="1990" x="2527300" y="2814638"/>
          <p14:tracePt t="1998" x="2232025" y="2774950"/>
          <p14:tracePt t="2005" x="1936750" y="2703513"/>
          <p14:tracePt t="2013" x="1674813" y="2632075"/>
          <p14:tracePt t="2022" x="1443038" y="2584450"/>
          <p14:tracePt t="2029" x="1284288" y="2511425"/>
          <p14:tracePt t="2037" x="1187450" y="2471738"/>
          <p14:tracePt t="2046" x="1100138" y="2432050"/>
          <p14:tracePt t="2054" x="1044575" y="2392363"/>
          <p14:tracePt t="2062" x="1036638" y="2368550"/>
          <p14:tracePt t="2382" x="1036638" y="2400300"/>
          <p14:tracePt t="2390" x="1044575" y="2416175"/>
          <p14:tracePt t="2397" x="1052513" y="2432050"/>
          <p14:tracePt t="2406" x="1052513" y="2447925"/>
          <p14:tracePt t="2414" x="1052513" y="2455863"/>
          <p14:tracePt t="2421" x="1060450" y="2455863"/>
          <p14:tracePt t="2438" x="1060450" y="2447925"/>
          <p14:tracePt t="2454" x="1060450" y="2439988"/>
          <p14:tracePt t="2462" x="1044575" y="2439988"/>
          <p14:tracePt t="2470" x="1036638" y="2439988"/>
          <p14:tracePt t="2478" x="1004888" y="2432050"/>
          <p14:tracePt t="2486" x="981075" y="2432050"/>
          <p14:tracePt t="2494" x="957263" y="2424113"/>
          <p14:tracePt t="2502" x="933450" y="2424113"/>
          <p14:tracePt t="2509" x="908050" y="2424113"/>
          <p14:tracePt t="2518" x="892175" y="2424113"/>
          <p14:tracePt t="2526" x="876300" y="2424113"/>
          <p14:tracePt t="2534" x="868363" y="2416175"/>
          <p14:tracePt t="2566" x="868363" y="2408238"/>
          <p14:tracePt t="2582" x="868363" y="2400300"/>
          <p14:tracePt t="2598" x="868363" y="2392363"/>
          <p14:tracePt t="2606" x="860425" y="2376488"/>
          <p14:tracePt t="2614" x="844550" y="2368550"/>
          <p14:tracePt t="2622" x="836613" y="2352675"/>
          <p14:tracePt t="2630" x="812800" y="2328863"/>
          <p14:tracePt t="2638" x="804863" y="2312988"/>
          <p14:tracePt t="2646" x="781050" y="2281238"/>
          <p14:tracePt t="2653" x="757238" y="2257425"/>
          <p14:tracePt t="2662" x="741363" y="2241550"/>
          <p14:tracePt t="2669" x="733425" y="2208213"/>
          <p14:tracePt t="2678" x="717550" y="2192338"/>
          <p14:tracePt t="2686" x="709613" y="2176463"/>
          <p14:tracePt t="2694" x="701675" y="2160588"/>
          <p14:tracePt t="2702" x="701675" y="2144713"/>
          <p14:tracePt t="2710" x="693738" y="2136775"/>
          <p14:tracePt t="2718" x="693738" y="2128838"/>
          <p14:tracePt t="2726" x="685800" y="2120900"/>
          <p14:tracePt t="2734" x="685800" y="2112963"/>
          <p14:tracePt t="2742" x="685800" y="2105025"/>
          <p14:tracePt t="2750" x="685800" y="2097088"/>
          <p14:tracePt t="2766" x="677863" y="2089150"/>
          <p14:tracePt t="2781" x="677863" y="2081213"/>
          <p14:tracePt t="2797" x="677863" y="2073275"/>
          <p14:tracePt t="2814" x="669925" y="2057400"/>
          <p14:tracePt t="2830" x="669925" y="2049463"/>
          <p14:tracePt t="2838" x="669925" y="2041525"/>
          <p14:tracePt t="2845" x="669925" y="2033588"/>
          <p14:tracePt t="2862" x="661988" y="2025650"/>
          <p14:tracePt t="2879" x="661988" y="2017713"/>
          <p14:tracePt t="2896" x="661988" y="2009775"/>
          <p14:tracePt t="2902" x="654050" y="2001838"/>
          <p14:tracePt t="2918" x="654050" y="1993900"/>
          <p14:tracePt t="2942" x="654050" y="1985963"/>
          <p14:tracePt t="3102" x="646113" y="1978025"/>
          <p14:tracePt t="3134" x="646113" y="1970088"/>
          <p14:tracePt t="3150" x="638175" y="1962150"/>
          <p14:tracePt t="3198" x="638175" y="1954213"/>
          <p14:tracePt t="3206" x="630238" y="1954213"/>
          <p14:tracePt t="3214" x="622300" y="1938338"/>
          <p14:tracePt t="3229" x="614363" y="1930400"/>
          <p14:tracePt t="3245" x="614363" y="1922463"/>
          <p14:tracePt t="3254" x="606425" y="1922463"/>
          <p14:tracePt t="3262" x="598488" y="1906588"/>
          <p14:tracePt t="3286" x="590550" y="1890713"/>
          <p14:tracePt t="3302" x="582613" y="1890713"/>
          <p14:tracePt t="3310" x="574675" y="1881188"/>
          <p14:tracePt t="3326" x="566738" y="1881188"/>
          <p14:tracePt t="3342" x="566738" y="1873250"/>
          <p14:tracePt t="3358" x="566738" y="1865313"/>
          <p14:tracePt t="3366" x="558800" y="1857375"/>
          <p14:tracePt t="3374" x="550863" y="1841500"/>
          <p14:tracePt t="3390" x="541338" y="1833563"/>
          <p14:tracePt t="3398" x="541338" y="1825625"/>
          <p14:tracePt t="3406" x="541338" y="1817688"/>
          <p14:tracePt t="3413" x="533400" y="1809750"/>
          <p14:tracePt t="3429" x="525463" y="1809750"/>
          <p14:tracePt t="3437" x="525463" y="1801813"/>
          <p14:tracePt t="3445" x="525463" y="1793875"/>
          <p14:tracePt t="3462" x="525463" y="1785938"/>
          <p14:tracePt t="3479" x="525463" y="1778000"/>
          <p14:tracePt t="3494" x="525463" y="1770063"/>
          <p14:tracePt t="3502" x="525463" y="1762125"/>
          <p14:tracePt t="3510" x="525463" y="1754188"/>
          <p14:tracePt t="3518" x="525463" y="1746250"/>
          <p14:tracePt t="3526" x="525463" y="1738313"/>
          <p14:tracePt t="3534" x="525463" y="1722438"/>
          <p14:tracePt t="3542" x="525463" y="1714500"/>
          <p14:tracePt t="3550" x="525463" y="1706563"/>
          <p14:tracePt t="3557" x="525463" y="1690688"/>
          <p14:tracePt t="3574" x="533400" y="1682750"/>
          <p14:tracePt t="3582" x="533400" y="1674813"/>
          <p14:tracePt t="3606" x="533400" y="1666875"/>
          <p14:tracePt t="3614" x="541338" y="1658938"/>
          <p14:tracePt t="3629" x="550863" y="1651000"/>
          <p14:tracePt t="3638" x="558800" y="1651000"/>
          <p14:tracePt t="3654" x="566738" y="1643063"/>
          <p14:tracePt t="3678" x="574675" y="1635125"/>
          <p14:tracePt t="3694" x="582613" y="1635125"/>
          <p14:tracePt t="3702" x="582613" y="1627188"/>
          <p14:tracePt t="3710" x="590550" y="1627188"/>
          <p14:tracePt t="3726" x="598488" y="1627188"/>
          <p14:tracePt t="3750" x="606425" y="1619250"/>
          <p14:tracePt t="3766" x="614363" y="1619250"/>
          <p14:tracePt t="3774" x="622300" y="1619250"/>
          <p14:tracePt t="3789" x="630238" y="1611313"/>
          <p14:tracePt t="3798" x="630238" y="1603375"/>
          <p14:tracePt t="3806" x="638175" y="1603375"/>
          <p14:tracePt t="3829" x="646113" y="1603375"/>
          <p14:tracePt t="3838" x="654050" y="1603375"/>
          <p14:tracePt t="3870" x="661988" y="1603375"/>
          <p14:tracePt t="3878" x="661988" y="1595438"/>
          <p14:tracePt t="3894" x="669925" y="1595438"/>
          <p14:tracePt t="3902" x="677863" y="1595438"/>
          <p14:tracePt t="3918" x="685800" y="1587500"/>
          <p14:tracePt t="3926" x="693738" y="1587500"/>
          <p14:tracePt t="3942" x="701675" y="1587500"/>
          <p14:tracePt t="3949" x="709613" y="1587500"/>
          <p14:tracePt t="3966" x="709613" y="1579563"/>
          <p14:tracePt t="3974" x="717550" y="1579563"/>
          <p14:tracePt t="3982" x="717550" y="1571625"/>
          <p14:tracePt t="3990" x="725488" y="1571625"/>
          <p14:tracePt t="4006" x="733425" y="1563688"/>
          <p14:tracePt t="4022" x="741363" y="1563688"/>
          <p14:tracePt t="4029" x="749300" y="1563688"/>
          <p14:tracePt t="4045" x="765175" y="1555750"/>
          <p14:tracePt t="4062" x="773113" y="1547813"/>
          <p14:tracePt t="4070" x="781050" y="1547813"/>
          <p14:tracePt t="4078" x="788988" y="1538288"/>
          <p14:tracePt t="4085" x="796925" y="1538288"/>
          <p14:tracePt t="4094" x="804863" y="1538288"/>
          <p14:tracePt t="4102" x="820738" y="1530350"/>
          <p14:tracePt t="4110" x="828675" y="1530350"/>
          <p14:tracePt t="4118" x="844550" y="1522413"/>
          <p14:tracePt t="4126" x="860425" y="1522413"/>
          <p14:tracePt t="4134" x="876300" y="1514475"/>
          <p14:tracePt t="4142" x="892175" y="1514475"/>
          <p14:tracePt t="4150" x="917575" y="1514475"/>
          <p14:tracePt t="4158" x="933450" y="1514475"/>
          <p14:tracePt t="4166" x="965200" y="1514475"/>
          <p14:tracePt t="4174" x="981075" y="1506538"/>
          <p14:tracePt t="4181" x="1004888" y="1506538"/>
          <p14:tracePt t="4190" x="1020763" y="1506538"/>
          <p14:tracePt t="4198" x="1036638" y="1506538"/>
          <p14:tracePt t="4206" x="1052513" y="1506538"/>
          <p14:tracePt t="4213" x="1060450" y="1506538"/>
          <p14:tracePt t="4221" x="1068388" y="1506538"/>
          <p14:tracePt t="4238" x="1076325" y="1506538"/>
          <p14:tracePt t="4862" x="1076325" y="1514475"/>
          <p14:tracePt t="4878" x="1076325" y="1522413"/>
          <p14:tracePt t="4886" x="1076325" y="1530350"/>
          <p14:tracePt t="4910" x="1076325" y="1538288"/>
          <p14:tracePt t="5206" x="1076325" y="1547813"/>
          <p14:tracePt t="5238" x="1076325" y="1555750"/>
          <p14:tracePt t="5526" x="1084263" y="1555750"/>
          <p14:tracePt t="5534" x="1092200" y="1563688"/>
          <p14:tracePt t="5542" x="1108075" y="1571625"/>
          <p14:tracePt t="5549" x="1131888" y="1579563"/>
          <p14:tracePt t="5558" x="1163638" y="1587500"/>
          <p14:tracePt t="5566" x="1211263" y="1603375"/>
          <p14:tracePt t="5573" x="1243013" y="1611313"/>
          <p14:tracePt t="5581" x="1284288" y="1619250"/>
          <p14:tracePt t="5589" x="1339850" y="1635125"/>
          <p14:tracePt t="5598" x="1411288" y="1635125"/>
          <p14:tracePt t="5606" x="1458913" y="1643063"/>
          <p14:tracePt t="5613" x="1538288" y="1643063"/>
          <p14:tracePt t="5621" x="1609725" y="1651000"/>
          <p14:tracePt t="5630" x="1674813" y="1651000"/>
          <p14:tracePt t="5637" x="1754188" y="1651000"/>
          <p14:tracePt t="5645" x="1801813" y="1651000"/>
          <p14:tracePt t="5654" x="1865313" y="1651000"/>
          <p14:tracePt t="5662" x="1920875" y="1651000"/>
          <p14:tracePt t="5669" x="1952625" y="1651000"/>
          <p14:tracePt t="5678" x="1984375" y="1651000"/>
          <p14:tracePt t="5686" x="2000250" y="1651000"/>
          <p14:tracePt t="5694" x="2025650" y="1651000"/>
          <p14:tracePt t="5710" x="2033588" y="1651000"/>
          <p14:tracePt t="6326" x="2025650" y="1651000"/>
          <p14:tracePt t="6342" x="2017713" y="1658938"/>
          <p14:tracePt t="6358" x="2008188" y="1658938"/>
          <p14:tracePt t="6390" x="1992313" y="1658938"/>
          <p14:tracePt t="6398" x="1992313" y="1666875"/>
          <p14:tracePt t="6502" x="1984375" y="1666875"/>
          <p14:tracePt t="6526" x="1976438" y="1666875"/>
          <p14:tracePt t="6534" x="1976438" y="1674813"/>
          <p14:tracePt t="6550" x="1968500" y="1674813"/>
          <p14:tracePt t="6558" x="1960563" y="1674813"/>
          <p14:tracePt t="6565" x="1952625" y="1674813"/>
          <p14:tracePt t="6573" x="1952625" y="1682750"/>
          <p14:tracePt t="6581" x="1944688" y="1682750"/>
          <p14:tracePt t="6774" x="1944688" y="1690688"/>
          <p14:tracePt t="6782" x="1944688" y="1698625"/>
          <p14:tracePt t="6790" x="1936750" y="1714500"/>
          <p14:tracePt t="6798" x="1928813" y="1722438"/>
          <p14:tracePt t="6805" x="1928813" y="1730375"/>
          <p14:tracePt t="6813" x="1912938" y="1754188"/>
          <p14:tracePt t="6822" x="1905000" y="1770063"/>
          <p14:tracePt t="6829" x="1889125" y="1785938"/>
          <p14:tracePt t="6837" x="1881188" y="1801813"/>
          <p14:tracePt t="6845" x="1873250" y="1825625"/>
          <p14:tracePt t="6853" x="1857375" y="1841500"/>
          <p14:tracePt t="6861" x="1841500" y="1865313"/>
          <p14:tracePt t="6869" x="1825625" y="1890713"/>
          <p14:tracePt t="6878" x="1809750" y="1922463"/>
          <p14:tracePt t="6885" x="1785938" y="1946275"/>
          <p14:tracePt t="6896" x="1770063" y="1985963"/>
          <p14:tracePt t="6901" x="1754188" y="2009775"/>
          <p14:tracePt t="6910" x="1738313" y="2049463"/>
          <p14:tracePt t="6918" x="1714500" y="2089150"/>
          <p14:tracePt t="6925" x="1690688" y="2120900"/>
          <p14:tracePt t="6934" x="1658938" y="2160588"/>
          <p14:tracePt t="6942" x="1641475" y="2200275"/>
          <p14:tracePt t="6950" x="1617663" y="2233613"/>
          <p14:tracePt t="6958" x="1593850" y="2273300"/>
          <p14:tracePt t="6966" x="1570038" y="2305050"/>
          <p14:tracePt t="6973" x="1554163" y="2328863"/>
          <p14:tracePt t="6981" x="1530350" y="2352675"/>
          <p14:tracePt t="6990" x="1522413" y="2384425"/>
          <p14:tracePt t="6998" x="1506538" y="2392363"/>
          <p14:tracePt t="7006" x="1498600" y="2408238"/>
          <p14:tracePt t="7014" x="1490663" y="2424113"/>
          <p14:tracePt t="7021" x="1482725" y="2424113"/>
          <p14:tracePt t="7118" x="1474788" y="2424113"/>
          <p14:tracePt t="7126" x="1474788" y="2432050"/>
          <p14:tracePt t="7142" x="1466850" y="2432050"/>
          <p14:tracePt t="8278" x="1474788" y="2432050"/>
          <p14:tracePt t="8310" x="1482725" y="2432050"/>
          <p14:tracePt t="8326" x="1490663" y="2432050"/>
          <p14:tracePt t="8358" x="1498600" y="2432050"/>
          <p14:tracePt t="8382" x="1506538" y="2432050"/>
          <p14:tracePt t="8398" x="1514475" y="2432050"/>
          <p14:tracePt t="8406" x="1522413" y="2432050"/>
          <p14:tracePt t="8422" x="1530350" y="2432050"/>
          <p14:tracePt t="8429" x="1538288" y="2432050"/>
          <p14:tracePt t="8438" x="1546225" y="2432050"/>
          <p14:tracePt t="8445" x="1554163" y="2432050"/>
          <p14:tracePt t="8462" x="1562100" y="2432050"/>
          <p14:tracePt t="8470" x="1577975" y="2432050"/>
          <p14:tracePt t="8479" x="1585913" y="2432050"/>
          <p14:tracePt t="8486" x="1601788" y="2432050"/>
          <p14:tracePt t="8494" x="1617663" y="2432050"/>
          <p14:tracePt t="8502" x="1633538" y="2432050"/>
          <p14:tracePt t="8510" x="1658938" y="2432050"/>
          <p14:tracePt t="8518" x="1666875" y="2432050"/>
          <p14:tracePt t="8526" x="1690688" y="2432050"/>
          <p14:tracePt t="8534" x="1698625" y="2432050"/>
          <p14:tracePt t="8542" x="1714500" y="2432050"/>
          <p14:tracePt t="8550" x="1722438" y="2432050"/>
          <p14:tracePt t="8557" x="1730375" y="2432050"/>
          <p14:tracePt t="8574" x="1738313" y="2432050"/>
          <p14:tracePt t="8582" x="1746250" y="2432050"/>
          <p14:tracePt t="8589" x="1762125" y="2432050"/>
          <p14:tracePt t="8597" x="1770063" y="2432050"/>
          <p14:tracePt t="8605" x="1793875" y="2432050"/>
          <p14:tracePt t="8613" x="1817688" y="2439988"/>
          <p14:tracePt t="8622" x="1857375" y="2447925"/>
          <p14:tracePt t="8629" x="1889125" y="2447925"/>
          <p14:tracePt t="8638" x="1920875" y="2455863"/>
          <p14:tracePt t="8645" x="1968500" y="2471738"/>
          <p14:tracePt t="8654" x="1992313" y="2471738"/>
          <p14:tracePt t="8662" x="2017713" y="2479675"/>
          <p14:tracePt t="8670" x="2049463" y="2479675"/>
          <p14:tracePt t="8679" x="2081213" y="2479675"/>
          <p14:tracePt t="8686" x="2112963" y="2479675"/>
          <p14:tracePt t="8694" x="2152650" y="2479675"/>
          <p14:tracePt t="8702" x="2184400" y="2479675"/>
          <p14:tracePt t="8709" x="2216150" y="2487613"/>
          <p14:tracePt t="8718" x="2271713" y="2495550"/>
          <p14:tracePt t="8725" x="2311400" y="2495550"/>
          <p14:tracePt t="8734" x="2366963" y="2495550"/>
          <p14:tracePt t="8742" x="2432050" y="2503488"/>
          <p14:tracePt t="8750" x="2479675" y="2503488"/>
          <p14:tracePt t="8758" x="2519363" y="2503488"/>
          <p14:tracePt t="8766" x="2566988" y="2511425"/>
          <p14:tracePt t="8774" x="2606675" y="2511425"/>
          <p14:tracePt t="8782" x="2630488" y="2511425"/>
          <p14:tracePt t="8790" x="2654300" y="2511425"/>
          <p14:tracePt t="8797" x="2670175" y="2511425"/>
          <p14:tracePt t="8806" x="2678113" y="2511425"/>
          <p14:tracePt t="8813" x="2693988" y="2511425"/>
          <p14:tracePt t="8830" x="2709863" y="2511425"/>
          <p14:tracePt t="9070" x="2717800" y="2511425"/>
          <p14:tracePt t="9086" x="2725738" y="2511425"/>
          <p14:tracePt t="9094" x="2751138" y="2511425"/>
          <p14:tracePt t="9102" x="2767013" y="2527300"/>
          <p14:tracePt t="9109" x="2790825" y="2527300"/>
          <p14:tracePt t="9118" x="2830513" y="2527300"/>
          <p14:tracePt t="9125" x="2862263" y="2535238"/>
          <p14:tracePt t="9134" x="2917825" y="2535238"/>
          <p14:tracePt t="9141" x="2965450" y="2543175"/>
          <p14:tracePt t="9150" x="3013075" y="2543175"/>
          <p14:tracePt t="9157" x="3068638" y="2543175"/>
          <p14:tracePt t="9166" x="3125788" y="2543175"/>
          <p14:tracePt t="9173" x="3165475" y="2551113"/>
          <p14:tracePt t="9181" x="3197225" y="2551113"/>
          <p14:tracePt t="9190" x="3236913" y="2551113"/>
          <p14:tracePt t="9198" x="3268663" y="2551113"/>
          <p14:tracePt t="9205" x="3292475" y="2551113"/>
          <p14:tracePt t="9214" x="3316288" y="2551113"/>
          <p14:tracePt t="9221" x="3332163" y="2551113"/>
          <p14:tracePt t="9229" x="3348038" y="2551113"/>
          <p14:tracePt t="9238" x="3355975" y="2551113"/>
          <p14:tracePt t="9245" x="3371850" y="2551113"/>
          <p14:tracePt t="9254" x="3387725" y="2551113"/>
          <p14:tracePt t="9261" x="3395663" y="2551113"/>
          <p14:tracePt t="9270" x="3403600" y="2551113"/>
          <p14:tracePt t="9279" x="3411538" y="2551113"/>
          <p14:tracePt t="9294" x="3427413" y="2551113"/>
          <p14:tracePt t="9310" x="3435350" y="2551113"/>
          <p14:tracePt t="9334" x="3443288" y="2551113"/>
          <p14:tracePt t="9341" x="3451225" y="2551113"/>
          <p14:tracePt t="9349" x="3459163" y="2551113"/>
          <p14:tracePt t="9358" x="3467100" y="2551113"/>
          <p14:tracePt t="9366" x="3476625" y="2551113"/>
          <p14:tracePt t="9374" x="3484563" y="2551113"/>
          <p14:tracePt t="9382" x="3500438" y="2551113"/>
          <p14:tracePt t="9389" x="3516313" y="2551113"/>
          <p14:tracePt t="9397" x="3532188" y="2551113"/>
          <p14:tracePt t="9405" x="3556000" y="2551113"/>
          <p14:tracePt t="9413" x="3579813" y="2551113"/>
          <p14:tracePt t="9421" x="3603625" y="2551113"/>
          <p14:tracePt t="9429" x="3619500" y="2551113"/>
          <p14:tracePt t="9438" x="3643313" y="2551113"/>
          <p14:tracePt t="9446" x="3667125" y="2551113"/>
          <p14:tracePt t="9454" x="3690938" y="2551113"/>
          <p14:tracePt t="9461" x="3714750" y="2551113"/>
          <p14:tracePt t="9469" x="3738563" y="2551113"/>
          <p14:tracePt t="9479" x="3762375" y="2551113"/>
          <p14:tracePt t="9485" x="3786188" y="2551113"/>
          <p14:tracePt t="9494" x="3817938" y="2551113"/>
          <p14:tracePt t="9502" x="3851275" y="2551113"/>
          <p14:tracePt t="9510" x="3883025" y="2551113"/>
          <p14:tracePt t="9518" x="3930650" y="2551113"/>
          <p14:tracePt t="9525" x="3962400" y="2551113"/>
          <p14:tracePt t="9534" x="3994150" y="2551113"/>
          <p14:tracePt t="9542" x="4025900" y="2551113"/>
          <p14:tracePt t="9550" x="4057650" y="2551113"/>
          <p14:tracePt t="9558" x="4089400" y="2551113"/>
          <p14:tracePt t="9566" x="4113213" y="2543175"/>
          <p14:tracePt t="9574" x="4137025" y="2543175"/>
          <p14:tracePt t="9581" x="4160838" y="2543175"/>
          <p14:tracePt t="9589" x="4192588" y="2535238"/>
          <p14:tracePt t="9597" x="4217988" y="2535238"/>
          <p14:tracePt t="9605" x="4241800" y="2535238"/>
          <p14:tracePt t="9613" x="4273550" y="2535238"/>
          <p14:tracePt t="9622" x="4297363" y="2535238"/>
          <p14:tracePt t="9630" x="4329113" y="2535238"/>
          <p14:tracePt t="9638" x="4352925" y="2535238"/>
          <p14:tracePt t="9646" x="4376738" y="2535238"/>
          <p14:tracePt t="9654" x="4392613" y="2535238"/>
          <p14:tracePt t="9662" x="4400550" y="2535238"/>
          <p14:tracePt t="9670" x="4416425" y="2535238"/>
          <p14:tracePt t="9678" x="4424363" y="2535238"/>
          <p14:tracePt t="9694" x="4424363" y="2527300"/>
          <p14:tracePt t="10550" x="4432300" y="2527300"/>
          <p14:tracePt t="10557" x="4432300" y="2519363"/>
          <p14:tracePt t="10590" x="4432300" y="2511425"/>
          <p14:tracePt t="10694" x="4424363" y="2511425"/>
          <p14:tracePt t="10701" x="4408488" y="2519363"/>
          <p14:tracePt t="10710" x="4400550" y="2519363"/>
          <p14:tracePt t="10718" x="4392613" y="2535238"/>
          <p14:tracePt t="10726" x="4376738" y="2543175"/>
          <p14:tracePt t="10734" x="4368800" y="2559050"/>
          <p14:tracePt t="10741" x="4352925" y="2576513"/>
          <p14:tracePt t="10750" x="4337050" y="2592388"/>
          <p14:tracePt t="10757" x="4305300" y="2616200"/>
          <p14:tracePt t="10765" x="4281488" y="2640013"/>
          <p14:tracePt t="10774" x="4249738" y="2663825"/>
          <p14:tracePt t="10782" x="4217988" y="2687638"/>
          <p14:tracePt t="10790" x="4176713" y="2711450"/>
          <p14:tracePt t="10797" x="4137025" y="2727325"/>
          <p14:tracePt t="10806" x="4105275" y="2759075"/>
          <p14:tracePt t="10814" x="4057650" y="2782888"/>
          <p14:tracePt t="10821" x="4017963" y="2806700"/>
          <p14:tracePt t="10830" x="3962400" y="2822575"/>
          <p14:tracePt t="10838" x="3922713" y="2846388"/>
          <p14:tracePt t="10846" x="3890963" y="2870200"/>
          <p14:tracePt t="10854" x="3843338" y="2886075"/>
          <p14:tracePt t="10861" x="3802063" y="2894013"/>
          <p14:tracePt t="10870" x="3762375" y="2909888"/>
          <p14:tracePt t="10879" x="3722688" y="2919413"/>
          <p14:tracePt t="10885" x="3690938" y="2927350"/>
          <p14:tracePt t="10894" x="3643313" y="2927350"/>
          <p14:tracePt t="10901" x="3595688" y="2935288"/>
          <p14:tracePt t="10909" x="3540125" y="2935288"/>
          <p14:tracePt t="10917" x="3484563" y="2935288"/>
          <p14:tracePt t="10926" x="3419475" y="2935288"/>
          <p14:tracePt t="10934" x="3363913" y="2935288"/>
          <p14:tracePt t="10942" x="3300413" y="2935288"/>
          <p14:tracePt t="10950" x="3236913" y="2935288"/>
          <p14:tracePt t="10957" x="3173413" y="2935288"/>
          <p14:tracePt t="10978" x="3060700" y="2935288"/>
          <p14:tracePt t="10981" x="3005138" y="2935288"/>
          <p14:tracePt t="10989" x="2949575" y="2935288"/>
          <p14:tracePt t="10997" x="2894013" y="2927350"/>
          <p14:tracePt t="11005" x="2846388" y="2919413"/>
          <p14:tracePt t="11013" x="2814638" y="2909888"/>
          <p14:tracePt t="11021" x="2782888" y="2894013"/>
          <p14:tracePt t="11030" x="2759075" y="2894013"/>
          <p14:tracePt t="11037" x="2741613" y="2886075"/>
          <p14:tracePt t="11046" x="2725738" y="2878138"/>
          <p14:tracePt t="11054" x="2717800" y="2878138"/>
          <p14:tracePt t="11590" x="2725738" y="2878138"/>
          <p14:tracePt t="11606" x="2741613" y="2878138"/>
          <p14:tracePt t="11613" x="2741613" y="2870200"/>
          <p14:tracePt t="11621" x="2751138" y="2870200"/>
          <p14:tracePt t="11630" x="2759075" y="2870200"/>
          <p14:tracePt t="11638" x="2774950" y="2870200"/>
          <p14:tracePt t="11645" x="2782888" y="2870200"/>
          <p14:tracePt t="11654" x="2798763" y="2870200"/>
          <p14:tracePt t="11662" x="2822575" y="2862263"/>
          <p14:tracePt t="11670" x="2838450" y="2862263"/>
          <p14:tracePt t="11678" x="2854325" y="2862263"/>
          <p14:tracePt t="11686" x="2878138" y="2862263"/>
          <p14:tracePt t="11694" x="2894013" y="2862263"/>
          <p14:tracePt t="11702" x="2909888" y="2862263"/>
          <p14:tracePt t="11709" x="2925763" y="2862263"/>
          <p14:tracePt t="11717" x="2941638" y="2862263"/>
          <p14:tracePt t="11725" x="2957513" y="2854325"/>
          <p14:tracePt t="11734" x="2973388" y="2854325"/>
          <p14:tracePt t="11741" x="2981325" y="2854325"/>
          <p14:tracePt t="11750" x="2989263" y="2854325"/>
          <p14:tracePt t="11757" x="3013075" y="2854325"/>
          <p14:tracePt t="11765" x="3028950" y="2854325"/>
          <p14:tracePt t="11773" x="3044825" y="2854325"/>
          <p14:tracePt t="11782" x="3068638" y="2854325"/>
          <p14:tracePt t="11789" x="3092450" y="2854325"/>
          <p14:tracePt t="11797" x="3125788" y="2854325"/>
          <p14:tracePt t="11806" x="3157538" y="2854325"/>
          <p14:tracePt t="11813" x="3197225" y="2854325"/>
          <p14:tracePt t="11822" x="3244850" y="2854325"/>
          <p14:tracePt t="11829" x="3284538" y="2854325"/>
          <p14:tracePt t="11839" x="3332163" y="2854325"/>
          <p14:tracePt t="11845" x="3371850" y="2854325"/>
          <p14:tracePt t="11854" x="3419475" y="2854325"/>
          <p14:tracePt t="11861" x="3451225" y="2854325"/>
          <p14:tracePt t="11869" x="3492500" y="2854325"/>
          <p14:tracePt t="11879" x="3532188" y="2854325"/>
          <p14:tracePt t="11895" x="3603625" y="2846388"/>
          <p14:tracePt t="11901" x="3651250" y="2846388"/>
          <p14:tracePt t="11909" x="3683000" y="2846388"/>
          <p14:tracePt t="11917" x="3714750" y="2846388"/>
          <p14:tracePt t="11925" x="3746500" y="2846388"/>
          <p14:tracePt t="11934" x="3778250" y="2846388"/>
          <p14:tracePt t="11941" x="3817938" y="2846388"/>
          <p14:tracePt t="11949" x="3843338" y="2846388"/>
          <p14:tracePt t="11957" x="3859213" y="2846388"/>
          <p14:tracePt t="11966" x="3875088" y="2846388"/>
          <p14:tracePt t="11974" x="3883025" y="2846388"/>
          <p14:tracePt t="11982" x="3890963" y="2846388"/>
          <p14:tracePt t="12006" x="3898900" y="2846388"/>
          <p14:tracePt t="12414" x="3906838" y="2846388"/>
          <p14:tracePt t="12446" x="3914775" y="2846388"/>
          <p14:tracePt t="12470" x="3922713" y="2846388"/>
          <p14:tracePt t="12478" x="3930650" y="2846388"/>
          <p14:tracePt t="12486" x="3938588" y="2846388"/>
          <p14:tracePt t="12494" x="3946525" y="2846388"/>
          <p14:tracePt t="12502" x="3970338" y="2846388"/>
          <p14:tracePt t="12510" x="3978275" y="2846388"/>
          <p14:tracePt t="12517" x="3994150" y="2846388"/>
          <p14:tracePt t="12526" x="4017963" y="2854325"/>
          <p14:tracePt t="12533" x="4033838" y="2854325"/>
          <p14:tracePt t="12541" x="4065588" y="2862263"/>
          <p14:tracePt t="12550" x="4089400" y="2870200"/>
          <p14:tracePt t="12558" x="4121150" y="2870200"/>
          <p14:tracePt t="12565" x="4152900" y="2870200"/>
          <p14:tracePt t="12574" x="4184650" y="2878138"/>
          <p14:tracePt t="12582" x="4217988" y="2886075"/>
          <p14:tracePt t="12589" x="4241800" y="2886075"/>
          <p14:tracePt t="12597" x="4281488" y="2886075"/>
          <p14:tracePt t="12605" x="4313238" y="2886075"/>
          <p14:tracePt t="12613" x="4344988" y="2886075"/>
          <p14:tracePt t="12621" x="4376738" y="2894013"/>
          <p14:tracePt t="12629" x="4424363" y="2894013"/>
          <p14:tracePt t="12637" x="4464050" y="2901950"/>
          <p14:tracePt t="12645" x="4495800" y="2901950"/>
          <p14:tracePt t="12653" x="4543425" y="2901950"/>
          <p14:tracePt t="12661" x="4576763" y="2901950"/>
          <p14:tracePt t="12670" x="4608513" y="2901950"/>
          <p14:tracePt t="12678" x="4632325" y="2901950"/>
          <p14:tracePt t="12686" x="4656138" y="2901950"/>
          <p14:tracePt t="12694" x="4672013" y="2901950"/>
          <p14:tracePt t="12702" x="4687888" y="2909888"/>
          <p14:tracePt t="12710" x="4703763" y="2909888"/>
          <p14:tracePt t="12718" x="4719638" y="2909888"/>
          <p14:tracePt t="12727" x="4735513" y="2909888"/>
          <p14:tracePt t="12734" x="4751388" y="2909888"/>
          <p14:tracePt t="12742" x="4759325" y="2909888"/>
          <p14:tracePt t="12750" x="4775200" y="2909888"/>
          <p14:tracePt t="12757" x="4791075" y="2909888"/>
          <p14:tracePt t="12765" x="4799013" y="2909888"/>
          <p14:tracePt t="12773" x="4814888" y="2909888"/>
          <p14:tracePt t="12782" x="4822825" y="2909888"/>
          <p14:tracePt t="12790" x="4830763" y="2909888"/>
          <p14:tracePt t="12797" x="4838700" y="2909888"/>
          <p14:tracePt t="12805" x="4846638" y="2909888"/>
          <p14:tracePt t="12870" x="4854575" y="2909888"/>
          <p14:tracePt t="13310" x="4862513" y="2909888"/>
          <p14:tracePt t="13334" x="4870450" y="2909888"/>
          <p14:tracePt t="13341" x="4886325" y="2909888"/>
          <p14:tracePt t="13350" x="4910138" y="2919413"/>
          <p14:tracePt t="13357" x="4926013" y="2919413"/>
          <p14:tracePt t="13366" x="4951413" y="2919413"/>
          <p14:tracePt t="13373" x="4975225" y="2919413"/>
          <p14:tracePt t="13381" x="5006975" y="2919413"/>
          <p14:tracePt t="13389" x="5038725" y="2919413"/>
          <p14:tracePt t="13398" x="5062538" y="2919413"/>
          <p14:tracePt t="13405" x="5102225" y="2919413"/>
          <p14:tracePt t="13413" x="5133975" y="2919413"/>
          <p14:tracePt t="13421" x="5181600" y="2927350"/>
          <p14:tracePt t="13430" x="5221288" y="2927350"/>
          <p14:tracePt t="13437" x="5260975" y="2935288"/>
          <p14:tracePt t="13445" x="5326063" y="2943225"/>
          <p14:tracePt t="13453" x="5357813" y="2943225"/>
          <p14:tracePt t="13462" x="5405438" y="2951163"/>
          <p14:tracePt t="13470" x="5445125" y="2959100"/>
          <p14:tracePt t="13479" x="5476875" y="2959100"/>
          <p14:tracePt t="13486" x="5516563" y="2974975"/>
          <p14:tracePt t="13494" x="5540375" y="2974975"/>
          <p14:tracePt t="13501" x="5572125" y="2974975"/>
          <p14:tracePt t="13510" x="5603875" y="2982913"/>
          <p14:tracePt t="13517" x="5627688" y="2990850"/>
          <p14:tracePt t="13526" x="5651500" y="2990850"/>
          <p14:tracePt t="13534" x="5676900" y="2990850"/>
          <p14:tracePt t="13542" x="5700713" y="2990850"/>
          <p14:tracePt t="13549" x="5708650" y="2990850"/>
          <p14:tracePt t="13557" x="5724525" y="2990850"/>
          <p14:tracePt t="13565" x="5740400" y="2990850"/>
          <p14:tracePt t="13574" x="5748338" y="2990850"/>
          <p14:tracePt t="13581" x="5764213" y="2990850"/>
          <p14:tracePt t="13590" x="5780088" y="2990850"/>
          <p14:tracePt t="13597" x="5795963" y="2990850"/>
          <p14:tracePt t="13605" x="5811838" y="2990850"/>
          <p14:tracePt t="13614" x="5827713" y="2990850"/>
          <p14:tracePt t="13621" x="5843588" y="2990850"/>
          <p14:tracePt t="13629" x="5867400" y="2990850"/>
          <p14:tracePt t="13637" x="5891213" y="2990850"/>
          <p14:tracePt t="13645" x="5915025" y="2990850"/>
          <p14:tracePt t="13654" x="5954713" y="2982913"/>
          <p14:tracePt t="13662" x="5978525" y="2982913"/>
          <p14:tracePt t="13669" x="6002338" y="2982913"/>
          <p14:tracePt t="13678" x="6018213" y="2982913"/>
          <p14:tracePt t="13686" x="6034088" y="2982913"/>
          <p14:tracePt t="13694" x="6051550" y="2982913"/>
          <p14:tracePt t="13701" x="6067425" y="2982913"/>
          <p14:tracePt t="13710" x="6083300" y="2974975"/>
          <p14:tracePt t="13717" x="6099175" y="2974975"/>
          <p14:tracePt t="13725" x="6115050" y="2974975"/>
          <p14:tracePt t="13733" x="6130925" y="2974975"/>
          <p14:tracePt t="13741" x="6138863" y="2974975"/>
          <p14:tracePt t="13749" x="6154738" y="2974975"/>
          <p14:tracePt t="13758" x="6170613" y="2974975"/>
          <p14:tracePt t="13765" x="6186488" y="2967038"/>
          <p14:tracePt t="13774" x="6210300" y="2967038"/>
          <p14:tracePt t="13781" x="6226175" y="2967038"/>
          <p14:tracePt t="13789" x="6242050" y="2959100"/>
          <p14:tracePt t="13797" x="6265863" y="2959100"/>
          <p14:tracePt t="13806" x="6281738" y="2959100"/>
          <p14:tracePt t="13814" x="6305550" y="2959100"/>
          <p14:tracePt t="13822" x="6337300" y="2959100"/>
          <p14:tracePt t="13829" x="6369050" y="2959100"/>
          <p14:tracePt t="13837" x="6402388" y="2959100"/>
          <p14:tracePt t="13845" x="6426200" y="2959100"/>
          <p14:tracePt t="13854" x="6457950" y="2959100"/>
          <p14:tracePt t="13862" x="6481763" y="2959100"/>
          <p14:tracePt t="13870" x="6505575" y="2959100"/>
          <p14:tracePt t="13878" x="6529388" y="2959100"/>
          <p14:tracePt t="13885" x="6545263" y="2959100"/>
          <p14:tracePt t="13895" x="6569075" y="2959100"/>
          <p14:tracePt t="13901" x="6584950" y="2959100"/>
          <p14:tracePt t="13909" x="6608763" y="2959100"/>
          <p14:tracePt t="13918" x="6624638" y="2959100"/>
          <p14:tracePt t="13925" x="6640513" y="2959100"/>
          <p14:tracePt t="13933" x="6648450" y="2959100"/>
          <p14:tracePt t="13942" x="6672263" y="2959100"/>
          <p14:tracePt t="13950" x="6680200" y="2959100"/>
          <p14:tracePt t="13957" x="6688138" y="2959100"/>
          <p14:tracePt t="13965" x="6696075" y="2959100"/>
          <p14:tracePt t="13974" x="6704013" y="2959100"/>
          <p14:tracePt t="13990" x="6711950" y="2959100"/>
          <p14:tracePt t="14046" x="6719888" y="2959100"/>
          <p14:tracePt t="14069" x="6727825" y="2959100"/>
          <p14:tracePt t="14078" x="6735763" y="2959100"/>
          <p14:tracePt t="14086" x="6743700" y="2959100"/>
          <p14:tracePt t="14094" x="6759575" y="2959100"/>
          <p14:tracePt t="14102" x="6769100" y="2959100"/>
          <p14:tracePt t="14109" x="6777038" y="2959100"/>
          <p14:tracePt t="14118" x="6784975" y="2951163"/>
          <p14:tracePt t="14125" x="6808788" y="2951163"/>
          <p14:tracePt t="14134" x="6832600" y="2943225"/>
          <p14:tracePt t="14141" x="6848475" y="2943225"/>
          <p14:tracePt t="14150" x="6864350" y="2943225"/>
          <p14:tracePt t="14157" x="6872288" y="2943225"/>
          <p14:tracePt t="14165" x="6888163" y="2935288"/>
          <p14:tracePt t="14174" x="6911975" y="2935288"/>
          <p14:tracePt t="14182" x="6919913" y="2935288"/>
          <p14:tracePt t="14189" x="6927850" y="2935288"/>
          <p14:tracePt t="14198" x="6935788" y="2935288"/>
          <p14:tracePt t="14205" x="6943725" y="2935288"/>
          <p14:tracePt t="14213" x="6951663" y="2935288"/>
          <p14:tracePt t="14222" x="6967538" y="2935288"/>
          <p14:tracePt t="14229" x="6975475" y="2935288"/>
          <p14:tracePt t="14237" x="6991350" y="2935288"/>
          <p14:tracePt t="14245" x="7007225" y="2935288"/>
          <p14:tracePt t="14253" x="7015163" y="2935288"/>
          <p14:tracePt t="14261" x="7031038" y="2935288"/>
          <p14:tracePt t="14269" x="7046913" y="2935288"/>
          <p14:tracePt t="14278" x="7062788" y="2935288"/>
          <p14:tracePt t="14285" x="7078663" y="2935288"/>
          <p14:tracePt t="14294" x="7094538" y="2935288"/>
          <p14:tracePt t="14301" x="7126288" y="2935288"/>
          <p14:tracePt t="14309" x="7143750" y="2935288"/>
          <p14:tracePt t="14318" x="7175500" y="2935288"/>
          <p14:tracePt t="14325" x="7191375" y="2935288"/>
          <p14:tracePt t="14334" x="7215188" y="2935288"/>
          <p14:tracePt t="14341" x="7239000" y="2935288"/>
          <p14:tracePt t="14350" x="7262813" y="2935288"/>
          <p14:tracePt t="14357" x="7286625" y="2935288"/>
          <p14:tracePt t="14366" x="7310438" y="2935288"/>
          <p14:tracePt t="14374" x="7334250" y="2935288"/>
          <p14:tracePt t="14382" x="7350125" y="2935288"/>
          <p14:tracePt t="14389" x="7373938" y="2935288"/>
          <p14:tracePt t="14397" x="7381875" y="2935288"/>
          <p14:tracePt t="14405" x="7397750" y="2935288"/>
          <p14:tracePt t="14413" x="7413625" y="2935288"/>
          <p14:tracePt t="14422" x="7429500" y="2935288"/>
          <p14:tracePt t="14429" x="7445375" y="2935288"/>
          <p14:tracePt t="14437" x="7453313" y="2935288"/>
          <p14:tracePt t="14445" x="7461250" y="2935288"/>
          <p14:tracePt t="14454" x="7477125" y="2935288"/>
          <p14:tracePt t="14462" x="7493000" y="2935288"/>
          <p14:tracePt t="14470" x="7510463" y="2935288"/>
          <p14:tracePt t="14478" x="7518400" y="2935288"/>
          <p14:tracePt t="14486" x="7526338" y="2935288"/>
          <p14:tracePt t="14494" x="7542213" y="2935288"/>
          <p14:tracePt t="14501" x="7558088" y="2935288"/>
          <p14:tracePt t="14509" x="7566025" y="2935288"/>
          <p14:tracePt t="14517" x="7573963" y="2927350"/>
          <p14:tracePt t="14525" x="7589838" y="2927350"/>
          <p14:tracePt t="14534" x="7597775" y="2927350"/>
          <p14:tracePt t="14541" x="7605713" y="2927350"/>
          <p14:tracePt t="14550" x="7621588" y="2927350"/>
          <p14:tracePt t="14557" x="7629525" y="2927350"/>
          <p14:tracePt t="14566" x="7645400" y="2927350"/>
          <p14:tracePt t="14573" x="7653338" y="2927350"/>
          <p14:tracePt t="14581" x="7669213" y="2927350"/>
          <p14:tracePt t="14590" x="7685088" y="2927350"/>
          <p14:tracePt t="14598" x="7700963" y="2927350"/>
          <p14:tracePt t="14606" x="7708900" y="2927350"/>
          <p14:tracePt t="14614" x="7716838" y="2927350"/>
          <p14:tracePt t="14621" x="7732713" y="2927350"/>
          <p14:tracePt t="14630" x="7748588" y="2927350"/>
          <p14:tracePt t="14637" x="7756525" y="2927350"/>
          <p14:tracePt t="14646" x="7764463" y="2927350"/>
          <p14:tracePt t="14653" x="7780338" y="2927350"/>
          <p14:tracePt t="14662" x="7788275" y="2927350"/>
          <p14:tracePt t="14669" x="7804150" y="2927350"/>
          <p14:tracePt t="14678" x="7820025" y="2927350"/>
          <p14:tracePt t="14686" x="7827963" y="2927350"/>
          <p14:tracePt t="14694" x="7851775" y="2927350"/>
          <p14:tracePt t="14701" x="7859713" y="2927350"/>
          <p14:tracePt t="14709" x="7869238" y="2927350"/>
          <p14:tracePt t="14718" x="7877175" y="2927350"/>
          <p14:tracePt t="14726" x="7885113" y="2927350"/>
          <p14:tracePt t="14734" x="7893050" y="2927350"/>
          <p14:tracePt t="14741" x="7908925" y="2927350"/>
          <p14:tracePt t="14749" x="7924800" y="2927350"/>
          <p14:tracePt t="14758" x="7948613" y="2927350"/>
          <p14:tracePt t="14765" x="7956550" y="2927350"/>
          <p14:tracePt t="14774" x="7972425" y="2927350"/>
          <p14:tracePt t="14782" x="7988300" y="2927350"/>
          <p14:tracePt t="14789" x="7996238" y="2927350"/>
          <p14:tracePt t="14797" x="8020050" y="2927350"/>
          <p14:tracePt t="14806" x="8027988" y="2927350"/>
          <p14:tracePt t="14813" x="8043863" y="2927350"/>
          <p14:tracePt t="14821" x="8051800" y="2927350"/>
          <p14:tracePt t="14830" x="8067675" y="2927350"/>
          <p14:tracePt t="14837" x="8083550" y="2927350"/>
          <p14:tracePt t="14845" x="8091488" y="2935288"/>
          <p14:tracePt t="14854" x="8107363" y="2935288"/>
          <p14:tracePt t="14862" x="8123238" y="2935288"/>
          <p14:tracePt t="14870" x="8147050" y="2935288"/>
          <p14:tracePt t="14878" x="8162925" y="2935288"/>
          <p14:tracePt t="14886" x="8178800" y="2935288"/>
          <p14:tracePt t="14894" x="8194675" y="2943225"/>
          <p14:tracePt t="14902" x="8202613" y="2943225"/>
          <p14:tracePt t="14909" x="8218488" y="2943225"/>
          <p14:tracePt t="14917" x="8226425" y="2943225"/>
          <p14:tracePt t="14925" x="8235950" y="2943225"/>
          <p14:tracePt t="14934" x="8243888" y="2943225"/>
          <p14:tracePt t="14941" x="8251825" y="2943225"/>
          <p14:tracePt t="14966" x="8259763" y="2943225"/>
          <p14:tracePt t="14982" x="8267700" y="2943225"/>
          <p14:tracePt t="15446" x="8267700" y="2951163"/>
          <p14:tracePt t="15453" x="8259763" y="2951163"/>
          <p14:tracePt t="15469" x="8251825" y="2951163"/>
          <p14:tracePt t="15486" x="8243888" y="2951163"/>
          <p14:tracePt t="15494" x="8226425" y="2951163"/>
          <p14:tracePt t="15502" x="8218488" y="2959100"/>
          <p14:tracePt t="15510" x="8202613" y="2967038"/>
          <p14:tracePt t="15517" x="8178800" y="2967038"/>
          <p14:tracePt t="15526" x="8147050" y="2967038"/>
          <p14:tracePt t="15534" x="8107363" y="2974975"/>
          <p14:tracePt t="15541" x="8059738" y="2982913"/>
          <p14:tracePt t="15550" x="7988300" y="2998788"/>
          <p14:tracePt t="15558" x="7900988" y="3014663"/>
          <p14:tracePt t="15565" x="7820025" y="3030538"/>
          <p14:tracePt t="15574" x="7708900" y="3038475"/>
          <p14:tracePt t="15581" x="7605713" y="3054350"/>
          <p14:tracePt t="15589" x="7469188" y="3086100"/>
          <p14:tracePt t="15597" x="7326313" y="3094038"/>
          <p14:tracePt t="15605" x="7167563" y="3117850"/>
          <p14:tracePt t="15614" x="6999288" y="3141663"/>
          <p14:tracePt t="15621" x="6816725" y="3173413"/>
          <p14:tracePt t="15630" x="6640513" y="3221038"/>
          <p14:tracePt t="15638" x="6457950" y="3244850"/>
          <p14:tracePt t="15645" x="6249988" y="3270250"/>
          <p14:tracePt t="15653" x="6043613" y="3294063"/>
          <p14:tracePt t="15661" x="5843588" y="3317875"/>
          <p14:tracePt t="15669" x="5595938" y="3333750"/>
          <p14:tracePt t="15678" x="5349875" y="3357563"/>
          <p14:tracePt t="15685" x="5133975" y="3357563"/>
          <p14:tracePt t="15694" x="4933950" y="3357563"/>
          <p14:tracePt t="15701" x="4719638" y="3357563"/>
          <p14:tracePt t="15710" x="4519613" y="3365500"/>
          <p14:tracePt t="15718" x="4337050" y="3381375"/>
          <p14:tracePt t="15726" x="4144963" y="3381375"/>
          <p14:tracePt t="15734" x="3978275" y="3397250"/>
          <p14:tracePt t="15742" x="3843338" y="3413125"/>
          <p14:tracePt t="15750" x="3690938" y="3413125"/>
          <p14:tracePt t="15757" x="3556000" y="3421063"/>
          <p14:tracePt t="15766" x="3435350" y="3421063"/>
          <p14:tracePt t="15773" x="3324225" y="3429000"/>
          <p14:tracePt t="15782" x="3228975" y="3429000"/>
          <p14:tracePt t="15790" x="3133725" y="3436938"/>
          <p14:tracePt t="15797" x="3068638" y="3436938"/>
          <p14:tracePt t="15806" x="3005138" y="3436938"/>
          <p14:tracePt t="15814" x="2957513" y="3436938"/>
          <p14:tracePt t="15821" x="2917825" y="3436938"/>
          <p14:tracePt t="15829" x="2870200" y="3436938"/>
          <p14:tracePt t="15837" x="2838450" y="3436938"/>
          <p14:tracePt t="15845" x="2806700" y="3436938"/>
          <p14:tracePt t="15854" x="2790825" y="3436938"/>
          <p14:tracePt t="15862" x="2767013" y="3436938"/>
          <p14:tracePt t="15869" x="2751138" y="3436938"/>
          <p14:tracePt t="15879" x="2725738" y="3436938"/>
          <p14:tracePt t="15885" x="2693988" y="3436938"/>
          <p14:tracePt t="15893" x="2670175" y="3436938"/>
          <p14:tracePt t="15902" x="2646363" y="3436938"/>
          <p14:tracePt t="15910" x="2614613" y="3436938"/>
          <p14:tracePt t="15917" x="2582863" y="3436938"/>
          <p14:tracePt t="15926" x="2559050" y="3436938"/>
          <p14:tracePt t="15934" x="2527300" y="3436938"/>
          <p14:tracePt t="15942" x="2503488" y="3436938"/>
          <p14:tracePt t="15950" x="2479675" y="3436938"/>
          <p14:tracePt t="15957" x="2447925" y="3429000"/>
          <p14:tracePt t="15966" x="2432050" y="3429000"/>
          <p14:tracePt t="15974" x="2424113" y="3429000"/>
          <p14:tracePt t="15982" x="2408238" y="3421063"/>
          <p14:tracePt t="15990" x="2384425" y="3413125"/>
          <p14:tracePt t="16006" x="2374900" y="3413125"/>
          <p14:tracePt t="16013" x="2351088" y="3413125"/>
          <p14:tracePt t="16022" x="2343150" y="3413125"/>
          <p14:tracePt t="16029" x="2335213" y="3413125"/>
          <p14:tracePt t="16037" x="2327275" y="3413125"/>
          <p14:tracePt t="16045" x="2303463" y="3413125"/>
          <p14:tracePt t="16054" x="2295525" y="3413125"/>
          <p14:tracePt t="16061" x="2287588" y="3413125"/>
          <p14:tracePt t="16069" x="2279650" y="3413125"/>
          <p14:tracePt t="16086" x="2271713" y="3413125"/>
          <p14:tracePt t="16390" x="2279650" y="3413125"/>
          <p14:tracePt t="16405" x="2287588" y="3413125"/>
          <p14:tracePt t="16413" x="2303463" y="3413125"/>
          <p14:tracePt t="16421" x="2311400" y="3405188"/>
          <p14:tracePt t="16429" x="2327275" y="3405188"/>
          <p14:tracePt t="16437" x="2343150" y="3405188"/>
          <p14:tracePt t="16445" x="2359025" y="3397250"/>
          <p14:tracePt t="16453" x="2384425" y="3397250"/>
          <p14:tracePt t="16461" x="2408238" y="3397250"/>
          <p14:tracePt t="16469" x="2432050" y="3397250"/>
          <p14:tracePt t="16478" x="2455863" y="3389313"/>
          <p14:tracePt t="16486" x="2479675" y="3381375"/>
          <p14:tracePt t="16494" x="2511425" y="3381375"/>
          <p14:tracePt t="16501" x="2543175" y="3381375"/>
          <p14:tracePt t="16509" x="2574925" y="3381375"/>
          <p14:tracePt t="16517" x="2606675" y="3381375"/>
          <p14:tracePt t="16525" x="2654300" y="3373438"/>
          <p14:tracePt t="16533" x="2686050" y="3373438"/>
          <p14:tracePt t="16541" x="2717800" y="3373438"/>
          <p14:tracePt t="16549" x="2741613" y="3373438"/>
          <p14:tracePt t="16557" x="2774950" y="3373438"/>
          <p14:tracePt t="16566" x="2798763" y="3373438"/>
          <p14:tracePt t="16574" x="2830513" y="3373438"/>
          <p14:tracePt t="16582" x="2862263" y="3373438"/>
          <p14:tracePt t="16590" x="2886075" y="3373438"/>
          <p14:tracePt t="16597" x="2917825" y="3373438"/>
          <p14:tracePt t="16605" x="2965450" y="3373438"/>
          <p14:tracePt t="16613" x="3005138" y="3373438"/>
          <p14:tracePt t="16622" x="3036888" y="3373438"/>
          <p14:tracePt t="16630" x="3084513" y="3373438"/>
          <p14:tracePt t="16637" x="3109913" y="3373438"/>
          <p14:tracePt t="16645" x="3141663" y="3373438"/>
          <p14:tracePt t="16653" x="3165475" y="3373438"/>
          <p14:tracePt t="16661" x="3197225" y="3373438"/>
          <p14:tracePt t="16670" x="3221038" y="3373438"/>
          <p14:tracePt t="16678" x="3244850" y="3373438"/>
          <p14:tracePt t="16685" x="3268663" y="3373438"/>
          <p14:tracePt t="16694" x="3300413" y="3373438"/>
          <p14:tracePt t="16702" x="3324225" y="3373438"/>
          <p14:tracePt t="16709" x="3348038" y="3373438"/>
          <p14:tracePt t="16717" x="3379788" y="3373438"/>
          <p14:tracePt t="16725" x="3411538" y="3373438"/>
          <p14:tracePt t="16734" x="3435350" y="3373438"/>
          <p14:tracePt t="16741" x="3459163" y="3373438"/>
          <p14:tracePt t="16750" x="3492500" y="3373438"/>
          <p14:tracePt t="16758" x="3516313" y="3373438"/>
          <p14:tracePt t="16766" x="3548063" y="3373438"/>
          <p14:tracePt t="16773" x="3579813" y="3373438"/>
          <p14:tracePt t="16782" x="3603625" y="3373438"/>
          <p14:tracePt t="16789" x="3635375" y="3373438"/>
          <p14:tracePt t="16797" x="3667125" y="3373438"/>
          <p14:tracePt t="16806" x="3698875" y="3373438"/>
          <p14:tracePt t="16813" x="3738563" y="3373438"/>
          <p14:tracePt t="16822" x="3778250" y="3381375"/>
          <p14:tracePt t="16829" x="3817938" y="3389313"/>
          <p14:tracePt t="16838" x="3851275" y="3389313"/>
          <p14:tracePt t="16846" x="3883025" y="3389313"/>
          <p14:tracePt t="16853" x="3914775" y="3389313"/>
          <p14:tracePt t="16861" x="3946525" y="3389313"/>
          <p14:tracePt t="16869" x="3978275" y="3389313"/>
          <p14:tracePt t="16878" x="4010025" y="3389313"/>
          <p14:tracePt t="16886" x="4041775" y="3389313"/>
          <p14:tracePt t="16895" x="4089400" y="3389313"/>
          <p14:tracePt t="16901" x="4121150" y="3397250"/>
          <p14:tracePt t="16910" x="4168775" y="3397250"/>
          <p14:tracePt t="16917" x="4200525" y="3397250"/>
          <p14:tracePt t="16925" x="4241800" y="3405188"/>
          <p14:tracePt t="16934" x="4265613" y="3405188"/>
          <p14:tracePt t="16941" x="4297363" y="3405188"/>
          <p14:tracePt t="16950" x="4321175" y="3405188"/>
          <p14:tracePt t="16957" x="4344988" y="3405188"/>
          <p14:tracePt t="16966" x="4360863" y="3413125"/>
          <p14:tracePt t="16974" x="4376738" y="3413125"/>
          <p14:tracePt t="16981" x="4384675" y="3413125"/>
          <p14:tracePt t="16990" x="4392613" y="3421063"/>
          <p14:tracePt t="17006" x="4400550" y="3421063"/>
          <p14:tracePt t="17022" x="4408488" y="3421063"/>
          <p14:tracePt t="17086" x="4416425" y="3421063"/>
          <p14:tracePt t="17414" x="4424363" y="3429000"/>
          <p14:tracePt t="17430" x="4440238" y="3429000"/>
          <p14:tracePt t="17454" x="4448175" y="3429000"/>
          <p14:tracePt t="19758" x="4448175" y="3436938"/>
          <p14:tracePt t="19765" x="4432300" y="3444875"/>
          <p14:tracePt t="19774" x="4424363" y="3444875"/>
          <p14:tracePt t="19781" x="4408488" y="3444875"/>
          <p14:tracePt t="19789" x="4392613" y="3444875"/>
          <p14:tracePt t="19797" x="4360863" y="3429000"/>
          <p14:tracePt t="19805" x="4305300" y="3413125"/>
          <p14:tracePt t="19814" x="4233863" y="3389313"/>
          <p14:tracePt t="19822" x="4152900" y="3357563"/>
          <p14:tracePt t="19829" x="4097338" y="3333750"/>
          <p14:tracePt t="19837" x="4041775" y="3294063"/>
          <p14:tracePt t="19845" x="3986213" y="3244850"/>
          <p14:tracePt t="19853" x="3946525" y="3197225"/>
          <p14:tracePt t="19861" x="3906838" y="3157538"/>
          <p14:tracePt t="20165" x="3883025" y="3197225"/>
          <p14:tracePt t="20173" x="3875088" y="3228975"/>
          <p14:tracePt t="20181" x="3851275" y="3236913"/>
          <p14:tracePt t="20189" x="3817938" y="3262313"/>
          <p14:tracePt t="20197" x="3794125" y="3262313"/>
          <p14:tracePt t="20205" x="3770313" y="3278188"/>
          <p14:tracePt t="20213" x="3730625" y="3278188"/>
          <p14:tracePt t="20221" x="3714750" y="3286125"/>
          <p14:tracePt t="20229" x="3690938" y="3294063"/>
          <p14:tracePt t="20237" x="3667125" y="3294063"/>
          <p14:tracePt t="20245" x="3651250" y="3302000"/>
          <p14:tracePt t="20253" x="3627438" y="3317875"/>
          <p14:tracePt t="20262" x="3603625" y="3333750"/>
          <p14:tracePt t="20269" x="3587750" y="3349625"/>
          <p14:tracePt t="20278" x="3563938" y="3373438"/>
          <p14:tracePt t="20286" x="3540125" y="3397250"/>
          <p14:tracePt t="20293" x="3516313" y="3429000"/>
          <p14:tracePt t="20302" x="3516313" y="3436938"/>
          <p14:tracePt t="20309" x="3516313" y="3444875"/>
          <p14:tracePt t="20317" x="3500438" y="3460750"/>
          <p14:tracePt t="20325" x="3492500" y="3476625"/>
          <p14:tracePt t="20333" x="3476625" y="3492500"/>
          <p14:tracePt t="20341" x="3467100" y="3516313"/>
          <p14:tracePt t="20349" x="3443288" y="3540125"/>
          <p14:tracePt t="20357" x="3427413" y="3563938"/>
          <p14:tracePt t="20365" x="3411538" y="3605213"/>
          <p14:tracePt t="20373" x="3387725" y="3629025"/>
          <p14:tracePt t="20382" x="3379788" y="3660775"/>
          <p14:tracePt t="20389" x="3355975" y="3692525"/>
          <p14:tracePt t="20397" x="3340100" y="3716338"/>
          <p14:tracePt t="20405" x="3316288" y="3748088"/>
          <p14:tracePt t="20414" x="3292475" y="3787775"/>
          <p14:tracePt t="20421" x="3276600" y="3811588"/>
          <p14:tracePt t="20429" x="3260725" y="3835400"/>
          <p14:tracePt t="20437" x="3236913" y="3859213"/>
          <p14:tracePt t="20445" x="3221038" y="3883025"/>
          <p14:tracePt t="20453" x="3205163" y="3906838"/>
          <p14:tracePt t="20462" x="3181350" y="3930650"/>
          <p14:tracePt t="20469" x="3157538" y="3956050"/>
          <p14:tracePt t="20478" x="3141663" y="3987800"/>
          <p14:tracePt t="20485" x="3117850" y="4011613"/>
          <p14:tracePt t="20494" x="3092450" y="4043363"/>
          <p14:tracePt t="20501" x="3060700" y="4067175"/>
          <p14:tracePt t="20509" x="3036888" y="4075113"/>
          <p14:tracePt t="20517" x="3005138" y="4090988"/>
          <p14:tracePt t="20525" x="2989263" y="4114800"/>
          <p14:tracePt t="20533" x="2965450" y="4130675"/>
          <p14:tracePt t="20541" x="2941638" y="4138613"/>
          <p14:tracePt t="20549" x="2925763" y="4146550"/>
          <p14:tracePt t="20558" x="2901950" y="4162425"/>
          <p14:tracePt t="20565" x="2886075" y="4170363"/>
          <p14:tracePt t="20573" x="2862263" y="4178300"/>
          <p14:tracePt t="20581" x="2838450" y="4186238"/>
          <p14:tracePt t="20589" x="2822575" y="4194175"/>
          <p14:tracePt t="20597" x="2790825" y="4202113"/>
          <p14:tracePt t="20605" x="2774950" y="4210050"/>
          <p14:tracePt t="20614" x="2751138" y="4225925"/>
          <p14:tracePt t="20621" x="2725738" y="4225925"/>
          <p14:tracePt t="20629" x="2693988" y="4233863"/>
          <p14:tracePt t="20637" x="2670175" y="4241800"/>
          <p14:tracePt t="20645" x="2646363" y="4241800"/>
          <p14:tracePt t="20654" x="2622550" y="4249738"/>
          <p14:tracePt t="20661" x="2598738" y="4249738"/>
          <p14:tracePt t="20669" x="2574925" y="4249738"/>
          <p14:tracePt t="20678" x="2559050" y="4257675"/>
          <p14:tracePt t="20685" x="2543175" y="4257675"/>
          <p14:tracePt t="20694" x="2527300" y="4257675"/>
          <p14:tracePt t="20702" x="2511425" y="4257675"/>
          <p14:tracePt t="20710" x="2503488" y="4257675"/>
          <p14:tracePt t="20717" x="2495550" y="4257675"/>
          <p14:tracePt t="20734" x="2487613" y="4257675"/>
          <p14:tracePt t="20741" x="2479675" y="4257675"/>
          <p14:tracePt t="20749" x="2471738" y="4265613"/>
          <p14:tracePt t="20757" x="2463800" y="4265613"/>
          <p14:tracePt t="20774" x="2455863" y="4265613"/>
          <p14:tracePt t="20781" x="2447925" y="4265613"/>
          <p14:tracePt t="20790" x="2439988" y="4265613"/>
          <p14:tracePt t="20797" x="2432050" y="4265613"/>
          <p14:tracePt t="20805" x="2424113" y="4265613"/>
          <p14:tracePt t="20821" x="2416175" y="4265613"/>
          <p14:tracePt t="20838" x="2408238" y="4265613"/>
          <p14:tracePt t="21574" x="2408238" y="4257675"/>
          <p14:tracePt t="21582" x="2416175" y="4249738"/>
          <p14:tracePt t="21597" x="2424113" y="4241800"/>
          <p14:tracePt t="21654" x="2424113" y="4233863"/>
          <p14:tracePt t="22094" x="2432050" y="4233863"/>
          <p14:tracePt t="22102" x="2432050" y="4225925"/>
          <p14:tracePt t="22270" x="2439988" y="4225925"/>
          <p14:tracePt t="22437" x="2439988" y="4217988"/>
          <p14:tracePt t="22445" x="2447925" y="4217988"/>
          <p14:tracePt t="22453" x="2447925" y="4210050"/>
          <p14:tracePt t="22469" x="2447925" y="4202113"/>
          <p14:tracePt t="22477" x="2447925" y="4194175"/>
          <p14:tracePt t="23318" x="2447925" y="4202113"/>
          <p14:tracePt t="23325" x="2447925" y="4210050"/>
          <p14:tracePt t="23334" x="2447925" y="4217988"/>
          <p14:tracePt t="23341" x="2447925" y="4233863"/>
          <p14:tracePt t="23349" x="2439988" y="4249738"/>
          <p14:tracePt t="23358" x="2432050" y="4257675"/>
          <p14:tracePt t="23366" x="2432050" y="4273550"/>
          <p14:tracePt t="23373" x="2432050" y="4291013"/>
          <p14:tracePt t="23381" x="2432050" y="4298950"/>
          <p14:tracePt t="23389" x="2424113" y="4306888"/>
          <p14:tracePt t="23397" x="2416175" y="4322763"/>
          <p14:tracePt t="23405" x="2416175" y="4338638"/>
          <p14:tracePt t="23413" x="2416175" y="4346575"/>
          <p14:tracePt t="23421" x="2408238" y="4362450"/>
          <p14:tracePt t="23429" x="2400300" y="4378325"/>
          <p14:tracePt t="23437" x="2392363" y="4386263"/>
          <p14:tracePt t="23445" x="2384425" y="4394200"/>
          <p14:tracePt t="23454" x="2374900" y="4418013"/>
          <p14:tracePt t="23461" x="2366963" y="4433888"/>
          <p14:tracePt t="23469" x="2351088" y="4449763"/>
          <p14:tracePt t="23477" x="2351088" y="4465638"/>
          <p14:tracePt t="23485" x="2335213" y="4481513"/>
          <p14:tracePt t="23495" x="2327275" y="4489450"/>
          <p14:tracePt t="23501" x="2319338" y="4505325"/>
          <p14:tracePt t="23509" x="2311400" y="4513263"/>
          <p14:tracePt t="23526" x="2295525" y="4521200"/>
          <p14:tracePt t="23533" x="2287588" y="4529138"/>
          <p14:tracePt t="23542" x="2279650" y="4537075"/>
          <p14:tracePt t="23549" x="2271713" y="4537075"/>
          <p14:tracePt t="23557" x="2263775" y="4545013"/>
          <p14:tracePt t="23573" x="2255838" y="4545013"/>
          <p14:tracePt t="23582" x="2239963" y="4552950"/>
          <p14:tracePt t="23589" x="2239963" y="4560888"/>
          <p14:tracePt t="23597" x="2224088" y="4560888"/>
          <p14:tracePt t="23613" x="2216150" y="4568825"/>
          <p14:tracePt t="23621" x="2208213" y="4568825"/>
          <p14:tracePt t="23629" x="2200275" y="4576763"/>
          <p14:tracePt t="23637" x="2184400" y="4576763"/>
          <p14:tracePt t="23645" x="2176463" y="4584700"/>
          <p14:tracePt t="23654" x="2176463" y="4592638"/>
          <p14:tracePt t="23661" x="2168525" y="4592638"/>
          <p14:tracePt t="23669" x="2160588" y="4592638"/>
          <p14:tracePt t="23678" x="2152650" y="4600575"/>
          <p14:tracePt t="23686" x="2144713" y="4600575"/>
          <p14:tracePt t="23694" x="2136775" y="4608513"/>
          <p14:tracePt t="23701" x="2120900" y="4616450"/>
          <p14:tracePt t="23717" x="2112963" y="4624388"/>
          <p14:tracePt t="23726" x="2105025" y="4633913"/>
          <p14:tracePt t="23734" x="2097088" y="4633913"/>
          <p14:tracePt t="23741" x="2081213" y="4641850"/>
          <p14:tracePt t="23750" x="2073275" y="4657725"/>
          <p14:tracePt t="23758" x="2057400" y="4657725"/>
          <p14:tracePt t="23765" x="2049463" y="4665663"/>
          <p14:tracePt t="23773" x="2041525" y="4665663"/>
          <p14:tracePt t="23781" x="2041525" y="4673600"/>
          <p14:tracePt t="23789" x="2025650" y="4673600"/>
          <p14:tracePt t="23797" x="2025650" y="4681538"/>
          <p14:tracePt t="23805" x="2017713" y="4689475"/>
          <p14:tracePt t="23813" x="2008188" y="4697413"/>
          <p14:tracePt t="23822" x="2000250" y="4697413"/>
          <p14:tracePt t="23829" x="2000250" y="4705350"/>
          <p14:tracePt t="23837" x="1992313" y="4713288"/>
          <p14:tracePt t="23845" x="1984375" y="4713288"/>
          <p14:tracePt t="23853" x="1976438" y="4721225"/>
          <p14:tracePt t="23869" x="1968500" y="4729163"/>
          <p14:tracePt t="23886" x="1960563" y="4737100"/>
          <p14:tracePt t="23895" x="1960563" y="4745038"/>
          <p14:tracePt t="24061" x="1968500" y="4745038"/>
          <p14:tracePt t="24069" x="1976438" y="4745038"/>
          <p14:tracePt t="24077" x="1992313" y="4745038"/>
          <p14:tracePt t="24086" x="2008188" y="4737100"/>
          <p14:tracePt t="24095" x="2033588" y="4737100"/>
          <p14:tracePt t="24101" x="2073275" y="4737100"/>
          <p14:tracePt t="24110" x="2112963" y="4729163"/>
          <p14:tracePt t="24117" x="2144713" y="4729163"/>
          <p14:tracePt t="24125" x="2184400" y="4729163"/>
          <p14:tracePt t="24133" x="2216150" y="4729163"/>
          <p14:tracePt t="24141" x="2247900" y="4729163"/>
          <p14:tracePt t="24149" x="2271713" y="4729163"/>
          <p14:tracePt t="24157" x="2287588" y="4729163"/>
          <p14:tracePt t="24165" x="2295525" y="4729163"/>
          <p14:tracePt t="24310" x="2295525" y="4737100"/>
          <p14:tracePt t="24325" x="2295525" y="4745038"/>
          <p14:tracePt t="24341" x="2295525" y="4752975"/>
          <p14:tracePt t="24373" x="2287588" y="4752975"/>
          <p14:tracePt t="24669" x="2295525" y="4752975"/>
          <p14:tracePt t="24677" x="2303463" y="4752975"/>
          <p14:tracePt t="24718" x="2311400" y="4752975"/>
          <p14:tracePt t="24862" x="2319338" y="4752975"/>
          <p14:tracePt t="24869" x="2335213" y="4752975"/>
          <p14:tracePt t="24877" x="2359025" y="4752975"/>
          <p14:tracePt t="24894" x="2424113" y="4752975"/>
          <p14:tracePt t="24901" x="2463800" y="4752975"/>
          <p14:tracePt t="24910" x="2527300" y="4752975"/>
          <p14:tracePt t="24917" x="2590800" y="4752975"/>
          <p14:tracePt t="24925" x="2678113" y="4752975"/>
          <p14:tracePt t="24934" x="2751138" y="4760913"/>
          <p14:tracePt t="24942" x="2854325" y="4776788"/>
          <p14:tracePt t="24950" x="2949575" y="4792663"/>
          <p14:tracePt t="24958" x="3044825" y="4792663"/>
          <p14:tracePt t="24965" x="3141663" y="4800600"/>
          <p14:tracePt t="24973" x="3236913" y="4800600"/>
          <p14:tracePt t="24981" x="3316288" y="4816475"/>
          <p14:tracePt t="24989" x="3411538" y="4816475"/>
          <p14:tracePt t="24997" x="3492500" y="4816475"/>
          <p14:tracePt t="25005" x="3563938" y="4816475"/>
          <p14:tracePt t="25013" x="3635375" y="4816475"/>
          <p14:tracePt t="25021" x="3698875" y="4824413"/>
          <p14:tracePt t="25029" x="3762375" y="4824413"/>
          <p14:tracePt t="25037" x="3817938" y="4824413"/>
          <p14:tracePt t="25045" x="3875088" y="4824413"/>
          <p14:tracePt t="25053" x="3930650" y="4832350"/>
          <p14:tracePt t="25061" x="3970338" y="4840288"/>
          <p14:tracePt t="25069" x="4017963" y="4840288"/>
          <p14:tracePt t="25078" x="4049713" y="4848225"/>
          <p14:tracePt t="25085" x="4097338" y="4848225"/>
          <p14:tracePt t="25094" x="4121150" y="4848225"/>
          <p14:tracePt t="25101" x="4152900" y="4848225"/>
          <p14:tracePt t="25110" x="4176713" y="4848225"/>
          <p14:tracePt t="25118" x="4210050" y="4848225"/>
          <p14:tracePt t="25125" x="4233863" y="4848225"/>
          <p14:tracePt t="25134" x="4249738" y="4848225"/>
          <p14:tracePt t="25141" x="4273550" y="4848225"/>
          <p14:tracePt t="25149" x="4305300" y="4848225"/>
          <p14:tracePt t="25157" x="4337050" y="4848225"/>
          <p14:tracePt t="25165" x="4368800" y="4848225"/>
          <p14:tracePt t="25174" x="4400550" y="4848225"/>
          <p14:tracePt t="25181" x="4440238" y="4848225"/>
          <p14:tracePt t="25189" x="4479925" y="4848225"/>
          <p14:tracePt t="25197" x="4511675" y="4848225"/>
          <p14:tracePt t="25205" x="4535488" y="4848225"/>
          <p14:tracePt t="25213" x="4559300" y="4848225"/>
          <p14:tracePt t="25221" x="4576763" y="4840288"/>
          <p14:tracePt t="25229" x="4584700" y="4832350"/>
          <p14:tracePt t="25237" x="4600575" y="4832350"/>
          <p14:tracePt t="25254" x="4608513" y="4832350"/>
          <p14:tracePt t="25350" x="4616450" y="4832350"/>
          <p14:tracePt t="25430" x="4624388" y="4832350"/>
          <p14:tracePt t="25486" x="4632325" y="4832350"/>
          <p14:tracePt t="25565" x="4640263" y="4832350"/>
          <p14:tracePt t="25582" x="4648200" y="4832350"/>
          <p14:tracePt t="25589" x="4656138" y="4824413"/>
          <p14:tracePt t="25597" x="4664075" y="4824413"/>
          <p14:tracePt t="25605" x="4672013" y="4816475"/>
          <p14:tracePt t="25613" x="4687888" y="4816475"/>
          <p14:tracePt t="25621" x="4711700" y="4808538"/>
          <p14:tracePt t="25629" x="4735513" y="4800600"/>
          <p14:tracePt t="25637" x="4759325" y="4800600"/>
          <p14:tracePt t="25645" x="4783138" y="4800600"/>
          <p14:tracePt t="25654" x="4799013" y="4800600"/>
          <p14:tracePt t="25661" x="4830763" y="4792663"/>
          <p14:tracePt t="25670" x="4846638" y="4792663"/>
          <p14:tracePt t="25678" x="4878388" y="4792663"/>
          <p14:tracePt t="25686" x="4902200" y="4792663"/>
          <p14:tracePt t="25694" x="4926013" y="4792663"/>
          <p14:tracePt t="25701" x="4951413" y="4792663"/>
          <p14:tracePt t="25709" x="4975225" y="4792663"/>
          <p14:tracePt t="25718" x="4999038" y="4792663"/>
          <p14:tracePt t="25726" x="5022850" y="4792663"/>
          <p14:tracePt t="25733" x="5038725" y="4792663"/>
          <p14:tracePt t="25741" x="5054600" y="4792663"/>
          <p14:tracePt t="25749" x="5070475" y="4792663"/>
          <p14:tracePt t="25758" x="5086350" y="4792663"/>
          <p14:tracePt t="25765" x="5102225" y="4792663"/>
          <p14:tracePt t="25781" x="5110163" y="4792663"/>
          <p14:tracePt t="25990" x="5118100" y="4792663"/>
          <p14:tracePt t="25997" x="5126038" y="4792663"/>
          <p14:tracePt t="26013" x="5141913" y="4792663"/>
          <p14:tracePt t="26021" x="5157788" y="4784725"/>
          <p14:tracePt t="26029" x="5181600" y="4784725"/>
          <p14:tracePt t="26038" x="5205413" y="4784725"/>
          <p14:tracePt t="26045" x="5229225" y="4776788"/>
          <p14:tracePt t="26053" x="5260975" y="4776788"/>
          <p14:tracePt t="26061" x="5310188" y="4776788"/>
          <p14:tracePt t="26070" x="5341938" y="4776788"/>
          <p14:tracePt t="26077" x="5373688" y="4776788"/>
          <p14:tracePt t="26085" x="5405438" y="4776788"/>
          <p14:tracePt t="26094" x="5437188" y="4776788"/>
          <p14:tracePt t="26101" x="5476875" y="4776788"/>
          <p14:tracePt t="26110" x="5500688" y="4776788"/>
          <p14:tracePt t="26117" x="5524500" y="4776788"/>
          <p14:tracePt t="26126" x="5548313" y="4776788"/>
          <p14:tracePt t="26134" x="5564188" y="4784725"/>
          <p14:tracePt t="26141" x="5580063" y="4784725"/>
          <p14:tracePt t="26149" x="5588000" y="4784725"/>
          <p14:tracePt t="26157" x="5595938" y="4792663"/>
          <p14:tracePt t="26165" x="5603875" y="4792663"/>
          <p14:tracePt t="26173" x="5603875" y="4800600"/>
          <p14:tracePt t="26181" x="5611813" y="4800600"/>
          <p14:tracePt t="27510" x="5619750" y="4800600"/>
          <p14:tracePt t="27525" x="5635625" y="4800600"/>
          <p14:tracePt t="27534" x="5643563" y="4808538"/>
          <p14:tracePt t="27550" x="5659438" y="4808538"/>
          <p14:tracePt t="27557" x="5676900" y="4808538"/>
          <p14:tracePt t="27566" x="5692775" y="4808538"/>
          <p14:tracePt t="27574" x="5708650" y="4808538"/>
          <p14:tracePt t="27581" x="5732463" y="4808538"/>
          <p14:tracePt t="27589" x="5764213" y="4808538"/>
          <p14:tracePt t="27597" x="5788025" y="4816475"/>
          <p14:tracePt t="27605" x="5811838" y="4816475"/>
          <p14:tracePt t="27613" x="5843588" y="4816475"/>
          <p14:tracePt t="27621" x="5867400" y="4816475"/>
          <p14:tracePt t="27629" x="5899150" y="4824413"/>
          <p14:tracePt t="27637" x="5922963" y="4824413"/>
          <p14:tracePt t="27645" x="5962650" y="4832350"/>
          <p14:tracePt t="27653" x="6010275" y="4832350"/>
          <p14:tracePt t="27662" x="6043613" y="4832350"/>
          <p14:tracePt t="27669" x="6075363" y="4832350"/>
          <p14:tracePt t="27677" x="6115050" y="4832350"/>
          <p14:tracePt t="27685" x="6162675" y="4832350"/>
          <p14:tracePt t="27694" x="6218238" y="4832350"/>
          <p14:tracePt t="27701" x="6281738" y="4832350"/>
          <p14:tracePt t="27709" x="6329363" y="4832350"/>
          <p14:tracePt t="27717" x="6384925" y="4832350"/>
          <p14:tracePt t="27725" x="6442075" y="4832350"/>
          <p14:tracePt t="27734" x="6497638" y="4832350"/>
          <p14:tracePt t="27742" x="6537325" y="4832350"/>
          <p14:tracePt t="27749" x="6592888" y="4832350"/>
          <p14:tracePt t="27757" x="6640513" y="4832350"/>
          <p14:tracePt t="27765" x="6711950" y="4832350"/>
          <p14:tracePt t="27774" x="6759575" y="4832350"/>
          <p14:tracePt t="27781" x="6792913" y="4832350"/>
          <p14:tracePt t="27790" x="6832600" y="4824413"/>
          <p14:tracePt t="27797" x="6864350" y="4824413"/>
          <p14:tracePt t="27805" x="6888163" y="4824413"/>
          <p14:tracePt t="27813" x="6896100" y="4824413"/>
          <p14:tracePt t="27821" x="6904038" y="4824413"/>
          <p14:tracePt t="28061" x="6896100" y="4824413"/>
          <p14:tracePt t="28069" x="6888163" y="4816475"/>
          <p14:tracePt t="28077" x="6880225" y="4816475"/>
          <p14:tracePt t="28085" x="6848475" y="4808538"/>
          <p14:tracePt t="28094" x="6824663" y="4808538"/>
          <p14:tracePt t="28101" x="6792913" y="4808538"/>
          <p14:tracePt t="28109" x="6743700" y="4808538"/>
          <p14:tracePt t="28117" x="6688138" y="4800600"/>
          <p14:tracePt t="28125" x="6608763" y="4800600"/>
          <p14:tracePt t="28134" x="6529388" y="4800600"/>
          <p14:tracePt t="28141" x="6434138" y="4808538"/>
          <p14:tracePt t="28149" x="6345238" y="4816475"/>
          <p14:tracePt t="28157" x="6234113" y="4832350"/>
          <p14:tracePt t="28165" x="6130925" y="4856163"/>
          <p14:tracePt t="28173" x="6010275" y="4879975"/>
          <p14:tracePt t="28181" x="5899150" y="4903788"/>
          <p14:tracePt t="28189" x="5772150" y="4911725"/>
          <p14:tracePt t="28197" x="5643563" y="4943475"/>
          <p14:tracePt t="28205" x="5476875" y="4967288"/>
          <p14:tracePt t="28213" x="5334000" y="4984750"/>
          <p14:tracePt t="28221" x="5173663" y="5008563"/>
          <p14:tracePt t="28229" x="5022850" y="5008563"/>
          <p14:tracePt t="28237" x="4862513" y="5016500"/>
          <p14:tracePt t="28245" x="4703763" y="5032375"/>
          <p14:tracePt t="28253" x="4551363" y="5032375"/>
          <p14:tracePt t="28261" x="4392613" y="5040313"/>
          <p14:tracePt t="28269" x="4273550" y="5048250"/>
          <p14:tracePt t="28278" x="4144963" y="5048250"/>
          <p14:tracePt t="28285" x="4049713" y="5056188"/>
          <p14:tracePt t="28294" x="3938588" y="5056188"/>
          <p14:tracePt t="28301" x="3843338" y="5064125"/>
          <p14:tracePt t="28309" x="3746500" y="5072063"/>
          <p14:tracePt t="28318" x="3659188" y="5072063"/>
          <p14:tracePt t="28325" x="3571875" y="5072063"/>
          <p14:tracePt t="28334" x="3508375" y="5072063"/>
          <p14:tracePt t="28341" x="3443288" y="5080000"/>
          <p14:tracePt t="28349" x="3387725" y="5080000"/>
          <p14:tracePt t="28357" x="3355975" y="5087938"/>
          <p14:tracePt t="28366" x="3324225" y="5087938"/>
          <p14:tracePt t="28374" x="3300413" y="5087938"/>
          <p14:tracePt t="28381" x="3276600" y="5095875"/>
          <p14:tracePt t="28389" x="3260725" y="5103813"/>
          <p14:tracePt t="28397" x="3244850" y="5103813"/>
          <p14:tracePt t="28413" x="3236913" y="5111750"/>
          <p14:tracePt t="28421" x="3228975" y="5111750"/>
          <p14:tracePt t="28429" x="3221038" y="5111750"/>
          <p14:tracePt t="28445" x="3213100" y="5111750"/>
          <p14:tracePt t="28453" x="3205163" y="5111750"/>
          <p14:tracePt t="28461" x="3197225" y="5119688"/>
          <p14:tracePt t="28469" x="3189288" y="5119688"/>
          <p14:tracePt t="28477" x="3181350" y="5119688"/>
          <p14:tracePt t="28485" x="3173413" y="5127625"/>
          <p14:tracePt t="28494" x="3157538" y="5127625"/>
          <p14:tracePt t="28501" x="3149600" y="5127625"/>
          <p14:tracePt t="28517" x="3133725" y="5127625"/>
          <p14:tracePt t="28525" x="3125788" y="5127625"/>
          <p14:tracePt t="28541" x="3109913" y="5127625"/>
          <p14:tracePt t="28566" x="3100388" y="5127625"/>
          <p14:tracePt t="28597" x="3092450" y="5127625"/>
          <p14:tracePt t="28726" x="3084513" y="5127625"/>
          <p14:tracePt t="28758" x="3076575" y="5127625"/>
          <p14:tracePt t="28765" x="3068638" y="5127625"/>
          <p14:tracePt t="28781" x="3060700" y="5127625"/>
          <p14:tracePt t="28789" x="3052763" y="5127625"/>
          <p14:tracePt t="28797" x="3044825" y="5135563"/>
          <p14:tracePt t="28805" x="3036888" y="5135563"/>
          <p14:tracePt t="28813" x="3028950" y="5143500"/>
          <p14:tracePt t="28821" x="3013075" y="5143500"/>
          <p14:tracePt t="28829" x="3013075" y="5151438"/>
          <p14:tracePt t="29021" x="3013075" y="5159375"/>
          <p14:tracePt t="29029" x="2997200" y="5167313"/>
          <p14:tracePt t="29045" x="2989263" y="5175250"/>
          <p14:tracePt t="29061" x="2981325" y="5183188"/>
          <p14:tracePt t="29070" x="2981325" y="5199063"/>
          <p14:tracePt t="29077" x="2973388" y="5199063"/>
          <p14:tracePt t="29085" x="2973388" y="5214938"/>
          <p14:tracePt t="29101" x="2973388" y="5222875"/>
          <p14:tracePt t="29109" x="2973388" y="5238750"/>
          <p14:tracePt t="29117" x="2973388" y="5246688"/>
          <p14:tracePt t="29134" x="2973388" y="5262563"/>
          <p14:tracePt t="29141" x="2973388" y="5270500"/>
          <p14:tracePt t="29150" x="2973388" y="5278438"/>
          <p14:tracePt t="29157" x="2965450" y="5278438"/>
          <p14:tracePt t="29190" x="2965450" y="5286375"/>
          <p14:tracePt t="45005" x="2973388" y="5286375"/>
          <p14:tracePt t="45013" x="3005138" y="5286375"/>
          <p14:tracePt t="45021" x="3076575" y="5286375"/>
          <p14:tracePt t="45029" x="3141663" y="5286375"/>
          <p14:tracePt t="45037" x="3205163" y="5286375"/>
          <p14:tracePt t="45045" x="3268663" y="5286375"/>
          <p14:tracePt t="45053" x="3324225" y="5286375"/>
          <p14:tracePt t="45061" x="3379788" y="5286375"/>
          <p14:tracePt t="45069" x="3427413" y="5294313"/>
          <p14:tracePt t="45077" x="3459163" y="5310188"/>
          <p14:tracePt t="45085" x="3484563" y="5319713"/>
          <p14:tracePt t="45093" x="3500438" y="5319713"/>
          <p14:tracePt t="45349" x="3492500" y="5327650"/>
          <p14:tracePt t="45357" x="3467100" y="5327650"/>
          <p14:tracePt t="45365" x="3419475" y="5327650"/>
          <p14:tracePt t="45373" x="3316288" y="5335588"/>
          <p14:tracePt t="45381" x="3133725" y="5359400"/>
          <p14:tracePt t="45389" x="2886075" y="5383213"/>
          <p14:tracePt t="45397" x="2566988" y="5438775"/>
          <p14:tracePt t="45405" x="2327275" y="5502275"/>
          <p14:tracePt t="45413" x="2255838" y="5510213"/>
          <p14:tracePt t="45421" x="2239963" y="5534025"/>
          <p14:tracePt t="45429" x="2216150" y="5589588"/>
          <p14:tracePt t="45437" x="2152650" y="5662613"/>
          <p14:tracePt t="45445" x="2097088" y="5702300"/>
          <p14:tracePt t="45453" x="1992313" y="5718175"/>
          <p14:tracePt t="45461" x="1889125" y="5718175"/>
          <p14:tracePt t="45469" x="1746250" y="5645150"/>
          <p14:tracePt t="45478" x="1554163" y="5526088"/>
          <p14:tracePt t="45485" x="1411288" y="5414963"/>
          <p14:tracePt t="45493" x="1171575" y="5230813"/>
          <p14:tracePt t="45501" x="989013" y="5056188"/>
          <p14:tracePt t="45861" x="989013" y="5135563"/>
          <p14:tracePt t="45869" x="989013" y="5167313"/>
          <p14:tracePt t="45877" x="996950" y="5191125"/>
          <p14:tracePt t="45886" x="996950" y="5214938"/>
          <p14:tracePt t="45894" x="973138" y="5230813"/>
          <p14:tracePt t="45901" x="957263" y="5238750"/>
          <p14:tracePt t="45910" x="933450" y="5246688"/>
          <p14:tracePt t="45917" x="917575" y="5246688"/>
          <p14:tracePt t="45925" x="892175" y="5246688"/>
          <p14:tracePt t="45933" x="876300" y="5246688"/>
          <p14:tracePt t="45941" x="860425" y="5246688"/>
          <p14:tracePt t="45949" x="844550" y="5246688"/>
          <p14:tracePt t="45957" x="836613" y="5246688"/>
          <p14:tracePt t="45965" x="828675" y="5246688"/>
          <p14:tracePt t="46021" x="836613" y="5246688"/>
          <p14:tracePt t="46165" x="844550" y="5262563"/>
          <p14:tracePt t="46173" x="852488" y="5286375"/>
          <p14:tracePt t="46181" x="860425" y="5319713"/>
          <p14:tracePt t="46189" x="868363" y="5351463"/>
          <p14:tracePt t="46197" x="876300" y="5399088"/>
          <p14:tracePt t="46205" x="892175" y="5438775"/>
          <p14:tracePt t="46213" x="908050" y="5486400"/>
          <p14:tracePt t="46221" x="925513" y="5541963"/>
          <p14:tracePt t="46229" x="941388" y="5581650"/>
          <p14:tracePt t="46237" x="957263" y="5605463"/>
          <p14:tracePt t="46245" x="965200" y="5629275"/>
          <p14:tracePt t="46253" x="973138" y="5653088"/>
          <p14:tracePt t="46261" x="989013" y="5670550"/>
          <p14:tracePt t="46269" x="996950" y="5670550"/>
          <p14:tracePt t="46277" x="1004888" y="5686425"/>
          <p14:tracePt t="46285" x="1012825" y="5702300"/>
          <p14:tracePt t="46294" x="1028700" y="5710238"/>
          <p14:tracePt t="46301" x="1036638" y="5718175"/>
          <p14:tracePt t="46310" x="1044575" y="5726113"/>
          <p14:tracePt t="46318" x="1060450" y="5734050"/>
          <p14:tracePt t="46325" x="1068388" y="5734050"/>
          <p14:tracePt t="46333" x="1076325" y="5741988"/>
          <p14:tracePt t="46341" x="1084263" y="5741988"/>
          <p14:tracePt t="46350" x="1092200" y="5741988"/>
          <p14:tracePt t="46357" x="1100138" y="5749925"/>
          <p14:tracePt t="46366" x="1100138" y="5757863"/>
          <p14:tracePt t="46373" x="1116013" y="5757863"/>
          <p14:tracePt t="46397" x="1123950" y="5757863"/>
          <p14:tracePt t="46429" x="1131888" y="5757863"/>
          <p14:tracePt t="46517" x="1139825" y="5757863"/>
          <p14:tracePt t="46533" x="1147763" y="5757863"/>
          <p14:tracePt t="46549" x="1155700" y="5757863"/>
          <p14:tracePt t="46565" x="1171575" y="5757863"/>
          <p14:tracePt t="46581" x="1179513" y="5757863"/>
          <p14:tracePt t="46597" x="1187450" y="5757863"/>
          <p14:tracePt t="46605" x="1203325" y="5757863"/>
          <p14:tracePt t="46613" x="1211263" y="5757863"/>
          <p14:tracePt t="46621" x="1235075" y="5757863"/>
          <p14:tracePt t="46629" x="1258888" y="5757863"/>
          <p14:tracePt t="46637" x="1274763" y="5757863"/>
          <p14:tracePt t="46645" x="1300163" y="5757863"/>
          <p14:tracePt t="46653" x="1331913" y="5757863"/>
          <p14:tracePt t="46661" x="1355725" y="5757863"/>
          <p14:tracePt t="46669" x="1387475" y="5765800"/>
          <p14:tracePt t="46677" x="1427163" y="5765800"/>
          <p14:tracePt t="46685" x="1458913" y="5765800"/>
          <p14:tracePt t="46693" x="1498600" y="5765800"/>
          <p14:tracePt t="46701" x="1554163" y="5765800"/>
          <p14:tracePt t="46710" x="1593850" y="5765800"/>
          <p14:tracePt t="46717" x="1641475" y="5765800"/>
          <p14:tracePt t="46725" x="1682750" y="5765800"/>
          <p14:tracePt t="46733" x="1738313" y="5765800"/>
          <p14:tracePt t="46741" x="1778000" y="5765800"/>
          <p14:tracePt t="46749" x="1825625" y="5773738"/>
          <p14:tracePt t="46757" x="1865313" y="5773738"/>
          <p14:tracePt t="46765" x="1912938" y="5773738"/>
          <p14:tracePt t="46773" x="1952625" y="5773738"/>
          <p14:tracePt t="46781" x="1984375" y="5781675"/>
          <p14:tracePt t="46789" x="2008188" y="5781675"/>
          <p14:tracePt t="46797" x="2041525" y="5781675"/>
          <p14:tracePt t="46805" x="2065338" y="5781675"/>
          <p14:tracePt t="46813" x="2089150" y="5781675"/>
          <p14:tracePt t="46821" x="2112963" y="5781675"/>
          <p14:tracePt t="46829" x="2136775" y="5781675"/>
          <p14:tracePt t="46837" x="2168525" y="5781675"/>
          <p14:tracePt t="46845" x="2192338" y="5781675"/>
          <p14:tracePt t="46853" x="2216150" y="5781675"/>
          <p14:tracePt t="46861" x="2247900" y="5781675"/>
          <p14:tracePt t="46869" x="2263775" y="5773738"/>
          <p14:tracePt t="46877" x="2303463" y="5773738"/>
          <p14:tracePt t="46894" x="2351088" y="5773738"/>
          <p14:tracePt t="46902" x="2374900" y="5773738"/>
          <p14:tracePt t="46910" x="2400300" y="5773738"/>
          <p14:tracePt t="46917" x="2424113" y="5765800"/>
          <p14:tracePt t="46925" x="2447925" y="5765800"/>
          <p14:tracePt t="46933" x="2463800" y="5765800"/>
          <p14:tracePt t="46941" x="2487613" y="5765800"/>
          <p14:tracePt t="46949" x="2503488" y="5765800"/>
          <p14:tracePt t="46957" x="2527300" y="5765800"/>
          <p14:tracePt t="46965" x="2551113" y="5765800"/>
          <p14:tracePt t="46974" x="2574925" y="5765800"/>
          <p14:tracePt t="46981" x="2590800" y="5765800"/>
          <p14:tracePt t="46989" x="2614613" y="5765800"/>
          <p14:tracePt t="46997" x="2630488" y="5765800"/>
          <p14:tracePt t="47005" x="2638425" y="5765800"/>
          <p14:tracePt t="47013" x="2654300" y="5765800"/>
          <p14:tracePt t="47021" x="2670175" y="5765800"/>
          <p14:tracePt t="47029" x="2686050" y="5765800"/>
          <p14:tracePt t="47045" x="2693988" y="5765800"/>
          <p14:tracePt t="47053" x="2701925" y="5765800"/>
          <p14:tracePt t="47061" x="2709863" y="5765800"/>
          <p14:tracePt t="47069" x="2717800" y="5765800"/>
          <p14:tracePt t="47077" x="2725738" y="5757863"/>
          <p14:tracePt t="47085" x="2733675" y="5757863"/>
          <p14:tracePt t="47093" x="2741613" y="5757863"/>
          <p14:tracePt t="47102" x="2759075" y="5757863"/>
          <p14:tracePt t="47110" x="2767013" y="5757863"/>
          <p14:tracePt t="47117" x="2782888" y="5757863"/>
          <p14:tracePt t="47125" x="2798763" y="5757863"/>
          <p14:tracePt t="47134" x="2814638" y="5749925"/>
          <p14:tracePt t="47141" x="2830513" y="5749925"/>
          <p14:tracePt t="47149" x="2846388" y="5749925"/>
          <p14:tracePt t="47157" x="2862263" y="5749925"/>
          <p14:tracePt t="47165" x="2870200" y="5749925"/>
          <p14:tracePt t="47173" x="2886075" y="5749925"/>
          <p14:tracePt t="47181" x="2894013" y="5749925"/>
          <p14:tracePt t="47190" x="2901950" y="5749925"/>
          <p14:tracePt t="47197" x="2909888" y="5749925"/>
          <p14:tracePt t="47205" x="2917825" y="5741988"/>
          <p14:tracePt t="47213" x="2925763" y="5741988"/>
          <p14:tracePt t="47221" x="2933700" y="5741988"/>
          <p14:tracePt t="47229" x="2941638" y="5741988"/>
          <p14:tracePt t="47245" x="2949575" y="5741988"/>
          <p14:tracePt t="47253" x="2957513" y="5741988"/>
          <p14:tracePt t="47261" x="2965450" y="5741988"/>
          <p14:tracePt t="47277" x="2973388" y="5741988"/>
          <p14:tracePt t="47293" x="2989263" y="5741988"/>
          <p14:tracePt t="47317" x="2997200" y="5741988"/>
          <p14:tracePt t="47325" x="3005138" y="5741988"/>
          <p14:tracePt t="47333" x="3013075" y="5741988"/>
          <p14:tracePt t="47349" x="3021013" y="5741988"/>
          <p14:tracePt t="47365" x="3021013" y="5734050"/>
          <p14:tracePt t="47373" x="3028950" y="5734050"/>
          <p14:tracePt t="47381" x="3036888" y="5734050"/>
          <p14:tracePt t="47389" x="3044825" y="5734050"/>
          <p14:tracePt t="47397" x="3060700" y="5734050"/>
          <p14:tracePt t="47405" x="3076575" y="5734050"/>
          <p14:tracePt t="47413" x="3084513" y="5734050"/>
          <p14:tracePt t="47421" x="3100388" y="5734050"/>
          <p14:tracePt t="47429" x="3109913" y="5734050"/>
          <p14:tracePt t="47437" x="3125788" y="5734050"/>
          <p14:tracePt t="47445" x="3141663" y="5734050"/>
          <p14:tracePt t="47453" x="3149600" y="5734050"/>
          <p14:tracePt t="47461" x="3157538" y="5734050"/>
          <p14:tracePt t="47470" x="3173413" y="5734050"/>
          <p14:tracePt t="47477" x="3189288" y="5726113"/>
          <p14:tracePt t="47485" x="3205163" y="5726113"/>
          <p14:tracePt t="47493" x="3221038" y="5726113"/>
          <p14:tracePt t="47501" x="3236913" y="5726113"/>
          <p14:tracePt t="47510" x="3252788" y="5726113"/>
          <p14:tracePt t="47517" x="3268663" y="5726113"/>
          <p14:tracePt t="47525" x="3284538" y="5726113"/>
          <p14:tracePt t="47533" x="3292475" y="5726113"/>
          <p14:tracePt t="47541" x="3300413" y="5726113"/>
          <p14:tracePt t="47549" x="3316288" y="5726113"/>
          <p14:tracePt t="47557" x="3332163" y="5726113"/>
          <p14:tracePt t="47565" x="3340100" y="5726113"/>
          <p14:tracePt t="47573" x="3355975" y="5726113"/>
          <p14:tracePt t="47581" x="3371850" y="5726113"/>
          <p14:tracePt t="47589" x="3379788" y="5726113"/>
          <p14:tracePt t="47597" x="3395663" y="5726113"/>
          <p14:tracePt t="47605" x="3403600" y="5726113"/>
          <p14:tracePt t="47613" x="3419475" y="5726113"/>
          <p14:tracePt t="47621" x="3435350" y="5726113"/>
          <p14:tracePt t="47629" x="3443288" y="5726113"/>
          <p14:tracePt t="47637" x="3459163" y="5726113"/>
          <p14:tracePt t="47645" x="3467100" y="5726113"/>
          <p14:tracePt t="47653" x="3492500" y="5726113"/>
          <p14:tracePt t="47661" x="3508375" y="5726113"/>
          <p14:tracePt t="47669" x="3524250" y="5726113"/>
          <p14:tracePt t="47677" x="3540125" y="5726113"/>
          <p14:tracePt t="47685" x="3556000" y="5726113"/>
          <p14:tracePt t="47693" x="3571875" y="5726113"/>
          <p14:tracePt t="47701" x="3587750" y="5726113"/>
          <p14:tracePt t="47710" x="3611563" y="5726113"/>
          <p14:tracePt t="47717" x="3627438" y="5726113"/>
          <p14:tracePt t="47725" x="3651250" y="5726113"/>
          <p14:tracePt t="47733" x="3675063" y="5726113"/>
          <p14:tracePt t="47741" x="3698875" y="5726113"/>
          <p14:tracePt t="47750" x="3722688" y="5726113"/>
          <p14:tracePt t="47757" x="3746500" y="5726113"/>
          <p14:tracePt t="47765" x="3778250" y="5726113"/>
          <p14:tracePt t="47773" x="3794125" y="5726113"/>
          <p14:tracePt t="47781" x="3817938" y="5718175"/>
          <p14:tracePt t="47789" x="3843338" y="5718175"/>
          <p14:tracePt t="47797" x="3867150" y="5718175"/>
          <p14:tracePt t="47805" x="3890963" y="5718175"/>
          <p14:tracePt t="47813" x="3906838" y="5718175"/>
          <p14:tracePt t="47822" x="3922713" y="5718175"/>
          <p14:tracePt t="47829" x="3938588" y="5718175"/>
          <p14:tracePt t="47837" x="3962400" y="5718175"/>
          <p14:tracePt t="47845" x="3978275" y="5718175"/>
          <p14:tracePt t="47853" x="4002088" y="5718175"/>
          <p14:tracePt t="47861" x="4017963" y="5718175"/>
          <p14:tracePt t="47869" x="4033838" y="5718175"/>
          <p14:tracePt t="47877" x="4041775" y="5718175"/>
          <p14:tracePt t="47885" x="4057650" y="5718175"/>
          <p14:tracePt t="47893" x="4073525" y="5718175"/>
          <p14:tracePt t="47901" x="4081463" y="5718175"/>
          <p14:tracePt t="47917" x="4097338" y="5718175"/>
          <p14:tracePt t="47925" x="4105275" y="5718175"/>
          <p14:tracePt t="47941" x="4113213" y="5718175"/>
          <p14:tracePt t="47949" x="4121150" y="5718175"/>
          <p14:tracePt t="47957" x="4129088" y="5718175"/>
          <p14:tracePt t="47965" x="4144963" y="5718175"/>
          <p14:tracePt t="47973" x="4160838" y="5718175"/>
          <p14:tracePt t="47981" x="4168775" y="5718175"/>
          <p14:tracePt t="47989" x="4184650" y="5718175"/>
          <p14:tracePt t="47997" x="4210050" y="5718175"/>
          <p14:tracePt t="48005" x="4217988" y="5718175"/>
          <p14:tracePt t="48014" x="4233863" y="5718175"/>
          <p14:tracePt t="48021" x="4249738" y="5718175"/>
          <p14:tracePt t="48029" x="4265613" y="5718175"/>
          <p14:tracePt t="48037" x="4273550" y="5718175"/>
          <p14:tracePt t="48045" x="4297363" y="5718175"/>
          <p14:tracePt t="48053" x="4313238" y="5718175"/>
          <p14:tracePt t="48061" x="4329113" y="5718175"/>
          <p14:tracePt t="48069" x="4344988" y="5718175"/>
          <p14:tracePt t="48077" x="4368800" y="5718175"/>
          <p14:tracePt t="48085" x="4392613" y="5718175"/>
          <p14:tracePt t="48093" x="4408488" y="5718175"/>
          <p14:tracePt t="48101" x="4432300" y="5718175"/>
          <p14:tracePt t="48109" x="4440238" y="5718175"/>
          <p14:tracePt t="48117" x="4464050" y="5718175"/>
          <p14:tracePt t="48125" x="4479925" y="5718175"/>
          <p14:tracePt t="48133" x="4487863" y="5718175"/>
          <p14:tracePt t="48141" x="4495800" y="5718175"/>
          <p14:tracePt t="48149" x="4503738" y="5718175"/>
          <p14:tracePt t="48997" x="4503738" y="5726113"/>
          <p14:tracePt t="49021" x="4495800" y="5726113"/>
          <p14:tracePt t="49038" x="4487863" y="5726113"/>
          <p14:tracePt t="49069" x="4487863" y="5734050"/>
          <p14:tracePt t="49110" x="4479925" y="5734050"/>
          <p14:tracePt t="49165" x="4471988" y="5734050"/>
          <p14:tracePt t="49189" x="4456113" y="5734050"/>
          <p14:tracePt t="49198" x="4448175" y="5734050"/>
          <p14:tracePt t="49205" x="4432300" y="5734050"/>
          <p14:tracePt t="49213" x="4416425" y="5726113"/>
          <p14:tracePt t="49221" x="4384675" y="5718175"/>
          <p14:tracePt t="49229" x="4352925" y="5702300"/>
          <p14:tracePt t="49237" x="4313238" y="5686425"/>
          <p14:tracePt t="49246" x="4281488" y="5670550"/>
          <p14:tracePt t="49253" x="4233863" y="5653088"/>
          <p14:tracePt t="49261" x="4176713" y="5621338"/>
          <p14:tracePt t="49269" x="4121150" y="5597525"/>
          <p14:tracePt t="49277" x="4041775" y="5573713"/>
          <p14:tracePt t="49285" x="3978275" y="5549900"/>
          <p14:tracePt t="49294" x="3898900" y="5526088"/>
          <p14:tracePt t="49301" x="3817938" y="5486400"/>
          <p14:tracePt t="49310" x="3730625" y="5454650"/>
          <p14:tracePt t="49317" x="3667125" y="5430838"/>
          <p14:tracePt t="49325" x="3587750" y="5414963"/>
          <p14:tracePt t="49333" x="3508375" y="5375275"/>
          <p14:tracePt t="49341" x="3443288" y="5359400"/>
          <p14:tracePt t="49349" x="3355975" y="5335588"/>
          <p14:tracePt t="49357" x="3284538" y="5319713"/>
          <p14:tracePt t="49365" x="3181350" y="5302250"/>
          <p14:tracePt t="49373" x="3109913" y="5278438"/>
          <p14:tracePt t="49382" x="2997200" y="5238750"/>
          <p14:tracePt t="49389" x="2878138" y="5191125"/>
          <p14:tracePt t="49398" x="2767013" y="5151438"/>
          <p14:tracePt t="49405" x="2646363" y="5103813"/>
          <p14:tracePt t="49413" x="2535238" y="5056188"/>
          <p14:tracePt t="49421" x="2439988" y="5016500"/>
          <p14:tracePt t="49429" x="2343150" y="4976813"/>
          <p14:tracePt t="49437" x="2263775" y="4935538"/>
          <p14:tracePt t="49445" x="2176463" y="4895850"/>
          <p14:tracePt t="49453" x="2112963" y="4864100"/>
          <p14:tracePt t="49461" x="2041525" y="4816475"/>
          <p14:tracePt t="49469" x="1992313" y="4784725"/>
          <p14:tracePt t="49477" x="1944688" y="4752975"/>
          <p14:tracePt t="49485" x="1905000" y="4721225"/>
          <p14:tracePt t="49494" x="1873250" y="4697413"/>
          <p14:tracePt t="49501" x="1841500" y="4665663"/>
          <p14:tracePt t="49510" x="1809750" y="4624388"/>
          <p14:tracePt t="49517" x="1801813" y="4608513"/>
          <p14:tracePt t="49525" x="1785938" y="4584700"/>
          <p14:tracePt t="49533" x="1770063" y="4552950"/>
          <p14:tracePt t="49541" x="1762125" y="4537075"/>
          <p14:tracePt t="49549" x="1754188" y="4521200"/>
          <p14:tracePt t="49557" x="1754188" y="4513263"/>
          <p14:tracePt t="49565" x="1746250" y="4497388"/>
          <p14:tracePt t="49573" x="1746250" y="4489450"/>
          <p14:tracePt t="49581" x="1746250" y="4481513"/>
          <p14:tracePt t="49589" x="1746250" y="4473575"/>
          <p14:tracePt t="49597" x="1738313" y="4465638"/>
          <p14:tracePt t="49613" x="1738313" y="4457700"/>
          <p14:tracePt t="49621" x="1730375" y="4441825"/>
          <p14:tracePt t="49629" x="1722438" y="4441825"/>
          <p14:tracePt t="49645" x="1706563" y="4433888"/>
          <p14:tracePt t="49685" x="1698625" y="4425950"/>
          <p14:tracePt t="49901" x="1706563" y="4425950"/>
          <p14:tracePt t="49909" x="1706563" y="4418013"/>
          <p14:tracePt t="49917" x="1714500" y="4418013"/>
          <p14:tracePt t="49942" x="1722438" y="4418013"/>
          <p14:tracePt t="49949" x="1730375" y="4418013"/>
          <p14:tracePt t="49957" x="1738313" y="4410075"/>
          <p14:tracePt t="49973" x="1746250" y="4410075"/>
          <p14:tracePt t="49990" x="1754188" y="4410075"/>
          <p14:tracePt t="49997" x="1762125" y="4410075"/>
          <p14:tracePt t="50005" x="1770063" y="4402138"/>
          <p14:tracePt t="50013" x="1778000" y="4394200"/>
          <p14:tracePt t="50021" x="1785938" y="4394200"/>
          <p14:tracePt t="50038" x="1793875" y="4386263"/>
          <p14:tracePt t="50045" x="1801813" y="4386263"/>
          <p14:tracePt t="50061" x="1817688" y="4378325"/>
          <p14:tracePt t="50077" x="1825625" y="4370388"/>
          <p14:tracePt t="50085" x="1833563" y="4370388"/>
          <p14:tracePt t="50093" x="1841500" y="4370388"/>
          <p14:tracePt t="50101" x="1849438" y="4370388"/>
          <p14:tracePt t="50110" x="1857375" y="4362450"/>
          <p14:tracePt t="50117" x="1873250" y="4362450"/>
          <p14:tracePt t="50125" x="1881188" y="4362450"/>
          <p14:tracePt t="50133" x="1889125" y="4362450"/>
          <p14:tracePt t="50141" x="1897063" y="4354513"/>
          <p14:tracePt t="50149" x="1912938" y="4354513"/>
          <p14:tracePt t="50165" x="1920875" y="4354513"/>
          <p14:tracePt t="50173" x="1928813" y="4354513"/>
          <p14:tracePt t="50181" x="1936750" y="4354513"/>
          <p14:tracePt t="50189" x="1952625" y="4354513"/>
          <p14:tracePt t="50197" x="1968500" y="4354513"/>
          <p14:tracePt t="50205" x="1984375" y="4354513"/>
          <p14:tracePt t="50213" x="2000250" y="4354513"/>
          <p14:tracePt t="50221" x="2008188" y="4354513"/>
          <p14:tracePt t="50229" x="2033588" y="4354513"/>
          <p14:tracePt t="50237" x="2049463" y="4354513"/>
          <p14:tracePt t="50245" x="2073275" y="4354513"/>
          <p14:tracePt t="50253" x="2081213" y="4354513"/>
          <p14:tracePt t="50261" x="2089150" y="4354513"/>
          <p14:tracePt t="50269" x="2105025" y="4354513"/>
          <p14:tracePt t="50277" x="2112963" y="4362450"/>
          <p14:tracePt t="50293" x="2120900" y="4362450"/>
          <p14:tracePt t="50301" x="2128838" y="4362450"/>
          <p14:tracePt t="50317" x="2136775" y="4362450"/>
          <p14:tracePt t="50325" x="2144713" y="4370388"/>
          <p14:tracePt t="50333" x="2160588" y="4378325"/>
          <p14:tracePt t="50341" x="2184400" y="4386263"/>
          <p14:tracePt t="50349" x="2224088" y="4410075"/>
          <p14:tracePt t="50357" x="2255838" y="4441825"/>
          <p14:tracePt t="50365" x="2295525" y="4457700"/>
          <p14:tracePt t="50373" x="2343150" y="4481513"/>
          <p14:tracePt t="50381" x="2392363" y="4513263"/>
          <p14:tracePt t="50389" x="2439988" y="4537075"/>
          <p14:tracePt t="50397" x="2487613" y="4568825"/>
          <p14:tracePt t="50405" x="2559050" y="4600575"/>
          <p14:tracePt t="50413" x="2622550" y="4633913"/>
          <p14:tracePt t="50421" x="2701925" y="4665663"/>
          <p14:tracePt t="50429" x="2774950" y="4713288"/>
          <p14:tracePt t="50437" x="2862263" y="4752975"/>
          <p14:tracePt t="50445" x="2925763" y="4792663"/>
          <p14:tracePt t="50453" x="3005138" y="4816475"/>
          <p14:tracePt t="50461" x="3092450" y="4840288"/>
          <p14:tracePt t="50469" x="3165475" y="4856163"/>
          <p14:tracePt t="50477" x="3244850" y="4879975"/>
          <p14:tracePt t="50485" x="3300413" y="4911725"/>
          <p14:tracePt t="50493" x="3379788" y="4919663"/>
          <p14:tracePt t="50501" x="3435350" y="4935538"/>
          <p14:tracePt t="50510" x="3492500" y="4951413"/>
          <p14:tracePt t="50517" x="3548063" y="4967288"/>
          <p14:tracePt t="50525" x="3595688" y="4992688"/>
          <p14:tracePt t="50533" x="3643313" y="5000625"/>
          <p14:tracePt t="50541" x="3690938" y="5008563"/>
          <p14:tracePt t="50549" x="3738563" y="5024438"/>
          <p14:tracePt t="50557" x="3786188" y="5040313"/>
          <p14:tracePt t="50565" x="3810000" y="5048250"/>
          <p14:tracePt t="50573" x="3833813" y="5064125"/>
          <p14:tracePt t="50581" x="3859213" y="5072063"/>
          <p14:tracePt t="50589" x="3875088" y="5072063"/>
          <p14:tracePt t="50597" x="3883025" y="5072063"/>
          <p14:tracePt t="50605" x="3890963" y="5080000"/>
          <p14:tracePt t="50613" x="3898900" y="5080000"/>
          <p14:tracePt t="50621" x="3906838" y="5087938"/>
          <p14:tracePt t="50629" x="3914775" y="5095875"/>
          <p14:tracePt t="50645" x="3922713" y="5095875"/>
          <p14:tracePt t="50653" x="3930650" y="5095875"/>
          <p14:tracePt t="50661" x="3938588" y="5103813"/>
          <p14:tracePt t="50669" x="3946525" y="5103813"/>
          <p14:tracePt t="50685" x="3954463" y="5103813"/>
          <p14:tracePt t="50693" x="3962400" y="5103813"/>
          <p14:tracePt t="50701" x="3970338" y="5103813"/>
          <p14:tracePt t="50725" x="3986213" y="5103813"/>
          <p14:tracePt t="50749" x="3994150" y="5103813"/>
          <p14:tracePt t="50765" x="4002088" y="5103813"/>
          <p14:tracePt t="50773" x="4010025" y="5103813"/>
          <p14:tracePt t="50781" x="4017963" y="5095875"/>
          <p14:tracePt t="50789" x="4033838" y="5087938"/>
          <p14:tracePt t="50797" x="4041775" y="5087938"/>
          <p14:tracePt t="50805" x="4049713" y="5087938"/>
          <p14:tracePt t="50813" x="4057650" y="5087938"/>
          <p14:tracePt t="50829" x="4065588" y="5087938"/>
          <p14:tracePt t="50837" x="4073525" y="5087938"/>
          <p14:tracePt t="50949" x="4073525" y="5095875"/>
          <p14:tracePt t="50957" x="4081463" y="5095875"/>
          <p14:tracePt t="50965" x="4081463" y="5103813"/>
          <p14:tracePt t="50973" x="4081463" y="5111750"/>
          <p14:tracePt t="50981" x="4089400" y="5119688"/>
          <p14:tracePt t="51005" x="4097338" y="5127625"/>
          <p14:tracePt t="51013" x="4105275" y="5127625"/>
          <p14:tracePt t="51045" x="4113213" y="5127625"/>
          <p14:tracePt t="51165" x="4129088" y="5135563"/>
          <p14:tracePt t="51173" x="4137025" y="5143500"/>
          <p14:tracePt t="51181" x="4144963" y="5151438"/>
          <p14:tracePt t="51189" x="4168775" y="5167313"/>
          <p14:tracePt t="51197" x="4184650" y="5175250"/>
          <p14:tracePt t="51205" x="4200525" y="5191125"/>
          <p14:tracePt t="51213" x="4225925" y="5199063"/>
          <p14:tracePt t="51222" x="4265613" y="5214938"/>
          <p14:tracePt t="51229" x="4297363" y="5230813"/>
          <p14:tracePt t="51237" x="4344988" y="5246688"/>
          <p14:tracePt t="51245" x="4392613" y="5262563"/>
          <p14:tracePt t="51253" x="4440238" y="5278438"/>
          <p14:tracePt t="51261" x="4471988" y="5286375"/>
          <p14:tracePt t="51269" x="4527550" y="5294313"/>
          <p14:tracePt t="51277" x="4576763" y="5310188"/>
          <p14:tracePt t="51285" x="4616450" y="5319713"/>
          <p14:tracePt t="51293" x="4648200" y="5319713"/>
          <p14:tracePt t="51301" x="4687888" y="5327650"/>
          <p14:tracePt t="51310" x="4719638" y="5327650"/>
          <p14:tracePt t="51317" x="4735513" y="5327650"/>
          <p14:tracePt t="51325" x="4751388" y="5327650"/>
          <p14:tracePt t="51333" x="4767263" y="5327650"/>
          <p14:tracePt t="51341" x="4791075" y="5327650"/>
          <p14:tracePt t="51349" x="4799013" y="5327650"/>
          <p14:tracePt t="51357" x="4806950" y="5327650"/>
          <p14:tracePt t="51365" x="4814888" y="5327650"/>
          <p14:tracePt t="51381" x="4822825" y="5327650"/>
          <p14:tracePt t="51397" x="4830763" y="5327650"/>
          <p14:tracePt t="51405" x="4838700" y="5327650"/>
          <p14:tracePt t="51429" x="4846638" y="5327650"/>
          <p14:tracePt t="51437" x="4854575" y="5327650"/>
          <p14:tracePt t="51445" x="4862513" y="5327650"/>
          <p14:tracePt t="51453" x="4862513" y="5335588"/>
          <p14:tracePt t="51461" x="4870450" y="5335588"/>
          <p14:tracePt t="51469" x="4886325" y="5335588"/>
          <p14:tracePt t="51477" x="4894263" y="5343525"/>
          <p14:tracePt t="51485" x="4902200" y="5351463"/>
          <p14:tracePt t="51493" x="4926013" y="5351463"/>
          <p14:tracePt t="51501" x="4933950" y="5359400"/>
          <p14:tracePt t="51510" x="4951413" y="5367338"/>
          <p14:tracePt t="51517" x="4967288" y="5367338"/>
          <p14:tracePt t="51525" x="4991100" y="5383213"/>
          <p14:tracePt t="51533" x="4999038" y="5383213"/>
          <p14:tracePt t="51542" x="5014913" y="5391150"/>
          <p14:tracePt t="51549" x="5038725" y="5391150"/>
          <p14:tracePt t="51557" x="5054600" y="5407025"/>
          <p14:tracePt t="51565" x="5070475" y="5407025"/>
          <p14:tracePt t="51573" x="5094288" y="5414963"/>
          <p14:tracePt t="51581" x="5102225" y="5414963"/>
          <p14:tracePt t="51589" x="5118100" y="5414963"/>
          <p14:tracePt t="51597" x="5133975" y="5414963"/>
          <p14:tracePt t="51605" x="5157788" y="5422900"/>
          <p14:tracePt t="51613" x="5173663" y="5422900"/>
          <p14:tracePt t="51621" x="5189538" y="5422900"/>
          <p14:tracePt t="51629" x="5213350" y="5422900"/>
          <p14:tracePt t="51637" x="5229225" y="5422900"/>
          <p14:tracePt t="51645" x="5253038" y="5422900"/>
          <p14:tracePt t="51653" x="5260975" y="5422900"/>
          <p14:tracePt t="51661" x="5276850" y="5422900"/>
          <p14:tracePt t="51669" x="5300663" y="5422900"/>
          <p14:tracePt t="51677" x="5310188" y="5422900"/>
          <p14:tracePt t="51685" x="5318125" y="5422900"/>
          <p14:tracePt t="51693" x="5326063" y="5422900"/>
          <p14:tracePt t="51701" x="5334000" y="5422900"/>
          <p14:tracePt t="51829" x="5341938" y="5430838"/>
          <p14:tracePt t="51845" x="5349875" y="5438775"/>
          <p14:tracePt t="51862" x="5349875" y="5454650"/>
          <p14:tracePt t="51869" x="5357813" y="5454650"/>
          <p14:tracePt t="51877" x="5365750" y="5462588"/>
          <p14:tracePt t="51893" x="5373688" y="5478463"/>
          <p14:tracePt t="51910" x="5373688" y="5486400"/>
          <p14:tracePt t="51933" x="5381625" y="5494338"/>
          <p14:tracePt t="52213" x="5381625" y="5502275"/>
          <p14:tracePt t="52221" x="5381625" y="5510213"/>
          <p14:tracePt t="52237" x="5381625" y="5518150"/>
          <p14:tracePt t="52277" x="5373688" y="5526088"/>
          <p14:tracePt t="52293" x="5365750" y="5526088"/>
          <p14:tracePt t="52301" x="5357813" y="5526088"/>
          <p14:tracePt t="52333" x="5349875" y="5526088"/>
          <p14:tracePt t="52341" x="5341938" y="5526088"/>
          <p14:tracePt t="52349" x="5334000" y="5526088"/>
          <p14:tracePt t="52357" x="5326063" y="5526088"/>
          <p14:tracePt t="52365" x="5326063" y="5534025"/>
          <p14:tracePt t="52373" x="5310188" y="5534025"/>
          <p14:tracePt t="52381" x="5310188" y="5541963"/>
          <p14:tracePt t="52389" x="5300663" y="5541963"/>
          <p14:tracePt t="52397" x="5284788" y="5549900"/>
          <p14:tracePt t="52405" x="5276850" y="5557838"/>
          <p14:tracePt t="52413" x="5268913" y="5573713"/>
          <p14:tracePt t="52421" x="5253038" y="5573713"/>
          <p14:tracePt t="52429" x="5245100" y="5597525"/>
          <p14:tracePt t="52437" x="5229225" y="5597525"/>
          <p14:tracePt t="52445" x="5221288" y="5613400"/>
          <p14:tracePt t="52453" x="5205413" y="5621338"/>
          <p14:tracePt t="52461" x="5189538" y="5637213"/>
          <p14:tracePt t="52469" x="5181600" y="5645150"/>
          <p14:tracePt t="52478" x="5165725" y="5653088"/>
          <p14:tracePt t="52485" x="5157788" y="5653088"/>
          <p14:tracePt t="52493" x="5149850" y="5662613"/>
          <p14:tracePt t="52501" x="5141913" y="5670550"/>
          <p14:tracePt t="52510" x="5133975" y="5670550"/>
          <p14:tracePt t="52517" x="5126038" y="5678488"/>
          <p14:tracePt t="52525" x="5118100" y="5686425"/>
          <p14:tracePt t="52533" x="5110163" y="5686425"/>
          <p14:tracePt t="52549" x="5102225" y="5694363"/>
          <p14:tracePt t="52565" x="5094288" y="5694363"/>
          <p14:tracePt t="52573" x="5094288" y="5702300"/>
          <p14:tracePt t="52589" x="5086350" y="5710238"/>
          <p14:tracePt t="52597" x="5078413" y="5718175"/>
          <p14:tracePt t="52613" x="5078413" y="5734050"/>
          <p14:tracePt t="52621" x="5062538" y="5734050"/>
          <p14:tracePt t="52629" x="5062538" y="5741988"/>
          <p14:tracePt t="52645" x="5046663" y="5749925"/>
          <p14:tracePt t="52661" x="5038725" y="5757863"/>
          <p14:tracePt t="52677" x="5038725" y="5765800"/>
          <p14:tracePt t="52686" x="5030788" y="5765800"/>
          <p14:tracePt t="52693" x="5022850" y="5765800"/>
          <p14:tracePt t="52742" x="5014913" y="5765800"/>
          <p14:tracePt t="52749" x="5014913" y="5773738"/>
          <p14:tracePt t="52781" x="5006975" y="5773738"/>
          <p14:tracePt t="52797" x="4999038" y="5773738"/>
          <p14:tracePt t="52813" x="4983163" y="5773738"/>
          <p14:tracePt t="52821" x="4975225" y="5773738"/>
          <p14:tracePt t="52837" x="4959350" y="5773738"/>
          <p14:tracePt t="52853" x="4951413" y="5773738"/>
          <p14:tracePt t="52869" x="4933950" y="5773738"/>
          <p14:tracePt t="52893" x="4926013" y="5773738"/>
          <p14:tracePt t="52933" x="4918075" y="5773738"/>
          <p14:tracePt t="52981" x="4910138" y="5773738"/>
          <p14:tracePt t="53006" x="4894263" y="5773738"/>
          <p14:tracePt t="53021" x="4894263" y="5781675"/>
          <p14:tracePt t="53029" x="4886325" y="5781675"/>
          <p14:tracePt t="53069" x="4878388" y="5781675"/>
          <p14:tracePt t="53581" x="4870450" y="5773738"/>
          <p14:tracePt t="53605" x="4870450" y="5765800"/>
          <p14:tracePt t="53645" x="4862513" y="5765800"/>
          <p14:tracePt t="53677" x="4862513" y="5757863"/>
          <p14:tracePt t="53726" x="4854575" y="5749925"/>
          <p14:tracePt t="53757" x="4854575" y="5741988"/>
          <p14:tracePt t="53781" x="4854575" y="5734050"/>
          <p14:tracePt t="53797" x="4846638" y="5726113"/>
          <p14:tracePt t="53813" x="4838700" y="5718175"/>
          <p14:tracePt t="53829" x="4838700" y="5710238"/>
          <p14:tracePt t="53845" x="4838700" y="5702300"/>
          <p14:tracePt t="53853" x="4830763" y="5702300"/>
          <p14:tracePt t="53861" x="4830763" y="5694363"/>
          <p14:tracePt t="53876" x="4830763" y="5686425"/>
          <p14:tracePt t="53886" x="4830763" y="5678488"/>
          <p14:tracePt t="53901" x="4822825" y="5678488"/>
          <p14:tracePt t="53926" x="4822825" y="5670550"/>
          <p14:tracePt t="54157" x="4822825" y="5662613"/>
          <p14:tracePt t="54165" x="4822825" y="5653088"/>
          <p14:tracePt t="54181" x="4822825" y="5645150"/>
          <p14:tracePt t="54197" x="4822825" y="5637213"/>
          <p14:tracePt t="54205" x="4822825" y="5621338"/>
          <p14:tracePt t="54213" x="4822825" y="5613400"/>
          <p14:tracePt t="54221" x="4822825" y="5605463"/>
          <p14:tracePt t="54229" x="4822825" y="5589588"/>
          <p14:tracePt t="54237" x="4830763" y="5581650"/>
          <p14:tracePt t="54245" x="4830763" y="5573713"/>
          <p14:tracePt t="54253" x="4830763" y="5565775"/>
          <p14:tracePt t="54261" x="4830763" y="5557838"/>
          <p14:tracePt t="54269" x="4830763" y="5549900"/>
          <p14:tracePt t="54293" x="4830763" y="5541963"/>
          <p14:tracePt t="54461" x="4830763" y="5549900"/>
          <p14:tracePt t="56429" x="4822825" y="5549900"/>
          <p14:tracePt t="56437" x="4806950" y="5557838"/>
          <p14:tracePt t="56445" x="4799013" y="5565775"/>
          <p14:tracePt t="56453" x="4791075" y="5565775"/>
          <p14:tracePt t="56461" x="4775200" y="5573713"/>
          <p14:tracePt t="56469" x="4759325" y="5573713"/>
          <p14:tracePt t="56477" x="4743450" y="5581650"/>
          <p14:tracePt t="56485" x="4735513" y="5589588"/>
          <p14:tracePt t="56493" x="4719638" y="5589588"/>
          <p14:tracePt t="56501" x="4703763" y="5589588"/>
          <p14:tracePt t="56509" x="4687888" y="5597525"/>
          <p14:tracePt t="56517" x="4672013" y="5605463"/>
          <p14:tracePt t="56526" x="4648200" y="5605463"/>
          <p14:tracePt t="56533" x="4632325" y="5613400"/>
          <p14:tracePt t="56541" x="4608513" y="5613400"/>
          <p14:tracePt t="56549" x="4576763" y="5613400"/>
          <p14:tracePt t="56557" x="4551363" y="5613400"/>
          <p14:tracePt t="56565" x="4527550" y="5621338"/>
          <p14:tracePt t="56573" x="4495800" y="5621338"/>
          <p14:tracePt t="56581" x="4471988" y="5621338"/>
          <p14:tracePt t="56589" x="4440238" y="5621338"/>
          <p14:tracePt t="56597" x="4416425" y="5621338"/>
          <p14:tracePt t="56605" x="4392613" y="5629275"/>
          <p14:tracePt t="56613" x="4360863" y="5637213"/>
          <p14:tracePt t="56621" x="4337050" y="5637213"/>
          <p14:tracePt t="56629" x="4313238" y="5637213"/>
          <p14:tracePt t="56637" x="4289425" y="5637213"/>
          <p14:tracePt t="56645" x="4265613" y="5637213"/>
          <p14:tracePt t="56653" x="4241800" y="5637213"/>
          <p14:tracePt t="56662" x="4217988" y="5637213"/>
          <p14:tracePt t="56670" x="4192588" y="5637213"/>
          <p14:tracePt t="56677" x="4176713" y="5637213"/>
          <p14:tracePt t="56685" x="4160838" y="5637213"/>
          <p14:tracePt t="56693" x="4137025" y="5637213"/>
          <p14:tracePt t="56701" x="4121150" y="5645150"/>
          <p14:tracePt t="56709" x="4097338" y="5645150"/>
          <p14:tracePt t="56717" x="4089400" y="5645150"/>
          <p14:tracePt t="56726" x="4073525" y="5645150"/>
          <p14:tracePt t="56733" x="4057650" y="5645150"/>
          <p14:tracePt t="56741" x="4033838" y="5645150"/>
          <p14:tracePt t="56749" x="4017963" y="5645150"/>
          <p14:tracePt t="56757" x="4002088" y="5645150"/>
          <p14:tracePt t="56765" x="3994150" y="5645150"/>
          <p14:tracePt t="56773" x="3978275" y="5645150"/>
          <p14:tracePt t="56781" x="3970338" y="5645150"/>
          <p14:tracePt t="56789" x="3962400" y="5645150"/>
          <p14:tracePt t="57165" x="3962400" y="5653088"/>
          <p14:tracePt t="57413" x="3970338" y="5653088"/>
          <p14:tracePt t="57437" x="3978275" y="5653088"/>
          <p14:tracePt t="57445" x="3986213" y="5653088"/>
          <p14:tracePt t="57453" x="3994150" y="5653088"/>
          <p14:tracePt t="57461" x="4002088" y="5653088"/>
          <p14:tracePt t="57469" x="4010025" y="5653088"/>
          <p14:tracePt t="57477" x="4017963" y="5653088"/>
          <p14:tracePt t="57485" x="4033838" y="5653088"/>
          <p14:tracePt t="57493" x="4049713" y="5653088"/>
          <p14:tracePt t="57501" x="4057650" y="5653088"/>
          <p14:tracePt t="57510" x="4073525" y="5653088"/>
          <p14:tracePt t="57517" x="4089400" y="5653088"/>
          <p14:tracePt t="57526" x="4113213" y="5653088"/>
          <p14:tracePt t="57533" x="4137025" y="5653088"/>
          <p14:tracePt t="57541" x="4168775" y="5653088"/>
          <p14:tracePt t="57549" x="4192588" y="5653088"/>
          <p14:tracePt t="57557" x="4217988" y="5653088"/>
          <p14:tracePt t="57565" x="4241800" y="5653088"/>
          <p14:tracePt t="57573" x="4265613" y="5653088"/>
          <p14:tracePt t="57581" x="4289425" y="5653088"/>
          <p14:tracePt t="57589" x="4305300" y="5645150"/>
          <p14:tracePt t="57597" x="4321175" y="5645150"/>
          <p14:tracePt t="57605" x="4329113" y="5645150"/>
          <p14:tracePt t="57613" x="4337050" y="5645150"/>
          <p14:tracePt t="58102" x="4337050" y="5637213"/>
          <p14:tracePt t="58157" x="4344988" y="5637213"/>
          <p14:tracePt t="58597" x="4344988" y="5645150"/>
          <p14:tracePt t="58605" x="4337050" y="5653088"/>
          <p14:tracePt t="58613" x="4329113" y="5670550"/>
          <p14:tracePt t="58621" x="4321175" y="5686425"/>
          <p14:tracePt t="58629" x="4313238" y="5710238"/>
          <p14:tracePt t="58637" x="4305300" y="5710238"/>
          <p14:tracePt t="58645" x="4297363" y="5726113"/>
          <p14:tracePt t="67309" x="4265613" y="5710238"/>
          <p14:tracePt t="67318" x="4225925" y="5670550"/>
          <p14:tracePt t="67326" x="4152900" y="5637213"/>
          <p14:tracePt t="67333" x="4065588" y="5605463"/>
          <p14:tracePt t="67341" x="3962400" y="5581650"/>
          <p14:tracePt t="67349" x="3875088" y="5549900"/>
          <p14:tracePt t="67357" x="3770313" y="5510213"/>
          <p14:tracePt t="67365" x="3683000" y="5486400"/>
          <p14:tracePt t="67373" x="3611563" y="5470525"/>
          <p14:tracePt t="67381" x="3548063" y="5454650"/>
          <p14:tracePt t="67389" x="3500438" y="5438775"/>
          <p14:tracePt t="67397" x="3459163" y="5438775"/>
          <p14:tracePt t="67405" x="3411538" y="5438775"/>
          <p14:tracePt t="67413" x="3387725" y="5438775"/>
          <p14:tracePt t="67421" x="3363913" y="5430838"/>
          <p14:tracePt t="67430" x="3340100" y="5430838"/>
          <p14:tracePt t="67437" x="3316288" y="5430838"/>
          <p14:tracePt t="67445" x="3300413" y="5430838"/>
          <p14:tracePt t="67453" x="3276600" y="5422900"/>
          <p14:tracePt t="67461" x="3252788" y="5414963"/>
          <p14:tracePt t="67469" x="3228975" y="5407025"/>
          <p14:tracePt t="67477" x="3181350" y="5383213"/>
          <p14:tracePt t="67485" x="3141663" y="5367338"/>
          <p14:tracePt t="67493" x="3109913" y="5343525"/>
          <p14:tracePt t="67501" x="3068638" y="5319713"/>
          <p14:tracePt t="67510" x="3044825" y="5310188"/>
          <p14:tracePt t="67517" x="3013075" y="5286375"/>
          <p14:tracePt t="67526" x="2997200" y="5278438"/>
          <p14:tracePt t="67533" x="2973388" y="5270500"/>
          <p14:tracePt t="67541" x="2941638" y="5246688"/>
          <p14:tracePt t="67549" x="2901950" y="5238750"/>
          <p14:tracePt t="67557" x="2854325" y="5214938"/>
          <p14:tracePt t="67565" x="2798763" y="5199063"/>
          <p14:tracePt t="67573" x="2717800" y="5175250"/>
          <p14:tracePt t="67581" x="2646363" y="5159375"/>
          <p14:tracePt t="67589" x="2559050" y="5143500"/>
          <p14:tracePt t="67597" x="2479675" y="5119688"/>
          <p14:tracePt t="67605" x="2408238" y="5103813"/>
          <p14:tracePt t="67613" x="2327275" y="5087938"/>
          <p14:tracePt t="67621" x="2263775" y="5072063"/>
          <p14:tracePt t="67629" x="2184400" y="5064125"/>
          <p14:tracePt t="67637" x="2112963" y="5056188"/>
          <p14:tracePt t="67645" x="2049463" y="5040313"/>
          <p14:tracePt t="67653" x="1976438" y="5032375"/>
          <p14:tracePt t="67661" x="1912938" y="5024438"/>
          <p14:tracePt t="67669" x="1849438" y="5024438"/>
          <p14:tracePt t="67677" x="1793875" y="5008563"/>
          <p14:tracePt t="67685" x="1730375" y="5008563"/>
          <p14:tracePt t="67693" x="1674813" y="4992688"/>
          <p14:tracePt t="67701" x="1633538" y="4984750"/>
          <p14:tracePt t="67709" x="1585913" y="4976813"/>
          <p14:tracePt t="67717" x="1554163" y="4976813"/>
          <p14:tracePt t="67726" x="1522413" y="4967288"/>
          <p14:tracePt t="67733" x="1498600" y="4967288"/>
          <p14:tracePt t="67741" x="1474788" y="4967288"/>
          <p14:tracePt t="67749" x="1466850" y="4967288"/>
          <p14:tracePt t="67757" x="1458913" y="4967288"/>
          <p14:tracePt t="67765" x="1450975" y="4967288"/>
          <p14:tracePt t="67942" x="1458913" y="4967288"/>
          <p14:tracePt t="67949" x="1466850" y="4967288"/>
          <p14:tracePt t="67957" x="1474788" y="4976813"/>
          <p14:tracePt t="67965" x="1482725" y="4984750"/>
          <p14:tracePt t="67973" x="1506538" y="4992688"/>
          <p14:tracePt t="67981" x="1514475" y="5000625"/>
          <p14:tracePt t="67989" x="1530350" y="5008563"/>
          <p14:tracePt t="67997" x="1554163" y="5016500"/>
          <p14:tracePt t="68005" x="1570038" y="5024438"/>
          <p14:tracePt t="68013" x="1601788" y="5032375"/>
          <p14:tracePt t="68021" x="1633538" y="5048250"/>
          <p14:tracePt t="68029" x="1682750" y="5056188"/>
          <p14:tracePt t="68037" x="1706563" y="5064125"/>
          <p14:tracePt t="68045" x="1754188" y="5064125"/>
          <p14:tracePt t="68053" x="1793875" y="5064125"/>
          <p14:tracePt t="68061" x="1841500" y="5064125"/>
          <p14:tracePt t="68069" x="1873250" y="5064125"/>
          <p14:tracePt t="68077" x="1912938" y="5064125"/>
          <p14:tracePt t="68085" x="1944688" y="5064125"/>
          <p14:tracePt t="68093" x="1992313" y="5064125"/>
          <p14:tracePt t="68101" x="2025650" y="5064125"/>
          <p14:tracePt t="68109" x="2057400" y="5064125"/>
          <p14:tracePt t="68117" x="2073275" y="5064125"/>
          <p14:tracePt t="68125" x="2089150" y="5064125"/>
          <p14:tracePt t="68133" x="2112963" y="5056188"/>
          <p14:tracePt t="68141" x="2128838" y="5048250"/>
          <p14:tracePt t="68149" x="2136775" y="5048250"/>
          <p14:tracePt t="68157" x="2152650" y="5040313"/>
          <p14:tracePt t="68165" x="2160588" y="5032375"/>
          <p14:tracePt t="68173" x="2176463" y="5016500"/>
          <p14:tracePt t="68181" x="2192338" y="5008563"/>
          <p14:tracePt t="68189" x="2200275" y="4984750"/>
          <p14:tracePt t="68197" x="2216150" y="4967288"/>
          <p14:tracePt t="68205" x="2224088" y="4943475"/>
          <p14:tracePt t="68213" x="2247900" y="4911725"/>
          <p14:tracePt t="68221" x="2255838" y="4887913"/>
          <p14:tracePt t="68229" x="2271713" y="4872038"/>
          <p14:tracePt t="68237" x="2287588" y="4848225"/>
          <p14:tracePt t="68245" x="2303463" y="4808538"/>
          <p14:tracePt t="68253" x="2327275" y="4784725"/>
          <p14:tracePt t="68261" x="2343150" y="4752975"/>
          <p14:tracePt t="68269" x="2366963" y="4721225"/>
          <p14:tracePt t="68277" x="2400300" y="4689475"/>
          <p14:tracePt t="68285" x="2424113" y="4649788"/>
          <p14:tracePt t="68293" x="2455863" y="4608513"/>
          <p14:tracePt t="68301" x="2471738" y="4584700"/>
          <p14:tracePt t="68309" x="2503488" y="4537075"/>
          <p14:tracePt t="68317" x="2527300" y="4505325"/>
          <p14:tracePt t="68326" x="2559050" y="4473575"/>
          <p14:tracePt t="68333" x="2582863" y="4441825"/>
          <p14:tracePt t="68341" x="2606675" y="4402138"/>
          <p14:tracePt t="68349" x="2622550" y="4370388"/>
          <p14:tracePt t="68357" x="2646363" y="4338638"/>
          <p14:tracePt t="68365" x="2670175" y="4314825"/>
          <p14:tracePt t="68373" x="2686050" y="4273550"/>
          <p14:tracePt t="68381" x="2717800" y="4233863"/>
          <p14:tracePt t="68389" x="2733675" y="4210050"/>
          <p14:tracePt t="68397" x="2759075" y="4170363"/>
          <p14:tracePt t="68405" x="2782888" y="4146550"/>
          <p14:tracePt t="68413" x="2790825" y="4130675"/>
          <p14:tracePt t="68421" x="2806700" y="4098925"/>
          <p14:tracePt t="68429" x="2814638" y="4083050"/>
          <p14:tracePt t="68437" x="2822575" y="4067175"/>
          <p14:tracePt t="68445" x="2830513" y="4059238"/>
          <p14:tracePt t="68453" x="2838450" y="4035425"/>
          <p14:tracePt t="68461" x="2838450" y="4027488"/>
          <p14:tracePt t="68469" x="2854325" y="4019550"/>
          <p14:tracePt t="68477" x="2854325" y="4003675"/>
          <p14:tracePt t="68485" x="2870200" y="3995738"/>
          <p14:tracePt t="68493" x="2870200" y="3987800"/>
          <p14:tracePt t="68501" x="2878138" y="3971925"/>
          <p14:tracePt t="68509" x="2886075" y="3971925"/>
          <p14:tracePt t="68517" x="2894013" y="3956050"/>
          <p14:tracePt t="68526" x="2901950" y="3948113"/>
          <p14:tracePt t="68533" x="2909888" y="3930650"/>
          <p14:tracePt t="68542" x="2909888" y="3922713"/>
          <p14:tracePt t="68549" x="2917825" y="3898900"/>
          <p14:tracePt t="68557" x="2925763" y="3890963"/>
          <p14:tracePt t="68565" x="2941638" y="3883025"/>
          <p14:tracePt t="68573" x="2941638" y="3859213"/>
          <p14:tracePt t="68581" x="2949575" y="3843338"/>
          <p14:tracePt t="68589" x="2965450" y="3827463"/>
          <p14:tracePt t="68597" x="2965450" y="3811588"/>
          <p14:tracePt t="68605" x="2973388" y="3795713"/>
          <p14:tracePt t="68613" x="2981325" y="3779838"/>
          <p14:tracePt t="68621" x="2989263" y="3771900"/>
          <p14:tracePt t="68629" x="2997200" y="3748088"/>
          <p14:tracePt t="68637" x="3005138" y="3740150"/>
          <p14:tracePt t="68645" x="3005138" y="3732213"/>
          <p14:tracePt t="68653" x="3005138" y="3716338"/>
          <p14:tracePt t="68661" x="3021013" y="3716338"/>
          <p14:tracePt t="68669" x="3021013" y="3700463"/>
          <p14:tracePt t="68685" x="3021013" y="3692525"/>
          <p14:tracePt t="68693" x="3028950" y="3692525"/>
          <p14:tracePt t="68701" x="3028950" y="3684588"/>
          <p14:tracePt t="68725" x="3036888" y="3684588"/>
          <p14:tracePt t="68741" x="3044825" y="3676650"/>
          <p14:tracePt t="68749" x="3044825" y="3668713"/>
          <p14:tracePt t="68765" x="3052763" y="3660775"/>
          <p14:tracePt t="68781" x="3060700" y="3652838"/>
          <p14:tracePt t="68797" x="3068638" y="3644900"/>
          <p14:tracePt t="68805" x="3076575" y="3644900"/>
          <p14:tracePt t="68813" x="3084513" y="3644900"/>
          <p14:tracePt t="68821" x="3084513" y="3636963"/>
          <p14:tracePt t="68829" x="3092450" y="3636963"/>
          <p14:tracePt t="68837" x="3100388" y="3636963"/>
          <p14:tracePt t="68853" x="3109913" y="3629025"/>
          <p14:tracePt t="68869" x="3117850" y="3629025"/>
          <p14:tracePt t="68877" x="3125788" y="3621088"/>
          <p14:tracePt t="68893" x="3141663" y="3613150"/>
          <p14:tracePt t="68909" x="3149600" y="3605213"/>
          <p14:tracePt t="68917" x="3157538" y="3605213"/>
          <p14:tracePt t="68933" x="3165475" y="3605213"/>
          <p14:tracePt t="68949" x="3165475" y="3595688"/>
          <p14:tracePt t="68957" x="3173413" y="3595688"/>
          <p14:tracePt t="69005" x="3181350" y="3595688"/>
          <p14:tracePt t="69037" x="3189288" y="3595688"/>
          <p14:tracePt t="69061" x="3189288" y="3587750"/>
          <p14:tracePt t="69341" x="3197225" y="3587750"/>
          <p14:tracePt t="69845" x="3189288" y="3595688"/>
          <p14:tracePt t="69853" x="3173413" y="3613150"/>
          <p14:tracePt t="69861" x="3149600" y="3652838"/>
          <p14:tracePt t="69869" x="3125788" y="3668713"/>
          <p14:tracePt t="69877" x="3125788" y="3676650"/>
          <p14:tracePt t="69893" x="3117850" y="3724275"/>
          <p14:tracePt t="69901" x="3109913" y="3732213"/>
          <p14:tracePt t="69909" x="3109913" y="3748088"/>
          <p14:tracePt t="69917" x="3109913" y="3756025"/>
          <p14:tracePt t="69925" x="3109913" y="3771900"/>
          <p14:tracePt t="69949" x="3109913" y="3779838"/>
          <p14:tracePt t="69957" x="3109913" y="3787775"/>
          <p14:tracePt t="69965" x="3109913" y="3795713"/>
          <p14:tracePt t="69973" x="3109913" y="3803650"/>
          <p14:tracePt t="69981" x="3100388" y="3811588"/>
          <p14:tracePt t="69989" x="3092450" y="3827463"/>
          <p14:tracePt t="69997" x="3092450" y="3851275"/>
          <p14:tracePt t="70005" x="3076575" y="3875088"/>
          <p14:tracePt t="70013" x="3060700" y="3898900"/>
          <p14:tracePt t="70021" x="3052763" y="3938588"/>
          <p14:tracePt t="70029" x="3028950" y="3971925"/>
          <p14:tracePt t="70037" x="3005138" y="4027488"/>
          <p14:tracePt t="70045" x="2973388" y="4098925"/>
          <p14:tracePt t="70053" x="2941638" y="4178300"/>
          <p14:tracePt t="70061" x="2901950" y="4249738"/>
          <p14:tracePt t="70069" x="2862263" y="4338638"/>
          <p14:tracePt t="70077" x="2822575" y="4441825"/>
          <p14:tracePt t="70085" x="2822575" y="4505325"/>
          <p14:tracePt t="70093" x="2822575" y="4568825"/>
          <p14:tracePt t="70101" x="2830513" y="4633913"/>
          <p14:tracePt t="70109" x="2846388" y="4713288"/>
          <p14:tracePt t="70117" x="2862263" y="4784725"/>
          <p14:tracePt t="70125" x="2870200" y="4879975"/>
          <p14:tracePt t="70133" x="2870200" y="4967288"/>
          <p14:tracePt t="70141" x="2870200" y="5048250"/>
          <p14:tracePt t="70149" x="2870200" y="5119688"/>
          <p14:tracePt t="70157" x="2862263" y="5191125"/>
          <p14:tracePt t="70165" x="2838450" y="5254625"/>
          <p14:tracePt t="70173" x="2830513" y="5335588"/>
          <p14:tracePt t="70181" x="2806700" y="5399088"/>
          <p14:tracePt t="70189" x="2774950" y="5470525"/>
          <p14:tracePt t="70197" x="2751138" y="5526088"/>
          <p14:tracePt t="70205" x="2717800" y="5581650"/>
          <p14:tracePt t="70213" x="2693988" y="5637213"/>
          <p14:tracePt t="70221" x="2654300" y="5702300"/>
          <p14:tracePt t="70229" x="2638425" y="5765800"/>
          <p14:tracePt t="70237" x="2614613" y="5821363"/>
          <p14:tracePt t="70245" x="2582863" y="5861050"/>
          <p14:tracePt t="70253" x="2566988" y="5892800"/>
          <p14:tracePt t="70261" x="2535238" y="5940425"/>
          <p14:tracePt t="70269" x="2503488" y="5980113"/>
          <p14:tracePt t="70277" x="2487613" y="6013450"/>
          <p14:tracePt t="70285" x="2463800" y="6021388"/>
          <p14:tracePt t="70293" x="2447925" y="6037263"/>
          <p14:tracePt t="70301" x="2432050" y="6045200"/>
          <p14:tracePt t="70309" x="2408238" y="6061075"/>
          <p14:tracePt t="70317" x="2392363" y="6061075"/>
          <p14:tracePt t="70325" x="2366963" y="6069013"/>
          <p14:tracePt t="70333" x="2359025" y="6076950"/>
          <p14:tracePt t="70341" x="2343150" y="6076950"/>
          <p14:tracePt t="70349" x="2327275" y="6084888"/>
          <p14:tracePt t="70365" x="2311400" y="6092825"/>
          <p14:tracePt t="70373" x="2303463" y="6100763"/>
          <p14:tracePt t="70381" x="2279650" y="6100763"/>
          <p14:tracePt t="70389" x="2263775" y="6108700"/>
          <p14:tracePt t="70397" x="2239963" y="6116638"/>
          <p14:tracePt t="70405" x="2216150" y="6124575"/>
          <p14:tracePt t="70414" x="2184400" y="6124575"/>
          <p14:tracePt t="70421" x="2160588" y="6132513"/>
          <p14:tracePt t="70429" x="2128838" y="6140450"/>
          <p14:tracePt t="70437" x="2112963" y="6140450"/>
          <p14:tracePt t="70446" x="2073275" y="6148388"/>
          <p14:tracePt t="70453" x="2057400" y="6156325"/>
          <p14:tracePt t="70461" x="2033588" y="6156325"/>
          <p14:tracePt t="70469" x="2017713" y="6156325"/>
          <p14:tracePt t="70477" x="2000250" y="6164263"/>
          <p14:tracePt t="70485" x="1992313" y="6164263"/>
          <p14:tracePt t="70493" x="1976438" y="6172200"/>
          <p14:tracePt t="70509" x="1960563" y="6172200"/>
          <p14:tracePt t="70526" x="1952625" y="6172200"/>
          <p14:tracePt t="70541" x="1944688" y="6172200"/>
          <p14:tracePt t="70557" x="1936750" y="6172200"/>
          <p14:tracePt t="70565" x="1928813" y="6172200"/>
          <p14:tracePt t="71085" x="1936750" y="6172200"/>
          <p14:tracePt t="71101" x="1952625" y="6172200"/>
          <p14:tracePt t="71109" x="1960563" y="6172200"/>
          <p14:tracePt t="71126" x="1976438" y="6172200"/>
          <p14:tracePt t="71142" x="1992313" y="6172200"/>
          <p14:tracePt t="71149" x="2000250" y="6172200"/>
          <p14:tracePt t="71157" x="2017713" y="6172200"/>
          <p14:tracePt t="71165" x="2025650" y="6172200"/>
          <p14:tracePt t="71173" x="2033588" y="6172200"/>
          <p14:tracePt t="71181" x="2049463" y="6172200"/>
          <p14:tracePt t="71189" x="2073275" y="6172200"/>
          <p14:tracePt t="71197" x="2089150" y="6180138"/>
          <p14:tracePt t="71205" x="2105025" y="6180138"/>
          <p14:tracePt t="71213" x="2128838" y="6180138"/>
          <p14:tracePt t="71221" x="2144713" y="6180138"/>
          <p14:tracePt t="71229" x="2168525" y="6180138"/>
          <p14:tracePt t="71237" x="2184400" y="6180138"/>
          <p14:tracePt t="71245" x="2200275" y="6180138"/>
          <p14:tracePt t="71253" x="2216150" y="6180138"/>
          <p14:tracePt t="71261" x="2232025" y="6180138"/>
          <p14:tracePt t="71269" x="2247900" y="6180138"/>
          <p14:tracePt t="71277" x="2263775" y="6180138"/>
          <p14:tracePt t="71286" x="2279650" y="6180138"/>
          <p14:tracePt t="71293" x="2303463" y="6180138"/>
          <p14:tracePt t="71301" x="2311400" y="6180138"/>
          <p14:tracePt t="71309" x="2327275" y="6180138"/>
          <p14:tracePt t="71318" x="2351088" y="6180138"/>
          <p14:tracePt t="71325" x="2359025" y="6180138"/>
          <p14:tracePt t="71333" x="2374900" y="6180138"/>
          <p14:tracePt t="71341" x="2384425" y="6180138"/>
          <p14:tracePt t="71349" x="2400300" y="6180138"/>
          <p14:tracePt t="71357" x="2416175" y="6180138"/>
          <p14:tracePt t="71365" x="2424113" y="6180138"/>
          <p14:tracePt t="71373" x="2432050" y="6180138"/>
          <p14:tracePt t="71381" x="2447925" y="6180138"/>
          <p14:tracePt t="71389" x="2463800" y="6180138"/>
          <p14:tracePt t="71397" x="2471738" y="6180138"/>
          <p14:tracePt t="71405" x="2487613" y="6180138"/>
          <p14:tracePt t="71413" x="2495550" y="6180138"/>
          <p14:tracePt t="71421" x="2511425" y="6180138"/>
          <p14:tracePt t="71429" x="2527300" y="6180138"/>
          <p14:tracePt t="71437" x="2535238" y="6180138"/>
          <p14:tracePt t="71445" x="2543175" y="6180138"/>
          <p14:tracePt t="71453" x="2566988" y="6188075"/>
          <p14:tracePt t="71469" x="2582863" y="6188075"/>
          <p14:tracePt t="71477" x="2590800" y="6188075"/>
          <p14:tracePt t="71485" x="2606675" y="6188075"/>
          <p14:tracePt t="71493" x="2614613" y="6188075"/>
          <p14:tracePt t="71501" x="2630488" y="6188075"/>
          <p14:tracePt t="71509" x="2638425" y="6188075"/>
          <p14:tracePt t="71517" x="2654300" y="6188075"/>
          <p14:tracePt t="71526" x="2670175" y="6188075"/>
          <p14:tracePt t="71533" x="2678113" y="6188075"/>
          <p14:tracePt t="71542" x="2686050" y="6188075"/>
          <p14:tracePt t="71549" x="2701925" y="6188075"/>
          <p14:tracePt t="71557" x="2709863" y="6188075"/>
          <p14:tracePt t="71565" x="2717800" y="6188075"/>
          <p14:tracePt t="71573" x="2733675" y="6196013"/>
          <p14:tracePt t="71581" x="2741613" y="6196013"/>
          <p14:tracePt t="71589" x="2751138" y="6196013"/>
          <p14:tracePt t="71597" x="2759075" y="6203950"/>
          <p14:tracePt t="71605" x="2774950" y="6203950"/>
          <p14:tracePt t="71613" x="2782888" y="6203950"/>
          <p14:tracePt t="71621" x="2790825" y="6211888"/>
          <p14:tracePt t="71629" x="2814638" y="6211888"/>
          <p14:tracePt t="71637" x="2822575" y="6211888"/>
          <p14:tracePt t="71645" x="2830513" y="6219825"/>
          <p14:tracePt t="71653" x="2846388" y="6219825"/>
          <p14:tracePt t="71661" x="2862263" y="6227763"/>
          <p14:tracePt t="71677" x="2878138" y="6227763"/>
          <p14:tracePt t="71693" x="2886075" y="6227763"/>
          <p14:tracePt t="71701" x="2894013" y="6227763"/>
          <p14:tracePt t="71717" x="2909888" y="6227763"/>
          <p14:tracePt t="71733" x="2917825" y="6227763"/>
          <p14:tracePt t="72262" x="2925763" y="6227763"/>
          <p14:tracePt t="72325" x="2933700" y="6227763"/>
          <p14:tracePt t="72342" x="2941638" y="6227763"/>
          <p14:tracePt t="72349" x="2949575" y="6227763"/>
          <p14:tracePt t="72365" x="2965450" y="6227763"/>
          <p14:tracePt t="72381" x="2973388" y="6227763"/>
          <p14:tracePt t="72389" x="2989263" y="6227763"/>
          <p14:tracePt t="72397" x="2997200" y="6227763"/>
          <p14:tracePt t="72405" x="3005138" y="6227763"/>
          <p14:tracePt t="72421" x="3013075" y="6227763"/>
          <p14:tracePt t="72437" x="3021013" y="6227763"/>
          <p14:tracePt t="72453" x="3028950" y="6227763"/>
          <p14:tracePt t="72469" x="3036888" y="6227763"/>
          <p14:tracePt t="74357" x="3044825" y="6227763"/>
          <p14:tracePt t="74373" x="3060700" y="6219825"/>
          <p14:tracePt t="74381" x="3068638" y="6219825"/>
          <p14:tracePt t="74389" x="3076575" y="6219825"/>
          <p14:tracePt t="74397" x="3092450" y="6211888"/>
          <p14:tracePt t="74405" x="3117850" y="6211888"/>
          <p14:tracePt t="74413" x="3133725" y="6203950"/>
          <p14:tracePt t="74421" x="3149600" y="6203950"/>
          <p14:tracePt t="74429" x="3181350" y="6196013"/>
          <p14:tracePt t="74437" x="3221038" y="6180138"/>
          <p14:tracePt t="74445" x="3260725" y="6164263"/>
          <p14:tracePt t="74453" x="3308350" y="6140450"/>
          <p14:tracePt t="74461" x="3379788" y="6124575"/>
          <p14:tracePt t="74469" x="3443288" y="6108700"/>
          <p14:tracePt t="74477" x="3508375" y="6084888"/>
          <p14:tracePt t="74485" x="3587750" y="6069013"/>
          <p14:tracePt t="74493" x="3659188" y="6045200"/>
          <p14:tracePt t="74501" x="3738563" y="6029325"/>
          <p14:tracePt t="74509" x="3802063" y="6013450"/>
          <p14:tracePt t="74517" x="3883025" y="6005513"/>
          <p14:tracePt t="74526" x="3938588" y="5995988"/>
          <p14:tracePt t="74533" x="3986213" y="5995988"/>
          <p14:tracePt t="74542" x="4025900" y="5988050"/>
          <p14:tracePt t="74549" x="4057650" y="5980113"/>
          <p14:tracePt t="74557" x="4081463" y="5972175"/>
          <p14:tracePt t="74565" x="4137025" y="5948363"/>
          <p14:tracePt t="74573" x="4192588" y="5924550"/>
          <p14:tracePt t="74581" x="4265613" y="5900738"/>
          <p14:tracePt t="74589" x="4337050" y="5876925"/>
          <p14:tracePt t="74597" x="4408488" y="5853113"/>
          <p14:tracePt t="74605" x="4464050" y="5837238"/>
          <p14:tracePt t="74613" x="4464050" y="5829300"/>
          <p14:tracePt t="74925" x="4479925" y="5845175"/>
          <p14:tracePt t="74933" x="4495800" y="5861050"/>
          <p14:tracePt t="74942" x="4527550" y="5884863"/>
          <p14:tracePt t="74949" x="4559300" y="5892800"/>
          <p14:tracePt t="74957" x="4624388" y="5900738"/>
          <p14:tracePt t="74965" x="4672013" y="5924550"/>
          <p14:tracePt t="74973" x="4759325" y="5948363"/>
          <p14:tracePt t="74981" x="4822825" y="5932488"/>
          <p14:tracePt t="74989" x="4943475" y="5884863"/>
          <p14:tracePt t="74997" x="5038725" y="5845175"/>
          <p14:tracePt t="75005" x="5141913" y="5821363"/>
          <p14:tracePt t="75013" x="5245100" y="5797550"/>
          <p14:tracePt t="75021" x="5341938" y="5757863"/>
          <p14:tracePt t="75029" x="5445125" y="5749925"/>
          <p14:tracePt t="75037" x="5556250" y="5726113"/>
          <p14:tracePt t="75045" x="5659438" y="5694363"/>
          <p14:tracePt t="75053" x="5772150" y="5670550"/>
          <p14:tracePt t="75061" x="5867400" y="5645150"/>
          <p14:tracePt t="75069" x="5962650" y="5613400"/>
          <p14:tracePt t="75077" x="6075363" y="5589588"/>
          <p14:tracePt t="75085" x="6170613" y="5573713"/>
          <p14:tracePt t="75093" x="6289675" y="5541963"/>
          <p14:tracePt t="75101" x="6402388" y="5502275"/>
          <p14:tracePt t="75109" x="6521450" y="5454650"/>
          <p14:tracePt t="75117" x="6656388" y="5414963"/>
          <p14:tracePt t="75125" x="6808788" y="5375275"/>
          <p14:tracePt t="75133" x="6959600" y="5319713"/>
          <p14:tracePt t="75142" x="7094538" y="5270500"/>
          <p14:tracePt t="75150" x="7246938" y="5230813"/>
          <p14:tracePt t="75157" x="7397750" y="5191125"/>
          <p14:tracePt t="75165" x="7558088" y="5135563"/>
          <p14:tracePt t="75173" x="7708900" y="5087938"/>
          <p14:tracePt t="75181" x="7885113" y="5040313"/>
          <p14:tracePt t="75189" x="8043863" y="4984750"/>
          <p14:tracePt t="75197" x="8194675" y="4927600"/>
          <p14:tracePt t="75205" x="8347075" y="4887913"/>
          <p14:tracePt t="75213" x="8505825" y="4840288"/>
          <p14:tracePt t="75221" x="8642350" y="4792663"/>
          <p14:tracePt t="75229" x="8753475" y="4752975"/>
          <p14:tracePt t="75237" x="8872538" y="4689475"/>
          <p14:tracePt t="75245" x="8959850" y="4657725"/>
          <p14:tracePt t="75253" x="9064625" y="461645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2894-60B2-4349-8487-FCB3BC8C22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0350" y="971550"/>
            <a:ext cx="7129487" cy="39600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속성 정의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속성의 명명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현업의 표준용어를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‘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수식어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필요시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)_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영역명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같이 명명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소유격 사용을 배제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약어 사용을 배제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핵심 단어로 구성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모델에서 유일한 속성 이름을 갖도록 명명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4756" name="슬라이드 번호 개체 틀 3">
            <a:extLst>
              <a:ext uri="{FF2B5EF4-FFF2-40B4-BE49-F238E27FC236}">
                <a16:creationId xmlns:a16="http://schemas.microsoft.com/office/drawing/2014/main" id="{6B5B3C0D-1C7E-404C-B16A-C8E1FABB5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11543F-F652-47B1-873F-CE99DA83BCD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7BC99E6-2814-4E14-8B08-654DEB3CD2C3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016"/>
    </mc:Choice>
    <mc:Fallback>
      <p:transition spd="slow" advTm="109016"/>
    </mc:Fallback>
  </mc:AlternateContent>
  <p:extLst>
    <p:ext uri="{3A86A75C-4F4B-4683-9AE1-C65F6400EC91}">
      <p14:laserTraceLst xmlns:p14="http://schemas.microsoft.com/office/powerpoint/2010/main">
        <p14:tracePtLst>
          <p14:tracePt t="666" x="8785225" y="3516313"/>
          <p14:tracePt t="673" x="8347075" y="3532188"/>
          <p14:tracePt t="682" x="7893050" y="3532188"/>
          <p14:tracePt t="689" x="7373938" y="3548063"/>
          <p14:tracePt t="697" x="6880225" y="3563938"/>
          <p14:tracePt t="705" x="6361113" y="3556000"/>
          <p14:tracePt t="713" x="5811838" y="3508375"/>
          <p14:tracePt t="722" x="5300663" y="3389313"/>
          <p14:tracePt t="729" x="4846638" y="3278188"/>
          <p14:tracePt t="737" x="4440238" y="3133725"/>
          <p14:tracePt t="746" x="4105275" y="2998788"/>
          <p14:tracePt t="754" x="3794125" y="2870200"/>
          <p14:tracePt t="761" x="3579813" y="2735263"/>
          <p14:tracePt t="769" x="3308350" y="2624138"/>
          <p14:tracePt t="778" x="3244850" y="2592388"/>
          <p14:tracePt t="1154" x="3244850" y="2600325"/>
          <p14:tracePt t="1161" x="3244850" y="2616200"/>
          <p14:tracePt t="1170" x="3244850" y="2647950"/>
          <p14:tracePt t="1177" x="3244850" y="2663825"/>
          <p14:tracePt t="1185" x="3244850" y="2671763"/>
          <p14:tracePt t="1193" x="3236913" y="2679700"/>
          <p14:tracePt t="1209" x="3228975" y="2679700"/>
          <p14:tracePt t="1226" x="3213100" y="2679700"/>
          <p14:tracePt t="1233" x="3205163" y="2679700"/>
          <p14:tracePt t="1242" x="3197225" y="2679700"/>
          <p14:tracePt t="1249" x="3189288" y="2679700"/>
          <p14:tracePt t="1266" x="3173413" y="2671763"/>
          <p14:tracePt t="1282" x="3165475" y="2655888"/>
          <p14:tracePt t="1289" x="3157538" y="2647950"/>
          <p14:tracePt t="1297" x="3133725" y="2624138"/>
          <p14:tracePt t="1305" x="3117850" y="2608263"/>
          <p14:tracePt t="1313" x="3092450" y="2592388"/>
          <p14:tracePt t="1321" x="3052763" y="2566988"/>
          <p14:tracePt t="1329" x="3013075" y="2535238"/>
          <p14:tracePt t="1337" x="2973388" y="2503488"/>
          <p14:tracePt t="1345" x="2941638" y="2471738"/>
          <p14:tracePt t="1353" x="2901950" y="2447925"/>
          <p14:tracePt t="1361" x="2862263" y="2416175"/>
          <p14:tracePt t="1369" x="2822575" y="2392363"/>
          <p14:tracePt t="1377" x="2790825" y="2360613"/>
          <p14:tracePt t="1385" x="2759075" y="2336800"/>
          <p14:tracePt t="1394" x="2717800" y="2312988"/>
          <p14:tracePt t="1402" x="2693988" y="2281238"/>
          <p14:tracePt t="1410" x="2662238" y="2257425"/>
          <p14:tracePt t="1418" x="2622550" y="2233613"/>
          <p14:tracePt t="1425" x="2598738" y="2200275"/>
          <p14:tracePt t="1434" x="2559050" y="2176463"/>
          <p14:tracePt t="1441" x="2519363" y="2144713"/>
          <p14:tracePt t="1449" x="2495550" y="2128838"/>
          <p14:tracePt t="1457" x="2455863" y="2097088"/>
          <p14:tracePt t="1465" x="2432050" y="2073275"/>
          <p14:tracePt t="1473" x="2400300" y="2057400"/>
          <p14:tracePt t="1482" x="2374900" y="2041525"/>
          <p14:tracePt t="1489" x="2351088" y="2025650"/>
          <p14:tracePt t="1498" x="2319338" y="2009775"/>
          <p14:tracePt t="1505" x="2303463" y="1993900"/>
          <p14:tracePt t="1513" x="2279650" y="1985963"/>
          <p14:tracePt t="1521" x="2255838" y="1978025"/>
          <p14:tracePt t="1529" x="2247900" y="1970088"/>
          <p14:tracePt t="1537" x="2232025" y="1962150"/>
          <p14:tracePt t="1545" x="2216150" y="1962150"/>
          <p14:tracePt t="1553" x="2200275" y="1946275"/>
          <p14:tracePt t="1561" x="2184400" y="1946275"/>
          <p14:tracePt t="1569" x="2176463" y="1946275"/>
          <p14:tracePt t="1577" x="2160588" y="1938338"/>
          <p14:tracePt t="1585" x="2152650" y="1938338"/>
          <p14:tracePt t="1593" x="2144713" y="1930400"/>
          <p14:tracePt t="1601" x="2128838" y="1930400"/>
          <p14:tracePt t="1610" x="2120900" y="1930400"/>
          <p14:tracePt t="1617" x="2120900" y="1922463"/>
          <p14:tracePt t="1625" x="2105025" y="1922463"/>
          <p14:tracePt t="1634" x="2105025" y="1914525"/>
          <p14:tracePt t="1649" x="2097088" y="1914525"/>
          <p14:tracePt t="1802" x="2097088" y="1906588"/>
          <p14:tracePt t="1817" x="2097088" y="1898650"/>
          <p14:tracePt t="1825" x="2112963" y="1898650"/>
          <p14:tracePt t="1841" x="2120900" y="1890713"/>
          <p14:tracePt t="1849" x="2136775" y="1881188"/>
          <p14:tracePt t="1865" x="2152650" y="1873250"/>
          <p14:tracePt t="1873" x="2152650" y="1865313"/>
          <p14:tracePt t="1883" x="2160588" y="1865313"/>
          <p14:tracePt t="1889" x="2168525" y="1865313"/>
          <p14:tracePt t="1897" x="2176463" y="1865313"/>
          <p14:tracePt t="1905" x="2184400" y="1865313"/>
          <p14:tracePt t="1922" x="2200275" y="1857375"/>
          <p14:tracePt t="1929" x="2208213" y="1857375"/>
          <p14:tracePt t="1937" x="2216150" y="1857375"/>
          <p14:tracePt t="1945" x="2224088" y="1857375"/>
          <p14:tracePt t="1954" x="2239963" y="1857375"/>
          <p14:tracePt t="1961" x="2247900" y="1857375"/>
          <p14:tracePt t="1969" x="2255838" y="1857375"/>
          <p14:tracePt t="1978" x="2263775" y="1857375"/>
          <p14:tracePt t="1985" x="2271713" y="1857375"/>
          <p14:tracePt t="1994" x="2279650" y="1857375"/>
          <p14:tracePt t="2010" x="2287588" y="1857375"/>
          <p14:tracePt t="2026" x="2295525" y="1857375"/>
          <p14:tracePt t="2042" x="2311400" y="1857375"/>
          <p14:tracePt t="2058" x="2319338" y="1857375"/>
          <p14:tracePt t="2066" x="2327275" y="1857375"/>
          <p14:tracePt t="2073" x="2335213" y="1857375"/>
          <p14:tracePt t="2083" x="2343150" y="1857375"/>
          <p14:tracePt t="2089" x="2359025" y="1857375"/>
          <p14:tracePt t="2106" x="2374900" y="1857375"/>
          <p14:tracePt t="2114" x="2384425" y="1857375"/>
          <p14:tracePt t="2130" x="2392363" y="1857375"/>
          <p14:tracePt t="2137" x="2400300" y="1857375"/>
          <p14:tracePt t="2145" x="2408238" y="1857375"/>
          <p14:tracePt t="2154" x="2416175" y="1857375"/>
          <p14:tracePt t="2169" x="2432050" y="1857375"/>
          <p14:tracePt t="2177" x="2439988" y="1857375"/>
          <p14:tracePt t="2185" x="2455863" y="1857375"/>
          <p14:tracePt t="2193" x="2479675" y="1857375"/>
          <p14:tracePt t="2202" x="2495550" y="1857375"/>
          <p14:tracePt t="2209" x="2519363" y="1857375"/>
          <p14:tracePt t="2217" x="2551113" y="1857375"/>
          <p14:tracePt t="2225" x="2574925" y="1857375"/>
          <p14:tracePt t="2233" x="2598738" y="1857375"/>
          <p14:tracePt t="2241" x="2630488" y="1857375"/>
          <p14:tracePt t="2249" x="2654300" y="1857375"/>
          <p14:tracePt t="2257" x="2678113" y="1857375"/>
          <p14:tracePt t="2265" x="2701925" y="1857375"/>
          <p14:tracePt t="2274" x="2717800" y="1857375"/>
          <p14:tracePt t="2282" x="2741613" y="1857375"/>
          <p14:tracePt t="2290" x="2759075" y="1857375"/>
          <p14:tracePt t="2298" x="2782888" y="1857375"/>
          <p14:tracePt t="2305" x="2798763" y="1857375"/>
          <p14:tracePt t="2314" x="2814638" y="1857375"/>
          <p14:tracePt t="2321" x="2830513" y="1857375"/>
          <p14:tracePt t="2329" x="2846388" y="1857375"/>
          <p14:tracePt t="2337" x="2862263" y="1857375"/>
          <p14:tracePt t="2345" x="2878138" y="1857375"/>
          <p14:tracePt t="2353" x="2886075" y="1857375"/>
          <p14:tracePt t="2361" x="2901950" y="1857375"/>
          <p14:tracePt t="2370" x="2909888" y="1857375"/>
          <p14:tracePt t="2378" x="2925763" y="1857375"/>
          <p14:tracePt t="2394" x="2933700" y="1857375"/>
          <p14:tracePt t="2401" x="2949575" y="1857375"/>
          <p14:tracePt t="2417" x="2957513" y="1857375"/>
          <p14:tracePt t="2441" x="2965450" y="1857375"/>
          <p14:tracePt t="2466" x="2973388" y="1857375"/>
          <p14:tracePt t="2498" x="2981325" y="1857375"/>
          <p14:tracePt t="3970" x="2973388" y="1857375"/>
          <p14:tracePt t="5170" x="2973388" y="1865313"/>
          <p14:tracePt t="5185" x="2973388" y="1873250"/>
          <p14:tracePt t="5194" x="2973388" y="1898650"/>
          <p14:tracePt t="5201" x="2973388" y="1906588"/>
          <p14:tracePt t="5210" x="2973388" y="1930400"/>
          <p14:tracePt t="5217" x="2973388" y="1938338"/>
          <p14:tracePt t="5226" x="2973388" y="1954213"/>
          <p14:tracePt t="5233" x="2973388" y="1978025"/>
          <p14:tracePt t="5241" x="2973388" y="2001838"/>
          <p14:tracePt t="5249" x="2989263" y="2025650"/>
          <p14:tracePt t="5257" x="2997200" y="2041525"/>
          <p14:tracePt t="5265" x="3005138" y="2057400"/>
          <p14:tracePt t="5274" x="3013075" y="2065338"/>
          <p14:tracePt t="5282" x="3021013" y="2089150"/>
          <p14:tracePt t="5289" x="3028950" y="2097088"/>
          <p14:tracePt t="5297" x="3036888" y="2112963"/>
          <p14:tracePt t="5305" x="3036888" y="2120900"/>
          <p14:tracePt t="5313" x="3044825" y="2136775"/>
          <p14:tracePt t="5329" x="3044825" y="2144713"/>
          <p14:tracePt t="5337" x="3052763" y="2152650"/>
          <p14:tracePt t="5345" x="3052763" y="2160588"/>
          <p14:tracePt t="5361" x="3052763" y="2184400"/>
          <p14:tracePt t="5369" x="3052763" y="2192338"/>
          <p14:tracePt t="5377" x="3052763" y="2200275"/>
          <p14:tracePt t="5385" x="3052763" y="2208213"/>
          <p14:tracePt t="5394" x="3052763" y="2224088"/>
          <p14:tracePt t="5417" x="3052763" y="2241550"/>
          <p14:tracePt t="5433" x="3052763" y="2249488"/>
          <p14:tracePt t="5449" x="3052763" y="2257425"/>
          <p14:tracePt t="5465" x="3044825" y="2265363"/>
          <p14:tracePt t="5482" x="3044825" y="2273300"/>
          <p14:tracePt t="5497" x="3044825" y="2281238"/>
          <p14:tracePt t="5514" x="3044825" y="2289175"/>
          <p14:tracePt t="5538" x="3044825" y="2297113"/>
          <p14:tracePt t="5545" x="3036888" y="2305050"/>
          <p14:tracePt t="5562" x="3036888" y="2312988"/>
          <p14:tracePt t="5577" x="3036888" y="2320925"/>
          <p14:tracePt t="5593" x="3036888" y="2328863"/>
          <p14:tracePt t="5609" x="3036888" y="2344738"/>
          <p14:tracePt t="5633" x="3036888" y="2352675"/>
          <p14:tracePt t="5674" x="3036888" y="2360613"/>
          <p14:tracePt t="5682" x="3036888" y="2368550"/>
          <p14:tracePt t="5729" x="3044825" y="2376488"/>
          <p14:tracePt t="5754" x="3052763" y="2376488"/>
          <p14:tracePt t="5786" x="3052763" y="2384425"/>
          <p14:tracePt t="5962" x="3044825" y="2392363"/>
          <p14:tracePt t="5978" x="3036888" y="2392363"/>
          <p14:tracePt t="5985" x="3036888" y="2400300"/>
          <p14:tracePt t="5994" x="3028950" y="2400300"/>
          <p14:tracePt t="6001" x="3021013" y="2400300"/>
          <p14:tracePt t="6018" x="3013075" y="2408238"/>
          <p14:tracePt t="6026" x="3005138" y="2408238"/>
          <p14:tracePt t="6033" x="2997200" y="2408238"/>
          <p14:tracePt t="6049" x="2989263" y="2408238"/>
          <p14:tracePt t="6058" x="2989263" y="2416175"/>
          <p14:tracePt t="6066" x="2981325" y="2416175"/>
          <p14:tracePt t="6082" x="2973388" y="2416175"/>
          <p14:tracePt t="6114" x="2965450" y="2416175"/>
          <p14:tracePt t="6193" x="2965450" y="2424113"/>
          <p14:tracePt t="6386" x="2973388" y="2424113"/>
          <p14:tracePt t="6410" x="2981325" y="2424113"/>
          <p14:tracePt t="6434" x="2989263" y="2424113"/>
          <p14:tracePt t="6442" x="2997200" y="2424113"/>
          <p14:tracePt t="6458" x="3005138" y="2424113"/>
          <p14:tracePt t="6466" x="3013075" y="2432050"/>
          <p14:tracePt t="6482" x="3028950" y="2432050"/>
          <p14:tracePt t="6489" x="3036888" y="2432050"/>
          <p14:tracePt t="6506" x="3052763" y="2432050"/>
          <p14:tracePt t="6513" x="3060700" y="2432050"/>
          <p14:tracePt t="6521" x="3068638" y="2432050"/>
          <p14:tracePt t="6529" x="3076575" y="2432050"/>
          <p14:tracePt t="6538" x="3084513" y="2432050"/>
          <p14:tracePt t="6545" x="3092450" y="2432050"/>
          <p14:tracePt t="6553" x="3100388" y="2432050"/>
          <p14:tracePt t="6561" x="3109913" y="2432050"/>
          <p14:tracePt t="6570" x="3117850" y="2432050"/>
          <p14:tracePt t="6577" x="3133725" y="2432050"/>
          <p14:tracePt t="6585" x="3149600" y="2432050"/>
          <p14:tracePt t="6594" x="3165475" y="2432050"/>
          <p14:tracePt t="6601" x="3181350" y="2432050"/>
          <p14:tracePt t="6609" x="3189288" y="2432050"/>
          <p14:tracePt t="6617" x="3213100" y="2432050"/>
          <p14:tracePt t="6625" x="3236913" y="2432050"/>
          <p14:tracePt t="6633" x="3260725" y="2432050"/>
          <p14:tracePt t="6641" x="3284538" y="2432050"/>
          <p14:tracePt t="6649" x="3300413" y="2432050"/>
          <p14:tracePt t="6658" x="3324225" y="2439988"/>
          <p14:tracePt t="6666" x="3348038" y="2439988"/>
          <p14:tracePt t="6673" x="3371850" y="2439988"/>
          <p14:tracePt t="6682" x="3387725" y="2447925"/>
          <p14:tracePt t="6689" x="3403600" y="2447925"/>
          <p14:tracePt t="6697" x="3411538" y="2447925"/>
          <p14:tracePt t="6706" x="3427413" y="2447925"/>
          <p14:tracePt t="6713" x="3435350" y="2447925"/>
          <p14:tracePt t="6721" x="3443288" y="2447925"/>
          <p14:tracePt t="6729" x="3459163" y="2447925"/>
          <p14:tracePt t="6737" x="3467100" y="2447925"/>
          <p14:tracePt t="6745" x="3476625" y="2447925"/>
          <p14:tracePt t="6753" x="3484563" y="2447925"/>
          <p14:tracePt t="6761" x="3500438" y="2447925"/>
          <p14:tracePt t="6769" x="3516313" y="2447925"/>
          <p14:tracePt t="6785" x="3532188" y="2447925"/>
          <p14:tracePt t="6794" x="3540125" y="2447925"/>
          <p14:tracePt t="6801" x="3548063" y="2447925"/>
          <p14:tracePt t="6809" x="3563938" y="2447925"/>
          <p14:tracePt t="6817" x="3579813" y="2447925"/>
          <p14:tracePt t="6825" x="3587750" y="2439988"/>
          <p14:tracePt t="6833" x="3595688" y="2439988"/>
          <p14:tracePt t="6841" x="3611563" y="2439988"/>
          <p14:tracePt t="6849" x="3619500" y="2439988"/>
          <p14:tracePt t="6858" x="3627438" y="2439988"/>
          <p14:tracePt t="6866" x="3643313" y="2439988"/>
          <p14:tracePt t="6874" x="3651250" y="2439988"/>
          <p14:tracePt t="6882" x="3667125" y="2439988"/>
          <p14:tracePt t="6889" x="3675063" y="2439988"/>
          <p14:tracePt t="6897" x="3683000" y="2439988"/>
          <p14:tracePt t="6906" x="3706813" y="2439988"/>
          <p14:tracePt t="6913" x="3714750" y="2439988"/>
          <p14:tracePt t="6922" x="3730625" y="2439988"/>
          <p14:tracePt t="6929" x="3738563" y="2439988"/>
          <p14:tracePt t="6938" x="3754438" y="2439988"/>
          <p14:tracePt t="6945" x="3762375" y="2439988"/>
          <p14:tracePt t="6961" x="3770313" y="2439988"/>
          <p14:tracePt t="6969" x="3778250" y="2439988"/>
          <p14:tracePt t="7737" x="3778250" y="2432050"/>
          <p14:tracePt t="8154" x="3786188" y="2432050"/>
          <p14:tracePt t="8217" x="3786188" y="2424113"/>
          <p14:tracePt t="8250" x="3786188" y="2416175"/>
          <p14:tracePt t="8257" x="3794125" y="2416175"/>
          <p14:tracePt t="8290" x="3802063" y="2416175"/>
          <p14:tracePt t="8737" x="3802063" y="2408238"/>
          <p14:tracePt t="8914" x="3794125" y="2400300"/>
          <p14:tracePt t="8937" x="3786188" y="2400300"/>
          <p14:tracePt t="9138" x="3786188" y="2392363"/>
          <p14:tracePt t="9178" x="3778250" y="2392363"/>
          <p14:tracePt t="9234" x="3770313" y="2392363"/>
          <p14:tracePt t="9241" x="3754438" y="2392363"/>
          <p14:tracePt t="9249" x="3738563" y="2392363"/>
          <p14:tracePt t="9257" x="3730625" y="2384425"/>
          <p14:tracePt t="9266" x="3722688" y="2376488"/>
          <p14:tracePt t="9273" x="3706813" y="2376488"/>
          <p14:tracePt t="9282" x="3698875" y="2368550"/>
          <p14:tracePt t="9290" x="3675063" y="2360613"/>
          <p14:tracePt t="9297" x="3659188" y="2360613"/>
          <p14:tracePt t="9305" x="3635375" y="2360613"/>
          <p14:tracePt t="9314" x="3611563" y="2360613"/>
          <p14:tracePt t="9322" x="3595688" y="2360613"/>
          <p14:tracePt t="9329" x="3579813" y="2360613"/>
          <p14:tracePt t="9354" x="3571875" y="2360613"/>
          <p14:tracePt t="9369" x="3563938" y="2360613"/>
          <p14:tracePt t="35802" x="3563938" y="2384425"/>
          <p14:tracePt t="35809" x="3563938" y="2439988"/>
          <p14:tracePt t="35817" x="3579813" y="2503488"/>
          <p14:tracePt t="35826" x="3579813" y="2584450"/>
          <p14:tracePt t="35833" x="3579813" y="2647950"/>
          <p14:tracePt t="35841" x="3556000" y="2695575"/>
          <p14:tracePt t="35849" x="3524250" y="2743200"/>
          <p14:tracePt t="35857" x="3484563" y="2782888"/>
          <p14:tracePt t="35865" x="3451225" y="2798763"/>
          <p14:tracePt t="35873" x="3411538" y="2822575"/>
          <p14:tracePt t="35881" x="3387725" y="2838450"/>
          <p14:tracePt t="35889" x="3371850" y="2838450"/>
          <p14:tracePt t="35897" x="3363913" y="2838450"/>
          <p14:tracePt t="36042" x="3355975" y="2838450"/>
          <p14:tracePt t="36049" x="3348038" y="2854325"/>
          <p14:tracePt t="36057" x="3340100" y="2886075"/>
          <p14:tracePt t="36065" x="3308350" y="2909888"/>
          <p14:tracePt t="36073" x="3268663" y="2951163"/>
          <p14:tracePt t="36081" x="3228975" y="3006725"/>
          <p14:tracePt t="36131" x="2759075" y="3262313"/>
          <p14:tracePt t="36137" x="2693988" y="3270250"/>
          <p14:tracePt t="36145" x="2662238" y="3278188"/>
          <p14:tracePt t="36153" x="2622550" y="3286125"/>
          <p14:tracePt t="36161" x="2614613" y="3286125"/>
          <p14:tracePt t="36177" x="2614613" y="3294063"/>
          <p14:tracePt t="36297" x="2622550" y="3294063"/>
          <p14:tracePt t="36305" x="2630488" y="3309938"/>
          <p14:tracePt t="36314" x="2638425" y="3309938"/>
          <p14:tracePt t="36321" x="2654300" y="3317875"/>
          <p14:tracePt t="36329" x="2670175" y="3317875"/>
          <p14:tracePt t="36345" x="2686050" y="3325813"/>
          <p14:tracePt t="36353" x="2686050" y="3333750"/>
          <p14:tracePt t="36361" x="2686050" y="3349625"/>
          <p14:tracePt t="36369" x="2693988" y="3365500"/>
          <p14:tracePt t="36377" x="2693988" y="3381375"/>
          <p14:tracePt t="36385" x="2693988" y="3405188"/>
          <p14:tracePt t="36393" x="2693988" y="3436938"/>
          <p14:tracePt t="36401" x="2693988" y="3460750"/>
          <p14:tracePt t="36409" x="2686050" y="3492500"/>
          <p14:tracePt t="36417" x="2686050" y="3516313"/>
          <p14:tracePt t="36425" x="2670175" y="3548063"/>
          <p14:tracePt t="36433" x="2662238" y="3571875"/>
          <p14:tracePt t="36441" x="2654300" y="3587750"/>
          <p14:tracePt t="36449" x="2646363" y="3613150"/>
          <p14:tracePt t="36457" x="2630488" y="3629025"/>
          <p14:tracePt t="36465" x="2622550" y="3652838"/>
          <p14:tracePt t="36473" x="2614613" y="3652838"/>
          <p14:tracePt t="36481" x="2614613" y="3660775"/>
          <p14:tracePt t="36554" x="2614613" y="3652838"/>
          <p14:tracePt t="36569" x="2614613" y="3644900"/>
          <p14:tracePt t="36577" x="2614613" y="3636963"/>
          <p14:tracePt t="36585" x="2622550" y="3636963"/>
          <p14:tracePt t="36593" x="2630488" y="3629025"/>
          <p14:tracePt t="36609" x="2638425" y="3621088"/>
          <p14:tracePt t="36617" x="2638425" y="3613150"/>
          <p14:tracePt t="36625" x="2646363" y="3613150"/>
          <p14:tracePt t="36633" x="2654300" y="3605213"/>
          <p14:tracePt t="36641" x="2662238" y="3605213"/>
          <p14:tracePt t="36649" x="2678113" y="3595688"/>
          <p14:tracePt t="36657" x="2686050" y="3587750"/>
          <p14:tracePt t="36665" x="2701925" y="3587750"/>
          <p14:tracePt t="36673" x="2709863" y="3579813"/>
          <p14:tracePt t="36689" x="2717800" y="3571875"/>
          <p14:tracePt t="36697" x="2725738" y="3571875"/>
          <p14:tracePt t="36737" x="2725738" y="3563938"/>
          <p14:tracePt t="36745" x="2733675" y="3556000"/>
          <p14:tracePt t="36753" x="2741613" y="3556000"/>
          <p14:tracePt t="36761" x="2751138" y="3556000"/>
          <p14:tracePt t="36769" x="2767013" y="3548063"/>
          <p14:tracePt t="36777" x="2774950" y="3540125"/>
          <p14:tracePt t="36785" x="2782888" y="3524250"/>
          <p14:tracePt t="36793" x="2798763" y="3524250"/>
          <p14:tracePt t="36801" x="2806700" y="3508375"/>
          <p14:tracePt t="36809" x="2822575" y="3492500"/>
          <p14:tracePt t="36817" x="2830513" y="3484563"/>
          <p14:tracePt t="36825" x="2838450" y="3484563"/>
          <p14:tracePt t="36833" x="2838450" y="3476625"/>
          <p14:tracePt t="36841" x="2846388" y="3476625"/>
          <p14:tracePt t="36857" x="2854325" y="3468688"/>
          <p14:tracePt t="36865" x="2862263" y="3468688"/>
          <p14:tracePt t="36873" x="2870200" y="3460750"/>
          <p14:tracePt t="36889" x="2886075" y="3460750"/>
          <p14:tracePt t="36897" x="2894013" y="3452813"/>
          <p14:tracePt t="36929" x="2901950" y="3452813"/>
          <p14:tracePt t="37025" x="2909888" y="3452813"/>
          <p14:tracePt t="37049" x="2917825" y="3444875"/>
          <p14:tracePt t="37097" x="2925763" y="3444875"/>
          <p14:tracePt t="37121" x="2933700" y="3444875"/>
          <p14:tracePt t="37129" x="2941638" y="3436938"/>
          <p14:tracePt t="37137" x="2941638" y="3429000"/>
          <p14:tracePt t="37146" x="2949575" y="3429000"/>
          <p14:tracePt t="37241" x="2957513" y="3429000"/>
          <p14:tracePt t="37289" x="2965450" y="3429000"/>
          <p14:tracePt t="37305" x="2973388" y="3429000"/>
          <p14:tracePt t="37337" x="2981325" y="3421063"/>
          <p14:tracePt t="37353" x="2989263" y="3421063"/>
          <p14:tracePt t="37369" x="2997200" y="3421063"/>
          <p14:tracePt t="37385" x="3005138" y="3413125"/>
          <p14:tracePt t="37401" x="3013075" y="3413125"/>
          <p14:tracePt t="37409" x="3013075" y="3405188"/>
          <p14:tracePt t="37433" x="3013075" y="3397250"/>
          <p14:tracePt t="37441" x="3021013" y="3397250"/>
          <p14:tracePt t="37474" x="3028950" y="3397250"/>
          <p14:tracePt t="37497" x="3044825" y="3397250"/>
          <p14:tracePt t="37505" x="3044825" y="3389313"/>
          <p14:tracePt t="37521" x="3052763" y="3389313"/>
          <p14:tracePt t="37529" x="3060700" y="3389313"/>
          <p14:tracePt t="37537" x="3068638" y="3389313"/>
          <p14:tracePt t="37545" x="3076575" y="3389313"/>
          <p14:tracePt t="37553" x="3084513" y="3389313"/>
          <p14:tracePt t="37561" x="3100388" y="3381375"/>
          <p14:tracePt t="37577" x="3109913" y="3373438"/>
          <p14:tracePt t="37585" x="3117850" y="3373438"/>
          <p14:tracePt t="38481" x="3109913" y="3373438"/>
          <p14:tracePt t="38601" x="3100388" y="3373438"/>
          <p14:tracePt t="43969" x="3100388" y="3365500"/>
          <p14:tracePt t="44065" x="3092450" y="3365500"/>
          <p14:tracePt t="44081" x="3076575" y="3365500"/>
          <p14:tracePt t="44097" x="3068638" y="3365500"/>
          <p14:tracePt t="44145" x="3060700" y="3365500"/>
          <p14:tracePt t="44161" x="3060700" y="3373438"/>
          <p14:tracePt t="44169" x="3044825" y="3381375"/>
          <p14:tracePt t="44177" x="3028950" y="3389313"/>
          <p14:tracePt t="44185" x="3021013" y="3397250"/>
          <p14:tracePt t="44193" x="3021013" y="3405188"/>
          <p14:tracePt t="44201" x="3013075" y="3421063"/>
          <p14:tracePt t="44209" x="3013075" y="3429000"/>
          <p14:tracePt t="44217" x="3005138" y="3444875"/>
          <p14:tracePt t="44225" x="2989263" y="3460750"/>
          <p14:tracePt t="44233" x="2973388" y="3468688"/>
          <p14:tracePt t="44241" x="2957513" y="3468688"/>
          <p14:tracePt t="44249" x="2933700" y="3460750"/>
          <p14:tracePt t="44257" x="2901950" y="3429000"/>
          <p14:tracePt t="44265" x="2878138" y="3413125"/>
          <p14:tracePt t="44273" x="2854325" y="3381375"/>
          <p14:tracePt t="44281" x="2846388" y="3373438"/>
          <p14:tracePt t="44289" x="2846388" y="3357563"/>
          <p14:tracePt t="44297" x="2838450" y="3341688"/>
          <p14:tracePt t="44305" x="2838450" y="3302000"/>
          <p14:tracePt t="44314" x="2838450" y="3278188"/>
          <p14:tracePt t="44497" x="2806700" y="3278188"/>
          <p14:tracePt t="44505" x="2759075" y="3286125"/>
          <p14:tracePt t="44513" x="2741613" y="3309938"/>
          <p14:tracePt t="44521" x="2709863" y="3325813"/>
          <p14:tracePt t="44529" x="2709863" y="3341688"/>
          <p14:tracePt t="44537" x="2693988" y="3357563"/>
          <p14:tracePt t="44553" x="2686050" y="3357563"/>
          <p14:tracePt t="44577" x="2670175" y="3357563"/>
          <p14:tracePt t="44585" x="2670175" y="3365500"/>
          <p14:tracePt t="44593" x="2662238" y="3365500"/>
          <p14:tracePt t="44601" x="2662238" y="3373438"/>
          <p14:tracePt t="44609" x="2646363" y="3373438"/>
          <p14:tracePt t="44617" x="2638425" y="3389313"/>
          <p14:tracePt t="44625" x="2614613" y="3421063"/>
          <p14:tracePt t="44633" x="2606675" y="3436938"/>
          <p14:tracePt t="44641" x="2582863" y="3476625"/>
          <p14:tracePt t="44649" x="2582863" y="3484563"/>
          <p14:tracePt t="44697" x="2574925" y="3484563"/>
          <p14:tracePt t="44705" x="2574925" y="3492500"/>
          <p14:tracePt t="44729" x="2559050" y="3500438"/>
          <p14:tracePt t="44737" x="2559050" y="3508375"/>
          <p14:tracePt t="44745" x="2559050" y="3516313"/>
          <p14:tracePt t="44753" x="2551113" y="3532188"/>
          <p14:tracePt t="44769" x="2543175" y="3540125"/>
          <p14:tracePt t="44777" x="2543175" y="3548063"/>
          <p14:tracePt t="44785" x="2535238" y="3556000"/>
          <p14:tracePt t="44793" x="2527300" y="3571875"/>
          <p14:tracePt t="44801" x="2519363" y="3579813"/>
          <p14:tracePt t="44809" x="2511425" y="3587750"/>
          <p14:tracePt t="44817" x="2503488" y="3613150"/>
          <p14:tracePt t="44825" x="2503488" y="3636963"/>
          <p14:tracePt t="44834" x="2479675" y="3636963"/>
          <p14:tracePt t="44841" x="2463800" y="3660775"/>
          <p14:tracePt t="44849" x="2439988" y="3684588"/>
          <p14:tracePt t="44857" x="2424113" y="3692525"/>
          <p14:tracePt t="44865" x="2384425" y="3716338"/>
          <p14:tracePt t="44873" x="2359025" y="3748088"/>
          <p14:tracePt t="44881" x="2335213" y="3756025"/>
          <p14:tracePt t="44889" x="2303463" y="3779838"/>
          <p14:tracePt t="44898" x="2279650" y="3795713"/>
          <p14:tracePt t="44905" x="2247900" y="3819525"/>
          <p14:tracePt t="44914" x="2216150" y="3835400"/>
          <p14:tracePt t="44921" x="2192338" y="3843338"/>
          <p14:tracePt t="44929" x="2160588" y="3859213"/>
          <p14:tracePt t="44937" x="2144713" y="3867150"/>
          <p14:tracePt t="44945" x="2120900" y="3883025"/>
          <p14:tracePt t="44953" x="2097088" y="3898900"/>
          <p14:tracePt t="44961" x="2081213" y="3898900"/>
          <p14:tracePt t="44969" x="2065338" y="3906838"/>
          <p14:tracePt t="44977" x="2049463" y="3914775"/>
          <p14:tracePt t="44985" x="2041525" y="3914775"/>
          <p14:tracePt t="44993" x="2017713" y="3914775"/>
          <p14:tracePt t="45001" x="2008188" y="3914775"/>
          <p14:tracePt t="45009" x="1992313" y="3922713"/>
          <p14:tracePt t="45017" x="1984375" y="3922713"/>
          <p14:tracePt t="45025" x="1968500" y="3922713"/>
          <p14:tracePt t="45033" x="1960563" y="3922713"/>
          <p14:tracePt t="45041" x="1952625" y="3922713"/>
          <p14:tracePt t="45049" x="1944688" y="3922713"/>
          <p14:tracePt t="45057" x="1936750" y="3922713"/>
          <p14:tracePt t="45065" x="1928813" y="3922713"/>
          <p14:tracePt t="45073" x="1920875" y="3922713"/>
          <p14:tracePt t="45089" x="1905000" y="3922713"/>
          <p14:tracePt t="45114" x="1881188" y="3922713"/>
          <p14:tracePt t="45130" x="1865313" y="3922713"/>
          <p14:tracePt t="45137" x="1857375" y="3922713"/>
          <p14:tracePt t="45145" x="1841500" y="3922713"/>
          <p14:tracePt t="45161" x="1825625" y="3922713"/>
          <p14:tracePt t="45169" x="1809750" y="3914775"/>
          <p14:tracePt t="45178" x="1801813" y="3914775"/>
          <p14:tracePt t="45185" x="1793875" y="3914775"/>
          <p14:tracePt t="45193" x="1778000" y="3914775"/>
          <p14:tracePt t="45201" x="1762125" y="3914775"/>
          <p14:tracePt t="45209" x="1754188" y="3914775"/>
          <p14:tracePt t="45217" x="1738313" y="3906838"/>
          <p14:tracePt t="45225" x="1714500" y="3906838"/>
          <p14:tracePt t="45233" x="1698625" y="3906838"/>
          <p14:tracePt t="45241" x="1682750" y="3906838"/>
          <p14:tracePt t="45249" x="1658938" y="3906838"/>
          <p14:tracePt t="45257" x="1633538" y="3906838"/>
          <p14:tracePt t="45265" x="1601788" y="3906838"/>
          <p14:tracePt t="45273" x="1577975" y="3906838"/>
          <p14:tracePt t="45281" x="1554163" y="3906838"/>
          <p14:tracePt t="45289" x="1530350" y="3906838"/>
          <p14:tracePt t="45297" x="1506538" y="3906838"/>
          <p14:tracePt t="45305" x="1490663" y="3898900"/>
          <p14:tracePt t="45314" x="1466850" y="3898900"/>
          <p14:tracePt t="45321" x="1450975" y="3898900"/>
          <p14:tracePt t="45330" x="1435100" y="3890963"/>
          <p14:tracePt t="45337" x="1419225" y="3890963"/>
          <p14:tracePt t="45345" x="1403350" y="3890963"/>
          <p14:tracePt t="45353" x="1387475" y="3890963"/>
          <p14:tracePt t="45361" x="1371600" y="3890963"/>
          <p14:tracePt t="45369" x="1363663" y="3890963"/>
          <p14:tracePt t="45377" x="1347788" y="3883025"/>
          <p14:tracePt t="45385" x="1331913" y="3883025"/>
          <p14:tracePt t="45393" x="1331913" y="3875088"/>
          <p14:tracePt t="45401" x="1316038" y="3875088"/>
          <p14:tracePt t="45417" x="1308100" y="3875088"/>
          <p14:tracePt t="45433" x="1300163" y="3867150"/>
          <p14:tracePt t="45674" x="1308100" y="3859213"/>
          <p14:tracePt t="45681" x="1308100" y="3851275"/>
          <p14:tracePt t="45689" x="1316038" y="3851275"/>
          <p14:tracePt t="45697" x="1323975" y="3851275"/>
          <p14:tracePt t="45706" x="1331913" y="3843338"/>
          <p14:tracePt t="45714" x="1339850" y="3843338"/>
          <p14:tracePt t="45721" x="1347788" y="3843338"/>
          <p14:tracePt t="45729" x="1347788" y="3835400"/>
          <p14:tracePt t="45737" x="1355725" y="3835400"/>
          <p14:tracePt t="45753" x="1371600" y="3835400"/>
          <p14:tracePt t="45769" x="1379538" y="3835400"/>
          <p14:tracePt t="45777" x="1379538" y="3827463"/>
          <p14:tracePt t="45785" x="1387475" y="3827463"/>
          <p14:tracePt t="45793" x="1395413" y="3819525"/>
          <p14:tracePt t="45801" x="1403350" y="3819525"/>
          <p14:tracePt t="45817" x="1411288" y="3819525"/>
          <p14:tracePt t="45825" x="1435100" y="3819525"/>
          <p14:tracePt t="45833" x="1443038" y="3819525"/>
          <p14:tracePt t="45841" x="1450975" y="3819525"/>
          <p14:tracePt t="45849" x="1466850" y="3819525"/>
          <p14:tracePt t="45859" x="1482725" y="3819525"/>
          <p14:tracePt t="45873" x="1490663" y="3819525"/>
          <p14:tracePt t="45881" x="1498600" y="3819525"/>
          <p14:tracePt t="45897" x="1514475" y="3819525"/>
          <p14:tracePt t="45913" x="1522413" y="3819525"/>
          <p14:tracePt t="45929" x="1538288" y="3819525"/>
          <p14:tracePt t="45945" x="1546225" y="3819525"/>
          <p14:tracePt t="45953" x="1562100" y="3819525"/>
          <p14:tracePt t="45961" x="1570038" y="3819525"/>
          <p14:tracePt t="45969" x="1577975" y="3819525"/>
          <p14:tracePt t="45977" x="1593850" y="3819525"/>
          <p14:tracePt t="45985" x="1609725" y="3819525"/>
          <p14:tracePt t="45993" x="1617663" y="3819525"/>
          <p14:tracePt t="46001" x="1641475" y="3811588"/>
          <p14:tracePt t="46009" x="1651000" y="3811588"/>
          <p14:tracePt t="46017" x="1674813" y="3811588"/>
          <p14:tracePt t="46025" x="1690688" y="3811588"/>
          <p14:tracePt t="46033" x="1714500" y="3811588"/>
          <p14:tracePt t="46041" x="1730375" y="3811588"/>
          <p14:tracePt t="46049" x="1746250" y="3811588"/>
          <p14:tracePt t="46057" x="1762125" y="3811588"/>
          <p14:tracePt t="46065" x="1770063" y="3811588"/>
          <p14:tracePt t="46073" x="1785938" y="3811588"/>
          <p14:tracePt t="46081" x="1793875" y="3811588"/>
          <p14:tracePt t="46097" x="1801813" y="3811588"/>
          <p14:tracePt t="46114" x="1809750" y="3811588"/>
          <p14:tracePt t="46137" x="1817688" y="3811588"/>
          <p14:tracePt t="46145" x="1825625" y="3811588"/>
          <p14:tracePt t="46161" x="1841500" y="3811588"/>
          <p14:tracePt t="46169" x="1841500" y="3819525"/>
          <p14:tracePt t="46177" x="1849438" y="3819525"/>
          <p14:tracePt t="46185" x="1873250" y="3819525"/>
          <p14:tracePt t="46193" x="1881188" y="3819525"/>
          <p14:tracePt t="46201" x="1897063" y="3819525"/>
          <p14:tracePt t="46209" x="1905000" y="3827463"/>
          <p14:tracePt t="46217" x="1928813" y="3827463"/>
          <p14:tracePt t="46225" x="1936750" y="3827463"/>
          <p14:tracePt t="46233" x="1952625" y="3827463"/>
          <p14:tracePt t="46241" x="1968500" y="3835400"/>
          <p14:tracePt t="46249" x="1984375" y="3835400"/>
          <p14:tracePt t="46257" x="2008188" y="3835400"/>
          <p14:tracePt t="46265" x="2025650" y="3835400"/>
          <p14:tracePt t="46273" x="2049463" y="3835400"/>
          <p14:tracePt t="46281" x="2073275" y="3835400"/>
          <p14:tracePt t="46289" x="2089150" y="3835400"/>
          <p14:tracePt t="46297" x="2105025" y="3835400"/>
          <p14:tracePt t="46305" x="2128838" y="3835400"/>
          <p14:tracePt t="46314" x="2144713" y="3835400"/>
          <p14:tracePt t="46321" x="2160588" y="3835400"/>
          <p14:tracePt t="46329" x="2176463" y="3835400"/>
          <p14:tracePt t="46337" x="2192338" y="3835400"/>
          <p14:tracePt t="46345" x="2208213" y="3835400"/>
          <p14:tracePt t="46353" x="2224088" y="3835400"/>
          <p14:tracePt t="46361" x="2232025" y="3835400"/>
          <p14:tracePt t="46369" x="2247900" y="3835400"/>
          <p14:tracePt t="46377" x="2255838" y="3835400"/>
          <p14:tracePt t="46385" x="2271713" y="3835400"/>
          <p14:tracePt t="46393" x="2279650" y="3835400"/>
          <p14:tracePt t="46401" x="2287588" y="3835400"/>
          <p14:tracePt t="46409" x="2303463" y="3835400"/>
          <p14:tracePt t="46417" x="2311400" y="3835400"/>
          <p14:tracePt t="46433" x="2327275" y="3835400"/>
          <p14:tracePt t="46441" x="2343150" y="3835400"/>
          <p14:tracePt t="46457" x="2359025" y="3835400"/>
          <p14:tracePt t="46465" x="2366963" y="3835400"/>
          <p14:tracePt t="46473" x="2374900" y="3835400"/>
          <p14:tracePt t="46481" x="2384425" y="3827463"/>
          <p14:tracePt t="46489" x="2392363" y="3827463"/>
          <p14:tracePt t="46505" x="2400300" y="3827463"/>
          <p14:tracePt t="46521" x="2408238" y="3827463"/>
          <p14:tracePt t="46545" x="2416175" y="3827463"/>
          <p14:tracePt t="46553" x="2424113" y="3827463"/>
          <p14:tracePt t="46561" x="2432050" y="3827463"/>
          <p14:tracePt t="46577" x="2439988" y="3827463"/>
          <p14:tracePt t="46585" x="2447925" y="3827463"/>
          <p14:tracePt t="46593" x="2455863" y="3827463"/>
          <p14:tracePt t="46617" x="2463800" y="3835400"/>
          <p14:tracePt t="46977" x="2471738" y="3835400"/>
          <p14:tracePt t="47121" x="2479675" y="3835400"/>
          <p14:tracePt t="47153" x="2487613" y="3835400"/>
          <p14:tracePt t="47233" x="2487613" y="3827463"/>
          <p14:tracePt t="47489" x="2487613" y="3819525"/>
          <p14:tracePt t="47497" x="2479675" y="3811588"/>
          <p14:tracePt t="47505" x="2479675" y="3803650"/>
          <p14:tracePt t="47514" x="2479675" y="3795713"/>
          <p14:tracePt t="47521" x="2471738" y="3795713"/>
          <p14:tracePt t="47531" x="2471738" y="3787775"/>
          <p14:tracePt t="47537" x="2471738" y="3779838"/>
          <p14:tracePt t="47546" x="2463800" y="3779838"/>
          <p14:tracePt t="47569" x="2463800" y="3771900"/>
          <p14:tracePt t="47593" x="2463800" y="3763963"/>
          <p14:tracePt t="47746" x="2463800" y="3756025"/>
          <p14:tracePt t="47753" x="2463800" y="3740150"/>
          <p14:tracePt t="47761" x="2463800" y="3724275"/>
          <p14:tracePt t="47769" x="2463800" y="3708400"/>
          <p14:tracePt t="47777" x="2447925" y="3692525"/>
          <p14:tracePt t="47785" x="2447925" y="3668713"/>
          <p14:tracePt t="47793" x="2447925" y="3621088"/>
          <p14:tracePt t="47801" x="2439988" y="3587750"/>
          <p14:tracePt t="47809" x="2439988" y="3548063"/>
          <p14:tracePt t="47817" x="2432050" y="3476625"/>
          <p14:tracePt t="47825" x="2424113" y="3436938"/>
          <p14:tracePt t="47833" x="2408238" y="3357563"/>
          <p14:tracePt t="47841" x="2400300" y="3302000"/>
          <p14:tracePt t="47849" x="2384425" y="3236913"/>
          <p14:tracePt t="47858" x="2374900" y="3173413"/>
          <p14:tracePt t="47865" x="2343150" y="3109913"/>
          <p14:tracePt t="47873" x="2335213" y="3038475"/>
          <p14:tracePt t="47880" x="2319338" y="2982913"/>
          <p14:tracePt t="47889" x="2311400" y="2919413"/>
          <p14:tracePt t="47897" x="2295525" y="2862263"/>
          <p14:tracePt t="47905" x="2287588" y="2822575"/>
          <p14:tracePt t="47913" x="2279650" y="2782888"/>
          <p14:tracePt t="47921" x="2263775" y="2751138"/>
          <p14:tracePt t="47930" x="2239963" y="2711450"/>
          <p14:tracePt t="47937" x="2216150" y="2679700"/>
          <p14:tracePt t="47945" x="2208213" y="2655888"/>
          <p14:tracePt t="47953" x="2184400" y="2640013"/>
          <p14:tracePt t="47961" x="2168525" y="2616200"/>
          <p14:tracePt t="47969" x="2152650" y="2608263"/>
          <p14:tracePt t="47977" x="2136775" y="2592388"/>
          <p14:tracePt t="47986" x="2120900" y="2576513"/>
          <p14:tracePt t="47993" x="2112963" y="2566988"/>
          <p14:tracePt t="48001" x="2089150" y="2551113"/>
          <p14:tracePt t="48009" x="2081213" y="2535238"/>
          <p14:tracePt t="48017" x="2065338" y="2519363"/>
          <p14:tracePt t="48025" x="2049463" y="2503488"/>
          <p14:tracePt t="48033" x="2033588" y="2479675"/>
          <p14:tracePt t="48041" x="2017713" y="2471738"/>
          <p14:tracePt t="48049" x="2008188" y="2455863"/>
          <p14:tracePt t="48057" x="1992313" y="2432050"/>
          <p14:tracePt t="48065" x="1976438" y="2424113"/>
          <p14:tracePt t="48073" x="1960563" y="2408238"/>
          <p14:tracePt t="48081" x="1952625" y="2392363"/>
          <p14:tracePt t="48089" x="1928813" y="2376488"/>
          <p14:tracePt t="48097" x="1912938" y="2352675"/>
          <p14:tracePt t="48105" x="1897063" y="2336800"/>
          <p14:tracePt t="48114" x="1865313" y="2320925"/>
          <p14:tracePt t="48121" x="1857375" y="2297113"/>
          <p14:tracePt t="48129" x="1833563" y="2281238"/>
          <p14:tracePt t="48137" x="1817688" y="2257425"/>
          <p14:tracePt t="48145" x="1801813" y="2224088"/>
          <p14:tracePt t="48153" x="1785938" y="2208213"/>
          <p14:tracePt t="48161" x="1762125" y="2176463"/>
          <p14:tracePt t="48169" x="1746250" y="2160588"/>
          <p14:tracePt t="48177" x="1730375" y="2144713"/>
          <p14:tracePt t="48185" x="1722438" y="2128838"/>
          <p14:tracePt t="48193" x="1706563" y="2120900"/>
          <p14:tracePt t="48201" x="1706563" y="2112963"/>
          <p14:tracePt t="48209" x="1690688" y="2097088"/>
          <p14:tracePt t="48225" x="1682750" y="2089150"/>
          <p14:tracePt t="48233" x="1682750" y="2081213"/>
          <p14:tracePt t="48241" x="1674813" y="2073275"/>
          <p14:tracePt t="48249" x="1666875" y="2065338"/>
          <p14:tracePt t="48257" x="1666875" y="2057400"/>
          <p14:tracePt t="48273" x="1666875" y="2049463"/>
          <p14:tracePt t="48281" x="1666875" y="2041525"/>
          <p14:tracePt t="48289" x="1666875" y="2033588"/>
          <p14:tracePt t="48313" x="1666875" y="2025650"/>
          <p14:tracePt t="48345" x="1666875" y="2017713"/>
          <p14:tracePt t="48369" x="1666875" y="2009775"/>
          <p14:tracePt t="48377" x="1666875" y="2001838"/>
          <p14:tracePt t="49449" x="1674813" y="2001838"/>
          <p14:tracePt t="49465" x="1682750" y="2001838"/>
          <p14:tracePt t="49481" x="1690688" y="2001838"/>
          <p14:tracePt t="49489" x="1698625" y="2001838"/>
          <p14:tracePt t="49497" x="1706563" y="2001838"/>
          <p14:tracePt t="49505" x="1722438" y="2009775"/>
          <p14:tracePt t="49513" x="1730375" y="2025650"/>
          <p14:tracePt t="49521" x="1746250" y="2033588"/>
          <p14:tracePt t="49531" x="1778000" y="2065338"/>
          <p14:tracePt t="49537" x="1793875" y="2097088"/>
          <p14:tracePt t="49545" x="1809750" y="2120900"/>
          <p14:tracePt t="49553" x="1825625" y="2144713"/>
          <p14:tracePt t="49561" x="1849438" y="2184400"/>
          <p14:tracePt t="49569" x="1865313" y="2208213"/>
          <p14:tracePt t="49577" x="1881188" y="2241550"/>
          <p14:tracePt t="49585" x="1905000" y="2281238"/>
          <p14:tracePt t="49593" x="1920875" y="2328863"/>
          <p14:tracePt t="49601" x="1936750" y="2384425"/>
          <p14:tracePt t="49609" x="1968500" y="2439988"/>
          <p14:tracePt t="49617" x="1992313" y="2495550"/>
          <p14:tracePt t="49625" x="2017713" y="2566988"/>
          <p14:tracePt t="49633" x="2041525" y="2624138"/>
          <p14:tracePt t="49641" x="2065338" y="2687638"/>
          <p14:tracePt t="49649" x="2097088" y="2759075"/>
          <p14:tracePt t="49657" x="2120900" y="2806700"/>
          <p14:tracePt t="49665" x="2144713" y="2846388"/>
          <p14:tracePt t="49673" x="2168525" y="2894013"/>
          <p14:tracePt t="49681" x="2184400" y="2943225"/>
          <p14:tracePt t="49689" x="2200275" y="2982913"/>
          <p14:tracePt t="49697" x="2216150" y="3014663"/>
          <p14:tracePt t="49705" x="2216150" y="3038475"/>
          <p14:tracePt t="49713" x="2224088" y="3062288"/>
          <p14:tracePt t="49721" x="2239963" y="3094038"/>
          <p14:tracePt t="49730" x="2239963" y="3117850"/>
          <p14:tracePt t="49737" x="2239963" y="3141663"/>
          <p14:tracePt t="49745" x="2247900" y="3165475"/>
          <p14:tracePt t="49753" x="2247900" y="3181350"/>
          <p14:tracePt t="49761" x="2247900" y="3205163"/>
          <p14:tracePt t="49769" x="2247900" y="3236913"/>
          <p14:tracePt t="49777" x="2247900" y="3262313"/>
          <p14:tracePt t="49785" x="2247900" y="3286125"/>
          <p14:tracePt t="49793" x="2239963" y="3309938"/>
          <p14:tracePt t="49801" x="2224088" y="3341688"/>
          <p14:tracePt t="49809" x="2216150" y="3381375"/>
          <p14:tracePt t="49817" x="2208213" y="3405188"/>
          <p14:tracePt t="49825" x="2200275" y="3436938"/>
          <p14:tracePt t="49833" x="2176463" y="3468688"/>
          <p14:tracePt t="49841" x="2160588" y="3500438"/>
          <p14:tracePt t="49849" x="2160588" y="3540125"/>
          <p14:tracePt t="49857" x="2144713" y="3556000"/>
          <p14:tracePt t="49865" x="2136775" y="3579813"/>
          <p14:tracePt t="49873" x="2136775" y="3587750"/>
          <p14:tracePt t="49881" x="2136775" y="3613150"/>
          <p14:tracePt t="49889" x="2128838" y="3613150"/>
          <p14:tracePt t="49897" x="2128838" y="3621088"/>
          <p14:tracePt t="49905" x="2128838" y="3636963"/>
          <p14:tracePt t="49921" x="2128838" y="3644900"/>
          <p14:tracePt t="49929" x="2128838" y="3652838"/>
          <p14:tracePt t="49937" x="2128838" y="3660775"/>
          <p14:tracePt t="49954" x="2128838" y="3676650"/>
          <p14:tracePt t="49961" x="2120900" y="3676650"/>
          <p14:tracePt t="49969" x="2120900" y="3684588"/>
          <p14:tracePt t="49977" x="2120900" y="3692525"/>
          <p14:tracePt t="49985" x="2112963" y="3700463"/>
          <p14:tracePt t="49993" x="2112963" y="3708400"/>
          <p14:tracePt t="50010" x="2112963" y="3716338"/>
          <p14:tracePt t="50153" x="2105025" y="3716338"/>
          <p14:tracePt t="50193" x="2105025" y="3724275"/>
          <p14:tracePt t="50201" x="2105025" y="3732213"/>
          <p14:tracePt t="50217" x="2105025" y="3740150"/>
          <p14:tracePt t="50225" x="2105025" y="3748088"/>
          <p14:tracePt t="50249" x="2105025" y="3763963"/>
          <p14:tracePt t="50257" x="2112963" y="3763963"/>
          <p14:tracePt t="50273" x="2120900" y="3763963"/>
          <p14:tracePt t="50305" x="2128838" y="3771900"/>
          <p14:tracePt t="50331" x="2136775" y="3771900"/>
          <p14:tracePt t="50337" x="2136775" y="3779838"/>
          <p14:tracePt t="50353" x="2144713" y="3779838"/>
          <p14:tracePt t="50361" x="2144713" y="3787775"/>
          <p14:tracePt t="50385" x="2152650" y="3787775"/>
          <p14:tracePt t="50409" x="2160588" y="3787775"/>
          <p14:tracePt t="50833" x="2160588" y="3795713"/>
          <p14:tracePt t="50841" x="2168525" y="3795713"/>
          <p14:tracePt t="50953" x="2176463" y="3795713"/>
          <p14:tracePt t="50969" x="2184400" y="3795713"/>
          <p14:tracePt t="50977" x="2192338" y="3795713"/>
          <p14:tracePt t="50993" x="2200275" y="3795713"/>
          <p14:tracePt t="51009" x="2208213" y="3795713"/>
          <p14:tracePt t="83354" x="2208213" y="3803650"/>
          <p14:tracePt t="83362" x="2176463" y="3827463"/>
          <p14:tracePt t="83369" x="2120900" y="3890963"/>
          <p14:tracePt t="83377" x="2041525" y="3930650"/>
          <p14:tracePt t="83385" x="1960563" y="3987800"/>
          <p14:tracePt t="83393" x="1873250" y="4035425"/>
          <p14:tracePt t="83401" x="1793875" y="4083050"/>
          <p14:tracePt t="83409" x="1722438" y="4138613"/>
          <p14:tracePt t="83417" x="1674813" y="4194175"/>
          <p14:tracePt t="83425" x="1625600" y="4249738"/>
          <p14:tracePt t="83433" x="1577975" y="4322763"/>
          <p14:tracePt t="83441" x="1538288" y="4378325"/>
          <p14:tracePt t="83449" x="1506538" y="4425950"/>
          <p14:tracePt t="83457" x="1466850" y="4465638"/>
          <p14:tracePt t="83465" x="1427163" y="4513263"/>
          <p14:tracePt t="83473" x="1403350" y="4552950"/>
          <p14:tracePt t="83481" x="1363663" y="4584700"/>
          <p14:tracePt t="83489" x="1339850" y="4600575"/>
          <p14:tracePt t="83497" x="1323975" y="4616450"/>
          <p14:tracePt t="83505" x="1308100" y="4649788"/>
          <p14:tracePt t="83513" x="1292225" y="4665663"/>
          <p14:tracePt t="83521" x="1284288" y="4673600"/>
          <p14:tracePt t="83529" x="1274763" y="4689475"/>
          <p14:tracePt t="83537" x="1266825" y="4697413"/>
          <p14:tracePt t="83545" x="1258888" y="4713288"/>
          <p14:tracePt t="83561" x="1250950" y="4729163"/>
          <p14:tracePt t="83569" x="1243013" y="4745038"/>
          <p14:tracePt t="83577" x="1243013" y="4752975"/>
          <p14:tracePt t="83585" x="1227138" y="4768850"/>
          <p14:tracePt t="83593" x="1219200" y="4784725"/>
          <p14:tracePt t="83601" x="1219200" y="4792663"/>
          <p14:tracePt t="83609" x="1195388" y="4800600"/>
          <p14:tracePt t="83617" x="1195388" y="4808538"/>
          <p14:tracePt t="83625" x="1179513" y="4816475"/>
          <p14:tracePt t="83633" x="1171575" y="4824413"/>
          <p14:tracePt t="83641" x="1171575" y="4840288"/>
          <p14:tracePt t="83649" x="1155700" y="4856163"/>
          <p14:tracePt t="83657" x="1147763" y="4895850"/>
          <p14:tracePt t="83665" x="1131888" y="4919663"/>
          <p14:tracePt t="83673" x="1123950" y="4967288"/>
          <p14:tracePt t="83681" x="1108075" y="5000625"/>
          <p14:tracePt t="83689" x="1100138" y="5016500"/>
          <p14:tracePt t="83697" x="1084263" y="5040313"/>
          <p14:tracePt t="83705" x="1076325" y="5056188"/>
          <p14:tracePt t="83721" x="1068388" y="5064125"/>
          <p14:tracePt t="83777" x="1076325" y="5056188"/>
          <p14:tracePt t="83785" x="1084263" y="5056188"/>
          <p14:tracePt t="83793" x="1092200" y="5056188"/>
          <p14:tracePt t="83801" x="1092200" y="5048250"/>
          <p14:tracePt t="83809" x="1100138" y="5040313"/>
          <p14:tracePt t="83817" x="1108075" y="5040313"/>
          <p14:tracePt t="83825" x="1116013" y="5032375"/>
          <p14:tracePt t="83833" x="1123950" y="5032375"/>
          <p14:tracePt t="83841" x="1139825" y="5016500"/>
          <p14:tracePt t="83849" x="1147763" y="5016500"/>
          <p14:tracePt t="83857" x="1155700" y="5000625"/>
          <p14:tracePt t="83865" x="1179513" y="4992688"/>
          <p14:tracePt t="83881" x="1187450" y="4984750"/>
          <p14:tracePt t="83897" x="1195388" y="4984750"/>
          <p14:tracePt t="83953" x="1195388" y="4976813"/>
          <p14:tracePt t="83993" x="1195388" y="4967288"/>
          <p14:tracePt t="84009" x="1203325" y="4967288"/>
          <p14:tracePt t="84017" x="1203325" y="4959350"/>
          <p14:tracePt t="84025" x="1211263" y="4959350"/>
          <p14:tracePt t="84033" x="1211263" y="4951413"/>
          <p14:tracePt t="84049" x="1219200" y="4943475"/>
          <p14:tracePt t="84073" x="1219200" y="4935538"/>
          <p14:tracePt t="84081" x="1227138" y="4927600"/>
          <p14:tracePt t="84089" x="1235075" y="4927600"/>
          <p14:tracePt t="84113" x="1243013" y="4911725"/>
          <p14:tracePt t="84121" x="1258888" y="4903788"/>
          <p14:tracePt t="84137" x="1266825" y="4903788"/>
          <p14:tracePt t="84145" x="1284288" y="4895850"/>
          <p14:tracePt t="84169" x="1284288" y="4887913"/>
          <p14:tracePt t="84177" x="1292225" y="4887913"/>
          <p14:tracePt t="84185" x="1300163" y="4887913"/>
          <p14:tracePt t="84201" x="1308100" y="4879975"/>
          <p14:tracePt t="84209" x="1316038" y="4879975"/>
          <p14:tracePt t="84225" x="1323975" y="4879975"/>
          <p14:tracePt t="84233" x="1331913" y="4879975"/>
          <p14:tracePt t="84241" x="1339850" y="4879975"/>
          <p14:tracePt t="84257" x="1339850" y="4872038"/>
          <p14:tracePt t="84265" x="1347788" y="4872038"/>
          <p14:tracePt t="84273" x="1355725" y="4872038"/>
          <p14:tracePt t="84281" x="1363663" y="4872038"/>
          <p14:tracePt t="84297" x="1371600" y="4872038"/>
          <p14:tracePt t="84313" x="1379538" y="4872038"/>
          <p14:tracePt t="84321" x="1387475" y="4872038"/>
          <p14:tracePt t="84328" x="1403350" y="4872038"/>
          <p14:tracePt t="84337" x="1419225" y="4872038"/>
          <p14:tracePt t="84345" x="1435100" y="4872038"/>
          <p14:tracePt t="84353" x="1450975" y="4872038"/>
          <p14:tracePt t="84361" x="1458913" y="4864100"/>
          <p14:tracePt t="84369" x="1474788" y="4864100"/>
          <p14:tracePt t="84377" x="1490663" y="4864100"/>
          <p14:tracePt t="84385" x="1498600" y="4864100"/>
          <p14:tracePt t="84393" x="1506538" y="4864100"/>
          <p14:tracePt t="84401" x="1522413" y="4864100"/>
          <p14:tracePt t="84409" x="1538288" y="4864100"/>
          <p14:tracePt t="84417" x="1546225" y="4864100"/>
          <p14:tracePt t="84425" x="1562100" y="4864100"/>
          <p14:tracePt t="84433" x="1570038" y="4864100"/>
          <p14:tracePt t="84441" x="1593850" y="4864100"/>
          <p14:tracePt t="84449" x="1601788" y="4864100"/>
          <p14:tracePt t="84457" x="1617663" y="4864100"/>
          <p14:tracePt t="84465" x="1625600" y="4864100"/>
          <p14:tracePt t="84473" x="1641475" y="4864100"/>
          <p14:tracePt t="84481" x="1658938" y="4864100"/>
          <p14:tracePt t="84489" x="1666875" y="4864100"/>
          <p14:tracePt t="84497" x="1682750" y="4864100"/>
          <p14:tracePt t="84505" x="1698625" y="4856163"/>
          <p14:tracePt t="84513" x="1706563" y="4856163"/>
          <p14:tracePt t="84521" x="1714500" y="4856163"/>
          <p14:tracePt t="84528" x="1722438" y="4856163"/>
          <p14:tracePt t="84537" x="1730375" y="4856163"/>
          <p14:tracePt t="84545" x="1738313" y="4856163"/>
          <p14:tracePt t="84553" x="1754188" y="4856163"/>
          <p14:tracePt t="84561" x="1770063" y="4856163"/>
          <p14:tracePt t="84569" x="1778000" y="4856163"/>
          <p14:tracePt t="84577" x="1793875" y="4856163"/>
          <p14:tracePt t="84585" x="1809750" y="4856163"/>
          <p14:tracePt t="84593" x="1833563" y="4856163"/>
          <p14:tracePt t="84601" x="1849438" y="4856163"/>
          <p14:tracePt t="84609" x="1881188" y="4856163"/>
          <p14:tracePt t="84617" x="1897063" y="4856163"/>
          <p14:tracePt t="84625" x="1920875" y="4864100"/>
          <p14:tracePt t="84633" x="1936750" y="4864100"/>
          <p14:tracePt t="84641" x="1960563" y="4864100"/>
          <p14:tracePt t="84649" x="1976438" y="4864100"/>
          <p14:tracePt t="84657" x="2000250" y="4864100"/>
          <p14:tracePt t="84665" x="2017713" y="4872038"/>
          <p14:tracePt t="84673" x="2041525" y="4872038"/>
          <p14:tracePt t="84681" x="2057400" y="4872038"/>
          <p14:tracePt t="84689" x="2081213" y="4872038"/>
          <p14:tracePt t="84697" x="2105025" y="4872038"/>
          <p14:tracePt t="84705" x="2128838" y="4879975"/>
          <p14:tracePt t="84713" x="2152650" y="4879975"/>
          <p14:tracePt t="84721" x="2176463" y="4879975"/>
          <p14:tracePt t="84729" x="2200275" y="4879975"/>
          <p14:tracePt t="84737" x="2216150" y="4879975"/>
          <p14:tracePt t="84745" x="2239963" y="4879975"/>
          <p14:tracePt t="84753" x="2263775" y="4879975"/>
          <p14:tracePt t="84761" x="2279650" y="4879975"/>
          <p14:tracePt t="84769" x="2295525" y="4879975"/>
          <p14:tracePt t="84777" x="2311400" y="4879975"/>
          <p14:tracePt t="84785" x="2327275" y="4879975"/>
          <p14:tracePt t="84793" x="2343150" y="4879975"/>
          <p14:tracePt t="84801" x="2359025" y="4879975"/>
          <p14:tracePt t="84809" x="2374900" y="4879975"/>
          <p14:tracePt t="84817" x="2384425" y="4879975"/>
          <p14:tracePt t="84825" x="2400300" y="4879975"/>
          <p14:tracePt t="84833" x="2408238" y="4879975"/>
          <p14:tracePt t="84841" x="2432050" y="4879975"/>
          <p14:tracePt t="84849" x="2439988" y="4879975"/>
          <p14:tracePt t="84857" x="2455863" y="4879975"/>
          <p14:tracePt t="84865" x="2471738" y="4879975"/>
          <p14:tracePt t="84873" x="2479675" y="4879975"/>
          <p14:tracePt t="84881" x="2503488" y="4879975"/>
          <p14:tracePt t="84889" x="2511425" y="4879975"/>
          <p14:tracePt t="84897" x="2527300" y="4879975"/>
          <p14:tracePt t="84905" x="2543175" y="4879975"/>
          <p14:tracePt t="84913" x="2566988" y="4879975"/>
          <p14:tracePt t="84921" x="2582863" y="4879975"/>
          <p14:tracePt t="84928" x="2598738" y="4879975"/>
          <p14:tracePt t="84937" x="2622550" y="4879975"/>
          <p14:tracePt t="84945" x="2638425" y="4887913"/>
          <p14:tracePt t="84953" x="2654300" y="4887913"/>
          <p14:tracePt t="84961" x="2670175" y="4887913"/>
          <p14:tracePt t="84969" x="2686050" y="4887913"/>
          <p14:tracePt t="84977" x="2701925" y="4887913"/>
          <p14:tracePt t="84985" x="2725738" y="4887913"/>
          <p14:tracePt t="84993" x="2751138" y="4887913"/>
          <p14:tracePt t="85001" x="2767013" y="4887913"/>
          <p14:tracePt t="85009" x="2790825" y="4895850"/>
          <p14:tracePt t="85017" x="2814638" y="4895850"/>
          <p14:tracePt t="85025" x="2838450" y="4903788"/>
          <p14:tracePt t="85033" x="2862263" y="4903788"/>
          <p14:tracePt t="85041" x="2886075" y="4911725"/>
          <p14:tracePt t="85049" x="2909888" y="4911725"/>
          <p14:tracePt t="85057" x="2941638" y="4911725"/>
          <p14:tracePt t="85065" x="2973388" y="4911725"/>
          <p14:tracePt t="85073" x="3005138" y="4911725"/>
          <p14:tracePt t="85081" x="3044825" y="4919663"/>
          <p14:tracePt t="85089" x="3076575" y="4919663"/>
          <p14:tracePt t="85097" x="3117850" y="4927600"/>
          <p14:tracePt t="85112" x="3189288" y="4927600"/>
          <p14:tracePt t="85121" x="3228975" y="4927600"/>
          <p14:tracePt t="85128" x="3252788" y="4935538"/>
          <p14:tracePt t="85137" x="3284538" y="4935538"/>
          <p14:tracePt t="85145" x="3308350" y="4935538"/>
          <p14:tracePt t="85153" x="3340100" y="4935538"/>
          <p14:tracePt t="85161" x="3363913" y="4935538"/>
          <p14:tracePt t="85169" x="3387725" y="4935538"/>
          <p14:tracePt t="85177" x="3411538" y="4935538"/>
          <p14:tracePt t="85185" x="3435350" y="4935538"/>
          <p14:tracePt t="85193" x="3451225" y="4935538"/>
          <p14:tracePt t="85201" x="3476625" y="4935538"/>
          <p14:tracePt t="85209" x="3492500" y="4935538"/>
          <p14:tracePt t="85217" x="3516313" y="4935538"/>
          <p14:tracePt t="85225" x="3532188" y="4935538"/>
          <p14:tracePt t="85233" x="3540125" y="4935538"/>
          <p14:tracePt t="85249" x="3548063" y="4935538"/>
          <p14:tracePt t="85257" x="3563938" y="4935538"/>
          <p14:tracePt t="85265" x="3571875" y="4935538"/>
          <p14:tracePt t="85281" x="3587750" y="4935538"/>
          <p14:tracePt t="85289" x="3595688" y="4935538"/>
          <p14:tracePt t="85305" x="3603625" y="4935538"/>
          <p14:tracePt t="85313" x="3611563" y="4935538"/>
          <p14:tracePt t="85321" x="3619500" y="4935538"/>
          <p14:tracePt t="85337" x="3635375" y="4935538"/>
          <p14:tracePt t="85346" x="3643313" y="4935538"/>
          <p14:tracePt t="85362" x="3659188" y="4935538"/>
          <p14:tracePt t="85369" x="3675063" y="4935538"/>
          <p14:tracePt t="85377" x="3683000" y="4935538"/>
          <p14:tracePt t="85385" x="3706813" y="4935538"/>
          <p14:tracePt t="85393" x="3714750" y="4935538"/>
          <p14:tracePt t="85401" x="3738563" y="4935538"/>
          <p14:tracePt t="85409" x="3762375" y="4935538"/>
          <p14:tracePt t="85417" x="3786188" y="4943475"/>
          <p14:tracePt t="85425" x="3810000" y="4943475"/>
          <p14:tracePt t="85433" x="3833813" y="4943475"/>
          <p14:tracePt t="85441" x="3867150" y="4943475"/>
          <p14:tracePt t="85449" x="3883025" y="4943475"/>
          <p14:tracePt t="85457" x="3914775" y="4951413"/>
          <p14:tracePt t="85465" x="3930650" y="4951413"/>
          <p14:tracePt t="85473" x="3954463" y="4951413"/>
          <p14:tracePt t="85481" x="3970338" y="4951413"/>
          <p14:tracePt t="85489" x="3994150" y="4951413"/>
          <p14:tracePt t="85497" x="4010025" y="4951413"/>
          <p14:tracePt t="85505" x="4025900" y="4951413"/>
          <p14:tracePt t="85513" x="4041775" y="4951413"/>
          <p14:tracePt t="85521" x="4065588" y="4951413"/>
          <p14:tracePt t="85529" x="4081463" y="4951413"/>
          <p14:tracePt t="85537" x="4097338" y="4951413"/>
          <p14:tracePt t="85545" x="4121150" y="4951413"/>
          <p14:tracePt t="85553" x="4137025" y="4951413"/>
          <p14:tracePt t="85561" x="4152900" y="4951413"/>
          <p14:tracePt t="85569" x="4160838" y="4951413"/>
          <p14:tracePt t="85577" x="4184650" y="4951413"/>
          <p14:tracePt t="85585" x="4210050" y="4943475"/>
          <p14:tracePt t="85593" x="4217988" y="4943475"/>
          <p14:tracePt t="85601" x="4233863" y="4935538"/>
          <p14:tracePt t="85609" x="4249738" y="4935538"/>
          <p14:tracePt t="85617" x="4265613" y="4935538"/>
          <p14:tracePt t="85625" x="4289425" y="4935538"/>
          <p14:tracePt t="85633" x="4313238" y="4935538"/>
          <p14:tracePt t="85641" x="4329113" y="4935538"/>
          <p14:tracePt t="85649" x="4352925" y="4935538"/>
          <p14:tracePt t="85657" x="4368800" y="4935538"/>
          <p14:tracePt t="85665" x="4392613" y="4935538"/>
          <p14:tracePt t="85673" x="4416425" y="4935538"/>
          <p14:tracePt t="85681" x="4440238" y="4935538"/>
          <p14:tracePt t="85689" x="4464050" y="4935538"/>
          <p14:tracePt t="85697" x="4495800" y="4935538"/>
          <p14:tracePt t="85705" x="4519613" y="4935538"/>
          <p14:tracePt t="85713" x="4543425" y="4935538"/>
          <p14:tracePt t="85721" x="4567238" y="4935538"/>
          <p14:tracePt t="85729" x="4592638" y="4935538"/>
          <p14:tracePt t="85737" x="4616450" y="4935538"/>
          <p14:tracePt t="85746" x="4640263" y="4935538"/>
          <p14:tracePt t="85753" x="4664075" y="4935538"/>
          <p14:tracePt t="85761" x="4687888" y="4935538"/>
          <p14:tracePt t="85769" x="4711700" y="4935538"/>
          <p14:tracePt t="85777" x="4719638" y="4935538"/>
          <p14:tracePt t="85785" x="4743450" y="4935538"/>
          <p14:tracePt t="85793" x="4759325" y="4935538"/>
          <p14:tracePt t="85801" x="4783138" y="4935538"/>
          <p14:tracePt t="85809" x="4806950" y="4935538"/>
          <p14:tracePt t="85817" x="4830763" y="4935538"/>
          <p14:tracePt t="85825" x="4862513" y="4935538"/>
          <p14:tracePt t="85833" x="4878388" y="4935538"/>
          <p14:tracePt t="85841" x="4902200" y="4935538"/>
          <p14:tracePt t="85849" x="4918075" y="4935538"/>
          <p14:tracePt t="85857" x="4933950" y="4935538"/>
          <p14:tracePt t="85865" x="4951413" y="4935538"/>
          <p14:tracePt t="85873" x="4975225" y="4935538"/>
          <p14:tracePt t="85881" x="4983163" y="4935538"/>
          <p14:tracePt t="85889" x="4999038" y="4935538"/>
          <p14:tracePt t="85897" x="5022850" y="4935538"/>
          <p14:tracePt t="85905" x="5046663" y="4927600"/>
          <p14:tracePt t="85913" x="5054600" y="4927600"/>
          <p14:tracePt t="85921" x="5078413" y="4927600"/>
          <p14:tracePt t="85928" x="5094288" y="4919663"/>
          <p14:tracePt t="85937" x="5118100" y="4919663"/>
          <p14:tracePt t="85945" x="5141913" y="4919663"/>
          <p14:tracePt t="85953" x="5165725" y="4919663"/>
          <p14:tracePt t="85962" x="5189538" y="4919663"/>
          <p14:tracePt t="85969" x="5213350" y="4911725"/>
          <p14:tracePt t="85977" x="5237163" y="4903788"/>
          <p14:tracePt t="85985" x="5276850" y="4895850"/>
          <p14:tracePt t="85993" x="5310188" y="4887913"/>
          <p14:tracePt t="86001" x="5334000" y="4887913"/>
          <p14:tracePt t="86009" x="5357813" y="4887913"/>
          <p14:tracePt t="86017" x="5381625" y="4879975"/>
          <p14:tracePt t="86025" x="5397500" y="4879975"/>
          <p14:tracePt t="86033" x="5413375" y="4879975"/>
          <p14:tracePt t="86041" x="5437188" y="4879975"/>
          <p14:tracePt t="86049" x="5461000" y="4879975"/>
          <p14:tracePt t="86057" x="5468938" y="4872038"/>
          <p14:tracePt t="86065" x="5484813" y="4872038"/>
          <p14:tracePt t="86073" x="5500688" y="4872038"/>
          <p14:tracePt t="86081" x="5508625" y="4872038"/>
          <p14:tracePt t="86089" x="5516563" y="4872038"/>
          <p14:tracePt t="86112" x="5532438" y="4864100"/>
          <p14:tracePt t="86129" x="5540375" y="4864100"/>
          <p14:tracePt t="86137" x="5548313" y="4864100"/>
          <p14:tracePt t="86162" x="5556250" y="4864100"/>
          <p14:tracePt t="86169" x="5556250" y="4856163"/>
          <p14:tracePt t="86209" x="5564188" y="4856163"/>
          <p14:tracePt t="86233" x="5572125" y="4848225"/>
          <p14:tracePt t="86249" x="5580063" y="4848225"/>
          <p14:tracePt t="86345" x="5580063" y="4840288"/>
          <p14:tracePt t="86369" x="5580063" y="4832350"/>
          <p14:tracePt t="86377" x="5588000" y="4832350"/>
          <p14:tracePt t="86394" x="5588000" y="4824413"/>
          <p14:tracePt t="86417" x="5588000" y="4816475"/>
          <p14:tracePt t="86425" x="5595938" y="4816475"/>
          <p14:tracePt t="86433" x="5595938" y="4808538"/>
          <p14:tracePt t="86441" x="5595938" y="4800600"/>
          <p14:tracePt t="86473" x="5603875" y="4800600"/>
          <p14:tracePt t="86569" x="5603875" y="4792663"/>
          <p14:tracePt t="86609" x="5611813" y="4792663"/>
          <p14:tracePt t="86625" x="5611813" y="4784725"/>
          <p14:tracePt t="86633" x="5619750" y="4784725"/>
          <p14:tracePt t="86641" x="5619750" y="4776788"/>
          <p14:tracePt t="86649" x="5627688" y="4768850"/>
          <p14:tracePt t="86665" x="5635625" y="4768850"/>
          <p14:tracePt t="86673" x="5635625" y="4760913"/>
          <p14:tracePt t="86705" x="5643563" y="4752975"/>
          <p14:tracePt t="87145" x="5643563" y="4737100"/>
          <p14:tracePt t="87153" x="5651500" y="4729163"/>
          <p14:tracePt t="87161" x="5651500" y="4721225"/>
          <p14:tracePt t="87169" x="5659438" y="4721225"/>
          <p14:tracePt t="87177" x="5667375" y="4713288"/>
          <p14:tracePt t="87561" x="5667375" y="4705350"/>
          <p14:tracePt t="87569" x="5667375" y="4697413"/>
          <p14:tracePt t="87577" x="5667375" y="4689475"/>
          <p14:tracePt t="87929" x="5659438" y="4689475"/>
          <p14:tracePt t="87945" x="5643563" y="4689475"/>
          <p14:tracePt t="87962" x="5635625" y="4689475"/>
          <p14:tracePt t="88249" x="5627688" y="4689475"/>
          <p14:tracePt t="105257" x="5619750" y="4689475"/>
          <p14:tracePt t="105265" x="5595938" y="4689475"/>
          <p14:tracePt t="105273" x="5580063" y="4681538"/>
          <p14:tracePt t="105281" x="5556250" y="4665663"/>
          <p14:tracePt t="105289" x="5524500" y="4657725"/>
          <p14:tracePt t="105297" x="5500688" y="4657725"/>
          <p14:tracePt t="105305" x="5484813" y="4657725"/>
          <p14:tracePt t="105313" x="5476875" y="4657725"/>
          <p14:tracePt t="105569" x="5500688" y="4649788"/>
          <p14:tracePt t="105577" x="5500688" y="4641850"/>
          <p14:tracePt t="105585" x="5508625" y="4633913"/>
          <p14:tracePt t="105593" x="5516563" y="4624388"/>
          <p14:tracePt t="105601" x="5524500" y="4608513"/>
          <p14:tracePt t="105608" x="5532438" y="4592638"/>
          <p14:tracePt t="105617" x="5548313" y="4576763"/>
          <p14:tracePt t="105625" x="5580063" y="4576763"/>
          <p14:tracePt t="105633" x="5611813" y="4576763"/>
          <p14:tracePt t="105641" x="5659438" y="4576763"/>
          <p14:tracePt t="105657" x="5667375" y="4576763"/>
          <p14:tracePt t="105689" x="5659438" y="4576763"/>
          <p14:tracePt t="105697" x="5635625" y="4552950"/>
          <p14:tracePt t="105705" x="5595938" y="4449763"/>
          <p14:tracePt t="105713" x="5564188" y="4354513"/>
          <p14:tracePt t="105721" x="5540375" y="4257675"/>
          <p14:tracePt t="105728" x="5524500" y="4202113"/>
          <p14:tracePt t="105737" x="5524500" y="4194175"/>
          <p14:tracePt t="106049" x="5484813" y="4225925"/>
          <p14:tracePt t="106057" x="5468938" y="4265613"/>
          <p14:tracePt t="106065" x="5468938" y="4298950"/>
          <p14:tracePt t="106073" x="5468938" y="4314825"/>
          <p14:tracePt t="106080" x="5468938" y="4322763"/>
          <p14:tracePt t="106097" x="5476875" y="4330700"/>
          <p14:tracePt t="106105" x="5492750" y="4330700"/>
          <p14:tracePt t="106113" x="5508625" y="4330700"/>
          <p14:tracePt t="106121" x="5532438" y="4330700"/>
          <p14:tracePt t="106128" x="5556250" y="4330700"/>
          <p14:tracePt t="106137" x="5588000" y="4330700"/>
          <p14:tracePt t="106144" x="5611813" y="4330700"/>
          <p14:tracePt t="106153" x="5627688" y="4322763"/>
          <p14:tracePt t="106161" x="5651500" y="4306888"/>
          <p14:tracePt t="106169" x="5692775" y="4281488"/>
          <p14:tracePt t="106178" x="5700713" y="4273550"/>
          <p14:tracePt t="106185" x="5716588" y="4273550"/>
          <p14:tracePt t="106201" x="5716588" y="4265613"/>
          <p14:tracePt t="106216" x="5724525" y="4265613"/>
          <p14:tracePt t="106257" x="5732463" y="4265613"/>
          <p14:tracePt t="106265" x="5732463" y="4257675"/>
          <p14:tracePt t="106273" x="5756275" y="4257675"/>
          <p14:tracePt t="106280" x="5764213" y="4257675"/>
          <p14:tracePt t="106289" x="5795963" y="4249738"/>
          <p14:tracePt t="106297" x="5819775" y="4241800"/>
          <p14:tracePt t="106305" x="5851525" y="4233863"/>
          <p14:tracePt t="106313" x="5875338" y="4225925"/>
          <p14:tracePt t="106321" x="5922963" y="4217988"/>
          <p14:tracePt t="106328" x="5970588" y="4202113"/>
          <p14:tracePt t="106337" x="6010275" y="4186238"/>
          <p14:tracePt t="106344" x="6083300" y="4170363"/>
          <p14:tracePt t="106353" x="6122988" y="4162425"/>
          <p14:tracePt t="106361" x="6170613" y="4154488"/>
          <p14:tracePt t="106369" x="6226175" y="4154488"/>
          <p14:tracePt t="106378" x="6257925" y="4146550"/>
          <p14:tracePt t="106384" x="6289675" y="4138613"/>
          <p14:tracePt t="106392" x="6305550" y="4138613"/>
          <p14:tracePt t="106400" x="6329363" y="4138613"/>
          <p14:tracePt t="106416" x="6337300" y="4138613"/>
          <p14:tracePt t="106905" x="6337300" y="4146550"/>
          <p14:tracePt t="106945" x="6337300" y="4154488"/>
          <p14:tracePt t="107017" x="6353175" y="4162425"/>
          <p14:tracePt t="107025" x="6361113" y="4162425"/>
          <p14:tracePt t="107033" x="6369050" y="4162425"/>
          <p14:tracePt t="107041" x="6376988" y="4162425"/>
          <p14:tracePt t="107049" x="6410325" y="4162425"/>
          <p14:tracePt t="107057" x="6434138" y="4162425"/>
          <p14:tracePt t="107065" x="6465888" y="4162425"/>
          <p14:tracePt t="107073" x="6505575" y="4162425"/>
          <p14:tracePt t="107081" x="6561138" y="4162425"/>
          <p14:tracePt t="107089" x="6616700" y="4162425"/>
          <p14:tracePt t="107096" x="6696075" y="4154488"/>
          <p14:tracePt t="107105" x="6792913" y="4154488"/>
          <p14:tracePt t="107113" x="6888163" y="4154488"/>
          <p14:tracePt t="107120" x="7015163" y="4154488"/>
          <p14:tracePt t="107129" x="7175500" y="4154488"/>
          <p14:tracePt t="107137" x="7302500" y="4154488"/>
          <p14:tracePt t="107145" x="7461250" y="4138613"/>
          <p14:tracePt t="107153" x="7621588" y="4130675"/>
          <p14:tracePt t="107161" x="7820025" y="4114800"/>
          <p14:tracePt t="107169" x="7980363" y="4106863"/>
          <p14:tracePt t="107177" x="8154988" y="4106863"/>
          <p14:tracePt t="107185" x="8299450" y="4090988"/>
          <p14:tracePt t="107193" x="8434388" y="4075113"/>
          <p14:tracePt t="107201" x="8545513" y="4067175"/>
          <p14:tracePt t="107209" x="8666163" y="4051300"/>
          <p14:tracePt t="107217" x="8769350" y="4043363"/>
          <p14:tracePt t="107225" x="8872538" y="4011613"/>
          <p14:tracePt t="107233" x="8959850" y="4003675"/>
          <p14:tracePt t="107241" x="9024938" y="3987800"/>
          <p14:tracePt t="107249" x="9096375" y="3979863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F3F22B-E864-4257-A696-E2E5249344E2}"/>
              </a:ext>
            </a:extLst>
          </p:cNvPr>
          <p:cNvSpPr/>
          <p:nvPr/>
        </p:nvSpPr>
        <p:spPr>
          <a:xfrm>
            <a:off x="468313" y="2151063"/>
            <a:ext cx="8424862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99AFB-5E93-45B7-A5E2-668038FF1A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777559" cy="302398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속성 정의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영역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도메인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속성이 가질 수 있는 값의 범위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또는 이름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번호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금액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길이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무게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부피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수량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805" name="슬라이드 번호 개체 틀 3">
            <a:extLst>
              <a:ext uri="{FF2B5EF4-FFF2-40B4-BE49-F238E27FC236}">
                <a16:creationId xmlns:a16="http://schemas.microsoft.com/office/drawing/2014/main" id="{8B2205C8-5BBB-426A-BACF-87470E7B1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DB6DE-3820-475B-9EF7-C4E8597A31E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CBC9921-E41A-4BE4-B541-0DF822C53A62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228"/>
    </mc:Choice>
    <mc:Fallback>
      <p:transition spd="slow" advTm="122228"/>
    </mc:Fallback>
  </mc:AlternateContent>
  <p:extLst>
    <p:ext uri="{3A86A75C-4F4B-4683-9AE1-C65F6400EC91}">
      <p14:laserTraceLst xmlns:p14="http://schemas.microsoft.com/office/powerpoint/2010/main">
        <p14:tracePtLst>
          <p14:tracePt t="2160" x="8904288" y="3460750"/>
          <p14:tracePt t="2167" x="8745538" y="3421063"/>
          <p14:tracePt t="2175" x="8593138" y="3365500"/>
          <p14:tracePt t="2183" x="8458200" y="3309938"/>
          <p14:tracePt t="2191" x="8323263" y="3270250"/>
          <p14:tracePt t="2200" x="8186738" y="3221038"/>
          <p14:tracePt t="2208" x="8043863" y="3165475"/>
          <p14:tracePt t="2215" x="7940675" y="3141663"/>
          <p14:tracePt t="2223" x="7780338" y="3094038"/>
          <p14:tracePt t="2231" x="7685088" y="3062288"/>
          <p14:tracePt t="2239" x="7661275" y="3054350"/>
          <p14:tracePt t="2648" x="7629525" y="3054350"/>
          <p14:tracePt t="2655" x="7581900" y="3054350"/>
          <p14:tracePt t="2663" x="7542213" y="3054350"/>
          <p14:tracePt t="2671" x="7510463" y="3062288"/>
          <p14:tracePt t="2679" x="7477125" y="3070225"/>
          <p14:tracePt t="2687" x="7461250" y="3070225"/>
          <p14:tracePt t="2695" x="7445375" y="3078163"/>
          <p14:tracePt t="2703" x="7421563" y="3078163"/>
          <p14:tracePt t="2711" x="7389813" y="3078163"/>
          <p14:tracePt t="2719" x="7342188" y="3070225"/>
          <p14:tracePt t="2727" x="7270750" y="3070225"/>
          <p14:tracePt t="2735" x="7207250" y="3054350"/>
          <p14:tracePt t="2743" x="7143750" y="3046413"/>
          <p14:tracePt t="2751" x="7070725" y="3038475"/>
          <p14:tracePt t="2759" x="7023100" y="3038475"/>
          <p14:tracePt t="2767" x="6967538" y="3038475"/>
          <p14:tracePt t="2775" x="6911975" y="3038475"/>
          <p14:tracePt t="2783" x="6856413" y="3038475"/>
          <p14:tracePt t="2791" x="6792913" y="3038475"/>
          <p14:tracePt t="2800" x="6727825" y="3046413"/>
          <p14:tracePt t="2807" x="6664325" y="3046413"/>
          <p14:tracePt t="2815" x="6592888" y="3054350"/>
          <p14:tracePt t="2823" x="6537325" y="3062288"/>
          <p14:tracePt t="2831" x="6489700" y="3062288"/>
          <p14:tracePt t="2839" x="6442075" y="3062288"/>
          <p14:tracePt t="2847" x="6392863" y="3062288"/>
          <p14:tracePt t="2855" x="6353175" y="3062288"/>
          <p14:tracePt t="2863" x="6305550" y="3062288"/>
          <p14:tracePt t="2871" x="6242050" y="3062288"/>
          <p14:tracePt t="2879" x="6202363" y="3062288"/>
          <p14:tracePt t="2887" x="6146800" y="3062288"/>
          <p14:tracePt t="2895" x="6099175" y="3054350"/>
          <p14:tracePt t="2903" x="6051550" y="3054350"/>
          <p14:tracePt t="2911" x="6002338" y="3054350"/>
          <p14:tracePt t="2919" x="5954713" y="3054350"/>
          <p14:tracePt t="2927" x="5899150" y="3054350"/>
          <p14:tracePt t="2935" x="5851525" y="3054350"/>
          <p14:tracePt t="2943" x="5803900" y="3054350"/>
          <p14:tracePt t="2951" x="5748338" y="3054350"/>
          <p14:tracePt t="2959" x="5700713" y="3054350"/>
          <p14:tracePt t="2967" x="5659438" y="3054350"/>
          <p14:tracePt t="2975" x="5627688" y="3054350"/>
          <p14:tracePt t="2983" x="5595938" y="3054350"/>
          <p14:tracePt t="2991" x="5572125" y="3054350"/>
          <p14:tracePt t="2999" x="5540375" y="3062288"/>
          <p14:tracePt t="3007" x="5516563" y="3062288"/>
          <p14:tracePt t="3015" x="5484813" y="3062288"/>
          <p14:tracePt t="3023" x="5461000" y="3062288"/>
          <p14:tracePt t="3031" x="5429250" y="3062288"/>
          <p14:tracePt t="3039" x="5405438" y="3062288"/>
          <p14:tracePt t="3047" x="5381625" y="3062288"/>
          <p14:tracePt t="3055" x="5357813" y="3062288"/>
          <p14:tracePt t="3063" x="5334000" y="3062288"/>
          <p14:tracePt t="3071" x="5310188" y="3062288"/>
          <p14:tracePt t="3079" x="5292725" y="3062288"/>
          <p14:tracePt t="3087" x="5276850" y="3062288"/>
          <p14:tracePt t="3095" x="5268913" y="3062288"/>
          <p14:tracePt t="3103" x="5253038" y="3062288"/>
          <p14:tracePt t="3117" x="5237163" y="3062288"/>
          <p14:tracePt t="3127" x="5229225" y="3062288"/>
          <p14:tracePt t="3135" x="5221288" y="3062288"/>
          <p14:tracePt t="3143" x="5213350" y="3054350"/>
          <p14:tracePt t="3151" x="5197475" y="3046413"/>
          <p14:tracePt t="3167" x="5181600" y="3046413"/>
          <p14:tracePt t="3175" x="5173663" y="3046413"/>
          <p14:tracePt t="3183" x="5149850" y="3046413"/>
          <p14:tracePt t="3191" x="5141913" y="3046413"/>
          <p14:tracePt t="3200" x="5133975" y="3046413"/>
          <p14:tracePt t="3207" x="5118100" y="3046413"/>
          <p14:tracePt t="3215" x="5102225" y="3046413"/>
          <p14:tracePt t="3223" x="5078413" y="3046413"/>
          <p14:tracePt t="3231" x="5070475" y="3046413"/>
          <p14:tracePt t="3239" x="5054600" y="3046413"/>
          <p14:tracePt t="3247" x="5038725" y="3046413"/>
          <p14:tracePt t="3255" x="5022850" y="3046413"/>
          <p14:tracePt t="3263" x="4999038" y="3046413"/>
          <p14:tracePt t="3271" x="4983163" y="3046413"/>
          <p14:tracePt t="3279" x="4967288" y="3046413"/>
          <p14:tracePt t="3287" x="4943475" y="3046413"/>
          <p14:tracePt t="3295" x="4918075" y="3046413"/>
          <p14:tracePt t="3303" x="4910138" y="3046413"/>
          <p14:tracePt t="3311" x="4894263" y="3046413"/>
          <p14:tracePt t="3319" x="4886325" y="3046413"/>
          <p14:tracePt t="3327" x="4862513" y="3046413"/>
          <p14:tracePt t="3335" x="4854575" y="3046413"/>
          <p14:tracePt t="3343" x="4846638" y="3046413"/>
          <p14:tracePt t="3351" x="4838700" y="3046413"/>
          <p14:tracePt t="3359" x="4830763" y="3046413"/>
          <p14:tracePt t="3367" x="4822825" y="3046413"/>
          <p14:tracePt t="3375" x="4814888" y="3046413"/>
          <p14:tracePt t="3383" x="4791075" y="3046413"/>
          <p14:tracePt t="3391" x="4783138" y="3046413"/>
          <p14:tracePt t="3400" x="4767263" y="3046413"/>
          <p14:tracePt t="3407" x="4751388" y="3038475"/>
          <p14:tracePt t="3415" x="4727575" y="3038475"/>
          <p14:tracePt t="3423" x="4711700" y="3038475"/>
          <p14:tracePt t="3432" x="4687888" y="3030538"/>
          <p14:tracePt t="3439" x="4664075" y="3030538"/>
          <p14:tracePt t="3447" x="4640263" y="3022600"/>
          <p14:tracePt t="3455" x="4600575" y="3014663"/>
          <p14:tracePt t="3463" x="4576763" y="3014663"/>
          <p14:tracePt t="3471" x="4543425" y="3006725"/>
          <p14:tracePt t="3479" x="4519613" y="3006725"/>
          <p14:tracePt t="3487" x="4487863" y="2998788"/>
          <p14:tracePt t="3495" x="4448175" y="2974975"/>
          <p14:tracePt t="3503" x="4416425" y="2959100"/>
          <p14:tracePt t="3511" x="4368800" y="2951163"/>
          <p14:tracePt t="3519" x="4337050" y="2943225"/>
          <p14:tracePt t="3527" x="4297363" y="2935288"/>
          <p14:tracePt t="3535" x="4265613" y="2919413"/>
          <p14:tracePt t="3543" x="4217988" y="2909888"/>
          <p14:tracePt t="3551" x="4168775" y="2894013"/>
          <p14:tracePt t="3559" x="4137025" y="2886075"/>
          <p14:tracePt t="3567" x="4089400" y="2870200"/>
          <p14:tracePt t="3575" x="4041775" y="2854325"/>
          <p14:tracePt t="3584" x="3986213" y="2838450"/>
          <p14:tracePt t="3591" x="3938588" y="2830513"/>
          <p14:tracePt t="3600" x="3890963" y="2814638"/>
          <p14:tracePt t="3607" x="3825875" y="2806700"/>
          <p14:tracePt t="3615" x="3778250" y="2790825"/>
          <p14:tracePt t="3623" x="3722688" y="2782888"/>
          <p14:tracePt t="3631" x="3667125" y="2767013"/>
          <p14:tracePt t="3639" x="3619500" y="2759075"/>
          <p14:tracePt t="3647" x="3556000" y="2735263"/>
          <p14:tracePt t="3655" x="3492500" y="2719388"/>
          <p14:tracePt t="3663" x="3435350" y="2703513"/>
          <p14:tracePt t="3671" x="3363913" y="2687638"/>
          <p14:tracePt t="3679" x="3308350" y="2671763"/>
          <p14:tracePt t="3687" x="3252788" y="2655888"/>
          <p14:tracePt t="3695" x="3189288" y="2640013"/>
          <p14:tracePt t="3703" x="3133725" y="2624138"/>
          <p14:tracePt t="3711" x="3068638" y="2608263"/>
          <p14:tracePt t="3719" x="3013075" y="2592388"/>
          <p14:tracePt t="3727" x="2965450" y="2576513"/>
          <p14:tracePt t="3735" x="2909888" y="2559050"/>
          <p14:tracePt t="3743" x="2862263" y="2543175"/>
          <p14:tracePt t="3751" x="2822575" y="2519363"/>
          <p14:tracePt t="3759" x="2790825" y="2503488"/>
          <p14:tracePt t="3767" x="2741613" y="2487613"/>
          <p14:tracePt t="3775" x="2701925" y="2471738"/>
          <p14:tracePt t="3783" x="2662238" y="2455863"/>
          <p14:tracePt t="3791" x="2638425" y="2447925"/>
          <p14:tracePt t="3800" x="2598738" y="2432050"/>
          <p14:tracePt t="3807" x="2566988" y="2424113"/>
          <p14:tracePt t="3815" x="2535238" y="2408238"/>
          <p14:tracePt t="3823" x="2511425" y="2392363"/>
          <p14:tracePt t="3831" x="2487613" y="2392363"/>
          <p14:tracePt t="3839" x="2471738" y="2384425"/>
          <p14:tracePt t="3847" x="2455863" y="2368550"/>
          <p14:tracePt t="3855" x="2439988" y="2360613"/>
          <p14:tracePt t="3863" x="2432050" y="2352675"/>
          <p14:tracePt t="3871" x="2416175" y="2344738"/>
          <p14:tracePt t="3879" x="2408238" y="2328863"/>
          <p14:tracePt t="3887" x="2392363" y="2328863"/>
          <p14:tracePt t="3895" x="2384425" y="2320925"/>
          <p14:tracePt t="3903" x="2374900" y="2312988"/>
          <p14:tracePt t="3911" x="2366963" y="2312988"/>
          <p14:tracePt t="3919" x="2366963" y="2305050"/>
          <p14:tracePt t="3927" x="2366963" y="2297113"/>
          <p14:tracePt t="3935" x="2359025" y="2297113"/>
          <p14:tracePt t="3959" x="2351088" y="2297113"/>
          <p14:tracePt t="3983" x="2343150" y="2297113"/>
          <p14:tracePt t="3991" x="2335213" y="2289175"/>
          <p14:tracePt t="4000" x="2327275" y="2289175"/>
          <p14:tracePt t="4007" x="2319338" y="2289175"/>
          <p14:tracePt t="4015" x="2319338" y="2281238"/>
          <p14:tracePt t="4023" x="2303463" y="2281238"/>
          <p14:tracePt t="4031" x="2295525" y="2273300"/>
          <p14:tracePt t="4047" x="2279650" y="2273300"/>
          <p14:tracePt t="4055" x="2263775" y="2273300"/>
          <p14:tracePt t="4063" x="2255838" y="2273300"/>
          <p14:tracePt t="4071" x="2247900" y="2273300"/>
          <p14:tracePt t="4079" x="2232025" y="2265363"/>
          <p14:tracePt t="4087" x="2224088" y="2265363"/>
          <p14:tracePt t="4095" x="2216150" y="2265363"/>
          <p14:tracePt t="4103" x="2208213" y="2265363"/>
          <p14:tracePt t="4111" x="2208213" y="2257425"/>
          <p14:tracePt t="4133" x="2200275" y="2249488"/>
          <p14:tracePt t="4215" x="2200275" y="2241550"/>
          <p14:tracePt t="4231" x="2192338" y="2241550"/>
          <p14:tracePt t="4239" x="2184400" y="2233613"/>
          <p14:tracePt t="4255" x="2184400" y="2224088"/>
          <p14:tracePt t="4263" x="2176463" y="2216150"/>
          <p14:tracePt t="4287" x="2168525" y="2216150"/>
          <p14:tracePt t="4303" x="2168525" y="2208213"/>
          <p14:tracePt t="4311" x="2160588" y="2208213"/>
          <p14:tracePt t="4335" x="2152650" y="2208213"/>
          <p14:tracePt t="4367" x="2144713" y="2208213"/>
          <p14:tracePt t="4375" x="2128838" y="2208213"/>
          <p14:tracePt t="4383" x="2128838" y="2200275"/>
          <p14:tracePt t="4400" x="2112963" y="2192338"/>
          <p14:tracePt t="4415" x="2105025" y="2192338"/>
          <p14:tracePt t="4423" x="2097088" y="2192338"/>
          <p14:tracePt t="4432" x="2089150" y="2192338"/>
          <p14:tracePt t="4439" x="2073275" y="2184400"/>
          <p14:tracePt t="4455" x="2065338" y="2184400"/>
          <p14:tracePt t="4463" x="2049463" y="2184400"/>
          <p14:tracePt t="4471" x="2041525" y="2184400"/>
          <p14:tracePt t="4479" x="2033588" y="2184400"/>
          <p14:tracePt t="4487" x="2017713" y="2176463"/>
          <p14:tracePt t="4495" x="2008188" y="2176463"/>
          <p14:tracePt t="4503" x="2008188" y="2168525"/>
          <p14:tracePt t="4511" x="1992313" y="2168525"/>
          <p14:tracePt t="4519" x="1976438" y="2168525"/>
          <p14:tracePt t="4527" x="1968500" y="2160588"/>
          <p14:tracePt t="4535" x="1960563" y="2160588"/>
          <p14:tracePt t="4543" x="1936750" y="2152650"/>
          <p14:tracePt t="4551" x="1928813" y="2152650"/>
          <p14:tracePt t="4559" x="1912938" y="2144713"/>
          <p14:tracePt t="4567" x="1905000" y="2144713"/>
          <p14:tracePt t="4575" x="1889125" y="2136775"/>
          <p14:tracePt t="4584" x="1873250" y="2128838"/>
          <p14:tracePt t="4591" x="1865313" y="2128838"/>
          <p14:tracePt t="4599" x="1849438" y="2120900"/>
          <p14:tracePt t="4607" x="1825625" y="2112963"/>
          <p14:tracePt t="4615" x="1809750" y="2105025"/>
          <p14:tracePt t="4623" x="1793875" y="2097088"/>
          <p14:tracePt t="4631" x="1778000" y="2089150"/>
          <p14:tracePt t="4639" x="1754188" y="2081213"/>
          <p14:tracePt t="4648" x="1746250" y="2081213"/>
          <p14:tracePt t="4655" x="1738313" y="2073275"/>
          <p14:tracePt t="4663" x="1722438" y="2065338"/>
          <p14:tracePt t="4671" x="1706563" y="2065338"/>
          <p14:tracePt t="4680" x="1698625" y="2065338"/>
          <p14:tracePt t="4687" x="1690688" y="2065338"/>
          <p14:tracePt t="4696" x="1674813" y="2065338"/>
          <p14:tracePt t="4703" x="1666875" y="2057400"/>
          <p14:tracePt t="4711" x="1651000" y="2057400"/>
          <p14:tracePt t="4719" x="1641475" y="2057400"/>
          <p14:tracePt t="4727" x="1617663" y="2049463"/>
          <p14:tracePt t="4735" x="1609725" y="2049463"/>
          <p14:tracePt t="4743" x="1593850" y="2049463"/>
          <p14:tracePt t="4751" x="1577975" y="2041525"/>
          <p14:tracePt t="4759" x="1562100" y="2041525"/>
          <p14:tracePt t="4767" x="1538288" y="2033588"/>
          <p14:tracePt t="4775" x="1514475" y="2033588"/>
          <p14:tracePt t="4791" x="1498600" y="2033588"/>
          <p14:tracePt t="4800" x="1482725" y="2025650"/>
          <p14:tracePt t="4807" x="1466850" y="2025650"/>
          <p14:tracePt t="4815" x="1443038" y="2017713"/>
          <p14:tracePt t="4823" x="1435100" y="2017713"/>
          <p14:tracePt t="4831" x="1419225" y="2009775"/>
          <p14:tracePt t="4839" x="1403350" y="2009775"/>
          <p14:tracePt t="4847" x="1379538" y="2001838"/>
          <p14:tracePt t="4855" x="1371600" y="2001838"/>
          <p14:tracePt t="4863" x="1355725" y="1993900"/>
          <p14:tracePt t="4871" x="1339850" y="1993900"/>
          <p14:tracePt t="4879" x="1323975" y="1985963"/>
          <p14:tracePt t="4887" x="1316038" y="1985963"/>
          <p14:tracePt t="4895" x="1308100" y="1985963"/>
          <p14:tracePt t="4903" x="1292225" y="1978025"/>
          <p14:tracePt t="4911" x="1266825" y="1970088"/>
          <p14:tracePt t="4919" x="1250950" y="1970088"/>
          <p14:tracePt t="4927" x="1243013" y="1970088"/>
          <p14:tracePt t="4935" x="1235075" y="1962150"/>
          <p14:tracePt t="4951" x="1227138" y="1962150"/>
          <p14:tracePt t="4959" x="1227138" y="1954213"/>
          <p14:tracePt t="4967" x="1219200" y="1954213"/>
          <p14:tracePt t="5000" x="1211263" y="1954213"/>
          <p14:tracePt t="5007" x="1203325" y="1954213"/>
          <p14:tracePt t="5263" x="1211263" y="1954213"/>
          <p14:tracePt t="5287" x="1219200" y="1954213"/>
          <p14:tracePt t="5295" x="1227138" y="1954213"/>
          <p14:tracePt t="5312" x="1235075" y="1954213"/>
          <p14:tracePt t="5319" x="1243013" y="1954213"/>
          <p14:tracePt t="5335" x="1250950" y="1946275"/>
          <p14:tracePt t="5343" x="1258888" y="1946275"/>
          <p14:tracePt t="5351" x="1266825" y="1946275"/>
          <p14:tracePt t="5359" x="1274763" y="1946275"/>
          <p14:tracePt t="5375" x="1292225" y="1946275"/>
          <p14:tracePt t="5391" x="1300163" y="1946275"/>
          <p14:tracePt t="5400" x="1308100" y="1946275"/>
          <p14:tracePt t="5407" x="1316038" y="1946275"/>
          <p14:tracePt t="5415" x="1323975" y="1946275"/>
          <p14:tracePt t="5423" x="1331913" y="1946275"/>
          <p14:tracePt t="5431" x="1339850" y="1946275"/>
          <p14:tracePt t="5439" x="1347788" y="1946275"/>
          <p14:tracePt t="5447" x="1355725" y="1946275"/>
          <p14:tracePt t="5455" x="1363663" y="1946275"/>
          <p14:tracePt t="5463" x="1371600" y="1946275"/>
          <p14:tracePt t="5471" x="1379538" y="1946275"/>
          <p14:tracePt t="5479" x="1387475" y="1946275"/>
          <p14:tracePt t="5487" x="1411288" y="1946275"/>
          <p14:tracePt t="5495" x="1419225" y="1946275"/>
          <p14:tracePt t="5503" x="1435100" y="1946275"/>
          <p14:tracePt t="5511" x="1450975" y="1946275"/>
          <p14:tracePt t="5519" x="1458913" y="1946275"/>
          <p14:tracePt t="5527" x="1482725" y="1946275"/>
          <p14:tracePt t="5535" x="1506538" y="1946275"/>
          <p14:tracePt t="5543" x="1530350" y="1946275"/>
          <p14:tracePt t="5551" x="1554163" y="1946275"/>
          <p14:tracePt t="5559" x="1577975" y="1946275"/>
          <p14:tracePt t="5567" x="1617663" y="1954213"/>
          <p14:tracePt t="5575" x="1651000" y="1954213"/>
          <p14:tracePt t="5584" x="1674813" y="1962150"/>
          <p14:tracePt t="5591" x="1706563" y="1962150"/>
          <p14:tracePt t="5599" x="1730375" y="1962150"/>
          <p14:tracePt t="5607" x="1754188" y="1962150"/>
          <p14:tracePt t="5615" x="1770063" y="1970088"/>
          <p14:tracePt t="5623" x="1793875" y="1978025"/>
          <p14:tracePt t="5631" x="1809750" y="1985963"/>
          <p14:tracePt t="5639" x="1833563" y="1985963"/>
          <p14:tracePt t="5647" x="1849438" y="1985963"/>
          <p14:tracePt t="5655" x="1857375" y="1993900"/>
          <p14:tracePt t="5799" x="1865313" y="1993900"/>
          <p14:tracePt t="5991" x="1865313" y="2001838"/>
          <p14:tracePt t="6039" x="1865313" y="2009775"/>
          <p14:tracePt t="6671" x="1857375" y="2009775"/>
          <p14:tracePt t="6695" x="1849438" y="2009775"/>
          <p14:tracePt t="6727" x="1841500" y="2009775"/>
          <p14:tracePt t="6735" x="1841500" y="2025650"/>
          <p14:tracePt t="6743" x="1833563" y="2025650"/>
          <p14:tracePt t="6759" x="1825625" y="2025650"/>
          <p14:tracePt t="6791" x="1825625" y="2033588"/>
          <p14:tracePt t="6800" x="1817688" y="2033588"/>
          <p14:tracePt t="7079" x="1817688" y="2049463"/>
          <p14:tracePt t="7087" x="1809750" y="2089150"/>
          <p14:tracePt t="7095" x="1793875" y="2112963"/>
          <p14:tracePt t="7103" x="1785938" y="2128838"/>
          <p14:tracePt t="7111" x="1778000" y="2144713"/>
          <p14:tracePt t="7119" x="1770063" y="2160588"/>
          <p14:tracePt t="7127" x="1770063" y="2168525"/>
          <p14:tracePt t="7135" x="1762125" y="2176463"/>
          <p14:tracePt t="7143" x="1754188" y="2184400"/>
          <p14:tracePt t="14423" x="1793875" y="2176463"/>
          <p14:tracePt t="14431" x="1873250" y="2144713"/>
          <p14:tracePt t="14439" x="1960563" y="2105025"/>
          <p14:tracePt t="14447" x="2049463" y="2081213"/>
          <p14:tracePt t="14455" x="2136775" y="2049463"/>
          <p14:tracePt t="14463" x="2216150" y="2017713"/>
          <p14:tracePt t="14471" x="2271713" y="2009775"/>
          <p14:tracePt t="14479" x="2295525" y="2009775"/>
          <p14:tracePt t="14487" x="2311400" y="2009775"/>
          <p14:tracePt t="14495" x="2327275" y="2009775"/>
          <p14:tracePt t="14503" x="2343150" y="2001838"/>
          <p14:tracePt t="14511" x="2366963" y="1993900"/>
          <p14:tracePt t="14519" x="2384425" y="1985963"/>
          <p14:tracePt t="14527" x="2416175" y="1985963"/>
          <p14:tracePt t="14535" x="2455863" y="1985963"/>
          <p14:tracePt t="14543" x="2487613" y="1978025"/>
          <p14:tracePt t="14551" x="2519363" y="1978025"/>
          <p14:tracePt t="14559" x="2559050" y="1962150"/>
          <p14:tracePt t="14567" x="2598738" y="1954213"/>
          <p14:tracePt t="14575" x="2630488" y="1946275"/>
          <p14:tracePt t="14583" x="2678113" y="1930400"/>
          <p14:tracePt t="14591" x="2717800" y="1922463"/>
          <p14:tracePt t="14599" x="2759075" y="1922463"/>
          <p14:tracePt t="14607" x="2806700" y="1906588"/>
          <p14:tracePt t="14616" x="2846388" y="1906588"/>
          <p14:tracePt t="14623" x="2894013" y="1898650"/>
          <p14:tracePt t="14631" x="2925763" y="1890713"/>
          <p14:tracePt t="14639" x="2957513" y="1890713"/>
          <p14:tracePt t="14647" x="2981325" y="1890713"/>
          <p14:tracePt t="14655" x="2997200" y="1881188"/>
          <p14:tracePt t="14663" x="3005138" y="1873250"/>
          <p14:tracePt t="14671" x="3013075" y="1873250"/>
          <p14:tracePt t="14687" x="3021013" y="1873250"/>
          <p14:tracePt t="14711" x="3028950" y="1865313"/>
          <p14:tracePt t="14719" x="3036888" y="1865313"/>
          <p14:tracePt t="14735" x="3044825" y="1857375"/>
          <p14:tracePt t="14751" x="3052763" y="1849438"/>
          <p14:tracePt t="14759" x="3060700" y="1849438"/>
          <p14:tracePt t="14767" x="3068638" y="1849438"/>
          <p14:tracePt t="14775" x="3068638" y="1841500"/>
          <p14:tracePt t="14791" x="3076575" y="1841500"/>
          <p14:tracePt t="17247" x="3084513" y="1841500"/>
          <p14:tracePt t="17263" x="3092450" y="1841500"/>
          <p14:tracePt t="17303" x="3100388" y="1841500"/>
          <p14:tracePt t="17319" x="3109913" y="1841500"/>
          <p14:tracePt t="17335" x="3117850" y="1841500"/>
          <p14:tracePt t="17423" x="3125788" y="1841500"/>
          <p14:tracePt t="17431" x="3133725" y="1841500"/>
          <p14:tracePt t="17439" x="3141663" y="1841500"/>
          <p14:tracePt t="17447" x="3149600" y="1841500"/>
          <p14:tracePt t="17455" x="3157538" y="1841500"/>
          <p14:tracePt t="17463" x="3165475" y="1841500"/>
          <p14:tracePt t="17471" x="3173413" y="1841500"/>
          <p14:tracePt t="17479" x="3181350" y="1833563"/>
          <p14:tracePt t="17487" x="3189288" y="1833563"/>
          <p14:tracePt t="17495" x="3205163" y="1825625"/>
          <p14:tracePt t="17503" x="3213100" y="1825625"/>
          <p14:tracePt t="17519" x="3228975" y="1817688"/>
          <p14:tracePt t="17535" x="3236913" y="1817688"/>
          <p14:tracePt t="18047" x="3228975" y="1825625"/>
          <p14:tracePt t="18055" x="3205163" y="1857375"/>
          <p14:tracePt t="18063" x="3165475" y="1890713"/>
          <p14:tracePt t="18071" x="3149600" y="1922463"/>
          <p14:tracePt t="18079" x="3141663" y="1930400"/>
          <p14:tracePt t="39999" x="3109913" y="1930400"/>
          <p14:tracePt t="40007" x="3084513" y="1930400"/>
          <p14:tracePt t="40015" x="3068638" y="1906588"/>
          <p14:tracePt t="40023" x="3044825" y="1906588"/>
          <p14:tracePt t="40039" x="3036888" y="1898650"/>
          <p14:tracePt t="40055" x="3021013" y="1898650"/>
          <p14:tracePt t="40063" x="3005138" y="1898650"/>
          <p14:tracePt t="40071" x="2981325" y="1898650"/>
          <p14:tracePt t="40079" x="2933700" y="1914525"/>
          <p14:tracePt t="40087" x="2870200" y="1962150"/>
          <p14:tracePt t="40095" x="2790825" y="2009775"/>
          <p14:tracePt t="40103" x="2717800" y="2057400"/>
          <p14:tracePt t="40111" x="2646363" y="2097088"/>
          <p14:tracePt t="40119" x="2606675" y="2112963"/>
          <p14:tracePt t="40148" x="2519363" y="2097088"/>
          <p14:tracePt t="40150" x="2503488" y="2089150"/>
          <p14:tracePt t="40159" x="2495550" y="2049463"/>
          <p14:tracePt t="40167" x="2471738" y="2009775"/>
          <p14:tracePt t="40447" x="2192338" y="2049463"/>
          <p14:tracePt t="40455" x="2105025" y="2073275"/>
          <p14:tracePt t="40463" x="2025650" y="2112963"/>
          <p14:tracePt t="40471" x="1968500" y="2136775"/>
          <p14:tracePt t="40479" x="1905000" y="2184400"/>
          <p14:tracePt t="40487" x="1849438" y="2224088"/>
          <p14:tracePt t="40495" x="1793875" y="2281238"/>
          <p14:tracePt t="40503" x="1738313" y="2320925"/>
          <p14:tracePt t="40511" x="1666875" y="2360613"/>
          <p14:tracePt t="40519" x="1609725" y="2384425"/>
          <p14:tracePt t="40527" x="1577975" y="2384425"/>
          <p14:tracePt t="40535" x="1554163" y="2384425"/>
          <p14:tracePt t="40543" x="1538288" y="2384425"/>
          <p14:tracePt t="40551" x="1522413" y="2384425"/>
          <p14:tracePt t="40559" x="1506538" y="2392363"/>
          <p14:tracePt t="40567" x="1498600" y="2400300"/>
          <p14:tracePt t="40575" x="1490663" y="2400300"/>
          <p14:tracePt t="40583" x="1474788" y="2400300"/>
          <p14:tracePt t="40591" x="1474788" y="2408238"/>
          <p14:tracePt t="40623" x="1466850" y="2408238"/>
          <p14:tracePt t="40695" x="1458913" y="2408238"/>
          <p14:tracePt t="40703" x="1450975" y="2416175"/>
          <p14:tracePt t="40711" x="1435100" y="2424113"/>
          <p14:tracePt t="40727" x="1419225" y="2432050"/>
          <p14:tracePt t="40735" x="1411288" y="2439988"/>
          <p14:tracePt t="40743" x="1403350" y="2447925"/>
          <p14:tracePt t="40751" x="1395413" y="2463800"/>
          <p14:tracePt t="40759" x="1387475" y="2463800"/>
          <p14:tracePt t="40767" x="1371600" y="2471738"/>
          <p14:tracePt t="40775" x="1363663" y="2479675"/>
          <p14:tracePt t="40783" x="1339850" y="2495550"/>
          <p14:tracePt t="40791" x="1331913" y="2503488"/>
          <p14:tracePt t="40799" x="1316038" y="2503488"/>
          <p14:tracePt t="40807" x="1308100" y="2519363"/>
          <p14:tracePt t="40815" x="1284288" y="2519363"/>
          <p14:tracePt t="40823" x="1266825" y="2535238"/>
          <p14:tracePt t="40831" x="1243013" y="2543175"/>
          <p14:tracePt t="40839" x="1227138" y="2543175"/>
          <p14:tracePt t="40847" x="1203325" y="2551113"/>
          <p14:tracePt t="40855" x="1187450" y="2551113"/>
          <p14:tracePt t="40863" x="1179513" y="2559050"/>
          <p14:tracePt t="40871" x="1163638" y="2559050"/>
          <p14:tracePt t="40879" x="1155700" y="2566988"/>
          <p14:tracePt t="40887" x="1139825" y="2566988"/>
          <p14:tracePt t="40903" x="1123950" y="2584450"/>
          <p14:tracePt t="40911" x="1100138" y="2592388"/>
          <p14:tracePt t="40919" x="1076325" y="2600325"/>
          <p14:tracePt t="40927" x="1052513" y="2608263"/>
          <p14:tracePt t="40935" x="1028700" y="2616200"/>
          <p14:tracePt t="40943" x="989013" y="2632075"/>
          <p14:tracePt t="40951" x="973138" y="2640013"/>
          <p14:tracePt t="40959" x="965200" y="2640013"/>
          <p14:tracePt t="40967" x="957263" y="2640013"/>
          <p14:tracePt t="40975" x="949325" y="2640013"/>
          <p14:tracePt t="41023" x="941388" y="2640013"/>
          <p14:tracePt t="41031" x="933450" y="2640013"/>
          <p14:tracePt t="41039" x="925513" y="2640013"/>
          <p14:tracePt t="41047" x="917575" y="2640013"/>
          <p14:tracePt t="41055" x="900113" y="2640013"/>
          <p14:tracePt t="41151" x="908050" y="2640013"/>
          <p14:tracePt t="41159" x="925513" y="2640013"/>
          <p14:tracePt t="41167" x="941388" y="2624138"/>
          <p14:tracePt t="41175" x="949325" y="2624138"/>
          <p14:tracePt t="41183" x="957263" y="2616200"/>
          <p14:tracePt t="41191" x="981075" y="2616200"/>
          <p14:tracePt t="41199" x="996950" y="2608263"/>
          <p14:tracePt t="41207" x="1020763" y="2592388"/>
          <p14:tracePt t="41214" x="1036638" y="2592388"/>
          <p14:tracePt t="41223" x="1060450" y="2584450"/>
          <p14:tracePt t="41232" x="1084263" y="2576513"/>
          <p14:tracePt t="41239" x="1108075" y="2566988"/>
          <p14:tracePt t="41247" x="1139825" y="2559050"/>
          <p14:tracePt t="41255" x="1163638" y="2551113"/>
          <p14:tracePt t="41263" x="1187450" y="2535238"/>
          <p14:tracePt t="41271" x="1203325" y="2535238"/>
          <p14:tracePt t="41279" x="1227138" y="2527300"/>
          <p14:tracePt t="41287" x="1274763" y="2527300"/>
          <p14:tracePt t="41295" x="1300163" y="2527300"/>
          <p14:tracePt t="41303" x="1339850" y="2519363"/>
          <p14:tracePt t="41311" x="1395413" y="2519363"/>
          <p14:tracePt t="41319" x="1427163" y="2519363"/>
          <p14:tracePt t="41327" x="1466850" y="2519363"/>
          <p14:tracePt t="41335" x="1522413" y="2519363"/>
          <p14:tracePt t="41343" x="1554163" y="2519363"/>
          <p14:tracePt t="41351" x="1585913" y="2519363"/>
          <p14:tracePt t="41359" x="1617663" y="2519363"/>
          <p14:tracePt t="41367" x="1651000" y="2519363"/>
          <p14:tracePt t="41375" x="1674813" y="2519363"/>
          <p14:tracePt t="41382" x="1698625" y="2519363"/>
          <p14:tracePt t="41391" x="1722438" y="2519363"/>
          <p14:tracePt t="41399" x="1746250" y="2519363"/>
          <p14:tracePt t="41407" x="1770063" y="2519363"/>
          <p14:tracePt t="41415" x="1793875" y="2519363"/>
          <p14:tracePt t="41423" x="1817688" y="2519363"/>
          <p14:tracePt t="41431" x="1841500" y="2519363"/>
          <p14:tracePt t="41439" x="1865313" y="2519363"/>
          <p14:tracePt t="41447" x="1881188" y="2519363"/>
          <p14:tracePt t="41455" x="1912938" y="2519363"/>
          <p14:tracePt t="41463" x="1944688" y="2527300"/>
          <p14:tracePt t="41471" x="1976438" y="2527300"/>
          <p14:tracePt t="41479" x="2008188" y="2527300"/>
          <p14:tracePt t="41487" x="2041525" y="2527300"/>
          <p14:tracePt t="41495" x="2089150" y="2527300"/>
          <p14:tracePt t="41503" x="2128838" y="2527300"/>
          <p14:tracePt t="41511" x="2176463" y="2535238"/>
          <p14:tracePt t="41519" x="2208213" y="2535238"/>
          <p14:tracePt t="41527" x="2239963" y="2535238"/>
          <p14:tracePt t="41535" x="2287588" y="2535238"/>
          <p14:tracePt t="41543" x="2319338" y="2535238"/>
          <p14:tracePt t="41551" x="2351088" y="2535238"/>
          <p14:tracePt t="41559" x="2374900" y="2535238"/>
          <p14:tracePt t="41567" x="2408238" y="2535238"/>
          <p14:tracePt t="41575" x="2432050" y="2535238"/>
          <p14:tracePt t="41583" x="2463800" y="2535238"/>
          <p14:tracePt t="41591" x="2495550" y="2543175"/>
          <p14:tracePt t="41599" x="2527300" y="2543175"/>
          <p14:tracePt t="41607" x="2574925" y="2543175"/>
          <p14:tracePt t="41615" x="2598738" y="2543175"/>
          <p14:tracePt t="41623" x="2638425" y="2543175"/>
          <p14:tracePt t="41632" x="2670175" y="2543175"/>
          <p14:tracePt t="41639" x="2693988" y="2543175"/>
          <p14:tracePt t="41647" x="2725738" y="2543175"/>
          <p14:tracePt t="41655" x="2741613" y="2543175"/>
          <p14:tracePt t="41663" x="2767013" y="2543175"/>
          <p14:tracePt t="41671" x="2790825" y="2543175"/>
          <p14:tracePt t="41679" x="2814638" y="2543175"/>
          <p14:tracePt t="41687" x="2838450" y="2543175"/>
          <p14:tracePt t="41695" x="2862263" y="2543175"/>
          <p14:tracePt t="41703" x="2886075" y="2543175"/>
          <p14:tracePt t="41711" x="2909888" y="2543175"/>
          <p14:tracePt t="41719" x="2933700" y="2543175"/>
          <p14:tracePt t="41727" x="2957513" y="2543175"/>
          <p14:tracePt t="41735" x="2981325" y="2543175"/>
          <p14:tracePt t="41743" x="2997200" y="2543175"/>
          <p14:tracePt t="41751" x="3021013" y="2543175"/>
          <p14:tracePt t="41759" x="3052763" y="2543175"/>
          <p14:tracePt t="41767" x="3076575" y="2543175"/>
          <p14:tracePt t="41775" x="3100388" y="2543175"/>
          <p14:tracePt t="41783" x="3133725" y="2543175"/>
          <p14:tracePt t="41791" x="3157538" y="2543175"/>
          <p14:tracePt t="41799" x="3181350" y="2543175"/>
          <p14:tracePt t="41807" x="3213100" y="2543175"/>
          <p14:tracePt t="41814" x="3236913" y="2543175"/>
          <p14:tracePt t="41823" x="3260725" y="2543175"/>
          <p14:tracePt t="41831" x="3284538" y="2543175"/>
          <p14:tracePt t="41839" x="3308350" y="2543175"/>
          <p14:tracePt t="41847" x="3324225" y="2543175"/>
          <p14:tracePt t="41855" x="3348038" y="2543175"/>
          <p14:tracePt t="41863" x="3371850" y="2543175"/>
          <p14:tracePt t="41871" x="3387725" y="2543175"/>
          <p14:tracePt t="41879" x="3411538" y="2543175"/>
          <p14:tracePt t="41887" x="3435350" y="2535238"/>
          <p14:tracePt t="41895" x="3459163" y="2535238"/>
          <p14:tracePt t="41903" x="3484563" y="2535238"/>
          <p14:tracePt t="41911" x="3516313" y="2535238"/>
          <p14:tracePt t="41919" x="3532188" y="2535238"/>
          <p14:tracePt t="41927" x="3563938" y="2527300"/>
          <p14:tracePt t="41935" x="3579813" y="2527300"/>
          <p14:tracePt t="41943" x="3603625" y="2527300"/>
          <p14:tracePt t="41951" x="3619500" y="2527300"/>
          <p14:tracePt t="41959" x="3643313" y="2527300"/>
          <p14:tracePt t="41967" x="3659188" y="2527300"/>
          <p14:tracePt t="41975" x="3675063" y="2527300"/>
          <p14:tracePt t="41983" x="3698875" y="2527300"/>
          <p14:tracePt t="41991" x="3714750" y="2527300"/>
          <p14:tracePt t="41999" x="3730625" y="2527300"/>
          <p14:tracePt t="42007" x="3754438" y="2527300"/>
          <p14:tracePt t="42015" x="3786188" y="2527300"/>
          <p14:tracePt t="42023" x="3802063" y="2527300"/>
          <p14:tracePt t="42031" x="3825875" y="2519363"/>
          <p14:tracePt t="42039" x="3851275" y="2519363"/>
          <p14:tracePt t="42047" x="3875088" y="2519363"/>
          <p14:tracePt t="42055" x="3898900" y="2519363"/>
          <p14:tracePt t="42063" x="3906838" y="2519363"/>
          <p14:tracePt t="42071" x="3930650" y="2519363"/>
          <p14:tracePt t="42079" x="3946525" y="2519363"/>
          <p14:tracePt t="42087" x="3954463" y="2511425"/>
          <p14:tracePt t="42095" x="3962400" y="2511425"/>
          <p14:tracePt t="42103" x="3970338" y="2503488"/>
          <p14:tracePt t="42115" x="3978275" y="2503488"/>
          <p14:tracePt t="42127" x="3986213" y="2503488"/>
          <p14:tracePt t="42647" x="3986213" y="2511425"/>
          <p14:tracePt t="42655" x="3986213" y="2519363"/>
          <p14:tracePt t="42671" x="3986213" y="2527300"/>
          <p14:tracePt t="42679" x="3986213" y="2535238"/>
          <p14:tracePt t="42687" x="3986213" y="2543175"/>
          <p14:tracePt t="42695" x="3986213" y="2551113"/>
          <p14:tracePt t="42703" x="3986213" y="2559050"/>
          <p14:tracePt t="42711" x="3986213" y="2566988"/>
          <p14:tracePt t="42719" x="3986213" y="2584450"/>
          <p14:tracePt t="42727" x="3986213" y="2592388"/>
          <p14:tracePt t="42743" x="3986213" y="2600325"/>
          <p14:tracePt t="42751" x="3986213" y="2608263"/>
          <p14:tracePt t="42775" x="3986213" y="2616200"/>
          <p14:tracePt t="58151" x="3978275" y="2616200"/>
          <p14:tracePt t="58159" x="3962400" y="2640013"/>
          <p14:tracePt t="58175" x="3962400" y="2647950"/>
          <p14:tracePt t="58199" x="3970338" y="2647950"/>
          <p14:tracePt t="58207" x="4010025" y="2640013"/>
          <p14:tracePt t="58215" x="4033838" y="2624138"/>
          <p14:tracePt t="58223" x="4081463" y="2600325"/>
          <p14:tracePt t="58230" x="4129088" y="2592388"/>
          <p14:tracePt t="58239" x="4168775" y="2576513"/>
          <p14:tracePt t="58247" x="4233863" y="2551113"/>
          <p14:tracePt t="58255" x="4273550" y="2527300"/>
          <p14:tracePt t="58263" x="4337050" y="2503488"/>
          <p14:tracePt t="58271" x="4368800" y="2487613"/>
          <p14:tracePt t="58279" x="4408488" y="2463800"/>
          <p14:tracePt t="58287" x="4456113" y="2439988"/>
          <p14:tracePt t="58295" x="4471988" y="2424113"/>
          <p14:tracePt t="58303" x="4495800" y="2408238"/>
          <p14:tracePt t="58311" x="4519613" y="2400300"/>
          <p14:tracePt t="58319" x="4543425" y="2392363"/>
          <p14:tracePt t="58327" x="4551363" y="2392363"/>
          <p14:tracePt t="58335" x="4551363" y="2384425"/>
          <p14:tracePt t="58343" x="4567238" y="2384425"/>
          <p14:tracePt t="58351" x="4567238" y="2376488"/>
          <p14:tracePt t="58359" x="4584700" y="2368550"/>
          <p14:tracePt t="58375" x="4600575" y="2360613"/>
          <p14:tracePt t="58383" x="4608513" y="2352675"/>
          <p14:tracePt t="58391" x="4616450" y="2352675"/>
          <p14:tracePt t="58399" x="4616450" y="2336800"/>
          <p14:tracePt t="58415" x="4624388" y="2336800"/>
          <p14:tracePt t="58455" x="4624388" y="2328863"/>
          <p14:tracePt t="58487" x="4616450" y="2328863"/>
          <p14:tracePt t="58502" x="4608513" y="2328863"/>
          <p14:tracePt t="58519" x="4600575" y="2328863"/>
          <p14:tracePt t="58527" x="4592638" y="2336800"/>
          <p14:tracePt t="58535" x="4584700" y="2336800"/>
          <p14:tracePt t="58551" x="4576763" y="2336800"/>
          <p14:tracePt t="58559" x="4567238" y="2336800"/>
          <p14:tracePt t="58567" x="4559300" y="2336800"/>
          <p14:tracePt t="58574" x="4551363" y="2336800"/>
          <p14:tracePt t="58599" x="4543425" y="2336800"/>
          <p14:tracePt t="58607" x="4535488" y="2336800"/>
          <p14:tracePt t="58631" x="4527550" y="2336800"/>
          <p14:tracePt t="58831" x="4519613" y="2336800"/>
          <p14:tracePt t="58839" x="4511675" y="2336800"/>
          <p14:tracePt t="58847" x="4487863" y="2336800"/>
          <p14:tracePt t="58855" x="4471988" y="2336800"/>
          <p14:tracePt t="64279" x="4464050" y="2336800"/>
          <p14:tracePt t="64287" x="4408488" y="2336800"/>
          <p14:tracePt t="64295" x="4313238" y="2320925"/>
          <p14:tracePt t="64303" x="4200525" y="2305050"/>
          <p14:tracePt t="64311" x="4121150" y="2305050"/>
          <p14:tracePt t="64319" x="4041775" y="2297113"/>
          <p14:tracePt t="64327" x="4017963" y="2297113"/>
          <p14:tracePt t="64335" x="4010025" y="2297113"/>
          <p14:tracePt t="64351" x="4002088" y="2297113"/>
          <p14:tracePt t="64623" x="3970338" y="2297113"/>
          <p14:tracePt t="64631" x="3930650" y="2297113"/>
          <p14:tracePt t="64639" x="3883025" y="2320925"/>
          <p14:tracePt t="64647" x="3859213" y="2352675"/>
          <p14:tracePt t="64655" x="3843338" y="2384425"/>
          <p14:tracePt t="64664" x="3833813" y="2424113"/>
          <p14:tracePt t="64671" x="3817938" y="2447925"/>
          <p14:tracePt t="64679" x="3794125" y="2479675"/>
          <p14:tracePt t="64687" x="3778250" y="2503488"/>
          <p14:tracePt t="64695" x="3762375" y="2519363"/>
          <p14:tracePt t="64703" x="3754438" y="2527300"/>
          <p14:tracePt t="64711" x="3746500" y="2535238"/>
          <p14:tracePt t="64719" x="3746500" y="2543175"/>
          <p14:tracePt t="64743" x="3762375" y="2543175"/>
          <p14:tracePt t="64751" x="3770313" y="2543175"/>
          <p14:tracePt t="64758" x="3794125" y="2543175"/>
          <p14:tracePt t="64766" x="3817938" y="2543175"/>
          <p14:tracePt t="64775" x="3833813" y="2527300"/>
          <p14:tracePt t="64783" x="3851275" y="2527300"/>
          <p14:tracePt t="64791" x="3859213" y="2519363"/>
          <p14:tracePt t="64799" x="3867150" y="2519363"/>
          <p14:tracePt t="64806" x="3898900" y="2503488"/>
          <p14:tracePt t="64815" x="3930650" y="2495550"/>
          <p14:tracePt t="64823" x="3946525" y="2495550"/>
          <p14:tracePt t="64831" x="3970338" y="2479675"/>
          <p14:tracePt t="64838" x="4010025" y="2471738"/>
          <p14:tracePt t="64847" x="4033838" y="2463800"/>
          <p14:tracePt t="64855" x="4065588" y="2463800"/>
          <p14:tracePt t="64864" x="4089400" y="2447925"/>
          <p14:tracePt t="64871" x="4137025" y="2432050"/>
          <p14:tracePt t="64879" x="4168775" y="2424113"/>
          <p14:tracePt t="64887" x="4217988" y="2408238"/>
          <p14:tracePt t="64895" x="4257675" y="2392363"/>
          <p14:tracePt t="64903" x="4281488" y="2384425"/>
          <p14:tracePt t="64911" x="4313238" y="2376488"/>
          <p14:tracePt t="64919" x="4337050" y="2368550"/>
          <p14:tracePt t="64927" x="4360863" y="2360613"/>
          <p14:tracePt t="64935" x="4368800" y="2360613"/>
          <p14:tracePt t="64943" x="4376738" y="2360613"/>
          <p14:tracePt t="64951" x="4384675" y="2352675"/>
          <p14:tracePt t="65399" x="4392613" y="2352675"/>
          <p14:tracePt t="65431" x="4400550" y="2352675"/>
          <p14:tracePt t="65455" x="4400550" y="2360613"/>
          <p14:tracePt t="69751" x="4392613" y="2360613"/>
          <p14:tracePt t="69759" x="4376738" y="2352675"/>
          <p14:tracePt t="69767" x="4352925" y="2352675"/>
          <p14:tracePt t="69775" x="4344988" y="2352675"/>
          <p14:tracePt t="69967" x="4368800" y="2352675"/>
          <p14:tracePt t="69975" x="4392613" y="2352675"/>
          <p14:tracePt t="69983" x="4392613" y="2344738"/>
          <p14:tracePt t="69991" x="4400550" y="2344738"/>
          <p14:tracePt t="69999" x="4408488" y="2344738"/>
          <p14:tracePt t="70007" x="4416425" y="2344738"/>
          <p14:tracePt t="70023" x="4408488" y="2360613"/>
          <p14:tracePt t="70031" x="4376738" y="2408238"/>
          <p14:tracePt t="70039" x="4305300" y="2479675"/>
          <p14:tracePt t="70046" x="4152900" y="2551113"/>
          <p14:tracePt t="70055" x="3986213" y="2584450"/>
          <p14:tracePt t="70063" x="3810000" y="2584450"/>
          <p14:tracePt t="70071" x="3627438" y="2559050"/>
          <p14:tracePt t="70079" x="3427413" y="2479675"/>
          <p14:tracePt t="70087" x="3260725" y="2400300"/>
          <p14:tracePt t="70095" x="3133725" y="2336800"/>
          <p14:tracePt t="70103" x="3028950" y="2273300"/>
          <p14:tracePt t="70111" x="2941638" y="2216150"/>
          <p14:tracePt t="70130" x="2774950" y="2136775"/>
          <p14:tracePt t="70135" x="2767013" y="2136775"/>
          <p14:tracePt t="70215" x="2741613" y="2128838"/>
          <p14:tracePt t="70223" x="2686050" y="2152650"/>
          <p14:tracePt t="70231" x="2662238" y="2200275"/>
          <p14:tracePt t="70239" x="2622550" y="2257425"/>
          <p14:tracePt t="70246" x="2598738" y="2305050"/>
          <p14:tracePt t="70255" x="2566988" y="2336800"/>
          <p14:tracePt t="70263" x="2551113" y="2376488"/>
          <p14:tracePt t="70271" x="2543175" y="2408238"/>
          <p14:tracePt t="70279" x="2527300" y="2416175"/>
          <p14:tracePt t="70286" x="2511425" y="2439988"/>
          <p14:tracePt t="70295" x="2511425" y="2463800"/>
          <p14:tracePt t="70303" x="2487613" y="2479675"/>
          <p14:tracePt t="70311" x="2487613" y="2487613"/>
          <p14:tracePt t="70319" x="2487613" y="2503488"/>
          <p14:tracePt t="70327" x="2487613" y="2511425"/>
          <p14:tracePt t="70335" x="2487613" y="2519363"/>
          <p14:tracePt t="70343" x="2487613" y="2535238"/>
          <p14:tracePt t="70351" x="2487613" y="2559050"/>
          <p14:tracePt t="70359" x="2487613" y="2576513"/>
          <p14:tracePt t="70367" x="2479675" y="2600325"/>
          <p14:tracePt t="70375" x="2471738" y="2632075"/>
          <p14:tracePt t="70383" x="2463800" y="2679700"/>
          <p14:tracePt t="70391" x="2447925" y="2735263"/>
          <p14:tracePt t="70399" x="2447925" y="2743200"/>
          <p14:tracePt t="70407" x="2439988" y="2743200"/>
          <p14:tracePt t="70415" x="2439988" y="2751138"/>
          <p14:tracePt t="70439" x="2432050" y="2751138"/>
          <p14:tracePt t="70455" x="2424113" y="2751138"/>
          <p14:tracePt t="70471" x="2424113" y="2759075"/>
          <p14:tracePt t="70479" x="2416175" y="2759075"/>
          <p14:tracePt t="70487" x="2408238" y="2767013"/>
          <p14:tracePt t="70495" x="2408238" y="2774950"/>
          <p14:tracePt t="70527" x="2400300" y="2774950"/>
          <p14:tracePt t="70543" x="2392363" y="2774950"/>
          <p14:tracePt t="70559" x="2374900" y="2774950"/>
          <p14:tracePt t="70566" x="2366963" y="2774950"/>
          <p14:tracePt t="70599" x="2351088" y="2774950"/>
          <p14:tracePt t="70614" x="2343150" y="2774950"/>
          <p14:tracePt t="70623" x="2319338" y="2774950"/>
          <p14:tracePt t="70631" x="2295525" y="2774950"/>
          <p14:tracePt t="70639" x="2263775" y="2790825"/>
          <p14:tracePt t="70647" x="2200275" y="2806700"/>
          <p14:tracePt t="70655" x="2105025" y="2854325"/>
          <p14:tracePt t="70664" x="2033588" y="2886075"/>
          <p14:tracePt t="70670" x="1976438" y="2909888"/>
          <p14:tracePt t="70679" x="1920875" y="2943225"/>
          <p14:tracePt t="70687" x="1873250" y="2959100"/>
          <p14:tracePt t="70695" x="1825625" y="2990850"/>
          <p14:tracePt t="70703" x="1785938" y="3006725"/>
          <p14:tracePt t="70711" x="1738313" y="3030538"/>
          <p14:tracePt t="70719" x="1698625" y="3046413"/>
          <p14:tracePt t="70727" x="1641475" y="3054350"/>
          <p14:tracePt t="70735" x="1585913" y="3054350"/>
          <p14:tracePt t="70743" x="1530350" y="3062288"/>
          <p14:tracePt t="70751" x="1490663" y="3062288"/>
          <p14:tracePt t="70759" x="1443038" y="3062288"/>
          <p14:tracePt t="70766" x="1419225" y="3062288"/>
          <p14:tracePt t="70775" x="1403350" y="3062288"/>
          <p14:tracePt t="70783" x="1395413" y="3062288"/>
          <p14:tracePt t="71039" x="1395413" y="3054350"/>
          <p14:tracePt t="71047" x="1387475" y="3054350"/>
          <p14:tracePt t="71055" x="1379538" y="3054350"/>
          <p14:tracePt t="71063" x="1371600" y="3046413"/>
          <p14:tracePt t="71071" x="1363663" y="3046413"/>
          <p14:tracePt t="71079" x="1347788" y="3046413"/>
          <p14:tracePt t="71095" x="1339850" y="3046413"/>
          <p14:tracePt t="71111" x="1323975" y="3030538"/>
          <p14:tracePt t="71119" x="1316038" y="3030538"/>
          <p14:tracePt t="71151" x="1308100" y="3030538"/>
          <p14:tracePt t="71167" x="1300163" y="3022600"/>
          <p14:tracePt t="71191" x="1292225" y="3022600"/>
          <p14:tracePt t="71207" x="1292225" y="3006725"/>
          <p14:tracePt t="71231" x="1292225" y="2998788"/>
          <p14:tracePt t="71239" x="1284288" y="2998788"/>
          <p14:tracePt t="71255" x="1284288" y="2990850"/>
          <p14:tracePt t="71263" x="1284288" y="2982913"/>
          <p14:tracePt t="71271" x="1274763" y="2974975"/>
          <p14:tracePt t="71287" x="1274763" y="2967038"/>
          <p14:tracePt t="71303" x="1274763" y="2959100"/>
          <p14:tracePt t="71310" x="1266825" y="2959100"/>
          <p14:tracePt t="71319" x="1266825" y="2951163"/>
          <p14:tracePt t="71327" x="1266825" y="2943225"/>
          <p14:tracePt t="71343" x="1258888" y="2943225"/>
          <p14:tracePt t="71351" x="1258888" y="2935288"/>
          <p14:tracePt t="71399" x="1250950" y="2935288"/>
          <p14:tracePt t="71455" x="1243013" y="2935288"/>
          <p14:tracePt t="71479" x="1235075" y="2935288"/>
          <p14:tracePt t="71503" x="1235075" y="2927350"/>
          <p14:tracePt t="71663" x="1227138" y="2927350"/>
          <p14:tracePt t="71703" x="1227138" y="2919413"/>
          <p14:tracePt t="71711" x="1219200" y="2919413"/>
          <p14:tracePt t="71719" x="1219200" y="2909888"/>
          <p14:tracePt t="71743" x="1211263" y="2909888"/>
          <p14:tracePt t="72031" x="1211263" y="2901950"/>
          <p14:tracePt t="72119" x="1219200" y="2901950"/>
          <p14:tracePt t="72127" x="1227138" y="2901950"/>
          <p14:tracePt t="72135" x="1235075" y="2901950"/>
          <p14:tracePt t="72143" x="1243013" y="2901950"/>
          <p14:tracePt t="72150" x="1258888" y="2901950"/>
          <p14:tracePt t="72159" x="1274763" y="2901950"/>
          <p14:tracePt t="72167" x="1292225" y="2909888"/>
          <p14:tracePt t="72174" x="1308100" y="2909888"/>
          <p14:tracePt t="72183" x="1331913" y="2909888"/>
          <p14:tracePt t="72191" x="1355725" y="2909888"/>
          <p14:tracePt t="72199" x="1379538" y="2909888"/>
          <p14:tracePt t="72206" x="1403350" y="2909888"/>
          <p14:tracePt t="72215" x="1427163" y="2909888"/>
          <p14:tracePt t="72223" x="1450975" y="2909888"/>
          <p14:tracePt t="72231" x="1474788" y="2909888"/>
          <p14:tracePt t="72239" x="1506538" y="2909888"/>
          <p14:tracePt t="72246" x="1530350" y="2909888"/>
          <p14:tracePt t="72254" x="1562100" y="2909888"/>
          <p14:tracePt t="72264" x="1585913" y="2909888"/>
          <p14:tracePt t="72271" x="1617663" y="2909888"/>
          <p14:tracePt t="72279" x="1651000" y="2909888"/>
          <p14:tracePt t="72287" x="1682750" y="2909888"/>
          <p14:tracePt t="72295" x="1730375" y="2909888"/>
          <p14:tracePt t="72303" x="1770063" y="2909888"/>
          <p14:tracePt t="72311" x="1817688" y="2909888"/>
          <p14:tracePt t="72319" x="1857375" y="2909888"/>
          <p14:tracePt t="72327" x="1912938" y="2909888"/>
          <p14:tracePt t="72335" x="1952625" y="2909888"/>
          <p14:tracePt t="72343" x="2008188" y="2909888"/>
          <p14:tracePt t="72351" x="2057400" y="2909888"/>
          <p14:tracePt t="72358" x="2105025" y="2909888"/>
          <p14:tracePt t="72366" x="2144713" y="2909888"/>
          <p14:tracePt t="72374" x="2176463" y="2909888"/>
          <p14:tracePt t="72383" x="2208213" y="2909888"/>
          <p14:tracePt t="72391" x="2239963" y="2909888"/>
          <p14:tracePt t="72399" x="2271713" y="2909888"/>
          <p14:tracePt t="72407" x="2303463" y="2909888"/>
          <p14:tracePt t="72415" x="2351088" y="2909888"/>
          <p14:tracePt t="72423" x="2392363" y="2909888"/>
          <p14:tracePt t="72431" x="2455863" y="2909888"/>
          <p14:tracePt t="72439" x="2519363" y="2909888"/>
          <p14:tracePt t="72446" x="2574925" y="2909888"/>
          <p14:tracePt t="72455" x="2638425" y="2909888"/>
          <p14:tracePt t="72464" x="2693988" y="2909888"/>
          <p14:tracePt t="72471" x="2733675" y="2919413"/>
          <p14:tracePt t="72479" x="2782888" y="2919413"/>
          <p14:tracePt t="72487" x="2822575" y="2919413"/>
          <p14:tracePt t="72495" x="2846388" y="2919413"/>
          <p14:tracePt t="72503" x="2878138" y="2919413"/>
          <p14:tracePt t="72511" x="2901950" y="2919413"/>
          <p14:tracePt t="72519" x="2917825" y="2919413"/>
          <p14:tracePt t="72527" x="2933700" y="2919413"/>
          <p14:tracePt t="72534" x="2941638" y="2919413"/>
          <p14:tracePt t="73663" x="2941638" y="2927350"/>
          <p14:tracePt t="73672" x="2941638" y="2943225"/>
          <p14:tracePt t="73679" x="2941638" y="2951163"/>
          <p14:tracePt t="73687" x="2941638" y="2959100"/>
          <p14:tracePt t="73695" x="2941638" y="2967038"/>
          <p14:tracePt t="73703" x="2941638" y="2990850"/>
          <p14:tracePt t="73711" x="2941638" y="3014663"/>
          <p14:tracePt t="73719" x="2925763" y="3030538"/>
          <p14:tracePt t="73727" x="2917825" y="3054350"/>
          <p14:tracePt t="73735" x="2901950" y="3070225"/>
          <p14:tracePt t="73743" x="2894013" y="3086100"/>
          <p14:tracePt t="73751" x="2886075" y="3117850"/>
          <p14:tracePt t="73758" x="2870200" y="3133725"/>
          <p14:tracePt t="73766" x="2862263" y="3141663"/>
          <p14:tracePt t="73775" x="2846388" y="3165475"/>
          <p14:tracePt t="73783" x="2838450" y="3189288"/>
          <p14:tracePt t="73791" x="2814638" y="3205163"/>
          <p14:tracePt t="73799" x="2806700" y="3221038"/>
          <p14:tracePt t="73806" x="2790825" y="3236913"/>
          <p14:tracePt t="73815" x="2774950" y="3262313"/>
          <p14:tracePt t="73823" x="2751138" y="3278188"/>
          <p14:tracePt t="73830" x="2725738" y="3294063"/>
          <p14:tracePt t="73839" x="2701925" y="3309938"/>
          <p14:tracePt t="73846" x="2678113" y="3333750"/>
          <p14:tracePt t="73855" x="2638425" y="3349625"/>
          <p14:tracePt t="73863" x="2598738" y="3365500"/>
          <p14:tracePt t="73871" x="2574925" y="3373438"/>
          <p14:tracePt t="73879" x="2551113" y="3381375"/>
          <p14:tracePt t="73887" x="2535238" y="3389313"/>
          <p14:tracePt t="73895" x="2511425" y="3389313"/>
          <p14:tracePt t="73903" x="2487613" y="3405188"/>
          <p14:tracePt t="73911" x="2463800" y="3405188"/>
          <p14:tracePt t="73919" x="2432050" y="3405188"/>
          <p14:tracePt t="73927" x="2374900" y="3405188"/>
          <p14:tracePt t="73935" x="2319338" y="3405188"/>
          <p14:tracePt t="73943" x="2247900" y="3405188"/>
          <p14:tracePt t="73951" x="2160588" y="3405188"/>
          <p14:tracePt t="73959" x="2081213" y="3405188"/>
          <p14:tracePt t="73967" x="1992313" y="3405188"/>
          <p14:tracePt t="73975" x="1905000" y="3405188"/>
          <p14:tracePt t="73983" x="1825625" y="3405188"/>
          <p14:tracePt t="73991" x="1730375" y="3405188"/>
          <p14:tracePt t="73999" x="1641475" y="3405188"/>
          <p14:tracePt t="74007" x="1562100" y="3405188"/>
          <p14:tracePt t="74015" x="1490663" y="3405188"/>
          <p14:tracePt t="74023" x="1427163" y="3397250"/>
          <p14:tracePt t="74030" x="1371600" y="3389313"/>
          <p14:tracePt t="74039" x="1331913" y="3373438"/>
          <p14:tracePt t="74047" x="1274763" y="3357563"/>
          <p14:tracePt t="74055" x="1235075" y="3341688"/>
          <p14:tracePt t="74063" x="1203325" y="3333750"/>
          <p14:tracePt t="74071" x="1163638" y="3333750"/>
          <p14:tracePt t="74079" x="1139825" y="3317875"/>
          <p14:tracePt t="74087" x="1123950" y="3309938"/>
          <p14:tracePt t="74095" x="1108075" y="3309938"/>
          <p14:tracePt t="74103" x="1092200" y="3302000"/>
          <p14:tracePt t="74111" x="1076325" y="3302000"/>
          <p14:tracePt t="74119" x="1068388" y="3302000"/>
          <p14:tracePt t="74130" x="1060450" y="3302000"/>
          <p14:tracePt t="74351" x="1068388" y="3302000"/>
          <p14:tracePt t="74366" x="1076325" y="3302000"/>
          <p14:tracePt t="74374" x="1084263" y="3302000"/>
          <p14:tracePt t="74383" x="1100138" y="3302000"/>
          <p14:tracePt t="74391" x="1123950" y="3302000"/>
          <p14:tracePt t="74398" x="1147763" y="3302000"/>
          <p14:tracePt t="74407" x="1179513" y="3302000"/>
          <p14:tracePt t="74415" x="1219200" y="3302000"/>
          <p14:tracePt t="74423" x="1250950" y="3302000"/>
          <p14:tracePt t="74430" x="1292225" y="3302000"/>
          <p14:tracePt t="74439" x="1339850" y="3302000"/>
          <p14:tracePt t="74446" x="1379538" y="3302000"/>
          <p14:tracePt t="74454" x="1435100" y="3302000"/>
          <p14:tracePt t="74463" x="1474788" y="3302000"/>
          <p14:tracePt t="74471" x="1530350" y="3302000"/>
          <p14:tracePt t="74479" x="1570038" y="3302000"/>
          <p14:tracePt t="74487" x="1625600" y="3309938"/>
          <p14:tracePt t="74494" x="1658938" y="3309938"/>
          <p14:tracePt t="74502" x="1690688" y="3309938"/>
          <p14:tracePt t="74511" x="1730375" y="3309938"/>
          <p14:tracePt t="74519" x="1746250" y="3309938"/>
          <p14:tracePt t="74527" x="1762125" y="3317875"/>
          <p14:tracePt t="74535" x="1778000" y="3317875"/>
          <p14:tracePt t="74543" x="1785938" y="3317875"/>
          <p14:tracePt t="74895" x="1793875" y="3317875"/>
          <p14:tracePt t="74903" x="1801813" y="3317875"/>
          <p14:tracePt t="74910" x="1809750" y="3325813"/>
          <p14:tracePt t="74919" x="1825625" y="3325813"/>
          <p14:tracePt t="74927" x="1849438" y="3333750"/>
          <p14:tracePt t="74935" x="1865313" y="3341688"/>
          <p14:tracePt t="74943" x="1889125" y="3357563"/>
          <p14:tracePt t="74951" x="1912938" y="3365500"/>
          <p14:tracePt t="74959" x="1952625" y="3373438"/>
          <p14:tracePt t="74967" x="1976438" y="3381375"/>
          <p14:tracePt t="74975" x="2000250" y="3389313"/>
          <p14:tracePt t="74982" x="2033588" y="3397250"/>
          <p14:tracePt t="74991" x="2065338" y="3397250"/>
          <p14:tracePt t="74998" x="2105025" y="3405188"/>
          <p14:tracePt t="75007" x="2136775" y="3405188"/>
          <p14:tracePt t="75015" x="2160588" y="3413125"/>
          <p14:tracePt t="75023" x="2184400" y="3413125"/>
          <p14:tracePt t="75031" x="2216150" y="3413125"/>
          <p14:tracePt t="75039" x="2247900" y="3413125"/>
          <p14:tracePt t="75047" x="2271713" y="3413125"/>
          <p14:tracePt t="75055" x="2303463" y="3413125"/>
          <p14:tracePt t="75063" x="2319338" y="3413125"/>
          <p14:tracePt t="75071" x="2351088" y="3413125"/>
          <p14:tracePt t="75079" x="2374900" y="3413125"/>
          <p14:tracePt t="75087" x="2400300" y="3405188"/>
          <p14:tracePt t="75095" x="2424113" y="3405188"/>
          <p14:tracePt t="75103" x="2439988" y="3405188"/>
          <p14:tracePt t="75113" x="2463800" y="3405188"/>
          <p14:tracePt t="75118" x="2487613" y="3397250"/>
          <p14:tracePt t="75127" x="2511425" y="3397250"/>
          <p14:tracePt t="75135" x="2535238" y="3397250"/>
          <p14:tracePt t="75143" x="2559050" y="3397250"/>
          <p14:tracePt t="75151" x="2582863" y="3397250"/>
          <p14:tracePt t="75158" x="2606675" y="3397250"/>
          <p14:tracePt t="75167" x="2630488" y="3397250"/>
          <p14:tracePt t="75175" x="2662238" y="3389313"/>
          <p14:tracePt t="75183" x="2693988" y="3389313"/>
          <p14:tracePt t="75191" x="2709863" y="3389313"/>
          <p14:tracePt t="75199" x="2733675" y="3389313"/>
          <p14:tracePt t="75207" x="2759075" y="3389313"/>
          <p14:tracePt t="75214" x="2774950" y="3389313"/>
          <p14:tracePt t="75223" x="2798763" y="3389313"/>
          <p14:tracePt t="75230" x="2814638" y="3389313"/>
          <p14:tracePt t="75239" x="2838450" y="3389313"/>
          <p14:tracePt t="75246" x="2854325" y="3389313"/>
          <p14:tracePt t="75255" x="2878138" y="3389313"/>
          <p14:tracePt t="75263" x="2901950" y="3389313"/>
          <p14:tracePt t="75271" x="2917825" y="3389313"/>
          <p14:tracePt t="75278" x="2941638" y="3389313"/>
          <p14:tracePt t="75287" x="2965450" y="3389313"/>
          <p14:tracePt t="75294" x="2989263" y="3389313"/>
          <p14:tracePt t="75303" x="3021013" y="3389313"/>
          <p14:tracePt t="75311" x="3044825" y="3389313"/>
          <p14:tracePt t="75319" x="3060700" y="3389313"/>
          <p14:tracePt t="75327" x="3068638" y="3389313"/>
          <p14:tracePt t="75335" x="3084513" y="3389313"/>
          <p14:tracePt t="75343" x="3092450" y="3389313"/>
          <p14:tracePt t="75351" x="3100388" y="3389313"/>
          <p14:tracePt t="75359" x="3109913" y="3389313"/>
          <p14:tracePt t="75367" x="3117850" y="3389313"/>
          <p14:tracePt t="75383" x="3125788" y="3389313"/>
          <p14:tracePt t="75399" x="3133725" y="3389313"/>
          <p14:tracePt t="75406" x="3141663" y="3389313"/>
          <p14:tracePt t="75415" x="3149600" y="3389313"/>
          <p14:tracePt t="75422" x="3173413" y="3389313"/>
          <p14:tracePt t="75430" x="3181350" y="3389313"/>
          <p14:tracePt t="75439" x="3189288" y="3389313"/>
          <p14:tracePt t="75446" x="3205163" y="3389313"/>
          <p14:tracePt t="75455" x="3228975" y="3389313"/>
          <p14:tracePt t="75464" x="3252788" y="3389313"/>
          <p14:tracePt t="75471" x="3276600" y="3389313"/>
          <p14:tracePt t="75479" x="3292475" y="3389313"/>
          <p14:tracePt t="75487" x="3316288" y="3389313"/>
          <p14:tracePt t="75495" x="3340100" y="3389313"/>
          <p14:tracePt t="75503" x="3371850" y="3389313"/>
          <p14:tracePt t="75511" x="3395663" y="3389313"/>
          <p14:tracePt t="75519" x="3427413" y="3389313"/>
          <p14:tracePt t="75526" x="3459163" y="3381375"/>
          <p14:tracePt t="75535" x="3484563" y="3381375"/>
          <p14:tracePt t="75543" x="3492500" y="3381375"/>
          <p14:tracePt t="75551" x="3508375" y="3381375"/>
          <p14:tracePt t="75559" x="3524250" y="3381375"/>
          <p14:tracePt t="75567" x="3540125" y="3381375"/>
          <p14:tracePt t="75574" x="3556000" y="3389313"/>
          <p14:tracePt t="75583" x="3571875" y="3397250"/>
          <p14:tracePt t="75591" x="3587750" y="3405188"/>
          <p14:tracePt t="75599" x="3595688" y="3405188"/>
          <p14:tracePt t="75606" x="3619500" y="3405188"/>
          <p14:tracePt t="75614" x="3635375" y="3413125"/>
          <p14:tracePt t="75623" x="3659188" y="3421063"/>
          <p14:tracePt t="75631" x="3683000" y="3429000"/>
          <p14:tracePt t="75639" x="3698875" y="3429000"/>
          <p14:tracePt t="75647" x="3738563" y="3436938"/>
          <p14:tracePt t="75655" x="3778250" y="3444875"/>
          <p14:tracePt t="75665" x="3810000" y="3452813"/>
          <p14:tracePt t="75671" x="3843338" y="3460750"/>
          <p14:tracePt t="75679" x="3875088" y="3460750"/>
          <p14:tracePt t="75687" x="3914775" y="3468688"/>
          <p14:tracePt t="75695" x="3946525" y="3468688"/>
          <p14:tracePt t="75703" x="3978275" y="3468688"/>
          <p14:tracePt t="75710" x="4010025" y="3468688"/>
          <p14:tracePt t="75719" x="4041775" y="3468688"/>
          <p14:tracePt t="75727" x="4065588" y="3468688"/>
          <p14:tracePt t="75735" x="4089400" y="3468688"/>
          <p14:tracePt t="75743" x="4121150" y="3468688"/>
          <p14:tracePt t="75751" x="4152900" y="3468688"/>
          <p14:tracePt t="75758" x="4192588" y="3468688"/>
          <p14:tracePt t="75767" x="4225925" y="3468688"/>
          <p14:tracePt t="75775" x="4257675" y="3476625"/>
          <p14:tracePt t="75783" x="4273550" y="3476625"/>
          <p14:tracePt t="75790" x="4305300" y="3476625"/>
          <p14:tracePt t="75799" x="4321175" y="3476625"/>
          <p14:tracePt t="75806" x="4344988" y="3476625"/>
          <p14:tracePt t="75815" x="4360863" y="3468688"/>
          <p14:tracePt t="75823" x="4376738" y="3460750"/>
          <p14:tracePt t="75831" x="4392613" y="3460750"/>
          <p14:tracePt t="75839" x="4416425" y="3460750"/>
          <p14:tracePt t="75846" x="4432300" y="3460750"/>
          <p14:tracePt t="75855" x="4456113" y="3452813"/>
          <p14:tracePt t="75863" x="4479925" y="3452813"/>
          <p14:tracePt t="75871" x="4495800" y="3444875"/>
          <p14:tracePt t="75879" x="4527550" y="3436938"/>
          <p14:tracePt t="75897" x="4567238" y="3436938"/>
          <p14:tracePt t="75903" x="4592638" y="3436938"/>
          <p14:tracePt t="75911" x="4624388" y="3436938"/>
          <p14:tracePt t="75919" x="4648200" y="3436938"/>
          <p14:tracePt t="75926" x="4672013" y="3436938"/>
          <p14:tracePt t="75935" x="4695825" y="3436938"/>
          <p14:tracePt t="75943" x="4719638" y="3436938"/>
          <p14:tracePt t="75951" x="4743450" y="3436938"/>
          <p14:tracePt t="75959" x="4767263" y="3436938"/>
          <p14:tracePt t="75967" x="4799013" y="3436938"/>
          <p14:tracePt t="75975" x="4830763" y="3436938"/>
          <p14:tracePt t="75983" x="4862513" y="3436938"/>
          <p14:tracePt t="75991" x="4894263" y="3436938"/>
          <p14:tracePt t="75999" x="4926013" y="3436938"/>
          <p14:tracePt t="76006" x="4951413" y="3436938"/>
          <p14:tracePt t="76015" x="4983163" y="3436938"/>
          <p14:tracePt t="76022" x="5014913" y="3436938"/>
          <p14:tracePt t="76030" x="5054600" y="3436938"/>
          <p14:tracePt t="76039" x="5086350" y="3436938"/>
          <p14:tracePt t="76047" x="5118100" y="3436938"/>
          <p14:tracePt t="76055" x="5141913" y="3436938"/>
          <p14:tracePt t="76063" x="5165725" y="3436938"/>
          <p14:tracePt t="76071" x="5189538" y="3436938"/>
          <p14:tracePt t="76079" x="5213350" y="3436938"/>
          <p14:tracePt t="76087" x="5245100" y="3436938"/>
          <p14:tracePt t="76095" x="5276850" y="3436938"/>
          <p14:tracePt t="76103" x="5310188" y="3436938"/>
          <p14:tracePt t="76111" x="5334000" y="3436938"/>
          <p14:tracePt t="76120" x="5357813" y="3436938"/>
          <p14:tracePt t="76127" x="5389563" y="3436938"/>
          <p14:tracePt t="76134" x="5413375" y="3436938"/>
          <p14:tracePt t="76143" x="5437188" y="3436938"/>
          <p14:tracePt t="76151" x="5461000" y="3429000"/>
          <p14:tracePt t="76159" x="5476875" y="3429000"/>
          <p14:tracePt t="76167" x="5500688" y="3429000"/>
          <p14:tracePt t="76174" x="5516563" y="3421063"/>
          <p14:tracePt t="76182" x="5532438" y="3421063"/>
          <p14:tracePt t="76191" x="5548313" y="3421063"/>
          <p14:tracePt t="76199" x="5556250" y="3421063"/>
          <p14:tracePt t="76207" x="5572125" y="3421063"/>
          <p14:tracePt t="76214" x="5588000" y="3421063"/>
          <p14:tracePt t="76223" x="5595938" y="3421063"/>
          <p14:tracePt t="76239" x="5611813" y="3421063"/>
          <p14:tracePt t="76263" x="5619750" y="3421063"/>
          <p14:tracePt t="76479" x="5627688" y="3421063"/>
          <p14:tracePt t="76495" x="5635625" y="3421063"/>
          <p14:tracePt t="76535" x="5643563" y="3421063"/>
          <p14:tracePt t="76575" x="5643563" y="3429000"/>
          <p14:tracePt t="76631" x="5643563" y="3436938"/>
          <p14:tracePt t="76711" x="5643563" y="3444875"/>
          <p14:tracePt t="77023" x="5635625" y="3444875"/>
          <p14:tracePt t="77039" x="5635625" y="3452813"/>
          <p14:tracePt t="77151" x="5627688" y="3452813"/>
          <p14:tracePt t="77182" x="5619750" y="3452813"/>
          <p14:tracePt t="77231" x="5611813" y="3452813"/>
          <p14:tracePt t="77271" x="5595938" y="3452813"/>
          <p14:tracePt t="77287" x="5588000" y="3452813"/>
          <p14:tracePt t="77311" x="5580063" y="3452813"/>
          <p14:tracePt t="77319" x="5572125" y="3452813"/>
          <p14:tracePt t="77335" x="5564188" y="3452813"/>
          <p14:tracePt t="77343" x="5564188" y="3460750"/>
          <p14:tracePt t="77624" x="5556250" y="3460750"/>
          <p14:tracePt t="77759" x="5548313" y="3460750"/>
          <p14:tracePt t="77767" x="5540375" y="3468688"/>
          <p14:tracePt t="77775" x="5540375" y="3476625"/>
          <p14:tracePt t="77782" x="5532438" y="3476625"/>
          <p14:tracePt t="77791" x="5532438" y="3484563"/>
          <p14:tracePt t="77799" x="5524500" y="3484563"/>
          <p14:tracePt t="77807" x="5516563" y="3484563"/>
          <p14:tracePt t="77814" x="5516563" y="3492500"/>
          <p14:tracePt t="77823" x="5508625" y="3492500"/>
          <p14:tracePt t="78111" x="5500688" y="3492500"/>
          <p14:tracePt t="78127" x="5500688" y="3500438"/>
          <p14:tracePt t="78143" x="5484813" y="3500438"/>
          <p14:tracePt t="78151" x="5484813" y="3508375"/>
          <p14:tracePt t="78159" x="5476875" y="3508375"/>
          <p14:tracePt t="78175" x="5468938" y="3508375"/>
          <p14:tracePt t="78191" x="5461000" y="3516313"/>
          <p14:tracePt t="78207" x="5453063" y="3516313"/>
          <p14:tracePt t="78391" x="5445125" y="3516313"/>
          <p14:tracePt t="78455" x="5437188" y="3516313"/>
          <p14:tracePt t="78471" x="5421313" y="3516313"/>
          <p14:tracePt t="78487" x="5413375" y="3524250"/>
          <p14:tracePt t="78495" x="5397500" y="3532188"/>
          <p14:tracePt t="78503" x="5389563" y="3532188"/>
          <p14:tracePt t="78511" x="5373688" y="3532188"/>
          <p14:tracePt t="78519" x="5365750" y="3540125"/>
          <p14:tracePt t="78526" x="5357813" y="3548063"/>
          <p14:tracePt t="78535" x="5349875" y="3548063"/>
          <p14:tracePt t="78767" x="5341938" y="3548063"/>
          <p14:tracePt t="78799" x="5334000" y="3548063"/>
          <p14:tracePt t="78815" x="5326063" y="3548063"/>
          <p14:tracePt t="78823" x="5310188" y="3556000"/>
          <p14:tracePt t="78831" x="5300663" y="3563938"/>
          <p14:tracePt t="78838" x="5292725" y="3563938"/>
          <p14:tracePt t="78846" x="5284788" y="3563938"/>
          <p14:tracePt t="78855" x="5276850" y="3571875"/>
          <p14:tracePt t="78863" x="5268913" y="3571875"/>
          <p14:tracePt t="78879" x="5260975" y="3571875"/>
          <p14:tracePt t="79359" x="5260975" y="3579813"/>
          <p14:tracePt t="79375" x="5268913" y="3579813"/>
          <p14:tracePt t="79383" x="5276850" y="3579813"/>
          <p14:tracePt t="79414" x="5284788" y="3579813"/>
          <p14:tracePt t="79431" x="5284788" y="3587750"/>
          <p14:tracePt t="79439" x="5292725" y="3595688"/>
          <p14:tracePt t="79446" x="5310188" y="3595688"/>
          <p14:tracePt t="79455" x="5318125" y="3613150"/>
          <p14:tracePt t="79463" x="5334000" y="3613150"/>
          <p14:tracePt t="79471" x="5341938" y="3621088"/>
          <p14:tracePt t="79479" x="5349875" y="3629025"/>
          <p14:tracePt t="79487" x="5357813" y="3629025"/>
          <p14:tracePt t="79495" x="5365750" y="3629025"/>
          <p14:tracePt t="79511" x="5373688" y="3629025"/>
          <p14:tracePt t="79560" x="5381625" y="3629025"/>
          <p14:tracePt t="79567" x="5381625" y="3636963"/>
          <p14:tracePt t="79583" x="5389563" y="3636963"/>
          <p14:tracePt t="79591" x="5397500" y="3636963"/>
          <p14:tracePt t="79599" x="5397500" y="3644900"/>
          <p14:tracePt t="79607" x="5405438" y="3644900"/>
          <p14:tracePt t="79622" x="5413375" y="3644900"/>
          <p14:tracePt t="79671" x="5421313" y="3644900"/>
          <p14:tracePt t="79687" x="5421313" y="3652838"/>
          <p14:tracePt t="79695" x="5429250" y="3652838"/>
          <p14:tracePt t="79703" x="5437188" y="3652838"/>
          <p14:tracePt t="79711" x="5437188" y="3660775"/>
          <p14:tracePt t="79727" x="5445125" y="3668713"/>
          <p14:tracePt t="79743" x="5453063" y="3676650"/>
          <p14:tracePt t="79759" x="5461000" y="3676650"/>
          <p14:tracePt t="79783" x="5461000" y="3684588"/>
          <p14:tracePt t="79831" x="5468938" y="3684588"/>
          <p14:tracePt t="80095" x="5468938" y="3692525"/>
          <p14:tracePt t="80120" x="5468938" y="3700463"/>
          <p14:tracePt t="80127" x="5468938" y="3708400"/>
          <p14:tracePt t="80151" x="5468938" y="3716338"/>
          <p14:tracePt t="80158" x="5461000" y="3716338"/>
          <p14:tracePt t="80183" x="5453063" y="3724275"/>
          <p14:tracePt t="80199" x="5445125" y="3732213"/>
          <p14:tracePt t="80207" x="5437188" y="3732213"/>
          <p14:tracePt t="80215" x="5429250" y="3732213"/>
          <p14:tracePt t="80223" x="5413375" y="3732213"/>
          <p14:tracePt t="80231" x="5397500" y="3732213"/>
          <p14:tracePt t="80239" x="5373688" y="3724275"/>
          <p14:tracePt t="80247" x="5349875" y="3708400"/>
          <p14:tracePt t="80255" x="5326063" y="3708400"/>
          <p14:tracePt t="80263" x="5292725" y="3692525"/>
          <p14:tracePt t="80271" x="5276850" y="3676650"/>
          <p14:tracePt t="80279" x="5253038" y="3676650"/>
          <p14:tracePt t="80286" x="5245100" y="3668713"/>
          <p14:tracePt t="80294" x="5229225" y="3668713"/>
          <p14:tracePt t="80303" x="5213350" y="3652838"/>
          <p14:tracePt t="80310" x="5189538" y="3652838"/>
          <p14:tracePt t="80319" x="5181600" y="3652838"/>
          <p14:tracePt t="80327" x="5165725" y="3652838"/>
          <p14:tracePt t="80335" x="5157788" y="3652838"/>
          <p14:tracePt t="80343" x="5149850" y="3652838"/>
          <p14:tracePt t="80351" x="5141913" y="3652838"/>
          <p14:tracePt t="80358" x="5126038" y="3652838"/>
          <p14:tracePt t="80367" x="5118100" y="3652838"/>
          <p14:tracePt t="80375" x="5110163" y="3652838"/>
          <p14:tracePt t="80382" x="5102225" y="3652838"/>
          <p14:tracePt t="80399" x="5086350" y="3660775"/>
          <p14:tracePt t="80407" x="5078413" y="3660775"/>
          <p14:tracePt t="80430" x="5070475" y="3660775"/>
          <p14:tracePt t="80447" x="5062538" y="3668713"/>
          <p14:tracePt t="80463" x="5054600" y="3668713"/>
          <p14:tracePt t="80471" x="5054600" y="3676650"/>
          <p14:tracePt t="80479" x="5046663" y="3676650"/>
          <p14:tracePt t="80487" x="5038725" y="3676650"/>
          <p14:tracePt t="80503" x="5030788" y="3684588"/>
          <p14:tracePt t="80511" x="5022850" y="3684588"/>
          <p14:tracePt t="80519" x="5014913" y="3684588"/>
          <p14:tracePt t="80526" x="5006975" y="3692525"/>
          <p14:tracePt t="80535" x="4999038" y="3700463"/>
          <p14:tracePt t="80542" x="4991100" y="3700463"/>
          <p14:tracePt t="80551" x="4975225" y="3700463"/>
          <p14:tracePt t="80559" x="4967288" y="3708400"/>
          <p14:tracePt t="80566" x="4951413" y="3716338"/>
          <p14:tracePt t="80574" x="4933950" y="3716338"/>
          <p14:tracePt t="80582" x="4926013" y="3724275"/>
          <p14:tracePt t="80590" x="4910138" y="3740150"/>
          <p14:tracePt t="80599" x="4894263" y="3740150"/>
          <p14:tracePt t="80606" x="4870450" y="3740150"/>
          <p14:tracePt t="80614" x="4854575" y="3740150"/>
          <p14:tracePt t="80623" x="4830763" y="3748088"/>
          <p14:tracePt t="80630" x="4822825" y="3748088"/>
          <p14:tracePt t="80639" x="4814888" y="3748088"/>
          <p14:tracePt t="80646" x="4791075" y="3748088"/>
          <p14:tracePt t="80655" x="4783138" y="3756025"/>
          <p14:tracePt t="80670" x="4775200" y="3756025"/>
          <p14:tracePt t="80887" x="4783138" y="3756025"/>
          <p14:tracePt t="80903" x="4791075" y="3756025"/>
          <p14:tracePt t="80919" x="4799013" y="3748088"/>
          <p14:tracePt t="80927" x="4806950" y="3748088"/>
          <p14:tracePt t="80943" x="4822825" y="3748088"/>
          <p14:tracePt t="80959" x="4830763" y="3748088"/>
          <p14:tracePt t="80966" x="4854575" y="3748088"/>
          <p14:tracePt t="80975" x="4870450" y="3748088"/>
          <p14:tracePt t="80983" x="4886325" y="3748088"/>
          <p14:tracePt t="80991" x="4918075" y="3748088"/>
          <p14:tracePt t="80999" x="4951413" y="3748088"/>
          <p14:tracePt t="81007" x="4999038" y="3756025"/>
          <p14:tracePt t="81015" x="5054600" y="3756025"/>
          <p14:tracePt t="81022" x="5094288" y="3763963"/>
          <p14:tracePt t="81031" x="5157788" y="3771900"/>
          <p14:tracePt t="81039" x="5221288" y="3779838"/>
          <p14:tracePt t="81046" x="5284788" y="3779838"/>
          <p14:tracePt t="81055" x="5341938" y="3787775"/>
          <p14:tracePt t="81063" x="5397500" y="3795713"/>
          <p14:tracePt t="81071" x="5453063" y="3795713"/>
          <p14:tracePt t="81079" x="5484813" y="3795713"/>
          <p14:tracePt t="81087" x="5532438" y="3803650"/>
          <p14:tracePt t="81095" x="5564188" y="3803650"/>
          <p14:tracePt t="81103" x="5588000" y="3803650"/>
          <p14:tracePt t="81113" x="5603875" y="3803650"/>
          <p14:tracePt t="81118" x="5611813" y="3803650"/>
          <p14:tracePt t="81127" x="5619750" y="3803650"/>
          <p14:tracePt t="81207" x="5627688" y="3803650"/>
          <p14:tracePt t="81223" x="5635625" y="3803650"/>
          <p14:tracePt t="81247" x="5643563" y="3803650"/>
          <p14:tracePt t="81271" x="5651500" y="3803650"/>
          <p14:tracePt t="81295" x="5667375" y="3803650"/>
          <p14:tracePt t="81311" x="5676900" y="3803650"/>
          <p14:tracePt t="81326" x="5692775" y="3803650"/>
          <p14:tracePt t="81343" x="5700713" y="3803650"/>
          <p14:tracePt t="81359" x="5708650" y="3803650"/>
          <p14:tracePt t="81366" x="5724525" y="3803650"/>
          <p14:tracePt t="81375" x="5740400" y="3811588"/>
          <p14:tracePt t="81383" x="5756275" y="3819525"/>
          <p14:tracePt t="81391" x="5772150" y="3827463"/>
          <p14:tracePt t="81399" x="5788025" y="3827463"/>
          <p14:tracePt t="81407" x="5803900" y="3843338"/>
          <p14:tracePt t="81415" x="5819775" y="3851275"/>
          <p14:tracePt t="81423" x="5843588" y="3851275"/>
          <p14:tracePt t="81430" x="5859463" y="3859213"/>
          <p14:tracePt t="81439" x="5883275" y="3867150"/>
          <p14:tracePt t="81446" x="5899150" y="3875088"/>
          <p14:tracePt t="81455" x="5915025" y="3883025"/>
          <p14:tracePt t="81464" x="5930900" y="3890963"/>
          <p14:tracePt t="81471" x="5946775" y="3890963"/>
          <p14:tracePt t="81479" x="5970588" y="3898900"/>
          <p14:tracePt t="81487" x="5978525" y="3898900"/>
          <p14:tracePt t="81495" x="5986463" y="3898900"/>
          <p14:tracePt t="81503" x="5994400" y="3906838"/>
          <p14:tracePt t="81511" x="6002338" y="3906838"/>
          <p14:tracePt t="81527" x="6010275" y="3906838"/>
          <p14:tracePt t="81583" x="6018213" y="3906838"/>
          <p14:tracePt t="81591" x="6026150" y="3906838"/>
          <p14:tracePt t="81599" x="6034088" y="3906838"/>
          <p14:tracePt t="81614" x="6043613" y="3906838"/>
          <p14:tracePt t="81751" x="6051550" y="3906838"/>
          <p14:tracePt t="81775" x="6051550" y="3914775"/>
          <p14:tracePt t="82047" x="6059488" y="3914775"/>
          <p14:tracePt t="82055" x="6067425" y="3914775"/>
          <p14:tracePt t="82063" x="6075363" y="3914775"/>
          <p14:tracePt t="82071" x="6083300" y="3914775"/>
          <p14:tracePt t="82079" x="6091238" y="3914775"/>
          <p14:tracePt t="82087" x="6091238" y="3906838"/>
          <p14:tracePt t="82095" x="6099175" y="3898900"/>
          <p14:tracePt t="82103" x="6107113" y="3898900"/>
          <p14:tracePt t="82129" x="6115050" y="3898900"/>
          <p14:tracePt t="82471" x="6115050" y="3906838"/>
          <p14:tracePt t="82543" x="6115050" y="3914775"/>
          <p14:tracePt t="82591" x="6115050" y="3922713"/>
          <p14:tracePt t="82727" x="6122988" y="3922713"/>
          <p14:tracePt t="82887" x="6122988" y="3930650"/>
          <p14:tracePt t="82895" x="6115050" y="3930650"/>
          <p14:tracePt t="82903" x="6107113" y="3938588"/>
          <p14:tracePt t="82919" x="6099175" y="3938588"/>
          <p14:tracePt t="82935" x="6099175" y="3948113"/>
          <p14:tracePt t="83535" x="6091238" y="3948113"/>
          <p14:tracePt t="84087" x="6083300" y="3948113"/>
          <p14:tracePt t="84095" x="6083300" y="3956050"/>
          <p14:tracePt t="84111" x="6083300" y="3963988"/>
          <p14:tracePt t="84127" x="6083300" y="3971925"/>
          <p14:tracePt t="84135" x="6075363" y="3971925"/>
          <p14:tracePt t="84263" x="6075363" y="3963988"/>
          <p14:tracePt t="84287" x="6075363" y="3956050"/>
          <p14:tracePt t="87399" x="6075363" y="3963988"/>
          <p14:tracePt t="87407" x="6075363" y="3971925"/>
          <p14:tracePt t="87503" x="6075363" y="3963988"/>
          <p14:tracePt t="87535" x="6075363" y="3956050"/>
          <p14:tracePt t="87671" x="6075363" y="3963988"/>
          <p14:tracePt t="87895" x="6075363" y="3971925"/>
          <p14:tracePt t="87919" x="6075363" y="3979863"/>
          <p14:tracePt t="87935" x="6075363" y="3987800"/>
          <p14:tracePt t="87958" x="6075363" y="3995738"/>
          <p14:tracePt t="88063" x="6083300" y="3995738"/>
          <p14:tracePt t="88070" x="6083300" y="3987800"/>
          <p14:tracePt t="88079" x="6091238" y="3987800"/>
          <p14:tracePt t="88087" x="6091238" y="3979863"/>
          <p14:tracePt t="88095" x="6099175" y="3979863"/>
          <p14:tracePt t="88102" x="6099175" y="3971925"/>
          <p14:tracePt t="88215" x="6099175" y="3979863"/>
          <p14:tracePt t="88223" x="6099175" y="3987800"/>
          <p14:tracePt t="88230" x="6099175" y="3995738"/>
          <p14:tracePt t="88239" x="6099175" y="4003675"/>
          <p14:tracePt t="88247" x="6107113" y="4011613"/>
          <p14:tracePt t="88255" x="6107113" y="4019550"/>
          <p14:tracePt t="88263" x="6107113" y="4027488"/>
          <p14:tracePt t="88303" x="6115050" y="4027488"/>
          <p14:tracePt t="88335" x="6122988" y="4027488"/>
          <p14:tracePt t="88351" x="6122988" y="4019550"/>
          <p14:tracePt t="88359" x="6122988" y="4011613"/>
          <p14:tracePt t="88503" x="6122988" y="4027488"/>
          <p14:tracePt t="88591" x="6130925" y="4027488"/>
          <p14:tracePt t="88695" x="6130925" y="4035425"/>
          <p14:tracePt t="88711" x="6130925" y="4051300"/>
          <p14:tracePt t="88719" x="6130925" y="4059238"/>
          <p14:tracePt t="88735" x="6130925" y="4067175"/>
          <p14:tracePt t="88743" x="6138863" y="4075113"/>
          <p14:tracePt t="88767" x="6146800" y="4075113"/>
          <p14:tracePt t="88815" x="6154738" y="4067175"/>
          <p14:tracePt t="88823" x="6154738" y="4059238"/>
          <p14:tracePt t="88831" x="6162675" y="4051300"/>
          <p14:tracePt t="88838" x="6170613" y="4043363"/>
          <p14:tracePt t="88847" x="6178550" y="4027488"/>
          <p14:tracePt t="88854" x="6186488" y="4027488"/>
          <p14:tracePt t="88863" x="6186488" y="4019550"/>
          <p14:tracePt t="88871" x="6194425" y="4019550"/>
          <p14:tracePt t="88951" x="6194425" y="4035425"/>
          <p14:tracePt t="88959" x="6202363" y="4043363"/>
          <p14:tracePt t="88967" x="6202363" y="4051300"/>
          <p14:tracePt t="88975" x="6210300" y="4059238"/>
          <p14:tracePt t="88983" x="6218238" y="4067175"/>
          <p14:tracePt t="88991" x="6226175" y="4075113"/>
          <p14:tracePt t="88999" x="6234113" y="4083050"/>
          <p14:tracePt t="89006" x="6234113" y="4090988"/>
          <p14:tracePt t="89015" x="6242050" y="4090988"/>
          <p14:tracePt t="89022" x="6249988" y="4098925"/>
          <p14:tracePt t="89031" x="6257925" y="4098925"/>
          <p14:tracePt t="89047" x="6265863" y="4098925"/>
          <p14:tracePt t="89054" x="6273800" y="4098925"/>
          <p14:tracePt t="89071" x="6281738" y="4098925"/>
          <p14:tracePt t="89079" x="6281738" y="4090988"/>
          <p14:tracePt t="89087" x="6289675" y="4090988"/>
          <p14:tracePt t="89094" x="6297613" y="4090988"/>
          <p14:tracePt t="89407" x="6305550" y="4090988"/>
          <p14:tracePt t="89471" x="6313488" y="4090988"/>
          <p14:tracePt t="89543" x="6329363" y="4083050"/>
          <p14:tracePt t="89559" x="6329363" y="4075113"/>
          <p14:tracePt t="89567" x="6337300" y="4075113"/>
          <p14:tracePt t="89582" x="6345238" y="4067175"/>
          <p14:tracePt t="89631" x="6353175" y="4067175"/>
          <p14:tracePt t="89671" x="6353175" y="4075113"/>
          <p14:tracePt t="89679" x="6361113" y="4075113"/>
          <p14:tracePt t="89687" x="6361113" y="4083050"/>
          <p14:tracePt t="89694" x="6369050" y="4090988"/>
          <p14:tracePt t="89703" x="6376988" y="4098925"/>
          <p14:tracePt t="89711" x="6384925" y="4098925"/>
          <p14:tracePt t="89719" x="6392863" y="4106863"/>
          <p14:tracePt t="89726" x="6410325" y="4114800"/>
          <p14:tracePt t="89735" x="6418263" y="4114800"/>
          <p14:tracePt t="89743" x="6426200" y="4130675"/>
          <p14:tracePt t="89751" x="6442075" y="4138613"/>
          <p14:tracePt t="89766" x="6457950" y="4138613"/>
          <p14:tracePt t="89783" x="6465888" y="4138613"/>
          <p14:tracePt t="89799" x="6473825" y="4138613"/>
          <p14:tracePt t="89814" x="6481763" y="4130675"/>
          <p14:tracePt t="89822" x="6489700" y="4122738"/>
          <p14:tracePt t="89846" x="6489700" y="4114800"/>
          <p14:tracePt t="89855" x="6497638" y="4106863"/>
          <p14:tracePt t="89943" x="6497638" y="4114800"/>
          <p14:tracePt t="90399" x="6497638" y="4122738"/>
          <p14:tracePt t="90406" x="6497638" y="4130675"/>
          <p14:tracePt t="90414" x="6497638" y="4138613"/>
          <p14:tracePt t="90430" x="6497638" y="4146550"/>
          <p14:tracePt t="90438" x="6497638" y="4154488"/>
          <p14:tracePt t="90759" x="6497638" y="4146550"/>
          <p14:tracePt t="90775" x="6505575" y="4146550"/>
          <p14:tracePt t="90870" x="6505575" y="4154488"/>
          <p14:tracePt t="90887" x="6505575" y="4162425"/>
          <p14:tracePt t="91207" x="6505575" y="4154488"/>
          <p14:tracePt t="91214" x="6513513" y="4154488"/>
          <p14:tracePt t="91223" x="6521450" y="4154488"/>
          <p14:tracePt t="91247" x="6529388" y="4146550"/>
          <p14:tracePt t="91254" x="6537325" y="4146550"/>
          <p14:tracePt t="91263" x="6545263" y="4138613"/>
          <p14:tracePt t="91270" x="6553200" y="4138613"/>
          <p14:tracePt t="91287" x="6561138" y="4138613"/>
          <p14:tracePt t="91294" x="6569075" y="4138613"/>
          <p14:tracePt t="91471" x="6577013" y="4130675"/>
          <p14:tracePt t="92623" x="6577013" y="4138613"/>
          <p14:tracePt t="93199" x="6577013" y="4130675"/>
          <p14:tracePt t="93223" x="6577013" y="4122738"/>
          <p14:tracePt t="93327" x="6577013" y="4130675"/>
          <p14:tracePt t="93342" x="6569075" y="4138613"/>
          <p14:tracePt t="93350" x="6561138" y="4146550"/>
          <p14:tracePt t="93358" x="6553200" y="4162425"/>
          <p14:tracePt t="93375" x="6545263" y="4178300"/>
          <p14:tracePt t="93391" x="6545263" y="4186238"/>
          <p14:tracePt t="93398" x="6537325" y="4186238"/>
          <p14:tracePt t="93503" x="6537325" y="4178300"/>
          <p14:tracePt t="93510" x="6537325" y="4170363"/>
          <p14:tracePt t="93519" x="6545263" y="4154488"/>
          <p14:tracePt t="93526" x="6553200" y="4146550"/>
          <p14:tracePt t="93534" x="6561138" y="4138613"/>
          <p14:tracePt t="93542" x="6569075" y="4130675"/>
          <p14:tracePt t="93550" x="6569075" y="4122738"/>
          <p14:tracePt t="93558" x="6577013" y="4114800"/>
          <p14:tracePt t="93566" x="6584950" y="4114800"/>
          <p14:tracePt t="93575" x="6584950" y="4106863"/>
          <p14:tracePt t="93703" x="6584950" y="4114800"/>
          <p14:tracePt t="93711" x="6577013" y="4122738"/>
          <p14:tracePt t="93719" x="6577013" y="4130675"/>
          <p14:tracePt t="93727" x="6577013" y="4146550"/>
          <p14:tracePt t="93734" x="6569075" y="4162425"/>
          <p14:tracePt t="93743" x="6561138" y="4178300"/>
          <p14:tracePt t="93751" x="6561138" y="4194175"/>
          <p14:tracePt t="93759" x="6561138" y="4202113"/>
          <p14:tracePt t="93766" x="6553200" y="4217988"/>
          <p14:tracePt t="93775" x="6545263" y="4225925"/>
          <p14:tracePt t="93782" x="6545263" y="4233863"/>
          <p14:tracePt t="93855" x="6545263" y="4225925"/>
          <p14:tracePt t="93862" x="6545263" y="4217988"/>
          <p14:tracePt t="93871" x="6545263" y="4202113"/>
          <p14:tracePt t="93879" x="6553200" y="4194175"/>
          <p14:tracePt t="93887" x="6561138" y="4178300"/>
          <p14:tracePt t="93895" x="6569075" y="4162425"/>
          <p14:tracePt t="93903" x="6569075" y="4154488"/>
          <p14:tracePt t="93910" x="6569075" y="4146550"/>
          <p14:tracePt t="93918" x="6584950" y="4138613"/>
          <p14:tracePt t="93927" x="6584950" y="4130675"/>
          <p14:tracePt t="93999" x="6584950" y="4138613"/>
          <p14:tracePt t="94006" x="6584950" y="4146550"/>
          <p14:tracePt t="94014" x="6584950" y="4162425"/>
          <p14:tracePt t="94023" x="6584950" y="4170363"/>
          <p14:tracePt t="94030" x="6577013" y="4178300"/>
          <p14:tracePt t="94039" x="6577013" y="4202113"/>
          <p14:tracePt t="94046" x="6577013" y="4210050"/>
          <p14:tracePt t="94054" x="6569075" y="4210050"/>
          <p14:tracePt t="94062" x="6569075" y="4225925"/>
          <p14:tracePt t="94071" x="6561138" y="4233863"/>
          <p14:tracePt t="94199" x="6561138" y="4225925"/>
          <p14:tracePt t="94223" x="6569075" y="4217988"/>
          <p14:tracePt t="94247" x="6569075" y="4210050"/>
          <p14:tracePt t="94254" x="6577013" y="4210050"/>
          <p14:tracePt t="94263" x="6577013" y="4202113"/>
          <p14:tracePt t="94727" x="6584950" y="4202113"/>
          <p14:tracePt t="94734" x="6584950" y="4194175"/>
          <p14:tracePt t="94742" x="6584950" y="4186238"/>
          <p14:tracePt t="94751" x="6592888" y="4178300"/>
          <p14:tracePt t="94758" x="6600825" y="4178300"/>
          <p14:tracePt t="94766" x="6600825" y="4170363"/>
          <p14:tracePt t="94791" x="6600825" y="4162425"/>
          <p14:tracePt t="94847" x="6600825" y="4178300"/>
          <p14:tracePt t="94862" x="6600825" y="4186238"/>
          <p14:tracePt t="94878" x="6600825" y="4194175"/>
          <p14:tracePt t="94886" x="6600825" y="4202113"/>
          <p14:tracePt t="94902" x="6600825" y="4210050"/>
          <p14:tracePt t="95423" x="6600825" y="4202113"/>
          <p14:tracePt t="95447" x="6600825" y="4194175"/>
          <p14:tracePt t="97071" x="6600825" y="4202113"/>
          <p14:tracePt t="97079" x="6600825" y="4210050"/>
          <p14:tracePt t="97159" x="6600825" y="4202113"/>
          <p14:tracePt t="97166" x="6600825" y="4194175"/>
          <p14:tracePt t="97175" x="6600825" y="4186238"/>
          <p14:tracePt t="97182" x="6600825" y="4178300"/>
          <p14:tracePt t="97190" x="6600825" y="4170363"/>
          <p14:tracePt t="97198" x="6600825" y="4162425"/>
          <p14:tracePt t="97214" x="6600825" y="4154488"/>
          <p14:tracePt t="97287" x="6592888" y="4162425"/>
          <p14:tracePt t="97303" x="6592888" y="4170363"/>
          <p14:tracePt t="97310" x="6584950" y="4170363"/>
          <p14:tracePt t="97318" x="6584950" y="4186238"/>
          <p14:tracePt t="97335" x="6577013" y="4194175"/>
          <p14:tracePt t="97351" x="6577013" y="4202113"/>
          <p14:tracePt t="97480" x="6577013" y="4194175"/>
          <p14:tracePt t="97495" x="6577013" y="4186238"/>
          <p14:tracePt t="98151" x="6577013" y="4194175"/>
          <p14:tracePt t="98175" x="6577013" y="4202113"/>
          <p14:tracePt t="99367" x="6577013" y="4210050"/>
          <p14:tracePt t="99375" x="6577013" y="4217988"/>
          <p14:tracePt t="99383" x="6577013" y="4225925"/>
          <p14:tracePt t="99398" x="6577013" y="4241800"/>
          <p14:tracePt t="99414" x="6577013" y="4249738"/>
          <p14:tracePt t="99430" x="6577013" y="4257675"/>
          <p14:tracePt t="99478" x="6577013" y="4265613"/>
          <p14:tracePt t="99535" x="6577013" y="4257675"/>
          <p14:tracePt t="99542" x="6577013" y="4249738"/>
          <p14:tracePt t="99550" x="6584950" y="4249738"/>
          <p14:tracePt t="99558" x="6592888" y="4241800"/>
          <p14:tracePt t="99566" x="6592888" y="4233863"/>
          <p14:tracePt t="99582" x="6600825" y="4233863"/>
          <p14:tracePt t="99598" x="6600825" y="4225925"/>
          <p14:tracePt t="99703" x="6600825" y="4241800"/>
          <p14:tracePt t="99718" x="6600825" y="4249738"/>
          <p14:tracePt t="99742" x="6600825" y="4257675"/>
          <p14:tracePt t="99879" x="6600825" y="4249738"/>
          <p14:tracePt t="100182" x="6600825" y="4257675"/>
          <p14:tracePt t="100199" x="6600825" y="4265613"/>
          <p14:tracePt t="100223" x="6600825" y="4273550"/>
          <p14:tracePt t="100751" x="6600825" y="4265613"/>
          <p14:tracePt t="100775" x="6600825" y="4257675"/>
          <p14:tracePt t="100823" x="6600825" y="4249738"/>
          <p14:tracePt t="102230" x="6608763" y="4249738"/>
          <p14:tracePt t="102246" x="6608763" y="4241800"/>
          <p14:tracePt t="102255" x="6616700" y="4241800"/>
          <p14:tracePt t="102262" x="6616700" y="4233863"/>
          <p14:tracePt t="102270" x="6616700" y="4225925"/>
          <p14:tracePt t="102278" x="6624638" y="4225925"/>
          <p14:tracePt t="102342" x="6624638" y="4233863"/>
          <p14:tracePt t="102358" x="6624638" y="4241800"/>
          <p14:tracePt t="102382" x="6624638" y="4249738"/>
          <p14:tracePt t="102847" x="6624638" y="4257675"/>
          <p14:tracePt t="102871" x="6624638" y="4265613"/>
          <p14:tracePt t="102887" x="6632575" y="4265613"/>
          <p14:tracePt t="102895" x="6632575" y="4273550"/>
          <p14:tracePt t="102982" x="6640513" y="4273550"/>
          <p14:tracePt t="102991" x="6640513" y="4265613"/>
          <p14:tracePt t="102998" x="6648450" y="4257675"/>
          <p14:tracePt t="103006" x="6656388" y="4249738"/>
          <p14:tracePt t="103014" x="6664325" y="4241800"/>
          <p14:tracePt t="103023" x="6672263" y="4233863"/>
          <p14:tracePt t="103038" x="6680200" y="4225925"/>
          <p14:tracePt t="103054" x="6688138" y="4217988"/>
          <p14:tracePt t="103127" x="6688138" y="4225925"/>
          <p14:tracePt t="103143" x="6688138" y="4233863"/>
          <p14:tracePt t="103159" x="6688138" y="4249738"/>
          <p14:tracePt t="103175" x="6688138" y="4257675"/>
          <p14:tracePt t="103182" x="6688138" y="4265613"/>
          <p14:tracePt t="103198" x="6688138" y="4273550"/>
          <p14:tracePt t="103222" x="6688138" y="4281488"/>
          <p14:tracePt t="104615" x="6688138" y="4291013"/>
          <p14:tracePt t="107415" x="6680200" y="4298950"/>
          <p14:tracePt t="107430" x="6680200" y="4306888"/>
          <p14:tracePt t="107438" x="6680200" y="4314825"/>
          <p14:tracePt t="107550" x="6680200" y="4306888"/>
          <p14:tracePt t="107566" x="6680200" y="4298950"/>
          <p14:tracePt t="107574" x="6680200" y="4291013"/>
          <p14:tracePt t="107582" x="6680200" y="4281488"/>
          <p14:tracePt t="107614" x="6680200" y="4273550"/>
          <p14:tracePt t="108071" x="6680200" y="4281488"/>
          <p14:tracePt t="108079" x="6680200" y="4291013"/>
          <p14:tracePt t="108102" x="6680200" y="4298950"/>
          <p14:tracePt t="108247" x="6680200" y="4291013"/>
          <p14:tracePt t="109991" x="6680200" y="4298950"/>
          <p14:tracePt t="110006" x="6672263" y="4298950"/>
          <p14:tracePt t="110014" x="6672263" y="4306888"/>
          <p14:tracePt t="110095" x="6672263" y="4298950"/>
          <p14:tracePt t="110111" x="6672263" y="4281488"/>
          <p14:tracePt t="110118" x="6680200" y="4281488"/>
          <p14:tracePt t="110128" x="6680200" y="4273550"/>
          <p14:tracePt t="110142" x="6680200" y="4265613"/>
          <p14:tracePt t="110159" x="6688138" y="4265613"/>
          <p14:tracePt t="110247" x="6688138" y="4273550"/>
          <p14:tracePt t="110255" x="6688138" y="4281488"/>
          <p14:tracePt t="110262" x="6688138" y="4291013"/>
          <p14:tracePt t="110743" x="6688138" y="4306888"/>
          <p14:tracePt t="110751" x="6688138" y="4314825"/>
          <p14:tracePt t="110758" x="6688138" y="4330700"/>
          <p14:tracePt t="110766" x="6688138" y="4346575"/>
          <p14:tracePt t="110774" x="6680200" y="4370388"/>
          <p14:tracePt t="110782" x="6672263" y="4394200"/>
          <p14:tracePt t="110790" x="6664325" y="4410075"/>
          <p14:tracePt t="110798" x="6656388" y="4425950"/>
          <p14:tracePt t="110806" x="6656388" y="4441825"/>
          <p14:tracePt t="110814" x="6648450" y="4457700"/>
          <p14:tracePt t="110822" x="6648450" y="4473575"/>
          <p14:tracePt t="110830" x="6640513" y="4473575"/>
          <p14:tracePt t="110838" x="6640513" y="4481513"/>
          <p14:tracePt t="110903" x="6640513" y="4473575"/>
          <p14:tracePt t="110910" x="6648450" y="4465638"/>
          <p14:tracePt t="110919" x="6648450" y="4457700"/>
          <p14:tracePt t="110926" x="6648450" y="4441825"/>
          <p14:tracePt t="110934" x="6656388" y="4433888"/>
          <p14:tracePt t="110942" x="6664325" y="4418013"/>
          <p14:tracePt t="110950" x="6664325" y="4410075"/>
          <p14:tracePt t="110958" x="6672263" y="4402138"/>
          <p14:tracePt t="110966" x="6680200" y="4394200"/>
          <p14:tracePt t="110982" x="6688138" y="4386263"/>
          <p14:tracePt t="111095" x="6688138" y="4394200"/>
          <p14:tracePt t="111118" x="6688138" y="4402138"/>
          <p14:tracePt t="111286" x="6696075" y="4402138"/>
          <p14:tracePt t="111303" x="6696075" y="4394200"/>
          <p14:tracePt t="111311" x="6704013" y="4394200"/>
          <p14:tracePt t="111479" x="6704013" y="4402138"/>
          <p14:tracePt t="111495" x="6704013" y="4410075"/>
          <p14:tracePt t="111671" x="6711950" y="4410075"/>
          <p14:tracePt t="111680" x="6711950" y="4402138"/>
          <p14:tracePt t="111703" x="6719888" y="4394200"/>
          <p14:tracePt t="111838" x="6719888" y="4410075"/>
          <p14:tracePt t="111974" x="6719888" y="4402138"/>
          <p14:tracePt t="111982" x="6719888" y="4394200"/>
          <p14:tracePt t="111990" x="6735763" y="4394200"/>
          <p14:tracePt t="111998" x="6735763" y="4386263"/>
          <p14:tracePt t="112006" x="6735763" y="4378325"/>
          <p14:tracePt t="112103" x="6735763" y="4386263"/>
          <p14:tracePt t="112119" x="6735763" y="4394200"/>
          <p14:tracePt t="112126" x="6735763" y="4402138"/>
          <p14:tracePt t="112142" x="6735763" y="4410075"/>
          <p14:tracePt t="112239" x="6743700" y="4410075"/>
          <p14:tracePt t="112246" x="6743700" y="4402138"/>
          <p14:tracePt t="112254" x="6743700" y="4394200"/>
          <p14:tracePt t="112262" x="6751638" y="4386263"/>
          <p14:tracePt t="112270" x="6759575" y="4370388"/>
          <p14:tracePt t="112279" x="6769100" y="4370388"/>
          <p14:tracePt t="112286" x="6777038" y="4362450"/>
          <p14:tracePt t="112318" x="6777038" y="4354513"/>
          <p14:tracePt t="112366" x="6777038" y="4362450"/>
          <p14:tracePt t="112382" x="6777038" y="4378325"/>
          <p14:tracePt t="112390" x="6777038" y="4386263"/>
          <p14:tracePt t="112398" x="6777038" y="4394200"/>
          <p14:tracePt t="112406" x="6777038" y="4410075"/>
          <p14:tracePt t="112422" x="6777038" y="4418013"/>
          <p14:tracePt t="112438" x="6777038" y="4425950"/>
          <p14:tracePt t="112527" x="6777038" y="4410075"/>
          <p14:tracePt t="112535" x="6792913" y="4410075"/>
          <p14:tracePt t="112542" x="6792913" y="4394200"/>
          <p14:tracePt t="112551" x="6800850" y="4394200"/>
          <p14:tracePt t="112558" x="6808788" y="4378325"/>
          <p14:tracePt t="112574" x="6808788" y="4370388"/>
          <p14:tracePt t="112582" x="6816725" y="4370388"/>
          <p14:tracePt t="112680" x="6816725" y="4378325"/>
          <p14:tracePt t="112686" x="6816725" y="4386263"/>
          <p14:tracePt t="112702" x="6816725" y="4394200"/>
          <p14:tracePt t="112830" x="6816725" y="4386263"/>
          <p14:tracePt t="112838" x="6816725" y="4378325"/>
          <p14:tracePt t="112854" x="6824663" y="4370388"/>
          <p14:tracePt t="112862" x="6824663" y="4362450"/>
          <p14:tracePt t="112871" x="6832600" y="4354513"/>
          <p14:tracePt t="112879" x="6832600" y="4346575"/>
          <p14:tracePt t="112886" x="6840538" y="4346575"/>
          <p14:tracePt t="112895" x="6840538" y="4338638"/>
          <p14:tracePt t="112911" x="6848475" y="4330700"/>
          <p14:tracePt t="112918" x="6848475" y="4322763"/>
          <p14:tracePt t="113071" x="6856413" y="4322763"/>
          <p14:tracePt t="113102" x="6864350" y="4322763"/>
          <p14:tracePt t="113110" x="6864350" y="4314825"/>
          <p14:tracePt t="113126" x="6864350" y="4306888"/>
          <p14:tracePt t="113142" x="6872288" y="4291013"/>
          <p14:tracePt t="113150" x="6880225" y="4291013"/>
          <p14:tracePt t="113158" x="6880225" y="4281488"/>
          <p14:tracePt t="113166" x="6888163" y="4273550"/>
          <p14:tracePt t="113174" x="6888163" y="4265613"/>
          <p14:tracePt t="113190" x="6888163" y="4257675"/>
          <p14:tracePt t="113198" x="6896100" y="4257675"/>
          <p14:tracePt t="113206" x="6896100" y="4249738"/>
          <p14:tracePt t="113230" x="6904038" y="4249738"/>
          <p14:tracePt t="113238" x="6904038" y="4241800"/>
          <p14:tracePt t="113255" x="6904038" y="4233863"/>
          <p14:tracePt t="113262" x="6911975" y="4233863"/>
          <p14:tracePt t="113270" x="6919913" y="4233863"/>
          <p14:tracePt t="113279" x="6919913" y="4225925"/>
          <p14:tracePt t="113295" x="6927850" y="4225925"/>
          <p14:tracePt t="113302" x="6927850" y="4217988"/>
          <p14:tracePt t="113319" x="6935788" y="4217988"/>
          <p14:tracePt t="113334" x="6943725" y="4210050"/>
          <p14:tracePt t="113342" x="6943725" y="4202113"/>
          <p14:tracePt t="113350" x="6951663" y="4186238"/>
          <p14:tracePt t="113358" x="6959600" y="4186238"/>
          <p14:tracePt t="113367" x="6959600" y="4178300"/>
          <p14:tracePt t="113374" x="6967538" y="4162425"/>
          <p14:tracePt t="113383" x="6983413" y="4138613"/>
          <p14:tracePt t="113390" x="6991350" y="4122738"/>
          <p14:tracePt t="113398" x="7007225" y="4106863"/>
          <p14:tracePt t="113407" x="7023100" y="4083050"/>
          <p14:tracePt t="113414" x="7038975" y="4059238"/>
          <p14:tracePt t="113422" x="7054850" y="4035425"/>
          <p14:tracePt t="113430" x="7070725" y="4003675"/>
          <p14:tracePt t="113438" x="7086600" y="3979863"/>
          <p14:tracePt t="113446" x="7110413" y="3948113"/>
          <p14:tracePt t="113454" x="7126288" y="3922713"/>
          <p14:tracePt t="113462" x="7135813" y="3898900"/>
          <p14:tracePt t="113470" x="7159625" y="3859213"/>
          <p14:tracePt t="113479" x="7175500" y="3835400"/>
          <p14:tracePt t="113486" x="7183438" y="3811588"/>
          <p14:tracePt t="113495" x="7199313" y="3787775"/>
          <p14:tracePt t="113502" x="7207250" y="3771900"/>
          <p14:tracePt t="113510" x="7215188" y="3756025"/>
          <p14:tracePt t="113518" x="7223125" y="3740150"/>
          <p14:tracePt t="113526" x="7231063" y="3732213"/>
          <p14:tracePt t="113542" x="7231063" y="3724275"/>
          <p14:tracePt t="113550" x="7231063" y="3716338"/>
          <p14:tracePt t="113830" x="7231063" y="3724275"/>
          <p14:tracePt t="113838" x="7223125" y="3724275"/>
          <p14:tracePt t="113870" x="7223125" y="3732213"/>
          <p14:tracePt t="114102" x="7231063" y="3732213"/>
          <p14:tracePt t="114110" x="7231063" y="3740150"/>
          <p14:tracePt t="114134" x="7239000" y="3748088"/>
          <p14:tracePt t="114142" x="7239000" y="3756025"/>
          <p14:tracePt t="114166" x="7239000" y="3763963"/>
          <p14:tracePt t="114215" x="7246938" y="3763963"/>
          <p14:tracePt t="114230" x="7262813" y="3763963"/>
          <p14:tracePt t="114246" x="7262813" y="3756025"/>
          <p14:tracePt t="114262" x="7262813" y="3740150"/>
          <p14:tracePt t="114270" x="7231063" y="3724275"/>
          <p14:tracePt t="114278" x="7215188" y="3724275"/>
          <p14:tracePt t="114295" x="7135813" y="3708400"/>
          <p14:tracePt t="114302" x="7110413" y="3708400"/>
          <p14:tracePt t="114647" x="7086600" y="3708400"/>
          <p14:tracePt t="114662" x="7078663" y="3716338"/>
          <p14:tracePt t="114670" x="7078663" y="3732213"/>
          <p14:tracePt t="114687" x="7078663" y="3740150"/>
          <p14:tracePt t="114695" x="7078663" y="3756025"/>
          <p14:tracePt t="114711" x="7078663" y="3771900"/>
          <p14:tracePt t="114718" x="7094538" y="3787775"/>
          <p14:tracePt t="114726" x="7110413" y="3795713"/>
          <p14:tracePt t="114734" x="7135813" y="3827463"/>
          <p14:tracePt t="114743" x="7151688" y="3843338"/>
          <p14:tracePt t="114750" x="7167563" y="3859213"/>
          <p14:tracePt t="114759" x="7175500" y="3875088"/>
          <p14:tracePt t="114766" x="7183438" y="3875088"/>
          <p14:tracePt t="114774" x="7191375" y="3875088"/>
          <p14:tracePt t="114782" x="7199313" y="3875088"/>
          <p14:tracePt t="114790" x="7207250" y="3875088"/>
          <p14:tracePt t="114798" x="7207250" y="3883025"/>
          <p14:tracePt t="114806" x="7215188" y="3883025"/>
          <p14:tracePt t="114814" x="7223125" y="3883025"/>
          <p14:tracePt t="114830" x="7231063" y="3883025"/>
          <p14:tracePt t="114838" x="7239000" y="3890963"/>
          <p14:tracePt t="114846" x="7254875" y="3898900"/>
          <p14:tracePt t="114854" x="7262813" y="3898900"/>
          <p14:tracePt t="114862" x="7278688" y="3898900"/>
          <p14:tracePt t="114870" x="7294563" y="3898900"/>
          <p14:tracePt t="114878" x="7318375" y="3898900"/>
          <p14:tracePt t="114886" x="7342188" y="3890963"/>
          <p14:tracePt t="114895" x="7358063" y="3883025"/>
          <p14:tracePt t="114902" x="7373938" y="3875088"/>
          <p14:tracePt t="114911" x="7397750" y="3867150"/>
          <p14:tracePt t="114918" x="7413625" y="3859213"/>
          <p14:tracePt t="114926" x="7437438" y="3859213"/>
          <p14:tracePt t="114934" x="7461250" y="3851275"/>
          <p14:tracePt t="114942" x="7469188" y="3843338"/>
          <p14:tracePt t="114951" x="7485063" y="3835400"/>
          <p14:tracePt t="114958" x="7502525" y="3835400"/>
          <p14:tracePt t="114966" x="7518400" y="3835400"/>
          <p14:tracePt t="114974" x="7534275" y="3819525"/>
          <p14:tracePt t="114990" x="7550150" y="3819525"/>
          <p14:tracePt t="114998" x="7558088" y="3819525"/>
          <p14:tracePt t="115006" x="7566025" y="3819525"/>
          <p14:tracePt t="115015" x="7573963" y="3819525"/>
          <p14:tracePt t="115022" x="7581900" y="3819525"/>
          <p14:tracePt t="115030" x="7589838" y="3819525"/>
          <p14:tracePt t="115038" x="7597775" y="3819525"/>
          <p14:tracePt t="115046" x="7605713" y="3819525"/>
          <p14:tracePt t="115062" x="7613650" y="3819525"/>
          <p14:tracePt t="115070" x="7621588" y="3819525"/>
          <p14:tracePt t="115078" x="7629525" y="3819525"/>
          <p14:tracePt t="115086" x="7637463" y="3819525"/>
          <p14:tracePt t="115095" x="7645400" y="3819525"/>
          <p14:tracePt t="115102" x="7653338" y="3819525"/>
          <p14:tracePt t="115111" x="7669213" y="3819525"/>
          <p14:tracePt t="115129" x="7677150" y="3819525"/>
          <p14:tracePt t="115150" x="7685088" y="3819525"/>
          <p14:tracePt t="115175" x="7693025" y="3819525"/>
          <p14:tracePt t="115198" x="7700963" y="3819525"/>
          <p14:tracePt t="115278" x="7700963" y="3811588"/>
          <p14:tracePt t="115310" x="7700963" y="3803650"/>
          <p14:tracePt t="116903" x="7708900" y="3803650"/>
          <p14:tracePt t="116926" x="7708900" y="3795713"/>
          <p14:tracePt t="116959" x="7716838" y="3795713"/>
          <p14:tracePt t="117398" x="7716838" y="3787775"/>
          <p14:tracePt t="117406" x="7716838" y="3779838"/>
          <p14:tracePt t="117414" x="7716838" y="3771900"/>
          <p14:tracePt t="117422" x="7716838" y="3763963"/>
          <p14:tracePt t="117430" x="7724775" y="3763963"/>
          <p14:tracePt t="117438" x="7724775" y="3756025"/>
          <p14:tracePt t="117446" x="7732713" y="3748088"/>
          <p14:tracePt t="117566" x="7732713" y="3756025"/>
          <p14:tracePt t="117591" x="7732713" y="3763963"/>
          <p14:tracePt t="117614" x="7732713" y="3771900"/>
          <p14:tracePt t="118407" x="7732713" y="3779838"/>
          <p14:tracePt t="118422" x="7732713" y="3787775"/>
          <p14:tracePt t="118566" x="7732713" y="3779838"/>
          <p14:tracePt t="118574" x="7740650" y="3771900"/>
          <p14:tracePt t="118582" x="7748588" y="3763963"/>
          <p14:tracePt t="118590" x="7756525" y="3756025"/>
          <p14:tracePt t="118598" x="7756525" y="3748088"/>
          <p14:tracePt t="118606" x="7756525" y="3740150"/>
          <p14:tracePt t="118614" x="7764463" y="3740150"/>
          <p14:tracePt t="118622" x="7764463" y="3732213"/>
          <p14:tracePt t="118727" x="7764463" y="3740150"/>
          <p14:tracePt t="118735" x="7764463" y="3748088"/>
          <p14:tracePt t="118742" x="7764463" y="3756025"/>
          <p14:tracePt t="118750" x="7764463" y="3763963"/>
          <p14:tracePt t="118758" x="7764463" y="3771900"/>
          <p14:tracePt t="118766" x="7756525" y="3779838"/>
          <p14:tracePt t="118774" x="7748588" y="3787775"/>
          <p14:tracePt t="118782" x="7748588" y="3795713"/>
          <p14:tracePt t="118790" x="7748588" y="3803650"/>
          <p14:tracePt t="118958" x="7748588" y="3795713"/>
          <p14:tracePt t="119406" x="7748588" y="3803650"/>
          <p14:tracePt t="119438" x="7748588" y="3811588"/>
          <p14:tracePt t="119567" x="7756525" y="3803650"/>
          <p14:tracePt t="119678" x="7756525" y="3811588"/>
          <p14:tracePt t="119695" x="7756525" y="3819525"/>
          <p14:tracePt t="119702" x="7756525" y="3827463"/>
          <p14:tracePt t="119711" x="7756525" y="3835400"/>
          <p14:tracePt t="119726" x="7756525" y="3843338"/>
          <p14:tracePt t="119742" x="7756525" y="3851275"/>
          <p14:tracePt t="119774" x="7756525" y="3859213"/>
          <p14:tracePt t="119966" x="7764463" y="3859213"/>
          <p14:tracePt t="119983" x="7772400" y="3859213"/>
          <p14:tracePt t="119990" x="7780338" y="3859213"/>
          <p14:tracePt t="119998" x="7780338" y="3851275"/>
          <p14:tracePt t="120006" x="7796213" y="3851275"/>
          <p14:tracePt t="120014" x="7804150" y="3843338"/>
          <p14:tracePt t="120022" x="7812088" y="3835400"/>
          <p14:tracePt t="120030" x="7827963" y="3827463"/>
          <p14:tracePt t="120039" x="7827963" y="3819525"/>
          <p14:tracePt t="120046" x="7835900" y="3819525"/>
          <p14:tracePt t="120055" x="7843838" y="3811588"/>
          <p14:tracePt t="120062" x="7851775" y="3811588"/>
          <p14:tracePt t="120070" x="7859713" y="3803650"/>
          <p14:tracePt t="120078" x="7869238" y="3795713"/>
          <p14:tracePt t="120086" x="7877175" y="3795713"/>
          <p14:tracePt t="120111" x="7893050" y="3787775"/>
          <p14:tracePt t="120142" x="7900988" y="3787775"/>
          <p14:tracePt t="120174" x="7908925" y="3787775"/>
          <p14:tracePt t="120190" x="7924800" y="3787775"/>
          <p14:tracePt t="120198" x="7924800" y="3795713"/>
          <p14:tracePt t="120206" x="7940675" y="3803650"/>
          <p14:tracePt t="120222" x="7956550" y="3811588"/>
          <p14:tracePt t="120230" x="7964488" y="3819525"/>
          <p14:tracePt t="120238" x="7980363" y="3827463"/>
          <p14:tracePt t="120246" x="7996238" y="3835400"/>
          <p14:tracePt t="120254" x="8012113" y="3843338"/>
          <p14:tracePt t="120262" x="8035925" y="3851275"/>
          <p14:tracePt t="120270" x="8059738" y="3859213"/>
          <p14:tracePt t="120278" x="8083550" y="3867150"/>
          <p14:tracePt t="120286" x="8115300" y="3875088"/>
          <p14:tracePt t="120295" x="8139113" y="3890963"/>
          <p14:tracePt t="120302" x="8162925" y="3898900"/>
          <p14:tracePt t="120311" x="8194675" y="3898900"/>
          <p14:tracePt t="120318" x="8218488" y="3906838"/>
          <p14:tracePt t="120326" x="8243888" y="3906838"/>
          <p14:tracePt t="120334" x="8259763" y="3906838"/>
          <p14:tracePt t="120342" x="8275638" y="3906838"/>
          <p14:tracePt t="120350" x="8291513" y="3906838"/>
          <p14:tracePt t="120358" x="8307388" y="3906838"/>
          <p14:tracePt t="120366" x="8323263" y="3906838"/>
          <p14:tracePt t="120374" x="8339138" y="3906838"/>
          <p14:tracePt t="120382" x="8362950" y="3906838"/>
          <p14:tracePt t="120390" x="8378825" y="3906838"/>
          <p14:tracePt t="120398" x="8402638" y="3906838"/>
          <p14:tracePt t="120406" x="8418513" y="3906838"/>
          <p14:tracePt t="120414" x="8442325" y="3906838"/>
          <p14:tracePt t="120422" x="8474075" y="3906838"/>
          <p14:tracePt t="120430" x="8513763" y="3906838"/>
          <p14:tracePt t="120438" x="8561388" y="3906838"/>
          <p14:tracePt t="120446" x="8610600" y="3906838"/>
          <p14:tracePt t="120454" x="8666163" y="3906838"/>
          <p14:tracePt t="120462" x="8721725" y="3906838"/>
          <p14:tracePt t="120470" x="8785225" y="3906838"/>
          <p14:tracePt t="120478" x="8856663" y="3914775"/>
          <p14:tracePt t="120486" x="8936038" y="3922713"/>
          <p14:tracePt t="120494" x="9024938" y="3930650"/>
          <p14:tracePt t="120502" x="9088438" y="3938588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84DAF-6CB5-4B9D-A1E3-5ECA70686A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71550"/>
            <a:ext cx="7777559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속성의 정의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속성의 유형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8852" name="슬라이드 번호 개체 틀 3">
            <a:extLst>
              <a:ext uri="{FF2B5EF4-FFF2-40B4-BE49-F238E27FC236}">
                <a16:creationId xmlns:a16="http://schemas.microsoft.com/office/drawing/2014/main" id="{20005A5D-606A-48B4-8B8C-04A8DC81D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4289DD-52CB-4D5E-8E29-1AF5E7DEE4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78853" name="그림 1">
            <a:extLst>
              <a:ext uri="{FF2B5EF4-FFF2-40B4-BE49-F238E27FC236}">
                <a16:creationId xmlns:a16="http://schemas.microsoft.com/office/drawing/2014/main" id="{61AFF87B-6A26-4B39-93F5-FCBCE02AA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2181224"/>
            <a:ext cx="8556677" cy="28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44BA435-78D4-4B70-9D69-28732259A4B3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44"/>
    </mc:Choice>
    <mc:Fallback>
      <p:transition spd="slow" advTm="88444"/>
    </mc:Fallback>
  </mc:AlternateContent>
  <p:extLst>
    <p:ext uri="{3A86A75C-4F4B-4683-9AE1-C65F6400EC91}">
      <p14:laserTraceLst xmlns:p14="http://schemas.microsoft.com/office/powerpoint/2010/main">
        <p14:tracePtLst>
          <p14:tracePt t="728" x="8824913" y="3732213"/>
          <p14:tracePt t="736" x="8561388" y="3748088"/>
          <p14:tracePt t="744" x="8315325" y="3771900"/>
          <p14:tracePt t="752" x="8027988" y="3795713"/>
          <p14:tracePt t="759" x="7764463" y="3811588"/>
          <p14:tracePt t="768" x="7477125" y="3827463"/>
          <p14:tracePt t="776" x="7215188" y="3827463"/>
          <p14:tracePt t="784" x="6975475" y="3827463"/>
          <p14:tracePt t="791" x="6719888" y="3827463"/>
          <p14:tracePt t="800" x="6473825" y="3803650"/>
          <p14:tracePt t="808" x="6242050" y="3779838"/>
          <p14:tracePt t="815" x="6034088" y="3732213"/>
          <p14:tracePt t="824" x="5803900" y="3708400"/>
          <p14:tracePt t="832" x="5659438" y="3684588"/>
          <p14:tracePt t="840" x="5556250" y="3660775"/>
          <p14:tracePt t="847" x="5461000" y="3636963"/>
          <p14:tracePt t="856" x="5373688" y="3636963"/>
          <p14:tracePt t="1160" x="5373688" y="3652838"/>
          <p14:tracePt t="1168" x="5373688" y="3692525"/>
          <p14:tracePt t="1176" x="5373688" y="3716338"/>
          <p14:tracePt t="1184" x="5373688" y="3748088"/>
          <p14:tracePt t="1192" x="5365750" y="3779838"/>
          <p14:tracePt t="1200" x="5349875" y="3819525"/>
          <p14:tracePt t="1207" x="5341938" y="3843338"/>
          <p14:tracePt t="1215" x="5341938" y="3851275"/>
          <p14:tracePt t="1224" x="5334000" y="3859213"/>
          <p14:tracePt t="1232" x="5326063" y="3859213"/>
          <p14:tracePt t="1240" x="5318125" y="3859213"/>
          <p14:tracePt t="1247" x="5300663" y="3859213"/>
          <p14:tracePt t="1256" x="5292725" y="3859213"/>
          <p14:tracePt t="1264" x="5284788" y="3859213"/>
          <p14:tracePt t="1272" x="5268913" y="3859213"/>
          <p14:tracePt t="1280" x="5253038" y="3859213"/>
          <p14:tracePt t="1288" x="5229225" y="3859213"/>
          <p14:tracePt t="1297" x="5197475" y="3859213"/>
          <p14:tracePt t="1304" x="5141913" y="3851275"/>
          <p14:tracePt t="1312" x="5086350" y="3843338"/>
          <p14:tracePt t="1319" x="5030788" y="3835400"/>
          <p14:tracePt t="1327" x="4967288" y="3811588"/>
          <p14:tracePt t="1336" x="4886325" y="3787775"/>
          <p14:tracePt t="1344" x="4806950" y="3740150"/>
          <p14:tracePt t="1351" x="4727575" y="3700463"/>
          <p14:tracePt t="1360" x="4664075" y="3652838"/>
          <p14:tracePt t="1367" x="4584700" y="3621088"/>
          <p14:tracePt t="1376" x="4511675" y="3556000"/>
          <p14:tracePt t="1384" x="4448175" y="3524250"/>
          <p14:tracePt t="1392" x="4384675" y="3484563"/>
          <p14:tracePt t="1400" x="4329113" y="3452813"/>
          <p14:tracePt t="1408" x="4273550" y="3397250"/>
          <p14:tracePt t="1416" x="4210050" y="3349625"/>
          <p14:tracePt t="1423" x="4152900" y="3302000"/>
          <p14:tracePt t="1431" x="4089400" y="3252788"/>
          <p14:tracePt t="1439" x="4033838" y="3197225"/>
          <p14:tracePt t="1447" x="3962400" y="3149600"/>
          <p14:tracePt t="1456" x="3906838" y="3101975"/>
          <p14:tracePt t="1463" x="3843338" y="3062288"/>
          <p14:tracePt t="1471" x="3786188" y="3022600"/>
          <p14:tracePt t="1479" x="3730625" y="2974975"/>
          <p14:tracePt t="1488" x="3667125" y="2935288"/>
          <p14:tracePt t="1496" x="3611563" y="2894013"/>
          <p14:tracePt t="1504" x="3563938" y="2862263"/>
          <p14:tracePt t="1512" x="3516313" y="2838450"/>
          <p14:tracePt t="1519" x="3467100" y="2806700"/>
          <p14:tracePt t="1528" x="3427413" y="2774950"/>
          <p14:tracePt t="1536" x="3395663" y="2751138"/>
          <p14:tracePt t="1543" x="3363913" y="2727325"/>
          <p14:tracePt t="1551" x="3340100" y="2711450"/>
          <p14:tracePt t="1559" x="3316288" y="2679700"/>
          <p14:tracePt t="1567" x="3300413" y="2663825"/>
          <p14:tracePt t="1575" x="3268663" y="2640013"/>
          <p14:tracePt t="1583" x="3260725" y="2616200"/>
          <p14:tracePt t="1591" x="3228975" y="2600325"/>
          <p14:tracePt t="1599" x="3221038" y="2584450"/>
          <p14:tracePt t="1608" x="3197225" y="2559050"/>
          <p14:tracePt t="1616" x="3173413" y="2543175"/>
          <p14:tracePt t="1623" x="3157538" y="2527300"/>
          <p14:tracePt t="1631" x="3141663" y="2511425"/>
          <p14:tracePt t="1639" x="3125788" y="2503488"/>
          <p14:tracePt t="1647" x="3100388" y="2495550"/>
          <p14:tracePt t="1656" x="3084513" y="2471738"/>
          <p14:tracePt t="1663" x="3068638" y="2463800"/>
          <p14:tracePt t="1672" x="3044825" y="2447925"/>
          <p14:tracePt t="1679" x="3028950" y="2439988"/>
          <p14:tracePt t="1688" x="3021013" y="2432050"/>
          <p14:tracePt t="1697" x="3005138" y="2424113"/>
          <p14:tracePt t="1704" x="2997200" y="2408238"/>
          <p14:tracePt t="1712" x="2989263" y="2392363"/>
          <p14:tracePt t="1720" x="2965450" y="2384425"/>
          <p14:tracePt t="1728" x="2957513" y="2376488"/>
          <p14:tracePt t="1736" x="2949575" y="2368550"/>
          <p14:tracePt t="1744" x="2933700" y="2360613"/>
          <p14:tracePt t="1752" x="2925763" y="2352675"/>
          <p14:tracePt t="1760" x="2917825" y="2344738"/>
          <p14:tracePt t="1767" x="2909888" y="2328863"/>
          <p14:tracePt t="1776" x="2894013" y="2328863"/>
          <p14:tracePt t="1784" x="2894013" y="2320925"/>
          <p14:tracePt t="1791" x="2894013" y="2312988"/>
          <p14:tracePt t="1800" x="2878138" y="2305050"/>
          <p14:tracePt t="1808" x="2878138" y="2297113"/>
          <p14:tracePt t="1815" x="2878138" y="2289175"/>
          <p14:tracePt t="1832" x="2878138" y="2281238"/>
          <p14:tracePt t="1847" x="2870200" y="2273300"/>
          <p14:tracePt t="1856" x="2862263" y="2265363"/>
          <p14:tracePt t="1872" x="2862263" y="2257425"/>
          <p14:tracePt t="1888" x="2854325" y="2257425"/>
          <p14:tracePt t="1904" x="2854325" y="2249488"/>
          <p14:tracePt t="2096" x="2854325" y="2241550"/>
          <p14:tracePt t="2112" x="2854325" y="2233613"/>
          <p14:tracePt t="2352" x="2854325" y="2224088"/>
          <p14:tracePt t="2544" x="2862263" y="2224088"/>
          <p14:tracePt t="2624" x="2870200" y="2224088"/>
          <p14:tracePt t="2704" x="2878138" y="2224088"/>
          <p14:tracePt t="2720" x="2886075" y="2224088"/>
          <p14:tracePt t="2727" x="2886075" y="2233613"/>
          <p14:tracePt t="2744" x="2886075" y="2241550"/>
          <p14:tracePt t="2752" x="2894013" y="2241550"/>
          <p14:tracePt t="2759" x="2894013" y="2249488"/>
          <p14:tracePt t="2776" x="2901950" y="2249488"/>
          <p14:tracePt t="2792" x="2901950" y="2257425"/>
          <p14:tracePt t="2808" x="2909888" y="2257425"/>
          <p14:tracePt t="3120" x="2909888" y="2265363"/>
          <p14:tracePt t="3152" x="2909888" y="2273300"/>
          <p14:tracePt t="3160" x="2917825" y="2273300"/>
          <p14:tracePt t="3184" x="2917825" y="2281238"/>
          <p14:tracePt t="3200" x="2917825" y="2289175"/>
          <p14:tracePt t="3216" x="2925763" y="2305050"/>
          <p14:tracePt t="3224" x="2925763" y="2312988"/>
          <p14:tracePt t="3232" x="2925763" y="2320925"/>
          <p14:tracePt t="3240" x="2933700" y="2336800"/>
          <p14:tracePt t="3247" x="2933700" y="2352675"/>
          <p14:tracePt t="3256" x="2933700" y="2376488"/>
          <p14:tracePt t="3263" x="2941638" y="2408238"/>
          <p14:tracePt t="3271" x="2941638" y="2439988"/>
          <p14:tracePt t="3280" x="2941638" y="2479675"/>
          <p14:tracePt t="3288" x="2941638" y="2527300"/>
          <p14:tracePt t="3296" x="2941638" y="2559050"/>
          <p14:tracePt t="3304" x="2941638" y="2600325"/>
          <p14:tracePt t="3312" x="2941638" y="2640013"/>
          <p14:tracePt t="3319" x="2941638" y="2679700"/>
          <p14:tracePt t="3327" x="2941638" y="2719388"/>
          <p14:tracePt t="3336" x="2941638" y="2759075"/>
          <p14:tracePt t="3344" x="2941638" y="2790825"/>
          <p14:tracePt t="3352" x="2941638" y="2830513"/>
          <p14:tracePt t="3360" x="2941638" y="2854325"/>
          <p14:tracePt t="3367" x="2925763" y="2901950"/>
          <p14:tracePt t="3376" x="2901950" y="2943225"/>
          <p14:tracePt t="3384" x="2878138" y="2967038"/>
          <p14:tracePt t="3391" x="2846388" y="3006725"/>
          <p14:tracePt t="3400" x="2830513" y="3046413"/>
          <p14:tracePt t="3407" x="2798763" y="3070225"/>
          <p14:tracePt t="3416" x="2767013" y="3109913"/>
          <p14:tracePt t="3424" x="2741613" y="3133725"/>
          <p14:tracePt t="3432" x="2701925" y="3157538"/>
          <p14:tracePt t="3440" x="2670175" y="3189288"/>
          <p14:tracePt t="3448" x="2646363" y="3213100"/>
          <p14:tracePt t="3456" x="2614613" y="3236913"/>
          <p14:tracePt t="3464" x="2574925" y="3262313"/>
          <p14:tracePt t="3471" x="2551113" y="3286125"/>
          <p14:tracePt t="3481" x="2519363" y="3309938"/>
          <p14:tracePt t="3488" x="2487613" y="3317875"/>
          <p14:tracePt t="3497" x="2471738" y="3333750"/>
          <p14:tracePt t="3503" x="2439988" y="3349625"/>
          <p14:tracePt t="3512" x="2424113" y="3349625"/>
          <p14:tracePt t="3519" x="2408238" y="3349625"/>
          <p14:tracePt t="3528" x="2392363" y="3349625"/>
          <p14:tracePt t="3536" x="2384425" y="3357563"/>
          <p14:tracePt t="3544" x="2359025" y="3357563"/>
          <p14:tracePt t="3552" x="2359025" y="3365500"/>
          <p14:tracePt t="3559" x="2351088" y="3365500"/>
          <p14:tracePt t="3568" x="2327275" y="3365500"/>
          <p14:tracePt t="3575" x="2319338" y="3373438"/>
          <p14:tracePt t="3584" x="2311400" y="3373438"/>
          <p14:tracePt t="3592" x="2303463" y="3373438"/>
          <p14:tracePt t="3599" x="2287588" y="3381375"/>
          <p14:tracePt t="3608" x="2279650" y="3381375"/>
          <p14:tracePt t="3616" x="2263775" y="3389313"/>
          <p14:tracePt t="3624" x="2239963" y="3397250"/>
          <p14:tracePt t="3632" x="2224088" y="3397250"/>
          <p14:tracePt t="3639" x="2208213" y="3405188"/>
          <p14:tracePt t="3648" x="2184400" y="3405188"/>
          <p14:tracePt t="3655" x="2168525" y="3413125"/>
          <p14:tracePt t="3664" x="2152650" y="3421063"/>
          <p14:tracePt t="3671" x="2144713" y="3421063"/>
          <p14:tracePt t="3968" x="2152650" y="3421063"/>
          <p14:tracePt t="4216" x="2168525" y="3429000"/>
          <p14:tracePt t="4224" x="2176463" y="3444875"/>
          <p14:tracePt t="4231" x="2192338" y="3460750"/>
          <p14:tracePt t="4240" x="2208213" y="3484563"/>
          <p14:tracePt t="4247" x="2224088" y="3508375"/>
          <p14:tracePt t="4255" x="2239963" y="3532188"/>
          <p14:tracePt t="4264" x="2255838" y="3556000"/>
          <p14:tracePt t="4271" x="2271713" y="3587750"/>
          <p14:tracePt t="4279" x="2287588" y="3621088"/>
          <p14:tracePt t="4288" x="2311400" y="3644900"/>
          <p14:tracePt t="4297" x="2327275" y="3676650"/>
          <p14:tracePt t="4303" x="2343150" y="3708400"/>
          <p14:tracePt t="4312" x="2366963" y="3748088"/>
          <p14:tracePt t="4320" x="2374900" y="3771900"/>
          <p14:tracePt t="4328" x="2384425" y="3795713"/>
          <p14:tracePt t="4336" x="2392363" y="3835400"/>
          <p14:tracePt t="4343" x="2392363" y="3851275"/>
          <p14:tracePt t="4352" x="2392363" y="3875088"/>
          <p14:tracePt t="4359" x="2392363" y="3890963"/>
          <p14:tracePt t="4367" x="2392363" y="3914775"/>
          <p14:tracePt t="4376" x="2392363" y="3938588"/>
          <p14:tracePt t="4384" x="2392363" y="3956050"/>
          <p14:tracePt t="4391" x="2392363" y="3963988"/>
          <p14:tracePt t="4400" x="2392363" y="3987800"/>
          <p14:tracePt t="4407" x="2392363" y="4003675"/>
          <p14:tracePt t="4416" x="2384425" y="4019550"/>
          <p14:tracePt t="4424" x="2374900" y="4027488"/>
          <p14:tracePt t="4431" x="2374900" y="4043363"/>
          <p14:tracePt t="4440" x="2366963" y="4043363"/>
          <p14:tracePt t="4447" x="2359025" y="4051300"/>
          <p14:tracePt t="4456" x="2359025" y="4067175"/>
          <p14:tracePt t="4464" x="2351088" y="4067175"/>
          <p14:tracePt t="4472" x="2343150" y="4083050"/>
          <p14:tracePt t="4480" x="2343150" y="4090988"/>
          <p14:tracePt t="4487" x="2335213" y="4098925"/>
          <p14:tracePt t="4497" x="2327275" y="4106863"/>
          <p14:tracePt t="4503" x="2311400" y="4114800"/>
          <p14:tracePt t="4512" x="2311400" y="4122738"/>
          <p14:tracePt t="4519" x="2303463" y="4130675"/>
          <p14:tracePt t="4527" x="2303463" y="4138613"/>
          <p14:tracePt t="4536" x="2287588" y="4138613"/>
          <p14:tracePt t="4688" x="2287588" y="4146550"/>
          <p14:tracePt t="4704" x="2279650" y="4154488"/>
          <p14:tracePt t="4727" x="2271713" y="4162425"/>
          <p14:tracePt t="4736" x="2263775" y="4170363"/>
          <p14:tracePt t="4743" x="2263775" y="4178300"/>
          <p14:tracePt t="4760" x="2255838" y="4186238"/>
          <p14:tracePt t="4784" x="2247900" y="4186238"/>
          <p14:tracePt t="4808" x="2247900" y="4194175"/>
          <p14:tracePt t="5728" x="2247900" y="4202113"/>
          <p14:tracePt t="5736" x="2247900" y="4210050"/>
          <p14:tracePt t="5744" x="2247900" y="4225925"/>
          <p14:tracePt t="5751" x="2247900" y="4233863"/>
          <p14:tracePt t="5759" x="2247900" y="4257675"/>
          <p14:tracePt t="5767" x="2247900" y="4273550"/>
          <p14:tracePt t="5776" x="2247900" y="4298950"/>
          <p14:tracePt t="5783" x="2247900" y="4322763"/>
          <p14:tracePt t="5791" x="2247900" y="4346575"/>
          <p14:tracePt t="5800" x="2247900" y="4378325"/>
          <p14:tracePt t="5807" x="2247900" y="4402138"/>
          <p14:tracePt t="5816" x="2247900" y="4433888"/>
          <p14:tracePt t="5824" x="2247900" y="4457700"/>
          <p14:tracePt t="5832" x="2239963" y="4497388"/>
          <p14:tracePt t="5840" x="2239963" y="4529138"/>
          <p14:tracePt t="5848" x="2239963" y="4545013"/>
          <p14:tracePt t="5856" x="2239963" y="4576763"/>
          <p14:tracePt t="5864" x="2232025" y="4608513"/>
          <p14:tracePt t="5871" x="2232025" y="4624388"/>
          <p14:tracePt t="5880" x="2224088" y="4641850"/>
          <p14:tracePt t="5887" x="2224088" y="4649788"/>
          <p14:tracePt t="5897" x="2224088" y="4657725"/>
          <p14:tracePt t="5904" x="2216150" y="4673600"/>
          <p14:tracePt t="5928" x="2216150" y="4681538"/>
          <p14:tracePt t="5968" x="2208213" y="4681538"/>
          <p14:tracePt t="5976" x="2208213" y="4689475"/>
          <p14:tracePt t="5983" x="2200275" y="4689475"/>
          <p14:tracePt t="5992" x="2200275" y="4697413"/>
          <p14:tracePt t="6000" x="2192338" y="4697413"/>
          <p14:tracePt t="6007" x="2192338" y="4713288"/>
          <p14:tracePt t="6024" x="2192338" y="4721225"/>
          <p14:tracePt t="6032" x="2184400" y="4737100"/>
          <p14:tracePt t="6040" x="2184400" y="4745038"/>
          <p14:tracePt t="6048" x="2184400" y="4760913"/>
          <p14:tracePt t="6056" x="2184400" y="4768850"/>
          <p14:tracePt t="6063" x="2184400" y="4776788"/>
          <p14:tracePt t="6072" x="2184400" y="4784725"/>
          <p14:tracePt t="6088" x="2184400" y="4792663"/>
          <p14:tracePt t="6216" x="2184400" y="4784725"/>
          <p14:tracePt t="6320" x="2192338" y="4784725"/>
          <p14:tracePt t="7240" x="2200275" y="4784725"/>
          <p14:tracePt t="7247" x="2216150" y="4768850"/>
          <p14:tracePt t="7256" x="2239963" y="4760913"/>
          <p14:tracePt t="7264" x="2263775" y="4737100"/>
          <p14:tracePt t="7272" x="2311400" y="4705350"/>
          <p14:tracePt t="7279" x="2384425" y="4657725"/>
          <p14:tracePt t="7288" x="2455863" y="4600575"/>
          <p14:tracePt t="7296" x="2535238" y="4521200"/>
          <p14:tracePt t="7303" x="2614613" y="4441825"/>
          <p14:tracePt t="7312" x="2701925" y="4346575"/>
          <p14:tracePt t="7320" x="2798763" y="4257675"/>
          <p14:tracePt t="7327" x="2901950" y="4154488"/>
          <p14:tracePt t="7336" x="2989263" y="4075113"/>
          <p14:tracePt t="7344" x="3100388" y="4011613"/>
          <p14:tracePt t="7352" x="3189288" y="3956050"/>
          <p14:tracePt t="7359" x="3268663" y="3906838"/>
          <p14:tracePt t="7368" x="3324225" y="3867150"/>
          <p14:tracePt t="7375" x="3387725" y="3835400"/>
          <p14:tracePt t="7384" x="3435350" y="3803650"/>
          <p14:tracePt t="7391" x="3459163" y="3779838"/>
          <p14:tracePt t="7400" x="3492500" y="3756025"/>
          <p14:tracePt t="7407" x="3500438" y="3740150"/>
          <p14:tracePt t="7415" x="3508375" y="3724275"/>
          <p14:tracePt t="7424" x="3516313" y="3708400"/>
          <p14:tracePt t="7432" x="3516313" y="3692525"/>
          <p14:tracePt t="7440" x="3516313" y="3684588"/>
          <p14:tracePt t="7448" x="3516313" y="3676650"/>
          <p14:tracePt t="7463" x="3516313" y="3668713"/>
          <p14:tracePt t="7512" x="3516313" y="3660775"/>
          <p14:tracePt t="7527" x="3516313" y="3652838"/>
          <p14:tracePt t="7536" x="3516313" y="3644900"/>
          <p14:tracePt t="7544" x="3532188" y="3621088"/>
          <p14:tracePt t="7552" x="3540125" y="3613150"/>
          <p14:tracePt t="7559" x="3540125" y="3587750"/>
          <p14:tracePt t="7568" x="3556000" y="3571875"/>
          <p14:tracePt t="7576" x="3563938" y="3563938"/>
          <p14:tracePt t="7583" x="3563938" y="3548063"/>
          <p14:tracePt t="7591" x="3563938" y="3540125"/>
          <p14:tracePt t="7599" x="3571875" y="3540125"/>
          <p14:tracePt t="8032" x="3587750" y="3540125"/>
          <p14:tracePt t="8047" x="3595688" y="3540125"/>
          <p14:tracePt t="8056" x="3603625" y="3540125"/>
          <p14:tracePt t="8063" x="3611563" y="3540125"/>
          <p14:tracePt t="8072" x="3627438" y="3532188"/>
          <p14:tracePt t="8079" x="3643313" y="3532188"/>
          <p14:tracePt t="8087" x="3675063" y="3524250"/>
          <p14:tracePt t="8096" x="3698875" y="3524250"/>
          <p14:tracePt t="8104" x="3730625" y="3524250"/>
          <p14:tracePt t="8111" x="3770313" y="3524250"/>
          <p14:tracePt t="8120" x="3810000" y="3524250"/>
          <p14:tracePt t="8127" x="3851275" y="3532188"/>
          <p14:tracePt t="8136" x="3890963" y="3540125"/>
          <p14:tracePt t="8143" x="3962400" y="3556000"/>
          <p14:tracePt t="8151" x="4002088" y="3563938"/>
          <p14:tracePt t="8160" x="4057650" y="3571875"/>
          <p14:tracePt t="8167" x="4105275" y="3579813"/>
          <p14:tracePt t="8175" x="4144963" y="3579813"/>
          <p14:tracePt t="8183" x="4192588" y="3595688"/>
          <p14:tracePt t="8191" x="4217988" y="3595688"/>
          <p14:tracePt t="8199" x="4241800" y="3595688"/>
          <p14:tracePt t="8208" x="4249738" y="3595688"/>
          <p14:tracePt t="8215" x="4257675" y="3595688"/>
          <p14:tracePt t="8240" x="4265613" y="3595688"/>
          <p14:tracePt t="8600" x="4273550" y="3595688"/>
          <p14:tracePt t="8647" x="4281488" y="3595688"/>
          <p14:tracePt t="8663" x="4289425" y="3595688"/>
          <p14:tracePt t="8671" x="4297363" y="3595688"/>
          <p14:tracePt t="8679" x="4305300" y="3595688"/>
          <p14:tracePt t="8696" x="4313238" y="3595688"/>
          <p14:tracePt t="8712" x="4321175" y="3595688"/>
          <p14:tracePt t="8807" x="4329113" y="3595688"/>
          <p14:tracePt t="8976" x="4337050" y="3595688"/>
          <p14:tracePt t="9112" x="4344988" y="3605213"/>
          <p14:tracePt t="9120" x="4344988" y="3613150"/>
          <p14:tracePt t="9215" x="4360863" y="3613150"/>
          <p14:tracePt t="9223" x="4368800" y="3605213"/>
          <p14:tracePt t="9232" x="4376738" y="3595688"/>
          <p14:tracePt t="9239" x="4384675" y="3595688"/>
          <p14:tracePt t="9247" x="4392613" y="3587750"/>
          <p14:tracePt t="9263" x="4400550" y="3579813"/>
          <p14:tracePt t="9336" x="4400550" y="3587750"/>
          <p14:tracePt t="9343" x="4400550" y="3595688"/>
          <p14:tracePt t="9352" x="4400550" y="3605213"/>
          <p14:tracePt t="9367" x="4400550" y="3613150"/>
          <p14:tracePt t="9375" x="4400550" y="3621088"/>
          <p14:tracePt t="9383" x="4400550" y="3629025"/>
          <p14:tracePt t="9391" x="4408488" y="3629025"/>
          <p14:tracePt t="9503" x="4424363" y="3621088"/>
          <p14:tracePt t="9519" x="4432300" y="3613150"/>
          <p14:tracePt t="9528" x="4440238" y="3613150"/>
          <p14:tracePt t="9544" x="4440238" y="3605213"/>
          <p14:tracePt t="9551" x="4440238" y="3595688"/>
          <p14:tracePt t="9560" x="4448175" y="3595688"/>
          <p14:tracePt t="9712" x="4456113" y="3595688"/>
          <p14:tracePt t="9752" x="4464050" y="3595688"/>
          <p14:tracePt t="9759" x="4471988" y="3595688"/>
          <p14:tracePt t="9776" x="4479925" y="3595688"/>
          <p14:tracePt t="9791" x="4487863" y="3595688"/>
          <p14:tracePt t="9808" x="4487863" y="3587750"/>
          <p14:tracePt t="9816" x="4495800" y="3587750"/>
          <p14:tracePt t="9824" x="4503738" y="3587750"/>
          <p14:tracePt t="10448" x="4495800" y="3587750"/>
          <p14:tracePt t="10496" x="4487863" y="3587750"/>
          <p14:tracePt t="10512" x="4479925" y="3587750"/>
          <p14:tracePt t="10528" x="4464050" y="3587750"/>
          <p14:tracePt t="10535" x="4456113" y="3587750"/>
          <p14:tracePt t="10552" x="4448175" y="3587750"/>
          <p14:tracePt t="10560" x="4440238" y="3587750"/>
          <p14:tracePt t="10568" x="4432300" y="3587750"/>
          <p14:tracePt t="10575" x="4424363" y="3587750"/>
          <p14:tracePt t="10583" x="4416425" y="3587750"/>
          <p14:tracePt t="10592" x="4400550" y="3587750"/>
          <p14:tracePt t="10599" x="4392613" y="3587750"/>
          <p14:tracePt t="10607" x="4376738" y="3587750"/>
          <p14:tracePt t="10615" x="4368800" y="3587750"/>
          <p14:tracePt t="10624" x="4352925" y="3587750"/>
          <p14:tracePt t="10631" x="4337050" y="3587750"/>
          <p14:tracePt t="10640" x="4321175" y="3587750"/>
          <p14:tracePt t="10647" x="4297363" y="3587750"/>
          <p14:tracePt t="10655" x="4273550" y="3587750"/>
          <p14:tracePt t="10663" x="4249738" y="3571875"/>
          <p14:tracePt t="10672" x="4225925" y="3571875"/>
          <p14:tracePt t="10679" x="4184650" y="3556000"/>
          <p14:tracePt t="10688" x="4144963" y="3556000"/>
          <p14:tracePt t="10696" x="4113213" y="3556000"/>
          <p14:tracePt t="10704" x="4089400" y="3556000"/>
          <p14:tracePt t="10711" x="4057650" y="3556000"/>
          <p14:tracePt t="10719" x="4025900" y="3548063"/>
          <p14:tracePt t="10727" x="4002088" y="3548063"/>
          <p14:tracePt t="10736" x="3978275" y="3540125"/>
          <p14:tracePt t="10744" x="3954463" y="3540125"/>
          <p14:tracePt t="10751" x="3930650" y="3540125"/>
          <p14:tracePt t="10760" x="3898900" y="3540125"/>
          <p14:tracePt t="10768" x="3875088" y="3540125"/>
          <p14:tracePt t="10775" x="3851275" y="3540125"/>
          <p14:tracePt t="10783" x="3833813" y="3540125"/>
          <p14:tracePt t="10791" x="3802063" y="3540125"/>
          <p14:tracePt t="10799" x="3786188" y="3540125"/>
          <p14:tracePt t="10808" x="3762375" y="3540125"/>
          <p14:tracePt t="10815" x="3738563" y="3540125"/>
          <p14:tracePt t="10823" x="3714750" y="3540125"/>
          <p14:tracePt t="10832" x="3690938" y="3540125"/>
          <p14:tracePt t="10839" x="3667125" y="3540125"/>
          <p14:tracePt t="10848" x="3635375" y="3540125"/>
          <p14:tracePt t="10855" x="3611563" y="3540125"/>
          <p14:tracePt t="10863" x="3587750" y="3540125"/>
          <p14:tracePt t="10871" x="3563938" y="3540125"/>
          <p14:tracePt t="10879" x="3540125" y="3540125"/>
          <p14:tracePt t="10887" x="3524250" y="3540125"/>
          <p14:tracePt t="10896" x="3500438" y="3540125"/>
          <p14:tracePt t="10903" x="3484563" y="3540125"/>
          <p14:tracePt t="10912" x="3476625" y="3532188"/>
          <p14:tracePt t="10920" x="3467100" y="3532188"/>
          <p14:tracePt t="10928" x="3443288" y="3532188"/>
          <p14:tracePt t="10936" x="3435350" y="3532188"/>
          <p14:tracePt t="10943" x="3427413" y="3532188"/>
          <p14:tracePt t="10951" x="3419475" y="3532188"/>
          <p14:tracePt t="10959" x="3395663" y="3532188"/>
          <p14:tracePt t="10967" x="3379788" y="3532188"/>
          <p14:tracePt t="10975" x="3371850" y="3524250"/>
          <p14:tracePt t="10984" x="3363913" y="3524250"/>
          <p14:tracePt t="10991" x="3340100" y="3524250"/>
          <p14:tracePt t="11000" x="3332163" y="3516313"/>
          <p14:tracePt t="11007" x="3316288" y="3516313"/>
          <p14:tracePt t="11016" x="3308350" y="3516313"/>
          <p14:tracePt t="11023" x="3292475" y="3516313"/>
          <p14:tracePt t="11031" x="3284538" y="3508375"/>
          <p14:tracePt t="11040" x="3276600" y="3508375"/>
          <p14:tracePt t="11047" x="3268663" y="3500438"/>
          <p14:tracePt t="11055" x="3260725" y="3500438"/>
          <p14:tracePt t="11088" x="3252788" y="3500438"/>
          <p14:tracePt t="11112" x="3252788" y="3492500"/>
          <p14:tracePt t="11208" x="3252788" y="3484563"/>
          <p14:tracePt t="11232" x="3252788" y="3476625"/>
          <p14:tracePt t="11256" x="3260725" y="3476625"/>
          <p14:tracePt t="11263" x="3268663" y="3468688"/>
          <p14:tracePt t="11279" x="3276600" y="3468688"/>
          <p14:tracePt t="11288" x="3276600" y="3460750"/>
          <p14:tracePt t="11296" x="3284538" y="3460750"/>
          <p14:tracePt t="11312" x="3300413" y="3460750"/>
          <p14:tracePt t="11328" x="3308350" y="3460750"/>
          <p14:tracePt t="11336" x="3308350" y="3452813"/>
          <p14:tracePt t="11344" x="3324225" y="3444875"/>
          <p14:tracePt t="11352" x="3332163" y="3444875"/>
          <p14:tracePt t="11360" x="3340100" y="3444875"/>
          <p14:tracePt t="11368" x="3348038" y="3444875"/>
          <p14:tracePt t="11376" x="3355975" y="3436938"/>
          <p14:tracePt t="11384" x="3363913" y="3436938"/>
          <p14:tracePt t="11392" x="3379788" y="3436938"/>
          <p14:tracePt t="11399" x="3395663" y="3429000"/>
          <p14:tracePt t="11408" x="3403600" y="3429000"/>
          <p14:tracePt t="11415" x="3427413" y="3429000"/>
          <p14:tracePt t="11423" x="3435350" y="3429000"/>
          <p14:tracePt t="11431" x="3459163" y="3429000"/>
          <p14:tracePt t="11439" x="3484563" y="3421063"/>
          <p14:tracePt t="11447" x="3500438" y="3421063"/>
          <p14:tracePt t="11455" x="3516313" y="3421063"/>
          <p14:tracePt t="11463" x="3548063" y="3421063"/>
          <p14:tracePt t="11471" x="3571875" y="3421063"/>
          <p14:tracePt t="11480" x="3595688" y="3421063"/>
          <p14:tracePt t="11488" x="3619500" y="3421063"/>
          <p14:tracePt t="11496" x="3643313" y="3421063"/>
          <p14:tracePt t="11504" x="3667125" y="3421063"/>
          <p14:tracePt t="11512" x="3690938" y="3429000"/>
          <p14:tracePt t="11519" x="3706813" y="3429000"/>
          <p14:tracePt t="11528" x="3730625" y="3429000"/>
          <p14:tracePt t="11536" x="3746500" y="3429000"/>
          <p14:tracePt t="11544" x="3770313" y="3429000"/>
          <p14:tracePt t="11551" x="3778250" y="3429000"/>
          <p14:tracePt t="11560" x="3802063" y="3429000"/>
          <p14:tracePt t="11568" x="3810000" y="3429000"/>
          <p14:tracePt t="11576" x="3825875" y="3429000"/>
          <p14:tracePt t="11583" x="3833813" y="3429000"/>
          <p14:tracePt t="11591" x="3851275" y="3429000"/>
          <p14:tracePt t="11600" x="3867150" y="3429000"/>
          <p14:tracePt t="11607" x="3883025" y="3436938"/>
          <p14:tracePt t="11615" x="3898900" y="3436938"/>
          <p14:tracePt t="11623" x="3914775" y="3444875"/>
          <p14:tracePt t="11631" x="3938588" y="3444875"/>
          <p14:tracePt t="11640" x="3954463" y="3444875"/>
          <p14:tracePt t="11647" x="3978275" y="3460750"/>
          <p14:tracePt t="11656" x="4002088" y="3468688"/>
          <p14:tracePt t="11663" x="4033838" y="3476625"/>
          <p14:tracePt t="11672" x="4057650" y="3476625"/>
          <p14:tracePt t="11679" x="4097338" y="3492500"/>
          <p14:tracePt t="11688" x="4121150" y="3492500"/>
          <p14:tracePt t="11696" x="4144963" y="3492500"/>
          <p14:tracePt t="11704" x="4168775" y="3492500"/>
          <p14:tracePt t="11712" x="4192588" y="3500438"/>
          <p14:tracePt t="11720" x="4217988" y="3500438"/>
          <p14:tracePt t="11728" x="4241800" y="3500438"/>
          <p14:tracePt t="11736" x="4265613" y="3500438"/>
          <p14:tracePt t="11743" x="4281488" y="3500438"/>
          <p14:tracePt t="11751" x="4305300" y="3500438"/>
          <p14:tracePt t="11760" x="4329113" y="3500438"/>
          <p14:tracePt t="11767" x="4344988" y="3500438"/>
          <p14:tracePt t="11776" x="4368800" y="3500438"/>
          <p14:tracePt t="11784" x="4392613" y="3500438"/>
          <p14:tracePt t="11792" x="4408488" y="3500438"/>
          <p14:tracePt t="11799" x="4432300" y="3500438"/>
          <p14:tracePt t="11808" x="4448175" y="3492500"/>
          <p14:tracePt t="11816" x="4471988" y="3492500"/>
          <p14:tracePt t="11823" x="4495800" y="3492500"/>
          <p14:tracePt t="11832" x="4511675" y="3492500"/>
          <p14:tracePt t="11839" x="4527550" y="3492500"/>
          <p14:tracePt t="11847" x="4543425" y="3492500"/>
          <p14:tracePt t="11855" x="4559300" y="3492500"/>
          <p14:tracePt t="11863" x="4576763" y="3492500"/>
          <p14:tracePt t="11872" x="4584700" y="3492500"/>
          <p14:tracePt t="11888" x="4592638" y="3492500"/>
          <p14:tracePt t="11896" x="4600575" y="3492500"/>
          <p14:tracePt t="12016" x="4608513" y="3492500"/>
          <p14:tracePt t="12024" x="4608513" y="3500438"/>
          <p14:tracePt t="12032" x="4616450" y="3500438"/>
          <p14:tracePt t="12047" x="4624388" y="3500438"/>
          <p14:tracePt t="12056" x="4632325" y="3508375"/>
          <p14:tracePt t="12063" x="4640263" y="3508375"/>
          <p14:tracePt t="12071" x="4648200" y="3508375"/>
          <p14:tracePt t="12079" x="4656138" y="3508375"/>
          <p14:tracePt t="12088" x="4664075" y="3508375"/>
          <p14:tracePt t="12096" x="4672013" y="3508375"/>
          <p14:tracePt t="12103" x="4679950" y="3508375"/>
          <p14:tracePt t="12112" x="4695825" y="3508375"/>
          <p14:tracePt t="12119" x="4719638" y="3508375"/>
          <p14:tracePt t="12127" x="4743450" y="3508375"/>
          <p14:tracePt t="12136" x="4759325" y="3508375"/>
          <p14:tracePt t="12143" x="4783138" y="3508375"/>
          <p14:tracePt t="12151" x="4799013" y="3508375"/>
          <p14:tracePt t="12160" x="4806950" y="3508375"/>
          <p14:tracePt t="12168" x="4830763" y="3508375"/>
          <p14:tracePt t="12175" x="4846638" y="3508375"/>
          <p14:tracePt t="12184" x="4854575" y="3500438"/>
          <p14:tracePt t="12191" x="4862513" y="3500438"/>
          <p14:tracePt t="12208" x="4870450" y="3500438"/>
          <p14:tracePt t="12360" x="4878388" y="3500438"/>
          <p14:tracePt t="12375" x="4886325" y="3500438"/>
          <p14:tracePt t="12384" x="4894263" y="3500438"/>
          <p14:tracePt t="12399" x="4902200" y="3500438"/>
          <p14:tracePt t="12407" x="4910138" y="3500438"/>
          <p14:tracePt t="12424" x="4918075" y="3500438"/>
          <p14:tracePt t="12432" x="4933950" y="3508375"/>
          <p14:tracePt t="12447" x="4943475" y="3508375"/>
          <p14:tracePt t="12456" x="4967288" y="3508375"/>
          <p14:tracePt t="12463" x="4975225" y="3508375"/>
          <p14:tracePt t="12480" x="4991100" y="3516313"/>
          <p14:tracePt t="12487" x="5006975" y="3516313"/>
          <p14:tracePt t="12496" x="5006975" y="3524250"/>
          <p14:tracePt t="12503" x="5014913" y="3524250"/>
          <p14:tracePt t="12513" x="5030788" y="3524250"/>
          <p14:tracePt t="12528" x="5038725" y="3524250"/>
          <p14:tracePt t="12536" x="5046663" y="3524250"/>
          <p14:tracePt t="12640" x="5054600" y="3524250"/>
          <p14:tracePt t="12656" x="5062538" y="3524250"/>
          <p14:tracePt t="12663" x="5070475" y="3532188"/>
          <p14:tracePt t="12671" x="5078413" y="3532188"/>
          <p14:tracePt t="12688" x="5086350" y="3532188"/>
          <p14:tracePt t="12696" x="5094288" y="3532188"/>
          <p14:tracePt t="12703" x="5102225" y="3532188"/>
          <p14:tracePt t="12712" x="5110163" y="3532188"/>
          <p14:tracePt t="12720" x="5118100" y="3532188"/>
          <p14:tracePt t="12728" x="5133975" y="3532188"/>
          <p14:tracePt t="12735" x="5141913" y="3532188"/>
          <p14:tracePt t="12752" x="5149850" y="3532188"/>
          <p14:tracePt t="12759" x="5157788" y="3532188"/>
          <p14:tracePt t="12776" x="5165725" y="3532188"/>
          <p14:tracePt t="12840" x="5173663" y="3532188"/>
          <p14:tracePt t="12856" x="5173663" y="3540125"/>
          <p14:tracePt t="12863" x="5189538" y="3548063"/>
          <p14:tracePt t="12880" x="5205413" y="3548063"/>
          <p14:tracePt t="12888" x="5221288" y="3556000"/>
          <p14:tracePt t="12896" x="5229225" y="3556000"/>
          <p14:tracePt t="12912" x="5253038" y="3563938"/>
          <p14:tracePt t="12920" x="5268913" y="3563938"/>
          <p14:tracePt t="12928" x="5284788" y="3571875"/>
          <p14:tracePt t="12935" x="5300663" y="3571875"/>
          <p14:tracePt t="12943" x="5318125" y="3579813"/>
          <p14:tracePt t="12951" x="5326063" y="3579813"/>
          <p14:tracePt t="12959" x="5334000" y="3579813"/>
          <p14:tracePt t="12968" x="5341938" y="3579813"/>
          <p14:tracePt t="12976" x="5357813" y="3579813"/>
          <p14:tracePt t="12983" x="5365750" y="3579813"/>
          <p14:tracePt t="12991" x="5373688" y="3579813"/>
          <p14:tracePt t="12999" x="5381625" y="3579813"/>
          <p14:tracePt t="13015" x="5389563" y="3579813"/>
          <p14:tracePt t="13023" x="5397500" y="3579813"/>
          <p14:tracePt t="13032" x="5405438" y="3579813"/>
          <p14:tracePt t="13039" x="5413375" y="3571875"/>
          <p14:tracePt t="13063" x="5421313" y="3563938"/>
          <p14:tracePt t="13160" x="5429250" y="3563938"/>
          <p14:tracePt t="13184" x="5437188" y="3563938"/>
          <p14:tracePt t="13192" x="5445125" y="3563938"/>
          <p14:tracePt t="13200" x="5453063" y="3563938"/>
          <p14:tracePt t="13208" x="5453063" y="3571875"/>
          <p14:tracePt t="13215" x="5468938" y="3571875"/>
          <p14:tracePt t="13224" x="5476875" y="3579813"/>
          <p14:tracePt t="13232" x="5500688" y="3579813"/>
          <p14:tracePt t="13240" x="5516563" y="3579813"/>
          <p14:tracePt t="13247" x="5524500" y="3579813"/>
          <p14:tracePt t="13256" x="5532438" y="3579813"/>
          <p14:tracePt t="13263" x="5548313" y="3579813"/>
          <p14:tracePt t="13272" x="5564188" y="3579813"/>
          <p14:tracePt t="13279" x="5572125" y="3579813"/>
          <p14:tracePt t="13288" x="5580063" y="3579813"/>
          <p14:tracePt t="13296" x="5588000" y="3579813"/>
          <p14:tracePt t="13312" x="5595938" y="3579813"/>
          <p14:tracePt t="13320" x="5603875" y="3579813"/>
          <p14:tracePt t="13352" x="5611813" y="3579813"/>
          <p14:tracePt t="13368" x="5611813" y="3571875"/>
          <p14:tracePt t="13528" x="5619750" y="3571875"/>
          <p14:tracePt t="13536" x="5619750" y="3579813"/>
          <p14:tracePt t="13543" x="5635625" y="3587750"/>
          <p14:tracePt t="13552" x="5643563" y="3587750"/>
          <p14:tracePt t="13559" x="5651500" y="3587750"/>
          <p14:tracePt t="13575" x="5659438" y="3587750"/>
          <p14:tracePt t="13632" x="5659438" y="3595688"/>
          <p14:tracePt t="14936" x="5659438" y="3605213"/>
          <p14:tracePt t="14943" x="5643563" y="3605213"/>
          <p14:tracePt t="14952" x="5627688" y="3621088"/>
          <p14:tracePt t="14960" x="5603875" y="3621088"/>
          <p14:tracePt t="14968" x="5572125" y="3636963"/>
          <p14:tracePt t="14976" x="5532438" y="3652838"/>
          <p14:tracePt t="14983" x="5476875" y="3676650"/>
          <p14:tracePt t="14991" x="5405438" y="3716338"/>
          <p14:tracePt t="14999" x="5326063" y="3756025"/>
          <p14:tracePt t="15008" x="5237163" y="3795713"/>
          <p14:tracePt t="15015" x="5141913" y="3843338"/>
          <p14:tracePt t="15023" x="5030788" y="3890963"/>
          <p14:tracePt t="15031" x="4910138" y="3938588"/>
          <p14:tracePt t="15039" x="4775200" y="3995738"/>
          <p14:tracePt t="15047" x="4616450" y="4051300"/>
          <p14:tracePt t="15056" x="4456113" y="4106863"/>
          <p14:tracePt t="15063" x="4281488" y="4162425"/>
          <p14:tracePt t="15071" x="4065588" y="4210050"/>
          <p14:tracePt t="15080" x="3817938" y="4249738"/>
          <p14:tracePt t="15087" x="3548063" y="4291013"/>
          <p14:tracePt t="15096" x="3292475" y="4330700"/>
          <p14:tracePt t="15103" x="3044825" y="4362450"/>
          <p14:tracePt t="15112" x="2822575" y="4386263"/>
          <p14:tracePt t="15119" x="2606675" y="4425950"/>
          <p14:tracePt t="15128" x="2424113" y="4457700"/>
          <p14:tracePt t="15136" x="2271713" y="4489450"/>
          <p14:tracePt t="15144" x="2144713" y="4529138"/>
          <p14:tracePt t="15152" x="2017713" y="4560888"/>
          <p14:tracePt t="15159" x="1912938" y="4592638"/>
          <p14:tracePt t="15168" x="1817688" y="4608513"/>
          <p14:tracePt t="15175" x="1746250" y="4641850"/>
          <p14:tracePt t="15183" x="1666875" y="4641850"/>
          <p14:tracePt t="15191" x="1593850" y="4657725"/>
          <p14:tracePt t="15200" x="1514475" y="4657725"/>
          <p14:tracePt t="15207" x="1450975" y="4657725"/>
          <p14:tracePt t="15215" x="1403350" y="4657725"/>
          <p14:tracePt t="15223" x="1355725" y="4657725"/>
          <p14:tracePt t="15231" x="1331913" y="4657725"/>
          <p14:tracePt t="15239" x="1316038" y="4657725"/>
          <p14:tracePt t="15247" x="1308100" y="4657725"/>
          <p14:tracePt t="15255" x="1300163" y="4657725"/>
          <p14:tracePt t="15296" x="1300163" y="4649788"/>
          <p14:tracePt t="15303" x="1300163" y="4641850"/>
          <p14:tracePt t="15312" x="1308100" y="4633913"/>
          <p14:tracePt t="15320" x="1308100" y="4624388"/>
          <p14:tracePt t="15328" x="1308100" y="4616450"/>
          <p14:tracePt t="15344" x="1308100" y="4608513"/>
          <p14:tracePt t="15360" x="1308100" y="4600575"/>
          <p14:tracePt t="15376" x="1292225" y="4592638"/>
          <p14:tracePt t="15383" x="1284288" y="4584700"/>
          <p14:tracePt t="15400" x="1274763" y="4576763"/>
          <p14:tracePt t="15407" x="1266825" y="4568825"/>
          <p14:tracePt t="15416" x="1266825" y="4560888"/>
          <p14:tracePt t="15423" x="1250950" y="4552950"/>
          <p14:tracePt t="15431" x="1250950" y="4545013"/>
          <p14:tracePt t="15439" x="1243013" y="4529138"/>
          <p14:tracePt t="15447" x="1227138" y="4521200"/>
          <p14:tracePt t="15456" x="1219200" y="4505325"/>
          <p14:tracePt t="15464" x="1211263" y="4481513"/>
          <p14:tracePt t="15471" x="1203325" y="4465638"/>
          <p14:tracePt t="15480" x="1195388" y="4465638"/>
          <p14:tracePt t="15488" x="1187450" y="4449763"/>
          <p14:tracePt t="15496" x="1171575" y="4425950"/>
          <p14:tracePt t="15504" x="1171575" y="4410075"/>
          <p14:tracePt t="15513" x="1163638" y="4394200"/>
          <p14:tracePt t="15520" x="1155700" y="4378325"/>
          <p14:tracePt t="15528" x="1147763" y="4362450"/>
          <p14:tracePt t="15535" x="1139825" y="4338638"/>
          <p14:tracePt t="15543" x="1131888" y="4322763"/>
          <p14:tracePt t="15551" x="1131888" y="4314825"/>
          <p14:tracePt t="15559" x="1123950" y="4291013"/>
          <p14:tracePt t="15567" x="1116013" y="4273550"/>
          <p14:tracePt t="15575" x="1108075" y="4257675"/>
          <p14:tracePt t="15583" x="1108075" y="4249738"/>
          <p14:tracePt t="15591" x="1100138" y="4233863"/>
          <p14:tracePt t="15599" x="1100138" y="4225925"/>
          <p14:tracePt t="15607" x="1092200" y="4217988"/>
          <p14:tracePt t="15616" x="1092200" y="4210050"/>
          <p14:tracePt t="15631" x="1092200" y="4194175"/>
          <p14:tracePt t="15639" x="1084263" y="4194175"/>
          <p14:tracePt t="15648" x="1084263" y="4186238"/>
          <p14:tracePt t="15679" x="1076325" y="4186238"/>
          <p14:tracePt t="15776" x="1068388" y="4178300"/>
          <p14:tracePt t="15783" x="1060450" y="4178300"/>
          <p14:tracePt t="16160" x="1060450" y="4170363"/>
          <p14:tracePt t="16184" x="1068388" y="4170363"/>
          <p14:tracePt t="16192" x="1068388" y="4162425"/>
          <p14:tracePt t="16208" x="1076325" y="4162425"/>
          <p14:tracePt t="16216" x="1076325" y="4154488"/>
          <p14:tracePt t="16240" x="1076325" y="4146550"/>
          <p14:tracePt t="16247" x="1084263" y="4146550"/>
          <p14:tracePt t="16263" x="1084263" y="4138613"/>
          <p14:tracePt t="16271" x="1092200" y="4138613"/>
          <p14:tracePt t="16376" x="1100138" y="4138613"/>
          <p14:tracePt t="16400" x="1108075" y="4138613"/>
          <p14:tracePt t="16424" x="1123950" y="4138613"/>
          <p14:tracePt t="16439" x="1131888" y="4138613"/>
          <p14:tracePt t="16455" x="1147763" y="4138613"/>
          <p14:tracePt t="16463" x="1163638" y="4138613"/>
          <p14:tracePt t="16472" x="1171575" y="4138613"/>
          <p14:tracePt t="16479" x="1179513" y="4138613"/>
          <p14:tracePt t="16487" x="1195388" y="4138613"/>
          <p14:tracePt t="16496" x="1211263" y="4130675"/>
          <p14:tracePt t="16504" x="1235075" y="4130675"/>
          <p14:tracePt t="16513" x="1243013" y="4130675"/>
          <p14:tracePt t="16520" x="1258888" y="4130675"/>
          <p14:tracePt t="16528" x="1284288" y="4130675"/>
          <p14:tracePt t="16536" x="1300163" y="4130675"/>
          <p14:tracePt t="16543" x="1316038" y="4130675"/>
          <p14:tracePt t="16551" x="1339850" y="4130675"/>
          <p14:tracePt t="16560" x="1347788" y="4130675"/>
          <p14:tracePt t="16568" x="1363663" y="4130675"/>
          <p14:tracePt t="16576" x="1371600" y="4130675"/>
          <p14:tracePt t="16583" x="1387475" y="4130675"/>
          <p14:tracePt t="16592" x="1395413" y="4130675"/>
          <p14:tracePt t="16599" x="1403350" y="4130675"/>
          <p14:tracePt t="16607" x="1411288" y="4130675"/>
          <p14:tracePt t="16615" x="1419225" y="4130675"/>
          <p14:tracePt t="16624" x="1427163" y="4130675"/>
          <p14:tracePt t="16639" x="1435100" y="4138613"/>
          <p14:tracePt t="16663" x="1435100" y="4146550"/>
          <p14:tracePt t="16672" x="1443038" y="4146550"/>
          <p14:tracePt t="16728" x="1450975" y="4146550"/>
          <p14:tracePt t="16736" x="1458913" y="4146550"/>
          <p14:tracePt t="16744" x="1466850" y="4146550"/>
          <p14:tracePt t="16752" x="1474788" y="4138613"/>
          <p14:tracePt t="16759" x="1490663" y="4138613"/>
          <p14:tracePt t="16768" x="1506538" y="4138613"/>
          <p14:tracePt t="16775" x="1530350" y="4130675"/>
          <p14:tracePt t="16783" x="1554163" y="4130675"/>
          <p14:tracePt t="16791" x="1577975" y="4122738"/>
          <p14:tracePt t="16800" x="1601788" y="4122738"/>
          <p14:tracePt t="16807" x="1633538" y="4122738"/>
          <p14:tracePt t="16815" x="1658938" y="4122738"/>
          <p14:tracePt t="16823" x="1682750" y="4122738"/>
          <p14:tracePt t="16831" x="1698625" y="4122738"/>
          <p14:tracePt t="16839" x="1714500" y="4122738"/>
          <p14:tracePt t="16847" x="1730375" y="4122738"/>
          <p14:tracePt t="16856" x="1738313" y="4130675"/>
          <p14:tracePt t="16863" x="1754188" y="4130675"/>
          <p14:tracePt t="16872" x="1762125" y="4138613"/>
          <p14:tracePt t="16879" x="1770063" y="4146550"/>
          <p14:tracePt t="16912" x="1778000" y="4146550"/>
          <p14:tracePt t="16992" x="1785938" y="4146550"/>
          <p14:tracePt t="17000" x="1793875" y="4154488"/>
          <p14:tracePt t="17007" x="1801813" y="4154488"/>
          <p14:tracePt t="17015" x="1809750" y="4154488"/>
          <p14:tracePt t="17023" x="1817688" y="4162425"/>
          <p14:tracePt t="17031" x="1841500" y="4170363"/>
          <p14:tracePt t="17039" x="1849438" y="4170363"/>
          <p14:tracePt t="17047" x="1873250" y="4170363"/>
          <p14:tracePt t="17056" x="1897063" y="4178300"/>
          <p14:tracePt t="17063" x="1920875" y="4178300"/>
          <p14:tracePt t="17071" x="1960563" y="4186238"/>
          <p14:tracePt t="17079" x="2008188" y="4194175"/>
          <p14:tracePt t="17087" x="2081213" y="4194175"/>
          <p14:tracePt t="17095" x="2144713" y="4194175"/>
          <p14:tracePt t="17103" x="2232025" y="4202113"/>
          <p14:tracePt t="17112" x="2327275" y="4202113"/>
          <p14:tracePt t="17119" x="2432050" y="4202113"/>
          <p14:tracePt t="17128" x="2535238" y="4210050"/>
          <p14:tracePt t="17136" x="2630488" y="4210050"/>
          <p14:tracePt t="17143" x="2751138" y="4210050"/>
          <p14:tracePt t="17151" x="2846388" y="4210050"/>
          <p14:tracePt t="17160" x="2925763" y="4210050"/>
          <p14:tracePt t="17168" x="3013075" y="4210050"/>
          <p14:tracePt t="17175" x="3076575" y="4202113"/>
          <p14:tracePt t="17184" x="3133725" y="4202113"/>
          <p14:tracePt t="17191" x="3165475" y="4202113"/>
          <p14:tracePt t="17200" x="3181350" y="4202113"/>
          <p14:tracePt t="17207" x="3197225" y="4202113"/>
          <p14:tracePt t="17215" x="3213100" y="4202113"/>
          <p14:tracePt t="17456" x="3213100" y="4194175"/>
          <p14:tracePt t="17481" x="3213100" y="4186238"/>
          <p14:tracePt t="17504" x="3213100" y="4178300"/>
          <p14:tracePt t="17608" x="3221038" y="4162425"/>
          <p14:tracePt t="17616" x="3221038" y="4154488"/>
          <p14:tracePt t="17631" x="3221038" y="4146550"/>
          <p14:tracePt t="17639" x="3221038" y="4138613"/>
          <p14:tracePt t="17647" x="3236913" y="4130675"/>
          <p14:tracePt t="17656" x="3236913" y="4122738"/>
          <p14:tracePt t="17664" x="3236913" y="4114800"/>
          <p14:tracePt t="17680" x="3236913" y="4106863"/>
          <p14:tracePt t="17695" x="3244850" y="4098925"/>
          <p14:tracePt t="17713" x="3244850" y="4083050"/>
          <p14:tracePt t="17728" x="3252788" y="4083050"/>
          <p14:tracePt t="17736" x="3252788" y="4075113"/>
          <p14:tracePt t="17752" x="3252788" y="4067175"/>
          <p14:tracePt t="17760" x="3260725" y="4067175"/>
          <p14:tracePt t="17768" x="3260725" y="4059238"/>
          <p14:tracePt t="17775" x="3268663" y="4059238"/>
          <p14:tracePt t="17784" x="3276600" y="4051300"/>
          <p14:tracePt t="17792" x="3284538" y="4051300"/>
          <p14:tracePt t="17799" x="3284538" y="4043363"/>
          <p14:tracePt t="17808" x="3292475" y="4043363"/>
          <p14:tracePt t="17815" x="3292475" y="4035425"/>
          <p14:tracePt t="17824" x="3308350" y="4035425"/>
          <p14:tracePt t="17832" x="3316288" y="4027488"/>
          <p14:tracePt t="17840" x="3324225" y="4027488"/>
          <p14:tracePt t="17847" x="3348038" y="4011613"/>
          <p14:tracePt t="17855" x="3363913" y="4011613"/>
          <p14:tracePt t="17863" x="3371850" y="4003675"/>
          <p14:tracePt t="17871" x="3387725" y="3995738"/>
          <p14:tracePt t="17879" x="3411538" y="3987800"/>
          <p14:tracePt t="17887" x="3419475" y="3987800"/>
          <p14:tracePt t="17895" x="3427413" y="3979863"/>
          <p14:tracePt t="17913" x="3451225" y="3971925"/>
          <p14:tracePt t="17919" x="3459163" y="3971925"/>
          <p14:tracePt t="17928" x="3467100" y="3963988"/>
          <p14:tracePt t="17936" x="3476625" y="3963988"/>
          <p14:tracePt t="17943" x="3492500" y="3956050"/>
          <p14:tracePt t="17951" x="3508375" y="3956050"/>
          <p14:tracePt t="17960" x="3524250" y="3956050"/>
          <p14:tracePt t="17967" x="3548063" y="3956050"/>
          <p14:tracePt t="17975" x="3571875" y="3956050"/>
          <p14:tracePt t="17983" x="3587750" y="3956050"/>
          <p14:tracePt t="17991" x="3611563" y="3956050"/>
          <p14:tracePt t="18000" x="3627438" y="3956050"/>
          <p14:tracePt t="18007" x="3651250" y="3956050"/>
          <p14:tracePt t="18015" x="3659188" y="3956050"/>
          <p14:tracePt t="18023" x="3675063" y="3956050"/>
          <p14:tracePt t="18152" x="3683000" y="3956050"/>
          <p14:tracePt t="18160" x="3690938" y="3956050"/>
          <p14:tracePt t="18167" x="3698875" y="3956050"/>
          <p14:tracePt t="18175" x="3706813" y="3956050"/>
          <p14:tracePt t="18183" x="3714750" y="3948113"/>
          <p14:tracePt t="18191" x="3730625" y="3938588"/>
          <p14:tracePt t="18199" x="3738563" y="3938588"/>
          <p14:tracePt t="18208" x="3746500" y="3938588"/>
          <p14:tracePt t="18215" x="3762375" y="3930650"/>
          <p14:tracePt t="18231" x="3770313" y="3930650"/>
          <p14:tracePt t="18240" x="3778250" y="3930650"/>
          <p14:tracePt t="20608" x="3778250" y="3948113"/>
          <p14:tracePt t="20624" x="3770313" y="3948113"/>
          <p14:tracePt t="20631" x="3770313" y="3956050"/>
          <p14:tracePt t="24880" x="3778250" y="3956050"/>
          <p14:tracePt t="24887" x="3794125" y="3956050"/>
          <p14:tracePt t="24896" x="3810000" y="3956050"/>
          <p14:tracePt t="24903" x="3851275" y="3948113"/>
          <p14:tracePt t="24912" x="3875088" y="3948113"/>
          <p14:tracePt t="24928" x="3930650" y="3938588"/>
          <p14:tracePt t="24935" x="3962400" y="3938588"/>
          <p14:tracePt t="24944" x="3994150" y="3938588"/>
          <p14:tracePt t="24951" x="4017963" y="3938588"/>
          <p14:tracePt t="24960" x="4041775" y="3938588"/>
          <p14:tracePt t="24967" x="4073525" y="3938588"/>
          <p14:tracePt t="24975" x="4097338" y="3938588"/>
          <p14:tracePt t="24983" x="4121150" y="3930650"/>
          <p14:tracePt t="24991" x="4137025" y="3930650"/>
          <p14:tracePt t="24999" x="4160838" y="3922713"/>
          <p14:tracePt t="25007" x="4176713" y="3922713"/>
          <p14:tracePt t="25015" x="4200525" y="3922713"/>
          <p14:tracePt t="25023" x="4210050" y="3922713"/>
          <p14:tracePt t="25031" x="4217988" y="3922713"/>
          <p14:tracePt t="25040" x="4233863" y="3914775"/>
          <p14:tracePt t="25047" x="4249738" y="3914775"/>
          <p14:tracePt t="25056" x="4257675" y="3914775"/>
          <p14:tracePt t="25063" x="4265613" y="3906838"/>
          <p14:tracePt t="25071" x="4281488" y="3906838"/>
          <p14:tracePt t="25079" x="4297363" y="3906838"/>
          <p14:tracePt t="25087" x="4313238" y="3898900"/>
          <p14:tracePt t="25096" x="4321175" y="3898900"/>
          <p14:tracePt t="25104" x="4329113" y="3898900"/>
          <p14:tracePt t="25112" x="4337050" y="3898900"/>
          <p14:tracePt t="25120" x="4344988" y="3898900"/>
          <p14:tracePt t="25135" x="4352925" y="3898900"/>
          <p14:tracePt t="25143" x="4360863" y="3898900"/>
          <p14:tracePt t="25151" x="4368800" y="3898900"/>
          <p14:tracePt t="25168" x="4376738" y="3898900"/>
          <p14:tracePt t="25175" x="4392613" y="3898900"/>
          <p14:tracePt t="25183" x="4408488" y="3898900"/>
          <p14:tracePt t="25191" x="4424363" y="3906838"/>
          <p14:tracePt t="25200" x="4440238" y="3906838"/>
          <p14:tracePt t="25207" x="4464050" y="3906838"/>
          <p14:tracePt t="25215" x="4479925" y="3906838"/>
          <p14:tracePt t="25223" x="4495800" y="3906838"/>
          <p14:tracePt t="25231" x="4519613" y="3906838"/>
          <p14:tracePt t="25239" x="4535488" y="3906838"/>
          <p14:tracePt t="25247" x="4543425" y="3906838"/>
          <p14:tracePt t="25255" x="4559300" y="3906838"/>
          <p14:tracePt t="25263" x="4567238" y="3906838"/>
          <p14:tracePt t="25272" x="4584700" y="3906838"/>
          <p14:tracePt t="25279" x="4592638" y="3906838"/>
          <p14:tracePt t="25304" x="4600575" y="3906838"/>
          <p14:tracePt t="25456" x="4608513" y="3906838"/>
          <p14:tracePt t="25479" x="4616450" y="3906838"/>
          <p14:tracePt t="25496" x="4632325" y="3906838"/>
          <p14:tracePt t="25504" x="4656138" y="3914775"/>
          <p14:tracePt t="25512" x="4664075" y="3922713"/>
          <p14:tracePt t="25520" x="4687888" y="3922713"/>
          <p14:tracePt t="25528" x="4703763" y="3922713"/>
          <p14:tracePt t="25535" x="4719638" y="3922713"/>
          <p14:tracePt t="25543" x="4735513" y="3930650"/>
          <p14:tracePt t="25551" x="4759325" y="3930650"/>
          <p14:tracePt t="25559" x="4775200" y="3930650"/>
          <p14:tracePt t="25567" x="4791075" y="3938588"/>
          <p14:tracePt t="25575" x="4799013" y="3938588"/>
          <p14:tracePt t="25583" x="4806950" y="3938588"/>
          <p14:tracePt t="25591" x="4822825" y="3938588"/>
          <p14:tracePt t="25599" x="4830763" y="3938588"/>
          <p14:tracePt t="25608" x="4838700" y="3938588"/>
          <p14:tracePt t="25615" x="4854575" y="3938588"/>
          <p14:tracePt t="25623" x="4862513" y="3948113"/>
          <p14:tracePt t="25631" x="4870450" y="3948113"/>
          <p14:tracePt t="25640" x="4886325" y="3948113"/>
          <p14:tracePt t="25647" x="4894263" y="3948113"/>
          <p14:tracePt t="25663" x="4910138" y="3948113"/>
          <p14:tracePt t="25679" x="4918075" y="3948113"/>
          <p14:tracePt t="25936" x="4926013" y="3948113"/>
          <p14:tracePt t="25960" x="4933950" y="3948113"/>
          <p14:tracePt t="25975" x="4943475" y="3948113"/>
          <p14:tracePt t="25984" x="4951413" y="3948113"/>
          <p14:tracePt t="25999" x="4967288" y="3948113"/>
          <p14:tracePt t="26007" x="4975225" y="3948113"/>
          <p14:tracePt t="26015" x="4983163" y="3948113"/>
          <p14:tracePt t="26024" x="4991100" y="3948113"/>
          <p14:tracePt t="26031" x="5006975" y="3948113"/>
          <p14:tracePt t="26039" x="5014913" y="3948113"/>
          <p14:tracePt t="26047" x="5022850" y="3948113"/>
          <p14:tracePt t="26063" x="5030788" y="3948113"/>
          <p14:tracePt t="26144" x="5038725" y="3948113"/>
          <p14:tracePt t="26160" x="5046663" y="3948113"/>
          <p14:tracePt t="26376" x="5046663" y="3938588"/>
          <p14:tracePt t="26383" x="5054600" y="3938588"/>
          <p14:tracePt t="26391" x="5062538" y="3938588"/>
          <p14:tracePt t="26409" x="5070475" y="3938588"/>
          <p14:tracePt t="26415" x="5078413" y="3938588"/>
          <p14:tracePt t="26423" x="5094288" y="3938588"/>
          <p14:tracePt t="26431" x="5102225" y="3938588"/>
          <p14:tracePt t="26439" x="5110163" y="3938588"/>
          <p14:tracePt t="26447" x="5118100" y="3938588"/>
          <p14:tracePt t="26463" x="5126038" y="3938588"/>
          <p14:tracePt t="26479" x="5133975" y="3938588"/>
          <p14:tracePt t="26487" x="5141913" y="3938588"/>
          <p14:tracePt t="27200" x="5141913" y="3948113"/>
          <p14:tracePt t="27215" x="5141913" y="3956050"/>
          <p14:tracePt t="27351" x="5141913" y="3963988"/>
          <p14:tracePt t="27375" x="5141913" y="3971925"/>
          <p14:tracePt t="28031" x="5141913" y="3979863"/>
          <p14:tracePt t="28040" x="5133975" y="3987800"/>
          <p14:tracePt t="28056" x="5133975" y="3995738"/>
          <p14:tracePt t="28063" x="5133975" y="4003675"/>
          <p14:tracePt t="28072" x="5133975" y="4011613"/>
          <p14:tracePt t="28864" x="5141913" y="4011613"/>
          <p14:tracePt t="29176" x="5149850" y="4011613"/>
          <p14:tracePt t="29216" x="5157788" y="4011613"/>
          <p14:tracePt t="29496" x="5165725" y="4011613"/>
          <p14:tracePt t="29519" x="5173663" y="4011613"/>
          <p14:tracePt t="32407" x="5181600" y="4003675"/>
          <p14:tracePt t="32415" x="5181600" y="3987800"/>
          <p14:tracePt t="32423" x="5189538" y="3987800"/>
          <p14:tracePt t="32431" x="5197475" y="3979863"/>
          <p14:tracePt t="32439" x="5197475" y="3963988"/>
          <p14:tracePt t="32447" x="5205413" y="3963988"/>
          <p14:tracePt t="32455" x="5205413" y="3956050"/>
          <p14:tracePt t="32463" x="5213350" y="3956050"/>
          <p14:tracePt t="32863" x="5221288" y="3956050"/>
          <p14:tracePt t="33104" x="5213350" y="3956050"/>
          <p14:tracePt t="33135" x="5205413" y="3956050"/>
          <p14:tracePt t="33183" x="5197475" y="3956050"/>
          <p14:tracePt t="33223" x="5189538" y="3956050"/>
          <p14:tracePt t="33239" x="5181600" y="3956050"/>
          <p14:tracePt t="33255" x="5173663" y="3963988"/>
          <p14:tracePt t="33263" x="5165725" y="3963988"/>
          <p14:tracePt t="33279" x="5157788" y="3963988"/>
          <p14:tracePt t="33295" x="5141913" y="3971925"/>
          <p14:tracePt t="33311" x="5133975" y="3971925"/>
          <p14:tracePt t="33319" x="5126038" y="3971925"/>
          <p14:tracePt t="33328" x="5118100" y="3979863"/>
          <p14:tracePt t="33335" x="5110163" y="3979863"/>
          <p14:tracePt t="33343" x="5102225" y="3979863"/>
          <p14:tracePt t="33351" x="5086350" y="3979863"/>
          <p14:tracePt t="33359" x="5070475" y="3987800"/>
          <p14:tracePt t="33367" x="5054600" y="3995738"/>
          <p14:tracePt t="33376" x="5030788" y="4003675"/>
          <p14:tracePt t="33383" x="5006975" y="4011613"/>
          <p14:tracePt t="33391" x="4983163" y="4027488"/>
          <p14:tracePt t="33399" x="4943475" y="4043363"/>
          <p14:tracePt t="33407" x="4886325" y="4059238"/>
          <p14:tracePt t="33415" x="4838700" y="4067175"/>
          <p14:tracePt t="33423" x="4799013" y="4083050"/>
          <p14:tracePt t="33431" x="4727575" y="4098925"/>
          <p14:tracePt t="33439" x="4664075" y="4122738"/>
          <p14:tracePt t="33447" x="4600575" y="4146550"/>
          <p14:tracePt t="33455" x="4543425" y="4162425"/>
          <p14:tracePt t="33463" x="4487863" y="4186238"/>
          <p14:tracePt t="33471" x="4424363" y="4210050"/>
          <p14:tracePt t="33479" x="4368800" y="4233863"/>
          <p14:tracePt t="33487" x="4305300" y="4249738"/>
          <p14:tracePt t="33496" x="4257675" y="4273550"/>
          <p14:tracePt t="33503" x="4200525" y="4298950"/>
          <p14:tracePt t="33511" x="4137025" y="4314825"/>
          <p14:tracePt t="33519" x="4073525" y="4338638"/>
          <p14:tracePt t="33529" x="4033838" y="4346575"/>
          <p14:tracePt t="33535" x="3986213" y="4362450"/>
          <p14:tracePt t="33543" x="3954463" y="4378325"/>
          <p14:tracePt t="33551" x="3922713" y="4386263"/>
          <p14:tracePt t="33559" x="3890963" y="4394200"/>
          <p14:tracePt t="33567" x="3859213" y="4394200"/>
          <p14:tracePt t="33575" x="3817938" y="4402138"/>
          <p14:tracePt t="33583" x="3786188" y="4410075"/>
          <p14:tracePt t="33591" x="3762375" y="4418013"/>
          <p14:tracePt t="33599" x="3730625" y="4418013"/>
          <p14:tracePt t="33607" x="3714750" y="4418013"/>
          <p14:tracePt t="33615" x="3690938" y="4425950"/>
          <p14:tracePt t="33623" x="3675063" y="4425950"/>
          <p14:tracePt t="33631" x="3651250" y="4433888"/>
          <p14:tracePt t="33639" x="3643313" y="4433888"/>
          <p14:tracePt t="33647" x="3635375" y="4433888"/>
          <p14:tracePt t="33663" x="3627438" y="4433888"/>
          <p14:tracePt t="33743" x="3619500" y="4433888"/>
          <p14:tracePt t="33751" x="3611563" y="4433888"/>
          <p14:tracePt t="33759" x="3611563" y="4425950"/>
          <p14:tracePt t="33775" x="3611563" y="4418013"/>
          <p14:tracePt t="33784" x="3603625" y="4410075"/>
          <p14:tracePt t="33791" x="3603625" y="4402138"/>
          <p14:tracePt t="33799" x="3603625" y="4394200"/>
          <p14:tracePt t="33807" x="3595688" y="4386263"/>
          <p14:tracePt t="33815" x="3595688" y="4370388"/>
          <p14:tracePt t="33831" x="3595688" y="4362450"/>
          <p14:tracePt t="33839" x="3595688" y="4346575"/>
          <p14:tracePt t="33855" x="3579813" y="4338638"/>
          <p14:tracePt t="33871" x="3579813" y="4330700"/>
          <p14:tracePt t="33895" x="3579813" y="4322763"/>
          <p14:tracePt t="34032" x="3579813" y="4314825"/>
          <p14:tracePt t="34047" x="3579813" y="4306888"/>
          <p14:tracePt t="34055" x="3579813" y="4298950"/>
          <p14:tracePt t="34079" x="3579813" y="4291013"/>
          <p14:tracePt t="34087" x="3587750" y="4291013"/>
          <p14:tracePt t="34095" x="3587750" y="4281488"/>
          <p14:tracePt t="34104" x="3595688" y="4281488"/>
          <p14:tracePt t="34112" x="3603625" y="4281488"/>
          <p14:tracePt t="34119" x="3603625" y="4273550"/>
          <p14:tracePt t="34144" x="3611563" y="4273550"/>
          <p14:tracePt t="34151" x="3611563" y="4265613"/>
          <p14:tracePt t="34176" x="3619500" y="4265613"/>
          <p14:tracePt t="34184" x="3627438" y="4265613"/>
          <p14:tracePt t="34191" x="3635375" y="4265613"/>
          <p14:tracePt t="34208" x="3643313" y="4265613"/>
          <p14:tracePt t="34215" x="3659188" y="4257675"/>
          <p14:tracePt t="34223" x="3675063" y="4257675"/>
          <p14:tracePt t="34231" x="3690938" y="4257675"/>
          <p14:tracePt t="34239" x="3706813" y="4257675"/>
          <p14:tracePt t="34247" x="3738563" y="4257675"/>
          <p14:tracePt t="34255" x="3770313" y="4257675"/>
          <p14:tracePt t="34263" x="3794125" y="4257675"/>
          <p14:tracePt t="34271" x="3825875" y="4257675"/>
          <p14:tracePt t="34279" x="3859213" y="4257675"/>
          <p14:tracePt t="34287" x="3898900" y="4257675"/>
          <p14:tracePt t="34295" x="3930650" y="4257675"/>
          <p14:tracePt t="34304" x="3962400" y="4249738"/>
          <p14:tracePt t="34312" x="4010025" y="4241800"/>
          <p14:tracePt t="34319" x="4041775" y="4241800"/>
          <p14:tracePt t="34329" x="4073525" y="4241800"/>
          <p14:tracePt t="34335" x="4105275" y="4241800"/>
          <p14:tracePt t="34344" x="4129088" y="4241800"/>
          <p14:tracePt t="34351" x="4152900" y="4241800"/>
          <p14:tracePt t="34359" x="4184650" y="4241800"/>
          <p14:tracePt t="34367" x="4210050" y="4241800"/>
          <p14:tracePt t="34375" x="4241800" y="4241800"/>
          <p14:tracePt t="34383" x="4273550" y="4241800"/>
          <p14:tracePt t="34391" x="4297363" y="4241800"/>
          <p14:tracePt t="34400" x="4321175" y="4241800"/>
          <p14:tracePt t="34407" x="4352925" y="4241800"/>
          <p14:tracePt t="34416" x="4360863" y="4241800"/>
          <p14:tracePt t="34423" x="4384675" y="4241800"/>
          <p14:tracePt t="34431" x="4392613" y="4241800"/>
          <p14:tracePt t="34447" x="4408488" y="4241800"/>
          <p14:tracePt t="34567" x="4416425" y="4249738"/>
          <p14:tracePt t="34575" x="4424363" y="4249738"/>
          <p14:tracePt t="34583" x="4432300" y="4257675"/>
          <p14:tracePt t="34591" x="4440238" y="4257675"/>
          <p14:tracePt t="34599" x="4448175" y="4265613"/>
          <p14:tracePt t="34607" x="4456113" y="4265613"/>
          <p14:tracePt t="34615" x="4471988" y="4273550"/>
          <p14:tracePt t="34624" x="4487863" y="4273550"/>
          <p14:tracePt t="34631" x="4495800" y="4281488"/>
          <p14:tracePt t="34639" x="4511675" y="4281488"/>
          <p14:tracePt t="34647" x="4535488" y="4281488"/>
          <p14:tracePt t="34655" x="4559300" y="4281488"/>
          <p14:tracePt t="34663" x="4576763" y="4281488"/>
          <p14:tracePt t="34671" x="4608513" y="4281488"/>
          <p14:tracePt t="34679" x="4624388" y="4281488"/>
          <p14:tracePt t="34687" x="4648200" y="4281488"/>
          <p14:tracePt t="34695" x="4664075" y="4281488"/>
          <p14:tracePt t="34703" x="4679950" y="4281488"/>
          <p14:tracePt t="34711" x="4695825" y="4265613"/>
          <p14:tracePt t="34720" x="4703763" y="4265613"/>
          <p14:tracePt t="34729" x="4711700" y="4257675"/>
          <p14:tracePt t="34735" x="4727575" y="4257675"/>
          <p14:tracePt t="34744" x="4727575" y="4249738"/>
          <p14:tracePt t="34855" x="4735513" y="4249738"/>
          <p14:tracePt t="34880" x="4743450" y="4249738"/>
          <p14:tracePt t="34895" x="4751388" y="4257675"/>
          <p14:tracePt t="34912" x="4759325" y="4257675"/>
          <p14:tracePt t="34928" x="4767263" y="4257675"/>
          <p14:tracePt t="34935" x="4783138" y="4257675"/>
          <p14:tracePt t="34944" x="4791075" y="4257675"/>
          <p14:tracePt t="34951" x="4799013" y="4265613"/>
          <p14:tracePt t="34959" x="4806950" y="4265613"/>
          <p14:tracePt t="34967" x="4814888" y="4265613"/>
          <p14:tracePt t="34992" x="4822825" y="4265613"/>
          <p14:tracePt t="35048" x="4830763" y="4265613"/>
          <p14:tracePt t="35063" x="4838700" y="4265613"/>
          <p14:tracePt t="35071" x="4846638" y="4265613"/>
          <p14:tracePt t="35079" x="4854575" y="4265613"/>
          <p14:tracePt t="35095" x="4862513" y="4265613"/>
          <p14:tracePt t="35111" x="4870450" y="4265613"/>
          <p14:tracePt t="35119" x="4878388" y="4265613"/>
          <p14:tracePt t="35128" x="4886325" y="4265613"/>
          <p14:tracePt t="35136" x="4894263" y="4265613"/>
          <p14:tracePt t="35143" x="4902200" y="4265613"/>
          <p14:tracePt t="35151" x="4902200" y="4273550"/>
          <p14:tracePt t="35160" x="4910138" y="4273550"/>
          <p14:tracePt t="35167" x="4926013" y="4273550"/>
          <p14:tracePt t="35175" x="4926013" y="4281488"/>
          <p14:tracePt t="35183" x="4943475" y="4281488"/>
          <p14:tracePt t="35191" x="4951413" y="4281488"/>
          <p14:tracePt t="35207" x="4959350" y="4281488"/>
          <p14:tracePt t="35215" x="4975225" y="4281488"/>
          <p14:tracePt t="35239" x="4983163" y="4281488"/>
          <p14:tracePt t="35247" x="4991100" y="4281488"/>
          <p14:tracePt t="35263" x="4999038" y="4281488"/>
          <p14:tracePt t="35279" x="5006975" y="4281488"/>
          <p14:tracePt t="35295" x="5014913" y="4281488"/>
          <p14:tracePt t="35328" x="5022850" y="4281488"/>
          <p14:tracePt t="37920" x="5030788" y="4281488"/>
          <p14:tracePt t="37944" x="5038725" y="4281488"/>
          <p14:tracePt t="37967" x="5046663" y="4281488"/>
          <p14:tracePt t="40144" x="5046663" y="4298950"/>
          <p14:tracePt t="40176" x="5046663" y="4306888"/>
          <p14:tracePt t="40312" x="5046663" y="4314825"/>
          <p14:tracePt t="40319" x="5054600" y="4314825"/>
          <p14:tracePt t="40335" x="5054600" y="4322763"/>
          <p14:tracePt t="40376" x="5062538" y="4322763"/>
          <p14:tracePt t="41783" x="5062538" y="4314825"/>
          <p14:tracePt t="42047" x="5054600" y="4314825"/>
          <p14:tracePt t="42063" x="5046663" y="4314825"/>
          <p14:tracePt t="42095" x="5038725" y="4322763"/>
          <p14:tracePt t="42255" x="5038725" y="4330700"/>
          <p14:tracePt t="42303" x="5046663" y="4330700"/>
          <p14:tracePt t="42455" x="5046663" y="4338638"/>
          <p14:tracePt t="42463" x="5046663" y="4346575"/>
          <p14:tracePt t="42471" x="5046663" y="4362450"/>
          <p14:tracePt t="42479" x="5046663" y="4378325"/>
          <p14:tracePt t="42487" x="5038725" y="4386263"/>
          <p14:tracePt t="42503" x="5030788" y="4394200"/>
          <p14:tracePt t="57032" x="5022850" y="4394200"/>
          <p14:tracePt t="57039" x="4975225" y="4394200"/>
          <p14:tracePt t="57047" x="4878388" y="4394200"/>
          <p14:tracePt t="57055" x="4727575" y="4418013"/>
          <p14:tracePt t="57063" x="4527550" y="4425950"/>
          <p14:tracePt t="57071" x="4257675" y="4449763"/>
          <p14:tracePt t="57079" x="3986213" y="4497388"/>
          <p14:tracePt t="57087" x="3698875" y="4521200"/>
          <p14:tracePt t="57095" x="3419475" y="4576763"/>
          <p14:tracePt t="57103" x="3141663" y="4649788"/>
          <p14:tracePt t="57111" x="2862263" y="4729163"/>
          <p14:tracePt t="57119" x="2733675" y="4760913"/>
          <p14:tracePt t="57127" x="2646363" y="4792663"/>
          <p14:tracePt t="57135" x="2551113" y="4856163"/>
          <p14:tracePt t="57144" x="2487613" y="4903788"/>
          <p14:tracePt t="57151" x="2416175" y="4951413"/>
          <p14:tracePt t="57159" x="2335213" y="5008563"/>
          <p14:tracePt t="57167" x="2263775" y="5032375"/>
          <p14:tracePt t="57175" x="2184400" y="5048250"/>
          <p14:tracePt t="57183" x="2128838" y="5056188"/>
          <p14:tracePt t="57191" x="2089150" y="5056188"/>
          <p14:tracePt t="57199" x="2057400" y="5040313"/>
          <p14:tracePt t="57207" x="2041525" y="5008563"/>
          <p14:tracePt t="57215" x="2017713" y="4959350"/>
          <p14:tracePt t="57223" x="2000250" y="4911725"/>
          <p14:tracePt t="57231" x="2000250" y="4879975"/>
          <p14:tracePt t="57415" x="1984375" y="4879975"/>
          <p14:tracePt t="57431" x="1968500" y="4887913"/>
          <p14:tracePt t="57439" x="1952625" y="4887913"/>
          <p14:tracePt t="57447" x="1928813" y="4887913"/>
          <p14:tracePt t="57455" x="1889125" y="4895850"/>
          <p14:tracePt t="57463" x="1849438" y="4895850"/>
          <p14:tracePt t="57471" x="1825625" y="4895850"/>
          <p14:tracePt t="57479" x="1809750" y="4895850"/>
          <p14:tracePt t="57487" x="1785938" y="4887913"/>
          <p14:tracePt t="57495" x="1770063" y="4879975"/>
          <p14:tracePt t="57503" x="1754188" y="4832350"/>
          <p14:tracePt t="57512" x="1738313" y="4776788"/>
          <p14:tracePt t="57519" x="1714500" y="4745038"/>
          <p14:tracePt t="57528" x="1682750" y="4713288"/>
          <p14:tracePt t="57535" x="1666875" y="4689475"/>
          <p14:tracePt t="57544" x="1633538" y="4665663"/>
          <p14:tracePt t="57551" x="1617663" y="4657725"/>
          <p14:tracePt t="57559" x="1601788" y="4641850"/>
          <p14:tracePt t="57567" x="1577975" y="4624388"/>
          <p14:tracePt t="57575" x="1570038" y="4616450"/>
          <p14:tracePt t="57583" x="1562100" y="4608513"/>
          <p14:tracePt t="57591" x="1562100" y="4592638"/>
          <p14:tracePt t="57599" x="1554163" y="4584700"/>
          <p14:tracePt t="57607" x="1546225" y="4576763"/>
          <p14:tracePt t="57615" x="1546225" y="4560888"/>
          <p14:tracePt t="57623" x="1546225" y="4552950"/>
          <p14:tracePt t="57631" x="1538288" y="4545013"/>
          <p14:tracePt t="57639" x="1530350" y="4529138"/>
          <p14:tracePt t="57647" x="1530350" y="4521200"/>
          <p14:tracePt t="57663" x="1530350" y="4505325"/>
          <p14:tracePt t="57671" x="1530350" y="4497388"/>
          <p14:tracePt t="57679" x="1522413" y="4481513"/>
          <p14:tracePt t="57687" x="1514475" y="4473575"/>
          <p14:tracePt t="57695" x="1514475" y="4465638"/>
          <p14:tracePt t="57703" x="1514475" y="4441825"/>
          <p14:tracePt t="57711" x="1506538" y="4433888"/>
          <p14:tracePt t="57719" x="1490663" y="4425950"/>
          <p14:tracePt t="57727" x="1490663" y="4410075"/>
          <p14:tracePt t="57735" x="1474788" y="4394200"/>
          <p14:tracePt t="57744" x="1466850" y="4386263"/>
          <p14:tracePt t="57751" x="1458913" y="4370388"/>
          <p14:tracePt t="57767" x="1450975" y="4354513"/>
          <p14:tracePt t="57783" x="1450975" y="4346575"/>
          <p14:tracePt t="57791" x="1443038" y="4338638"/>
          <p14:tracePt t="57799" x="1443038" y="4330700"/>
          <p14:tracePt t="57807" x="1443038" y="4322763"/>
          <p14:tracePt t="57823" x="1443038" y="4306888"/>
          <p14:tracePt t="57831" x="1443038" y="4298950"/>
          <p14:tracePt t="57839" x="1435100" y="4291013"/>
          <p14:tracePt t="57847" x="1435100" y="4281488"/>
          <p14:tracePt t="57855" x="1435100" y="4273550"/>
          <p14:tracePt t="57871" x="1427163" y="4265613"/>
          <p14:tracePt t="57879" x="1427163" y="4257675"/>
          <p14:tracePt t="57887" x="1427163" y="4249738"/>
          <p14:tracePt t="57911" x="1419225" y="4241800"/>
          <p14:tracePt t="57935" x="1419225" y="4233863"/>
          <p14:tracePt t="58103" x="1427163" y="4233863"/>
          <p14:tracePt t="58119" x="1435100" y="4233863"/>
          <p14:tracePt t="58127" x="1443038" y="4233863"/>
          <p14:tracePt t="58135" x="1443038" y="4225925"/>
          <p14:tracePt t="58143" x="1450975" y="4225925"/>
          <p14:tracePt t="58151" x="1466850" y="4225925"/>
          <p14:tracePt t="58167" x="1474788" y="4225925"/>
          <p14:tracePt t="58175" x="1490663" y="4225925"/>
          <p14:tracePt t="58183" x="1506538" y="4225925"/>
          <p14:tracePt t="58191" x="1522413" y="4225925"/>
          <p14:tracePt t="58199" x="1530350" y="4225925"/>
          <p14:tracePt t="58207" x="1554163" y="4225925"/>
          <p14:tracePt t="58215" x="1570038" y="4225925"/>
          <p14:tracePt t="58223" x="1585913" y="4225925"/>
          <p14:tracePt t="58231" x="1601788" y="4225925"/>
          <p14:tracePt t="58239" x="1609725" y="4225925"/>
          <p14:tracePt t="58247" x="1625600" y="4225925"/>
          <p14:tracePt t="58255" x="1641475" y="4225925"/>
          <p14:tracePt t="58263" x="1658938" y="4225925"/>
          <p14:tracePt t="58271" x="1674813" y="4225925"/>
          <p14:tracePt t="58279" x="1682750" y="4225925"/>
          <p14:tracePt t="58287" x="1690688" y="4225925"/>
          <p14:tracePt t="58295" x="1706563" y="4225925"/>
          <p14:tracePt t="58311" x="1714500" y="4225925"/>
          <p14:tracePt t="58327" x="1722438" y="4225925"/>
          <p14:tracePt t="58335" x="1730375" y="4225925"/>
          <p14:tracePt t="58359" x="1738313" y="4233863"/>
          <p14:tracePt t="58375" x="1746250" y="4233863"/>
          <p14:tracePt t="58383" x="1746250" y="4241800"/>
          <p14:tracePt t="58391" x="1754188" y="4241800"/>
          <p14:tracePt t="58399" x="1762125" y="4249738"/>
          <p14:tracePt t="58423" x="1770063" y="4249738"/>
          <p14:tracePt t="58439" x="1770063" y="4257675"/>
          <p14:tracePt t="58447" x="1778000" y="4257675"/>
          <p14:tracePt t="58855" x="1778000" y="4265613"/>
          <p14:tracePt t="58919" x="1778000" y="4281488"/>
          <p14:tracePt t="58927" x="1778000" y="4298950"/>
          <p14:tracePt t="58935" x="1778000" y="4314825"/>
          <p14:tracePt t="58943" x="1778000" y="4322763"/>
          <p14:tracePt t="58951" x="1778000" y="4330700"/>
          <p14:tracePt t="58959" x="1778000" y="4338638"/>
          <p14:tracePt t="58967" x="1778000" y="4346575"/>
          <p14:tracePt t="58975" x="1778000" y="4362450"/>
          <p14:tracePt t="58983" x="1778000" y="4370388"/>
          <p14:tracePt t="58999" x="1778000" y="4378325"/>
          <p14:tracePt t="59015" x="1778000" y="4386263"/>
          <p14:tracePt t="59031" x="1778000" y="4394200"/>
          <p14:tracePt t="59039" x="1778000" y="4402138"/>
          <p14:tracePt t="59047" x="1778000" y="4410075"/>
          <p14:tracePt t="59055" x="1778000" y="4418013"/>
          <p14:tracePt t="59063" x="1778000" y="4425950"/>
          <p14:tracePt t="59079" x="1778000" y="4441825"/>
          <p14:tracePt t="59087" x="1778000" y="4449763"/>
          <p14:tracePt t="59095" x="1778000" y="4457700"/>
          <p14:tracePt t="59103" x="1778000" y="4473575"/>
          <p14:tracePt t="59111" x="1778000" y="4481513"/>
          <p14:tracePt t="59119" x="1778000" y="4497388"/>
          <p14:tracePt t="59127" x="1770063" y="4513263"/>
          <p14:tracePt t="59135" x="1762125" y="4537075"/>
          <p14:tracePt t="59144" x="1762125" y="4552950"/>
          <p14:tracePt t="59151" x="1754188" y="4576763"/>
          <p14:tracePt t="59159" x="1738313" y="4600575"/>
          <p14:tracePt t="59167" x="1722438" y="4624388"/>
          <p14:tracePt t="59175" x="1706563" y="4657725"/>
          <p14:tracePt t="59183" x="1690688" y="4673600"/>
          <p14:tracePt t="59191" x="1674813" y="4697413"/>
          <p14:tracePt t="59199" x="1658938" y="4721225"/>
          <p14:tracePt t="59207" x="1633538" y="4737100"/>
          <p14:tracePt t="59215" x="1625600" y="4752975"/>
          <p14:tracePt t="59223" x="1601788" y="4776788"/>
          <p14:tracePt t="59231" x="1570038" y="4792663"/>
          <p14:tracePt t="59239" x="1554163" y="4816475"/>
          <p14:tracePt t="59247" x="1530350" y="4824413"/>
          <p14:tracePt t="59255" x="1506538" y="4840288"/>
          <p14:tracePt t="59263" x="1482725" y="4848225"/>
          <p14:tracePt t="59271" x="1458913" y="4864100"/>
          <p14:tracePt t="59279" x="1443038" y="4872038"/>
          <p14:tracePt t="59287" x="1411288" y="4879975"/>
          <p14:tracePt t="59295" x="1395413" y="4887913"/>
          <p14:tracePt t="59303" x="1379538" y="4887913"/>
          <p14:tracePt t="59311" x="1363663" y="4887913"/>
          <p14:tracePt t="59319" x="1331913" y="4887913"/>
          <p14:tracePt t="59327" x="1316038" y="4895850"/>
          <p14:tracePt t="59335" x="1300163" y="4895850"/>
          <p14:tracePt t="59344" x="1274763" y="4895850"/>
          <p14:tracePt t="59351" x="1258888" y="4895850"/>
          <p14:tracePt t="59359" x="1243013" y="4895850"/>
          <p14:tracePt t="59367" x="1227138" y="4895850"/>
          <p14:tracePt t="59375" x="1219200" y="4895850"/>
          <p14:tracePt t="59384" x="1211263" y="4895850"/>
          <p14:tracePt t="59479" x="1211263" y="4887913"/>
          <p14:tracePt t="59503" x="1219200" y="4879975"/>
          <p14:tracePt t="59511" x="1227138" y="4879975"/>
          <p14:tracePt t="59519" x="1243013" y="4879975"/>
          <p14:tracePt t="59527" x="1266825" y="4872038"/>
          <p14:tracePt t="59535" x="1292225" y="4864100"/>
          <p14:tracePt t="59544" x="1323975" y="4864100"/>
          <p14:tracePt t="59551" x="1379538" y="4864100"/>
          <p14:tracePt t="59559" x="1427163" y="4864100"/>
          <p14:tracePt t="59567" x="1490663" y="4864100"/>
          <p14:tracePt t="59575" x="1570038" y="4856163"/>
          <p14:tracePt t="59583" x="1658938" y="4856163"/>
          <p14:tracePt t="59591" x="1738313" y="4856163"/>
          <p14:tracePt t="59599" x="1825625" y="4856163"/>
          <p14:tracePt t="59607" x="1897063" y="4856163"/>
          <p14:tracePt t="59615" x="1992313" y="4856163"/>
          <p14:tracePt t="59623" x="2081213" y="4856163"/>
          <p14:tracePt t="59631" x="2160588" y="4856163"/>
          <p14:tracePt t="59639" x="2247900" y="4856163"/>
          <p14:tracePt t="59647" x="2343150" y="4864100"/>
          <p14:tracePt t="59655" x="2416175" y="4864100"/>
          <p14:tracePt t="59663" x="2495550" y="4872038"/>
          <p14:tracePt t="59671" x="2566988" y="4879975"/>
          <p14:tracePt t="59679" x="2646363" y="4879975"/>
          <p14:tracePt t="59687" x="2717800" y="4879975"/>
          <p14:tracePt t="59695" x="2774950" y="4879975"/>
          <p14:tracePt t="59703" x="2830513" y="4887913"/>
          <p14:tracePt t="59711" x="2878138" y="4887913"/>
          <p14:tracePt t="59719" x="2909888" y="4887913"/>
          <p14:tracePt t="59727" x="2949575" y="4887913"/>
          <p14:tracePt t="59735" x="2973388" y="4887913"/>
          <p14:tracePt t="59744" x="2997200" y="4887913"/>
          <p14:tracePt t="59751" x="3005138" y="4887913"/>
          <p14:tracePt t="59759" x="3028950" y="4887913"/>
          <p14:tracePt t="59767" x="3036888" y="4887913"/>
          <p14:tracePt t="59775" x="3044825" y="4887913"/>
          <p14:tracePt t="59783" x="3052763" y="4887913"/>
          <p14:tracePt t="59791" x="3060700" y="4887913"/>
          <p14:tracePt t="59799" x="3068638" y="4887913"/>
          <p14:tracePt t="59807" x="3084513" y="4887913"/>
          <p14:tracePt t="59815" x="3084513" y="4879975"/>
          <p14:tracePt t="59823" x="3100388" y="4879975"/>
          <p14:tracePt t="59831" x="3117850" y="4879975"/>
          <p14:tracePt t="59839" x="3141663" y="4879975"/>
          <p14:tracePt t="59847" x="3165475" y="4879975"/>
          <p14:tracePt t="59855" x="3181350" y="4879975"/>
          <p14:tracePt t="59863" x="3205163" y="4879975"/>
          <p14:tracePt t="59871" x="3221038" y="4879975"/>
          <p14:tracePt t="59879" x="3244850" y="4879975"/>
          <p14:tracePt t="59887" x="3268663" y="4879975"/>
          <p14:tracePt t="59895" x="3292475" y="4879975"/>
          <p14:tracePt t="59903" x="3308350" y="4887913"/>
          <p14:tracePt t="59911" x="3332163" y="4887913"/>
          <p14:tracePt t="59919" x="3363913" y="4895850"/>
          <p14:tracePt t="59928" x="3387725" y="4895850"/>
          <p14:tracePt t="59935" x="3411538" y="4895850"/>
          <p14:tracePt t="59944" x="3443288" y="4895850"/>
          <p14:tracePt t="59951" x="3476625" y="4895850"/>
          <p14:tracePt t="59959" x="3508375" y="4895850"/>
          <p14:tracePt t="59967" x="3556000" y="4895850"/>
          <p14:tracePt t="59975" x="3587750" y="4903788"/>
          <p14:tracePt t="59983" x="3619500" y="4903788"/>
          <p14:tracePt t="59991" x="3667125" y="4903788"/>
          <p14:tracePt t="59999" x="3706813" y="4903788"/>
          <p14:tracePt t="60007" x="3738563" y="4903788"/>
          <p14:tracePt t="60015" x="3770313" y="4903788"/>
          <p14:tracePt t="60023" x="3810000" y="4903788"/>
          <p14:tracePt t="60031" x="3843338" y="4903788"/>
          <p14:tracePt t="60039" x="3867150" y="4903788"/>
          <p14:tracePt t="60047" x="3898900" y="4903788"/>
          <p14:tracePt t="60055" x="3930650" y="4903788"/>
          <p14:tracePt t="60063" x="3946525" y="4903788"/>
          <p14:tracePt t="60071" x="3970338" y="4903788"/>
          <p14:tracePt t="60079" x="3986213" y="4903788"/>
          <p14:tracePt t="60087" x="4010025" y="4895850"/>
          <p14:tracePt t="60095" x="4025900" y="4895850"/>
          <p14:tracePt t="60103" x="4049713" y="4887913"/>
          <p14:tracePt t="60111" x="4073525" y="4887913"/>
          <p14:tracePt t="60119" x="4089400" y="4879975"/>
          <p14:tracePt t="60127" x="4105275" y="4879975"/>
          <p14:tracePt t="60135" x="4129088" y="4872038"/>
          <p14:tracePt t="60144" x="4144963" y="4872038"/>
          <p14:tracePt t="60151" x="4160838" y="4864100"/>
          <p14:tracePt t="60159" x="4184650" y="4864100"/>
          <p14:tracePt t="60167" x="4210050" y="4864100"/>
          <p14:tracePt t="60175" x="4217988" y="4864100"/>
          <p14:tracePt t="60183" x="4233863" y="4864100"/>
          <p14:tracePt t="60191" x="4257675" y="4864100"/>
          <p14:tracePt t="60199" x="4281488" y="4864100"/>
          <p14:tracePt t="60207" x="4313238" y="4864100"/>
          <p14:tracePt t="60215" x="4344988" y="4864100"/>
          <p14:tracePt t="60223" x="4392613" y="4864100"/>
          <p14:tracePt t="60231" x="4424363" y="4864100"/>
          <p14:tracePt t="60239" x="4464050" y="4864100"/>
          <p14:tracePt t="60247" x="4511675" y="4872038"/>
          <p14:tracePt t="60255" x="4543425" y="4872038"/>
          <p14:tracePt t="60263" x="4576763" y="4872038"/>
          <p14:tracePt t="60271" x="4624388" y="4872038"/>
          <p14:tracePt t="60279" x="4656138" y="4872038"/>
          <p14:tracePt t="60287" x="4687888" y="4872038"/>
          <p14:tracePt t="60295" x="4711700" y="4872038"/>
          <p14:tracePt t="60303" x="4743450" y="4872038"/>
          <p14:tracePt t="60311" x="4759325" y="4872038"/>
          <p14:tracePt t="60319" x="4775200" y="4872038"/>
          <p14:tracePt t="60327" x="4791075" y="4872038"/>
          <p14:tracePt t="60344" x="4799013" y="4872038"/>
          <p14:tracePt t="60815" x="4799013" y="4864100"/>
          <p14:tracePt t="60823" x="4814888" y="4864100"/>
          <p14:tracePt t="60839" x="4822825" y="4856163"/>
          <p14:tracePt t="60847" x="4838700" y="4848225"/>
          <p14:tracePt t="60855" x="4846638" y="4848225"/>
          <p14:tracePt t="60863" x="4854575" y="4848225"/>
          <p14:tracePt t="60871" x="4870450" y="4840288"/>
          <p14:tracePt t="60879" x="4878388" y="4840288"/>
          <p14:tracePt t="60887" x="4886325" y="4840288"/>
          <p14:tracePt t="60910" x="4902200" y="4832350"/>
          <p14:tracePt t="60912" x="4910138" y="4832350"/>
          <p14:tracePt t="60919" x="4918075" y="4832350"/>
          <p14:tracePt t="60935" x="4933950" y="4832350"/>
          <p14:tracePt t="60944" x="4943475" y="4832350"/>
          <p14:tracePt t="60951" x="4951413" y="4832350"/>
          <p14:tracePt t="60959" x="4967288" y="4832350"/>
          <p14:tracePt t="60967" x="4975225" y="4832350"/>
          <p14:tracePt t="60975" x="4991100" y="4832350"/>
          <p14:tracePt t="60983" x="4999038" y="4832350"/>
          <p14:tracePt t="60991" x="5014913" y="4832350"/>
          <p14:tracePt t="60999" x="5030788" y="4832350"/>
          <p14:tracePt t="61007" x="5054600" y="4832350"/>
          <p14:tracePt t="61015" x="5070475" y="4832350"/>
          <p14:tracePt t="61023" x="5078413" y="4832350"/>
          <p14:tracePt t="61031" x="5094288" y="4832350"/>
          <p14:tracePt t="61039" x="5110163" y="4832350"/>
          <p14:tracePt t="61047" x="5110163" y="4824413"/>
          <p14:tracePt t="61055" x="5126038" y="4824413"/>
          <p14:tracePt t="61063" x="5149850" y="4824413"/>
          <p14:tracePt t="61071" x="5165725" y="4824413"/>
          <p14:tracePt t="61079" x="5189538" y="4824413"/>
          <p14:tracePt t="61087" x="5205413" y="4824413"/>
          <p14:tracePt t="61095" x="5237163" y="4824413"/>
          <p14:tracePt t="61103" x="5260975" y="4824413"/>
          <p14:tracePt t="61111" x="5292725" y="4824413"/>
          <p14:tracePt t="61119" x="5318125" y="4824413"/>
          <p14:tracePt t="61127" x="5349875" y="4824413"/>
          <p14:tracePt t="61135" x="5373688" y="4824413"/>
          <p14:tracePt t="61144" x="5405438" y="4824413"/>
          <p14:tracePt t="61151" x="5429250" y="4824413"/>
          <p14:tracePt t="61159" x="5453063" y="4816475"/>
          <p14:tracePt t="61167" x="5468938" y="4816475"/>
          <p14:tracePt t="61175" x="5476875" y="4816475"/>
          <p14:tracePt t="61183" x="5492750" y="4816475"/>
          <p14:tracePt t="61191" x="5500688" y="4816475"/>
          <p14:tracePt t="61199" x="5508625" y="4816475"/>
          <p14:tracePt t="61271" x="5516563" y="4816475"/>
          <p14:tracePt t="61279" x="5524500" y="4816475"/>
          <p14:tracePt t="61287" x="5540375" y="4816475"/>
          <p14:tracePt t="61303" x="5548313" y="4816475"/>
          <p14:tracePt t="61311" x="5564188" y="4816475"/>
          <p14:tracePt t="61319" x="5580063" y="4808538"/>
          <p14:tracePt t="61327" x="5595938" y="4808538"/>
          <p14:tracePt t="61335" x="5603875" y="4808538"/>
          <p14:tracePt t="61344" x="5619750" y="4800600"/>
          <p14:tracePt t="61351" x="5643563" y="4800600"/>
          <p14:tracePt t="61359" x="5651500" y="4800600"/>
          <p14:tracePt t="61367" x="5676900" y="4800600"/>
          <p14:tracePt t="61375" x="5700713" y="4800600"/>
          <p14:tracePt t="61383" x="5716588" y="4800600"/>
          <p14:tracePt t="61391" x="5740400" y="4800600"/>
          <p14:tracePt t="61399" x="5764213" y="4800600"/>
          <p14:tracePt t="61407" x="5788025" y="4800600"/>
          <p14:tracePt t="61415" x="5803900" y="4800600"/>
          <p14:tracePt t="61423" x="5819775" y="4800600"/>
          <p14:tracePt t="61431" x="5843588" y="4800600"/>
          <p14:tracePt t="61439" x="5859463" y="4800600"/>
          <p14:tracePt t="61447" x="5875338" y="4800600"/>
          <p14:tracePt t="61455" x="5891213" y="4800600"/>
          <p14:tracePt t="61463" x="5907088" y="4800600"/>
          <p14:tracePt t="61471" x="5922963" y="4800600"/>
          <p14:tracePt t="61479" x="5946775" y="4808538"/>
          <p14:tracePt t="61487" x="5962650" y="4808538"/>
          <p14:tracePt t="61495" x="5986463" y="4816475"/>
          <p14:tracePt t="61503" x="6010275" y="4816475"/>
          <p14:tracePt t="61511" x="6034088" y="4816475"/>
          <p14:tracePt t="61519" x="6059488" y="4816475"/>
          <p14:tracePt t="61528" x="6091238" y="4816475"/>
          <p14:tracePt t="61535" x="6115050" y="4816475"/>
          <p14:tracePt t="61544" x="6138863" y="4816475"/>
          <p14:tracePt t="61551" x="6162675" y="4816475"/>
          <p14:tracePt t="61560" x="6194425" y="4816475"/>
          <p14:tracePt t="61567" x="6202363" y="4816475"/>
          <p14:tracePt t="61575" x="6226175" y="4816475"/>
          <p14:tracePt t="61583" x="6242050" y="4816475"/>
          <p14:tracePt t="61592" x="6265863" y="4816475"/>
          <p14:tracePt t="61599" x="6281738" y="4816475"/>
          <p14:tracePt t="61607" x="6289675" y="4816475"/>
          <p14:tracePt t="61615" x="6305550" y="4816475"/>
          <p14:tracePt t="61623" x="6329363" y="4816475"/>
          <p14:tracePt t="61631" x="6337300" y="4816475"/>
          <p14:tracePt t="61639" x="6345238" y="4816475"/>
          <p14:tracePt t="61647" x="6353175" y="4816475"/>
          <p14:tracePt t="61655" x="6361113" y="4816475"/>
          <p14:tracePt t="61671" x="6369050" y="4816475"/>
          <p14:tracePt t="61679" x="6376988" y="4816475"/>
          <p14:tracePt t="61695" x="6384925" y="4816475"/>
          <p14:tracePt t="61703" x="6392863" y="4816475"/>
          <p14:tracePt t="61719" x="6402388" y="4816475"/>
          <p14:tracePt t="61727" x="6410325" y="4816475"/>
          <p14:tracePt t="61743" x="6426200" y="4816475"/>
          <p14:tracePt t="61759" x="6434138" y="4816475"/>
          <p14:tracePt t="61767" x="6450013" y="4816475"/>
          <p14:tracePt t="61775" x="6457950" y="4816475"/>
          <p14:tracePt t="61783" x="6473825" y="4816475"/>
          <p14:tracePt t="61791" x="6489700" y="4816475"/>
          <p14:tracePt t="61799" x="6505575" y="4816475"/>
          <p14:tracePt t="61807" x="6529388" y="4816475"/>
          <p14:tracePt t="61815" x="6553200" y="4816475"/>
          <p14:tracePt t="61823" x="6577013" y="4816475"/>
          <p14:tracePt t="61831" x="6600825" y="4816475"/>
          <p14:tracePt t="61839" x="6624638" y="4816475"/>
          <p14:tracePt t="61847" x="6648450" y="4816475"/>
          <p14:tracePt t="61855" x="6680200" y="4816475"/>
          <p14:tracePt t="61863" x="6711950" y="4816475"/>
          <p14:tracePt t="61872" x="6735763" y="4816475"/>
          <p14:tracePt t="61879" x="6769100" y="4816475"/>
          <p14:tracePt t="61887" x="6800850" y="4816475"/>
          <p14:tracePt t="61895" x="6840538" y="4816475"/>
          <p14:tracePt t="61903" x="6864350" y="4816475"/>
          <p14:tracePt t="61911" x="6896100" y="4816475"/>
          <p14:tracePt t="61919" x="6927850" y="4816475"/>
          <p14:tracePt t="61927" x="6951663" y="4816475"/>
          <p14:tracePt t="61935" x="6975475" y="4816475"/>
          <p14:tracePt t="61943" x="6999288" y="4816475"/>
          <p14:tracePt t="61951" x="7015163" y="4816475"/>
          <p14:tracePt t="61959" x="7038975" y="4816475"/>
          <p14:tracePt t="61967" x="7046913" y="4816475"/>
          <p14:tracePt t="61975" x="7054850" y="4816475"/>
          <p14:tracePt t="61983" x="7062788" y="4816475"/>
          <p14:tracePt t="61999" x="7070725" y="4816475"/>
          <p14:tracePt t="62007" x="7078663" y="4816475"/>
          <p14:tracePt t="62199" x="7086600" y="4816475"/>
          <p14:tracePt t="62215" x="7094538" y="4816475"/>
          <p14:tracePt t="62231" x="7110413" y="4816475"/>
          <p14:tracePt t="62239" x="7118350" y="4816475"/>
          <p14:tracePt t="62247" x="7135813" y="4816475"/>
          <p14:tracePt t="62255" x="7151688" y="4816475"/>
          <p14:tracePt t="62263" x="7167563" y="4816475"/>
          <p14:tracePt t="62271" x="7183438" y="4816475"/>
          <p14:tracePt t="62279" x="7207250" y="4816475"/>
          <p14:tracePt t="62287" x="7231063" y="4816475"/>
          <p14:tracePt t="62295" x="7254875" y="4816475"/>
          <p14:tracePt t="62303" x="7270750" y="4816475"/>
          <p14:tracePt t="62311" x="7286625" y="4816475"/>
          <p14:tracePt t="62319" x="7302500" y="4824413"/>
          <p14:tracePt t="62327" x="7310438" y="4824413"/>
          <p14:tracePt t="62335" x="7326313" y="4824413"/>
          <p14:tracePt t="62455" x="7334250" y="4824413"/>
          <p14:tracePt t="62519" x="7342188" y="4824413"/>
          <p14:tracePt t="62791" x="7342188" y="4816475"/>
          <p14:tracePt t="62799" x="7342188" y="4808538"/>
          <p14:tracePt t="62815" x="7350125" y="4800600"/>
          <p14:tracePt t="62831" x="7358063" y="4800600"/>
          <p14:tracePt t="62863" x="7358063" y="4792663"/>
          <p14:tracePt t="62887" x="7358063" y="4784725"/>
          <p14:tracePt t="63576" x="7350125" y="4784725"/>
          <p14:tracePt t="63591" x="7342188" y="4784725"/>
          <p14:tracePt t="63607" x="7342188" y="4776788"/>
          <p14:tracePt t="63679" x="7326313" y="4776788"/>
          <p14:tracePt t="63695" x="7318375" y="4776788"/>
          <p14:tracePt t="63711" x="7310438" y="4776788"/>
          <p14:tracePt t="63719" x="7310438" y="4768850"/>
          <p14:tracePt t="63951" x="7294563" y="4768850"/>
          <p14:tracePt t="63991" x="7278688" y="4768850"/>
          <p14:tracePt t="63999" x="7262813" y="4768850"/>
          <p14:tracePt t="64007" x="7254875" y="4760913"/>
          <p14:tracePt t="64015" x="7239000" y="4752975"/>
          <p14:tracePt t="64023" x="7231063" y="4752975"/>
          <p14:tracePt t="64031" x="7223125" y="4752975"/>
          <p14:tracePt t="64039" x="7207250" y="4745038"/>
          <p14:tracePt t="64047" x="7183438" y="4745038"/>
          <p14:tracePt t="64055" x="7159625" y="4737100"/>
          <p14:tracePt t="64063" x="7135813" y="4737100"/>
          <p14:tracePt t="64071" x="7102475" y="4737100"/>
          <p14:tracePt t="64079" x="7070725" y="4737100"/>
          <p14:tracePt t="64087" x="7062788" y="4737100"/>
          <p14:tracePt t="64095" x="7054850" y="4737100"/>
          <p14:tracePt t="64295" x="7054850" y="4729163"/>
          <p14:tracePt t="64303" x="7054850" y="4721225"/>
          <p14:tracePt t="64311" x="7054850" y="4713288"/>
          <p14:tracePt t="72072" x="7046913" y="4713288"/>
          <p14:tracePt t="72079" x="7038975" y="4705350"/>
          <p14:tracePt t="72087" x="7023100" y="4697413"/>
          <p14:tracePt t="72095" x="7007225" y="4697413"/>
          <p14:tracePt t="72103" x="6991350" y="4689475"/>
          <p14:tracePt t="72111" x="6983413" y="4681538"/>
          <p14:tracePt t="72119" x="6967538" y="4681538"/>
          <p14:tracePt t="72135" x="6959600" y="4681538"/>
          <p14:tracePt t="72431" x="6951663" y="4681538"/>
          <p14:tracePt t="72439" x="6943725" y="4681538"/>
          <p14:tracePt t="72447" x="6927850" y="4681538"/>
          <p14:tracePt t="72455" x="6896100" y="4681538"/>
          <p14:tracePt t="72463" x="6848475" y="4681538"/>
          <p14:tracePt t="72471" x="6808788" y="4681538"/>
          <p14:tracePt t="72479" x="6751638" y="4681538"/>
          <p14:tracePt t="72487" x="6719888" y="4689475"/>
          <p14:tracePt t="72495" x="6704013" y="4689475"/>
          <p14:tracePt t="72503" x="6680200" y="4697413"/>
          <p14:tracePt t="72519" x="6672263" y="4697413"/>
          <p14:tracePt t="72544" x="6672263" y="4705350"/>
          <p14:tracePt t="72551" x="6688138" y="4721225"/>
          <p14:tracePt t="72560" x="6704013" y="4729163"/>
          <p14:tracePt t="72567" x="6711950" y="4752975"/>
          <p14:tracePt t="72575" x="6711950" y="4760913"/>
          <p14:tracePt t="72583" x="6711950" y="4768850"/>
          <p14:tracePt t="72592" x="6711950" y="4784725"/>
          <p14:tracePt t="72607" x="6696075" y="4776788"/>
          <p14:tracePt t="72615" x="6664325" y="4705350"/>
          <p14:tracePt t="72623" x="6592888" y="4584700"/>
          <p14:tracePt t="72631" x="6489700" y="4433888"/>
          <p14:tracePt t="72639" x="6392863" y="4314825"/>
          <p14:tracePt t="72647" x="6257925" y="4217988"/>
          <p14:tracePt t="72655" x="6122988" y="4130675"/>
          <p14:tracePt t="72663" x="6059488" y="4106863"/>
          <p14:tracePt t="72919" x="6051550" y="4106863"/>
          <p14:tracePt t="72927" x="6043613" y="4106863"/>
          <p14:tracePt t="72935" x="6010275" y="4114800"/>
          <p14:tracePt t="72942" x="5970588" y="4138613"/>
          <p14:tracePt t="72951" x="5938838" y="4154488"/>
          <p14:tracePt t="72960" x="5907088" y="4170363"/>
          <p14:tracePt t="72967" x="5883275" y="4186238"/>
          <p14:tracePt t="72975" x="5859463" y="4202113"/>
          <p14:tracePt t="72983" x="5835650" y="4217988"/>
          <p14:tracePt t="72991" x="5819775" y="4225925"/>
          <p14:tracePt t="72999" x="5811838" y="4233863"/>
          <p14:tracePt t="73007" x="5803900" y="4241800"/>
          <p14:tracePt t="73015" x="5803900" y="4249738"/>
          <p14:tracePt t="73023" x="5795963" y="4249738"/>
          <p14:tracePt t="73039" x="5795963" y="4257675"/>
          <p14:tracePt t="73047" x="5795963" y="4265613"/>
          <p14:tracePt t="73055" x="5795963" y="4273550"/>
          <p14:tracePt t="73063" x="5795963" y="4281488"/>
          <p14:tracePt t="73071" x="5795963" y="4298950"/>
          <p14:tracePt t="73079" x="5795963" y="4314825"/>
          <p14:tracePt t="73087" x="5795963" y="4338638"/>
          <p14:tracePt t="73095" x="5803900" y="4346575"/>
          <p14:tracePt t="73103" x="5811838" y="4354513"/>
          <p14:tracePt t="73111" x="5819775" y="4370388"/>
          <p14:tracePt t="73119" x="5827713" y="4370388"/>
          <p14:tracePt t="73127" x="5835650" y="4386263"/>
          <p14:tracePt t="73831" x="5843588" y="4386263"/>
          <p14:tracePt t="73839" x="5859463" y="4386263"/>
          <p14:tracePt t="73847" x="5891213" y="4386263"/>
          <p14:tracePt t="73855" x="5922963" y="4386263"/>
          <p14:tracePt t="73863" x="5962650" y="4386263"/>
          <p14:tracePt t="73871" x="6034088" y="4386263"/>
          <p14:tracePt t="73879" x="6107113" y="4386263"/>
          <p14:tracePt t="73887" x="6202363" y="4386263"/>
          <p14:tracePt t="73895" x="6305550" y="4386263"/>
          <p14:tracePt t="73910" x="6418263" y="4386263"/>
          <p14:tracePt t="73911" x="6537325" y="4386263"/>
          <p14:tracePt t="73919" x="6648450" y="4386263"/>
          <p14:tracePt t="73927" x="6769100" y="4386263"/>
          <p14:tracePt t="73935" x="6896100" y="4386263"/>
          <p14:tracePt t="73942" x="6999288" y="4386263"/>
          <p14:tracePt t="73951" x="7118350" y="4394200"/>
          <p14:tracePt t="73960" x="7223125" y="4394200"/>
          <p14:tracePt t="73967" x="7342188" y="4402138"/>
          <p14:tracePt t="73975" x="7437438" y="4410075"/>
          <p14:tracePt t="73983" x="7534275" y="4410075"/>
          <p14:tracePt t="73991" x="7629525" y="4410075"/>
          <p14:tracePt t="73999" x="7716838" y="4418013"/>
          <p14:tracePt t="74007" x="7796213" y="4425950"/>
          <p14:tracePt t="74015" x="7859713" y="4425950"/>
          <p14:tracePt t="74023" x="7932738" y="4433888"/>
          <p14:tracePt t="74031" x="7996238" y="4433888"/>
          <p14:tracePt t="74039" x="8035925" y="4433888"/>
          <p14:tracePt t="74047" x="8067675" y="4441825"/>
          <p14:tracePt t="74055" x="8115300" y="4441825"/>
          <p14:tracePt t="74063" x="8139113" y="4441825"/>
          <p14:tracePt t="74071" x="8154988" y="4441825"/>
          <p14:tracePt t="74079" x="8162925" y="4449763"/>
          <p14:tracePt t="74087" x="8170863" y="4449763"/>
          <p14:tracePt t="74167" x="8178800" y="4449763"/>
          <p14:tracePt t="74175" x="8186738" y="4449763"/>
          <p14:tracePt t="74191" x="8194675" y="4449763"/>
          <p14:tracePt t="74199" x="8202613" y="4433888"/>
          <p14:tracePt t="74207" x="8210550" y="4433888"/>
          <p14:tracePt t="74215" x="8218488" y="4425950"/>
          <p14:tracePt t="74223" x="8226425" y="4418013"/>
          <p14:tracePt t="74231" x="8243888" y="4418013"/>
          <p14:tracePt t="74239" x="8267700" y="4410075"/>
          <p14:tracePt t="74247" x="8275638" y="4402138"/>
          <p14:tracePt t="74255" x="8299450" y="4394200"/>
          <p14:tracePt t="74263" x="8307388" y="4386263"/>
          <p14:tracePt t="74271" x="8339138" y="4378325"/>
          <p14:tracePt t="74279" x="8355013" y="4370388"/>
          <p14:tracePt t="74287" x="8378825" y="4354513"/>
          <p14:tracePt t="74295" x="8386763" y="4354513"/>
          <p14:tracePt t="74303" x="8410575" y="4346575"/>
          <p14:tracePt t="74311" x="8418513" y="4338638"/>
          <p14:tracePt t="74319" x="8426450" y="4330700"/>
          <p14:tracePt t="74335" x="8434388" y="4330700"/>
          <p14:tracePt t="74495" x="8434388" y="4322763"/>
          <p14:tracePt t="74503" x="8442325" y="4314825"/>
          <p14:tracePt t="74511" x="8450263" y="4306888"/>
          <p14:tracePt t="74519" x="8450263" y="4298950"/>
          <p14:tracePt t="74527" x="8458200" y="4291013"/>
          <p14:tracePt t="74535" x="8458200" y="4281488"/>
          <p14:tracePt t="74551" x="8458200" y="4273550"/>
          <p14:tracePt t="74560" x="8466138" y="4273550"/>
          <p14:tracePt t="74567" x="8466138" y="4265613"/>
          <p14:tracePt t="74575" x="8474075" y="4265613"/>
          <p14:tracePt t="74599" x="8482013" y="4257675"/>
          <p14:tracePt t="74735" x="8489950" y="4257675"/>
          <p14:tracePt t="74783" x="8497888" y="4257675"/>
          <p14:tracePt t="74799" x="8505825" y="4257675"/>
          <p14:tracePt t="74807" x="8513763" y="4257675"/>
          <p14:tracePt t="74815" x="8521700" y="4257675"/>
          <p14:tracePt t="74823" x="8529638" y="4257675"/>
          <p14:tracePt t="74831" x="8537575" y="4265613"/>
          <p14:tracePt t="74839" x="8545513" y="4265613"/>
          <p14:tracePt t="74847" x="8553450" y="4265613"/>
          <p14:tracePt t="74855" x="8561388" y="4265613"/>
          <p14:tracePt t="74863" x="8569325" y="4265613"/>
          <p14:tracePt t="74871" x="8585200" y="4273550"/>
          <p14:tracePt t="74879" x="8602663" y="4281488"/>
          <p14:tracePt t="74887" x="8618538" y="4281488"/>
          <p14:tracePt t="74895" x="8634413" y="4281488"/>
          <p14:tracePt t="74903" x="8650288" y="4281488"/>
          <p14:tracePt t="74911" x="8666163" y="4291013"/>
          <p14:tracePt t="74927" x="8674100" y="4291013"/>
          <p14:tracePt t="74943" x="8682038" y="4291013"/>
          <p14:tracePt t="75071" x="8689975" y="4291013"/>
          <p14:tracePt t="75079" x="8697913" y="4306888"/>
          <p14:tracePt t="75087" x="8697913" y="4314825"/>
          <p14:tracePt t="75095" x="8697913" y="4330700"/>
          <p14:tracePt t="75103" x="8705850" y="4346575"/>
          <p14:tracePt t="75111" x="8705850" y="4370388"/>
          <p14:tracePt t="75119" x="8713788" y="4386263"/>
          <p14:tracePt t="75127" x="8721725" y="4410075"/>
          <p14:tracePt t="75135" x="8721725" y="4425950"/>
          <p14:tracePt t="75143" x="8721725" y="4441825"/>
          <p14:tracePt t="75151" x="8721725" y="4457700"/>
          <p14:tracePt t="75160" x="8721725" y="4473575"/>
          <p14:tracePt t="75177" x="8721725" y="4505325"/>
          <p14:tracePt t="75183" x="8721725" y="4513263"/>
          <p14:tracePt t="75191" x="8721725" y="4521200"/>
          <p14:tracePt t="75199" x="8721725" y="4537075"/>
          <p14:tracePt t="75207" x="8721725" y="4545013"/>
          <p14:tracePt t="75215" x="8721725" y="4552950"/>
          <p14:tracePt t="75223" x="8721725" y="4568825"/>
          <p14:tracePt t="75231" x="8721725" y="4584700"/>
          <p14:tracePt t="75239" x="8721725" y="4600575"/>
          <p14:tracePt t="75247" x="8713788" y="4616450"/>
          <p14:tracePt t="75255" x="8713788" y="4633913"/>
          <p14:tracePt t="75263" x="8713788" y="4649788"/>
          <p14:tracePt t="75271" x="8705850" y="4673600"/>
          <p14:tracePt t="75279" x="8705850" y="4689475"/>
          <p14:tracePt t="75287" x="8697913" y="4697413"/>
          <p14:tracePt t="75295" x="8697913" y="4705350"/>
          <p14:tracePt t="75303" x="8689975" y="4729163"/>
          <p14:tracePt t="75311" x="8689975" y="4737100"/>
          <p14:tracePt t="75319" x="8689975" y="4745038"/>
          <p14:tracePt t="75327" x="8682038" y="4760913"/>
          <p14:tracePt t="75335" x="8682038" y="4776788"/>
          <p14:tracePt t="75343" x="8674100" y="4784725"/>
          <p14:tracePt t="75351" x="8674100" y="4792663"/>
          <p14:tracePt t="75360" x="8674100" y="4808538"/>
          <p14:tracePt t="75375" x="8666163" y="4824413"/>
          <p14:tracePt t="75383" x="8666163" y="4832350"/>
          <p14:tracePt t="75391" x="8658225" y="4840288"/>
          <p14:tracePt t="75399" x="8658225" y="4856163"/>
          <p14:tracePt t="75407" x="8658225" y="4872038"/>
          <p14:tracePt t="75415" x="8658225" y="4879975"/>
          <p14:tracePt t="75423" x="8650288" y="4903788"/>
          <p14:tracePt t="75431" x="8650288" y="4927600"/>
          <p14:tracePt t="75439" x="8650288" y="4959350"/>
          <p14:tracePt t="75447" x="8642350" y="4984750"/>
          <p14:tracePt t="75455" x="8642350" y="5008563"/>
          <p14:tracePt t="75463" x="8642350" y="5040313"/>
          <p14:tracePt t="75471" x="8634413" y="5064125"/>
          <p14:tracePt t="75479" x="8634413" y="5087938"/>
          <p14:tracePt t="75487" x="8634413" y="5111750"/>
          <p14:tracePt t="75495" x="8626475" y="5127625"/>
          <p14:tracePt t="75503" x="8626475" y="5151438"/>
          <p14:tracePt t="75511" x="8626475" y="5167313"/>
          <p14:tracePt t="75519" x="8618538" y="5167313"/>
          <p14:tracePt t="75527" x="8618538" y="5175250"/>
          <p14:tracePt t="75536" x="8618538" y="5191125"/>
          <p14:tracePt t="75551" x="8618538" y="5199063"/>
          <p14:tracePt t="75575" x="8618538" y="5207000"/>
          <p14:tracePt t="75583" x="8626475" y="5214938"/>
          <p14:tracePt t="75591" x="8634413" y="5214938"/>
          <p14:tracePt t="75599" x="8642350" y="5214938"/>
          <p14:tracePt t="75615" x="8658225" y="5222875"/>
          <p14:tracePt t="75631" x="8666163" y="5222875"/>
          <p14:tracePt t="75639" x="8674100" y="5222875"/>
          <p14:tracePt t="75655" x="8689975" y="5222875"/>
          <p14:tracePt t="75695" x="8697913" y="5222875"/>
          <p14:tracePt t="75719" x="8713788" y="5222875"/>
          <p14:tracePt t="75727" x="8737600" y="5238750"/>
          <p14:tracePt t="75735" x="8769350" y="5246688"/>
          <p14:tracePt t="75743" x="8777288" y="5254625"/>
          <p14:tracePt t="75959" x="8777288" y="5246688"/>
          <p14:tracePt t="84376" x="8769350" y="5238750"/>
          <p14:tracePt t="84383" x="8761413" y="5230813"/>
          <p14:tracePt t="84391" x="8737600" y="5207000"/>
          <p14:tracePt t="84399" x="8729663" y="5207000"/>
          <p14:tracePt t="84407" x="8713788" y="5199063"/>
          <p14:tracePt t="84416" x="8697913" y="5191125"/>
          <p14:tracePt t="84423" x="8689975" y="5191125"/>
          <p14:tracePt t="84431" x="8689975" y="5183188"/>
          <p14:tracePt t="84439" x="8682038" y="5183188"/>
          <p14:tracePt t="84631" x="8697913" y="5183188"/>
          <p14:tracePt t="84639" x="8713788" y="5175250"/>
          <p14:tracePt t="84647" x="8729663" y="5159375"/>
          <p14:tracePt t="84663" x="8737600" y="5159375"/>
          <p14:tracePt t="84671" x="8737600" y="5151438"/>
          <p14:tracePt t="84751" x="8729663" y="5151438"/>
          <p14:tracePt t="84759" x="8705850" y="5151438"/>
          <p14:tracePt t="84767" x="8682038" y="5151438"/>
          <p14:tracePt t="84776" x="8658225" y="5151438"/>
          <p14:tracePt t="84783" x="8642350" y="5151438"/>
          <p14:tracePt t="84791" x="8626475" y="5159375"/>
          <p14:tracePt t="84799" x="8610600" y="5175250"/>
          <p14:tracePt t="84807" x="8593138" y="5175250"/>
          <p14:tracePt t="84815" x="8585200" y="5183188"/>
          <p14:tracePt t="84823" x="8561388" y="5183188"/>
          <p14:tracePt t="84831" x="8529638" y="5191125"/>
          <p14:tracePt t="84839" x="8489950" y="5199063"/>
          <p14:tracePt t="84847" x="8482013" y="5207000"/>
          <p14:tracePt t="84855" x="8474075" y="5214938"/>
          <p14:tracePt t="84887" x="8466138" y="5214938"/>
          <p14:tracePt t="84895" x="8458200" y="5214938"/>
          <p14:tracePt t="84910" x="8450263" y="5207000"/>
          <p14:tracePt t="84911" x="8442325" y="5191125"/>
          <p14:tracePt t="84919" x="8418513" y="5159375"/>
          <p14:tracePt t="84927" x="8386763" y="5080000"/>
          <p14:tracePt t="84935" x="8347075" y="4919663"/>
          <p14:tracePt t="84943" x="8307388" y="4737100"/>
          <p14:tracePt t="84951" x="8299450" y="4537075"/>
          <p14:tracePt t="84960" x="8299450" y="4402138"/>
          <p14:tracePt t="84967" x="8299450" y="4281488"/>
          <p14:tracePt t="84975" x="8299450" y="4257675"/>
          <p14:tracePt t="84983" x="8299450" y="4194175"/>
          <p14:tracePt t="85295" x="8299450" y="4202113"/>
          <p14:tracePt t="85311" x="8299450" y="4217988"/>
          <p14:tracePt t="85319" x="8299450" y="4233863"/>
          <p14:tracePt t="85327" x="8299450" y="4241800"/>
          <p14:tracePt t="85335" x="8315325" y="4257675"/>
          <p14:tracePt t="85343" x="8315325" y="4281488"/>
          <p14:tracePt t="85351" x="8339138" y="4291013"/>
          <p14:tracePt t="85359" x="8355013" y="4306888"/>
          <p14:tracePt t="85367" x="8362950" y="4322763"/>
          <p14:tracePt t="85376" x="8394700" y="4330700"/>
          <p14:tracePt t="85383" x="8410575" y="4346575"/>
          <p14:tracePt t="85391" x="8434388" y="4362450"/>
          <p14:tracePt t="85399" x="8474075" y="4370388"/>
          <p14:tracePt t="85407" x="8497888" y="4378325"/>
          <p14:tracePt t="85415" x="8521700" y="4394200"/>
          <p14:tracePt t="85431" x="8529638" y="4394200"/>
          <p14:tracePt t="85447" x="8537575" y="4394200"/>
          <p14:tracePt t="85559" x="8545513" y="4394200"/>
          <p14:tracePt t="85576" x="8553450" y="4410075"/>
          <p14:tracePt t="85583" x="8561388" y="4410075"/>
          <p14:tracePt t="85607" x="8569325" y="4410075"/>
          <p14:tracePt t="85623" x="8585200" y="4418013"/>
          <p14:tracePt t="85631" x="8593138" y="4418013"/>
          <p14:tracePt t="85647" x="8602663" y="4418013"/>
          <p14:tracePt t="85655" x="8610600" y="4418013"/>
          <p14:tracePt t="85975" x="8618538" y="4418013"/>
          <p14:tracePt t="85983" x="8626475" y="4418013"/>
          <p14:tracePt t="85991" x="8634413" y="4418013"/>
          <p14:tracePt t="85999" x="8642350" y="4418013"/>
          <p14:tracePt t="86015" x="8642350" y="4425950"/>
          <p14:tracePt t="86023" x="8634413" y="4441825"/>
          <p14:tracePt t="86031" x="8626475" y="4457700"/>
          <p14:tracePt t="86039" x="8610600" y="4457700"/>
          <p14:tracePt t="86063" x="8618538" y="4449763"/>
          <p14:tracePt t="86071" x="8634413" y="4449763"/>
          <p14:tracePt t="86079" x="8658225" y="4410075"/>
          <p14:tracePt t="86440" x="8634413" y="4410075"/>
          <p14:tracePt t="86447" x="8626475" y="4410075"/>
          <p14:tracePt t="86463" x="8626475" y="4418013"/>
          <p14:tracePt t="86471" x="8618538" y="4433888"/>
          <p14:tracePt t="86479" x="8618538" y="4441825"/>
          <p14:tracePt t="86487" x="8618538" y="4457700"/>
          <p14:tracePt t="86495" x="8618538" y="4465638"/>
          <p14:tracePt t="86511" x="8618538" y="4481513"/>
          <p14:tracePt t="86519" x="8634413" y="4481513"/>
          <p14:tracePt t="86527" x="8650288" y="4481513"/>
          <p14:tracePt t="86535" x="8666163" y="4481513"/>
          <p14:tracePt t="86543" x="8689975" y="4465638"/>
          <p14:tracePt t="86551" x="8705850" y="4465638"/>
          <p14:tracePt t="86559" x="8721725" y="4457700"/>
          <p14:tracePt t="86567" x="8729663" y="4457700"/>
          <p14:tracePt t="86576" x="8737600" y="4457700"/>
          <p14:tracePt t="86615" x="8745538" y="4457700"/>
          <p14:tracePt t="86663" x="8753475" y="4457700"/>
          <p14:tracePt t="86679" x="8761413" y="4457700"/>
          <p14:tracePt t="86687" x="8769350" y="4457700"/>
          <p14:tracePt t="86695" x="8785225" y="4457700"/>
          <p14:tracePt t="86703" x="8793163" y="4457700"/>
          <p14:tracePt t="86711" x="8801100" y="4457700"/>
          <p14:tracePt t="86719" x="8816975" y="4457700"/>
          <p14:tracePt t="86727" x="8832850" y="4457700"/>
          <p14:tracePt t="86735" x="8848725" y="4457700"/>
          <p14:tracePt t="86743" x="8872538" y="4457700"/>
          <p14:tracePt t="86751" x="8896350" y="4449763"/>
          <p14:tracePt t="86759" x="8920163" y="4449763"/>
          <p14:tracePt t="86767" x="8943975" y="4449763"/>
          <p14:tracePt t="86776" x="8969375" y="4449763"/>
          <p14:tracePt t="86783" x="8993188" y="4449763"/>
          <p14:tracePt t="86791" x="9017000" y="4449763"/>
          <p14:tracePt t="86799" x="9040813" y="4449763"/>
          <p14:tracePt t="86807" x="9064625" y="4449763"/>
          <p14:tracePt t="86815" x="9088438" y="4449763"/>
          <p14:tracePt t="86823" x="9112250" y="4449763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A2A38-C5F2-42E8-83EB-2B75697A9E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236967" cy="201587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속성의 정의 방법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복수 값 속성의 분할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엔티티에 대한 속성 값이 둘 이상 나타나는 경우 이 속성을 분할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엔티티로 독립시킴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900" name="슬라이드 번호 개체 틀 3">
            <a:extLst>
              <a:ext uri="{FF2B5EF4-FFF2-40B4-BE49-F238E27FC236}">
                <a16:creationId xmlns:a16="http://schemas.microsoft.com/office/drawing/2014/main" id="{4D77E566-79C3-4A4B-BE94-FD4D4BDA7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AE3D3-B19F-4217-A747-699B084DF49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80901" name="그림 3">
            <a:extLst>
              <a:ext uri="{FF2B5EF4-FFF2-40B4-BE49-F238E27FC236}">
                <a16:creationId xmlns:a16="http://schemas.microsoft.com/office/drawing/2014/main" id="{E568FCC4-E458-40F2-A2C3-762D50A7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32" y="3049910"/>
            <a:ext cx="6562569" cy="242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4718ACB-DE32-43CC-B2DB-C6C7E2342BC0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976"/>
    </mc:Choice>
    <mc:Fallback>
      <p:transition spd="slow" advTm="52976"/>
    </mc:Fallback>
  </mc:AlternateContent>
  <p:extLst>
    <p:ext uri="{3A86A75C-4F4B-4683-9AE1-C65F6400EC91}">
      <p14:laserTraceLst xmlns:p14="http://schemas.microsoft.com/office/powerpoint/2010/main">
        <p14:tracePtLst>
          <p14:tracePt t="705" x="8577263" y="3429000"/>
          <p14:tracePt t="712" x="8202613" y="3444875"/>
          <p14:tracePt t="720" x="7835900" y="3460750"/>
          <p14:tracePt t="729" x="7421563" y="3460750"/>
          <p14:tracePt t="736" x="7015163" y="3460750"/>
          <p14:tracePt t="745" x="6584950" y="3460750"/>
          <p14:tracePt t="752" x="6178550" y="3460750"/>
          <p14:tracePt t="761" x="5716588" y="3476625"/>
          <p14:tracePt t="769" x="5284788" y="3476625"/>
          <p14:tracePt t="777" x="4870450" y="3468688"/>
          <p14:tracePt t="785" x="4479925" y="3452813"/>
          <p14:tracePt t="793" x="4144963" y="3381375"/>
          <p14:tracePt t="800" x="3883025" y="3317875"/>
          <p14:tracePt t="808" x="3698875" y="3236913"/>
          <p14:tracePt t="816" x="3540125" y="3173413"/>
          <p14:tracePt t="824" x="3435350" y="3101975"/>
          <p14:tracePt t="832" x="3363913" y="3070225"/>
          <p14:tracePt t="840" x="3308350" y="3030538"/>
          <p14:tracePt t="848" x="3260725" y="2974975"/>
          <p14:tracePt t="1209" x="3260725" y="3006725"/>
          <p14:tracePt t="1217" x="3268663" y="3014663"/>
          <p14:tracePt t="1224" x="3284538" y="3014663"/>
          <p14:tracePt t="1241" x="3300413" y="3038475"/>
          <p14:tracePt t="1248" x="3324225" y="3054350"/>
          <p14:tracePt t="1256" x="3348038" y="3054350"/>
          <p14:tracePt t="1264" x="3355975" y="3062288"/>
          <p14:tracePt t="1280" x="3355975" y="3054350"/>
          <p14:tracePt t="1289" x="3332163" y="3030538"/>
          <p14:tracePt t="1297" x="3308350" y="3006725"/>
          <p14:tracePt t="1305" x="3284538" y="2990850"/>
          <p14:tracePt t="1312" x="3252788" y="2982913"/>
          <p14:tracePt t="1321" x="3221038" y="2967038"/>
          <p14:tracePt t="1329" x="3181350" y="2959100"/>
          <p14:tracePt t="1336" x="3157538" y="2943225"/>
          <p14:tracePt t="1345" x="3109913" y="2935288"/>
          <p14:tracePt t="1352" x="3084513" y="2935288"/>
          <p14:tracePt t="1361" x="3044825" y="2927350"/>
          <p14:tracePt t="1368" x="3013075" y="2919413"/>
          <p14:tracePt t="1376" x="2981325" y="2919413"/>
          <p14:tracePt t="1384" x="2965450" y="2901950"/>
          <p14:tracePt t="1393" x="2933700" y="2894013"/>
          <p14:tracePt t="1400" x="2917825" y="2886075"/>
          <p14:tracePt t="1409" x="2901950" y="2878138"/>
          <p14:tracePt t="1416" x="2886075" y="2870200"/>
          <p14:tracePt t="1424" x="2870200" y="2870200"/>
          <p14:tracePt t="1432" x="2846388" y="2862263"/>
          <p14:tracePt t="1441" x="2830513" y="2854325"/>
          <p14:tracePt t="1448" x="2814638" y="2846388"/>
          <p14:tracePt t="1456" x="2798763" y="2838450"/>
          <p14:tracePt t="1464" x="2774950" y="2838450"/>
          <p14:tracePt t="1473" x="2751138" y="2822575"/>
          <p14:tracePt t="1481" x="2717800" y="2814638"/>
          <p14:tracePt t="1488" x="2693988" y="2798763"/>
          <p14:tracePt t="1497" x="2662238" y="2790825"/>
          <p14:tracePt t="1505" x="2622550" y="2767013"/>
          <p14:tracePt t="1513" x="2574925" y="2759075"/>
          <p14:tracePt t="1520" x="2543175" y="2751138"/>
          <p14:tracePt t="1529" x="2503488" y="2727325"/>
          <p14:tracePt t="1536" x="2479675" y="2719388"/>
          <p14:tracePt t="1544" x="2455863" y="2703513"/>
          <p14:tracePt t="1552" x="2416175" y="2703513"/>
          <p14:tracePt t="1560" x="2400300" y="2687638"/>
          <p14:tracePt t="1568" x="2366963" y="2679700"/>
          <p14:tracePt t="1576" x="2343150" y="2671763"/>
          <p14:tracePt t="1584" x="2319338" y="2655888"/>
          <p14:tracePt t="1592" x="2287588" y="2640013"/>
          <p14:tracePt t="1600" x="2263775" y="2640013"/>
          <p14:tracePt t="1608" x="2239963" y="2616200"/>
          <p14:tracePt t="1616" x="2224088" y="2608263"/>
          <p14:tracePt t="1625" x="2200275" y="2600325"/>
          <p14:tracePt t="1633" x="2184400" y="2584450"/>
          <p14:tracePt t="1640" x="2168525" y="2576513"/>
          <p14:tracePt t="1648" x="2144713" y="2559050"/>
          <p14:tracePt t="1656" x="2128838" y="2551113"/>
          <p14:tracePt t="1665" x="2120900" y="2535238"/>
          <p14:tracePt t="1672" x="2105025" y="2527300"/>
          <p14:tracePt t="1681" x="2081213" y="2511425"/>
          <p14:tracePt t="1688" x="2073275" y="2503488"/>
          <p14:tracePt t="1696" x="2049463" y="2479675"/>
          <p14:tracePt t="1705" x="2025650" y="2471738"/>
          <p14:tracePt t="1713" x="2000250" y="2455863"/>
          <p14:tracePt t="1721" x="1968500" y="2439988"/>
          <p14:tracePt t="1728" x="1936750" y="2416175"/>
          <p14:tracePt t="1736" x="1905000" y="2392363"/>
          <p14:tracePt t="1745" x="1881188" y="2376488"/>
          <p14:tracePt t="1753" x="1849438" y="2352675"/>
          <p14:tracePt t="1761" x="1825625" y="2328863"/>
          <p14:tracePt t="1768" x="1785938" y="2312988"/>
          <p14:tracePt t="1776" x="1770063" y="2289175"/>
          <p14:tracePt t="1784" x="1738313" y="2273300"/>
          <p14:tracePt t="1792" x="1714500" y="2249488"/>
          <p14:tracePt t="1800" x="1698625" y="2233613"/>
          <p14:tracePt t="1808" x="1682750" y="2216150"/>
          <p14:tracePt t="1816" x="1674813" y="2208213"/>
          <p14:tracePt t="1824" x="1666875" y="2192338"/>
          <p14:tracePt t="1832" x="1658938" y="2176463"/>
          <p14:tracePt t="1840" x="1651000" y="2168525"/>
          <p14:tracePt t="1848" x="1641475" y="2152650"/>
          <p14:tracePt t="1856" x="1633538" y="2144713"/>
          <p14:tracePt t="1864" x="1617663" y="2136775"/>
          <p14:tracePt t="1872" x="1617663" y="2120900"/>
          <p14:tracePt t="1880" x="1601788" y="2112963"/>
          <p14:tracePt t="1888" x="1593850" y="2097088"/>
          <p14:tracePt t="1896" x="1585913" y="2081213"/>
          <p14:tracePt t="1905" x="1577975" y="2073275"/>
          <p14:tracePt t="1912" x="1570038" y="2057400"/>
          <p14:tracePt t="1920" x="1562100" y="2041525"/>
          <p14:tracePt t="1929" x="1546225" y="2025650"/>
          <p14:tracePt t="1936" x="1538288" y="2017713"/>
          <p14:tracePt t="1944" x="1538288" y="2001838"/>
          <p14:tracePt t="1952" x="1522413" y="1993900"/>
          <p14:tracePt t="1960" x="1514475" y="1978025"/>
          <p14:tracePt t="1968" x="1506538" y="1970088"/>
          <p14:tracePt t="1976" x="1498600" y="1954213"/>
          <p14:tracePt t="1984" x="1474788" y="1938338"/>
          <p14:tracePt t="1992" x="1466850" y="1930400"/>
          <p14:tracePt t="2000" x="1450975" y="1914525"/>
          <p14:tracePt t="2008" x="1435100" y="1898650"/>
          <p14:tracePt t="2016" x="1419225" y="1890713"/>
          <p14:tracePt t="2024" x="1403350" y="1873250"/>
          <p14:tracePt t="2032" x="1395413" y="1857375"/>
          <p14:tracePt t="2040" x="1387475" y="1849438"/>
          <p14:tracePt t="2049" x="1371600" y="1833563"/>
          <p14:tracePt t="2056" x="1363663" y="1825625"/>
          <p14:tracePt t="2065" x="1355725" y="1817688"/>
          <p14:tracePt t="2081" x="1347788" y="1809750"/>
          <p14:tracePt t="2089" x="1339850" y="1801813"/>
          <p14:tracePt t="2097" x="1339850" y="1793875"/>
          <p14:tracePt t="2105" x="1331913" y="1785938"/>
          <p14:tracePt t="2121" x="1323975" y="1778000"/>
          <p14:tracePt t="2139" x="1316038" y="1770063"/>
          <p14:tracePt t="2144" x="1316038" y="1762125"/>
          <p14:tracePt t="2152" x="1316038" y="1754188"/>
          <p14:tracePt t="2160" x="1316038" y="1746250"/>
          <p14:tracePt t="2177" x="1308100" y="1730375"/>
          <p14:tracePt t="2184" x="1300163" y="1730375"/>
          <p14:tracePt t="2192" x="1300163" y="1722438"/>
          <p14:tracePt t="2209" x="1300163" y="1714500"/>
          <p14:tracePt t="2216" x="1300163" y="1706563"/>
          <p14:tracePt t="2224" x="1300163" y="1698625"/>
          <p14:tracePt t="2249" x="1292225" y="1690688"/>
          <p14:tracePt t="2305" x="1292225" y="1682750"/>
          <p14:tracePt t="2313" x="1292225" y="1674813"/>
          <p14:tracePt t="2361" x="1300163" y="1674813"/>
          <p14:tracePt t="2369" x="1300163" y="1666875"/>
          <p14:tracePt t="2376" x="1308100" y="1666875"/>
          <p14:tracePt t="2424" x="1316038" y="1666875"/>
          <p14:tracePt t="2457" x="1323975" y="1666875"/>
          <p14:tracePt t="2464" x="1323975" y="1658938"/>
          <p14:tracePt t="2497" x="1331913" y="1658938"/>
          <p14:tracePt t="2513" x="1339850" y="1658938"/>
          <p14:tracePt t="2537" x="1339850" y="1651000"/>
          <p14:tracePt t="2545" x="1347788" y="1651000"/>
          <p14:tracePt t="2560" x="1347788" y="1643063"/>
          <p14:tracePt t="2568" x="1355725" y="1643063"/>
          <p14:tracePt t="2585" x="1363663" y="1643063"/>
          <p14:tracePt t="2592" x="1371600" y="1643063"/>
          <p14:tracePt t="2608" x="1371600" y="1635125"/>
          <p14:tracePt t="2616" x="1379538" y="1635125"/>
          <p14:tracePt t="2633" x="1387475" y="1635125"/>
          <p14:tracePt t="2657" x="1395413" y="1635125"/>
          <p14:tracePt t="2665" x="1403350" y="1635125"/>
          <p14:tracePt t="2672" x="1403350" y="1627188"/>
          <p14:tracePt t="2697" x="1411288" y="1627188"/>
          <p14:tracePt t="2721" x="1419225" y="1627188"/>
          <p14:tracePt t="2737" x="1435100" y="1627188"/>
          <p14:tracePt t="2753" x="1443038" y="1627188"/>
          <p14:tracePt t="2769" x="1450975" y="1627188"/>
          <p14:tracePt t="2777" x="1458913" y="1627188"/>
          <p14:tracePt t="2801" x="1466850" y="1627188"/>
          <p14:tracePt t="2825" x="1474788" y="1627188"/>
          <p14:tracePt t="2832" x="1474788" y="1619250"/>
          <p14:tracePt t="2840" x="1482725" y="1619250"/>
          <p14:tracePt t="2856" x="1490663" y="1619250"/>
          <p14:tracePt t="2889" x="1498600" y="1611313"/>
          <p14:tracePt t="2905" x="1506538" y="1611313"/>
          <p14:tracePt t="2921" x="1514475" y="1611313"/>
          <p14:tracePt t="2929" x="1522413" y="1611313"/>
          <p14:tracePt t="3033" x="1530350" y="1611313"/>
          <p14:tracePt t="3089" x="1538288" y="1611313"/>
          <p14:tracePt t="3113" x="1546225" y="1611313"/>
          <p14:tracePt t="3121" x="1554163" y="1611313"/>
          <p14:tracePt t="3137" x="1562100" y="1611313"/>
          <p14:tracePt t="3145" x="1562100" y="1603375"/>
          <p14:tracePt t="3153" x="1570038" y="1603375"/>
          <p14:tracePt t="3169" x="1577975" y="1603375"/>
          <p14:tracePt t="3177" x="1585913" y="1603375"/>
          <p14:tracePt t="3201" x="1593850" y="1603375"/>
          <p14:tracePt t="3241" x="1601788" y="1603375"/>
          <p14:tracePt t="3297" x="1609725" y="1603375"/>
          <p14:tracePt t="3313" x="1617663" y="1603375"/>
          <p14:tracePt t="3361" x="1625600" y="1603375"/>
          <p14:tracePt t="3376" x="1625600" y="1595438"/>
          <p14:tracePt t="3393" x="1633538" y="1595438"/>
          <p14:tracePt t="3425" x="1641475" y="1595438"/>
          <p14:tracePt t="3434" x="1651000" y="1595438"/>
          <p14:tracePt t="3457" x="1658938" y="1595438"/>
          <p14:tracePt t="3489" x="1666875" y="1595438"/>
          <p14:tracePt t="3521" x="1674813" y="1595438"/>
          <p14:tracePt t="3553" x="1682750" y="1595438"/>
          <p14:tracePt t="3560" x="1690688" y="1595438"/>
          <p14:tracePt t="3577" x="1698625" y="1595438"/>
          <p14:tracePt t="3593" x="1706563" y="1595438"/>
          <p14:tracePt t="3600" x="1714500" y="1595438"/>
          <p14:tracePt t="3608" x="1722438" y="1595438"/>
          <p14:tracePt t="3617" x="1730375" y="1595438"/>
          <p14:tracePt t="3624" x="1738313" y="1595438"/>
          <p14:tracePt t="3633" x="1746250" y="1595438"/>
          <p14:tracePt t="3641" x="1754188" y="1587500"/>
          <p14:tracePt t="3649" x="1762125" y="1587500"/>
          <p14:tracePt t="3665" x="1778000" y="1587500"/>
          <p14:tracePt t="3681" x="1785938" y="1587500"/>
          <p14:tracePt t="3697" x="1793875" y="1587500"/>
          <p14:tracePt t="3713" x="1801813" y="1587500"/>
          <p14:tracePt t="3721" x="1809750" y="1587500"/>
          <p14:tracePt t="3737" x="1825625" y="1587500"/>
          <p14:tracePt t="3753" x="1833563" y="1579563"/>
          <p14:tracePt t="3760" x="1841500" y="1579563"/>
          <p14:tracePt t="3776" x="1857375" y="1579563"/>
          <p14:tracePt t="3792" x="1865313" y="1579563"/>
          <p14:tracePt t="3800" x="1873250" y="1579563"/>
          <p14:tracePt t="3808" x="1881188" y="1579563"/>
          <p14:tracePt t="3816" x="1889125" y="1579563"/>
          <p14:tracePt t="3833" x="1897063" y="1579563"/>
          <p14:tracePt t="3849" x="1905000" y="1579563"/>
          <p14:tracePt t="3856" x="1912938" y="1579563"/>
          <p14:tracePt t="3880" x="1920875" y="1579563"/>
          <p14:tracePt t="3889" x="1928813" y="1579563"/>
          <p14:tracePt t="3913" x="1936750" y="1579563"/>
          <p14:tracePt t="3920" x="1944688" y="1579563"/>
          <p14:tracePt t="3928" x="1952625" y="1579563"/>
          <p14:tracePt t="3945" x="1960563" y="1579563"/>
          <p14:tracePt t="3952" x="1976438" y="1579563"/>
          <p14:tracePt t="3960" x="1984375" y="1579563"/>
          <p14:tracePt t="3968" x="1992313" y="1579563"/>
          <p14:tracePt t="3976" x="2008188" y="1571625"/>
          <p14:tracePt t="3992" x="2025650" y="1571625"/>
          <p14:tracePt t="4000" x="2033588" y="1571625"/>
          <p14:tracePt t="4008" x="2041525" y="1571625"/>
          <p14:tracePt t="4016" x="2049463" y="1571625"/>
          <p14:tracePt t="4024" x="2057400" y="1571625"/>
          <p14:tracePt t="4033" x="2073275" y="1571625"/>
          <p14:tracePt t="4040" x="2081213" y="1571625"/>
          <p14:tracePt t="4056" x="2089150" y="1571625"/>
          <p14:tracePt t="4065" x="2097088" y="1571625"/>
          <p14:tracePt t="4080" x="2105025" y="1571625"/>
          <p14:tracePt t="4105" x="2112963" y="1571625"/>
          <p14:tracePt t="4129" x="2120900" y="1571625"/>
          <p14:tracePt t="4136" x="2128838" y="1571625"/>
          <p14:tracePt t="4145" x="2136775" y="1571625"/>
          <p14:tracePt t="4152" x="2144713" y="1571625"/>
          <p14:tracePt t="4161" x="2152650" y="1571625"/>
          <p14:tracePt t="4168" x="2160588" y="1571625"/>
          <p14:tracePt t="4177" x="2176463" y="1571625"/>
          <p14:tracePt t="4184" x="2184400" y="1571625"/>
          <p14:tracePt t="4192" x="2192338" y="1571625"/>
          <p14:tracePt t="4200" x="2208213" y="1571625"/>
          <p14:tracePt t="4217" x="2224088" y="1571625"/>
          <p14:tracePt t="4233" x="2232025" y="1571625"/>
          <p14:tracePt t="4248" x="2239963" y="1571625"/>
          <p14:tracePt t="4265" x="2247900" y="1571625"/>
          <p14:tracePt t="4272" x="2255838" y="1571625"/>
          <p14:tracePt t="4280" x="2263775" y="1571625"/>
          <p14:tracePt t="4296" x="2271713" y="1571625"/>
          <p14:tracePt t="4305" x="2279650" y="1571625"/>
          <p14:tracePt t="4377" x="2287588" y="1571625"/>
          <p14:tracePt t="4521" x="2295525" y="1571625"/>
          <p14:tracePt t="4648" x="2303463" y="1571625"/>
          <p14:tracePt t="4656" x="2311400" y="1571625"/>
          <p14:tracePt t="4664" x="2327275" y="1571625"/>
          <p14:tracePt t="4672" x="2351088" y="1571625"/>
          <p14:tracePt t="4681" x="2374900" y="1571625"/>
          <p14:tracePt t="4688" x="2400300" y="1571625"/>
          <p14:tracePt t="4696" x="2432050" y="1571625"/>
          <p14:tracePt t="4706" x="2463800" y="1571625"/>
          <p14:tracePt t="4712" x="2495550" y="1571625"/>
          <p14:tracePt t="4721" x="2527300" y="1571625"/>
          <p14:tracePt t="4729" x="2559050" y="1571625"/>
          <p14:tracePt t="4736" x="2590800" y="1571625"/>
          <p14:tracePt t="4745" x="2638425" y="1571625"/>
          <p14:tracePt t="4752" x="2662238" y="1571625"/>
          <p14:tracePt t="4761" x="2686050" y="1579563"/>
          <p14:tracePt t="4768" x="2701925" y="1579563"/>
          <p14:tracePt t="4777" x="2725738" y="1579563"/>
          <p14:tracePt t="4785" x="2741613" y="1587500"/>
          <p14:tracePt t="4792" x="2759075" y="1587500"/>
          <p14:tracePt t="4800" x="2767013" y="1595438"/>
          <p14:tracePt t="4808" x="2774950" y="1595438"/>
          <p14:tracePt t="4816" x="2782888" y="1595438"/>
          <p14:tracePt t="4832" x="2790825" y="1595438"/>
          <p14:tracePt t="4848" x="2790825" y="1603375"/>
          <p14:tracePt t="4856" x="2798763" y="1603375"/>
          <p14:tracePt t="4881" x="2806700" y="1603375"/>
          <p14:tracePt t="4913" x="2814638" y="1603375"/>
          <p14:tracePt t="4929" x="2822575" y="1603375"/>
          <p14:tracePt t="4944" x="2830513" y="1603375"/>
          <p14:tracePt t="4952" x="2838450" y="1603375"/>
          <p14:tracePt t="4968" x="2846388" y="1603375"/>
          <p14:tracePt t="4976" x="2854325" y="1603375"/>
          <p14:tracePt t="4992" x="2862263" y="1603375"/>
          <p14:tracePt t="5025" x="2870200" y="1603375"/>
          <p14:tracePt t="5281" x="2870200" y="1595438"/>
          <p14:tracePt t="5288" x="2878138" y="1595438"/>
          <p14:tracePt t="5305" x="2886075" y="1595438"/>
          <p14:tracePt t="5320" x="2894013" y="1587500"/>
          <p14:tracePt t="5329" x="2901950" y="1587500"/>
          <p14:tracePt t="5344" x="2909888" y="1587500"/>
          <p14:tracePt t="5552" x="2917825" y="1587500"/>
          <p14:tracePt t="5624" x="2925763" y="1587500"/>
          <p14:tracePt t="5641" x="2933700" y="1587500"/>
          <p14:tracePt t="5648" x="2941638" y="1587500"/>
          <p14:tracePt t="5657" x="2957513" y="1587500"/>
          <p14:tracePt t="5672" x="2973388" y="1587500"/>
          <p14:tracePt t="5680" x="2989263" y="1587500"/>
          <p14:tracePt t="5697" x="3005138" y="1587500"/>
          <p14:tracePt t="5705" x="3013075" y="1587500"/>
          <p14:tracePt t="5720" x="3021013" y="1587500"/>
          <p14:tracePt t="5728" x="3021013" y="1579563"/>
          <p14:tracePt t="5857" x="3021013" y="1571625"/>
          <p14:tracePt t="5953" x="3005138" y="1571625"/>
          <p14:tracePt t="6169" x="3013075" y="1571625"/>
          <p14:tracePt t="6481" x="3013075" y="1579563"/>
          <p14:tracePt t="6505" x="3013075" y="1587500"/>
          <p14:tracePt t="6561" x="3013075" y="1595438"/>
          <p14:tracePt t="6824" x="3021013" y="1611313"/>
          <p14:tracePt t="6832" x="3021013" y="1619250"/>
          <p14:tracePt t="6840" x="3021013" y="1627188"/>
          <p14:tracePt t="6849" x="3028950" y="1635125"/>
          <p14:tracePt t="6856" x="3036888" y="1643063"/>
          <p14:tracePt t="6864" x="3052763" y="1643063"/>
          <p14:tracePt t="6872" x="3060700" y="1651000"/>
          <p14:tracePt t="6890" x="3068638" y="1658938"/>
          <p14:tracePt t="6896" x="3076575" y="1658938"/>
          <p14:tracePt t="6937" x="3076575" y="1666875"/>
          <p14:tracePt t="6945" x="3076575" y="1674813"/>
          <p14:tracePt t="6953" x="3076575" y="1690688"/>
          <p14:tracePt t="6960" x="3076575" y="1706563"/>
          <p14:tracePt t="6969" x="3060700" y="1722438"/>
          <p14:tracePt t="6977" x="3060700" y="1746250"/>
          <p14:tracePt t="6984" x="3052763" y="1754188"/>
          <p14:tracePt t="6993" x="3044825" y="1770063"/>
          <p14:tracePt t="7000" x="3036888" y="1778000"/>
          <p14:tracePt t="7008" x="3028950" y="1793875"/>
          <p14:tracePt t="7033" x="3021013" y="1801813"/>
          <p14:tracePt t="7056" x="3013075" y="1809750"/>
          <p14:tracePt t="7064" x="3005138" y="1809750"/>
          <p14:tracePt t="7072" x="2997200" y="1809750"/>
          <p14:tracePt t="7080" x="2989263" y="1809750"/>
          <p14:tracePt t="7088" x="2981325" y="1817688"/>
          <p14:tracePt t="7096" x="2965450" y="1825625"/>
          <p14:tracePt t="7105" x="2949575" y="1825625"/>
          <p14:tracePt t="7112" x="2941638" y="1833563"/>
          <p14:tracePt t="7121" x="2925763" y="1841500"/>
          <p14:tracePt t="7128" x="2917825" y="1841500"/>
          <p14:tracePt t="7137" x="2909888" y="1841500"/>
          <p14:tracePt t="7144" x="2901950" y="1849438"/>
          <p14:tracePt t="7169" x="2894013" y="1849438"/>
          <p14:tracePt t="7176" x="2894013" y="1857375"/>
          <p14:tracePt t="7184" x="2886075" y="1865313"/>
          <p14:tracePt t="7200" x="2878138" y="1881188"/>
          <p14:tracePt t="7216" x="2870200" y="1881188"/>
          <p14:tracePt t="7233" x="2862263" y="1890713"/>
          <p14:tracePt t="7257" x="2854325" y="1890713"/>
          <p14:tracePt t="7281" x="2846388" y="1890713"/>
          <p14:tracePt t="8336" x="2846388" y="1898650"/>
          <p14:tracePt t="8352" x="2854325" y="1898650"/>
          <p14:tracePt t="8433" x="2862263" y="1898650"/>
          <p14:tracePt t="8440" x="2870200" y="1898650"/>
          <p14:tracePt t="8449" x="2886075" y="1898650"/>
          <p14:tracePt t="8456" x="2894013" y="1898650"/>
          <p14:tracePt t="8464" x="2901950" y="1898650"/>
          <p14:tracePt t="8472" x="2909888" y="1906588"/>
          <p14:tracePt t="8481" x="2933700" y="1906588"/>
          <p14:tracePt t="8489" x="2941638" y="1906588"/>
          <p14:tracePt t="8496" x="2965450" y="1906588"/>
          <p14:tracePt t="8505" x="2981325" y="1914525"/>
          <p14:tracePt t="8512" x="2997200" y="1914525"/>
          <p14:tracePt t="8520" x="3021013" y="1914525"/>
          <p14:tracePt t="8528" x="3036888" y="1914525"/>
          <p14:tracePt t="8536" x="3052763" y="1922463"/>
          <p14:tracePt t="8545" x="3068638" y="1922463"/>
          <p14:tracePt t="8553" x="3076575" y="1930400"/>
          <p14:tracePt t="8560" x="3092450" y="1930400"/>
          <p14:tracePt t="8569" x="3109913" y="1930400"/>
          <p14:tracePt t="8576" x="3117850" y="1930400"/>
          <p14:tracePt t="8585" x="3125788" y="1938338"/>
          <p14:tracePt t="8601" x="3133725" y="1938338"/>
          <p14:tracePt t="8616" x="3141663" y="1946275"/>
          <p14:tracePt t="8656" x="3149600" y="1946275"/>
          <p14:tracePt t="8672" x="3157538" y="1946275"/>
          <p14:tracePt t="8680" x="3157538" y="1954213"/>
          <p14:tracePt t="8713" x="3157538" y="1962150"/>
          <p14:tracePt t="8737" x="3165475" y="1962150"/>
          <p14:tracePt t="8744" x="3165475" y="1970088"/>
          <p14:tracePt t="8752" x="3173413" y="1970088"/>
          <p14:tracePt t="8760" x="3173413" y="1978025"/>
          <p14:tracePt t="8785" x="3181350" y="1978025"/>
          <p14:tracePt t="9185" x="3189288" y="1978025"/>
          <p14:tracePt t="11201" x="3197225" y="1978025"/>
          <p14:tracePt t="11217" x="3205163" y="1978025"/>
          <p14:tracePt t="11240" x="3213100" y="1978025"/>
          <p14:tracePt t="11489" x="3213100" y="1985963"/>
          <p14:tracePt t="11496" x="3205163" y="1993900"/>
          <p14:tracePt t="11505" x="3189288" y="2009775"/>
          <p14:tracePt t="11512" x="3173413" y="2025650"/>
          <p14:tracePt t="11520" x="3141663" y="2041525"/>
          <p14:tracePt t="11529" x="3125788" y="2057400"/>
          <p14:tracePt t="11536" x="3109913" y="2065338"/>
          <p14:tracePt t="11545" x="3084513" y="2097088"/>
          <p14:tracePt t="11552" x="3044825" y="2120900"/>
          <p14:tracePt t="11561" x="3013075" y="2144713"/>
          <p14:tracePt t="11568" x="2981325" y="2168525"/>
          <p14:tracePt t="11576" x="2933700" y="2192338"/>
          <p14:tracePt t="11584" x="2894013" y="2224088"/>
          <p14:tracePt t="11592" x="2854325" y="2249488"/>
          <p14:tracePt t="11600" x="2806700" y="2265363"/>
          <p14:tracePt t="11608" x="2751138" y="2289175"/>
          <p14:tracePt t="11616" x="2693988" y="2312988"/>
          <p14:tracePt t="11625" x="2646363" y="2328863"/>
          <p14:tracePt t="11633" x="2606675" y="2336800"/>
          <p14:tracePt t="11640" x="2566988" y="2352675"/>
          <p14:tracePt t="11648" x="2535238" y="2360613"/>
          <p14:tracePt t="11656" x="2495550" y="2368550"/>
          <p14:tracePt t="11664" x="2463800" y="2384425"/>
          <p14:tracePt t="11672" x="2439988" y="2384425"/>
          <p14:tracePt t="11680" x="2416175" y="2392363"/>
          <p14:tracePt t="11688" x="2400300" y="2392363"/>
          <p14:tracePt t="11697" x="2384425" y="2392363"/>
          <p14:tracePt t="11705" x="2366963" y="2392363"/>
          <p14:tracePt t="11712" x="2359025" y="2400300"/>
          <p14:tracePt t="11720" x="2351088" y="2400300"/>
          <p14:tracePt t="11841" x="2343150" y="2400300"/>
          <p14:tracePt t="12161" x="2351088" y="2400300"/>
          <p14:tracePt t="12176" x="2359025" y="2400300"/>
          <p14:tracePt t="12184" x="2366963" y="2400300"/>
          <p14:tracePt t="12200" x="2374900" y="2400300"/>
          <p14:tracePt t="12208" x="2384425" y="2392363"/>
          <p14:tracePt t="12216" x="2392363" y="2392363"/>
          <p14:tracePt t="12224" x="2400300" y="2392363"/>
          <p14:tracePt t="12232" x="2408238" y="2392363"/>
          <p14:tracePt t="12240" x="2416175" y="2392363"/>
          <p14:tracePt t="12248" x="2424113" y="2392363"/>
          <p14:tracePt t="12256" x="2432050" y="2392363"/>
          <p14:tracePt t="12264" x="2439988" y="2392363"/>
          <p14:tracePt t="12272" x="2447925" y="2392363"/>
          <p14:tracePt t="12280" x="2455863" y="2392363"/>
          <p14:tracePt t="12288" x="2471738" y="2392363"/>
          <p14:tracePt t="12296" x="2479675" y="2392363"/>
          <p14:tracePt t="12305" x="2487613" y="2392363"/>
          <p14:tracePt t="12312" x="2503488" y="2392363"/>
          <p14:tracePt t="12321" x="2527300" y="2392363"/>
          <p14:tracePt t="12328" x="2543175" y="2392363"/>
          <p14:tracePt t="12336" x="2566988" y="2392363"/>
          <p14:tracePt t="12345" x="2598738" y="2392363"/>
          <p14:tracePt t="12353" x="2646363" y="2392363"/>
          <p14:tracePt t="12360" x="2686050" y="2392363"/>
          <p14:tracePt t="12368" x="2733675" y="2392363"/>
          <p14:tracePt t="12376" x="2767013" y="2392363"/>
          <p14:tracePt t="12384" x="2798763" y="2392363"/>
          <p14:tracePt t="12392" x="2838450" y="2392363"/>
          <p14:tracePt t="12400" x="2878138" y="2392363"/>
          <p14:tracePt t="12408" x="2909888" y="2392363"/>
          <p14:tracePt t="12416" x="2941638" y="2392363"/>
          <p14:tracePt t="12424" x="2973388" y="2400300"/>
          <p14:tracePt t="12432" x="3013075" y="2408238"/>
          <p14:tracePt t="12440" x="3036888" y="2416175"/>
          <p14:tracePt t="12448" x="3068638" y="2424113"/>
          <p14:tracePt t="12456" x="3092450" y="2424113"/>
          <p14:tracePt t="12464" x="3125788" y="2432050"/>
          <p14:tracePt t="12472" x="3141663" y="2432050"/>
          <p14:tracePt t="12480" x="3165475" y="2432050"/>
          <p14:tracePt t="12488" x="3181350" y="2432050"/>
          <p14:tracePt t="12496" x="3189288" y="2432050"/>
          <p14:tracePt t="12505" x="3197225" y="2432050"/>
          <p14:tracePt t="12512" x="3213100" y="2432050"/>
          <p14:tracePt t="12520" x="3221038" y="2432050"/>
          <p14:tracePt t="12537" x="3236913" y="2432050"/>
          <p14:tracePt t="12552" x="3244850" y="2432050"/>
          <p14:tracePt t="12560" x="3252788" y="2432050"/>
          <p14:tracePt t="12568" x="3260725" y="2432050"/>
          <p14:tracePt t="12576" x="3268663" y="2432050"/>
          <p14:tracePt t="12592" x="3284538" y="2432050"/>
          <p14:tracePt t="12608" x="3292475" y="2432050"/>
          <p14:tracePt t="12641" x="3300413" y="2432050"/>
          <p14:tracePt t="12656" x="3308350" y="2432050"/>
          <p14:tracePt t="12664" x="3316288" y="2432050"/>
          <p14:tracePt t="12680" x="3324225" y="2432050"/>
          <p14:tracePt t="12688" x="3324225" y="2439988"/>
          <p14:tracePt t="12697" x="3340100" y="2439988"/>
          <p14:tracePt t="12705" x="3348038" y="2439988"/>
          <p14:tracePt t="12713" x="3363913" y="2439988"/>
          <p14:tracePt t="12720" x="3379788" y="2439988"/>
          <p14:tracePt t="12728" x="3395663" y="2439988"/>
          <p14:tracePt t="12736" x="3411538" y="2439988"/>
          <p14:tracePt t="12744" x="3419475" y="2439988"/>
          <p14:tracePt t="12752" x="3451225" y="2447925"/>
          <p14:tracePt t="12760" x="3467100" y="2447925"/>
          <p14:tracePt t="12769" x="3484563" y="2447925"/>
          <p14:tracePt t="12776" x="3500438" y="2447925"/>
          <p14:tracePt t="12784" x="3524250" y="2447925"/>
          <p14:tracePt t="12792" x="3540125" y="2447925"/>
          <p14:tracePt t="12800" x="3556000" y="2447925"/>
          <p14:tracePt t="12808" x="3579813" y="2447925"/>
          <p14:tracePt t="12816" x="3595688" y="2447925"/>
          <p14:tracePt t="12824" x="3619500" y="2447925"/>
          <p14:tracePt t="12832" x="3635375" y="2447925"/>
          <p14:tracePt t="12840" x="3651250" y="2447925"/>
          <p14:tracePt t="12848" x="3667125" y="2447925"/>
          <p14:tracePt t="12856" x="3675063" y="2447925"/>
          <p14:tracePt t="12864" x="3690938" y="2455863"/>
          <p14:tracePt t="12872" x="3698875" y="2455863"/>
          <p14:tracePt t="12889" x="3706813" y="2455863"/>
          <p14:tracePt t="12896" x="3714750" y="2463800"/>
          <p14:tracePt t="12912" x="3722688" y="2463800"/>
          <p14:tracePt t="12937" x="3730625" y="2463800"/>
          <p14:tracePt t="12969" x="3738563" y="2463800"/>
          <p14:tracePt t="12984" x="3746500" y="2463800"/>
          <p14:tracePt t="13000" x="3762375" y="2463800"/>
          <p14:tracePt t="13008" x="3770313" y="2463800"/>
          <p14:tracePt t="13016" x="3778250" y="2463800"/>
          <p14:tracePt t="13024" x="3786188" y="2463800"/>
          <p14:tracePt t="13032" x="3810000" y="2463800"/>
          <p14:tracePt t="13040" x="3817938" y="2463800"/>
          <p14:tracePt t="13048" x="3833813" y="2463800"/>
          <p14:tracePt t="13056" x="3851275" y="2471738"/>
          <p14:tracePt t="13064" x="3867150" y="2479675"/>
          <p14:tracePt t="13072" x="3883025" y="2479675"/>
          <p14:tracePt t="13080" x="3914775" y="2487613"/>
          <p14:tracePt t="13088" x="3922713" y="2487613"/>
          <p14:tracePt t="13097" x="3954463" y="2487613"/>
          <p14:tracePt t="13105" x="3970338" y="2495550"/>
          <p14:tracePt t="13112" x="3994150" y="2503488"/>
          <p14:tracePt t="13121" x="4010025" y="2511425"/>
          <p14:tracePt t="13129" x="4033838" y="2511425"/>
          <p14:tracePt t="13137" x="4049713" y="2511425"/>
          <p14:tracePt t="13144" x="4073525" y="2511425"/>
          <p14:tracePt t="13152" x="4089400" y="2511425"/>
          <p14:tracePt t="13160" x="4097338" y="2519363"/>
          <p14:tracePt t="13168" x="4113213" y="2519363"/>
          <p14:tracePt t="13176" x="4121150" y="2519363"/>
          <p14:tracePt t="13184" x="4129088" y="2519363"/>
          <p14:tracePt t="13192" x="4137025" y="2519363"/>
          <p14:tracePt t="13200" x="4144963" y="2519363"/>
          <p14:tracePt t="13216" x="4152900" y="2519363"/>
          <p14:tracePt t="13224" x="4160838" y="2519363"/>
          <p14:tracePt t="13241" x="4168775" y="2519363"/>
          <p14:tracePt t="13248" x="4168775" y="2527300"/>
          <p14:tracePt t="13265" x="4176713" y="2527300"/>
          <p14:tracePt t="13273" x="4192588" y="2527300"/>
          <p14:tracePt t="13288" x="4200525" y="2527300"/>
          <p14:tracePt t="13296" x="4210050" y="2527300"/>
          <p14:tracePt t="13305" x="4225925" y="2527300"/>
          <p14:tracePt t="13321" x="4233863" y="2527300"/>
          <p14:tracePt t="13329" x="4249738" y="2527300"/>
          <p14:tracePt t="13344" x="4265613" y="2527300"/>
          <p14:tracePt t="13352" x="4273550" y="2535238"/>
          <p14:tracePt t="13360" x="4281488" y="2535238"/>
          <p14:tracePt t="13368" x="4289425" y="2535238"/>
          <p14:tracePt t="13377" x="4305300" y="2535238"/>
          <p14:tracePt t="13384" x="4313238" y="2535238"/>
          <p14:tracePt t="13392" x="4321175" y="2535238"/>
          <p14:tracePt t="13400" x="4337050" y="2535238"/>
          <p14:tracePt t="13408" x="4344988" y="2535238"/>
          <p14:tracePt t="13416" x="4352925" y="2535238"/>
          <p14:tracePt t="13424" x="4360863" y="2535238"/>
          <p14:tracePt t="13432" x="4376738" y="2535238"/>
          <p14:tracePt t="13440" x="4384675" y="2535238"/>
          <p14:tracePt t="13448" x="4392613" y="2535238"/>
          <p14:tracePt t="13456" x="4400550" y="2535238"/>
          <p14:tracePt t="13464" x="4408488" y="2535238"/>
          <p14:tracePt t="13472" x="4416425" y="2535238"/>
          <p14:tracePt t="13480" x="4432300" y="2535238"/>
          <p14:tracePt t="13488" x="4440238" y="2535238"/>
          <p14:tracePt t="13497" x="4448175" y="2535238"/>
          <p14:tracePt t="13504" x="4464050" y="2535238"/>
          <p14:tracePt t="13512" x="4479925" y="2535238"/>
          <p14:tracePt t="13520" x="4487863" y="2535238"/>
          <p14:tracePt t="13528" x="4495800" y="2535238"/>
          <p14:tracePt t="13536" x="4503738" y="2535238"/>
          <p14:tracePt t="13544" x="4511675" y="2535238"/>
          <p14:tracePt t="13552" x="4519613" y="2535238"/>
          <p14:tracePt t="13560" x="4527550" y="2543175"/>
          <p14:tracePt t="13577" x="4543425" y="2543175"/>
          <p14:tracePt t="13592" x="4551363" y="2543175"/>
          <p14:tracePt t="13600" x="4559300" y="2543175"/>
          <p14:tracePt t="13617" x="4567238" y="2543175"/>
          <p14:tracePt t="13624" x="4576763" y="2551113"/>
          <p14:tracePt t="13632" x="4584700" y="2551113"/>
          <p14:tracePt t="13649" x="4592638" y="2551113"/>
          <p14:tracePt t="13656" x="4600575" y="2551113"/>
          <p14:tracePt t="13672" x="4616450" y="2559050"/>
          <p14:tracePt t="13697" x="4624388" y="2559050"/>
          <p14:tracePt t="13712" x="4632325" y="2559050"/>
          <p14:tracePt t="13728" x="4640263" y="2559050"/>
          <p14:tracePt t="13737" x="4648200" y="2559050"/>
          <p14:tracePt t="13752" x="4656138" y="2559050"/>
          <p14:tracePt t="13761" x="4664075" y="2559050"/>
          <p14:tracePt t="13776" x="4672013" y="2559050"/>
          <p14:tracePt t="13784" x="4679950" y="2559050"/>
          <p14:tracePt t="13792" x="4687888" y="2559050"/>
          <p14:tracePt t="13800" x="4695825" y="2559050"/>
          <p14:tracePt t="13808" x="4703763" y="2559050"/>
          <p14:tracePt t="13816" x="4711700" y="2559050"/>
          <p14:tracePt t="13824" x="4719638" y="2559050"/>
          <p14:tracePt t="13832" x="4727575" y="2559050"/>
          <p14:tracePt t="13840" x="4735513" y="2559050"/>
          <p14:tracePt t="13848" x="4743450" y="2559050"/>
          <p14:tracePt t="13856" x="4751388" y="2559050"/>
          <p14:tracePt t="13864" x="4759325" y="2559050"/>
          <p14:tracePt t="13872" x="4767263" y="2559050"/>
          <p14:tracePt t="13880" x="4783138" y="2559050"/>
          <p14:tracePt t="13888" x="4799013" y="2559050"/>
          <p14:tracePt t="13906" x="4830763" y="2559050"/>
          <p14:tracePt t="13912" x="4854575" y="2559050"/>
          <p14:tracePt t="13920" x="4878388" y="2559050"/>
          <p14:tracePt t="13929" x="4894263" y="2559050"/>
          <p14:tracePt t="13937" x="4918075" y="2559050"/>
          <p14:tracePt t="13945" x="4943475" y="2559050"/>
          <p14:tracePt t="13952" x="4959350" y="2559050"/>
          <p14:tracePt t="13960" x="4983163" y="2559050"/>
          <p14:tracePt t="13968" x="4999038" y="2559050"/>
          <p14:tracePt t="13976" x="5022850" y="2559050"/>
          <p14:tracePt t="13984" x="5038725" y="2559050"/>
          <p14:tracePt t="13992" x="5054600" y="2559050"/>
          <p14:tracePt t="14000" x="5062538" y="2559050"/>
          <p14:tracePt t="14008" x="5078413" y="2559050"/>
          <p14:tracePt t="14016" x="5094288" y="2566988"/>
          <p14:tracePt t="14024" x="5110163" y="2566988"/>
          <p14:tracePt t="14032" x="5118100" y="2566988"/>
          <p14:tracePt t="14040" x="5126038" y="2566988"/>
          <p14:tracePt t="14048" x="5141913" y="2566988"/>
          <p14:tracePt t="14056" x="5165725" y="2566988"/>
          <p14:tracePt t="14064" x="5173663" y="2566988"/>
          <p14:tracePt t="14072" x="5181600" y="2576513"/>
          <p14:tracePt t="14080" x="5197475" y="2576513"/>
          <p14:tracePt t="14088" x="5213350" y="2576513"/>
          <p14:tracePt t="14096" x="5221288" y="2576513"/>
          <p14:tracePt t="14105" x="5237163" y="2576513"/>
          <p14:tracePt t="14112" x="5253038" y="2576513"/>
          <p14:tracePt t="14121" x="5268913" y="2576513"/>
          <p14:tracePt t="14129" x="5284788" y="2576513"/>
          <p14:tracePt t="14137" x="5310188" y="2576513"/>
          <p14:tracePt t="14144" x="5326063" y="2576513"/>
          <p14:tracePt t="14152" x="5341938" y="2576513"/>
          <p14:tracePt t="14160" x="5365750" y="2576513"/>
          <p14:tracePt t="14168" x="5381625" y="2576513"/>
          <p14:tracePt t="14176" x="5405438" y="2576513"/>
          <p14:tracePt t="14184" x="5421313" y="2576513"/>
          <p14:tracePt t="14192" x="5437188" y="2576513"/>
          <p14:tracePt t="14200" x="5461000" y="2576513"/>
          <p14:tracePt t="14209" x="5484813" y="2576513"/>
          <p14:tracePt t="14217" x="5500688" y="2576513"/>
          <p14:tracePt t="14224" x="5508625" y="2576513"/>
          <p14:tracePt t="14232" x="5516563" y="2576513"/>
          <p14:tracePt t="14240" x="5524500" y="2576513"/>
          <p14:tracePt t="14248" x="5540375" y="2576513"/>
          <p14:tracePt t="14266" x="5556250" y="2576513"/>
          <p14:tracePt t="14280" x="5564188" y="2576513"/>
          <p14:tracePt t="14296" x="5572125" y="2576513"/>
          <p14:tracePt t="14321" x="5580063" y="2576513"/>
          <p14:tracePt t="14329" x="5588000" y="2576513"/>
          <p14:tracePt t="14336" x="5595938" y="2576513"/>
          <p14:tracePt t="14344" x="5603875" y="2576513"/>
          <p14:tracePt t="14352" x="5611813" y="2576513"/>
          <p14:tracePt t="14360" x="5627688" y="2576513"/>
          <p14:tracePt t="14368" x="5635625" y="2584450"/>
          <p14:tracePt t="14376" x="5643563" y="2592388"/>
          <p14:tracePt t="14384" x="5659438" y="2592388"/>
          <p14:tracePt t="14392" x="5667375" y="2592388"/>
          <p14:tracePt t="14400" x="5676900" y="2600325"/>
          <p14:tracePt t="14408" x="5692775" y="2600325"/>
          <p14:tracePt t="14416" x="5708650" y="2600325"/>
          <p14:tracePt t="14425" x="5716588" y="2600325"/>
          <p14:tracePt t="14432" x="5724525" y="2600325"/>
          <p14:tracePt t="14440" x="5740400" y="2600325"/>
          <p14:tracePt t="14448" x="5756275" y="2600325"/>
          <p14:tracePt t="14456" x="5772150" y="2600325"/>
          <p14:tracePt t="14465" x="5788025" y="2600325"/>
          <p14:tracePt t="14472" x="5803900" y="2600325"/>
          <p14:tracePt t="14480" x="5819775" y="2600325"/>
          <p14:tracePt t="14488" x="5835650" y="2600325"/>
          <p14:tracePt t="14496" x="5851525" y="2600325"/>
          <p14:tracePt t="14504" x="5867400" y="2600325"/>
          <p14:tracePt t="14512" x="5883275" y="2600325"/>
          <p14:tracePt t="14521" x="5891213" y="2608263"/>
          <p14:tracePt t="14528" x="5907088" y="2608263"/>
          <p14:tracePt t="14537" x="5915025" y="2608263"/>
          <p14:tracePt t="14544" x="5922963" y="2608263"/>
          <p14:tracePt t="14552" x="5930900" y="2608263"/>
          <p14:tracePt t="14568" x="5938838" y="2608263"/>
          <p14:tracePt t="14681" x="5946775" y="2608263"/>
          <p14:tracePt t="14704" x="5954713" y="2608263"/>
          <p14:tracePt t="14761" x="5962650" y="2608263"/>
          <p14:tracePt t="14784" x="5970588" y="2608263"/>
          <p14:tracePt t="14800" x="5978525" y="2608263"/>
          <p14:tracePt t="14816" x="5986463" y="2608263"/>
          <p14:tracePt t="14840" x="5994400" y="2608263"/>
          <p14:tracePt t="18040" x="5978525" y="2608263"/>
          <p14:tracePt t="18048" x="5970588" y="2608263"/>
          <p14:tracePt t="18056" x="5962650" y="2608263"/>
          <p14:tracePt t="18064" x="5946775" y="2608263"/>
          <p14:tracePt t="18072" x="5930900" y="2608263"/>
          <p14:tracePt t="18080" x="5915025" y="2608263"/>
          <p14:tracePt t="18088" x="5907088" y="2608263"/>
          <p14:tracePt t="18096" x="5883275" y="2616200"/>
          <p14:tracePt t="18105" x="5859463" y="2624138"/>
          <p14:tracePt t="18112" x="5835650" y="2632075"/>
          <p14:tracePt t="18121" x="5795963" y="2640013"/>
          <p14:tracePt t="18128" x="5748338" y="2655888"/>
          <p14:tracePt t="18137" x="5692775" y="2671763"/>
          <p14:tracePt t="18144" x="5619750" y="2687638"/>
          <p14:tracePt t="18153" x="5548313" y="2711450"/>
          <p14:tracePt t="18160" x="5461000" y="2735263"/>
          <p14:tracePt t="18168" x="5357813" y="2743200"/>
          <p14:tracePt t="18176" x="5260975" y="2751138"/>
          <p14:tracePt t="18184" x="5126038" y="2767013"/>
          <p14:tracePt t="18192" x="5006975" y="2767013"/>
          <p14:tracePt t="18200" x="4894263" y="2774950"/>
          <p14:tracePt t="18208" x="4783138" y="2782888"/>
          <p14:tracePt t="18216" x="4679950" y="2782888"/>
          <p14:tracePt t="18224" x="4592638" y="2782888"/>
          <p14:tracePt t="18232" x="4519613" y="2782888"/>
          <p14:tracePt t="18240" x="4448175" y="2782888"/>
          <p14:tracePt t="18248" x="4368800" y="2790825"/>
          <p14:tracePt t="18256" x="4305300" y="2790825"/>
          <p14:tracePt t="18264" x="4249738" y="2790825"/>
          <p14:tracePt t="18272" x="4200525" y="2790825"/>
          <p14:tracePt t="18280" x="4152900" y="2798763"/>
          <p14:tracePt t="18288" x="4121150" y="2806700"/>
          <p14:tracePt t="18296" x="4073525" y="2814638"/>
          <p14:tracePt t="18305" x="4041775" y="2822575"/>
          <p14:tracePt t="18312" x="3994150" y="2830513"/>
          <p14:tracePt t="18322" x="3962400" y="2838450"/>
          <p14:tracePt t="18328" x="3922713" y="2854325"/>
          <p14:tracePt t="18336" x="3890963" y="2862263"/>
          <p14:tracePt t="18344" x="3843338" y="2870200"/>
          <p14:tracePt t="18352" x="3817938" y="2886075"/>
          <p14:tracePt t="18360" x="3778250" y="2901950"/>
          <p14:tracePt t="18368" x="3746500" y="2909888"/>
          <p14:tracePt t="18376" x="3722688" y="2919413"/>
          <p14:tracePt t="18384" x="3698875" y="2927350"/>
          <p14:tracePt t="18392" x="3667125" y="2927350"/>
          <p14:tracePt t="18400" x="3643313" y="2927350"/>
          <p14:tracePt t="18408" x="3619500" y="2927350"/>
          <p14:tracePt t="18416" x="3611563" y="2927350"/>
          <p14:tracePt t="18424" x="3603625" y="2927350"/>
          <p14:tracePt t="18432" x="3595688" y="2927350"/>
          <p14:tracePt t="18456" x="3595688" y="2919413"/>
          <p14:tracePt t="18464" x="3595688" y="2909888"/>
          <p14:tracePt t="18472" x="3595688" y="2901950"/>
          <p14:tracePt t="18480" x="3595688" y="2894013"/>
          <p14:tracePt t="18488" x="3595688" y="2878138"/>
          <p14:tracePt t="18496" x="3603625" y="2870200"/>
          <p14:tracePt t="18504" x="3611563" y="2862263"/>
          <p14:tracePt t="18512" x="3611563" y="2846388"/>
          <p14:tracePt t="18528" x="3619500" y="2838450"/>
          <p14:tracePt t="18536" x="3619500" y="2830513"/>
          <p14:tracePt t="18552" x="3627438" y="2822575"/>
          <p14:tracePt t="18592" x="3635375" y="2822575"/>
          <p14:tracePt t="18608" x="3643313" y="2822575"/>
          <p14:tracePt t="18625" x="3651250" y="2822575"/>
          <p14:tracePt t="18640" x="3659188" y="2822575"/>
          <p14:tracePt t="18648" x="3667125" y="2822575"/>
          <p14:tracePt t="18656" x="3675063" y="2822575"/>
          <p14:tracePt t="18672" x="3683000" y="2822575"/>
          <p14:tracePt t="18680" x="3690938" y="2822575"/>
          <p14:tracePt t="18688" x="3698875" y="2822575"/>
          <p14:tracePt t="18704" x="3706813" y="2822575"/>
          <p14:tracePt t="18712" x="3714750" y="2822575"/>
          <p14:tracePt t="18728" x="3730625" y="2822575"/>
          <p14:tracePt t="18745" x="3738563" y="2822575"/>
          <p14:tracePt t="18777" x="3746500" y="2822575"/>
          <p14:tracePt t="18833" x="3754438" y="2822575"/>
          <p14:tracePt t="18856" x="3762375" y="2822575"/>
          <p14:tracePt t="18873" x="3770313" y="2822575"/>
          <p14:tracePt t="18880" x="3778250" y="2822575"/>
          <p14:tracePt t="18888" x="3786188" y="2822575"/>
          <p14:tracePt t="18896" x="3802063" y="2822575"/>
          <p14:tracePt t="18905" x="3810000" y="2822575"/>
          <p14:tracePt t="18921" x="3817938" y="2822575"/>
          <p14:tracePt t="18929" x="3825875" y="2822575"/>
          <p14:tracePt t="19024" x="3825875" y="2830513"/>
          <p14:tracePt t="19129" x="3833813" y="2830513"/>
          <p14:tracePt t="19152" x="3843338" y="2830513"/>
          <p14:tracePt t="19272" x="3843338" y="2838450"/>
          <p14:tracePt t="19392" x="3851275" y="2838450"/>
          <p14:tracePt t="20064" x="3851275" y="2846388"/>
          <p14:tracePt t="20072" x="3851275" y="2854325"/>
          <p14:tracePt t="20080" x="3851275" y="2862263"/>
          <p14:tracePt t="20088" x="3851275" y="2878138"/>
          <p14:tracePt t="20097" x="3843338" y="2886075"/>
          <p14:tracePt t="20104" x="3833813" y="2901950"/>
          <p14:tracePt t="20113" x="3833813" y="2919413"/>
          <p14:tracePt t="20121" x="3817938" y="2943225"/>
          <p14:tracePt t="20128" x="3810000" y="2982913"/>
          <p14:tracePt t="20136" x="3802063" y="3014663"/>
          <p14:tracePt t="20145" x="3778250" y="3062288"/>
          <p14:tracePt t="20152" x="3762375" y="3125788"/>
          <p14:tracePt t="20160" x="3746500" y="3181350"/>
          <p14:tracePt t="20168" x="3730625" y="3236913"/>
          <p14:tracePt t="20176" x="3722688" y="3286125"/>
          <p14:tracePt t="20184" x="3714750" y="3309938"/>
          <p14:tracePt t="20192" x="3706813" y="3333750"/>
          <p14:tracePt t="20200" x="3698875" y="3341688"/>
          <p14:tracePt t="20208" x="3683000" y="3349625"/>
          <p14:tracePt t="20216" x="3683000" y="3365500"/>
          <p14:tracePt t="20233" x="3667125" y="3365500"/>
          <p14:tracePt t="20240" x="3643313" y="3341688"/>
          <p14:tracePt t="20488" x="3651250" y="3365500"/>
          <p14:tracePt t="20496" x="3683000" y="3381375"/>
          <p14:tracePt t="20512" x="3683000" y="3389313"/>
          <p14:tracePt t="20521" x="3683000" y="3421063"/>
          <p14:tracePt t="20528" x="3683000" y="3444875"/>
          <p14:tracePt t="20537" x="3667125" y="3452813"/>
          <p14:tracePt t="20544" x="3667125" y="3460750"/>
          <p14:tracePt t="20552" x="3651250" y="3460750"/>
          <p14:tracePt t="20560" x="3643313" y="3460750"/>
          <p14:tracePt t="20568" x="3627438" y="3460750"/>
          <p14:tracePt t="20576" x="3595688" y="3460750"/>
          <p14:tracePt t="20584" x="3548063" y="3468688"/>
          <p14:tracePt t="20592" x="3492500" y="3492500"/>
          <p14:tracePt t="20600" x="3427413" y="3532188"/>
          <p14:tracePt t="20608" x="3348038" y="3587750"/>
          <p14:tracePt t="20616" x="3260725" y="3629025"/>
          <p14:tracePt t="20624" x="3181350" y="3692525"/>
          <p14:tracePt t="20632" x="3084513" y="3756025"/>
          <p14:tracePt t="20640" x="2989263" y="3795713"/>
          <p14:tracePt t="20648" x="2925763" y="3827463"/>
          <p14:tracePt t="20656" x="2878138" y="3851275"/>
          <p14:tracePt t="20665" x="2838450" y="3875088"/>
          <p14:tracePt t="20672" x="2790825" y="3922713"/>
          <p14:tracePt t="20680" x="2751138" y="3930650"/>
          <p14:tracePt t="20688" x="2725738" y="3956050"/>
          <p14:tracePt t="20696" x="2686050" y="3979863"/>
          <p14:tracePt t="20704" x="2662238" y="4003675"/>
          <p14:tracePt t="20712" x="2638425" y="4027488"/>
          <p14:tracePt t="20721" x="2606675" y="4059238"/>
          <p14:tracePt t="20728" x="2574925" y="4075113"/>
          <p14:tracePt t="20736" x="2527300" y="4106863"/>
          <p14:tracePt t="20744" x="2487613" y="4130675"/>
          <p14:tracePt t="20752" x="2463800" y="4154488"/>
          <p14:tracePt t="20760" x="2432050" y="4178300"/>
          <p14:tracePt t="20768" x="2384425" y="4210050"/>
          <p14:tracePt t="20776" x="2343150" y="4217988"/>
          <p14:tracePt t="20784" x="2311400" y="4249738"/>
          <p14:tracePt t="20792" x="2271713" y="4273550"/>
          <p14:tracePt t="20800" x="2247900" y="4281488"/>
          <p14:tracePt t="20808" x="2224088" y="4291013"/>
          <p14:tracePt t="20816" x="2184400" y="4306888"/>
          <p14:tracePt t="20824" x="2168525" y="4306888"/>
          <p14:tracePt t="20832" x="2160588" y="4314825"/>
          <p14:tracePt t="20840" x="2136775" y="4314825"/>
          <p14:tracePt t="20848" x="2128838" y="4314825"/>
          <p14:tracePt t="20856" x="2120900" y="4314825"/>
          <p14:tracePt t="20905" x="2120900" y="4306888"/>
          <p14:tracePt t="20912" x="2112963" y="4298950"/>
          <p14:tracePt t="20921" x="2105025" y="4291013"/>
          <p14:tracePt t="20929" x="2105025" y="4273550"/>
          <p14:tracePt t="20936" x="2097088" y="4265613"/>
          <p14:tracePt t="20944" x="2081213" y="4249738"/>
          <p14:tracePt t="20952" x="2065338" y="4233863"/>
          <p14:tracePt t="20968" x="2049463" y="4225925"/>
          <p14:tracePt t="20976" x="2033588" y="4217988"/>
          <p14:tracePt t="20984" x="2025650" y="4210050"/>
          <p14:tracePt t="20992" x="2008188" y="4202113"/>
          <p14:tracePt t="21000" x="2000250" y="4202113"/>
          <p14:tracePt t="21008" x="1992313" y="4194175"/>
          <p14:tracePt t="21016" x="1984375" y="4194175"/>
          <p14:tracePt t="21024" x="1984375" y="4186238"/>
          <p14:tracePt t="21032" x="1976438" y="4186238"/>
          <p14:tracePt t="21040" x="1976438" y="4178300"/>
          <p14:tracePt t="21048" x="1968500" y="4178300"/>
          <p14:tracePt t="21056" x="1968500" y="4170363"/>
          <p14:tracePt t="21072" x="1960563" y="4154488"/>
          <p14:tracePt t="21088" x="1944688" y="4138613"/>
          <p14:tracePt t="21096" x="1944688" y="4130675"/>
          <p14:tracePt t="21104" x="1928813" y="4122738"/>
          <p14:tracePt t="21121" x="1920875" y="4114800"/>
          <p14:tracePt t="21129" x="1912938" y="4106863"/>
          <p14:tracePt t="21137" x="1905000" y="4098925"/>
          <p14:tracePt t="21152" x="1897063" y="4098925"/>
          <p14:tracePt t="21160" x="1897063" y="4090988"/>
          <p14:tracePt t="21168" x="1889125" y="4090988"/>
          <p14:tracePt t="21176" x="1889125" y="4083050"/>
          <p14:tracePt t="21192" x="1889125" y="4075113"/>
          <p14:tracePt t="21200" x="1881188" y="4075113"/>
          <p14:tracePt t="21217" x="1881188" y="4067175"/>
          <p14:tracePt t="21224" x="1881188" y="4059238"/>
          <p14:tracePt t="21232" x="1873250" y="4059238"/>
          <p14:tracePt t="21240" x="1873250" y="4051300"/>
          <p14:tracePt t="21248" x="1873250" y="4043363"/>
          <p14:tracePt t="21256" x="1873250" y="4035425"/>
          <p14:tracePt t="21272" x="1865313" y="4027488"/>
          <p14:tracePt t="21280" x="1865313" y="4019550"/>
          <p14:tracePt t="21288" x="1865313" y="4011613"/>
          <p14:tracePt t="21296" x="1865313" y="4003675"/>
          <p14:tracePt t="21304" x="1865313" y="3995738"/>
          <p14:tracePt t="21312" x="1865313" y="3979863"/>
          <p14:tracePt t="21321" x="1873250" y="3971925"/>
          <p14:tracePt t="21328" x="1881188" y="3963988"/>
          <p14:tracePt t="21336" x="1881188" y="3956050"/>
          <p14:tracePt t="21344" x="1897063" y="3948113"/>
          <p14:tracePt t="21352" x="1897063" y="3938588"/>
          <p14:tracePt t="21360" x="1905000" y="3938588"/>
          <p14:tracePt t="21376" x="1912938" y="3930650"/>
          <p14:tracePt t="21393" x="1920875" y="3930650"/>
          <p14:tracePt t="21400" x="1928813" y="3930650"/>
          <p14:tracePt t="21416" x="1936750" y="3930650"/>
          <p14:tracePt t="21432" x="1944688" y="3930650"/>
          <p14:tracePt t="21448" x="1960563" y="3930650"/>
          <p14:tracePt t="21472" x="1968500" y="3930650"/>
          <p14:tracePt t="21480" x="1976438" y="3930650"/>
          <p14:tracePt t="21488" x="1984375" y="3930650"/>
          <p14:tracePt t="21504" x="1992313" y="3930650"/>
          <p14:tracePt t="21512" x="2000250" y="3938588"/>
          <p14:tracePt t="21521" x="2008188" y="3938588"/>
          <p14:tracePt t="21536" x="2017713" y="3938588"/>
          <p14:tracePt t="21552" x="2025650" y="3938588"/>
          <p14:tracePt t="21576" x="2041525" y="3938588"/>
          <p14:tracePt t="21592" x="2041525" y="3948113"/>
          <p14:tracePt t="21601" x="2049463" y="3948113"/>
          <p14:tracePt t="21608" x="2057400" y="3948113"/>
          <p14:tracePt t="21624" x="2065338" y="3948113"/>
          <p14:tracePt t="21632" x="2073275" y="3948113"/>
          <p14:tracePt t="21641" x="2089150" y="3948113"/>
          <p14:tracePt t="21648" x="2097088" y="3956050"/>
          <p14:tracePt t="21664" x="2105025" y="3956050"/>
          <p14:tracePt t="21672" x="2112963" y="3956050"/>
          <p14:tracePt t="21688" x="2120900" y="3956050"/>
          <p14:tracePt t="21737" x="2120900" y="3963988"/>
          <p14:tracePt t="21752" x="2128838" y="3963988"/>
          <p14:tracePt t="21768" x="2136775" y="3971925"/>
          <p14:tracePt t="21784" x="2144713" y="3979863"/>
          <p14:tracePt t="21792" x="2144713" y="3987800"/>
          <p14:tracePt t="21800" x="2160588" y="3995738"/>
          <p14:tracePt t="21816" x="2168525" y="4003675"/>
          <p14:tracePt t="21824" x="2168525" y="4011613"/>
          <p14:tracePt t="21832" x="2176463" y="4019550"/>
          <p14:tracePt t="21848" x="2184400" y="4027488"/>
          <p14:tracePt t="21856" x="2184400" y="4035425"/>
          <p14:tracePt t="21864" x="2192338" y="4035425"/>
          <p14:tracePt t="21880" x="2200275" y="4043363"/>
          <p14:tracePt t="21888" x="2208213" y="4043363"/>
          <p14:tracePt t="21913" x="2216150" y="4051300"/>
          <p14:tracePt t="21929" x="2224088" y="4051300"/>
          <p14:tracePt t="21952" x="2232025" y="4059238"/>
          <p14:tracePt t="21961" x="2239963" y="4059238"/>
          <p14:tracePt t="21968" x="2239963" y="4067175"/>
          <p14:tracePt t="21993" x="2247900" y="4075113"/>
          <p14:tracePt t="22008" x="2255838" y="4075113"/>
          <p14:tracePt t="22016" x="2255838" y="4083050"/>
          <p14:tracePt t="22040" x="2263775" y="4083050"/>
          <p14:tracePt t="22048" x="2271713" y="4083050"/>
          <p14:tracePt t="22072" x="2271713" y="4090988"/>
          <p14:tracePt t="22129" x="2279650" y="4090988"/>
          <p14:tracePt t="22144" x="2279650" y="4098925"/>
          <p14:tracePt t="22176" x="2287588" y="4098925"/>
          <p14:tracePt t="22192" x="2287588" y="4106863"/>
          <p14:tracePt t="22208" x="2295525" y="4106863"/>
          <p14:tracePt t="22216" x="2303463" y="4106863"/>
          <p14:tracePt t="22224" x="2303463" y="4114800"/>
          <p14:tracePt t="22248" x="2311400" y="4114800"/>
          <p14:tracePt t="22288" x="2319338" y="4114800"/>
          <p14:tracePt t="22337" x="2319338" y="4122738"/>
          <p14:tracePt t="22353" x="2327275" y="4122738"/>
          <p14:tracePt t="22360" x="2335213" y="4122738"/>
          <p14:tracePt t="22369" x="2335213" y="4130675"/>
          <p14:tracePt t="22376" x="2343150" y="4130675"/>
          <p14:tracePt t="22400" x="2351088" y="4138613"/>
          <p14:tracePt t="22416" x="2351088" y="4146550"/>
          <p14:tracePt t="22424" x="2359025" y="4146550"/>
          <p14:tracePt t="22432" x="2366963" y="4154488"/>
          <p14:tracePt t="22440" x="2374900" y="4162425"/>
          <p14:tracePt t="22456" x="2384425" y="4170363"/>
          <p14:tracePt t="22465" x="2392363" y="4170363"/>
          <p14:tracePt t="22472" x="2392363" y="4178300"/>
          <p14:tracePt t="22480" x="2400300" y="4186238"/>
          <p14:tracePt t="22496" x="2416175" y="4186238"/>
          <p14:tracePt t="22520" x="2424113" y="4186238"/>
          <p14:tracePt t="22544" x="2432050" y="4186238"/>
          <p14:tracePt t="22552" x="2432050" y="4194175"/>
          <p14:tracePt t="22560" x="2439988" y="4194175"/>
          <p14:tracePt t="22568" x="2447925" y="4194175"/>
          <p14:tracePt t="22576" x="2455863" y="4194175"/>
          <p14:tracePt t="22584" x="2463800" y="4202113"/>
          <p14:tracePt t="22592" x="2471738" y="4210050"/>
          <p14:tracePt t="22600" x="2479675" y="4217988"/>
          <p14:tracePt t="22608" x="2495550" y="4233863"/>
          <p14:tracePt t="22616" x="2511425" y="4241800"/>
          <p14:tracePt t="22624" x="2527300" y="4249738"/>
          <p14:tracePt t="22633" x="2543175" y="4273550"/>
          <p14:tracePt t="22640" x="2551113" y="4281488"/>
          <p14:tracePt t="22648" x="2566988" y="4298950"/>
          <p14:tracePt t="22656" x="2582863" y="4306888"/>
          <p14:tracePt t="22664" x="2590800" y="4322763"/>
          <p14:tracePt t="22672" x="2606675" y="4322763"/>
          <p14:tracePt t="22681" x="2614613" y="4338638"/>
          <p14:tracePt t="22688" x="2622550" y="4338638"/>
          <p14:tracePt t="22697" x="2630488" y="4338638"/>
          <p14:tracePt t="22704" x="2638425" y="4338638"/>
          <p14:tracePt t="22712" x="2646363" y="4346575"/>
          <p14:tracePt t="22729" x="2654300" y="4346575"/>
          <p14:tracePt t="22785" x="2662238" y="4346575"/>
          <p14:tracePt t="22792" x="2662238" y="4354513"/>
          <p14:tracePt t="22808" x="2670175" y="4362450"/>
          <p14:tracePt t="22840" x="2678113" y="4362450"/>
          <p14:tracePt t="22856" x="2686050" y="4362450"/>
          <p14:tracePt t="22864" x="2693988" y="4362450"/>
          <p14:tracePt t="22872" x="2701925" y="4378325"/>
          <p14:tracePt t="22880" x="2709863" y="4378325"/>
          <p14:tracePt t="22888" x="2717800" y="4378325"/>
          <p14:tracePt t="22896" x="2733675" y="4378325"/>
          <p14:tracePt t="22905" x="2751138" y="4386263"/>
          <p14:tracePt t="22912" x="2759075" y="4394200"/>
          <p14:tracePt t="22921" x="2767013" y="4394200"/>
          <p14:tracePt t="22928" x="2790825" y="4394200"/>
          <p14:tracePt t="22936" x="2806700" y="4394200"/>
          <p14:tracePt t="22945" x="2814638" y="4402138"/>
          <p14:tracePt t="22952" x="2830513" y="4402138"/>
          <p14:tracePt t="22960" x="2846388" y="4410075"/>
          <p14:tracePt t="22968" x="2854325" y="4410075"/>
          <p14:tracePt t="22976" x="2862263" y="4410075"/>
          <p14:tracePt t="22985" x="2870200" y="4410075"/>
          <p14:tracePt t="23000" x="2878138" y="4410075"/>
          <p14:tracePt t="23016" x="2886075" y="4410075"/>
          <p14:tracePt t="23024" x="2894013" y="4410075"/>
          <p14:tracePt t="23040" x="2901950" y="4410075"/>
          <p14:tracePt t="23048" x="2909888" y="4410075"/>
          <p14:tracePt t="23056" x="2917825" y="4410075"/>
          <p14:tracePt t="23064" x="2933700" y="4410075"/>
          <p14:tracePt t="23073" x="2949575" y="4410075"/>
          <p14:tracePt t="23080" x="2973388" y="4410075"/>
          <p14:tracePt t="23088" x="2981325" y="4410075"/>
          <p14:tracePt t="23096" x="2997200" y="4410075"/>
          <p14:tracePt t="23104" x="3021013" y="4418013"/>
          <p14:tracePt t="23112" x="3044825" y="4418013"/>
          <p14:tracePt t="23121" x="3068638" y="4418013"/>
          <p14:tracePt t="23128" x="3092450" y="4418013"/>
          <p14:tracePt t="23136" x="3125788" y="4418013"/>
          <p14:tracePt t="23144" x="3157538" y="4425950"/>
          <p14:tracePt t="23152" x="3205163" y="4425950"/>
          <p14:tracePt t="23160" x="3236913" y="4425950"/>
          <p14:tracePt t="23168" x="3284538" y="4433888"/>
          <p14:tracePt t="23176" x="3332163" y="4433888"/>
          <p14:tracePt t="23184" x="3395663" y="4433888"/>
          <p14:tracePt t="23192" x="3451225" y="4433888"/>
          <p14:tracePt t="23200" x="3516313" y="4441825"/>
          <p14:tracePt t="23208" x="3595688" y="4441825"/>
          <p14:tracePt t="23217" x="3667125" y="4449763"/>
          <p14:tracePt t="23224" x="3730625" y="4449763"/>
          <p14:tracePt t="23232" x="3817938" y="4449763"/>
          <p14:tracePt t="23240" x="3898900" y="4449763"/>
          <p14:tracePt t="23248" x="3978275" y="4457700"/>
          <p14:tracePt t="23256" x="4057650" y="4457700"/>
          <p14:tracePt t="23264" x="4137025" y="4465638"/>
          <p14:tracePt t="23272" x="4200525" y="4473575"/>
          <p14:tracePt t="23280" x="4273550" y="4473575"/>
          <p14:tracePt t="23288" x="4337050" y="4473575"/>
          <p14:tracePt t="23296" x="4400550" y="4481513"/>
          <p14:tracePt t="23305" x="4479925" y="4481513"/>
          <p14:tracePt t="23312" x="4543425" y="4481513"/>
          <p14:tracePt t="23321" x="4600575" y="4481513"/>
          <p14:tracePt t="23328" x="4648200" y="4489450"/>
          <p14:tracePt t="23338" x="4719638" y="4497388"/>
          <p14:tracePt t="23344" x="4767263" y="4497388"/>
          <p14:tracePt t="23352" x="4814888" y="4505325"/>
          <p14:tracePt t="23360" x="4846638" y="4513263"/>
          <p14:tracePt t="23368" x="4886325" y="4521200"/>
          <p14:tracePt t="23376" x="4918075" y="4521200"/>
          <p14:tracePt t="23384" x="4943475" y="4529138"/>
          <p14:tracePt t="23392" x="4967288" y="4529138"/>
          <p14:tracePt t="23400" x="4999038" y="4529138"/>
          <p14:tracePt t="23408" x="5022850" y="4537075"/>
          <p14:tracePt t="23416" x="5046663" y="4545013"/>
          <p14:tracePt t="23424" x="5078413" y="4545013"/>
          <p14:tracePt t="23432" x="5094288" y="4560888"/>
          <p14:tracePt t="23440" x="5133975" y="4560888"/>
          <p14:tracePt t="23448" x="5149850" y="4568825"/>
          <p14:tracePt t="23456" x="5173663" y="4568825"/>
          <p14:tracePt t="23464" x="5189538" y="4568825"/>
          <p14:tracePt t="23472" x="5205413" y="4568825"/>
          <p14:tracePt t="23480" x="5213350" y="4568825"/>
          <p14:tracePt t="23488" x="5229225" y="4568825"/>
          <p14:tracePt t="23496" x="5237163" y="4568825"/>
          <p14:tracePt t="23505" x="5253038" y="4568825"/>
          <p14:tracePt t="23512" x="5260975" y="4568825"/>
          <p14:tracePt t="23528" x="5268913" y="4568825"/>
          <p14:tracePt t="23544" x="5276850" y="4568825"/>
          <p14:tracePt t="23969" x="5284788" y="4568825"/>
          <p14:tracePt t="23976" x="5292725" y="4568825"/>
          <p14:tracePt t="23984" x="5300663" y="4560888"/>
          <p14:tracePt t="23992" x="5310188" y="4560888"/>
          <p14:tracePt t="24000" x="5326063" y="4545013"/>
          <p14:tracePt t="24008" x="5334000" y="4537075"/>
          <p14:tracePt t="24016" x="5349875" y="4529138"/>
          <p14:tracePt t="24024" x="5373688" y="4513263"/>
          <p14:tracePt t="24032" x="5397500" y="4497388"/>
          <p14:tracePt t="24040" x="5429250" y="4481513"/>
          <p14:tracePt t="24048" x="5461000" y="4457700"/>
          <p14:tracePt t="24056" x="5484813" y="4433888"/>
          <p14:tracePt t="24064" x="5516563" y="4386263"/>
          <p14:tracePt t="24073" x="5548313" y="4362450"/>
          <p14:tracePt t="24080" x="5564188" y="4330700"/>
          <p14:tracePt t="24088" x="5588000" y="4314825"/>
          <p14:tracePt t="24096" x="5611813" y="4281488"/>
          <p14:tracePt t="24104" x="5627688" y="4273550"/>
          <p14:tracePt t="24112" x="5643563" y="4249738"/>
          <p14:tracePt t="24121" x="5659438" y="4225925"/>
          <p14:tracePt t="24128" x="5667375" y="4217988"/>
          <p14:tracePt t="24136" x="5676900" y="4202113"/>
          <p14:tracePt t="24144" x="5692775" y="4186238"/>
          <p14:tracePt t="24152" x="5700713" y="4178300"/>
          <p14:tracePt t="24160" x="5708650" y="4162425"/>
          <p14:tracePt t="24168" x="5716588" y="4138613"/>
          <p14:tracePt t="24176" x="5724525" y="4130675"/>
          <p14:tracePt t="24184" x="5732463" y="4122738"/>
          <p14:tracePt t="24192" x="5740400" y="4098925"/>
          <p14:tracePt t="24200" x="5740400" y="4090988"/>
          <p14:tracePt t="24208" x="5748338" y="4083050"/>
          <p14:tracePt t="24216" x="5764213" y="4059238"/>
          <p14:tracePt t="24224" x="5764213" y="4051300"/>
          <p14:tracePt t="24232" x="5772150" y="4043363"/>
          <p14:tracePt t="24241" x="5780088" y="4027488"/>
          <p14:tracePt t="24248" x="5780088" y="4019550"/>
          <p14:tracePt t="24256" x="5780088" y="4011613"/>
          <p14:tracePt t="24264" x="5788025" y="4003675"/>
          <p14:tracePt t="24288" x="5788025" y="3995738"/>
          <p14:tracePt t="24296" x="5788025" y="3987800"/>
          <p14:tracePt t="24344" x="5788025" y="3979863"/>
          <p14:tracePt t="24417" x="5780088" y="3979863"/>
          <p14:tracePt t="24624" x="5788025" y="3979863"/>
          <p14:tracePt t="24664" x="5795963" y="3979863"/>
          <p14:tracePt t="24680" x="5803900" y="3979863"/>
          <p14:tracePt t="24688" x="5811838" y="3979863"/>
          <p14:tracePt t="24696" x="5835650" y="3979863"/>
          <p14:tracePt t="24704" x="5843588" y="3979863"/>
          <p14:tracePt t="24712" x="5859463" y="3979863"/>
          <p14:tracePt t="24721" x="5875338" y="3979863"/>
          <p14:tracePt t="24728" x="5891213" y="3979863"/>
          <p14:tracePt t="24736" x="5915025" y="3979863"/>
          <p14:tracePt t="24745" x="5938838" y="3979863"/>
          <p14:tracePt t="24752" x="5954713" y="3979863"/>
          <p14:tracePt t="24760" x="5978525" y="3979863"/>
          <p14:tracePt t="24768" x="6002338" y="3979863"/>
          <p14:tracePt t="24776" x="6018213" y="3979863"/>
          <p14:tracePt t="24784" x="6043613" y="3979863"/>
          <p14:tracePt t="24792" x="6051550" y="3979863"/>
          <p14:tracePt t="24800" x="6067425" y="3971925"/>
          <p14:tracePt t="24808" x="6075363" y="3971925"/>
          <p14:tracePt t="24816" x="6091238" y="3963988"/>
          <p14:tracePt t="24832" x="6107113" y="3963988"/>
          <p14:tracePt t="24848" x="6115050" y="3963988"/>
          <p14:tracePt t="24865" x="6122988" y="3963988"/>
          <p14:tracePt t="24880" x="6138863" y="3963988"/>
          <p14:tracePt t="24888" x="6146800" y="3963988"/>
          <p14:tracePt t="24905" x="6154738" y="3963988"/>
          <p14:tracePt t="24921" x="6162675" y="3963988"/>
          <p14:tracePt t="24928" x="6170613" y="3963988"/>
          <p14:tracePt t="24944" x="6186488" y="3963988"/>
          <p14:tracePt t="24952" x="6202363" y="3956050"/>
          <p14:tracePt t="24960" x="6210300" y="3956050"/>
          <p14:tracePt t="24968" x="6234113" y="3956050"/>
          <p14:tracePt t="24976" x="6257925" y="3956050"/>
          <p14:tracePt t="24984" x="6281738" y="3956050"/>
          <p14:tracePt t="24992" x="6297613" y="3956050"/>
          <p14:tracePt t="25000" x="6329363" y="3956050"/>
          <p14:tracePt t="25008" x="6345238" y="3956050"/>
          <p14:tracePt t="25016" x="6369050" y="3956050"/>
          <p14:tracePt t="25024" x="6392863" y="3956050"/>
          <p14:tracePt t="25032" x="6410325" y="3956050"/>
          <p14:tracePt t="25040" x="6426200" y="3956050"/>
          <p14:tracePt t="25048" x="6442075" y="3956050"/>
          <p14:tracePt t="25056" x="6465888" y="3956050"/>
          <p14:tracePt t="25064" x="6481763" y="3956050"/>
          <p14:tracePt t="25072" x="6513513" y="3956050"/>
          <p14:tracePt t="25081" x="6545263" y="3956050"/>
          <p14:tracePt t="25088" x="6577013" y="3956050"/>
          <p14:tracePt t="25096" x="6624638" y="3956050"/>
          <p14:tracePt t="25104" x="6656388" y="3956050"/>
          <p14:tracePt t="25112" x="6688138" y="3956050"/>
          <p14:tracePt t="25121" x="6719888" y="3956050"/>
          <p14:tracePt t="25128" x="6735763" y="3956050"/>
          <p14:tracePt t="25136" x="6751638" y="3956050"/>
          <p14:tracePt t="25144" x="6769100" y="3956050"/>
          <p14:tracePt t="25233" x="6777038" y="3956050"/>
          <p14:tracePt t="25280" x="6784975" y="3956050"/>
          <p14:tracePt t="25288" x="6792913" y="3963988"/>
          <p14:tracePt t="25296" x="6816725" y="3963988"/>
          <p14:tracePt t="25304" x="6832600" y="3963988"/>
          <p14:tracePt t="25312" x="6872288" y="3971925"/>
          <p14:tracePt t="25321" x="6904038" y="3971925"/>
          <p14:tracePt t="25328" x="6967538" y="3979863"/>
          <p14:tracePt t="25336" x="7023100" y="3987800"/>
          <p14:tracePt t="25344" x="7086600" y="3995738"/>
          <p14:tracePt t="25352" x="7151688" y="3995738"/>
          <p14:tracePt t="25360" x="7215188" y="3995738"/>
          <p14:tracePt t="25368" x="7278688" y="3995738"/>
          <p14:tracePt t="25376" x="7334250" y="4003675"/>
          <p14:tracePt t="25384" x="7389813" y="4003675"/>
          <p14:tracePt t="25392" x="7421563" y="4011613"/>
          <p14:tracePt t="25400" x="7469188" y="4011613"/>
          <p14:tracePt t="25408" x="7493000" y="4011613"/>
          <p14:tracePt t="25416" x="7518400" y="4011613"/>
          <p14:tracePt t="25424" x="7526338" y="4011613"/>
          <p14:tracePt t="25432" x="7534275" y="4011613"/>
          <p14:tracePt t="25441" x="7550150" y="4011613"/>
          <p14:tracePt t="26056" x="7550150" y="4019550"/>
          <p14:tracePt t="26800" x="7542213" y="4019550"/>
          <p14:tracePt t="26832" x="7534275" y="4019550"/>
          <p14:tracePt t="26849" x="7526338" y="4019550"/>
          <p14:tracePt t="26864" x="7510463" y="4019550"/>
          <p14:tracePt t="26872" x="7493000" y="4019550"/>
          <p14:tracePt t="26880" x="7477125" y="4019550"/>
          <p14:tracePt t="26888" x="7469188" y="4035425"/>
          <p14:tracePt t="26897" x="7437438" y="4051300"/>
          <p14:tracePt t="26904" x="7405688" y="4067175"/>
          <p14:tracePt t="26912" x="7373938" y="4083050"/>
          <p14:tracePt t="26921" x="7326313" y="4114800"/>
          <p14:tracePt t="26928" x="7254875" y="4146550"/>
          <p14:tracePt t="26936" x="7199313" y="4186238"/>
          <p14:tracePt t="26944" x="7118350" y="4233863"/>
          <p14:tracePt t="26953" x="7038975" y="4273550"/>
          <p14:tracePt t="26960" x="6951663" y="4314825"/>
          <p14:tracePt t="26968" x="6848475" y="4370388"/>
          <p14:tracePt t="26976" x="6751638" y="4410075"/>
          <p14:tracePt t="26984" x="6624638" y="4473575"/>
          <p14:tracePt t="26992" x="6489700" y="4513263"/>
          <p14:tracePt t="27000" x="6305550" y="4584700"/>
          <p14:tracePt t="27008" x="6146800" y="4641850"/>
          <p14:tracePt t="27016" x="5986463" y="4713288"/>
          <p14:tracePt t="27024" x="5795963" y="4760913"/>
          <p14:tracePt t="27032" x="5603875" y="4808538"/>
          <p14:tracePt t="27040" x="5397500" y="4848225"/>
          <p14:tracePt t="27048" x="5181600" y="4879975"/>
          <p14:tracePt t="27056" x="4983163" y="4903788"/>
          <p14:tracePt t="27073" x="4543425" y="4967288"/>
          <p14:tracePt t="27080" x="4321175" y="4992688"/>
          <p14:tracePt t="27088" x="4113213" y="5008563"/>
          <p14:tracePt t="27096" x="3898900" y="5008563"/>
          <p14:tracePt t="27105" x="3722688" y="5016500"/>
          <p14:tracePt t="27112" x="3540125" y="5032375"/>
          <p14:tracePt t="27121" x="3379788" y="5040313"/>
          <p14:tracePt t="27128" x="3228975" y="5040313"/>
          <p14:tracePt t="27136" x="3100388" y="5040313"/>
          <p14:tracePt t="27144" x="2941638" y="5040313"/>
          <p14:tracePt t="27153" x="2830513" y="5048250"/>
          <p14:tracePt t="27160" x="2701925" y="5048250"/>
          <p14:tracePt t="27169" x="2590800" y="5048250"/>
          <p14:tracePt t="27176" x="2487613" y="5048250"/>
          <p14:tracePt t="27184" x="2384425" y="5048250"/>
          <p14:tracePt t="27192" x="2287588" y="5048250"/>
          <p14:tracePt t="27201" x="2200275" y="5040313"/>
          <p14:tracePt t="27208" x="2128838" y="5040313"/>
          <p14:tracePt t="27216" x="2049463" y="5032375"/>
          <p14:tracePt t="27224" x="1984375" y="5032375"/>
          <p14:tracePt t="27232" x="1944688" y="5032375"/>
          <p14:tracePt t="27240" x="1905000" y="5032375"/>
          <p14:tracePt t="27248" x="1857375" y="5024438"/>
          <p14:tracePt t="27256" x="1833563" y="5024438"/>
          <p14:tracePt t="27264" x="1809750" y="5016500"/>
          <p14:tracePt t="27272" x="1785938" y="5008563"/>
          <p14:tracePt t="27280" x="1770063" y="5008563"/>
          <p14:tracePt t="27288" x="1762125" y="4992688"/>
          <p14:tracePt t="27305" x="1762125" y="4976813"/>
          <p14:tracePt t="27312" x="1762125" y="4959350"/>
          <p14:tracePt t="27321" x="1762125" y="4943475"/>
          <p14:tracePt t="27328" x="1762125" y="4935538"/>
          <p14:tracePt t="27336" x="1762125" y="4919663"/>
          <p14:tracePt t="27344" x="1762125" y="4895850"/>
          <p14:tracePt t="27352" x="1778000" y="4872038"/>
          <p14:tracePt t="27360" x="1793875" y="4848225"/>
          <p14:tracePt t="27368" x="1809750" y="4832350"/>
          <p14:tracePt t="27376" x="1833563" y="4792663"/>
          <p14:tracePt t="27384" x="1857375" y="4752975"/>
          <p14:tracePt t="27392" x="1881188" y="4729163"/>
          <p14:tracePt t="27400" x="1905000" y="4697413"/>
          <p14:tracePt t="27408" x="1928813" y="4673600"/>
          <p14:tracePt t="27417" x="1968500" y="4633913"/>
          <p14:tracePt t="27424" x="1992313" y="4600575"/>
          <p14:tracePt t="27432" x="2008188" y="4584700"/>
          <p14:tracePt t="27440" x="2049463" y="4560888"/>
          <p14:tracePt t="27449" x="2073275" y="4545013"/>
          <p14:tracePt t="27456" x="2112963" y="4537075"/>
          <p14:tracePt t="27464" x="2136775" y="4521200"/>
          <p14:tracePt t="27472" x="2152650" y="4513263"/>
          <p14:tracePt t="27480" x="2176463" y="4505325"/>
          <p14:tracePt t="27488" x="2200275" y="4505325"/>
          <p14:tracePt t="27496" x="2224088" y="4505325"/>
          <p14:tracePt t="27504" x="2232025" y="4505325"/>
          <p14:tracePt t="27512" x="2239963" y="4505325"/>
          <p14:tracePt t="27520" x="2247900" y="4505325"/>
          <p14:tracePt t="27528" x="2255838" y="4505325"/>
          <p14:tracePt t="27560" x="2263775" y="4513263"/>
          <p14:tracePt t="27568" x="2263775" y="4521200"/>
          <p14:tracePt t="27576" x="2271713" y="4529138"/>
          <p14:tracePt t="27584" x="2271713" y="4545013"/>
          <p14:tracePt t="27592" x="2271713" y="4560888"/>
          <p14:tracePt t="27600" x="2271713" y="4584700"/>
          <p14:tracePt t="27608" x="2271713" y="4600575"/>
          <p14:tracePt t="27617" x="2271713" y="4624388"/>
          <p14:tracePt t="27624" x="2263775" y="4641850"/>
          <p14:tracePt t="27632" x="2263775" y="4665663"/>
          <p14:tracePt t="27640" x="2255838" y="4673600"/>
          <p14:tracePt t="27648" x="2255838" y="4697413"/>
          <p14:tracePt t="27656" x="2239963" y="4713288"/>
          <p14:tracePt t="27664" x="2232025" y="4721225"/>
          <p14:tracePt t="27672" x="2224088" y="4729163"/>
          <p14:tracePt t="27680" x="2208213" y="4737100"/>
          <p14:tracePt t="27688" x="2200275" y="4737100"/>
          <p14:tracePt t="27696" x="2184400" y="4737100"/>
          <p14:tracePt t="27704" x="2176463" y="4737100"/>
          <p14:tracePt t="27713" x="2160588" y="4737100"/>
          <p14:tracePt t="27721" x="2152650" y="4737100"/>
          <p14:tracePt t="27728" x="2136775" y="4737100"/>
          <p14:tracePt t="27736" x="2120900" y="4737100"/>
          <p14:tracePt t="27744" x="2112963" y="4737100"/>
          <p14:tracePt t="27753" x="2097088" y="4737100"/>
          <p14:tracePt t="27761" x="2081213" y="4729163"/>
          <p14:tracePt t="27768" x="2065338" y="4721225"/>
          <p14:tracePt t="27776" x="2057400" y="4713288"/>
          <p14:tracePt t="27784" x="2041525" y="4705350"/>
          <p14:tracePt t="27792" x="2025650" y="4697413"/>
          <p14:tracePt t="27800" x="2008188" y="4681538"/>
          <p14:tracePt t="27808" x="2000250" y="4673600"/>
          <p14:tracePt t="27816" x="1984375" y="4665663"/>
          <p14:tracePt t="27824" x="1976438" y="4641850"/>
          <p14:tracePt t="27832" x="1960563" y="4624388"/>
          <p14:tracePt t="27840" x="1952625" y="4608513"/>
          <p14:tracePt t="27848" x="1952625" y="4592638"/>
          <p14:tracePt t="27856" x="1944688" y="4584700"/>
          <p14:tracePt t="27864" x="1936750" y="4568825"/>
          <p14:tracePt t="27872" x="1936750" y="4560888"/>
          <p14:tracePt t="27880" x="1936750" y="4545013"/>
          <p14:tracePt t="27888" x="1936750" y="4529138"/>
          <p14:tracePt t="27896" x="1936750" y="4521200"/>
          <p14:tracePt t="27904" x="1936750" y="4513263"/>
          <p14:tracePt t="27912" x="1936750" y="4489450"/>
          <p14:tracePt t="27921" x="1952625" y="4473575"/>
          <p14:tracePt t="27928" x="1960563" y="4457700"/>
          <p14:tracePt t="27936" x="1976438" y="4441825"/>
          <p14:tracePt t="27944" x="1984375" y="4418013"/>
          <p14:tracePt t="27952" x="2000250" y="4402138"/>
          <p14:tracePt t="27960" x="2017713" y="4378325"/>
          <p14:tracePt t="27968" x="2033588" y="4362450"/>
          <p14:tracePt t="27976" x="2057400" y="4338638"/>
          <p14:tracePt t="27984" x="2073275" y="4322763"/>
          <p14:tracePt t="27992" x="2089150" y="4306888"/>
          <p14:tracePt t="28000" x="2112963" y="4281488"/>
          <p14:tracePt t="28009" x="2128838" y="4273550"/>
          <p14:tracePt t="28016" x="2136775" y="4257675"/>
          <p14:tracePt t="28024" x="2152650" y="4257675"/>
          <p14:tracePt t="28032" x="2176463" y="4249738"/>
          <p14:tracePt t="28040" x="2192338" y="4241800"/>
          <p14:tracePt t="28048" x="2200275" y="4233863"/>
          <p14:tracePt t="28056" x="2208213" y="4233863"/>
          <p14:tracePt t="28065" x="2232025" y="4233863"/>
          <p14:tracePt t="28080" x="2239963" y="4233863"/>
          <p14:tracePt t="28088" x="2247900" y="4233863"/>
          <p14:tracePt t="28096" x="2255838" y="4233863"/>
          <p14:tracePt t="28112" x="2263775" y="4233863"/>
          <p14:tracePt t="28120" x="2271713" y="4241800"/>
          <p14:tracePt t="28128" x="2279650" y="4257675"/>
          <p14:tracePt t="28136" x="2279650" y="4265613"/>
          <p14:tracePt t="28144" x="2295525" y="4281488"/>
          <p14:tracePt t="28153" x="2303463" y="4298950"/>
          <p14:tracePt t="28160" x="2303463" y="4314825"/>
          <p14:tracePt t="28168" x="2311400" y="4322763"/>
          <p14:tracePt t="28176" x="2319338" y="4338638"/>
          <p14:tracePt t="28184" x="2319338" y="4354513"/>
          <p14:tracePt t="28192" x="2319338" y="4370388"/>
          <p14:tracePt t="28200" x="2319338" y="4378325"/>
          <p14:tracePt t="28208" x="2327275" y="4394200"/>
          <p14:tracePt t="28216" x="2335213" y="4410075"/>
          <p14:tracePt t="28224" x="2335213" y="4418013"/>
          <p14:tracePt t="28232" x="2335213" y="4425950"/>
          <p14:tracePt t="28240" x="2335213" y="4433888"/>
          <p14:tracePt t="28248" x="2335213" y="4441825"/>
          <p14:tracePt t="28256" x="2335213" y="4449763"/>
          <p14:tracePt t="28304" x="2335213" y="4457700"/>
          <p14:tracePt t="28385" x="2335213" y="4465638"/>
          <p14:tracePt t="28400" x="2351088" y="4481513"/>
          <p14:tracePt t="28408" x="2359025" y="4489450"/>
          <p14:tracePt t="28416" x="2374900" y="4521200"/>
          <p14:tracePt t="28424" x="2400300" y="4537075"/>
          <p14:tracePt t="28432" x="2439988" y="4568825"/>
          <p14:tracePt t="28440" x="2487613" y="4584700"/>
          <p14:tracePt t="28448" x="2535238" y="4608513"/>
          <p14:tracePt t="28456" x="2582863" y="4633913"/>
          <p14:tracePt t="28464" x="2622550" y="4649788"/>
          <p14:tracePt t="28472" x="2686050" y="4673600"/>
          <p14:tracePt t="28480" x="2751138" y="4681538"/>
          <p14:tracePt t="28488" x="2814638" y="4689475"/>
          <p14:tracePt t="28496" x="2870200" y="4697413"/>
          <p14:tracePt t="28505" x="2933700" y="4697413"/>
          <p14:tracePt t="28512" x="2989263" y="4705350"/>
          <p14:tracePt t="28520" x="3028950" y="4705350"/>
          <p14:tracePt t="28528" x="3076575" y="4705350"/>
          <p14:tracePt t="28537" x="3109913" y="4705350"/>
          <p14:tracePt t="28544" x="3149600" y="4705350"/>
          <p14:tracePt t="28552" x="3181350" y="4705350"/>
          <p14:tracePt t="28560" x="3213100" y="4705350"/>
          <p14:tracePt t="28568" x="3244850" y="4705350"/>
          <p14:tracePt t="28576" x="3292475" y="4705350"/>
          <p14:tracePt t="28584" x="3324225" y="4705350"/>
          <p14:tracePt t="28592" x="3379788" y="4705350"/>
          <p14:tracePt t="28600" x="3419475" y="4705350"/>
          <p14:tracePt t="28609" x="3467100" y="4705350"/>
          <p14:tracePt t="28616" x="3516313" y="4705350"/>
          <p14:tracePt t="28624" x="3571875" y="4705350"/>
          <p14:tracePt t="28632" x="3627438" y="4705350"/>
          <p14:tracePt t="28640" x="3675063" y="4705350"/>
          <p14:tracePt t="28648" x="3730625" y="4705350"/>
          <p14:tracePt t="28656" x="3794125" y="4705350"/>
          <p14:tracePt t="28664" x="3851275" y="4705350"/>
          <p14:tracePt t="28672" x="3922713" y="4705350"/>
          <p14:tracePt t="28680" x="4002088" y="4713288"/>
          <p14:tracePt t="28688" x="4073525" y="4713288"/>
          <p14:tracePt t="28696" x="4137025" y="4721225"/>
          <p14:tracePt t="28704" x="4217988" y="4721225"/>
          <p14:tracePt t="28712" x="4281488" y="4721225"/>
          <p14:tracePt t="28720" x="4329113" y="4729163"/>
          <p14:tracePt t="28728" x="4376738" y="4729163"/>
          <p14:tracePt t="28737" x="4416425" y="4729163"/>
          <p14:tracePt t="28744" x="4440238" y="4729163"/>
          <p14:tracePt t="28752" x="4456113" y="4729163"/>
          <p14:tracePt t="28760" x="4471988" y="4729163"/>
          <p14:tracePt t="28792" x="4479925" y="4729163"/>
          <p14:tracePt t="29032" x="4495800" y="4729163"/>
          <p14:tracePt t="29040" x="4527550" y="4729163"/>
          <p14:tracePt t="29048" x="4576763" y="4729163"/>
          <p14:tracePt t="29056" x="4632325" y="4721225"/>
          <p14:tracePt t="29064" x="4695825" y="4713288"/>
          <p14:tracePt t="29072" x="4759325" y="4713288"/>
          <p14:tracePt t="29080" x="4830763" y="4705350"/>
          <p14:tracePt t="29088" x="4918075" y="4705350"/>
          <p14:tracePt t="29096" x="5006975" y="4689475"/>
          <p14:tracePt t="29104" x="5094288" y="4673600"/>
          <p14:tracePt t="29112" x="5181600" y="4649788"/>
          <p14:tracePt t="29120" x="5260975" y="4633913"/>
          <p14:tracePt t="29128" x="5341938" y="4624388"/>
          <p14:tracePt t="29137" x="5405438" y="4600575"/>
          <p14:tracePt t="29144" x="5461000" y="4584700"/>
          <p14:tracePt t="29152" x="5508625" y="4568825"/>
          <p14:tracePt t="29160" x="5532438" y="4560888"/>
          <p14:tracePt t="29168" x="5548313" y="4560888"/>
          <p14:tracePt t="29176" x="5564188" y="4560888"/>
          <p14:tracePt t="29184" x="5564188" y="4552950"/>
          <p14:tracePt t="29232" x="5556250" y="4552950"/>
          <p14:tracePt t="29272" x="5548313" y="4552950"/>
          <p14:tracePt t="29297" x="5540375" y="4552950"/>
          <p14:tracePt t="29304" x="5532438" y="4552950"/>
          <p14:tracePt t="29321" x="5524500" y="4552950"/>
          <p14:tracePt t="29760" x="5532438" y="4552950"/>
          <p14:tracePt t="29776" x="5540375" y="4552950"/>
          <p14:tracePt t="29784" x="5540375" y="4545013"/>
          <p14:tracePt t="29792" x="5540375" y="4537075"/>
          <p14:tracePt t="29800" x="5548313" y="4537075"/>
          <p14:tracePt t="29808" x="5548313" y="4529138"/>
          <p14:tracePt t="29816" x="5548313" y="4521200"/>
          <p14:tracePt t="29824" x="5556250" y="4513263"/>
          <p14:tracePt t="29832" x="5556250" y="4505325"/>
          <p14:tracePt t="29840" x="5564188" y="4505325"/>
          <p14:tracePt t="29848" x="5564188" y="4497388"/>
          <p14:tracePt t="29856" x="5572125" y="4489450"/>
          <p14:tracePt t="29864" x="5572125" y="4481513"/>
          <p14:tracePt t="29881" x="5580063" y="4481513"/>
          <p14:tracePt t="29904" x="5580063" y="4473575"/>
          <p14:tracePt t="30024" x="5588000" y="4473575"/>
          <p14:tracePt t="30032" x="5595938" y="4473575"/>
          <p14:tracePt t="30040" x="5603875" y="4473575"/>
          <p14:tracePt t="30048" x="5627688" y="4473575"/>
          <p14:tracePt t="30056" x="5635625" y="4465638"/>
          <p14:tracePt t="30064" x="5651500" y="4465638"/>
          <p14:tracePt t="30072" x="5684838" y="4457700"/>
          <p14:tracePt t="30080" x="5700713" y="4441825"/>
          <p14:tracePt t="30088" x="5732463" y="4441825"/>
          <p14:tracePt t="30096" x="5756275" y="4433888"/>
          <p14:tracePt t="30104" x="5780088" y="4425950"/>
          <p14:tracePt t="30112" x="5795963" y="4425950"/>
          <p14:tracePt t="30121" x="5811838" y="4418013"/>
          <p14:tracePt t="30128" x="5819775" y="4418013"/>
          <p14:tracePt t="30193" x="5811838" y="4418013"/>
          <p14:tracePt t="30208" x="5803900" y="4418013"/>
          <p14:tracePt t="30216" x="5795963" y="4418013"/>
          <p14:tracePt t="30224" x="5780088" y="4418013"/>
          <p14:tracePt t="30232" x="5772150" y="4418013"/>
          <p14:tracePt t="30240" x="5748338" y="4425950"/>
          <p14:tracePt t="30248" x="5740400" y="4425950"/>
          <p14:tracePt t="30256" x="5716588" y="4433888"/>
          <p14:tracePt t="30264" x="5692775" y="4441825"/>
          <p14:tracePt t="30272" x="5667375" y="4449763"/>
          <p14:tracePt t="30280" x="5643563" y="4449763"/>
          <p14:tracePt t="30288" x="5627688" y="4457700"/>
          <p14:tracePt t="30296" x="5603875" y="4457700"/>
          <p14:tracePt t="30304" x="5588000" y="4457700"/>
          <p14:tracePt t="30312" x="5580063" y="4457700"/>
          <p14:tracePt t="30320" x="5564188" y="4457700"/>
          <p14:tracePt t="30328" x="5548313" y="4457700"/>
          <p14:tracePt t="30337" x="5540375" y="4457700"/>
          <p14:tracePt t="30344" x="5524500" y="4457700"/>
          <p14:tracePt t="30352" x="5508625" y="4457700"/>
          <p14:tracePt t="30360" x="5492750" y="4457700"/>
          <p14:tracePt t="30368" x="5476875" y="4457700"/>
          <p14:tracePt t="30376" x="5453063" y="4449763"/>
          <p14:tracePt t="30384" x="5437188" y="4449763"/>
          <p14:tracePt t="30392" x="5413375" y="4449763"/>
          <p14:tracePt t="30400" x="5389563" y="4449763"/>
          <p14:tracePt t="30408" x="5365750" y="4449763"/>
          <p14:tracePt t="30416" x="5341938" y="4449763"/>
          <p14:tracePt t="30424" x="5334000" y="4449763"/>
          <p14:tracePt t="30432" x="5326063" y="4449763"/>
          <p14:tracePt t="30440" x="5310188" y="4449763"/>
          <p14:tracePt t="30448" x="5300663" y="4449763"/>
          <p14:tracePt t="30456" x="5292725" y="4449763"/>
          <p14:tracePt t="30568" x="5300663" y="4441825"/>
          <p14:tracePt t="30576" x="5300663" y="4433888"/>
          <p14:tracePt t="30584" x="5310188" y="4425950"/>
          <p14:tracePt t="30592" x="5318125" y="4410075"/>
          <p14:tracePt t="30600" x="5318125" y="4394200"/>
          <p14:tracePt t="30608" x="5326063" y="4386263"/>
          <p14:tracePt t="30616" x="5334000" y="4370388"/>
          <p14:tracePt t="30624" x="5334000" y="4362450"/>
          <p14:tracePt t="30632" x="5341938" y="4354513"/>
          <p14:tracePt t="30640" x="5349875" y="4346575"/>
          <p14:tracePt t="30648" x="5349875" y="4338638"/>
          <p14:tracePt t="30664" x="5357813" y="4330700"/>
          <p14:tracePt t="30680" x="5357813" y="4322763"/>
          <p14:tracePt t="30696" x="5357813" y="4314825"/>
          <p14:tracePt t="30720" x="5365750" y="4314825"/>
          <p14:tracePt t="30824" x="5349875" y="4314825"/>
          <p14:tracePt t="30832" x="5341938" y="4314825"/>
          <p14:tracePt t="30840" x="5334000" y="4314825"/>
          <p14:tracePt t="30848" x="5318125" y="4314825"/>
          <p14:tracePt t="30856" x="5300663" y="4322763"/>
          <p14:tracePt t="30864" x="5284788" y="4322763"/>
          <p14:tracePt t="30872" x="5268913" y="4338638"/>
          <p14:tracePt t="30880" x="5245100" y="4346575"/>
          <p14:tracePt t="30888" x="5221288" y="4370388"/>
          <p14:tracePt t="30905" x="5181600" y="4394200"/>
          <p14:tracePt t="30912" x="5157788" y="4410075"/>
          <p14:tracePt t="30921" x="5157788" y="4418013"/>
          <p14:tracePt t="30928" x="5149850" y="4418013"/>
          <p14:tracePt t="30938" x="5141913" y="4433888"/>
          <p14:tracePt t="30944" x="5133975" y="4433888"/>
          <p14:tracePt t="31048" x="5149850" y="4433888"/>
          <p14:tracePt t="31056" x="5165725" y="4433888"/>
          <p14:tracePt t="31064" x="5189538" y="4425950"/>
          <p14:tracePt t="31072" x="5205413" y="4425950"/>
          <p14:tracePt t="31080" x="5229225" y="4418013"/>
          <p14:tracePt t="31088" x="5237163" y="4410075"/>
          <p14:tracePt t="31096" x="5253038" y="4410075"/>
          <p14:tracePt t="31104" x="5276850" y="4402138"/>
          <p14:tracePt t="31112" x="5284788" y="4402138"/>
          <p14:tracePt t="31128" x="5300663" y="4402138"/>
          <p14:tracePt t="31208" x="5300663" y="4410075"/>
          <p14:tracePt t="31216" x="5292725" y="4418013"/>
          <p14:tracePt t="31224" x="5292725" y="4425950"/>
          <p14:tracePt t="31232" x="5284788" y="4433888"/>
          <p14:tracePt t="31240" x="5268913" y="4457700"/>
          <p14:tracePt t="31248" x="5245100" y="4465638"/>
          <p14:tracePt t="31256" x="5229225" y="4481513"/>
          <p14:tracePt t="31264" x="5213350" y="4497388"/>
          <p14:tracePt t="31272" x="5197475" y="4513263"/>
          <p14:tracePt t="31280" x="5165725" y="4545013"/>
          <p14:tracePt t="31288" x="5149850" y="4552950"/>
          <p14:tracePt t="31296" x="5126038" y="4576763"/>
          <p14:tracePt t="31304" x="5118100" y="4584700"/>
          <p14:tracePt t="31312" x="5118100" y="4592638"/>
          <p14:tracePt t="31368" x="5118100" y="4600575"/>
          <p14:tracePt t="31376" x="5126038" y="4600575"/>
          <p14:tracePt t="31392" x="5141913" y="4608513"/>
          <p14:tracePt t="31400" x="5141913" y="4616450"/>
          <p14:tracePt t="31408" x="5157788" y="4616450"/>
          <p14:tracePt t="31416" x="5173663" y="4624388"/>
          <p14:tracePt t="31424" x="5189538" y="4633913"/>
          <p14:tracePt t="31432" x="5197475" y="4633913"/>
          <p14:tracePt t="31440" x="5205413" y="4641850"/>
          <p14:tracePt t="31448" x="5213350" y="4649788"/>
          <p14:tracePt t="31456" x="5221288" y="4649788"/>
          <p14:tracePt t="31584" x="5213350" y="4649788"/>
          <p14:tracePt t="31600" x="5197475" y="4649788"/>
          <p14:tracePt t="31616" x="5181600" y="4649788"/>
          <p14:tracePt t="31624" x="5173663" y="4649788"/>
          <p14:tracePt t="31640" x="5149850" y="4649788"/>
          <p14:tracePt t="31648" x="5141913" y="4649788"/>
          <p14:tracePt t="31656" x="5126038" y="4649788"/>
          <p14:tracePt t="31672" x="5110163" y="4649788"/>
          <p14:tracePt t="31697" x="5102225" y="4649788"/>
          <p14:tracePt t="31792" x="5110163" y="4641850"/>
          <p14:tracePt t="31800" x="5118100" y="4633913"/>
          <p14:tracePt t="31808" x="5133975" y="4624388"/>
          <p14:tracePt t="31816" x="5165725" y="4616450"/>
          <p14:tracePt t="31824" x="5205413" y="4608513"/>
          <p14:tracePt t="31832" x="5253038" y="4592638"/>
          <p14:tracePt t="31840" x="5292725" y="4584700"/>
          <p14:tracePt t="31848" x="5357813" y="4560888"/>
          <p14:tracePt t="31856" x="5429250" y="4545013"/>
          <p14:tracePt t="31864" x="5508625" y="4529138"/>
          <p14:tracePt t="31872" x="5580063" y="4497388"/>
          <p14:tracePt t="31880" x="5667375" y="4481513"/>
          <p14:tracePt t="31888" x="5740400" y="4465638"/>
          <p14:tracePt t="31904" x="5859463" y="4433888"/>
          <p14:tracePt t="31913" x="5907088" y="4410075"/>
          <p14:tracePt t="31921" x="5930900" y="4402138"/>
          <p14:tracePt t="31928" x="5946775" y="4386263"/>
          <p14:tracePt t="31938" x="5962650" y="4378325"/>
          <p14:tracePt t="31944" x="5962650" y="4370388"/>
          <p14:tracePt t="31952" x="5970588" y="4370388"/>
          <p14:tracePt t="31960" x="5970588" y="4362450"/>
          <p14:tracePt t="31976" x="5970588" y="4354513"/>
          <p14:tracePt t="31992" x="5970588" y="4346575"/>
          <p14:tracePt t="32000" x="5978525" y="4338638"/>
          <p14:tracePt t="32008" x="5994400" y="4322763"/>
          <p14:tracePt t="32016" x="5994400" y="4314825"/>
          <p14:tracePt t="32024" x="6010275" y="4298950"/>
          <p14:tracePt t="32032" x="6018213" y="4281488"/>
          <p14:tracePt t="32040" x="6026150" y="4257675"/>
          <p14:tracePt t="32048" x="6034088" y="4233863"/>
          <p14:tracePt t="32056" x="6034088" y="4217988"/>
          <p14:tracePt t="32064" x="6051550" y="4194175"/>
          <p14:tracePt t="32072" x="6059488" y="4178300"/>
          <p14:tracePt t="32080" x="6067425" y="4154488"/>
          <p14:tracePt t="32088" x="6075363" y="4122738"/>
          <p14:tracePt t="32096" x="6091238" y="4098925"/>
          <p14:tracePt t="32104" x="6099175" y="4090988"/>
          <p14:tracePt t="32112" x="6107113" y="4067175"/>
          <p14:tracePt t="32120" x="6107113" y="4051300"/>
          <p14:tracePt t="32128" x="6115050" y="4043363"/>
          <p14:tracePt t="32138" x="6115050" y="4035425"/>
          <p14:tracePt t="32153" x="6115050" y="4027488"/>
          <p14:tracePt t="32304" x="6122988" y="4019550"/>
          <p14:tracePt t="32321" x="6130925" y="4019550"/>
          <p14:tracePt t="32328" x="6130925" y="4011613"/>
          <p14:tracePt t="32344" x="6138863" y="4003675"/>
          <p14:tracePt t="32368" x="6146800" y="4003675"/>
          <p14:tracePt t="32392" x="6162675" y="3995738"/>
          <p14:tracePt t="32408" x="6170613" y="3995738"/>
          <p14:tracePt t="32416" x="6178550" y="3987800"/>
          <p14:tracePt t="32424" x="6186488" y="3987800"/>
          <p14:tracePt t="32432" x="6186488" y="3979863"/>
          <p14:tracePt t="32440" x="6194425" y="3979863"/>
          <p14:tracePt t="32448" x="6210300" y="3979863"/>
          <p14:tracePt t="32472" x="6218238" y="3971925"/>
          <p14:tracePt t="33168" x="6210300" y="3971925"/>
          <p14:tracePt t="33184" x="6202363" y="3971925"/>
          <p14:tracePt t="33216" x="6194425" y="3971925"/>
          <p14:tracePt t="33224" x="6186488" y="3971925"/>
          <p14:tracePt t="33232" x="6178550" y="3979863"/>
          <p14:tracePt t="33240" x="6170613" y="3979863"/>
          <p14:tracePt t="33248" x="6170613" y="3987800"/>
          <p14:tracePt t="33256" x="6154738" y="4003675"/>
          <p14:tracePt t="33264" x="6130925" y="4003675"/>
          <p14:tracePt t="33272" x="6115050" y="4011613"/>
          <p14:tracePt t="33280" x="6099175" y="4019550"/>
          <p14:tracePt t="33288" x="6075363" y="4035425"/>
          <p14:tracePt t="33296" x="6043613" y="4059238"/>
          <p14:tracePt t="33304" x="6010275" y="4067175"/>
          <p14:tracePt t="33312" x="5970588" y="4090988"/>
          <p14:tracePt t="33321" x="5922963" y="4114800"/>
          <p14:tracePt t="33328" x="5867400" y="4138613"/>
          <p14:tracePt t="33337" x="5811838" y="4162425"/>
          <p14:tracePt t="33344" x="5756275" y="4202113"/>
          <p14:tracePt t="33352" x="5692775" y="4233863"/>
          <p14:tracePt t="33360" x="5619750" y="4265613"/>
          <p14:tracePt t="33368" x="5548313" y="4298950"/>
          <p14:tracePt t="33376" x="5468938" y="4346575"/>
          <p14:tracePt t="33384" x="5413375" y="4378325"/>
          <p14:tracePt t="33392" x="5349875" y="4410075"/>
          <p14:tracePt t="33400" x="5284788" y="4433888"/>
          <p14:tracePt t="33408" x="5253038" y="4457700"/>
          <p14:tracePt t="33416" x="5205413" y="4481513"/>
          <p14:tracePt t="33424" x="5181600" y="4489450"/>
          <p14:tracePt t="33432" x="5157788" y="4489450"/>
          <p14:tracePt t="33440" x="5141913" y="4497388"/>
          <p14:tracePt t="33448" x="5126038" y="4505325"/>
          <p14:tracePt t="33601" x="5126038" y="4497388"/>
          <p14:tracePt t="33608" x="5126038" y="4489450"/>
          <p14:tracePt t="33617" x="5133975" y="4481513"/>
          <p14:tracePt t="33624" x="5141913" y="4473575"/>
          <p14:tracePt t="33633" x="5149850" y="4465638"/>
          <p14:tracePt t="33640" x="5149850" y="4457700"/>
          <p14:tracePt t="33656" x="5157788" y="4449763"/>
          <p14:tracePt t="33664" x="5165725" y="4441825"/>
          <p14:tracePt t="33688" x="5173663" y="4441825"/>
          <p14:tracePt t="33696" x="5181600" y="4441825"/>
          <p14:tracePt t="33704" x="5181600" y="4433888"/>
          <p14:tracePt t="33712" x="5189538" y="4433888"/>
          <p14:tracePt t="33720" x="5197475" y="4433888"/>
          <p14:tracePt t="33738" x="5213350" y="4425950"/>
          <p14:tracePt t="33744" x="5221288" y="4418013"/>
          <p14:tracePt t="33760" x="5229225" y="4418013"/>
          <p14:tracePt t="33768" x="5237163" y="4418013"/>
          <p14:tracePt t="33776" x="5237163" y="4410075"/>
          <p14:tracePt t="33784" x="5245100" y="4410075"/>
          <p14:tracePt t="33849" x="5253038" y="4410075"/>
          <p14:tracePt t="33865" x="5260975" y="4410075"/>
          <p14:tracePt t="33880" x="5268913" y="4410075"/>
          <p14:tracePt t="33888" x="5284788" y="4410075"/>
          <p14:tracePt t="33896" x="5292725" y="4410075"/>
          <p14:tracePt t="33904" x="5292725" y="4402138"/>
          <p14:tracePt t="33912" x="5310188" y="4402138"/>
          <p14:tracePt t="33920" x="5326063" y="4394200"/>
          <p14:tracePt t="33928" x="5334000" y="4394200"/>
          <p14:tracePt t="33937" x="5349875" y="4386263"/>
          <p14:tracePt t="33944" x="5373688" y="4378325"/>
          <p14:tracePt t="33952" x="5381625" y="4378325"/>
          <p14:tracePt t="33960" x="5397500" y="4370388"/>
          <p14:tracePt t="33968" x="5405438" y="4370388"/>
          <p14:tracePt t="33976" x="5413375" y="4370388"/>
          <p14:tracePt t="33984" x="5421313" y="4362450"/>
          <p14:tracePt t="33992" x="5429250" y="4362450"/>
          <p14:tracePt t="34008" x="5429250" y="4354513"/>
          <p14:tracePt t="34024" x="5437188" y="4354513"/>
          <p14:tracePt t="34138" x="5429250" y="4354513"/>
          <p14:tracePt t="34288" x="5413375" y="4354513"/>
          <p14:tracePt t="34296" x="5413375" y="4346575"/>
          <p14:tracePt t="34312" x="5413375" y="4338638"/>
          <p14:tracePt t="34328" x="5413375" y="4330700"/>
          <p14:tracePt t="34337" x="5413375" y="4322763"/>
          <p14:tracePt t="34344" x="5421313" y="4306888"/>
          <p14:tracePt t="34352" x="5437188" y="4298950"/>
          <p14:tracePt t="34360" x="5437188" y="4291013"/>
          <p14:tracePt t="34368" x="5445125" y="4281488"/>
          <p14:tracePt t="34376" x="5453063" y="4273550"/>
          <p14:tracePt t="34392" x="5453063" y="4265613"/>
          <p14:tracePt t="34400" x="5453063" y="4257675"/>
          <p14:tracePt t="34465" x="5453063" y="4249738"/>
          <p14:tracePt t="34472" x="5445125" y="4249738"/>
          <p14:tracePt t="34488" x="5421313" y="4249738"/>
          <p14:tracePt t="34504" x="5405438" y="4257675"/>
          <p14:tracePt t="34512" x="5397500" y="4265613"/>
          <p14:tracePt t="34521" x="5373688" y="4281488"/>
          <p14:tracePt t="34528" x="5357813" y="4298950"/>
          <p14:tracePt t="34537" x="5326063" y="4314825"/>
          <p14:tracePt t="34544" x="5292725" y="4338638"/>
          <p14:tracePt t="34552" x="5268913" y="4362450"/>
          <p14:tracePt t="34560" x="5221288" y="4394200"/>
          <p14:tracePt t="34568" x="5189538" y="4410075"/>
          <p14:tracePt t="34576" x="5165725" y="4433888"/>
          <p14:tracePt t="34584" x="5126038" y="4449763"/>
          <p14:tracePt t="34592" x="5102225" y="4465638"/>
          <p14:tracePt t="34600" x="5094288" y="4473575"/>
          <p14:tracePt t="34608" x="5078413" y="4481513"/>
          <p14:tracePt t="34616" x="5078413" y="4489450"/>
          <p14:tracePt t="34720" x="5086350" y="4489450"/>
          <p14:tracePt t="34728" x="5094288" y="4481513"/>
          <p14:tracePt t="34737" x="5102225" y="4481513"/>
          <p14:tracePt t="34744" x="5126038" y="4465638"/>
          <p14:tracePt t="34752" x="5149850" y="4457700"/>
          <p14:tracePt t="34760" x="5173663" y="4449763"/>
          <p14:tracePt t="34768" x="5221288" y="4433888"/>
          <p14:tracePt t="34776" x="5268913" y="4425950"/>
          <p14:tracePt t="34784" x="5300663" y="4410075"/>
          <p14:tracePt t="34792" x="5349875" y="4402138"/>
          <p14:tracePt t="34800" x="5397500" y="4386263"/>
          <p14:tracePt t="34808" x="5421313" y="4378325"/>
          <p14:tracePt t="34816" x="5445125" y="4378325"/>
          <p14:tracePt t="34832" x="5453063" y="4378325"/>
          <p14:tracePt t="34840" x="5453063" y="4370388"/>
          <p14:tracePt t="34880" x="5445125" y="4370388"/>
          <p14:tracePt t="34896" x="5429250" y="4370388"/>
          <p14:tracePt t="34904" x="5421313" y="4378325"/>
          <p14:tracePt t="34912" x="5413375" y="4386263"/>
          <p14:tracePt t="34921" x="5405438" y="4386263"/>
          <p14:tracePt t="34928" x="5397500" y="4386263"/>
          <p14:tracePt t="34937" x="5381625" y="4386263"/>
          <p14:tracePt t="34944" x="5365750" y="4394200"/>
          <p14:tracePt t="34952" x="5349875" y="4402138"/>
          <p14:tracePt t="34960" x="5334000" y="4402138"/>
          <p14:tracePt t="34968" x="5310188" y="4402138"/>
          <p14:tracePt t="34976" x="5292725" y="4402138"/>
          <p14:tracePt t="34984" x="5276850" y="4410075"/>
          <p14:tracePt t="34992" x="5260975" y="4410075"/>
          <p14:tracePt t="35153" x="5268913" y="4418013"/>
          <p14:tracePt t="35160" x="5276850" y="4418013"/>
          <p14:tracePt t="35168" x="5284788" y="4433888"/>
          <p14:tracePt t="35176" x="5292725" y="4449763"/>
          <p14:tracePt t="35184" x="5300663" y="4457700"/>
          <p14:tracePt t="35192" x="5310188" y="4473575"/>
          <p14:tracePt t="35201" x="5326063" y="4489450"/>
          <p14:tracePt t="35208" x="5349875" y="4497388"/>
          <p14:tracePt t="35216" x="5357813" y="4521200"/>
          <p14:tracePt t="35224" x="5373688" y="4529138"/>
          <p14:tracePt t="35232" x="5397500" y="4545013"/>
          <p14:tracePt t="35240" x="5405438" y="4552950"/>
          <p14:tracePt t="35248" x="5413375" y="4552950"/>
          <p14:tracePt t="35256" x="5413375" y="4560888"/>
          <p14:tracePt t="35264" x="5421313" y="4560888"/>
          <p14:tracePt t="35737" x="5413375" y="4560888"/>
          <p14:tracePt t="35880" x="5413375" y="4568825"/>
          <p14:tracePt t="35920" x="5405438" y="4568825"/>
          <p14:tracePt t="35960" x="5389563" y="4568825"/>
          <p14:tracePt t="35984" x="5373688" y="4568825"/>
          <p14:tracePt t="35992" x="5357813" y="4576763"/>
          <p14:tracePt t="36000" x="5341938" y="4576763"/>
          <p14:tracePt t="36008" x="5318125" y="4576763"/>
          <p14:tracePt t="36016" x="5284788" y="4576763"/>
          <p14:tracePt t="36024" x="5260975" y="4576763"/>
          <p14:tracePt t="36032" x="5229225" y="4576763"/>
          <p14:tracePt t="36040" x="5205413" y="4576763"/>
          <p14:tracePt t="36048" x="5181600" y="4576763"/>
          <p14:tracePt t="36056" x="5157788" y="4576763"/>
          <p14:tracePt t="36064" x="5149850" y="4576763"/>
          <p14:tracePt t="36072" x="5133975" y="4576763"/>
          <p14:tracePt t="36096" x="5133975" y="4560888"/>
          <p14:tracePt t="36112" x="5133975" y="4552950"/>
          <p14:tracePt t="36120" x="5133975" y="4545013"/>
          <p14:tracePt t="36128" x="5133975" y="4537075"/>
          <p14:tracePt t="36137" x="5133975" y="4521200"/>
          <p14:tracePt t="36144" x="5141913" y="4513263"/>
          <p14:tracePt t="36152" x="5141913" y="4505325"/>
          <p14:tracePt t="36160" x="5141913" y="4481513"/>
          <p14:tracePt t="36168" x="5149850" y="4481513"/>
          <p14:tracePt t="36176" x="5157788" y="4465638"/>
          <p14:tracePt t="36184" x="5157788" y="4457700"/>
          <p14:tracePt t="36192" x="5157788" y="4449763"/>
          <p14:tracePt t="36200" x="5173663" y="4441825"/>
          <p14:tracePt t="36208" x="5173663" y="4433888"/>
          <p14:tracePt t="36224" x="5173663" y="4425950"/>
          <p14:tracePt t="36264" x="5173663" y="4418013"/>
          <p14:tracePt t="36280" x="5165725" y="4418013"/>
          <p14:tracePt t="36304" x="5157788" y="4418013"/>
          <p14:tracePt t="36321" x="5149850" y="4418013"/>
          <p14:tracePt t="36328" x="5141913" y="4418013"/>
          <p14:tracePt t="36344" x="5141913" y="4410075"/>
          <p14:tracePt t="36360" x="5141913" y="4402138"/>
          <p14:tracePt t="36376" x="5141913" y="4394200"/>
          <p14:tracePt t="36384" x="5141913" y="4386263"/>
          <p14:tracePt t="36392" x="5141913" y="4378325"/>
          <p14:tracePt t="36400" x="5141913" y="4370388"/>
          <p14:tracePt t="36408" x="5141913" y="4362450"/>
          <p14:tracePt t="36417" x="5141913" y="4346575"/>
          <p14:tracePt t="36433" x="5141913" y="4338638"/>
          <p14:tracePt t="36440" x="5141913" y="4330700"/>
          <p14:tracePt t="36448" x="5133975" y="4322763"/>
          <p14:tracePt t="36472" x="5133975" y="4314825"/>
          <p14:tracePt t="36480" x="5126038" y="4314825"/>
          <p14:tracePt t="36568" x="5118100" y="4314825"/>
          <p14:tracePt t="36832" x="5118100" y="4322763"/>
          <p14:tracePt t="36840" x="5118100" y="4346575"/>
          <p14:tracePt t="36848" x="5118100" y="4354513"/>
          <p14:tracePt t="36856" x="5118100" y="4362450"/>
          <p14:tracePt t="36864" x="5118100" y="4370388"/>
          <p14:tracePt t="36872" x="5118100" y="4394200"/>
          <p14:tracePt t="36880" x="5118100" y="4402138"/>
          <p14:tracePt t="36888" x="5118100" y="4418013"/>
          <p14:tracePt t="36896" x="5118100" y="4441825"/>
          <p14:tracePt t="36904" x="5118100" y="4449763"/>
          <p14:tracePt t="36912" x="5118100" y="4465638"/>
          <p14:tracePt t="36920" x="5118100" y="4481513"/>
          <p14:tracePt t="36928" x="5118100" y="4497388"/>
          <p14:tracePt t="36944" x="5118100" y="4505325"/>
          <p14:tracePt t="36952" x="5118100" y="4513263"/>
          <p14:tracePt t="37000" x="5118100" y="4521200"/>
          <p14:tracePt t="37136" x="5126038" y="4521200"/>
          <p14:tracePt t="37152" x="5133975" y="4513263"/>
          <p14:tracePt t="37160" x="5141913" y="4505325"/>
          <p14:tracePt t="37168" x="5141913" y="4489450"/>
          <p14:tracePt t="37176" x="5149850" y="4465638"/>
          <p14:tracePt t="37184" x="5157788" y="4457700"/>
          <p14:tracePt t="37192" x="5157788" y="4449763"/>
          <p14:tracePt t="37200" x="5157788" y="4425950"/>
          <p14:tracePt t="37208" x="5165725" y="4418013"/>
          <p14:tracePt t="37224" x="5173663" y="4402138"/>
          <p14:tracePt t="37240" x="5173663" y="4394200"/>
          <p14:tracePt t="37248" x="5181600" y="4386263"/>
          <p14:tracePt t="37256" x="5181600" y="4378325"/>
          <p14:tracePt t="37272" x="5189538" y="4370388"/>
          <p14:tracePt t="37289" x="5189538" y="4362450"/>
          <p14:tracePt t="37320" x="5197475" y="4354513"/>
          <p14:tracePt t="37328" x="5197475" y="4346575"/>
          <p14:tracePt t="37480" x="5197475" y="4354513"/>
          <p14:tracePt t="37488" x="5197475" y="4370388"/>
          <p14:tracePt t="37496" x="5197475" y="4386263"/>
          <p14:tracePt t="37504" x="5197475" y="4410075"/>
          <p14:tracePt t="37512" x="5197475" y="4425950"/>
          <p14:tracePt t="37520" x="5197475" y="4441825"/>
          <p14:tracePt t="37528" x="5197475" y="4465638"/>
          <p14:tracePt t="37537" x="5197475" y="4473575"/>
          <p14:tracePt t="37544" x="5197475" y="4489450"/>
          <p14:tracePt t="37552" x="5197475" y="4513263"/>
          <p14:tracePt t="37560" x="5205413" y="4521200"/>
          <p14:tracePt t="37568" x="5205413" y="4529138"/>
          <p14:tracePt t="37576" x="5205413" y="4537075"/>
          <p14:tracePt t="37736" x="5213350" y="4537075"/>
          <p14:tracePt t="37880" x="5205413" y="4529138"/>
          <p14:tracePt t="37888" x="5197475" y="4513263"/>
          <p14:tracePt t="37896" x="5197475" y="4505325"/>
          <p14:tracePt t="37904" x="5181600" y="4497388"/>
          <p14:tracePt t="37912" x="5181600" y="4481513"/>
          <p14:tracePt t="37920" x="5173663" y="4465638"/>
          <p14:tracePt t="37928" x="5173663" y="4457700"/>
          <p14:tracePt t="37937" x="5165725" y="4441825"/>
          <p14:tracePt t="37944" x="5157788" y="4425950"/>
          <p14:tracePt t="37952" x="5149850" y="4410075"/>
          <p14:tracePt t="37960" x="5141913" y="4402138"/>
          <p14:tracePt t="37968" x="5133975" y="4378325"/>
          <p14:tracePt t="37976" x="5133975" y="4362450"/>
          <p14:tracePt t="37985" x="5133975" y="4354513"/>
          <p14:tracePt t="37992" x="5126038" y="4346575"/>
          <p14:tracePt t="38000" x="5126038" y="4330700"/>
          <p14:tracePt t="38008" x="5118100" y="4322763"/>
          <p14:tracePt t="38192" x="5118100" y="4330700"/>
          <p14:tracePt t="38200" x="5118100" y="4338638"/>
          <p14:tracePt t="38208" x="5118100" y="4354513"/>
          <p14:tracePt t="38216" x="5110163" y="4370388"/>
          <p14:tracePt t="38224" x="5110163" y="4378325"/>
          <p14:tracePt t="38232" x="5102225" y="4394200"/>
          <p14:tracePt t="38240" x="5102225" y="4418013"/>
          <p14:tracePt t="38248" x="5102225" y="4433888"/>
          <p14:tracePt t="38256" x="5102225" y="4449763"/>
          <p14:tracePt t="38264" x="5102225" y="4457700"/>
          <p14:tracePt t="38272" x="5102225" y="4473575"/>
          <p14:tracePt t="38280" x="5102225" y="4481513"/>
          <p14:tracePt t="38288" x="5102225" y="4497388"/>
          <p14:tracePt t="38537" x="5102225" y="4489450"/>
          <p14:tracePt t="38544" x="5110163" y="4473575"/>
          <p14:tracePt t="38552" x="5110163" y="4465638"/>
          <p14:tracePt t="38560" x="5126038" y="4449763"/>
          <p14:tracePt t="38568" x="5126038" y="4433888"/>
          <p14:tracePt t="38576" x="5133975" y="4418013"/>
          <p14:tracePt t="38584" x="5141913" y="4402138"/>
          <p14:tracePt t="38592" x="5149850" y="4394200"/>
          <p14:tracePt t="38600" x="5149850" y="4386263"/>
          <p14:tracePt t="38608" x="5157788" y="4378325"/>
          <p14:tracePt t="38616" x="5157788" y="4370388"/>
          <p14:tracePt t="38624" x="5157788" y="4362450"/>
          <p14:tracePt t="38632" x="5157788" y="4354513"/>
          <p14:tracePt t="38640" x="5157788" y="4346575"/>
          <p14:tracePt t="38648" x="5165725" y="4346575"/>
          <p14:tracePt t="38656" x="5165725" y="4338638"/>
          <p14:tracePt t="38792" x="5165725" y="4346575"/>
          <p14:tracePt t="38800" x="5165725" y="4354513"/>
          <p14:tracePt t="38808" x="5165725" y="4362450"/>
          <p14:tracePt t="38816" x="5165725" y="4370388"/>
          <p14:tracePt t="38824" x="5165725" y="4378325"/>
          <p14:tracePt t="38832" x="5165725" y="4386263"/>
          <p14:tracePt t="38840" x="5165725" y="4394200"/>
          <p14:tracePt t="38848" x="5173663" y="4402138"/>
          <p14:tracePt t="38856" x="5173663" y="4410075"/>
          <p14:tracePt t="38872" x="5173663" y="4418013"/>
          <p14:tracePt t="38896" x="5181600" y="4425950"/>
          <p14:tracePt t="39024" x="5181600" y="4433888"/>
          <p14:tracePt t="39080" x="5189538" y="4433888"/>
          <p14:tracePt t="39096" x="5197475" y="4433888"/>
          <p14:tracePt t="39104" x="5205413" y="4441825"/>
          <p14:tracePt t="39120" x="5213350" y="4441825"/>
          <p14:tracePt t="39128" x="5221288" y="4441825"/>
          <p14:tracePt t="39144" x="5237163" y="4441825"/>
          <p14:tracePt t="39152" x="5245100" y="4433888"/>
          <p14:tracePt t="39160" x="5253038" y="4433888"/>
          <p14:tracePt t="39168" x="5268913" y="4425950"/>
          <p14:tracePt t="39176" x="5284788" y="4418013"/>
          <p14:tracePt t="39184" x="5292725" y="4418013"/>
          <p14:tracePt t="39192" x="5300663" y="4410075"/>
          <p14:tracePt t="39204" x="5326063" y="4410075"/>
          <p14:tracePt t="39208" x="5334000" y="4402138"/>
          <p14:tracePt t="39216" x="5341938" y="4394200"/>
          <p14:tracePt t="39224" x="5349875" y="4394200"/>
          <p14:tracePt t="39232" x="5365750" y="4386263"/>
          <p14:tracePt t="39240" x="5373688" y="4370388"/>
          <p14:tracePt t="39248" x="5381625" y="4362450"/>
          <p14:tracePt t="39256" x="5389563" y="4362450"/>
          <p14:tracePt t="39264" x="5397500" y="4354513"/>
          <p14:tracePt t="39272" x="5405438" y="4354513"/>
          <p14:tracePt t="39280" x="5421313" y="4346575"/>
          <p14:tracePt t="39288" x="5421313" y="4338638"/>
          <p14:tracePt t="39296" x="5429250" y="4338638"/>
          <p14:tracePt t="39304" x="5429250" y="4330700"/>
          <p14:tracePt t="39320" x="5437188" y="4330700"/>
          <p14:tracePt t="39337" x="5445125" y="4330700"/>
          <p14:tracePt t="39344" x="5453063" y="4330700"/>
          <p14:tracePt t="39352" x="5453063" y="4322763"/>
          <p14:tracePt t="39360" x="5468938" y="4314825"/>
          <p14:tracePt t="39368" x="5476875" y="4314825"/>
          <p14:tracePt t="39376" x="5492750" y="4314825"/>
          <p14:tracePt t="39384" x="5508625" y="4306888"/>
          <p14:tracePt t="39392" x="5516563" y="4298950"/>
          <p14:tracePt t="39400" x="5532438" y="4298950"/>
          <p14:tracePt t="39408" x="5540375" y="4298950"/>
          <p14:tracePt t="39416" x="5548313" y="4298950"/>
          <p14:tracePt t="39544" x="5548313" y="4291013"/>
          <p14:tracePt t="39560" x="5548313" y="4281488"/>
          <p14:tracePt t="39624" x="5540375" y="4281488"/>
          <p14:tracePt t="39632" x="5532438" y="4281488"/>
          <p14:tracePt t="39640" x="5524500" y="4281488"/>
          <p14:tracePt t="39648" x="5516563" y="4281488"/>
          <p14:tracePt t="39656" x="5508625" y="4281488"/>
          <p14:tracePt t="39664" x="5492750" y="4281488"/>
          <p14:tracePt t="39672" x="5476875" y="4281488"/>
          <p14:tracePt t="39680" x="5461000" y="4291013"/>
          <p14:tracePt t="39688" x="5437188" y="4291013"/>
          <p14:tracePt t="39696" x="5421313" y="4298950"/>
          <p14:tracePt t="39704" x="5397500" y="4314825"/>
          <p14:tracePt t="39712" x="5373688" y="4322763"/>
          <p14:tracePt t="39720" x="5357813" y="4330700"/>
          <p14:tracePt t="39728" x="5334000" y="4338638"/>
          <p14:tracePt t="39737" x="5318125" y="4354513"/>
          <p14:tracePt t="39744" x="5300663" y="4362450"/>
          <p14:tracePt t="39752" x="5292725" y="4370388"/>
          <p14:tracePt t="39760" x="5276850" y="4378325"/>
          <p14:tracePt t="39768" x="5276850" y="4386263"/>
          <p14:tracePt t="39784" x="5268913" y="4386263"/>
          <p14:tracePt t="39809" x="5268913" y="4394200"/>
          <p14:tracePt t="39928" x="5253038" y="4402138"/>
          <p14:tracePt t="39937" x="5237163" y="4410075"/>
          <p14:tracePt t="39944" x="5229225" y="4418013"/>
          <p14:tracePt t="39952" x="5205413" y="4433888"/>
          <p14:tracePt t="39960" x="5197475" y="4441825"/>
          <p14:tracePt t="39968" x="5181600" y="4449763"/>
          <p14:tracePt t="39976" x="5173663" y="4457700"/>
          <p14:tracePt t="39984" x="5165725" y="4465638"/>
          <p14:tracePt t="39992" x="5157788" y="4473575"/>
          <p14:tracePt t="40000" x="5157788" y="4481513"/>
          <p14:tracePt t="40008" x="5149850" y="4481513"/>
          <p14:tracePt t="40104" x="5165725" y="4481513"/>
          <p14:tracePt t="40112" x="5181600" y="4481513"/>
          <p14:tracePt t="40120" x="5197475" y="4481513"/>
          <p14:tracePt t="40128" x="5213350" y="4481513"/>
          <p14:tracePt t="40137" x="5229225" y="4481513"/>
          <p14:tracePt t="40144" x="5253038" y="4473575"/>
          <p14:tracePt t="40152" x="5268913" y="4473575"/>
          <p14:tracePt t="40160" x="5292725" y="4473575"/>
          <p14:tracePt t="40168" x="5310188" y="4473575"/>
          <p14:tracePt t="40176" x="5326063" y="4473575"/>
          <p14:tracePt t="40192" x="5334000" y="4473575"/>
          <p14:tracePt t="40216" x="5341938" y="4481513"/>
          <p14:tracePt t="40232" x="5341938" y="4489450"/>
          <p14:tracePt t="40240" x="5341938" y="4497388"/>
          <p14:tracePt t="40304" x="5334000" y="4497388"/>
          <p14:tracePt t="40320" x="5318125" y="4505325"/>
          <p14:tracePt t="40328" x="5310188" y="4505325"/>
          <p14:tracePt t="40337" x="5292725" y="4505325"/>
          <p14:tracePt t="40344" x="5284788" y="4505325"/>
          <p14:tracePt t="40352" x="5276850" y="4505325"/>
          <p14:tracePt t="40360" x="5268913" y="4505325"/>
          <p14:tracePt t="40368" x="5245100" y="4513263"/>
          <p14:tracePt t="40376" x="5237163" y="4521200"/>
          <p14:tracePt t="40384" x="5221288" y="4521200"/>
          <p14:tracePt t="40392" x="5205413" y="4521200"/>
          <p14:tracePt t="40400" x="5189538" y="4529138"/>
          <p14:tracePt t="40408" x="5181600" y="4529138"/>
          <p14:tracePt t="40416" x="5173663" y="4529138"/>
          <p14:tracePt t="40544" x="5173663" y="4537075"/>
          <p14:tracePt t="40552" x="5173663" y="4560888"/>
          <p14:tracePt t="40560" x="5181600" y="4560888"/>
          <p14:tracePt t="40568" x="5189538" y="4568825"/>
          <p14:tracePt t="40576" x="5213350" y="4584700"/>
          <p14:tracePt t="40584" x="5229225" y="4592638"/>
          <p14:tracePt t="40592" x="5237163" y="4592638"/>
          <p14:tracePt t="40600" x="5253038" y="4592638"/>
          <p14:tracePt t="40608" x="5260975" y="4600575"/>
          <p14:tracePt t="40616" x="5268913" y="4600575"/>
          <p14:tracePt t="40656" x="5268913" y="4608513"/>
          <p14:tracePt t="40736" x="5276850" y="4608513"/>
          <p14:tracePt t="40848" x="5276850" y="4616450"/>
          <p14:tracePt t="40864" x="5284788" y="4616450"/>
          <p14:tracePt t="40904" x="5292725" y="4616450"/>
          <p14:tracePt t="40985" x="5300663" y="4616450"/>
          <p14:tracePt t="41184" x="5300663" y="4624388"/>
          <p14:tracePt t="41200" x="5310188" y="4633913"/>
          <p14:tracePt t="41208" x="5310188" y="4641850"/>
          <p14:tracePt t="41216" x="5318125" y="4641850"/>
          <p14:tracePt t="41240" x="5318125" y="4649788"/>
          <p14:tracePt t="41256" x="5326063" y="4649788"/>
          <p14:tracePt t="42721" x="5318125" y="4649788"/>
          <p14:tracePt t="42737" x="5300663" y="4649788"/>
          <p14:tracePt t="42744" x="5276850" y="4649788"/>
          <p14:tracePt t="42752" x="5253038" y="4673600"/>
          <p14:tracePt t="42760" x="5229225" y="4689475"/>
          <p14:tracePt t="42768" x="5189538" y="4713288"/>
          <p14:tracePt t="42776" x="5133975" y="4745038"/>
          <p14:tracePt t="42784" x="5070475" y="4792663"/>
          <p14:tracePt t="42792" x="4991100" y="4840288"/>
          <p14:tracePt t="42800" x="4910138" y="4895850"/>
          <p14:tracePt t="42808" x="4846638" y="4943475"/>
          <p14:tracePt t="42816" x="4775200" y="5000625"/>
          <p14:tracePt t="42824" x="4735513" y="5048250"/>
          <p14:tracePt t="42832" x="4695825" y="5095875"/>
          <p14:tracePt t="42840" x="4664075" y="5143500"/>
          <p14:tracePt t="42848" x="4640263" y="5175250"/>
          <p14:tracePt t="42856" x="4632325" y="5191125"/>
          <p14:tracePt t="42864" x="4616450" y="5191125"/>
          <p14:tracePt t="42872" x="4600575" y="5191125"/>
          <p14:tracePt t="42888" x="4592638" y="5151438"/>
          <p14:tracePt t="42896" x="4592638" y="5135563"/>
          <p14:tracePt t="42904" x="4600575" y="5103813"/>
          <p14:tracePt t="42912" x="4616450" y="5064125"/>
          <p14:tracePt t="42920" x="4632325" y="5008563"/>
          <p14:tracePt t="42928" x="4648200" y="4992688"/>
          <p14:tracePt t="43184" x="4632325" y="4984750"/>
          <p14:tracePt t="43192" x="4616450" y="4984750"/>
          <p14:tracePt t="43200" x="4592638" y="4984750"/>
          <p14:tracePt t="43208" x="4576763" y="4984750"/>
          <p14:tracePt t="43216" x="4543425" y="4984750"/>
          <p14:tracePt t="43224" x="4503738" y="4992688"/>
          <p14:tracePt t="43232" x="4464050" y="5008563"/>
          <p14:tracePt t="43240" x="4416425" y="5032375"/>
          <p14:tracePt t="43248" x="4392613" y="5064125"/>
          <p14:tracePt t="43256" x="4352925" y="5072063"/>
          <p14:tracePt t="43264" x="4329113" y="5103813"/>
          <p14:tracePt t="43272" x="4321175" y="5135563"/>
          <p14:tracePt t="43280" x="4305300" y="5175250"/>
          <p14:tracePt t="43288" x="4289425" y="5199063"/>
          <p14:tracePt t="43296" x="4281488" y="5222875"/>
          <p14:tracePt t="43304" x="4265613" y="5254625"/>
          <p14:tracePt t="43312" x="4249738" y="5270500"/>
          <p14:tracePt t="43320" x="4249738" y="5278438"/>
          <p14:tracePt t="43328" x="4233863" y="5294313"/>
          <p14:tracePt t="43337" x="4225925" y="5302250"/>
          <p14:tracePt t="43344" x="4210050" y="5319713"/>
          <p14:tracePt t="43353" x="4210050" y="5335588"/>
          <p14:tracePt t="43360" x="4192588" y="5343525"/>
          <p14:tracePt t="43368" x="4184650" y="5343525"/>
          <p14:tracePt t="43376" x="4176713" y="5351463"/>
          <p14:tracePt t="43384" x="4168775" y="5351463"/>
          <p14:tracePt t="43392" x="4160838" y="5359400"/>
          <p14:tracePt t="43400" x="4152900" y="5359400"/>
          <p14:tracePt t="43408" x="4144963" y="5359400"/>
          <p14:tracePt t="43416" x="4137025" y="5367338"/>
          <p14:tracePt t="43472" x="4129088" y="5367338"/>
          <p14:tracePt t="43480" x="4121150" y="5375275"/>
          <p14:tracePt t="43488" x="4113213" y="5375275"/>
          <p14:tracePt t="43496" x="4105275" y="5375275"/>
          <p14:tracePt t="43504" x="4097338" y="5375275"/>
          <p14:tracePt t="43512" x="4081463" y="5383213"/>
          <p14:tracePt t="43520" x="4065588" y="5391150"/>
          <p14:tracePt t="43528" x="4049713" y="5391150"/>
          <p14:tracePt t="43537" x="4025900" y="5399088"/>
          <p14:tracePt t="43544" x="4017963" y="5407025"/>
          <p14:tracePt t="43552" x="4002088" y="5414963"/>
          <p14:tracePt t="43560" x="3986213" y="5422900"/>
          <p14:tracePt t="43568" x="3978275" y="5430838"/>
          <p14:tracePt t="43576" x="3970338" y="5430838"/>
          <p14:tracePt t="43584" x="3954463" y="5430838"/>
          <p14:tracePt t="43592" x="3954463" y="5438775"/>
          <p14:tracePt t="43600" x="3946525" y="5446713"/>
          <p14:tracePt t="43608" x="3930650" y="5446713"/>
          <p14:tracePt t="43624" x="3922713" y="5454650"/>
          <p14:tracePt t="43632" x="3914775" y="5454650"/>
          <p14:tracePt t="43704" x="3906838" y="5454650"/>
          <p14:tracePt t="43760" x="3906838" y="5462588"/>
          <p14:tracePt t="43776" x="3898900" y="5462588"/>
          <p14:tracePt t="43808" x="3890963" y="5462588"/>
          <p14:tracePt t="43848" x="3883025" y="5462588"/>
          <p14:tracePt t="44192" x="3890963" y="5462588"/>
          <p14:tracePt t="44208" x="3898900" y="5462588"/>
          <p14:tracePt t="44216" x="3906838" y="5462588"/>
          <p14:tracePt t="44224" x="3914775" y="5462588"/>
          <p14:tracePt t="44232" x="3922713" y="5462588"/>
          <p14:tracePt t="44240" x="3930650" y="5462588"/>
          <p14:tracePt t="44248" x="3938588" y="5462588"/>
          <p14:tracePt t="44256" x="3954463" y="5462588"/>
          <p14:tracePt t="44264" x="3962400" y="5462588"/>
          <p14:tracePt t="44272" x="3970338" y="5462588"/>
          <p14:tracePt t="44280" x="3978275" y="5462588"/>
          <p14:tracePt t="44288" x="3986213" y="5462588"/>
          <p14:tracePt t="44296" x="4002088" y="5462588"/>
          <p14:tracePt t="44304" x="4017963" y="5462588"/>
          <p14:tracePt t="44312" x="4033838" y="5462588"/>
          <p14:tracePt t="44320" x="4073525" y="5470525"/>
          <p14:tracePt t="44328" x="4089400" y="5470525"/>
          <p14:tracePt t="44337" x="4121150" y="5478463"/>
          <p14:tracePt t="44344" x="4152900" y="5486400"/>
          <p14:tracePt t="44352" x="4192588" y="5494338"/>
          <p14:tracePt t="44360" x="4225925" y="5502275"/>
          <p14:tracePt t="44368" x="4257675" y="5510213"/>
          <p14:tracePt t="44376" x="4297363" y="5518150"/>
          <p14:tracePt t="44384" x="4321175" y="5518150"/>
          <p14:tracePt t="44392" x="4352925" y="5518150"/>
          <p14:tracePt t="44400" x="4376738" y="5518150"/>
          <p14:tracePt t="44408" x="4400550" y="5526088"/>
          <p14:tracePt t="44416" x="4432300" y="5526088"/>
          <p14:tracePt t="44424" x="4464050" y="5534025"/>
          <p14:tracePt t="44432" x="4487863" y="5534025"/>
          <p14:tracePt t="44440" x="4511675" y="5534025"/>
          <p14:tracePt t="44448" x="4535488" y="5541963"/>
          <p14:tracePt t="44456" x="4551363" y="5541963"/>
          <p14:tracePt t="44464" x="4567238" y="5541963"/>
          <p14:tracePt t="44472" x="4576763" y="5541963"/>
          <p14:tracePt t="44480" x="4584700" y="5541963"/>
          <p14:tracePt t="44496" x="4592638" y="5541963"/>
          <p14:tracePt t="44512" x="4600575" y="5541963"/>
          <p14:tracePt t="44672" x="4608513" y="5541963"/>
          <p14:tracePt t="44688" x="4616450" y="5541963"/>
          <p14:tracePt t="44704" x="4624388" y="5541963"/>
          <p14:tracePt t="44712" x="4632325" y="5541963"/>
          <p14:tracePt t="44720" x="4640263" y="5541963"/>
          <p14:tracePt t="44728" x="4648200" y="5541963"/>
          <p14:tracePt t="44737" x="4656138" y="5541963"/>
          <p14:tracePt t="44744" x="4664075" y="5541963"/>
          <p14:tracePt t="44752" x="4679950" y="5541963"/>
          <p14:tracePt t="44760" x="4687888" y="5541963"/>
          <p14:tracePt t="44768" x="4695825" y="5541963"/>
          <p14:tracePt t="44776" x="4703763" y="5541963"/>
          <p14:tracePt t="44784" x="4711700" y="5541963"/>
          <p14:tracePt t="44793" x="4719638" y="5541963"/>
          <p14:tracePt t="44800" x="4727575" y="5534025"/>
          <p14:tracePt t="44808" x="4735513" y="5526088"/>
          <p14:tracePt t="44816" x="4743450" y="5526088"/>
          <p14:tracePt t="44824" x="4751388" y="5526088"/>
          <p14:tracePt t="44840" x="4759325" y="5526088"/>
          <p14:tracePt t="44848" x="4767263" y="5526088"/>
          <p14:tracePt t="44897" x="4775200" y="5526088"/>
          <p14:tracePt t="44904" x="4775200" y="5518150"/>
          <p14:tracePt t="44912" x="4783138" y="5518150"/>
          <p14:tracePt t="44928" x="4791075" y="5518150"/>
          <p14:tracePt t="44937" x="4799013" y="5518150"/>
          <p14:tracePt t="44944" x="4799013" y="5510213"/>
          <p14:tracePt t="44952" x="4806950" y="5510213"/>
          <p14:tracePt t="45888" x="4799013" y="5510213"/>
          <p14:tracePt t="45920" x="4791075" y="5510213"/>
          <p14:tracePt t="46072" x="4783138" y="5510213"/>
          <p14:tracePt t="46096" x="4775200" y="5510213"/>
          <p14:tracePt t="46112" x="4767263" y="5510213"/>
          <p14:tracePt t="46128" x="4751388" y="5510213"/>
          <p14:tracePt t="46144" x="4743450" y="5510213"/>
          <p14:tracePt t="46160" x="4735513" y="5510213"/>
          <p14:tracePt t="46168" x="4727575" y="5510213"/>
          <p14:tracePt t="46176" x="4719638" y="5510213"/>
          <p14:tracePt t="46184" x="4711700" y="5510213"/>
          <p14:tracePt t="46192" x="4687888" y="5510213"/>
          <p14:tracePt t="46200" x="4679950" y="5510213"/>
          <p14:tracePt t="46208" x="4664075" y="5518150"/>
          <p14:tracePt t="46216" x="4648200" y="5518150"/>
          <p14:tracePt t="46224" x="4632325" y="5526088"/>
          <p14:tracePt t="46232" x="4608513" y="5526088"/>
          <p14:tracePt t="46240" x="4600575" y="5526088"/>
          <p14:tracePt t="46248" x="4592638" y="5526088"/>
          <p14:tracePt t="46256" x="4576763" y="5526088"/>
          <p14:tracePt t="46264" x="4576763" y="5518150"/>
          <p14:tracePt t="46272" x="4551363" y="5486400"/>
          <p14:tracePt t="46280" x="4535488" y="5454650"/>
          <p14:tracePt t="46288" x="4511675" y="5407025"/>
          <p14:tracePt t="46296" x="4471988" y="5367338"/>
          <p14:tracePt t="46304" x="4432300" y="5319713"/>
          <p14:tracePt t="46312" x="4384675" y="5270500"/>
          <p14:tracePt t="46320" x="4313238" y="5214938"/>
          <p14:tracePt t="46328" x="4265613" y="5183188"/>
          <p14:tracePt t="46336" x="4217988" y="5151438"/>
          <p14:tracePt t="46344" x="4184650" y="5119688"/>
          <p14:tracePt t="46352" x="4160838" y="5095875"/>
          <p14:tracePt t="46360" x="4152900" y="5087938"/>
          <p14:tracePt t="46696" x="4152900" y="5095875"/>
          <p14:tracePt t="46704" x="4152900" y="5111750"/>
          <p14:tracePt t="46712" x="4152900" y="5119688"/>
          <p14:tracePt t="46720" x="4152900" y="5127625"/>
          <p14:tracePt t="46728" x="4160838" y="5143500"/>
          <p14:tracePt t="46737" x="4176713" y="5175250"/>
          <p14:tracePt t="46744" x="4184650" y="5183188"/>
          <p14:tracePt t="46792" x="4176713" y="5183188"/>
          <p14:tracePt t="46808" x="4168775" y="5183188"/>
          <p14:tracePt t="46824" x="4152900" y="5183188"/>
          <p14:tracePt t="46840" x="4144963" y="5199063"/>
          <p14:tracePt t="47056" x="4152900" y="5199063"/>
          <p14:tracePt t="47072" x="4160838" y="5199063"/>
          <p14:tracePt t="47104" x="4168775" y="5199063"/>
          <p14:tracePt t="47120" x="4176713" y="5199063"/>
          <p14:tracePt t="47136" x="4184650" y="5199063"/>
          <p14:tracePt t="47152" x="4192588" y="5199063"/>
          <p14:tracePt t="47160" x="4192588" y="5191125"/>
          <p14:tracePt t="47176" x="4200525" y="5191125"/>
          <p14:tracePt t="47216" x="4210050" y="5191125"/>
          <p14:tracePt t="47264" x="4217988" y="5191125"/>
          <p14:tracePt t="47280" x="4217988" y="5183188"/>
          <p14:tracePt t="47289" x="4225925" y="5183188"/>
          <p14:tracePt t="47304" x="4233863" y="5183188"/>
          <p14:tracePt t="47320" x="4241800" y="5175250"/>
          <p14:tracePt t="47328" x="4249738" y="5175250"/>
          <p14:tracePt t="47352" x="4257675" y="5175250"/>
          <p14:tracePt t="47368" x="4257675" y="5167313"/>
          <p14:tracePt t="47376" x="4265613" y="5167313"/>
          <p14:tracePt t="47400" x="4281488" y="5167313"/>
          <p14:tracePt t="47416" x="4289425" y="5159375"/>
          <p14:tracePt t="47432" x="4297363" y="5159375"/>
          <p14:tracePt t="47440" x="4305300" y="5159375"/>
          <p14:tracePt t="47472" x="4313238" y="5159375"/>
          <p14:tracePt t="47528" x="4321175" y="5159375"/>
          <p14:tracePt t="47560" x="4329113" y="5159375"/>
          <p14:tracePt t="47568" x="4329113" y="5151438"/>
          <p14:tracePt t="47576" x="4337050" y="5151438"/>
          <p14:tracePt t="47584" x="4344988" y="5151438"/>
          <p14:tracePt t="47609" x="4352925" y="5151438"/>
          <p14:tracePt t="47616" x="4352925" y="5143500"/>
          <p14:tracePt t="47632" x="4360863" y="5143500"/>
          <p14:tracePt t="47672" x="4368800" y="5143500"/>
          <p14:tracePt t="47680" x="4376738" y="5143500"/>
          <p14:tracePt t="47688" x="4376738" y="5135563"/>
          <p14:tracePt t="47936" x="4384675" y="5135563"/>
          <p14:tracePt t="47944" x="4392613" y="5135563"/>
          <p14:tracePt t="47960" x="4400550" y="5135563"/>
          <p14:tracePt t="47976" x="4408488" y="5135563"/>
          <p14:tracePt t="47984" x="4416425" y="5135563"/>
          <p14:tracePt t="47992" x="4424363" y="5135563"/>
          <p14:tracePt t="48000" x="4432300" y="5135563"/>
          <p14:tracePt t="48008" x="4448175" y="5135563"/>
          <p14:tracePt t="48016" x="4456113" y="5127625"/>
          <p14:tracePt t="48024" x="4471988" y="5127625"/>
          <p14:tracePt t="48032" x="4479925" y="5127625"/>
          <p14:tracePt t="48040" x="4487863" y="5127625"/>
          <p14:tracePt t="48048" x="4495800" y="5127625"/>
          <p14:tracePt t="48056" x="4503738" y="5127625"/>
          <p14:tracePt t="48072" x="4511675" y="5127625"/>
          <p14:tracePt t="48120" x="4511675" y="5119688"/>
          <p14:tracePt t="48136" x="4519613" y="5119688"/>
          <p14:tracePt t="48177" x="4527550" y="5119688"/>
          <p14:tracePt t="48216" x="4535488" y="5111750"/>
          <p14:tracePt t="48248" x="4543425" y="5111750"/>
          <p14:tracePt t="48296" x="4551363" y="5111750"/>
          <p14:tracePt t="48320" x="4559300" y="5111750"/>
          <p14:tracePt t="48344" x="4559300" y="5103813"/>
          <p14:tracePt t="48352" x="4567238" y="5103813"/>
          <p14:tracePt t="48360" x="4576763" y="5103813"/>
          <p14:tracePt t="48368" x="4584700" y="5103813"/>
          <p14:tracePt t="48376" x="4592638" y="5103813"/>
          <p14:tracePt t="48384" x="4600575" y="5103813"/>
          <p14:tracePt t="48392" x="4616450" y="5103813"/>
          <p14:tracePt t="48400" x="4632325" y="5103813"/>
          <p14:tracePt t="48408" x="4640263" y="5103813"/>
          <p14:tracePt t="48416" x="4664075" y="5103813"/>
          <p14:tracePt t="48424" x="4695825" y="5095875"/>
          <p14:tracePt t="48432" x="4727575" y="5095875"/>
          <p14:tracePt t="48440" x="4767263" y="5095875"/>
          <p14:tracePt t="48448" x="4814888" y="5095875"/>
          <p14:tracePt t="48456" x="4862513" y="5095875"/>
          <p14:tracePt t="48464" x="4926013" y="5095875"/>
          <p14:tracePt t="48472" x="4983163" y="5095875"/>
          <p14:tracePt t="48480" x="5046663" y="5095875"/>
          <p14:tracePt t="48488" x="5102225" y="5087938"/>
          <p14:tracePt t="48496" x="5181600" y="5072063"/>
          <p14:tracePt t="48504" x="5253038" y="5064125"/>
          <p14:tracePt t="48512" x="5326063" y="5056188"/>
          <p14:tracePt t="48520" x="5405438" y="5048250"/>
          <p14:tracePt t="48528" x="5476875" y="5032375"/>
          <p14:tracePt t="48536" x="5572125" y="5024438"/>
          <p14:tracePt t="48544" x="5659438" y="5024438"/>
          <p14:tracePt t="48553" x="5756275" y="5016500"/>
          <p14:tracePt t="48560" x="5851525" y="5008563"/>
          <p14:tracePt t="48568" x="5946775" y="5000625"/>
          <p14:tracePt t="48576" x="6067425" y="4992688"/>
          <p14:tracePt t="48584" x="6186488" y="4959350"/>
          <p14:tracePt t="48592" x="6337300" y="4919663"/>
          <p14:tracePt t="48600" x="6505575" y="4879975"/>
          <p14:tracePt t="48608" x="6640513" y="4840288"/>
          <p14:tracePt t="48616" x="6816725" y="4800600"/>
          <p14:tracePt t="48624" x="6911975" y="4760913"/>
          <p14:tracePt t="48632" x="6999288" y="4721225"/>
          <p14:tracePt t="48640" x="7070725" y="4673600"/>
          <p14:tracePt t="48648" x="7118350" y="4624388"/>
          <p14:tracePt t="48656" x="7167563" y="4584700"/>
          <p14:tracePt t="48664" x="7183438" y="4537075"/>
          <p14:tracePt t="48672" x="7183438" y="4481513"/>
          <p14:tracePt t="48680" x="7183438" y="4441825"/>
          <p14:tracePt t="48688" x="7183438" y="4433888"/>
          <p14:tracePt t="49040" x="7159625" y="4433888"/>
          <p14:tracePt t="49048" x="7159625" y="4465638"/>
          <p14:tracePt t="49056" x="7159625" y="4481513"/>
          <p14:tracePt t="49080" x="7159625" y="4489450"/>
          <p14:tracePt t="49104" x="7159625" y="4505325"/>
          <p14:tracePt t="49112" x="7151688" y="4513263"/>
          <p14:tracePt t="49120" x="7151688" y="4521200"/>
          <p14:tracePt t="49128" x="7151688" y="4537075"/>
          <p14:tracePt t="49136" x="7143750" y="4552950"/>
          <p14:tracePt t="49144" x="7135813" y="4560888"/>
          <p14:tracePt t="49153" x="7126288" y="4576763"/>
          <p14:tracePt t="49160" x="7126288" y="4584700"/>
          <p14:tracePt t="49176" x="7118350" y="4592638"/>
          <p14:tracePt t="49192" x="7118350" y="4600575"/>
          <p14:tracePt t="49208" x="7118350" y="4608513"/>
          <p14:tracePt t="49224" x="7118350" y="4624388"/>
          <p14:tracePt t="49248" x="7118350" y="4633913"/>
          <p14:tracePt t="49256" x="7110413" y="4633913"/>
          <p14:tracePt t="49264" x="7110413" y="4641850"/>
          <p14:tracePt t="49272" x="7102475" y="4641850"/>
          <p14:tracePt t="49280" x="7094538" y="4649788"/>
          <p14:tracePt t="49288" x="7094538" y="4657725"/>
          <p14:tracePt t="49296" x="7086600" y="4657725"/>
          <p14:tracePt t="49328" x="7086600" y="4665663"/>
          <p14:tracePt t="49488" x="7094538" y="4665663"/>
          <p14:tracePt t="49504" x="7102475" y="4665663"/>
          <p14:tracePt t="49528" x="7110413" y="4673600"/>
          <p14:tracePt t="49560" x="7118350" y="4673600"/>
          <p14:tracePt t="49600" x="7126288" y="4673600"/>
          <p14:tracePt t="49656" x="7126288" y="4681538"/>
          <p14:tracePt t="49664" x="7135813" y="4681538"/>
          <p14:tracePt t="49728" x="7143750" y="4681538"/>
          <p14:tracePt t="49753" x="7143750" y="4689475"/>
          <p14:tracePt t="49768" x="7151688" y="4689475"/>
          <p14:tracePt t="49848" x="7159625" y="4689475"/>
          <p14:tracePt t="49888" x="7167563" y="4689475"/>
          <p14:tracePt t="49912" x="7167563" y="4697413"/>
          <p14:tracePt t="49954" x="7175500" y="4697413"/>
          <p14:tracePt t="50064" x="7183438" y="4697413"/>
          <p14:tracePt t="50088" x="7183438" y="4705350"/>
          <p14:tracePt t="50400" x="7183438" y="4713288"/>
          <p14:tracePt t="50432" x="7183438" y="4721225"/>
          <p14:tracePt t="50776" x="7183438" y="4729163"/>
          <p14:tracePt t="50832" x="7175500" y="4737100"/>
          <p14:tracePt t="50960" x="7191375" y="4737100"/>
          <p14:tracePt t="50968" x="7199313" y="4745038"/>
          <p14:tracePt t="50976" x="7207250" y="4745038"/>
          <p14:tracePt t="50984" x="7215188" y="4745038"/>
          <p14:tracePt t="50992" x="7239000" y="4745038"/>
          <p14:tracePt t="51000" x="7254875" y="4745038"/>
          <p14:tracePt t="51008" x="7270750" y="4745038"/>
          <p14:tracePt t="51016" x="7294563" y="4745038"/>
          <p14:tracePt t="51024" x="7310438" y="4745038"/>
          <p14:tracePt t="51033" x="7326313" y="4745038"/>
          <p14:tracePt t="51040" x="7342188" y="4745038"/>
          <p14:tracePt t="51048" x="7366000" y="4745038"/>
          <p14:tracePt t="51056" x="7381875" y="4745038"/>
          <p14:tracePt t="51064" x="7397750" y="4745038"/>
          <p14:tracePt t="51072" x="7421563" y="4737100"/>
          <p14:tracePt t="51080" x="7445375" y="4737100"/>
          <p14:tracePt t="51088" x="7493000" y="4737100"/>
          <p14:tracePt t="51096" x="7526338" y="4729163"/>
          <p14:tracePt t="51104" x="7597775" y="4721225"/>
          <p14:tracePt t="51112" x="7637463" y="4713288"/>
          <p14:tracePt t="51120" x="7685088" y="4697413"/>
          <p14:tracePt t="51128" x="7740650" y="4689475"/>
          <p14:tracePt t="51136" x="7796213" y="4681538"/>
          <p14:tracePt t="51144" x="7859713" y="4657725"/>
          <p14:tracePt t="51153" x="7924800" y="4641850"/>
          <p14:tracePt t="51160" x="7988300" y="4633913"/>
          <p14:tracePt t="51168" x="8075613" y="4624388"/>
          <p14:tracePt t="51176" x="8162925" y="4616450"/>
          <p14:tracePt t="51184" x="8259763" y="4584700"/>
          <p14:tracePt t="51192" x="8355013" y="4576763"/>
          <p14:tracePt t="51200" x="8482013" y="4552950"/>
          <p14:tracePt t="51208" x="8585200" y="4537075"/>
          <p14:tracePt t="51216" x="8689975" y="4505325"/>
          <p14:tracePt t="51224" x="8801100" y="4497388"/>
          <p14:tracePt t="51232" x="8896350" y="4465638"/>
          <p14:tracePt t="51240" x="8985250" y="4441825"/>
          <p14:tracePt t="51248" x="9072563" y="4418013"/>
          <p14:tracePt t="51256" x="9136063" y="4402138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5B29D-9F2E-48AF-9372-E27FAC70D2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705551" cy="15838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속성의 정의 방법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속성의 중복 배제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속성은 모형 내에서 오직 하나의 엔티티에 속해야 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2948" name="슬라이드 번호 개체 틀 3">
            <a:extLst>
              <a:ext uri="{FF2B5EF4-FFF2-40B4-BE49-F238E27FC236}">
                <a16:creationId xmlns:a16="http://schemas.microsoft.com/office/drawing/2014/main" id="{9DA3CA81-7E30-44CF-AEA2-3C2939FB4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39FA2-67A0-4815-B198-8AEBF4B030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82949" name="그림 1">
            <a:extLst>
              <a:ext uri="{FF2B5EF4-FFF2-40B4-BE49-F238E27FC236}">
                <a16:creationId xmlns:a16="http://schemas.microsoft.com/office/drawing/2014/main" id="{D1EDB65C-CEC4-4BF0-B223-0631779AF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5" y="2651770"/>
            <a:ext cx="6552728" cy="333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74039B9-FF77-4BFC-A37A-9C3D9A9774A4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30"/>
    </mc:Choice>
    <mc:Fallback>
      <p:transition spd="slow" advTm="61230"/>
    </mc:Fallback>
  </mc:AlternateContent>
  <p:extLst>
    <p:ext uri="{3A86A75C-4F4B-4683-9AE1-C65F6400EC91}">
      <p14:laserTraceLst xmlns:p14="http://schemas.microsoft.com/office/powerpoint/2010/main">
        <p14:tracePtLst>
          <p14:tracePt t="862" x="8737600" y="3484563"/>
          <p14:tracePt t="870" x="8489950" y="3468688"/>
          <p14:tracePt t="878" x="8186738" y="3452813"/>
          <p14:tracePt t="886" x="7900988" y="3444875"/>
          <p14:tracePt t="893" x="7629525" y="3413125"/>
          <p14:tracePt t="902" x="7342188" y="3389313"/>
          <p14:tracePt t="910" x="7054850" y="3373438"/>
          <p14:tracePt t="918" x="6792913" y="3349625"/>
          <p14:tracePt t="925" x="6529388" y="3333750"/>
          <p14:tracePt t="933" x="6257925" y="3325813"/>
          <p14:tracePt t="941" x="6026150" y="3325813"/>
          <p14:tracePt t="950" x="5788025" y="3325813"/>
          <p14:tracePt t="959" x="5516563" y="3294063"/>
          <p14:tracePt t="966" x="5205413" y="3278188"/>
          <p14:tracePt t="974" x="4918075" y="3236913"/>
          <p14:tracePt t="982" x="4592638" y="3149600"/>
          <p14:tracePt t="990" x="4289425" y="3062288"/>
          <p14:tracePt t="998" x="3962400" y="2943225"/>
          <p14:tracePt t="1006" x="3722688" y="2878138"/>
          <p14:tracePt t="1015" x="3484563" y="2782888"/>
          <p14:tracePt t="1022" x="3276600" y="2711450"/>
          <p14:tracePt t="1030" x="3141663" y="2655888"/>
          <p14:tracePt t="1038" x="3044825" y="2632075"/>
          <p14:tracePt t="1046" x="2957513" y="2616200"/>
          <p14:tracePt t="1054" x="2925763" y="2616200"/>
          <p14:tracePt t="1062" x="2909888" y="2616200"/>
          <p14:tracePt t="1326" x="2941638" y="2632075"/>
          <p14:tracePt t="1334" x="2957513" y="2655888"/>
          <p14:tracePt t="1341" x="2965450" y="2679700"/>
          <p14:tracePt t="1349" x="2965450" y="2711450"/>
          <p14:tracePt t="1366" x="2965450" y="2727325"/>
          <p14:tracePt t="1374" x="2965450" y="2735263"/>
          <p14:tracePt t="1382" x="2957513" y="2735263"/>
          <p14:tracePt t="1390" x="2949575" y="2735263"/>
          <p14:tracePt t="1398" x="2941638" y="2735263"/>
          <p14:tracePt t="1406" x="2925763" y="2727325"/>
          <p14:tracePt t="1414" x="2886075" y="2711450"/>
          <p14:tracePt t="1422" x="2854325" y="2695575"/>
          <p14:tracePt t="1430" x="2830513" y="2679700"/>
          <p14:tracePt t="1438" x="2790825" y="2663825"/>
          <p14:tracePt t="1446" x="2759075" y="2647950"/>
          <p14:tracePt t="1454" x="2709863" y="2647950"/>
          <p14:tracePt t="1462" x="2686050" y="2640013"/>
          <p14:tracePt t="1470" x="2670175" y="2632075"/>
          <p14:tracePt t="1478" x="2646363" y="2632075"/>
          <p14:tracePt t="1486" x="2614613" y="2616200"/>
          <p14:tracePt t="1494" x="2606675" y="2616200"/>
          <p14:tracePt t="1502" x="2590800" y="2600325"/>
          <p14:tracePt t="1510" x="2574925" y="2592388"/>
          <p14:tracePt t="1518" x="2551113" y="2576513"/>
          <p14:tracePt t="1525" x="2527300" y="2559050"/>
          <p14:tracePt t="1534" x="2511425" y="2543175"/>
          <p14:tracePt t="1541" x="2487613" y="2527300"/>
          <p14:tracePt t="1550" x="2463800" y="2511425"/>
          <p14:tracePt t="1558" x="2439988" y="2495550"/>
          <p14:tracePt t="1566" x="2408238" y="2471738"/>
          <p14:tracePt t="1574" x="2392363" y="2463800"/>
          <p14:tracePt t="1582" x="2366963" y="2447925"/>
          <p14:tracePt t="1590" x="2327275" y="2424113"/>
          <p14:tracePt t="1598" x="2303463" y="2424113"/>
          <p14:tracePt t="1606" x="2279650" y="2400300"/>
          <p14:tracePt t="1614" x="2263775" y="2392363"/>
          <p14:tracePt t="1622" x="2239963" y="2376488"/>
          <p14:tracePt t="1630" x="2224088" y="2368550"/>
          <p14:tracePt t="1638" x="2208213" y="2360613"/>
          <p14:tracePt t="1646" x="2192338" y="2352675"/>
          <p14:tracePt t="1653" x="2168525" y="2344738"/>
          <p14:tracePt t="1662" x="2152650" y="2336800"/>
          <p14:tracePt t="1670" x="2136775" y="2320925"/>
          <p14:tracePt t="1678" x="2120900" y="2320925"/>
          <p14:tracePt t="1686" x="2105025" y="2305050"/>
          <p14:tracePt t="1693" x="2097088" y="2305050"/>
          <p14:tracePt t="1702" x="2089150" y="2297113"/>
          <p14:tracePt t="1710" x="2073275" y="2281238"/>
          <p14:tracePt t="1725" x="2065338" y="2281238"/>
          <p14:tracePt t="1814" x="2065338" y="2273300"/>
          <p14:tracePt t="1830" x="2057400" y="2257425"/>
          <p14:tracePt t="1846" x="2057400" y="2249488"/>
          <p14:tracePt t="1853" x="2057400" y="2233613"/>
          <p14:tracePt t="1862" x="2057400" y="2224088"/>
          <p14:tracePt t="1870" x="2057400" y="2216150"/>
          <p14:tracePt t="1878" x="2057400" y="2200275"/>
          <p14:tracePt t="1892" x="2057400" y="2192338"/>
          <p14:tracePt t="1893" x="2049463" y="2184400"/>
          <p14:tracePt t="1902" x="2049463" y="2176463"/>
          <p14:tracePt t="1910" x="2049463" y="2168525"/>
          <p14:tracePt t="1918" x="2049463" y="2160588"/>
          <p14:tracePt t="1926" x="2049463" y="2152650"/>
          <p14:tracePt t="1941" x="2049463" y="2144713"/>
          <p14:tracePt t="1959" x="2049463" y="2136775"/>
          <p14:tracePt t="1966" x="2049463" y="2128838"/>
          <p14:tracePt t="1974" x="2049463" y="2120900"/>
          <p14:tracePt t="1990" x="2049463" y="2105025"/>
          <p14:tracePt t="1998" x="2049463" y="2097088"/>
          <p14:tracePt t="2006" x="2049463" y="2089150"/>
          <p14:tracePt t="2014" x="2049463" y="2081213"/>
          <p14:tracePt t="2022" x="2057400" y="2073275"/>
          <p14:tracePt t="2030" x="2065338" y="2065338"/>
          <p14:tracePt t="2038" x="2065338" y="2057400"/>
          <p14:tracePt t="2046" x="2073275" y="2049463"/>
          <p14:tracePt t="2054" x="2073275" y="2033588"/>
          <p14:tracePt t="2070" x="2081213" y="2025650"/>
          <p14:tracePt t="2078" x="2089150" y="2017713"/>
          <p14:tracePt t="2085" x="2089150" y="2009775"/>
          <p14:tracePt t="2094" x="2097088" y="2009775"/>
          <p14:tracePt t="2110" x="2097088" y="2001838"/>
          <p14:tracePt t="2118" x="2105025" y="2001838"/>
          <p14:tracePt t="2126" x="2112963" y="2001838"/>
          <p14:tracePt t="2142" x="2120900" y="1993900"/>
          <p14:tracePt t="2150" x="2128838" y="1993900"/>
          <p14:tracePt t="2166" x="2136775" y="1993900"/>
          <p14:tracePt t="2173" x="2144713" y="1993900"/>
          <p14:tracePt t="2182" x="2144713" y="1985963"/>
          <p14:tracePt t="2190" x="2152650" y="1985963"/>
          <p14:tracePt t="2206" x="2160588" y="1985963"/>
          <p14:tracePt t="2222" x="2168525" y="1985963"/>
          <p14:tracePt t="2230" x="2176463" y="1985963"/>
          <p14:tracePt t="2246" x="2184400" y="1985963"/>
          <p14:tracePt t="2262" x="2192338" y="1985963"/>
          <p14:tracePt t="2270" x="2200275" y="1985963"/>
          <p14:tracePt t="2278" x="2208213" y="1985963"/>
          <p14:tracePt t="2286" x="2216150" y="1985963"/>
          <p14:tracePt t="2302" x="2232025" y="1985963"/>
          <p14:tracePt t="2310" x="2239963" y="1985963"/>
          <p14:tracePt t="2318" x="2247900" y="1985963"/>
          <p14:tracePt t="2326" x="2255838" y="1985963"/>
          <p14:tracePt t="2334" x="2271713" y="1985963"/>
          <p14:tracePt t="2350" x="2279650" y="1985963"/>
          <p14:tracePt t="2358" x="2295525" y="1985963"/>
          <p14:tracePt t="2366" x="2303463" y="1985963"/>
          <p14:tracePt t="2374" x="2311400" y="1985963"/>
          <p14:tracePt t="2382" x="2319338" y="1985963"/>
          <p14:tracePt t="2398" x="2335213" y="1985963"/>
          <p14:tracePt t="2414" x="2343150" y="1985963"/>
          <p14:tracePt t="2430" x="2359025" y="1985963"/>
          <p14:tracePt t="2446" x="2366963" y="1985963"/>
          <p14:tracePt t="2454" x="2374900" y="1985963"/>
          <p14:tracePt t="2470" x="2392363" y="1985963"/>
          <p14:tracePt t="2494" x="2400300" y="1985963"/>
          <p14:tracePt t="2526" x="2408238" y="1985963"/>
          <p14:tracePt t="2918" x="2408238" y="1993900"/>
          <p14:tracePt t="3638" x="2408238" y="2001838"/>
          <p14:tracePt t="3694" x="2408238" y="2009775"/>
          <p14:tracePt t="3822" x="2408238" y="2017713"/>
          <p14:tracePt t="4326" x="2416175" y="2025650"/>
          <p14:tracePt t="4334" x="2416175" y="2033588"/>
          <p14:tracePt t="4350" x="2416175" y="2041525"/>
          <p14:tracePt t="4359" x="2424113" y="2049463"/>
          <p14:tracePt t="4366" x="2424113" y="2057400"/>
          <p14:tracePt t="4374" x="2432050" y="2057400"/>
          <p14:tracePt t="4382" x="2439988" y="2065338"/>
          <p14:tracePt t="4574" x="2439988" y="2073275"/>
          <p14:tracePt t="4582" x="2447925" y="2073275"/>
          <p14:tracePt t="4590" x="2447925" y="2089150"/>
          <p14:tracePt t="4606" x="2447925" y="2097088"/>
          <p14:tracePt t="4614" x="2447925" y="2112963"/>
          <p14:tracePt t="4622" x="2447925" y="2128838"/>
          <p14:tracePt t="4630" x="2447925" y="2136775"/>
          <p14:tracePt t="4638" x="2447925" y="2144713"/>
          <p14:tracePt t="4646" x="2447925" y="2160588"/>
          <p14:tracePt t="4654" x="2447925" y="2176463"/>
          <p14:tracePt t="4670" x="2447925" y="2192338"/>
          <p14:tracePt t="5118" x="2447925" y="2200275"/>
          <p14:tracePt t="5125" x="2463800" y="2208213"/>
          <p14:tracePt t="5222" x="2463800" y="2184400"/>
          <p14:tracePt t="5230" x="2463800" y="2168525"/>
          <p14:tracePt t="5238" x="2471738" y="2168525"/>
          <p14:tracePt t="5326" x="2471738" y="2160588"/>
          <p14:tracePt t="5390" x="2471738" y="2168525"/>
          <p14:tracePt t="5398" x="2471738" y="2176463"/>
          <p14:tracePt t="5406" x="2471738" y="2184400"/>
          <p14:tracePt t="5422" x="2463800" y="2192338"/>
          <p14:tracePt t="5438" x="2463800" y="2200275"/>
          <p14:tracePt t="5526" x="2455863" y="2200275"/>
          <p14:tracePt t="8374" x="2447925" y="2200275"/>
          <p14:tracePt t="8390" x="2432050" y="2216150"/>
          <p14:tracePt t="8398" x="2400300" y="2249488"/>
          <p14:tracePt t="8406" x="2366963" y="2289175"/>
          <p14:tracePt t="8414" x="2319338" y="2336800"/>
          <p14:tracePt t="8422" x="2247900" y="2392363"/>
          <p14:tracePt t="8430" x="2152650" y="2447925"/>
          <p14:tracePt t="8438" x="2049463" y="2479675"/>
          <p14:tracePt t="8446" x="1952625" y="2511425"/>
          <p14:tracePt t="8454" x="1897063" y="2519363"/>
          <p14:tracePt t="8461" x="1865313" y="2519363"/>
          <p14:tracePt t="8470" x="1849438" y="2527300"/>
          <p14:tracePt t="8478" x="1849438" y="2519363"/>
          <p14:tracePt t="8694" x="1849438" y="2527300"/>
          <p14:tracePt t="8710" x="1841500" y="2535238"/>
          <p14:tracePt t="8718" x="1833563" y="2543175"/>
          <p14:tracePt t="8726" x="1809750" y="2551113"/>
          <p14:tracePt t="8734" x="1809750" y="2566988"/>
          <p14:tracePt t="8741" x="1809750" y="2592388"/>
          <p14:tracePt t="8751" x="1809750" y="2624138"/>
          <p14:tracePt t="8758" x="1833563" y="2679700"/>
          <p14:tracePt t="8766" x="1857375" y="2727325"/>
          <p14:tracePt t="8774" x="1889125" y="2774950"/>
          <p14:tracePt t="8782" x="1905000" y="2798763"/>
          <p14:tracePt t="8790" x="1912938" y="2798763"/>
          <p14:tracePt t="8798" x="1912938" y="2806700"/>
          <p14:tracePt t="8806" x="1920875" y="2814638"/>
          <p14:tracePt t="8814" x="1920875" y="2822575"/>
          <p14:tracePt t="8822" x="1920875" y="2846388"/>
          <p14:tracePt t="8830" x="1920875" y="2862263"/>
          <p14:tracePt t="8838" x="1920875" y="2886075"/>
          <p14:tracePt t="8846" x="1920875" y="2901950"/>
          <p14:tracePt t="8854" x="1920875" y="2919413"/>
          <p14:tracePt t="8862" x="1920875" y="2943225"/>
          <p14:tracePt t="8870" x="1920875" y="2967038"/>
          <p14:tracePt t="8878" x="1928813" y="2974975"/>
          <p14:tracePt t="8886" x="1944688" y="2998788"/>
          <p14:tracePt t="8908" x="1952625" y="3014663"/>
          <p14:tracePt t="8910" x="1960563" y="3030538"/>
          <p14:tracePt t="8942" x="1968500" y="3038475"/>
          <p14:tracePt t="9110" x="1984375" y="3038475"/>
          <p14:tracePt t="9782" x="1968500" y="3046413"/>
          <p14:tracePt t="9790" x="1944688" y="3046413"/>
          <p14:tracePt t="9798" x="1928813" y="3054350"/>
          <p14:tracePt t="9806" x="1912938" y="3054350"/>
          <p14:tracePt t="9814" x="1905000" y="3062288"/>
          <p14:tracePt t="9862" x="1905000" y="3070225"/>
          <p14:tracePt t="9870" x="1897063" y="3078163"/>
          <p14:tracePt t="9878" x="1897063" y="3101975"/>
          <p14:tracePt t="9886" x="1889125" y="3125788"/>
          <p14:tracePt t="9893" x="1873250" y="3173413"/>
          <p14:tracePt t="9902" x="1873250" y="3228975"/>
          <p14:tracePt t="9910" x="1873250" y="3286125"/>
          <p14:tracePt t="9918" x="1873250" y="3333750"/>
          <p14:tracePt t="9926" x="1873250" y="3389313"/>
          <p14:tracePt t="9934" x="1881188" y="3444875"/>
          <p14:tracePt t="9941" x="1889125" y="3500438"/>
          <p14:tracePt t="9950" x="1912938" y="3548063"/>
          <p14:tracePt t="9958" x="1920875" y="3579813"/>
          <p14:tracePt t="9966" x="1936750" y="3629025"/>
          <p14:tracePt t="9974" x="1952625" y="3652838"/>
          <p14:tracePt t="9982" x="1960563" y="3676650"/>
          <p14:tracePt t="9990" x="1976438" y="3692525"/>
          <p14:tracePt t="9998" x="1984375" y="3708400"/>
          <p14:tracePt t="10006" x="1984375" y="3716338"/>
          <p14:tracePt t="10015" x="1992313" y="3716338"/>
          <p14:tracePt t="10030" x="2000250" y="3716338"/>
          <p14:tracePt t="10038" x="2008188" y="3724275"/>
          <p14:tracePt t="10062" x="2017713" y="3724275"/>
          <p14:tracePt t="10078" x="2025650" y="3724275"/>
          <p14:tracePt t="10110" x="2033588" y="3724275"/>
          <p14:tracePt t="10166" x="2033588" y="3716338"/>
          <p14:tracePt t="10182" x="2033588" y="3708400"/>
          <p14:tracePt t="10190" x="2033588" y="3700463"/>
          <p14:tracePt t="10198" x="2033588" y="3684588"/>
          <p14:tracePt t="10206" x="2033588" y="3676650"/>
          <p14:tracePt t="10214" x="2033588" y="3668713"/>
          <p14:tracePt t="10222" x="2033588" y="3652838"/>
          <p14:tracePt t="10230" x="2033588" y="3636963"/>
          <p14:tracePt t="10238" x="2033588" y="3621088"/>
          <p14:tracePt t="10246" x="2025650" y="3605213"/>
          <p14:tracePt t="10254" x="2017713" y="3587750"/>
          <p14:tracePt t="10262" x="2008188" y="3563938"/>
          <p14:tracePt t="10270" x="2008188" y="3540125"/>
          <p14:tracePt t="10278" x="2000250" y="3500438"/>
          <p14:tracePt t="10286" x="1984375" y="3476625"/>
          <p14:tracePt t="10294" x="1976438" y="3444875"/>
          <p14:tracePt t="10302" x="1968500" y="3421063"/>
          <p14:tracePt t="10310" x="1968500" y="3389313"/>
          <p14:tracePt t="10318" x="1960563" y="3365500"/>
          <p14:tracePt t="10326" x="1952625" y="3349625"/>
          <p14:tracePt t="10334" x="1944688" y="3333750"/>
          <p14:tracePt t="10341" x="1944688" y="3317875"/>
          <p14:tracePt t="10350" x="1944688" y="3309938"/>
          <p14:tracePt t="10359" x="1944688" y="3302000"/>
          <p14:tracePt t="10366" x="1944688" y="3294063"/>
          <p14:tracePt t="10374" x="1944688" y="3278188"/>
          <p14:tracePt t="10390" x="1944688" y="3270250"/>
          <p14:tracePt t="10486" x="1944688" y="3262313"/>
          <p14:tracePt t="10493" x="1944688" y="3252788"/>
          <p14:tracePt t="10502" x="1960563" y="3252788"/>
          <p14:tracePt t="10518" x="1968500" y="3252788"/>
          <p14:tracePt t="10526" x="1976438" y="3244850"/>
          <p14:tracePt t="10534" x="1984375" y="3244850"/>
          <p14:tracePt t="10541" x="2000250" y="3244850"/>
          <p14:tracePt t="10550" x="2008188" y="3236913"/>
          <p14:tracePt t="10558" x="2025650" y="3228975"/>
          <p14:tracePt t="10566" x="2049463" y="3221038"/>
          <p14:tracePt t="10573" x="2089150" y="3221038"/>
          <p14:tracePt t="10582" x="2128838" y="3213100"/>
          <p14:tracePt t="10590" x="2176463" y="3213100"/>
          <p14:tracePt t="10598" x="2224088" y="3213100"/>
          <p14:tracePt t="10606" x="2279650" y="3205163"/>
          <p14:tracePt t="10613" x="2327275" y="3205163"/>
          <p14:tracePt t="10622" x="2366963" y="3205163"/>
          <p14:tracePt t="10630" x="2432050" y="3205163"/>
          <p14:tracePt t="10638" x="2487613" y="3205163"/>
          <p14:tracePt t="10646" x="2543175" y="3205163"/>
          <p14:tracePt t="10654" x="2606675" y="3205163"/>
          <p14:tracePt t="10662" x="2654300" y="3205163"/>
          <p14:tracePt t="10670" x="2709863" y="3205163"/>
          <p14:tracePt t="10678" x="2751138" y="3205163"/>
          <p14:tracePt t="10686" x="2806700" y="3205163"/>
          <p14:tracePt t="10693" x="2838450" y="3205163"/>
          <p14:tracePt t="10702" x="2886075" y="3205163"/>
          <p14:tracePt t="10710" x="2909888" y="3197225"/>
          <p14:tracePt t="10718" x="2933700" y="3189288"/>
          <p14:tracePt t="10726" x="2941638" y="3181350"/>
          <p14:tracePt t="10734" x="2957513" y="3181350"/>
          <p14:tracePt t="10742" x="2965450" y="3181350"/>
          <p14:tracePt t="10750" x="2973388" y="3173413"/>
          <p14:tracePt t="10758" x="2981325" y="3173413"/>
          <p14:tracePt t="10766" x="2997200" y="3173413"/>
          <p14:tracePt t="10774" x="2997200" y="3165475"/>
          <p14:tracePt t="10782" x="3005138" y="3165475"/>
          <p14:tracePt t="10790" x="3013075" y="3157538"/>
          <p14:tracePt t="10798" x="3028950" y="3157538"/>
          <p14:tracePt t="10806" x="3044825" y="3157538"/>
          <p14:tracePt t="10814" x="3060700" y="3157538"/>
          <p14:tracePt t="10822" x="3068638" y="3149600"/>
          <p14:tracePt t="10830" x="3084513" y="3141663"/>
          <p14:tracePt t="10846" x="3092450" y="3141663"/>
          <p14:tracePt t="10853" x="3100388" y="3133725"/>
          <p14:tracePt t="10958" x="3100388" y="3125788"/>
          <p14:tracePt t="10990" x="3100388" y="3117850"/>
          <p14:tracePt t="11006" x="3092450" y="3109913"/>
          <p14:tracePt t="11022" x="3084513" y="3109913"/>
          <p14:tracePt t="11030" x="3076575" y="3109913"/>
          <p14:tracePt t="11046" x="3068638" y="3109913"/>
          <p14:tracePt t="11062" x="3060700" y="3109913"/>
          <p14:tracePt t="11070" x="3052763" y="3109913"/>
          <p14:tracePt t="11078" x="3044825" y="3109913"/>
          <p14:tracePt t="11110" x="3036888" y="3109913"/>
          <p14:tracePt t="11118" x="3036888" y="3117850"/>
          <p14:tracePt t="11133" x="3028950" y="3125788"/>
          <p14:tracePt t="11142" x="3028950" y="3141663"/>
          <p14:tracePt t="11150" x="3021013" y="3149600"/>
          <p14:tracePt t="11158" x="3021013" y="3165475"/>
          <p14:tracePt t="11166" x="3013075" y="3181350"/>
          <p14:tracePt t="11173" x="3005138" y="3205163"/>
          <p14:tracePt t="11182" x="3005138" y="3228975"/>
          <p14:tracePt t="11190" x="2997200" y="3262313"/>
          <p14:tracePt t="11198" x="2997200" y="3286125"/>
          <p14:tracePt t="11206" x="2989263" y="3317875"/>
          <p14:tracePt t="11213" x="2989263" y="3349625"/>
          <p14:tracePt t="11222" x="2989263" y="3381375"/>
          <p14:tracePt t="11230" x="2989263" y="3405188"/>
          <p14:tracePt t="11238" x="2989263" y="3429000"/>
          <p14:tracePt t="11246" x="2989263" y="3452813"/>
          <p14:tracePt t="11253" x="2989263" y="3460750"/>
          <p14:tracePt t="11262" x="2989263" y="3476625"/>
          <p14:tracePt t="11270" x="2989263" y="3484563"/>
          <p14:tracePt t="11278" x="2989263" y="3492500"/>
          <p14:tracePt t="11286" x="2997200" y="3508375"/>
          <p14:tracePt t="11293" x="2997200" y="3516313"/>
          <p14:tracePt t="11318" x="3005138" y="3516313"/>
          <p14:tracePt t="11342" x="3013075" y="3516313"/>
          <p14:tracePt t="11366" x="3021013" y="3516313"/>
          <p14:tracePt t="11373" x="3028950" y="3516313"/>
          <p14:tracePt t="11382" x="3036888" y="3516313"/>
          <p14:tracePt t="11389" x="3052763" y="3516313"/>
          <p14:tracePt t="11398" x="3076575" y="3516313"/>
          <p14:tracePt t="11405" x="3100388" y="3516313"/>
          <p14:tracePt t="11414" x="3141663" y="3516313"/>
          <p14:tracePt t="11421" x="3181350" y="3508375"/>
          <p14:tracePt t="11430" x="3244850" y="3500438"/>
          <p14:tracePt t="11438" x="3308350" y="3500438"/>
          <p14:tracePt t="11446" x="3387725" y="3500438"/>
          <p14:tracePt t="11453" x="3467100" y="3492500"/>
          <p14:tracePt t="11462" x="3556000" y="3492500"/>
          <p14:tracePt t="11470" x="3659188" y="3492500"/>
          <p14:tracePt t="11478" x="3770313" y="3492500"/>
          <p14:tracePt t="11486" x="3875088" y="3484563"/>
          <p14:tracePt t="11494" x="4002088" y="3484563"/>
          <p14:tracePt t="11502" x="4137025" y="3484563"/>
          <p14:tracePt t="11510" x="4265613" y="3484563"/>
          <p14:tracePt t="11518" x="4400550" y="3484563"/>
          <p14:tracePt t="11526" x="4535488" y="3484563"/>
          <p14:tracePt t="11533" x="4664075" y="3484563"/>
          <p14:tracePt t="11541" x="4814888" y="3484563"/>
          <p14:tracePt t="11550" x="4933950" y="3484563"/>
          <p14:tracePt t="11558" x="5062538" y="3484563"/>
          <p14:tracePt t="11566" x="5181600" y="3484563"/>
          <p14:tracePt t="11574" x="5284788" y="3484563"/>
          <p14:tracePt t="11582" x="5381625" y="3484563"/>
          <p14:tracePt t="11590" x="5476875" y="3484563"/>
          <p14:tracePt t="11598" x="5556250" y="3484563"/>
          <p14:tracePt t="11606" x="5627688" y="3484563"/>
          <p14:tracePt t="11614" x="5676900" y="3476625"/>
          <p14:tracePt t="11622" x="5716588" y="3476625"/>
          <p14:tracePt t="11630" x="5740400" y="3476625"/>
          <p14:tracePt t="11638" x="5756275" y="3476625"/>
          <p14:tracePt t="11646" x="5764213" y="3476625"/>
          <p14:tracePt t="11654" x="5772150" y="3468688"/>
          <p14:tracePt t="11766" x="5772150" y="3460750"/>
          <p14:tracePt t="11774" x="5780088" y="3460750"/>
          <p14:tracePt t="11790" x="5788025" y="3452813"/>
          <p14:tracePt t="11798" x="5795963" y="3452813"/>
          <p14:tracePt t="11805" x="5795963" y="3444875"/>
          <p14:tracePt t="11814" x="5803900" y="3436938"/>
          <p14:tracePt t="11822" x="5803900" y="3429000"/>
          <p14:tracePt t="11830" x="5811838" y="3429000"/>
          <p14:tracePt t="11838" x="5811838" y="3421063"/>
          <p14:tracePt t="11846" x="5811838" y="3413125"/>
          <p14:tracePt t="11854" x="5827713" y="3413125"/>
          <p14:tracePt t="11862" x="5827713" y="3405188"/>
          <p14:tracePt t="11878" x="5827713" y="3397250"/>
          <p14:tracePt t="11886" x="5835650" y="3397250"/>
          <p14:tracePt t="11893" x="5835650" y="3389313"/>
          <p14:tracePt t="11902" x="5843588" y="3381375"/>
          <p14:tracePt t="11918" x="5851525" y="3373438"/>
          <p14:tracePt t="11926" x="5851525" y="3365500"/>
          <p14:tracePt t="11934" x="5859463" y="3357563"/>
          <p14:tracePt t="11942" x="5859463" y="3349625"/>
          <p14:tracePt t="11951" x="5875338" y="3341688"/>
          <p14:tracePt t="11959" x="5875338" y="3333750"/>
          <p14:tracePt t="11966" x="5883275" y="3317875"/>
          <p14:tracePt t="11974" x="5899150" y="3309938"/>
          <p14:tracePt t="11982" x="5899150" y="3294063"/>
          <p14:tracePt t="11990" x="5915025" y="3286125"/>
          <p14:tracePt t="11998" x="5930900" y="3270250"/>
          <p14:tracePt t="12006" x="5938838" y="3262313"/>
          <p14:tracePt t="12014" x="5962650" y="3252788"/>
          <p14:tracePt t="12022" x="5978525" y="3236913"/>
          <p14:tracePt t="12030" x="6002338" y="3213100"/>
          <p14:tracePt t="12038" x="6034088" y="3189288"/>
          <p14:tracePt t="12046" x="6059488" y="3165475"/>
          <p14:tracePt t="12053" x="6091238" y="3149600"/>
          <p14:tracePt t="12062" x="6115050" y="3125788"/>
          <p14:tracePt t="12070" x="6154738" y="3101975"/>
          <p14:tracePt t="12077" x="6178550" y="3078163"/>
          <p14:tracePt t="12086" x="6202363" y="3062288"/>
          <p14:tracePt t="12094" x="6226175" y="3054350"/>
          <p14:tracePt t="12102" x="6242050" y="3038475"/>
          <p14:tracePt t="12110" x="6249988" y="3038475"/>
          <p14:tracePt t="12117" x="6265863" y="3030538"/>
          <p14:tracePt t="12125" x="6265863" y="3022600"/>
          <p14:tracePt t="12278" x="6257925" y="3022600"/>
          <p14:tracePt t="12350" x="6257925" y="3014663"/>
          <p14:tracePt t="12398" x="6242050" y="3014663"/>
          <p14:tracePt t="12405" x="6202363" y="3014663"/>
          <p14:tracePt t="12414" x="6138863" y="3014663"/>
          <p14:tracePt t="12422" x="6051550" y="3030538"/>
          <p14:tracePt t="12430" x="5962650" y="3054350"/>
          <p14:tracePt t="12438" x="5851525" y="3094038"/>
          <p14:tracePt t="12446" x="5708650" y="3125788"/>
          <p14:tracePt t="12453" x="5540375" y="3189288"/>
          <p14:tracePt t="12462" x="5365750" y="3262313"/>
          <p14:tracePt t="12470" x="5197475" y="3333750"/>
          <p14:tracePt t="12478" x="5038725" y="3413125"/>
          <p14:tracePt t="12485" x="4870450" y="3484563"/>
          <p14:tracePt t="12493" x="4695825" y="3556000"/>
          <p14:tracePt t="12502" x="4511675" y="3629025"/>
          <p14:tracePt t="12510" x="4337050" y="3676650"/>
          <p14:tracePt t="12518" x="4144963" y="3724275"/>
          <p14:tracePt t="12526" x="3962400" y="3748088"/>
          <p14:tracePt t="12533" x="3802063" y="3771900"/>
          <p14:tracePt t="12542" x="3579813" y="3771900"/>
          <p14:tracePt t="12550" x="3403600" y="3771900"/>
          <p14:tracePt t="12558" x="3228975" y="3763963"/>
          <p14:tracePt t="12566" x="3044825" y="3756025"/>
          <p14:tracePt t="12574" x="2901950" y="3732213"/>
          <p14:tracePt t="12582" x="2782888" y="3716338"/>
          <p14:tracePt t="12590" x="2678113" y="3684588"/>
          <p14:tracePt t="12598" x="2582863" y="3668713"/>
          <p14:tracePt t="12606" x="2511425" y="3652838"/>
          <p14:tracePt t="12614" x="2447925" y="3629025"/>
          <p14:tracePt t="12622" x="2400300" y="3613150"/>
          <p14:tracePt t="12630" x="2366963" y="3605213"/>
          <p14:tracePt t="12638" x="2351088" y="3605213"/>
          <p14:tracePt t="12645" x="2335213" y="3587750"/>
          <p14:tracePt t="12670" x="2319338" y="3571875"/>
          <p14:tracePt t="12686" x="2319338" y="3556000"/>
          <p14:tracePt t="12693" x="2311400" y="3548063"/>
          <p14:tracePt t="12702" x="2303463" y="3532188"/>
          <p14:tracePt t="12710" x="2303463" y="3524250"/>
          <p14:tracePt t="12718" x="2295525" y="3508375"/>
          <p14:tracePt t="12726" x="2295525" y="3500438"/>
          <p14:tracePt t="12733" x="2287588" y="3492500"/>
          <p14:tracePt t="12741" x="2287588" y="3476625"/>
          <p14:tracePt t="12750" x="2279650" y="3460750"/>
          <p14:tracePt t="12758" x="2279650" y="3452813"/>
          <p14:tracePt t="12766" x="2279650" y="3444875"/>
          <p14:tracePt t="12774" x="2279650" y="3429000"/>
          <p14:tracePt t="12782" x="2279650" y="3421063"/>
          <p14:tracePt t="12790" x="2279650" y="3413125"/>
          <p14:tracePt t="12798" x="2279650" y="3405188"/>
          <p14:tracePt t="12814" x="2287588" y="3397250"/>
          <p14:tracePt t="12822" x="2295525" y="3397250"/>
          <p14:tracePt t="12830" x="2311400" y="3389313"/>
          <p14:tracePt t="12837" x="2335213" y="3389313"/>
          <p14:tracePt t="12846" x="2366963" y="3389313"/>
          <p14:tracePt t="12853" x="2432050" y="3389313"/>
          <p14:tracePt t="12862" x="2495550" y="3389313"/>
          <p14:tracePt t="12870" x="2590800" y="3397250"/>
          <p14:tracePt t="12878" x="2686050" y="3421063"/>
          <p14:tracePt t="12886" x="2782888" y="3436938"/>
          <p14:tracePt t="12894" x="2878138" y="3444875"/>
          <p14:tracePt t="12902" x="2989263" y="3460750"/>
          <p14:tracePt t="12910" x="3084513" y="3492500"/>
          <p14:tracePt t="12918" x="3189288" y="3516313"/>
          <p14:tracePt t="12925" x="3308350" y="3532188"/>
          <p14:tracePt t="12933" x="3435350" y="3556000"/>
          <p14:tracePt t="12942" x="3540125" y="3571875"/>
          <p14:tracePt t="12950" x="3659188" y="3579813"/>
          <p14:tracePt t="12958" x="3762375" y="3587750"/>
          <p14:tracePt t="12966" x="3867150" y="3587750"/>
          <p14:tracePt t="12974" x="3954463" y="3587750"/>
          <p14:tracePt t="12982" x="4057650" y="3587750"/>
          <p14:tracePt t="12990" x="4144963" y="3587750"/>
          <p14:tracePt t="12998" x="4241800" y="3587750"/>
          <p14:tracePt t="13006" x="4313238" y="3587750"/>
          <p14:tracePt t="13014" x="4400550" y="3571875"/>
          <p14:tracePt t="13022" x="4487863" y="3556000"/>
          <p14:tracePt t="13030" x="4551363" y="3548063"/>
          <p14:tracePt t="13038" x="4640263" y="3540125"/>
          <p14:tracePt t="13046" x="4703763" y="3508375"/>
          <p14:tracePt t="13053" x="4791075" y="3492500"/>
          <p14:tracePt t="13062" x="4862513" y="3484563"/>
          <p14:tracePt t="13070" x="4951413" y="3468688"/>
          <p14:tracePt t="13078" x="5030788" y="3444875"/>
          <p14:tracePt t="13085" x="5094288" y="3429000"/>
          <p14:tracePt t="13093" x="5149850" y="3397250"/>
          <p14:tracePt t="13102" x="5205413" y="3381375"/>
          <p14:tracePt t="13109" x="5253038" y="3365500"/>
          <p14:tracePt t="13118" x="5292725" y="3341688"/>
          <p14:tracePt t="13126" x="5334000" y="3309938"/>
          <p14:tracePt t="13134" x="5381625" y="3286125"/>
          <p14:tracePt t="13142" x="5421313" y="3270250"/>
          <p14:tracePt t="13150" x="5421313" y="3262313"/>
          <p14:tracePt t="13158" x="5461000" y="3236913"/>
          <p14:tracePt t="13166" x="5508625" y="3213100"/>
          <p14:tracePt t="13174" x="5556250" y="3181350"/>
          <p14:tracePt t="13182" x="5603875" y="3157538"/>
          <p14:tracePt t="13190" x="5659438" y="3133725"/>
          <p14:tracePt t="13198" x="5716588" y="3109913"/>
          <p14:tracePt t="13206" x="5780088" y="3086100"/>
          <p14:tracePt t="13214" x="5851525" y="3062288"/>
          <p14:tracePt t="13222" x="5922963" y="3038475"/>
          <p14:tracePt t="13229" x="5994400" y="3014663"/>
          <p14:tracePt t="13238" x="6051550" y="2998788"/>
          <p14:tracePt t="13246" x="6107113" y="2967038"/>
          <p14:tracePt t="13253" x="6154738" y="2951163"/>
          <p14:tracePt t="13262" x="6186488" y="2935288"/>
          <p14:tracePt t="13270" x="6226175" y="2919413"/>
          <p14:tracePt t="13278" x="6242050" y="2901950"/>
          <p14:tracePt t="13285" x="6249988" y="2901950"/>
          <p14:tracePt t="13310" x="6249988" y="2894013"/>
          <p14:tracePt t="13350" x="6234113" y="2901950"/>
          <p14:tracePt t="13358" x="6218238" y="2919413"/>
          <p14:tracePt t="13366" x="6202363" y="2927350"/>
          <p14:tracePt t="13374" x="6178550" y="2943225"/>
          <p14:tracePt t="13382" x="6146800" y="2974975"/>
          <p14:tracePt t="13390" x="6115050" y="3006725"/>
          <p14:tracePt t="13397" x="6091238" y="3046413"/>
          <p14:tracePt t="13406" x="6059488" y="3078163"/>
          <p14:tracePt t="13414" x="6018213" y="3101975"/>
          <p14:tracePt t="13422" x="5986463" y="3133725"/>
          <p14:tracePt t="13430" x="5946775" y="3165475"/>
          <p14:tracePt t="13438" x="5915025" y="3197225"/>
          <p14:tracePt t="13446" x="5883275" y="3221038"/>
          <p14:tracePt t="13453" x="5859463" y="3244850"/>
          <p14:tracePt t="13462" x="5843588" y="3262313"/>
          <p14:tracePt t="13470" x="5819775" y="3270250"/>
          <p14:tracePt t="13478" x="5803900" y="3278188"/>
          <p14:tracePt t="13486" x="5795963" y="3278188"/>
          <p14:tracePt t="13494" x="5788025" y="3278188"/>
          <p14:tracePt t="13550" x="5803900" y="3278188"/>
          <p14:tracePt t="13558" x="5827713" y="3270250"/>
          <p14:tracePt t="13565" x="5851525" y="3270250"/>
          <p14:tracePt t="13574" x="5883275" y="3262313"/>
          <p14:tracePt t="13582" x="5922963" y="3244850"/>
          <p14:tracePt t="13590" x="5970588" y="3236913"/>
          <p14:tracePt t="13598" x="6026150" y="3221038"/>
          <p14:tracePt t="13606" x="6083300" y="3213100"/>
          <p14:tracePt t="13614" x="6154738" y="3197225"/>
          <p14:tracePt t="13622" x="6202363" y="3197225"/>
          <p14:tracePt t="13630" x="6281738" y="3189288"/>
          <p14:tracePt t="13638" x="6305550" y="3189288"/>
          <p14:tracePt t="13646" x="6345238" y="3181350"/>
          <p14:tracePt t="13654" x="6353175" y="3181350"/>
          <p14:tracePt t="13662" x="6361113" y="3173413"/>
          <p14:tracePt t="13710" x="6345238" y="3181350"/>
          <p14:tracePt t="13718" x="6321425" y="3181350"/>
          <p14:tracePt t="13726" x="6305550" y="3197225"/>
          <p14:tracePt t="13734" x="6281738" y="3213100"/>
          <p14:tracePt t="13741" x="6257925" y="3213100"/>
          <p14:tracePt t="13750" x="6234113" y="3236913"/>
          <p14:tracePt t="13758" x="6218238" y="3252788"/>
          <p14:tracePt t="13766" x="6194425" y="3278188"/>
          <p14:tracePt t="13774" x="6162675" y="3286125"/>
          <p14:tracePt t="13782" x="6138863" y="3309938"/>
          <p14:tracePt t="13790" x="6107113" y="3325813"/>
          <p14:tracePt t="13798" x="6091238" y="3341688"/>
          <p14:tracePt t="13806" x="6075363" y="3349625"/>
          <p14:tracePt t="13813" x="6067425" y="3365500"/>
          <p14:tracePt t="13822" x="6059488" y="3373438"/>
          <p14:tracePt t="13830" x="6059488" y="3381375"/>
          <p14:tracePt t="13838" x="6059488" y="3389313"/>
          <p14:tracePt t="13846" x="6059488" y="3397250"/>
          <p14:tracePt t="13862" x="6075363" y="3413125"/>
          <p14:tracePt t="13870" x="6099175" y="3421063"/>
          <p14:tracePt t="13878" x="6138863" y="3436938"/>
          <p14:tracePt t="13886" x="6186488" y="3452813"/>
          <p14:tracePt t="13893" x="6218238" y="3468688"/>
          <p14:tracePt t="13909" x="6305550" y="3508375"/>
          <p14:tracePt t="13918" x="6345238" y="3524250"/>
          <p14:tracePt t="13926" x="6384925" y="3532188"/>
          <p14:tracePt t="13933" x="6434138" y="3556000"/>
          <p14:tracePt t="13942" x="6473825" y="3579813"/>
          <p14:tracePt t="13950" x="6505575" y="3595688"/>
          <p14:tracePt t="13958" x="6545263" y="3613150"/>
          <p14:tracePt t="13966" x="6569075" y="3621088"/>
          <p14:tracePt t="13974" x="6577013" y="3629025"/>
          <p14:tracePt t="13982" x="6584950" y="3636963"/>
          <p14:tracePt t="14142" x="6584950" y="3644900"/>
          <p14:tracePt t="14198" x="6584950" y="3652838"/>
          <p14:tracePt t="14214" x="6584950" y="3660775"/>
          <p14:tracePt t="14230" x="6584950" y="3668713"/>
          <p14:tracePt t="14238" x="6584950" y="3676650"/>
          <p14:tracePt t="14246" x="6577013" y="3676650"/>
          <p14:tracePt t="14254" x="6577013" y="3684588"/>
          <p14:tracePt t="14262" x="6569075" y="3692525"/>
          <p14:tracePt t="14270" x="6569075" y="3700463"/>
          <p14:tracePt t="14278" x="6561138" y="3700463"/>
          <p14:tracePt t="14293" x="6561138" y="3708400"/>
          <p14:tracePt t="14310" x="6553200" y="3716338"/>
          <p14:tracePt t="14318" x="6545263" y="3716338"/>
          <p14:tracePt t="14358" x="6537325" y="3716338"/>
          <p14:tracePt t="14390" x="6521450" y="3700463"/>
          <p14:tracePt t="14398" x="6513513" y="3692525"/>
          <p14:tracePt t="14406" x="6497638" y="3668713"/>
          <p14:tracePt t="14413" x="6497638" y="3652838"/>
          <p14:tracePt t="14422" x="6481763" y="3644900"/>
          <p14:tracePt t="14430" x="6473825" y="3629025"/>
          <p14:tracePt t="14438" x="6457950" y="3613150"/>
          <p14:tracePt t="14446" x="6442075" y="3605213"/>
          <p14:tracePt t="14454" x="6426200" y="3579813"/>
          <p14:tracePt t="14462" x="6410325" y="3563938"/>
          <p14:tracePt t="14470" x="6384925" y="3548063"/>
          <p14:tracePt t="14478" x="6376988" y="3524250"/>
          <p14:tracePt t="14486" x="6361113" y="3508375"/>
          <p14:tracePt t="14494" x="6353175" y="3484563"/>
          <p14:tracePt t="14502" x="6353175" y="3476625"/>
          <p14:tracePt t="14510" x="6353175" y="3452813"/>
          <p14:tracePt t="14518" x="6345238" y="3429000"/>
          <p14:tracePt t="14526" x="6345238" y="3405188"/>
          <p14:tracePt t="14533" x="6345238" y="3381375"/>
          <p14:tracePt t="14541" x="6345238" y="3357563"/>
          <p14:tracePt t="14550" x="6345238" y="3341688"/>
          <p14:tracePt t="14558" x="6345238" y="3317875"/>
          <p14:tracePt t="14566" x="6345238" y="3302000"/>
          <p14:tracePt t="14575" x="6345238" y="3294063"/>
          <p14:tracePt t="14582" x="6345238" y="3286125"/>
          <p14:tracePt t="14590" x="6345238" y="3278188"/>
          <p14:tracePt t="14598" x="6345238" y="3270250"/>
          <p14:tracePt t="14622" x="6345238" y="3262313"/>
          <p14:tracePt t="14646" x="6345238" y="3252788"/>
          <p14:tracePt t="14670" x="6345238" y="3244850"/>
          <p14:tracePt t="14678" x="6345238" y="3236913"/>
          <p14:tracePt t="14734" x="6345238" y="3228975"/>
          <p14:tracePt t="14758" x="6345238" y="3221038"/>
          <p14:tracePt t="14766" x="6345238" y="3213100"/>
          <p14:tracePt t="14774" x="6353175" y="3213100"/>
          <p14:tracePt t="14782" x="6353175" y="3205163"/>
          <p14:tracePt t="14790" x="6361113" y="3205163"/>
          <p14:tracePt t="14798" x="6361113" y="3197225"/>
          <p14:tracePt t="14814" x="6369050" y="3197225"/>
          <p14:tracePt t="14838" x="6376988" y="3197225"/>
          <p14:tracePt t="14854" x="6384925" y="3189288"/>
          <p14:tracePt t="14862" x="6392863" y="3189288"/>
          <p14:tracePt t="14870" x="6410325" y="3189288"/>
          <p14:tracePt t="14878" x="6426200" y="3181350"/>
          <p14:tracePt t="14886" x="6450013" y="3181350"/>
          <p14:tracePt t="14893" x="6473825" y="3181350"/>
          <p14:tracePt t="14908" x="6497638" y="3181350"/>
          <p14:tracePt t="14910" x="6513513" y="3181350"/>
          <p14:tracePt t="14918" x="6529388" y="3181350"/>
          <p14:tracePt t="14926" x="6545263" y="3181350"/>
          <p14:tracePt t="14934" x="6553200" y="3181350"/>
          <p14:tracePt t="14942" x="6561138" y="3181350"/>
          <p14:tracePt t="15046" x="6569075" y="3181350"/>
          <p14:tracePt t="15054" x="6577013" y="3181350"/>
          <p14:tracePt t="15062" x="6592888" y="3181350"/>
          <p14:tracePt t="15070" x="6608763" y="3181350"/>
          <p14:tracePt t="15078" x="6624638" y="3181350"/>
          <p14:tracePt t="15086" x="6648450" y="3181350"/>
          <p14:tracePt t="15093" x="6664325" y="3181350"/>
          <p14:tracePt t="15102" x="6680200" y="3181350"/>
          <p14:tracePt t="15110" x="6696075" y="3173413"/>
          <p14:tracePt t="15118" x="6711950" y="3173413"/>
          <p14:tracePt t="15126" x="6735763" y="3173413"/>
          <p14:tracePt t="15133" x="6751638" y="3165475"/>
          <p14:tracePt t="15142" x="6759575" y="3165475"/>
          <p14:tracePt t="15150" x="6769100" y="3165475"/>
          <p14:tracePt t="15255" x="6769100" y="3173413"/>
          <p14:tracePt t="15261" x="6769100" y="3181350"/>
          <p14:tracePt t="15270" x="6769100" y="3197225"/>
          <p14:tracePt t="15278" x="6769100" y="3213100"/>
          <p14:tracePt t="15286" x="6769100" y="3228975"/>
          <p14:tracePt t="15293" x="6769100" y="3244850"/>
          <p14:tracePt t="15302" x="6751638" y="3262313"/>
          <p14:tracePt t="15310" x="6743700" y="3294063"/>
          <p14:tracePt t="15318" x="6727825" y="3317875"/>
          <p14:tracePt t="15326" x="6711950" y="3333750"/>
          <p14:tracePt t="15333" x="6704013" y="3365500"/>
          <p14:tracePt t="15342" x="6688138" y="3389313"/>
          <p14:tracePt t="15350" x="6672263" y="3397250"/>
          <p14:tracePt t="15357" x="6656388" y="3421063"/>
          <p14:tracePt t="15366" x="6640513" y="3429000"/>
          <p14:tracePt t="15375" x="6624638" y="3436938"/>
          <p14:tracePt t="15382" x="6600825" y="3444875"/>
          <p14:tracePt t="15390" x="6561138" y="3460750"/>
          <p14:tracePt t="15398" x="6529388" y="3468688"/>
          <p14:tracePt t="15406" x="6497638" y="3476625"/>
          <p14:tracePt t="15414" x="6465888" y="3476625"/>
          <p14:tracePt t="15422" x="6418263" y="3476625"/>
          <p14:tracePt t="15430" x="6384925" y="3476625"/>
          <p14:tracePt t="15438" x="6361113" y="3476625"/>
          <p14:tracePt t="15446" x="6329363" y="3468688"/>
          <p14:tracePt t="15454" x="6313488" y="3460750"/>
          <p14:tracePt t="15462" x="6289675" y="3436938"/>
          <p14:tracePt t="15470" x="6273800" y="3421063"/>
          <p14:tracePt t="15478" x="6265863" y="3397250"/>
          <p14:tracePt t="15486" x="6249988" y="3357563"/>
          <p14:tracePt t="15494" x="6249988" y="3333750"/>
          <p14:tracePt t="15502" x="6234113" y="3302000"/>
          <p14:tracePt t="15510" x="6234113" y="3278188"/>
          <p14:tracePt t="15518" x="6226175" y="3244850"/>
          <p14:tracePt t="15526" x="6226175" y="3221038"/>
          <p14:tracePt t="15534" x="6226175" y="3197225"/>
          <p14:tracePt t="15542" x="6226175" y="3173413"/>
          <p14:tracePt t="15550" x="6226175" y="3157538"/>
          <p14:tracePt t="15558" x="6226175" y="3133725"/>
          <p14:tracePt t="15566" x="6226175" y="3117850"/>
          <p14:tracePt t="15575" x="6226175" y="3101975"/>
          <p14:tracePt t="15582" x="6242050" y="3078163"/>
          <p14:tracePt t="15590" x="6257925" y="3062288"/>
          <p14:tracePt t="15598" x="6273800" y="3038475"/>
          <p14:tracePt t="15606" x="6289675" y="3022600"/>
          <p14:tracePt t="15614" x="6305550" y="3014663"/>
          <p14:tracePt t="15622" x="6345238" y="2998788"/>
          <p14:tracePt t="15630" x="6376988" y="2990850"/>
          <p14:tracePt t="15638" x="6402388" y="2982913"/>
          <p14:tracePt t="15646" x="6442075" y="2967038"/>
          <p14:tracePt t="15654" x="6465888" y="2959100"/>
          <p14:tracePt t="15661" x="6489700" y="2959100"/>
          <p14:tracePt t="15670" x="6513513" y="2959100"/>
          <p14:tracePt t="15678" x="6537325" y="2959100"/>
          <p14:tracePt t="15686" x="6553200" y="2959100"/>
          <p14:tracePt t="15693" x="6569075" y="2959100"/>
          <p14:tracePt t="15702" x="6577013" y="2959100"/>
          <p14:tracePt t="15710" x="6592888" y="2959100"/>
          <p14:tracePt t="15718" x="6600825" y="2959100"/>
          <p14:tracePt t="15734" x="6616700" y="2967038"/>
          <p14:tracePt t="15742" x="6624638" y="2982913"/>
          <p14:tracePt t="15750" x="6640513" y="3006725"/>
          <p14:tracePt t="15759" x="6656388" y="3030538"/>
          <p14:tracePt t="15766" x="6672263" y="3054350"/>
          <p14:tracePt t="15774" x="6688138" y="3094038"/>
          <p14:tracePt t="15782" x="6696075" y="3117850"/>
          <p14:tracePt t="15790" x="6711950" y="3157538"/>
          <p14:tracePt t="15798" x="6719888" y="3157538"/>
          <p14:tracePt t="15806" x="6719888" y="3181350"/>
          <p14:tracePt t="15814" x="6719888" y="3228975"/>
          <p14:tracePt t="15822" x="6719888" y="3262313"/>
          <p14:tracePt t="15830" x="6719888" y="3286125"/>
          <p14:tracePt t="15838" x="6719888" y="3317875"/>
          <p14:tracePt t="15846" x="6711950" y="3341688"/>
          <p14:tracePt t="15853" x="6696075" y="3365500"/>
          <p14:tracePt t="15862" x="6680200" y="3405188"/>
          <p14:tracePt t="15870" x="6672263" y="3429000"/>
          <p14:tracePt t="15878" x="6648450" y="3460750"/>
          <p14:tracePt t="15886" x="6640513" y="3476625"/>
          <p14:tracePt t="15894" x="6616700" y="3492500"/>
          <p14:tracePt t="15902" x="6600825" y="3508375"/>
          <p14:tracePt t="15918" x="6569075" y="3516313"/>
          <p14:tracePt t="15926" x="6553200" y="3516313"/>
          <p14:tracePt t="15933" x="6529388" y="3516313"/>
          <p14:tracePt t="15941" x="6513513" y="3516313"/>
          <p14:tracePt t="15950" x="6497638" y="3516313"/>
          <p14:tracePt t="15958" x="6473825" y="3516313"/>
          <p14:tracePt t="15966" x="6465888" y="3516313"/>
          <p14:tracePt t="15975" x="6457950" y="3508375"/>
          <p14:tracePt t="15982" x="6434138" y="3500438"/>
          <p14:tracePt t="15990" x="6426200" y="3484563"/>
          <p14:tracePt t="15998" x="6410325" y="3460750"/>
          <p14:tracePt t="16006" x="6402388" y="3444875"/>
          <p14:tracePt t="16014" x="6384925" y="3421063"/>
          <p14:tracePt t="16022" x="6384925" y="3397250"/>
          <p14:tracePt t="16030" x="6384925" y="3357563"/>
          <p14:tracePt t="16038" x="6376988" y="3325813"/>
          <p14:tracePt t="16046" x="6376988" y="3302000"/>
          <p14:tracePt t="16054" x="6376988" y="3270250"/>
          <p14:tracePt t="16062" x="6376988" y="3244850"/>
          <p14:tracePt t="16070" x="6376988" y="3228975"/>
          <p14:tracePt t="16079" x="6376988" y="3205163"/>
          <p14:tracePt t="16086" x="6384925" y="3189288"/>
          <p14:tracePt t="16093" x="6402388" y="3165475"/>
          <p14:tracePt t="16102" x="6418263" y="3149600"/>
          <p14:tracePt t="16110" x="6418263" y="3141663"/>
          <p14:tracePt t="16118" x="6442075" y="3125788"/>
          <p14:tracePt t="16126" x="6457950" y="3125788"/>
          <p14:tracePt t="16134" x="6473825" y="3117850"/>
          <p14:tracePt t="16158" x="6521450" y="3101975"/>
          <p14:tracePt t="16166" x="6537325" y="3101975"/>
          <p14:tracePt t="16175" x="6553200" y="3101975"/>
          <p14:tracePt t="16182" x="6569075" y="3101975"/>
          <p14:tracePt t="16190" x="6584950" y="3109913"/>
          <p14:tracePt t="16198" x="6592888" y="3109913"/>
          <p14:tracePt t="16206" x="6600825" y="3133725"/>
          <p14:tracePt t="16214" x="6608763" y="3149600"/>
          <p14:tracePt t="16222" x="6624638" y="3173413"/>
          <p14:tracePt t="16230" x="6632575" y="3197225"/>
          <p14:tracePt t="16238" x="6640513" y="3221038"/>
          <p14:tracePt t="16246" x="6648450" y="3262313"/>
          <p14:tracePt t="16253" x="6656388" y="3294063"/>
          <p14:tracePt t="16262" x="6656388" y="3325813"/>
          <p14:tracePt t="16270" x="6656388" y="3349625"/>
          <p14:tracePt t="16278" x="6656388" y="3365500"/>
          <p14:tracePt t="16286" x="6656388" y="3389313"/>
          <p14:tracePt t="16294" x="6656388" y="3405188"/>
          <p14:tracePt t="16302" x="6648450" y="3413125"/>
          <p14:tracePt t="16310" x="6648450" y="3421063"/>
          <p14:tracePt t="16350" x="6648450" y="3429000"/>
          <p14:tracePt t="16366" x="6640513" y="3429000"/>
          <p14:tracePt t="16374" x="6640513" y="3436938"/>
          <p14:tracePt t="16382" x="6632575" y="3444875"/>
          <p14:tracePt t="16397" x="6616700" y="3452813"/>
          <p14:tracePt t="16405" x="6600825" y="3460750"/>
          <p14:tracePt t="16414" x="6577013" y="3484563"/>
          <p14:tracePt t="16421" x="6561138" y="3492500"/>
          <p14:tracePt t="16430" x="6529388" y="3516313"/>
          <p14:tracePt t="16437" x="6481763" y="3548063"/>
          <p14:tracePt t="16446" x="6442075" y="3563938"/>
          <p14:tracePt t="16453" x="6369050" y="3613150"/>
          <p14:tracePt t="16462" x="6297613" y="3644900"/>
          <p14:tracePt t="16470" x="6226175" y="3676650"/>
          <p14:tracePt t="16478" x="6138863" y="3724275"/>
          <p14:tracePt t="16485" x="6051550" y="3771900"/>
          <p14:tracePt t="16493" x="5930900" y="3811588"/>
          <p14:tracePt t="16502" x="5819775" y="3867150"/>
          <p14:tracePt t="16510" x="5676900" y="3914775"/>
          <p14:tracePt t="16518" x="5516563" y="3987800"/>
          <p14:tracePt t="16525" x="5341938" y="4043363"/>
          <p14:tracePt t="16534" x="5149850" y="4090988"/>
          <p14:tracePt t="16542" x="4951413" y="4154488"/>
          <p14:tracePt t="16550" x="4719638" y="4194175"/>
          <p14:tracePt t="16558" x="4511675" y="4217988"/>
          <p14:tracePt t="16566" x="4313238" y="4241800"/>
          <p14:tracePt t="16576" x="4081463" y="4265613"/>
          <p14:tracePt t="16582" x="3833813" y="4291013"/>
          <p14:tracePt t="16590" x="3571875" y="4306888"/>
          <p14:tracePt t="16598" x="3308350" y="4322763"/>
          <p14:tracePt t="16606" x="3060700" y="4330700"/>
          <p14:tracePt t="16614" x="2822575" y="4346575"/>
          <p14:tracePt t="16622" x="2622550" y="4354513"/>
          <p14:tracePt t="16630" x="2463800" y="4370388"/>
          <p14:tracePt t="16638" x="2287588" y="4370388"/>
          <p14:tracePt t="16646" x="2152650" y="4378325"/>
          <p14:tracePt t="16654" x="2017713" y="4378325"/>
          <p14:tracePt t="16662" x="1881188" y="4386263"/>
          <p14:tracePt t="16670" x="1754188" y="4386263"/>
          <p14:tracePt t="16678" x="1641475" y="4394200"/>
          <p14:tracePt t="16686" x="1546225" y="4402138"/>
          <p14:tracePt t="16693" x="1466850" y="4402138"/>
          <p14:tracePt t="16702" x="1403350" y="4402138"/>
          <p14:tracePt t="16710" x="1339850" y="4402138"/>
          <p14:tracePt t="16718" x="1292225" y="4402138"/>
          <p14:tracePt t="16726" x="1250950" y="4402138"/>
          <p14:tracePt t="16733" x="1219200" y="4402138"/>
          <p14:tracePt t="16742" x="1195388" y="4402138"/>
          <p14:tracePt t="16750" x="1171575" y="4402138"/>
          <p14:tracePt t="16798" x="1171575" y="4394200"/>
          <p14:tracePt t="16855" x="1179513" y="4394200"/>
          <p14:tracePt t="16870" x="1187450" y="4394200"/>
          <p14:tracePt t="16878" x="1187450" y="4386263"/>
          <p14:tracePt t="16902" x="1195388" y="4386263"/>
          <p14:tracePt t="17014" x="1195388" y="4378325"/>
          <p14:tracePt t="17022" x="1211263" y="4370388"/>
          <p14:tracePt t="17030" x="1235075" y="4354513"/>
          <p14:tracePt t="17038" x="1274763" y="4330700"/>
          <p14:tracePt t="17046" x="1308100" y="4298950"/>
          <p14:tracePt t="17053" x="1347788" y="4257675"/>
          <p14:tracePt t="17062" x="1411288" y="4194175"/>
          <p14:tracePt t="17070" x="1474788" y="4122738"/>
          <p14:tracePt t="17078" x="1522413" y="4067175"/>
          <p14:tracePt t="17086" x="1577975" y="4003675"/>
          <p14:tracePt t="17094" x="1651000" y="3948113"/>
          <p14:tracePt t="17102" x="1714500" y="3875088"/>
          <p14:tracePt t="17110" x="1762125" y="3819525"/>
          <p14:tracePt t="17118" x="1825625" y="3756025"/>
          <p14:tracePt t="17125" x="1873250" y="3700463"/>
          <p14:tracePt t="17133" x="1912938" y="3636963"/>
          <p14:tracePt t="17142" x="1960563" y="3595688"/>
          <p14:tracePt t="17149" x="1992313" y="3556000"/>
          <p14:tracePt t="17157" x="2033588" y="3532188"/>
          <p14:tracePt t="17165" x="2065338" y="3500438"/>
          <p14:tracePt t="17175" x="2081213" y="3468688"/>
          <p14:tracePt t="17182" x="2105025" y="3444875"/>
          <p14:tracePt t="17190" x="2112963" y="3429000"/>
          <p14:tracePt t="17198" x="2128838" y="3405188"/>
          <p14:tracePt t="17206" x="2128838" y="3389313"/>
          <p14:tracePt t="17214" x="2136775" y="3389313"/>
          <p14:tracePt t="17222" x="2136775" y="3381375"/>
          <p14:tracePt t="17710" x="2144713" y="3381375"/>
          <p14:tracePt t="17742" x="2152650" y="3381375"/>
          <p14:tracePt t="17757" x="2160588" y="3381375"/>
          <p14:tracePt t="17766" x="2168525" y="3373438"/>
          <p14:tracePt t="17775" x="2176463" y="3373438"/>
          <p14:tracePt t="17790" x="2184400" y="3365500"/>
          <p14:tracePt t="17806" x="2200275" y="3365500"/>
          <p14:tracePt t="17814" x="2208213" y="3357563"/>
          <p14:tracePt t="17822" x="2224088" y="3357563"/>
          <p14:tracePt t="17830" x="2239963" y="3349625"/>
          <p14:tracePt t="17838" x="2263775" y="3349625"/>
          <p14:tracePt t="17846" x="2279650" y="3349625"/>
          <p14:tracePt t="17854" x="2295525" y="3341688"/>
          <p14:tracePt t="17862" x="2303463" y="3341688"/>
          <p14:tracePt t="17870" x="2319338" y="3333750"/>
          <p14:tracePt t="17878" x="2327275" y="3333750"/>
          <p14:tracePt t="17892" x="2335213" y="3333750"/>
          <p14:tracePt t="17950" x="2335213" y="3349625"/>
          <p14:tracePt t="17966" x="2335213" y="3357563"/>
          <p14:tracePt t="17974" x="2335213" y="3373438"/>
          <p14:tracePt t="17990" x="2335213" y="3389313"/>
          <p14:tracePt t="17998" x="2319338" y="3389313"/>
          <p14:tracePt t="18006" x="2311400" y="3397250"/>
          <p14:tracePt t="18014" x="2295525" y="3405188"/>
          <p14:tracePt t="18022" x="2279650" y="3405188"/>
          <p14:tracePt t="18030" x="2263775" y="3421063"/>
          <p14:tracePt t="18038" x="2247900" y="3429000"/>
          <p14:tracePt t="18046" x="2224088" y="3429000"/>
          <p14:tracePt t="18054" x="2208213" y="3429000"/>
          <p14:tracePt t="18062" x="2184400" y="3429000"/>
          <p14:tracePt t="18070" x="2168525" y="3429000"/>
          <p14:tracePt t="18078" x="2152650" y="3429000"/>
          <p14:tracePt t="18086" x="2128838" y="3429000"/>
          <p14:tracePt t="18094" x="2105025" y="3429000"/>
          <p14:tracePt t="18102" x="2081213" y="3429000"/>
          <p14:tracePt t="18110" x="2065338" y="3413125"/>
          <p14:tracePt t="18118" x="2057400" y="3405188"/>
          <p14:tracePt t="18126" x="2041525" y="3389313"/>
          <p14:tracePt t="18134" x="2033588" y="3381375"/>
          <p14:tracePt t="18142" x="2017713" y="3365500"/>
          <p14:tracePt t="18150" x="2017713" y="3349625"/>
          <p14:tracePt t="18157" x="2008188" y="3325813"/>
          <p14:tracePt t="18166" x="1992313" y="3309938"/>
          <p14:tracePt t="18175" x="1992313" y="3286125"/>
          <p14:tracePt t="18182" x="1984375" y="3252788"/>
          <p14:tracePt t="18190" x="1968500" y="3236913"/>
          <p14:tracePt t="18198" x="1960563" y="3205163"/>
          <p14:tracePt t="18206" x="1960563" y="3189288"/>
          <p14:tracePt t="18214" x="1952625" y="3165475"/>
          <p14:tracePt t="18222" x="1944688" y="3149600"/>
          <p14:tracePt t="18229" x="1936750" y="3125788"/>
          <p14:tracePt t="18238" x="1936750" y="3101975"/>
          <p14:tracePt t="18246" x="1936750" y="3086100"/>
          <p14:tracePt t="18254" x="1936750" y="3062288"/>
          <p14:tracePt t="18262" x="1936750" y="3038475"/>
          <p14:tracePt t="18270" x="1936750" y="3022600"/>
          <p14:tracePt t="18278" x="1936750" y="2998788"/>
          <p14:tracePt t="18286" x="1936750" y="2974975"/>
          <p14:tracePt t="18294" x="1944688" y="2951163"/>
          <p14:tracePt t="18302" x="1952625" y="2935288"/>
          <p14:tracePt t="18310" x="1952625" y="2919413"/>
          <p14:tracePt t="18318" x="1960563" y="2901950"/>
          <p14:tracePt t="18326" x="1976438" y="2878138"/>
          <p14:tracePt t="18334" x="1976438" y="2870200"/>
          <p14:tracePt t="18342" x="1992313" y="2854325"/>
          <p14:tracePt t="18350" x="2000250" y="2838450"/>
          <p14:tracePt t="18359" x="2017713" y="2830513"/>
          <p14:tracePt t="18366" x="2017713" y="2814638"/>
          <p14:tracePt t="18374" x="2033588" y="2806700"/>
          <p14:tracePt t="18382" x="2041525" y="2798763"/>
          <p14:tracePt t="18390" x="2049463" y="2790825"/>
          <p14:tracePt t="18398" x="2073275" y="2782888"/>
          <p14:tracePt t="18406" x="2081213" y="2782888"/>
          <p14:tracePt t="18414" x="2089150" y="2782888"/>
          <p14:tracePt t="18422" x="2105025" y="2782888"/>
          <p14:tracePt t="18430" x="2120900" y="2774950"/>
          <p14:tracePt t="18438" x="2128838" y="2774950"/>
          <p14:tracePt t="18446" x="2136775" y="2774950"/>
          <p14:tracePt t="18454" x="2152650" y="2774950"/>
          <p14:tracePt t="18462" x="2168525" y="2774950"/>
          <p14:tracePt t="18470" x="2176463" y="2774950"/>
          <p14:tracePt t="18478" x="2192338" y="2782888"/>
          <p14:tracePt t="18486" x="2208213" y="2790825"/>
          <p14:tracePt t="18494" x="2224088" y="2790825"/>
          <p14:tracePt t="18502" x="2247900" y="2814638"/>
          <p14:tracePt t="18510" x="2271713" y="2822575"/>
          <p14:tracePt t="18518" x="2287588" y="2846388"/>
          <p14:tracePt t="18526" x="2311400" y="2854325"/>
          <p14:tracePt t="18534" x="2335213" y="2894013"/>
          <p14:tracePt t="18542" x="2351088" y="2909888"/>
          <p14:tracePt t="18550" x="2366963" y="2935288"/>
          <p14:tracePt t="18558" x="2384425" y="2959100"/>
          <p14:tracePt t="18566" x="2400300" y="2967038"/>
          <p14:tracePt t="18574" x="2416175" y="2990850"/>
          <p14:tracePt t="18582" x="2424113" y="2998788"/>
          <p14:tracePt t="18590" x="2439988" y="3014663"/>
          <p14:tracePt t="18598" x="2447925" y="3022600"/>
          <p14:tracePt t="18606" x="2463800" y="3030538"/>
          <p14:tracePt t="18614" x="2463800" y="3038475"/>
          <p14:tracePt t="18622" x="2471738" y="3046413"/>
          <p14:tracePt t="18630" x="2471738" y="3054350"/>
          <p14:tracePt t="18646" x="2471738" y="3062288"/>
          <p14:tracePt t="18654" x="2479675" y="3070225"/>
          <p14:tracePt t="18662" x="2479675" y="3078163"/>
          <p14:tracePt t="18678" x="2479675" y="3086100"/>
          <p14:tracePt t="18686" x="2479675" y="3094038"/>
          <p14:tracePt t="18694" x="2479675" y="3101975"/>
          <p14:tracePt t="18702" x="2479675" y="3109913"/>
          <p14:tracePt t="18710" x="2479675" y="3117850"/>
          <p14:tracePt t="18718" x="2479675" y="3125788"/>
          <p14:tracePt t="18726" x="2479675" y="3141663"/>
          <p14:tracePt t="18734" x="2471738" y="3149600"/>
          <p14:tracePt t="18742" x="2471738" y="3157538"/>
          <p14:tracePt t="18750" x="2463800" y="3173413"/>
          <p14:tracePt t="18757" x="2463800" y="3181350"/>
          <p14:tracePt t="18766" x="2447925" y="3197225"/>
          <p14:tracePt t="18775" x="2439988" y="3213100"/>
          <p14:tracePt t="18782" x="2439988" y="3221038"/>
          <p14:tracePt t="18790" x="2424113" y="3228975"/>
          <p14:tracePt t="18798" x="2424113" y="3252788"/>
          <p14:tracePt t="18806" x="2424113" y="3262313"/>
          <p14:tracePt t="18814" x="2424113" y="3270250"/>
          <p14:tracePt t="18822" x="2416175" y="3278188"/>
          <p14:tracePt t="18838" x="2416175" y="3286125"/>
          <p14:tracePt t="18854" x="2416175" y="3294063"/>
          <p14:tracePt t="18878" x="2408238" y="3302000"/>
          <p14:tracePt t="18942" x="2400300" y="3302000"/>
          <p14:tracePt t="19014" x="2400300" y="3309938"/>
          <p14:tracePt t="19159" x="2400300" y="3317875"/>
          <p14:tracePt t="19182" x="2400300" y="3325813"/>
          <p14:tracePt t="19190" x="2392363" y="3325813"/>
          <p14:tracePt t="19198" x="2392363" y="3333750"/>
          <p14:tracePt t="19222" x="2392363" y="3341688"/>
          <p14:tracePt t="19262" x="2392363" y="3349625"/>
          <p14:tracePt t="19278" x="2384425" y="3349625"/>
          <p14:tracePt t="19334" x="2384425" y="3357563"/>
          <p14:tracePt t="19349" x="2384425" y="3365500"/>
          <p14:tracePt t="19374" x="2374900" y="3373438"/>
          <p14:tracePt t="19390" x="2366963" y="3373438"/>
          <p14:tracePt t="19406" x="2366963" y="3381375"/>
          <p14:tracePt t="19414" x="2366963" y="3389313"/>
          <p14:tracePt t="19422" x="2359025" y="3389313"/>
          <p14:tracePt t="19430" x="2359025" y="3397250"/>
          <p14:tracePt t="19438" x="2351088" y="3397250"/>
          <p14:tracePt t="19446" x="2351088" y="3413125"/>
          <p14:tracePt t="19454" x="2343150" y="3413125"/>
          <p14:tracePt t="19462" x="2343150" y="3421063"/>
          <p14:tracePt t="19470" x="2335213" y="3421063"/>
          <p14:tracePt t="19478" x="2335213" y="3429000"/>
          <p14:tracePt t="19686" x="2335213" y="3436938"/>
          <p14:tracePt t="19702" x="2335213" y="3452813"/>
          <p14:tracePt t="19709" x="2335213" y="3460750"/>
          <p14:tracePt t="19718" x="2327275" y="3484563"/>
          <p14:tracePt t="19726" x="2327275" y="3516313"/>
          <p14:tracePt t="19734" x="2327275" y="3548063"/>
          <p14:tracePt t="19741" x="2311400" y="3587750"/>
          <p14:tracePt t="19750" x="2295525" y="3636963"/>
          <p14:tracePt t="19758" x="2279650" y="3700463"/>
          <p14:tracePt t="19766" x="2263775" y="3771900"/>
          <p14:tracePt t="19775" x="2247900" y="3827463"/>
          <p14:tracePt t="19782" x="2224088" y="3898900"/>
          <p14:tracePt t="19789" x="2200275" y="3956050"/>
          <p14:tracePt t="19798" x="2176463" y="4027488"/>
          <p14:tracePt t="19806" x="2160588" y="4083050"/>
          <p14:tracePt t="19814" x="2136775" y="4138613"/>
          <p14:tracePt t="19822" x="2112963" y="4194175"/>
          <p14:tracePt t="19830" x="2089150" y="4241800"/>
          <p14:tracePt t="19838" x="2065338" y="4291013"/>
          <p14:tracePt t="19846" x="2041525" y="4330700"/>
          <p14:tracePt t="19854" x="2017713" y="4362450"/>
          <p14:tracePt t="19862" x="2000250" y="4410075"/>
          <p14:tracePt t="19870" x="1968500" y="4441825"/>
          <p14:tracePt t="19878" x="1952625" y="4473575"/>
          <p14:tracePt t="19886" x="1944688" y="4505325"/>
          <p14:tracePt t="19908" x="1905000" y="4545013"/>
          <p14:tracePt t="19910" x="1897063" y="4568825"/>
          <p14:tracePt t="19918" x="1889125" y="4576763"/>
          <p14:tracePt t="19926" x="1881188" y="4584700"/>
          <p14:tracePt t="19934" x="1873250" y="4600575"/>
          <p14:tracePt t="19941" x="1865313" y="4608513"/>
          <p14:tracePt t="19950" x="1857375" y="4616450"/>
          <p14:tracePt t="19966" x="1841500" y="4616450"/>
          <p14:tracePt t="19975" x="1841500" y="4633913"/>
          <p14:tracePt t="19982" x="1833563" y="4633913"/>
          <p14:tracePt t="19998" x="1825625" y="4633913"/>
          <p14:tracePt t="20070" x="1817688" y="4633913"/>
          <p14:tracePt t="20094" x="1809750" y="4633913"/>
          <p14:tracePt t="20102" x="1801813" y="4641850"/>
          <p14:tracePt t="20110" x="1793875" y="4641850"/>
          <p14:tracePt t="20118" x="1785938" y="4641850"/>
          <p14:tracePt t="20125" x="1778000" y="4641850"/>
          <p14:tracePt t="20134" x="1778000" y="4649788"/>
          <p14:tracePt t="20142" x="1762125" y="4649788"/>
          <p14:tracePt t="20157" x="1746250" y="4657725"/>
          <p14:tracePt t="20174" x="1738313" y="4657725"/>
          <p14:tracePt t="20510" x="1738313" y="4649788"/>
          <p14:tracePt t="21030" x="1738313" y="4641850"/>
          <p14:tracePt t="21046" x="1738313" y="4633913"/>
          <p14:tracePt t="21062" x="1738313" y="4624388"/>
          <p14:tracePt t="21070" x="1738313" y="4616450"/>
          <p14:tracePt t="21078" x="1738313" y="4608513"/>
          <p14:tracePt t="21086" x="1746250" y="4600575"/>
          <p14:tracePt t="21094" x="1746250" y="4592638"/>
          <p14:tracePt t="21102" x="1754188" y="4576763"/>
          <p14:tracePt t="21118" x="1762125" y="4560888"/>
          <p14:tracePt t="21125" x="1762125" y="4552950"/>
          <p14:tracePt t="21134" x="1762125" y="4545013"/>
          <p14:tracePt t="21141" x="1770063" y="4529138"/>
          <p14:tracePt t="21150" x="1778000" y="4513263"/>
          <p14:tracePt t="21158" x="1785938" y="4513263"/>
          <p14:tracePt t="21166" x="1785938" y="4497388"/>
          <p14:tracePt t="21174" x="1793875" y="4489450"/>
          <p14:tracePt t="21182" x="1793875" y="4473575"/>
          <p14:tracePt t="21206" x="1801813" y="4465638"/>
          <p14:tracePt t="21214" x="1801813" y="4457700"/>
          <p14:tracePt t="21486" x="1801813" y="4449763"/>
          <p14:tracePt t="21494" x="1809750" y="4449763"/>
          <p14:tracePt t="21502" x="1817688" y="4449763"/>
          <p14:tracePt t="21510" x="1833563" y="4449763"/>
          <p14:tracePt t="21518" x="1841500" y="4449763"/>
          <p14:tracePt t="21526" x="1857375" y="4449763"/>
          <p14:tracePt t="21534" x="1873250" y="4449763"/>
          <p14:tracePt t="21542" x="1889125" y="4449763"/>
          <p14:tracePt t="21550" x="1905000" y="4449763"/>
          <p14:tracePt t="21557" x="1928813" y="4449763"/>
          <p14:tracePt t="21566" x="1952625" y="4449763"/>
          <p14:tracePt t="21574" x="1984375" y="4449763"/>
          <p14:tracePt t="21582" x="2017713" y="4449763"/>
          <p14:tracePt t="21590" x="2057400" y="4441825"/>
          <p14:tracePt t="21598" x="2097088" y="4433888"/>
          <p14:tracePt t="21606" x="2136775" y="4433888"/>
          <p14:tracePt t="21614" x="2168525" y="4425950"/>
          <p14:tracePt t="21622" x="2208213" y="4418013"/>
          <p14:tracePt t="21630" x="2247900" y="4410075"/>
          <p14:tracePt t="21638" x="2287588" y="4402138"/>
          <p14:tracePt t="21646" x="2319338" y="4402138"/>
          <p14:tracePt t="21654" x="2351088" y="4394200"/>
          <p14:tracePt t="21662" x="2374900" y="4394200"/>
          <p14:tracePt t="21670" x="2400300" y="4394200"/>
          <p14:tracePt t="21678" x="2416175" y="4394200"/>
          <p14:tracePt t="21686" x="2432050" y="4394200"/>
          <p14:tracePt t="21694" x="2455863" y="4394200"/>
          <p14:tracePt t="21702" x="2471738" y="4386263"/>
          <p14:tracePt t="21710" x="2479675" y="4386263"/>
          <p14:tracePt t="21718" x="2495550" y="4386263"/>
          <p14:tracePt t="21726" x="2519363" y="4386263"/>
          <p14:tracePt t="21734" x="2527300" y="4386263"/>
          <p14:tracePt t="21742" x="2535238" y="4386263"/>
          <p14:tracePt t="21750" x="2543175" y="4386263"/>
          <p14:tracePt t="21774" x="2551113" y="4386263"/>
          <p14:tracePt t="21950" x="2543175" y="4386263"/>
          <p14:tracePt t="21958" x="2535238" y="4394200"/>
          <p14:tracePt t="21966" x="2535238" y="4410075"/>
          <p14:tracePt t="21982" x="2527300" y="4418013"/>
          <p14:tracePt t="21990" x="2519363" y="4441825"/>
          <p14:tracePt t="21998" x="2511425" y="4441825"/>
          <p14:tracePt t="22006" x="2511425" y="4457700"/>
          <p14:tracePt t="22014" x="2503488" y="4473575"/>
          <p14:tracePt t="22022" x="2495550" y="4489450"/>
          <p14:tracePt t="22038" x="2487613" y="4505325"/>
          <p14:tracePt t="22046" x="2479675" y="4521200"/>
          <p14:tracePt t="22054" x="2479675" y="4529138"/>
          <p14:tracePt t="22062" x="2479675" y="4537075"/>
          <p14:tracePt t="22070" x="2471738" y="4552950"/>
          <p14:tracePt t="22078" x="2463800" y="4552950"/>
          <p14:tracePt t="22086" x="2463800" y="4560888"/>
          <p14:tracePt t="22094" x="2463800" y="4568825"/>
          <p14:tracePt t="22102" x="2455863" y="4576763"/>
          <p14:tracePt t="22110" x="2455863" y="4584700"/>
          <p14:tracePt t="22126" x="2447925" y="4592638"/>
          <p14:tracePt t="22134" x="2439988" y="4600575"/>
          <p14:tracePt t="22141" x="2439988" y="4608513"/>
          <p14:tracePt t="22150" x="2432050" y="4616450"/>
          <p14:tracePt t="22158" x="2432050" y="4624388"/>
          <p14:tracePt t="22175" x="2432050" y="4633913"/>
          <p14:tracePt t="22182" x="2432050" y="4641850"/>
          <p14:tracePt t="23582" x="2432050" y="4633913"/>
          <p14:tracePt t="23590" x="2432050" y="4608513"/>
          <p14:tracePt t="23598" x="2432050" y="4592638"/>
          <p14:tracePt t="23606" x="2432050" y="4576763"/>
          <p14:tracePt t="23614" x="2432050" y="4552950"/>
          <p14:tracePt t="23621" x="2432050" y="4537075"/>
          <p14:tracePt t="23630" x="2439988" y="4529138"/>
          <p14:tracePt t="23638" x="2439988" y="4513263"/>
          <p14:tracePt t="23646" x="2439988" y="4505325"/>
          <p14:tracePt t="23654" x="2447925" y="4497388"/>
          <p14:tracePt t="23790" x="2447925" y="4505325"/>
          <p14:tracePt t="23806" x="2447925" y="4513263"/>
          <p14:tracePt t="23814" x="2447925" y="4529138"/>
          <p14:tracePt t="23822" x="2447925" y="4537075"/>
          <p14:tracePt t="23830" x="2447925" y="4545013"/>
          <p14:tracePt t="23838" x="2447925" y="4552950"/>
          <p14:tracePt t="23846" x="2439988" y="4560888"/>
          <p14:tracePt t="23854" x="2439988" y="4568825"/>
          <p14:tracePt t="23861" x="2439988" y="4576763"/>
          <p14:tracePt t="23869" x="2439988" y="4584700"/>
          <p14:tracePt t="23878" x="2432050" y="4592638"/>
          <p14:tracePt t="23892" x="2424113" y="4592638"/>
          <p14:tracePt t="23893" x="2416175" y="4592638"/>
          <p14:tracePt t="23910" x="2408238" y="4600575"/>
          <p14:tracePt t="23918" x="2400300" y="4600575"/>
          <p14:tracePt t="23926" x="2392363" y="4600575"/>
          <p14:tracePt t="23934" x="2384425" y="4608513"/>
          <p14:tracePt t="23942" x="2374900" y="4608513"/>
          <p14:tracePt t="23950" x="2359025" y="4608513"/>
          <p14:tracePt t="23966" x="2343150" y="4608513"/>
          <p14:tracePt t="23974" x="2327275" y="4608513"/>
          <p14:tracePt t="23982" x="2311400" y="4608513"/>
          <p14:tracePt t="23989" x="2287588" y="4608513"/>
          <p14:tracePt t="23998" x="2263775" y="4608513"/>
          <p14:tracePt t="24006" x="2239963" y="4608513"/>
          <p14:tracePt t="24014" x="2224088" y="4608513"/>
          <p14:tracePt t="24022" x="2208213" y="4616450"/>
          <p14:tracePt t="24030" x="2192338" y="4624388"/>
          <p14:tracePt t="24037" x="2176463" y="4624388"/>
          <p14:tracePt t="24046" x="2152650" y="4624388"/>
          <p14:tracePt t="24054" x="2136775" y="4624388"/>
          <p14:tracePt t="24062" x="2120900" y="4624388"/>
          <p14:tracePt t="24070" x="2105025" y="4624388"/>
          <p14:tracePt t="24079" x="2089150" y="4624388"/>
          <p14:tracePt t="24086" x="2065338" y="4624388"/>
          <p14:tracePt t="24094" x="2041525" y="4624388"/>
          <p14:tracePt t="24102" x="2025650" y="4633913"/>
          <p14:tracePt t="24109" x="2000250" y="4633913"/>
          <p14:tracePt t="24118" x="1976438" y="4633913"/>
          <p14:tracePt t="24126" x="1944688" y="4633913"/>
          <p14:tracePt t="24134" x="1912938" y="4649788"/>
          <p14:tracePt t="24141" x="1881188" y="4657725"/>
          <p14:tracePt t="24150" x="1857375" y="4665663"/>
          <p14:tracePt t="24157" x="1809750" y="4681538"/>
          <p14:tracePt t="24166" x="1785938" y="4681538"/>
          <p14:tracePt t="24174" x="1738313" y="4697413"/>
          <p14:tracePt t="24182" x="1714500" y="4705350"/>
          <p14:tracePt t="24190" x="1690688" y="4713288"/>
          <p14:tracePt t="24198" x="1658938" y="4721225"/>
          <p14:tracePt t="24206" x="1641475" y="4721225"/>
          <p14:tracePt t="24214" x="1609725" y="4729163"/>
          <p14:tracePt t="24222" x="1585913" y="4745038"/>
          <p14:tracePt t="24230" x="1546225" y="4745038"/>
          <p14:tracePt t="24238" x="1522413" y="4745038"/>
          <p14:tracePt t="24246" x="1506538" y="4752975"/>
          <p14:tracePt t="24254" x="1482725" y="4760913"/>
          <p14:tracePt t="24262" x="1466850" y="4768850"/>
          <p14:tracePt t="24270" x="1450975" y="4768850"/>
          <p14:tracePt t="24302" x="1443038" y="4768850"/>
          <p14:tracePt t="24326" x="1443038" y="4776788"/>
          <p14:tracePt t="24350" x="1435100" y="4776788"/>
          <p14:tracePt t="24366" x="1427163" y="4784725"/>
          <p14:tracePt t="24374" x="1419225" y="4784725"/>
          <p14:tracePt t="24382" x="1411288" y="4784725"/>
          <p14:tracePt t="24390" x="1403350" y="4784725"/>
          <p14:tracePt t="24398" x="1403350" y="4792663"/>
          <p14:tracePt t="24406" x="1395413" y="4792663"/>
          <p14:tracePt t="25230" x="1387475" y="4800600"/>
          <p14:tracePt t="25254" x="1379538" y="4816475"/>
          <p14:tracePt t="25278" x="1379538" y="4824413"/>
          <p14:tracePt t="25286" x="1371600" y="4824413"/>
          <p14:tracePt t="25302" x="1371600" y="4832350"/>
          <p14:tracePt t="25502" x="1379538" y="4832350"/>
          <p14:tracePt t="25510" x="1387475" y="4832350"/>
          <p14:tracePt t="25518" x="1387475" y="4824413"/>
          <p14:tracePt t="25526" x="1395413" y="4824413"/>
          <p14:tracePt t="25534" x="1403350" y="4824413"/>
          <p14:tracePt t="25550" x="1419225" y="4824413"/>
          <p14:tracePt t="25558" x="1427163" y="4816475"/>
          <p14:tracePt t="25566" x="1435100" y="4816475"/>
          <p14:tracePt t="25574" x="1443038" y="4816475"/>
          <p14:tracePt t="25582" x="1450975" y="4816475"/>
          <p14:tracePt t="25590" x="1458913" y="4816475"/>
          <p14:tracePt t="25598" x="1474788" y="4816475"/>
          <p14:tracePt t="25606" x="1490663" y="4816475"/>
          <p14:tracePt t="25614" x="1506538" y="4816475"/>
          <p14:tracePt t="25622" x="1522413" y="4816475"/>
          <p14:tracePt t="25630" x="1546225" y="4816475"/>
          <p14:tracePt t="25638" x="1562100" y="4816475"/>
          <p14:tracePt t="25646" x="1585913" y="4816475"/>
          <p14:tracePt t="25654" x="1609725" y="4816475"/>
          <p14:tracePt t="25662" x="1625600" y="4816475"/>
          <p14:tracePt t="25670" x="1641475" y="4816475"/>
          <p14:tracePt t="25678" x="1666875" y="4816475"/>
          <p14:tracePt t="25686" x="1682750" y="4816475"/>
          <p14:tracePt t="25694" x="1690688" y="4816475"/>
          <p14:tracePt t="25702" x="1706563" y="4808538"/>
          <p14:tracePt t="25709" x="1722438" y="4808538"/>
          <p14:tracePt t="25717" x="1746250" y="4800600"/>
          <p14:tracePt t="25734" x="1762125" y="4784725"/>
          <p14:tracePt t="25741" x="1770063" y="4784725"/>
          <p14:tracePt t="25750" x="1793875" y="4784725"/>
          <p14:tracePt t="25758" x="1809750" y="4776788"/>
          <p14:tracePt t="25766" x="1825625" y="4768850"/>
          <p14:tracePt t="25775" x="1833563" y="4768850"/>
          <p14:tracePt t="25782" x="1857375" y="4760913"/>
          <p14:tracePt t="25790" x="1873250" y="4752975"/>
          <p14:tracePt t="25798" x="1889125" y="4745038"/>
          <p14:tracePt t="25806" x="1912938" y="4745038"/>
          <p14:tracePt t="25814" x="1936750" y="4737100"/>
          <p14:tracePt t="25822" x="1960563" y="4729163"/>
          <p14:tracePt t="25830" x="1976438" y="4721225"/>
          <p14:tracePt t="25837" x="2008188" y="4721225"/>
          <p14:tracePt t="25845" x="2025650" y="4721225"/>
          <p14:tracePt t="25854" x="2049463" y="4721225"/>
          <p14:tracePt t="25862" x="2073275" y="4721225"/>
          <p14:tracePt t="25870" x="2081213" y="4721225"/>
          <p14:tracePt t="25878" x="2097088" y="4721225"/>
          <p14:tracePt t="25886" x="2112963" y="4721225"/>
          <p14:tracePt t="25894" x="2120900" y="4721225"/>
          <p14:tracePt t="25902" x="2136775" y="4721225"/>
          <p14:tracePt t="25918" x="2152650" y="4721225"/>
          <p14:tracePt t="25934" x="2160588" y="4721225"/>
          <p14:tracePt t="25950" x="2168525" y="4721225"/>
          <p14:tracePt t="25966" x="2176463" y="4721225"/>
          <p14:tracePt t="25974" x="2184400" y="4721225"/>
          <p14:tracePt t="25990" x="2192338" y="4721225"/>
          <p14:tracePt t="26006" x="2200275" y="4721225"/>
          <p14:tracePt t="26015" x="2208213" y="4713288"/>
          <p14:tracePt t="26022" x="2216150" y="4697413"/>
          <p14:tracePt t="26030" x="2224088" y="4681538"/>
          <p14:tracePt t="26038" x="2232025" y="4665663"/>
          <p14:tracePt t="26046" x="2239963" y="4657725"/>
          <p14:tracePt t="26053" x="2247900" y="4641850"/>
          <p14:tracePt t="26062" x="2263775" y="4624388"/>
          <p14:tracePt t="26070" x="2263775" y="4608513"/>
          <p14:tracePt t="26078" x="2279650" y="4600575"/>
          <p14:tracePt t="26086" x="2279650" y="4592638"/>
          <p14:tracePt t="26094" x="2287588" y="4576763"/>
          <p14:tracePt t="26109" x="2295525" y="4560888"/>
          <p14:tracePt t="26126" x="2303463" y="4545013"/>
          <p14:tracePt t="26134" x="2303463" y="4537075"/>
          <p14:tracePt t="26142" x="2311400" y="4537075"/>
          <p14:tracePt t="26150" x="2311400" y="4521200"/>
          <p14:tracePt t="26158" x="2311400" y="4505325"/>
          <p14:tracePt t="26166" x="2319338" y="4505325"/>
          <p14:tracePt t="26174" x="2327275" y="4489450"/>
          <p14:tracePt t="26190" x="2335213" y="4481513"/>
          <p14:tracePt t="26198" x="2343150" y="4465638"/>
          <p14:tracePt t="26222" x="2351088" y="4457700"/>
          <p14:tracePt t="26238" x="2359025" y="4457700"/>
          <p14:tracePt t="26246" x="2366963" y="4449763"/>
          <p14:tracePt t="26254" x="2366963" y="4441825"/>
          <p14:tracePt t="26262" x="2374900" y="4441825"/>
          <p14:tracePt t="26278" x="2384425" y="4433888"/>
          <p14:tracePt t="26294" x="2392363" y="4418013"/>
          <p14:tracePt t="26302" x="2400300" y="4418013"/>
          <p14:tracePt t="26309" x="2400300" y="4410075"/>
          <p14:tracePt t="26318" x="2408238" y="4402138"/>
          <p14:tracePt t="26326" x="2416175" y="4402138"/>
          <p14:tracePt t="26334" x="2416175" y="4394200"/>
          <p14:tracePt t="26342" x="2424113" y="4394200"/>
          <p14:tracePt t="26366" x="2432050" y="4386263"/>
          <p14:tracePt t="26382" x="2439988" y="4386263"/>
          <p14:tracePt t="26534" x="2447925" y="4386263"/>
          <p14:tracePt t="26550" x="2455863" y="4386263"/>
          <p14:tracePt t="26557" x="2455863" y="4378325"/>
          <p14:tracePt t="26566" x="2463800" y="4378325"/>
          <p14:tracePt t="26574" x="2471738" y="4378325"/>
          <p14:tracePt t="26590" x="2479675" y="4378325"/>
          <p14:tracePt t="26614" x="2495550" y="4378325"/>
          <p14:tracePt t="26630" x="2503488" y="4378325"/>
          <p14:tracePt t="26646" x="2511425" y="4378325"/>
          <p14:tracePt t="26814" x="2519363" y="4378325"/>
          <p14:tracePt t="26830" x="2527300" y="4378325"/>
          <p14:tracePt t="26838" x="2535238" y="4378325"/>
          <p14:tracePt t="26846" x="2551113" y="4378325"/>
          <p14:tracePt t="26854" x="2559050" y="4378325"/>
          <p14:tracePt t="26862" x="2566988" y="4378325"/>
          <p14:tracePt t="26869" x="2574925" y="4378325"/>
          <p14:tracePt t="26877" x="2590800" y="4378325"/>
          <p14:tracePt t="26886" x="2606675" y="4378325"/>
          <p14:tracePt t="26894" x="2614613" y="4378325"/>
          <p14:tracePt t="26908" x="2622550" y="4378325"/>
          <p14:tracePt t="26909" x="2638425" y="4378325"/>
          <p14:tracePt t="26918" x="2646363" y="4378325"/>
          <p14:tracePt t="26934" x="2662238" y="4378325"/>
          <p14:tracePt t="27174" x="2654300" y="4378325"/>
          <p14:tracePt t="27182" x="2654300" y="4386263"/>
          <p14:tracePt t="27198" x="2646363" y="4386263"/>
          <p14:tracePt t="27206" x="2646363" y="4402138"/>
          <p14:tracePt t="27214" x="2646363" y="4410075"/>
          <p14:tracePt t="27222" x="2638425" y="4418013"/>
          <p14:tracePt t="27230" x="2638425" y="4433888"/>
          <p14:tracePt t="27237" x="2630488" y="4449763"/>
          <p14:tracePt t="27246" x="2622550" y="4465638"/>
          <p14:tracePt t="27254" x="2622550" y="4481513"/>
          <p14:tracePt t="27262" x="2606675" y="4497388"/>
          <p14:tracePt t="27269" x="2598738" y="4521200"/>
          <p14:tracePt t="27278" x="2590800" y="4545013"/>
          <p14:tracePt t="27286" x="2582863" y="4568825"/>
          <p14:tracePt t="27294" x="2574925" y="4576763"/>
          <p14:tracePt t="27302" x="2566988" y="4600575"/>
          <p14:tracePt t="27309" x="2559050" y="4608513"/>
          <p14:tracePt t="27317" x="2559050" y="4624388"/>
          <p14:tracePt t="27326" x="2551113" y="4624388"/>
          <p14:tracePt t="27333" x="2551113" y="4641850"/>
          <p14:tracePt t="27342" x="2543175" y="4641850"/>
          <p14:tracePt t="27358" x="2543175" y="4649788"/>
          <p14:tracePt t="27366" x="2535238" y="4649788"/>
          <p14:tracePt t="27534" x="2543175" y="4649788"/>
          <p14:tracePt t="27550" x="2566988" y="4649788"/>
          <p14:tracePt t="27558" x="2582863" y="4649788"/>
          <p14:tracePt t="27566" x="2590800" y="4649788"/>
          <p14:tracePt t="27574" x="2598738" y="4649788"/>
          <p14:tracePt t="27582" x="2606675" y="4649788"/>
          <p14:tracePt t="27590" x="2622550" y="4649788"/>
          <p14:tracePt t="27606" x="2630488" y="4649788"/>
          <p14:tracePt t="27614" x="2638425" y="4649788"/>
          <p14:tracePt t="27638" x="2646363" y="4649788"/>
          <p14:tracePt t="27758" x="2646363" y="4657725"/>
          <p14:tracePt t="27766" x="2646363" y="4665663"/>
          <p14:tracePt t="27782" x="2646363" y="4673600"/>
          <p14:tracePt t="27790" x="2646363" y="4681538"/>
          <p14:tracePt t="27798" x="2646363" y="4689475"/>
          <p14:tracePt t="27806" x="2638425" y="4697413"/>
          <p14:tracePt t="27814" x="2638425" y="4713288"/>
          <p14:tracePt t="27822" x="2638425" y="4721225"/>
          <p14:tracePt t="27830" x="2630488" y="4729163"/>
          <p14:tracePt t="27838" x="2622550" y="4745038"/>
          <p14:tracePt t="27846" x="2622550" y="4760913"/>
          <p14:tracePt t="27854" x="2622550" y="4776788"/>
          <p14:tracePt t="27862" x="2614613" y="4792663"/>
          <p14:tracePt t="27870" x="2606675" y="4800600"/>
          <p14:tracePt t="27878" x="2606675" y="4808538"/>
          <p14:tracePt t="27892" x="2606675" y="4824413"/>
          <p14:tracePt t="27893" x="2598738" y="4832350"/>
          <p14:tracePt t="27902" x="2598738" y="4840288"/>
          <p14:tracePt t="27910" x="2590800" y="4856163"/>
          <p14:tracePt t="27925" x="2590800" y="4864100"/>
          <p14:tracePt t="27941" x="2590800" y="4872038"/>
          <p14:tracePt t="27950" x="2582863" y="4879975"/>
          <p14:tracePt t="27966" x="2574925" y="4887913"/>
          <p14:tracePt t="27975" x="2574925" y="4895850"/>
          <p14:tracePt t="27990" x="2574925" y="4903788"/>
          <p14:tracePt t="27998" x="2566988" y="4911725"/>
          <p14:tracePt t="28014" x="2566988" y="4919663"/>
          <p14:tracePt t="28022" x="2559050" y="4927600"/>
          <p14:tracePt t="28030" x="2559050" y="4935538"/>
          <p14:tracePt t="28046" x="2543175" y="4943475"/>
          <p14:tracePt t="28053" x="2543175" y="4959350"/>
          <p14:tracePt t="28070" x="2535238" y="4967288"/>
          <p14:tracePt t="28077" x="2527300" y="4976813"/>
          <p14:tracePt t="28085" x="2527300" y="4984750"/>
          <p14:tracePt t="28094" x="2527300" y="4992688"/>
          <p14:tracePt t="28102" x="2519363" y="5000625"/>
          <p14:tracePt t="28110" x="2519363" y="5008563"/>
          <p14:tracePt t="28126" x="2511425" y="5016500"/>
          <p14:tracePt t="28141" x="2503488" y="5024438"/>
          <p14:tracePt t="28149" x="2503488" y="5032375"/>
          <p14:tracePt t="28166" x="2495550" y="5040313"/>
          <p14:tracePt t="28190" x="2487613" y="5048250"/>
          <p14:tracePt t="28197" x="2479675" y="5048250"/>
          <p14:tracePt t="28205" x="2479675" y="5056188"/>
          <p14:tracePt t="28214" x="2471738" y="5056188"/>
          <p14:tracePt t="28222" x="2463800" y="5064125"/>
          <p14:tracePt t="28230" x="2455863" y="5072063"/>
          <p14:tracePt t="28238" x="2432050" y="5072063"/>
          <p14:tracePt t="28246" x="2416175" y="5087938"/>
          <p14:tracePt t="28254" x="2400300" y="5087938"/>
          <p14:tracePt t="28262" x="2374900" y="5095875"/>
          <p14:tracePt t="28270" x="2359025" y="5111750"/>
          <p14:tracePt t="28278" x="2335213" y="5111750"/>
          <p14:tracePt t="28286" x="2319338" y="5119688"/>
          <p14:tracePt t="28293" x="2295525" y="5127625"/>
          <p14:tracePt t="28302" x="2271713" y="5135563"/>
          <p14:tracePt t="28310" x="2255838" y="5135563"/>
          <p14:tracePt t="28318" x="2247900" y="5151438"/>
          <p14:tracePt t="28326" x="2224088" y="5159375"/>
          <p14:tracePt t="28334" x="2200275" y="5159375"/>
          <p14:tracePt t="28341" x="2192338" y="5167313"/>
          <p14:tracePt t="28349" x="2168525" y="5175250"/>
          <p14:tracePt t="28358" x="2144713" y="5175250"/>
          <p14:tracePt t="28366" x="2128838" y="5183188"/>
          <p14:tracePt t="28374" x="2105025" y="5183188"/>
          <p14:tracePt t="28382" x="2089150" y="5183188"/>
          <p14:tracePt t="28389" x="2073275" y="5183188"/>
          <p14:tracePt t="28398" x="2057400" y="5183188"/>
          <p14:tracePt t="28406" x="2057400" y="5191125"/>
          <p14:tracePt t="28575" x="2057400" y="5183188"/>
          <p14:tracePt t="28582" x="2065338" y="5183188"/>
          <p14:tracePt t="28598" x="2073275" y="5183188"/>
          <p14:tracePt t="28606" x="2081213" y="5175250"/>
          <p14:tracePt t="28614" x="2089150" y="5167313"/>
          <p14:tracePt t="28622" x="2105025" y="5167313"/>
          <p14:tracePt t="28630" x="2120900" y="5159375"/>
          <p14:tracePt t="28638" x="2128838" y="5159375"/>
          <p14:tracePt t="28646" x="2152650" y="5151438"/>
          <p14:tracePt t="28653" x="2168525" y="5151438"/>
          <p14:tracePt t="28662" x="2192338" y="5143500"/>
          <p14:tracePt t="28670" x="2216150" y="5143500"/>
          <p14:tracePt t="28678" x="2239963" y="5135563"/>
          <p14:tracePt t="28686" x="2271713" y="5127625"/>
          <p14:tracePt t="28693" x="2295525" y="5127625"/>
          <p14:tracePt t="28702" x="2319338" y="5119688"/>
          <p14:tracePt t="28710" x="2343150" y="5119688"/>
          <p14:tracePt t="28718" x="2359025" y="5111750"/>
          <p14:tracePt t="28725" x="2374900" y="5111750"/>
          <p14:tracePt t="28734" x="2392363" y="5111750"/>
          <p14:tracePt t="28741" x="2400300" y="5111750"/>
          <p14:tracePt t="28750" x="2416175" y="5111750"/>
          <p14:tracePt t="28757" x="2424113" y="5111750"/>
          <p14:tracePt t="28774" x="2432050" y="5111750"/>
          <p14:tracePt t="28798" x="2439988" y="5111750"/>
          <p14:tracePt t="28925" x="2447925" y="5111750"/>
          <p14:tracePt t="28934" x="2455863" y="5111750"/>
          <p14:tracePt t="28950" x="2463800" y="5111750"/>
          <p14:tracePt t="28974" x="2471738" y="5111750"/>
          <p14:tracePt t="28982" x="2479675" y="5111750"/>
          <p14:tracePt t="28990" x="2487613" y="5111750"/>
          <p14:tracePt t="28998" x="2495550" y="5111750"/>
          <p14:tracePt t="29006" x="2503488" y="5111750"/>
          <p14:tracePt t="29014" x="2519363" y="5111750"/>
          <p14:tracePt t="29022" x="2543175" y="5111750"/>
          <p14:tracePt t="29030" x="2566988" y="5111750"/>
          <p14:tracePt t="29037" x="2590800" y="5111750"/>
          <p14:tracePt t="29046" x="2622550" y="5111750"/>
          <p14:tracePt t="29053" x="2662238" y="5111750"/>
          <p14:tracePt t="29062" x="2693988" y="5111750"/>
          <p14:tracePt t="29070" x="2725738" y="5111750"/>
          <p14:tracePt t="29078" x="2759075" y="5111750"/>
          <p14:tracePt t="29085" x="2782888" y="5111750"/>
          <p14:tracePt t="29094" x="2806700" y="5111750"/>
          <p14:tracePt t="29101" x="2838450" y="5111750"/>
          <p14:tracePt t="29110" x="2862263" y="5111750"/>
          <p14:tracePt t="29118" x="2878138" y="5111750"/>
          <p14:tracePt t="29125" x="2894013" y="5111750"/>
          <p14:tracePt t="29134" x="2909888" y="5111750"/>
          <p14:tracePt t="29142" x="2925763" y="5111750"/>
          <p14:tracePt t="29149" x="2941638" y="5111750"/>
          <p14:tracePt t="29157" x="2949575" y="5111750"/>
          <p14:tracePt t="29166" x="2957513" y="5111750"/>
          <p14:tracePt t="29174" x="2973388" y="5111750"/>
          <p14:tracePt t="29182" x="2989263" y="5111750"/>
          <p14:tracePt t="29198" x="2997200" y="5111750"/>
          <p14:tracePt t="29206" x="3013075" y="5111750"/>
          <p14:tracePt t="29214" x="3028950" y="5111750"/>
          <p14:tracePt t="29222" x="3036888" y="5111750"/>
          <p14:tracePt t="29229" x="3044825" y="5111750"/>
          <p14:tracePt t="29238" x="3060700" y="5111750"/>
          <p14:tracePt t="29254" x="3068638" y="5111750"/>
          <p14:tracePt t="29262" x="3076575" y="5111750"/>
          <p14:tracePt t="29277" x="3084513" y="5111750"/>
          <p14:tracePt t="29814" x="3092450" y="5111750"/>
          <p14:tracePt t="29822" x="3100388" y="5111750"/>
          <p14:tracePt t="29830" x="3109913" y="5111750"/>
          <p14:tracePt t="29837" x="3109913" y="5095875"/>
          <p14:tracePt t="29846" x="3117850" y="5087938"/>
          <p14:tracePt t="29854" x="3117850" y="5080000"/>
          <p14:tracePt t="29862" x="3125788" y="5064125"/>
          <p14:tracePt t="29869" x="3125788" y="5056188"/>
          <p14:tracePt t="29878" x="3125788" y="5040313"/>
          <p14:tracePt t="29891" x="3125788" y="5024438"/>
          <p14:tracePt t="29893" x="3125788" y="5008563"/>
          <p14:tracePt t="29901" x="3125788" y="4992688"/>
          <p14:tracePt t="29910" x="3125788" y="4967288"/>
          <p14:tracePt t="29918" x="3125788" y="4935538"/>
          <p14:tracePt t="29925" x="3125788" y="4919663"/>
          <p14:tracePt t="29934" x="3125788" y="4895850"/>
          <p14:tracePt t="29941" x="3125788" y="4879975"/>
          <p14:tracePt t="29950" x="3125788" y="4856163"/>
          <p14:tracePt t="29957" x="3117850" y="4840288"/>
          <p14:tracePt t="29966" x="3109913" y="4816475"/>
          <p14:tracePt t="29974" x="3109913" y="4800600"/>
          <p14:tracePt t="29982" x="3092450" y="4768850"/>
          <p14:tracePt t="29990" x="3076575" y="4752975"/>
          <p14:tracePt t="29998" x="3076575" y="4737100"/>
          <p14:tracePt t="30006" x="3068638" y="4721225"/>
          <p14:tracePt t="30014" x="3052763" y="4705350"/>
          <p14:tracePt t="30022" x="3044825" y="4681538"/>
          <p14:tracePt t="30030" x="3036888" y="4665663"/>
          <p14:tracePt t="30037" x="3021013" y="4657725"/>
          <p14:tracePt t="30046" x="3013075" y="4633913"/>
          <p14:tracePt t="30053" x="3005138" y="4616450"/>
          <p14:tracePt t="30062" x="2989263" y="4600575"/>
          <p14:tracePt t="30070" x="2989263" y="4584700"/>
          <p14:tracePt t="30078" x="2973388" y="4560888"/>
          <p14:tracePt t="30086" x="2965450" y="4537075"/>
          <p14:tracePt t="30093" x="2949575" y="4513263"/>
          <p14:tracePt t="30102" x="2933700" y="4489450"/>
          <p14:tracePt t="30109" x="2925763" y="4465638"/>
          <p14:tracePt t="30117" x="2909888" y="4433888"/>
          <p14:tracePt t="30126" x="2894013" y="4410075"/>
          <p14:tracePt t="30133" x="2878138" y="4394200"/>
          <p14:tracePt t="30142" x="2862263" y="4378325"/>
          <p14:tracePt t="30150" x="2838450" y="4362450"/>
          <p14:tracePt t="30157" x="2814638" y="4346575"/>
          <p14:tracePt t="30166" x="2790825" y="4338638"/>
          <p14:tracePt t="30174" x="2767013" y="4322763"/>
          <p14:tracePt t="30182" x="2741613" y="4306888"/>
          <p14:tracePt t="30190" x="2717800" y="4306888"/>
          <p14:tracePt t="30198" x="2701925" y="4291013"/>
          <p14:tracePt t="30206" x="2686050" y="4281488"/>
          <p14:tracePt t="30214" x="2670175" y="4281488"/>
          <p14:tracePt t="30222" x="2646363" y="4273550"/>
          <p14:tracePt t="30230" x="2638425" y="4257675"/>
          <p14:tracePt t="30238" x="2630488" y="4257675"/>
          <p14:tracePt t="30246" x="2614613" y="4257675"/>
          <p14:tracePt t="30254" x="2590800" y="4249738"/>
          <p14:tracePt t="30261" x="2582863" y="4241800"/>
          <p14:tracePt t="30269" x="2574925" y="4241800"/>
          <p14:tracePt t="30278" x="2559050" y="4241800"/>
          <p14:tracePt t="30286" x="2543175" y="4241800"/>
          <p14:tracePt t="30293" x="2535238" y="4241800"/>
          <p14:tracePt t="30302" x="2527300" y="4241800"/>
          <p14:tracePt t="30310" x="2511425" y="4241800"/>
          <p14:tracePt t="30325" x="2503488" y="4241800"/>
          <p14:tracePt t="30334" x="2487613" y="4241800"/>
          <p14:tracePt t="30341" x="2479675" y="4241800"/>
          <p14:tracePt t="30350" x="2471738" y="4249738"/>
          <p14:tracePt t="30357" x="2447925" y="4257675"/>
          <p14:tracePt t="30365" x="2432050" y="4281488"/>
          <p14:tracePt t="30374" x="2424113" y="4298950"/>
          <p14:tracePt t="30381" x="2400300" y="4314825"/>
          <p14:tracePt t="30390" x="2384425" y="4338638"/>
          <p14:tracePt t="30398" x="2366963" y="4362450"/>
          <p14:tracePt t="30405" x="2359025" y="4386263"/>
          <p14:tracePt t="30414" x="2343150" y="4410075"/>
          <p14:tracePt t="30421" x="2335213" y="4441825"/>
          <p14:tracePt t="30430" x="2327275" y="4465638"/>
          <p14:tracePt t="30437" x="2327275" y="4497388"/>
          <p14:tracePt t="30445" x="2319338" y="4529138"/>
          <p14:tracePt t="30453" x="2319338" y="4552950"/>
          <p14:tracePt t="30461" x="2319338" y="4576763"/>
          <p14:tracePt t="30469" x="2319338" y="4608513"/>
          <p14:tracePt t="30477" x="2319338" y="4633913"/>
          <p14:tracePt t="30485" x="2319338" y="4657725"/>
          <p14:tracePt t="30493" x="2319338" y="4689475"/>
          <p14:tracePt t="30501" x="2319338" y="4705350"/>
          <p14:tracePt t="30509" x="2319338" y="4729163"/>
          <p14:tracePt t="30517" x="2327275" y="4760913"/>
          <p14:tracePt t="30526" x="2335213" y="4776788"/>
          <p14:tracePt t="30534" x="2351088" y="4800600"/>
          <p14:tracePt t="30541" x="2366963" y="4816475"/>
          <p14:tracePt t="30549" x="2384425" y="4840288"/>
          <p14:tracePt t="30557" x="2408238" y="4856163"/>
          <p14:tracePt t="30565" x="2432050" y="4879975"/>
          <p14:tracePt t="30574" x="2463800" y="4895850"/>
          <p14:tracePt t="30581" x="2503488" y="4919663"/>
          <p14:tracePt t="30590" x="2527300" y="4935538"/>
          <p14:tracePt t="30598" x="2566988" y="4951413"/>
          <p14:tracePt t="30606" x="2606675" y="4967288"/>
          <p14:tracePt t="30614" x="2638425" y="4984750"/>
          <p14:tracePt t="30621" x="2662238" y="4992688"/>
          <p14:tracePt t="30629" x="2701925" y="5008563"/>
          <p14:tracePt t="30638" x="2725738" y="5016500"/>
          <p14:tracePt t="30646" x="2751138" y="5024438"/>
          <p14:tracePt t="30654" x="2798763" y="5032375"/>
          <p14:tracePt t="30661" x="2838450" y="5048250"/>
          <p14:tracePt t="30670" x="2886075" y="5056188"/>
          <p14:tracePt t="30678" x="2933700" y="5064125"/>
          <p14:tracePt t="30686" x="2965450" y="5064125"/>
          <p14:tracePt t="30693" x="2997200" y="5064125"/>
          <p14:tracePt t="30702" x="3021013" y="5064125"/>
          <p14:tracePt t="30709" x="3036888" y="5072063"/>
          <p14:tracePt t="30718" x="3044825" y="5072063"/>
          <p14:tracePt t="30725" x="3052763" y="5072063"/>
          <p14:tracePt t="30734" x="3060700" y="5072063"/>
          <p14:tracePt t="30949" x="3052763" y="5072063"/>
          <p14:tracePt t="30966" x="3044825" y="5072063"/>
          <p14:tracePt t="30998" x="3060700" y="5072063"/>
          <p14:tracePt t="31006" x="3076575" y="5048250"/>
          <p14:tracePt t="31014" x="3117850" y="4992688"/>
          <p14:tracePt t="31022" x="3165475" y="4919663"/>
          <p14:tracePt t="31030" x="3205163" y="4840288"/>
          <p14:tracePt t="31037" x="3260725" y="4737100"/>
          <p14:tracePt t="31046" x="3316288" y="4649788"/>
          <p14:tracePt t="31053" x="3395663" y="4552950"/>
          <p14:tracePt t="31062" x="3500438" y="4449763"/>
          <p14:tracePt t="31070" x="3579813" y="4378325"/>
          <p14:tracePt t="31078" x="3675063" y="4306888"/>
          <p14:tracePt t="31085" x="3770313" y="4265613"/>
          <p14:tracePt t="31093" x="3867150" y="4233863"/>
          <p14:tracePt t="31101" x="3994150" y="4210050"/>
          <p14:tracePt t="31110" x="4113213" y="4186238"/>
          <p14:tracePt t="31118" x="4241800" y="4170363"/>
          <p14:tracePt t="31126" x="4392613" y="4170363"/>
          <p14:tracePt t="31133" x="4543425" y="4170363"/>
          <p14:tracePt t="31141" x="4719638" y="4170363"/>
          <p14:tracePt t="31150" x="4894263" y="4162425"/>
          <p14:tracePt t="31157" x="5030788" y="4162425"/>
          <p14:tracePt t="31166" x="5157788" y="4130675"/>
          <p14:tracePt t="31174" x="5245100" y="4106863"/>
          <p14:tracePt t="31182" x="5341938" y="4075113"/>
          <p14:tracePt t="31190" x="5421313" y="4035425"/>
          <p14:tracePt t="31198" x="5476875" y="4003675"/>
          <p14:tracePt t="31206" x="5548313" y="3956050"/>
          <p14:tracePt t="31214" x="5595938" y="3898900"/>
          <p14:tracePt t="31221" x="5635625" y="3835400"/>
          <p14:tracePt t="31230" x="5676900" y="3787775"/>
          <p14:tracePt t="31238" x="5708650" y="3756025"/>
          <p14:tracePt t="31246" x="5740400" y="3716338"/>
          <p14:tracePt t="31253" x="5764213" y="3676650"/>
          <p14:tracePt t="31262" x="5780088" y="3660775"/>
          <p14:tracePt t="31269" x="5795963" y="3636963"/>
          <p14:tracePt t="31277" x="5803900" y="3629025"/>
          <p14:tracePt t="31285" x="5827713" y="3621088"/>
          <p14:tracePt t="31294" x="5843588" y="3613150"/>
          <p14:tracePt t="31302" x="5859463" y="3605213"/>
          <p14:tracePt t="31309" x="5875338" y="3595688"/>
          <p14:tracePt t="31318" x="5883275" y="3595688"/>
          <p14:tracePt t="31326" x="5907088" y="3579813"/>
          <p14:tracePt t="31334" x="5922963" y="3571875"/>
          <p14:tracePt t="31342" x="5946775" y="3563938"/>
          <p14:tracePt t="31349" x="5970588" y="3548063"/>
          <p14:tracePt t="31357" x="6002338" y="3532188"/>
          <p14:tracePt t="31365" x="6051550" y="3500438"/>
          <p14:tracePt t="31374" x="6099175" y="3476625"/>
          <p14:tracePt t="31382" x="6154738" y="3429000"/>
          <p14:tracePt t="31391" x="6202363" y="3405188"/>
          <p14:tracePt t="31398" x="6249988" y="3373438"/>
          <p14:tracePt t="31406" x="6305550" y="3349625"/>
          <p14:tracePt t="31414" x="6361113" y="3333750"/>
          <p14:tracePt t="31422" x="6418263" y="3317875"/>
          <p14:tracePt t="31429" x="6473825" y="3302000"/>
          <p14:tracePt t="31438" x="6529388" y="3294063"/>
          <p14:tracePt t="31446" x="6592888" y="3294063"/>
          <p14:tracePt t="31454" x="6640513" y="3286125"/>
          <p14:tracePt t="31462" x="6680200" y="3286125"/>
          <p14:tracePt t="31469" x="6727825" y="3278188"/>
          <p14:tracePt t="31478" x="6751638" y="3278188"/>
          <p14:tracePt t="31485" x="6769100" y="3278188"/>
          <p14:tracePt t="31494" x="6808788" y="3278188"/>
          <p14:tracePt t="31501" x="6824663" y="3278188"/>
          <p14:tracePt t="31510" x="6840538" y="3278188"/>
          <p14:tracePt t="31518" x="6848475" y="3278188"/>
          <p14:tracePt t="31526" x="6856413" y="3278188"/>
          <p14:tracePt t="31533" x="6864350" y="3278188"/>
          <p14:tracePt t="31566" x="6864350" y="3294063"/>
          <p14:tracePt t="31573" x="6864350" y="3302000"/>
          <p14:tracePt t="31582" x="6864350" y="3309938"/>
          <p14:tracePt t="31589" x="6856413" y="3333750"/>
          <p14:tracePt t="31598" x="6848475" y="3349625"/>
          <p14:tracePt t="31606" x="6840538" y="3357563"/>
          <p14:tracePt t="31613" x="6840538" y="3373438"/>
          <p14:tracePt t="31622" x="6824663" y="3381375"/>
          <p14:tracePt t="31630" x="6824663" y="3397250"/>
          <p14:tracePt t="31638" x="6808788" y="3405188"/>
          <p14:tracePt t="31646" x="6808788" y="3413125"/>
          <p14:tracePt t="31662" x="6800850" y="3413125"/>
          <p14:tracePt t="31669" x="6792913" y="3421063"/>
          <p14:tracePt t="31686" x="6777038" y="3421063"/>
          <p14:tracePt t="31694" x="6769100" y="3421063"/>
          <p14:tracePt t="31702" x="6759575" y="3421063"/>
          <p14:tracePt t="31710" x="6743700" y="3421063"/>
          <p14:tracePt t="31718" x="6735763" y="3421063"/>
          <p14:tracePt t="31726" x="6711950" y="3421063"/>
          <p14:tracePt t="31734" x="6688138" y="3413125"/>
          <p14:tracePt t="31741" x="6672263" y="3413125"/>
          <p14:tracePt t="31750" x="6656388" y="3413125"/>
          <p14:tracePt t="31758" x="6640513" y="3405188"/>
          <p14:tracePt t="31766" x="6624638" y="3405188"/>
          <p14:tracePt t="31774" x="6624638" y="3397250"/>
          <p14:tracePt t="31781" x="6616700" y="3397250"/>
          <p14:tracePt t="31791" x="6608763" y="3389313"/>
          <p14:tracePt t="31798" x="6600825" y="3381375"/>
          <p14:tracePt t="31806" x="6592888" y="3365500"/>
          <p14:tracePt t="31814" x="6584950" y="3341688"/>
          <p14:tracePt t="31822" x="6584950" y="3333750"/>
          <p14:tracePt t="31830" x="6577013" y="3317875"/>
          <p14:tracePt t="31838" x="6561138" y="3302000"/>
          <p14:tracePt t="31846" x="6561138" y="3286125"/>
          <p14:tracePt t="31854" x="6561138" y="3278188"/>
          <p14:tracePt t="31862" x="6553200" y="3262313"/>
          <p14:tracePt t="31870" x="6545263" y="3244850"/>
          <p14:tracePt t="31878" x="6537325" y="3228975"/>
          <p14:tracePt t="31885" x="6537325" y="3221038"/>
          <p14:tracePt t="31907" x="6537325" y="3189288"/>
          <p14:tracePt t="31909" x="6537325" y="3181350"/>
          <p14:tracePt t="31917" x="6537325" y="3165475"/>
          <p14:tracePt t="31925" x="6537325" y="3157538"/>
          <p14:tracePt t="31934" x="6537325" y="3141663"/>
          <p14:tracePt t="31942" x="6537325" y="3125788"/>
          <p14:tracePt t="31950" x="6545263" y="3117850"/>
          <p14:tracePt t="31958" x="6553200" y="3101975"/>
          <p14:tracePt t="31966" x="6561138" y="3094038"/>
          <p14:tracePt t="31974" x="6569075" y="3086100"/>
          <p14:tracePt t="31982" x="6584950" y="3078163"/>
          <p14:tracePt t="31991" x="6592888" y="3070225"/>
          <p14:tracePt t="31998" x="6608763" y="3062288"/>
          <p14:tracePt t="32006" x="6608763" y="3046413"/>
          <p14:tracePt t="32014" x="6624638" y="3046413"/>
          <p14:tracePt t="32022" x="6640513" y="3030538"/>
          <p14:tracePt t="32030" x="6656388" y="3030538"/>
          <p14:tracePt t="32038" x="6680200" y="3022600"/>
          <p14:tracePt t="32046" x="6696075" y="3014663"/>
          <p14:tracePt t="32054" x="6719888" y="3014663"/>
          <p14:tracePt t="32061" x="6743700" y="3006725"/>
          <p14:tracePt t="32069" x="6759575" y="3006725"/>
          <p14:tracePt t="32078" x="6777038" y="3006725"/>
          <p14:tracePt t="32086" x="6792913" y="3006725"/>
          <p14:tracePt t="32093" x="6800850" y="3006725"/>
          <p14:tracePt t="32101" x="6816725" y="3006725"/>
          <p14:tracePt t="32109" x="6832600" y="3014663"/>
          <p14:tracePt t="32118" x="6840538" y="3030538"/>
          <p14:tracePt t="32125" x="6856413" y="3038475"/>
          <p14:tracePt t="32134" x="6856413" y="3054350"/>
          <p14:tracePt t="32141" x="6872288" y="3070225"/>
          <p14:tracePt t="32150" x="6880225" y="3086100"/>
          <p14:tracePt t="32158" x="6880225" y="3109913"/>
          <p14:tracePt t="32165" x="6880225" y="3125788"/>
          <p14:tracePt t="32174" x="6880225" y="3149600"/>
          <p14:tracePt t="32182" x="6880225" y="3181350"/>
          <p14:tracePt t="32191" x="6880225" y="3205163"/>
          <p14:tracePt t="32198" x="6872288" y="3244850"/>
          <p14:tracePt t="32206" x="6848475" y="3278188"/>
          <p14:tracePt t="32214" x="6840538" y="3302000"/>
          <p14:tracePt t="32222" x="6816725" y="3341688"/>
          <p14:tracePt t="32230" x="6800850" y="3373438"/>
          <p14:tracePt t="32238" x="6784975" y="3389313"/>
          <p14:tracePt t="32245" x="6777038" y="3405188"/>
          <p14:tracePt t="32254" x="6777038" y="3421063"/>
          <p14:tracePt t="32270" x="6769100" y="3429000"/>
          <p14:tracePt t="32741" x="6769100" y="3421063"/>
          <p14:tracePt t="32749" x="6769100" y="3413125"/>
          <p14:tracePt t="32934" x="6769100" y="3421063"/>
          <p14:tracePt t="32941" x="6769100" y="3429000"/>
          <p14:tracePt t="32950" x="6769100" y="3452813"/>
          <p14:tracePt t="32957" x="6769100" y="3468688"/>
          <p14:tracePt t="32966" x="6769100" y="3492500"/>
          <p14:tracePt t="32974" x="6769100" y="3516313"/>
          <p14:tracePt t="32982" x="6769100" y="3548063"/>
          <p14:tracePt t="32990" x="6769100" y="3587750"/>
          <p14:tracePt t="32998" x="6769100" y="3621088"/>
          <p14:tracePt t="33005" x="6769100" y="3676650"/>
          <p14:tracePt t="33013" x="6769100" y="3724275"/>
          <p14:tracePt t="33021" x="6759575" y="3763963"/>
          <p14:tracePt t="33030" x="6743700" y="3819525"/>
          <p14:tracePt t="33037" x="6735763" y="3875088"/>
          <p14:tracePt t="33045" x="6727825" y="3930650"/>
          <p14:tracePt t="33053" x="6704013" y="3979863"/>
          <p14:tracePt t="33062" x="6688138" y="4035425"/>
          <p14:tracePt t="33069" x="6672263" y="4067175"/>
          <p14:tracePt t="33078" x="6656388" y="4114800"/>
          <p14:tracePt t="33086" x="6648450" y="4154488"/>
          <p14:tracePt t="33093" x="6632575" y="4178300"/>
          <p14:tracePt t="33101" x="6632575" y="4202113"/>
          <p14:tracePt t="33109" x="6624638" y="4225925"/>
          <p14:tracePt t="33118" x="6616700" y="4241800"/>
          <p14:tracePt t="33125" x="6616700" y="4257675"/>
          <p14:tracePt t="33133" x="6616700" y="4273550"/>
          <p14:tracePt t="33142" x="6616700" y="4281488"/>
          <p14:tracePt t="33149" x="6616700" y="4291013"/>
          <p14:tracePt t="33182" x="6616700" y="4298950"/>
          <p14:tracePt t="33246" x="6632575" y="4298950"/>
          <p14:tracePt t="33261" x="6640513" y="4298950"/>
          <p14:tracePt t="33270" x="6656388" y="4298950"/>
          <p14:tracePt t="33277" x="6672263" y="4298950"/>
          <p14:tracePt t="33286" x="6680200" y="4298950"/>
          <p14:tracePt t="33293" x="6696075" y="4298950"/>
          <p14:tracePt t="33301" x="6727825" y="4298950"/>
          <p14:tracePt t="33309" x="6743700" y="4306888"/>
          <p14:tracePt t="33317" x="6769100" y="4306888"/>
          <p14:tracePt t="33325" x="6792913" y="4306888"/>
          <p14:tracePt t="33335" x="6816725" y="4314825"/>
          <p14:tracePt t="33341" x="6840538" y="4314825"/>
          <p14:tracePt t="33349" x="6856413" y="4314825"/>
          <p14:tracePt t="33357" x="6888163" y="4314825"/>
          <p14:tracePt t="33365" x="6911975" y="4314825"/>
          <p14:tracePt t="33374" x="6935788" y="4314825"/>
          <p14:tracePt t="33382" x="6967538" y="4314825"/>
          <p14:tracePt t="33390" x="6999288" y="4314825"/>
          <p14:tracePt t="33397" x="7023100" y="4314825"/>
          <p14:tracePt t="33406" x="7046913" y="4314825"/>
          <p14:tracePt t="33414" x="7070725" y="4314825"/>
          <p14:tracePt t="33422" x="7094538" y="4314825"/>
          <p14:tracePt t="33430" x="7118350" y="4322763"/>
          <p14:tracePt t="33438" x="7126288" y="4322763"/>
          <p14:tracePt t="33446" x="7135813" y="4322763"/>
          <p14:tracePt t="33454" x="7151688" y="4322763"/>
          <p14:tracePt t="33509" x="7151688" y="4330700"/>
          <p14:tracePt t="33517" x="7143750" y="4330700"/>
          <p14:tracePt t="33526" x="7135813" y="4338638"/>
          <p14:tracePt t="33533" x="7126288" y="4346575"/>
          <p14:tracePt t="33542" x="7118350" y="4362450"/>
          <p14:tracePt t="33549" x="7110413" y="4362450"/>
          <p14:tracePt t="33558" x="7102475" y="4370388"/>
          <p14:tracePt t="33566" x="7086600" y="4378325"/>
          <p14:tracePt t="33574" x="7078663" y="4386263"/>
          <p14:tracePt t="33581" x="7062788" y="4394200"/>
          <p14:tracePt t="33591" x="7046913" y="4402138"/>
          <p14:tracePt t="33597" x="7023100" y="4410075"/>
          <p14:tracePt t="33606" x="6999288" y="4425950"/>
          <p14:tracePt t="33614" x="6975475" y="4425950"/>
          <p14:tracePt t="33622" x="6943725" y="4441825"/>
          <p14:tracePt t="33630" x="6904038" y="4441825"/>
          <p14:tracePt t="33638" x="6872288" y="4449763"/>
          <p14:tracePt t="33646" x="6840538" y="4457700"/>
          <p14:tracePt t="33654" x="6808788" y="4457700"/>
          <p14:tracePt t="33662" x="6784975" y="4457700"/>
          <p14:tracePt t="33670" x="6759575" y="4457700"/>
          <p14:tracePt t="33678" x="6735763" y="4457700"/>
          <p14:tracePt t="33686" x="6719888" y="4457700"/>
          <p14:tracePt t="33694" x="6696075" y="4457700"/>
          <p14:tracePt t="33702" x="6680200" y="4457700"/>
          <p14:tracePt t="33710" x="6664325" y="4457700"/>
          <p14:tracePt t="33718" x="6648450" y="4457700"/>
          <p14:tracePt t="33726" x="6632575" y="4457700"/>
          <p14:tracePt t="33734" x="6616700" y="4457700"/>
          <p14:tracePt t="33742" x="6600825" y="4457700"/>
          <p14:tracePt t="33749" x="6584950" y="4449763"/>
          <p14:tracePt t="33757" x="6569075" y="4449763"/>
          <p14:tracePt t="33766" x="6545263" y="4449763"/>
          <p14:tracePt t="33773" x="6529388" y="4449763"/>
          <p14:tracePt t="33782" x="6505575" y="4449763"/>
          <p14:tracePt t="33790" x="6481763" y="4449763"/>
          <p14:tracePt t="33798" x="6457950" y="4449763"/>
          <p14:tracePt t="33806" x="6442075" y="4449763"/>
          <p14:tracePt t="33814" x="6418263" y="4441825"/>
          <p14:tracePt t="33821" x="6402388" y="4441825"/>
          <p14:tracePt t="33830" x="6376988" y="4441825"/>
          <p14:tracePt t="33838" x="6353175" y="4441825"/>
          <p14:tracePt t="33846" x="6345238" y="4433888"/>
          <p14:tracePt t="33854" x="6337300" y="4433888"/>
          <p14:tracePt t="33862" x="6321425" y="4433888"/>
          <p14:tracePt t="33869" x="6313488" y="4425950"/>
          <p14:tracePt t="33878" x="6305550" y="4425950"/>
          <p14:tracePt t="33891" x="6305550" y="4418013"/>
          <p14:tracePt t="33893" x="6297613" y="4418013"/>
          <p14:tracePt t="33910" x="6297613" y="4410075"/>
          <p14:tracePt t="33925" x="6289675" y="4402138"/>
          <p14:tracePt t="33934" x="6289675" y="4394200"/>
          <p14:tracePt t="33941" x="6289675" y="4386263"/>
          <p14:tracePt t="33950" x="6289675" y="4378325"/>
          <p14:tracePt t="33957" x="6289675" y="4370388"/>
          <p14:tracePt t="33966" x="6289675" y="4354513"/>
          <p14:tracePt t="33973" x="6289675" y="4338638"/>
          <p14:tracePt t="33982" x="6289675" y="4330700"/>
          <p14:tracePt t="33990" x="6289675" y="4314825"/>
          <p14:tracePt t="33998" x="6289675" y="4298950"/>
          <p14:tracePt t="34006" x="6289675" y="4281488"/>
          <p14:tracePt t="34014" x="6297613" y="4265613"/>
          <p14:tracePt t="34022" x="6297613" y="4249738"/>
          <p14:tracePt t="34030" x="6305550" y="4241800"/>
          <p14:tracePt t="34038" x="6313488" y="4217988"/>
          <p14:tracePt t="34046" x="6321425" y="4202113"/>
          <p14:tracePt t="34053" x="6337300" y="4194175"/>
          <p14:tracePt t="34061" x="6337300" y="4178300"/>
          <p14:tracePt t="34070" x="6353175" y="4162425"/>
          <p14:tracePt t="34078" x="6369050" y="4154488"/>
          <p14:tracePt t="34086" x="6384925" y="4138613"/>
          <p14:tracePt t="34094" x="6410325" y="4130675"/>
          <p14:tracePt t="34101" x="6434138" y="4122738"/>
          <p14:tracePt t="34109" x="6481763" y="4114800"/>
          <p14:tracePt t="34118" x="6521450" y="4106863"/>
          <p14:tracePt t="34125" x="6569075" y="4106863"/>
          <p14:tracePt t="34133" x="6616700" y="4106863"/>
          <p14:tracePt t="34141" x="6672263" y="4106863"/>
          <p14:tracePt t="34149" x="6735763" y="4106863"/>
          <p14:tracePt t="34157" x="6792913" y="4106863"/>
          <p14:tracePt t="34165" x="6848475" y="4106863"/>
          <p14:tracePt t="34174" x="6911975" y="4114800"/>
          <p14:tracePt t="34181" x="6959600" y="4130675"/>
          <p14:tracePt t="34191" x="6999288" y="4138613"/>
          <p14:tracePt t="34198" x="7031038" y="4146550"/>
          <p14:tracePt t="34206" x="7046913" y="4154488"/>
          <p14:tracePt t="34214" x="7062788" y="4162425"/>
          <p14:tracePt t="34230" x="7070725" y="4178300"/>
          <p14:tracePt t="34237" x="7078663" y="4186238"/>
          <p14:tracePt t="34246" x="7078663" y="4210050"/>
          <p14:tracePt t="34254" x="7078663" y="4225925"/>
          <p14:tracePt t="34261" x="7078663" y="4249738"/>
          <p14:tracePt t="34270" x="7078663" y="4273550"/>
          <p14:tracePt t="34278" x="7078663" y="4306888"/>
          <p14:tracePt t="34286" x="7078663" y="4338638"/>
          <p14:tracePt t="34293" x="7078663" y="4370388"/>
          <p14:tracePt t="34302" x="7078663" y="4402138"/>
          <p14:tracePt t="34310" x="7078663" y="4449763"/>
          <p14:tracePt t="34318" x="7070725" y="4481513"/>
          <p14:tracePt t="34325" x="7062788" y="4497388"/>
          <p14:tracePt t="34333" x="7062788" y="4521200"/>
          <p14:tracePt t="34341" x="7054850" y="4545013"/>
          <p14:tracePt t="34350" x="7054850" y="4568825"/>
          <p14:tracePt t="34357" x="7054850" y="4576763"/>
          <p14:tracePt t="34365" x="7054850" y="4584700"/>
          <p14:tracePt t="34374" x="7054850" y="4592638"/>
          <p14:tracePt t="34391" x="7054850" y="4600575"/>
          <p14:tracePt t="34398" x="7054850" y="4608513"/>
          <p14:tracePt t="34422" x="7046913" y="4616450"/>
          <p14:tracePt t="34438" x="7046913" y="4624388"/>
          <p14:tracePt t="34446" x="7038975" y="4633913"/>
          <p14:tracePt t="34454" x="7038975" y="4641850"/>
          <p14:tracePt t="34462" x="7023100" y="4657725"/>
          <p14:tracePt t="34470" x="7023100" y="4665663"/>
          <p14:tracePt t="34477" x="7015163" y="4673600"/>
          <p14:tracePt t="34486" x="7007225" y="4681538"/>
          <p14:tracePt t="34493" x="7007225" y="4689475"/>
          <p14:tracePt t="34502" x="6991350" y="4705350"/>
          <p14:tracePt t="34510" x="6991350" y="4713288"/>
          <p14:tracePt t="34518" x="6975475" y="4729163"/>
          <p14:tracePt t="34534" x="6967538" y="4737100"/>
          <p14:tracePt t="34542" x="6959600" y="4745038"/>
          <p14:tracePt t="34549" x="6943725" y="4752975"/>
          <p14:tracePt t="34558" x="6935788" y="4752975"/>
          <p14:tracePt t="34566" x="6919913" y="4760913"/>
          <p14:tracePt t="34574" x="6904038" y="4768850"/>
          <p14:tracePt t="34582" x="6880225" y="4776788"/>
          <p14:tracePt t="34590" x="6856413" y="4776788"/>
          <p14:tracePt t="34598" x="6832600" y="4776788"/>
          <p14:tracePt t="34606" x="6808788" y="4776788"/>
          <p14:tracePt t="34614" x="6777038" y="4776788"/>
          <p14:tracePt t="34622" x="6743700" y="4776788"/>
          <p14:tracePt t="34630" x="6711950" y="4776788"/>
          <p14:tracePt t="34638" x="6688138" y="4776788"/>
          <p14:tracePt t="34645" x="6656388" y="4776788"/>
          <p14:tracePt t="34653" x="6624638" y="4776788"/>
          <p14:tracePt t="34661" x="6584950" y="4776788"/>
          <p14:tracePt t="34670" x="6545263" y="4776788"/>
          <p14:tracePt t="34677" x="6513513" y="4776788"/>
          <p14:tracePt t="34685" x="6489700" y="4776788"/>
          <p14:tracePt t="34694" x="6457950" y="4776788"/>
          <p14:tracePt t="34702" x="6434138" y="4776788"/>
          <p14:tracePt t="34710" x="6410325" y="4776788"/>
          <p14:tracePt t="34717" x="6384925" y="4768850"/>
          <p14:tracePt t="34726" x="6369050" y="4760913"/>
          <p14:tracePt t="34734" x="6353175" y="4752975"/>
          <p14:tracePt t="34742" x="6329363" y="4752975"/>
          <p14:tracePt t="34750" x="6313488" y="4745038"/>
          <p14:tracePt t="34757" x="6305550" y="4737100"/>
          <p14:tracePt t="34766" x="6281738" y="4737100"/>
          <p14:tracePt t="34774" x="6273800" y="4737100"/>
          <p14:tracePt t="34782" x="6257925" y="4737100"/>
          <p14:tracePt t="34791" x="6249988" y="4737100"/>
          <p14:tracePt t="34797" x="6242050" y="4737100"/>
          <p14:tracePt t="34805" x="6242050" y="4729163"/>
          <p14:tracePt t="34814" x="6234113" y="4729163"/>
          <p14:tracePt t="34846" x="6234113" y="4721225"/>
          <p14:tracePt t="34854" x="6226175" y="4713288"/>
          <p14:tracePt t="34870" x="6226175" y="4705350"/>
          <p14:tracePt t="34878" x="6226175" y="4697413"/>
          <p14:tracePt t="34886" x="6226175" y="4689475"/>
          <p14:tracePt t="34894" x="6226175" y="4681538"/>
          <p14:tracePt t="34908" x="6226175" y="4673600"/>
          <p14:tracePt t="34909" x="6226175" y="4665663"/>
          <p14:tracePt t="34917" x="6226175" y="4657725"/>
          <p14:tracePt t="34925" x="6234113" y="4649788"/>
          <p14:tracePt t="34934" x="6242050" y="4633913"/>
          <p14:tracePt t="34942" x="6249988" y="4624388"/>
          <p14:tracePt t="34949" x="6257925" y="4616450"/>
          <p14:tracePt t="34957" x="6265863" y="4608513"/>
          <p14:tracePt t="34965" x="6281738" y="4600575"/>
          <p14:tracePt t="34973" x="6297613" y="4592638"/>
          <p14:tracePt t="34982" x="6313488" y="4592638"/>
          <p14:tracePt t="34991" x="6329363" y="4576763"/>
          <p14:tracePt t="34998" x="6345238" y="4568825"/>
          <p14:tracePt t="35006" x="6369050" y="4560888"/>
          <p14:tracePt t="35014" x="6410325" y="4552950"/>
          <p14:tracePt t="35021" x="6434138" y="4545013"/>
          <p14:tracePt t="35030" x="6465888" y="4537075"/>
          <p14:tracePt t="35038" x="6505575" y="4529138"/>
          <p14:tracePt t="35046" x="6545263" y="4521200"/>
          <p14:tracePt t="35054" x="6569075" y="4513263"/>
          <p14:tracePt t="35061" x="6600825" y="4505325"/>
          <p14:tracePt t="35069" x="6624638" y="4497388"/>
          <p14:tracePt t="35077" x="6648450" y="4497388"/>
          <p14:tracePt t="35085" x="6672263" y="4497388"/>
          <p14:tracePt t="35094" x="6704013" y="4497388"/>
          <p14:tracePt t="35101" x="6735763" y="4497388"/>
          <p14:tracePt t="35109" x="6769100" y="4497388"/>
          <p14:tracePt t="35117" x="6800850" y="4497388"/>
          <p14:tracePt t="35125" x="6832600" y="4497388"/>
          <p14:tracePt t="35133" x="6856413" y="4505325"/>
          <p14:tracePt t="35141" x="6872288" y="4513263"/>
          <p14:tracePt t="35150" x="6880225" y="4513263"/>
          <p14:tracePt t="35158" x="6888163" y="4513263"/>
          <p14:tracePt t="35182" x="6888163" y="4529138"/>
          <p14:tracePt t="35190" x="6896100" y="4529138"/>
          <p14:tracePt t="35206" x="6896100" y="4537075"/>
          <p14:tracePt t="35222" x="6896100" y="4545013"/>
          <p14:tracePt t="35238" x="6896100" y="4552950"/>
          <p14:tracePt t="35246" x="6896100" y="4560888"/>
          <p14:tracePt t="35254" x="6896100" y="4568825"/>
          <p14:tracePt t="35262" x="6904038" y="4576763"/>
          <p14:tracePt t="35269" x="6904038" y="4584700"/>
          <p14:tracePt t="35278" x="6904038" y="4600575"/>
          <p14:tracePt t="35286" x="6904038" y="4616450"/>
          <p14:tracePt t="35294" x="6904038" y="4633913"/>
          <p14:tracePt t="35302" x="6904038" y="4641850"/>
          <p14:tracePt t="35310" x="6904038" y="4649788"/>
          <p14:tracePt t="35318" x="6904038" y="4673600"/>
          <p14:tracePt t="35326" x="6904038" y="4697413"/>
          <p14:tracePt t="35333" x="6904038" y="4713288"/>
          <p14:tracePt t="35341" x="6904038" y="4729163"/>
          <p14:tracePt t="35349" x="6888163" y="4752975"/>
          <p14:tracePt t="35358" x="6864350" y="4792663"/>
          <p14:tracePt t="35366" x="6848475" y="4824413"/>
          <p14:tracePt t="35374" x="6824663" y="4856163"/>
          <p14:tracePt t="35382" x="6800850" y="4895850"/>
          <p14:tracePt t="35391" x="6769100" y="4927600"/>
          <p14:tracePt t="35398" x="6751638" y="4959350"/>
          <p14:tracePt t="35405" x="6719888" y="4992688"/>
          <p14:tracePt t="35414" x="6680200" y="5008563"/>
          <p14:tracePt t="35421" x="6664325" y="5040313"/>
          <p14:tracePt t="35430" x="6640513" y="5056188"/>
          <p14:tracePt t="35437" x="6616700" y="5072063"/>
          <p14:tracePt t="35446" x="6592888" y="5087938"/>
          <p14:tracePt t="35454" x="6569075" y="5103813"/>
          <p14:tracePt t="35462" x="6545263" y="5111750"/>
          <p14:tracePt t="35469" x="6521450" y="5119688"/>
          <p14:tracePt t="35477" x="6505575" y="5135563"/>
          <p14:tracePt t="35485" x="6489700" y="5143500"/>
          <p14:tracePt t="35493" x="6473825" y="5151438"/>
          <p14:tracePt t="35501" x="6473825" y="5159375"/>
          <p14:tracePt t="35509" x="6457950" y="5159375"/>
          <p14:tracePt t="35518" x="6450013" y="5159375"/>
          <p14:tracePt t="35598" x="6450013" y="5151438"/>
          <p14:tracePt t="35614" x="6450013" y="5143500"/>
          <p14:tracePt t="35630" x="6450013" y="5135563"/>
          <p14:tracePt t="35654" x="6450013" y="5127625"/>
          <p14:tracePt t="35662" x="6457950" y="5127625"/>
          <p14:tracePt t="35677" x="6465888" y="5119688"/>
          <p14:tracePt t="35685" x="6473825" y="5119688"/>
          <p14:tracePt t="35694" x="6489700" y="5119688"/>
          <p14:tracePt t="35701" x="6497638" y="5119688"/>
          <p14:tracePt t="35710" x="6513513" y="5111750"/>
          <p14:tracePt t="35718" x="6529388" y="5103813"/>
          <p14:tracePt t="35725" x="6545263" y="5103813"/>
          <p14:tracePt t="35734" x="6577013" y="5095875"/>
          <p14:tracePt t="35742" x="6624638" y="5087938"/>
          <p14:tracePt t="35750" x="6664325" y="5087938"/>
          <p14:tracePt t="35757" x="6711950" y="5087938"/>
          <p14:tracePt t="35766" x="6759575" y="5087938"/>
          <p14:tracePt t="35773" x="6792913" y="5087938"/>
          <p14:tracePt t="35782" x="6824663" y="5080000"/>
          <p14:tracePt t="35790" x="6856413" y="5064125"/>
          <p14:tracePt t="35798" x="6880225" y="5064125"/>
          <p14:tracePt t="35806" x="6904038" y="5064125"/>
          <p14:tracePt t="35814" x="6927850" y="5064125"/>
          <p14:tracePt t="35821" x="6951663" y="5064125"/>
          <p14:tracePt t="35830" x="6975475" y="5056188"/>
          <p14:tracePt t="35838" x="6991350" y="5056188"/>
          <p14:tracePt t="35846" x="7007225" y="5056188"/>
          <p14:tracePt t="35854" x="7023100" y="5056188"/>
          <p14:tracePt t="35862" x="7031038" y="5056188"/>
          <p14:tracePt t="35870" x="7046913" y="5056188"/>
          <p14:tracePt t="35878" x="7062788" y="5056188"/>
          <p14:tracePt t="35891" x="7070725" y="5056188"/>
          <p14:tracePt t="35893" x="7086600" y="5048250"/>
          <p14:tracePt t="35902" x="7102475" y="5048250"/>
          <p14:tracePt t="35909" x="7110413" y="5048250"/>
          <p14:tracePt t="35917" x="7118350" y="5048250"/>
          <p14:tracePt t="35934" x="7126288" y="5048250"/>
          <p14:tracePt t="35957" x="7143750" y="5048250"/>
          <p14:tracePt t="35973" x="7151688" y="5048250"/>
          <p14:tracePt t="35982" x="7167563" y="5048250"/>
          <p14:tracePt t="35990" x="7199313" y="5048250"/>
          <p14:tracePt t="35998" x="7215188" y="5048250"/>
          <p14:tracePt t="36005" x="7239000" y="5056188"/>
          <p14:tracePt t="36013" x="7254875" y="5056188"/>
          <p14:tracePt t="36021" x="7270750" y="5056188"/>
          <p14:tracePt t="36029" x="7294563" y="5056188"/>
          <p14:tracePt t="36037" x="7310438" y="5056188"/>
          <p14:tracePt t="36046" x="7334250" y="5064125"/>
          <p14:tracePt t="36053" x="7358063" y="5064125"/>
          <p14:tracePt t="36062" x="7381875" y="5064125"/>
          <p14:tracePt t="36070" x="7405688" y="5064125"/>
          <p14:tracePt t="36078" x="7429500" y="5064125"/>
          <p14:tracePt t="36086" x="7453313" y="5064125"/>
          <p14:tracePt t="36094" x="7477125" y="5072063"/>
          <p14:tracePt t="36102" x="7502525" y="5072063"/>
          <p14:tracePt t="36109" x="7534275" y="5072063"/>
          <p14:tracePt t="36117" x="7558088" y="5080000"/>
          <p14:tracePt t="36125" x="7581900" y="5080000"/>
          <p14:tracePt t="36133" x="7605713" y="5080000"/>
          <p14:tracePt t="36141" x="7629525" y="5080000"/>
          <p14:tracePt t="36150" x="7645400" y="5080000"/>
          <p14:tracePt t="36157" x="7661275" y="5087938"/>
          <p14:tracePt t="36165" x="7677150" y="5087938"/>
          <p14:tracePt t="36173" x="7685088" y="5087938"/>
          <p14:tracePt t="36191" x="7693025" y="5087938"/>
          <p14:tracePt t="36870" x="7685088" y="5087938"/>
          <p14:tracePt t="36878" x="7677150" y="5087938"/>
          <p14:tracePt t="36886" x="7669213" y="5087938"/>
          <p14:tracePt t="36893" x="7653338" y="5087938"/>
          <p14:tracePt t="36907" x="7637463" y="5087938"/>
          <p14:tracePt t="36909" x="7621588" y="5103813"/>
          <p14:tracePt t="36917" x="7589838" y="5111750"/>
          <p14:tracePt t="36925" x="7550150" y="5119688"/>
          <p14:tracePt t="36934" x="7510463" y="5143500"/>
          <p14:tracePt t="36942" x="7469188" y="5159375"/>
          <p14:tracePt t="36950" x="7413625" y="5175250"/>
          <p14:tracePt t="36957" x="7350125" y="5199063"/>
          <p14:tracePt t="36966" x="7278688" y="5230813"/>
          <p14:tracePt t="36973" x="7191375" y="5262563"/>
          <p14:tracePt t="36982" x="7110413" y="5286375"/>
          <p14:tracePt t="36991" x="7031038" y="5310188"/>
          <p14:tracePt t="36998" x="6943725" y="5343525"/>
          <p14:tracePt t="37006" x="6856413" y="5367338"/>
          <p14:tracePt t="37014" x="6769100" y="5391150"/>
          <p14:tracePt t="37021" x="6688138" y="5422900"/>
          <p14:tracePt t="37030" x="6592888" y="5438775"/>
          <p14:tracePt t="37038" x="6521450" y="5446713"/>
          <p14:tracePt t="37046" x="6442075" y="5462588"/>
          <p14:tracePt t="37053" x="6353175" y="5470525"/>
          <p14:tracePt t="37062" x="6289675" y="5470525"/>
          <p14:tracePt t="37069" x="6226175" y="5470525"/>
          <p14:tracePt t="37077" x="6170613" y="5470525"/>
          <p14:tracePt t="37085" x="6130925" y="5470525"/>
          <p14:tracePt t="37093" x="6083300" y="5470525"/>
          <p14:tracePt t="37101" x="6051550" y="5462588"/>
          <p14:tracePt t="37109" x="6018213" y="5446713"/>
          <p14:tracePt t="37118" x="6002338" y="5438775"/>
          <p14:tracePt t="37125" x="5986463" y="5422900"/>
          <p14:tracePt t="37134" x="5970588" y="5422900"/>
          <p14:tracePt t="37141" x="5954713" y="5414963"/>
          <p14:tracePt t="37149" x="5954713" y="5407025"/>
          <p14:tracePt t="37157" x="5938838" y="5391150"/>
          <p14:tracePt t="37166" x="5938838" y="5383213"/>
          <p14:tracePt t="37173" x="5930900" y="5375275"/>
          <p14:tracePt t="37182" x="5915025" y="5359400"/>
          <p14:tracePt t="37191" x="5899150" y="5351463"/>
          <p14:tracePt t="37197" x="5891213" y="5343525"/>
          <p14:tracePt t="37206" x="5875338" y="5327650"/>
          <p14:tracePt t="37214" x="5851525" y="5327650"/>
          <p14:tracePt t="37222" x="5843588" y="5310188"/>
          <p14:tracePt t="37230" x="5827713" y="5310188"/>
          <p14:tracePt t="37238" x="5811838" y="5286375"/>
          <p14:tracePt t="37246" x="5803900" y="5286375"/>
          <p14:tracePt t="37254" x="5788025" y="5270500"/>
          <p14:tracePt t="37261" x="5780088" y="5262563"/>
          <p14:tracePt t="37269" x="5772150" y="5254625"/>
          <p14:tracePt t="37278" x="5772150" y="5246688"/>
          <p14:tracePt t="37286" x="5772150" y="5238750"/>
          <p14:tracePt t="37293" x="5772150" y="5222875"/>
          <p14:tracePt t="37309" x="5772150" y="5214938"/>
          <p14:tracePt t="37318" x="5772150" y="5207000"/>
          <p14:tracePt t="37326" x="5772150" y="5199063"/>
          <p14:tracePt t="37333" x="5772150" y="5183188"/>
          <p14:tracePt t="37350" x="5772150" y="5175250"/>
          <p14:tracePt t="37358" x="5772150" y="5167313"/>
          <p14:tracePt t="37366" x="5780088" y="5159375"/>
          <p14:tracePt t="37374" x="5780088" y="5151438"/>
          <p14:tracePt t="37381" x="5780088" y="5135563"/>
          <p14:tracePt t="37390" x="5788025" y="5135563"/>
          <p14:tracePt t="37398" x="5788025" y="5119688"/>
          <p14:tracePt t="37422" x="5795963" y="5111750"/>
          <p14:tracePt t="37437" x="5803900" y="5103813"/>
          <p14:tracePt t="37454" x="5811838" y="5103813"/>
          <p14:tracePt t="37462" x="5819775" y="5095875"/>
          <p14:tracePt t="37470" x="5819775" y="5087938"/>
          <p14:tracePt t="37478" x="5827713" y="5087938"/>
          <p14:tracePt t="37582" x="5819775" y="5087938"/>
          <p14:tracePt t="37590" x="5795963" y="5087938"/>
          <p14:tracePt t="37598" x="5780088" y="5080000"/>
          <p14:tracePt t="37606" x="5748338" y="5080000"/>
          <p14:tracePt t="37614" x="5692775" y="5080000"/>
          <p14:tracePt t="37621" x="5627688" y="5072063"/>
          <p14:tracePt t="37630" x="5548313" y="5064125"/>
          <p14:tracePt t="37638" x="5461000" y="5056188"/>
          <p14:tracePt t="37646" x="5365750" y="5040313"/>
          <p14:tracePt t="37653" x="5253038" y="5016500"/>
          <p14:tracePt t="37662" x="5133975" y="5000625"/>
          <p14:tracePt t="37669" x="5006975" y="4967288"/>
          <p14:tracePt t="37677" x="4862513" y="4951413"/>
          <p14:tracePt t="37685" x="4727575" y="4943475"/>
          <p14:tracePt t="37694" x="4576763" y="4895850"/>
          <p14:tracePt t="37701" x="4448175" y="4864100"/>
          <p14:tracePt t="37710" x="4344988" y="4840288"/>
          <p14:tracePt t="37718" x="4200525" y="4808538"/>
          <p14:tracePt t="37725" x="4073525" y="4768850"/>
          <p14:tracePt t="37733" x="3962400" y="4752975"/>
          <p14:tracePt t="37742" x="3843338" y="4721225"/>
          <p14:tracePt t="37750" x="3706813" y="4681538"/>
          <p14:tracePt t="37757" x="3603625" y="4657725"/>
          <p14:tracePt t="37765" x="3492500" y="4616450"/>
          <p14:tracePt t="37773" x="3395663" y="4592638"/>
          <p14:tracePt t="37782" x="3308350" y="4560888"/>
          <p14:tracePt t="37790" x="3228975" y="4529138"/>
          <p14:tracePt t="37797" x="3165475" y="4513263"/>
          <p14:tracePt t="37806" x="3092450" y="4489450"/>
          <p14:tracePt t="37813" x="3028950" y="4473575"/>
          <p14:tracePt t="37822" x="2981325" y="4457700"/>
          <p14:tracePt t="37830" x="2949575" y="4449763"/>
          <p14:tracePt t="37837" x="2925763" y="4441825"/>
          <p14:tracePt t="37846" x="2894013" y="4433888"/>
          <p14:tracePt t="37854" x="2886075" y="4433888"/>
          <p14:tracePt t="37862" x="2878138" y="4425950"/>
          <p14:tracePt t="37878" x="2870200" y="4425950"/>
          <p14:tracePt t="37886" x="2870200" y="4418013"/>
          <p14:tracePt t="37934" x="2870200" y="4410075"/>
          <p14:tracePt t="37950" x="2870200" y="4402138"/>
          <p14:tracePt t="37957" x="2870200" y="4394200"/>
          <p14:tracePt t="37974" x="2870200" y="4378325"/>
          <p14:tracePt t="37981" x="2870200" y="4370388"/>
          <p14:tracePt t="37990" x="2870200" y="4354513"/>
          <p14:tracePt t="37997" x="2870200" y="4338638"/>
          <p14:tracePt t="38006" x="2870200" y="4330700"/>
          <p14:tracePt t="38014" x="2870200" y="4314825"/>
          <p14:tracePt t="38021" x="2870200" y="4306888"/>
          <p14:tracePt t="38030" x="2870200" y="4298950"/>
          <p14:tracePt t="38198" x="2870200" y="4306888"/>
          <p14:tracePt t="38229" x="2878138" y="4314825"/>
          <p14:tracePt t="38238" x="2886075" y="4314825"/>
          <p14:tracePt t="38246" x="2909888" y="4314825"/>
          <p14:tracePt t="38254" x="2933700" y="4314825"/>
          <p14:tracePt t="38262" x="2957513" y="4314825"/>
          <p14:tracePt t="38269" x="2981325" y="4314825"/>
          <p14:tracePt t="38278" x="3005138" y="4314825"/>
          <p14:tracePt t="38286" x="3036888" y="4306888"/>
          <p14:tracePt t="38294" x="3068638" y="4298950"/>
          <p14:tracePt t="38301" x="3092450" y="4291013"/>
          <p14:tracePt t="38310" x="3125788" y="4291013"/>
          <p14:tracePt t="38317" x="3141663" y="4291013"/>
          <p14:tracePt t="38326" x="3149600" y="4281488"/>
          <p14:tracePt t="38333" x="3157538" y="4281488"/>
          <p14:tracePt t="38341" x="3165475" y="4281488"/>
          <p14:tracePt t="38349" x="3173413" y="4281488"/>
          <p14:tracePt t="38358" x="3173413" y="4291013"/>
          <p14:tracePt t="38366" x="3181350" y="4306888"/>
          <p14:tracePt t="38374" x="3189288" y="4330700"/>
          <p14:tracePt t="38382" x="3197225" y="4354513"/>
          <p14:tracePt t="38391" x="3205163" y="4402138"/>
          <p14:tracePt t="38397" x="3213100" y="4457700"/>
          <p14:tracePt t="38406" x="3221038" y="4497388"/>
          <p14:tracePt t="38413" x="3228975" y="4552950"/>
          <p14:tracePt t="38422" x="3228975" y="4600575"/>
          <p14:tracePt t="38430" x="3236913" y="4641850"/>
          <p14:tracePt t="38438" x="3236913" y="4697413"/>
          <p14:tracePt t="38446" x="3236913" y="4752975"/>
          <p14:tracePt t="38454" x="3244850" y="4784725"/>
          <p14:tracePt t="38462" x="3244850" y="4816475"/>
          <p14:tracePt t="38470" x="3244850" y="4848225"/>
          <p14:tracePt t="38478" x="3252788" y="4872038"/>
          <p14:tracePt t="38485" x="3252788" y="4895850"/>
          <p14:tracePt t="38494" x="3252788" y="4911725"/>
          <p14:tracePt t="38502" x="3252788" y="4935538"/>
          <p14:tracePt t="38509" x="3252788" y="4943475"/>
          <p14:tracePt t="38525" x="3252788" y="4951413"/>
          <p14:tracePt t="38533" x="3252788" y="4959350"/>
          <p14:tracePt t="38566" x="3260725" y="4959350"/>
          <p14:tracePt t="38573" x="3268663" y="4959350"/>
          <p14:tracePt t="38598" x="3276600" y="4951413"/>
          <p14:tracePt t="38614" x="3284538" y="4951413"/>
          <p14:tracePt t="38630" x="3292475" y="4943475"/>
          <p14:tracePt t="38637" x="3300413" y="4943475"/>
          <p14:tracePt t="38662" x="3308350" y="4943475"/>
          <p14:tracePt t="38686" x="3324225" y="4943475"/>
          <p14:tracePt t="38693" x="3332163" y="4951413"/>
          <p14:tracePt t="38702" x="3340100" y="4951413"/>
          <p14:tracePt t="38709" x="3355975" y="4951413"/>
          <p14:tracePt t="38717" x="3363913" y="4959350"/>
          <p14:tracePt t="38726" x="3387725" y="4976813"/>
          <p14:tracePt t="38734" x="3411538" y="4976813"/>
          <p14:tracePt t="38741" x="3451225" y="4992688"/>
          <p14:tracePt t="38749" x="3476625" y="5000625"/>
          <p14:tracePt t="38757" x="3508375" y="5016500"/>
          <p14:tracePt t="38765" x="3532188" y="5016500"/>
          <p14:tracePt t="38773" x="3571875" y="5024438"/>
          <p14:tracePt t="38782" x="3603625" y="5024438"/>
          <p14:tracePt t="38790" x="3635375" y="5024438"/>
          <p14:tracePt t="38798" x="3675063" y="5024438"/>
          <p14:tracePt t="38806" x="3722688" y="5024438"/>
          <p14:tracePt t="38814" x="3762375" y="5024438"/>
          <p14:tracePt t="38821" x="3810000" y="5024438"/>
          <p14:tracePt t="38830" x="3867150" y="5008563"/>
          <p14:tracePt t="38837" x="3906838" y="5000625"/>
          <p14:tracePt t="38846" x="3970338" y="4984750"/>
          <p14:tracePt t="38854" x="4025900" y="4951413"/>
          <p14:tracePt t="38862" x="4081463" y="4927600"/>
          <p14:tracePt t="38869" x="4137025" y="4895850"/>
          <p14:tracePt t="38877" x="4192588" y="4872038"/>
          <p14:tracePt t="38891" x="4249738" y="4840288"/>
          <p14:tracePt t="38893" x="4297363" y="4808538"/>
          <p14:tracePt t="38901" x="4344988" y="4784725"/>
          <p14:tracePt t="38909" x="4392613" y="4760913"/>
          <p14:tracePt t="38917" x="4432300" y="4729163"/>
          <p14:tracePt t="38925" x="4471988" y="4705350"/>
          <p14:tracePt t="38933" x="4503738" y="4697413"/>
          <p14:tracePt t="38941" x="4543425" y="4673600"/>
          <p14:tracePt t="38949" x="4567238" y="4649788"/>
          <p14:tracePt t="38957" x="4608513" y="4624388"/>
          <p14:tracePt t="38966" x="4648200" y="4616450"/>
          <p14:tracePt t="38974" x="4679950" y="4592638"/>
          <p14:tracePt t="38981" x="4719638" y="4568825"/>
          <p14:tracePt t="38991" x="4751388" y="4552950"/>
          <p14:tracePt t="38998" x="4791075" y="4529138"/>
          <p14:tracePt t="39005" x="4830763" y="4521200"/>
          <p14:tracePt t="39014" x="4854575" y="4497388"/>
          <p14:tracePt t="39022" x="4910138" y="4473575"/>
          <p14:tracePt t="39030" x="4959350" y="4449763"/>
          <p14:tracePt t="39037" x="5014913" y="4418013"/>
          <p14:tracePt t="39046" x="5078413" y="4394200"/>
          <p14:tracePt t="39054" x="5141913" y="4378325"/>
          <p14:tracePt t="39061" x="5197475" y="4354513"/>
          <p14:tracePt t="39069" x="5253038" y="4338638"/>
          <p14:tracePt t="39078" x="5300663" y="4322763"/>
          <p14:tracePt t="39085" x="5357813" y="4306888"/>
          <p14:tracePt t="39094" x="5413375" y="4281488"/>
          <p14:tracePt t="39102" x="5468938" y="4265613"/>
          <p14:tracePt t="39109" x="5516563" y="4241800"/>
          <p14:tracePt t="39117" x="5572125" y="4217988"/>
          <p14:tracePt t="39125" x="5635625" y="4194175"/>
          <p14:tracePt t="39133" x="5692775" y="4170363"/>
          <p14:tracePt t="39141" x="5748338" y="4154488"/>
          <p14:tracePt t="39150" x="5803900" y="4138613"/>
          <p14:tracePt t="39157" x="5851525" y="4130675"/>
          <p14:tracePt t="39165" x="5907088" y="4114800"/>
          <p14:tracePt t="39174" x="5938838" y="4098925"/>
          <p14:tracePt t="39181" x="5970588" y="4098925"/>
          <p14:tracePt t="39191" x="5994400" y="4090988"/>
          <p14:tracePt t="39197" x="6010275" y="4090988"/>
          <p14:tracePt t="39206" x="6018213" y="4083050"/>
          <p14:tracePt t="39214" x="6026150" y="4083050"/>
          <p14:tracePt t="39494" x="6026150" y="4090988"/>
          <p14:tracePt t="39526" x="6026150" y="4098925"/>
          <p14:tracePt t="39550" x="6026150" y="4106863"/>
          <p14:tracePt t="39566" x="6026150" y="4114800"/>
          <p14:tracePt t="39573" x="6026150" y="4122738"/>
          <p14:tracePt t="39790" x="6018213" y="4122738"/>
          <p14:tracePt t="39806" x="6018213" y="4130675"/>
          <p14:tracePt t="39814" x="6010275" y="4130675"/>
          <p14:tracePt t="39822" x="6002338" y="4138613"/>
          <p14:tracePt t="39830" x="5986463" y="4146550"/>
          <p14:tracePt t="39837" x="5978525" y="4154488"/>
          <p14:tracePt t="39845" x="5954713" y="4170363"/>
          <p14:tracePt t="39854" x="5922963" y="4178300"/>
          <p14:tracePt t="39861" x="5891213" y="4202113"/>
          <p14:tracePt t="39870" x="5851525" y="4233863"/>
          <p14:tracePt t="39878" x="5803900" y="4257675"/>
          <p14:tracePt t="39886" x="5764213" y="4298950"/>
          <p14:tracePt t="39893" x="5708650" y="4322763"/>
          <p14:tracePt t="39908" x="5651500" y="4362450"/>
          <p14:tracePt t="39909" x="5580063" y="4418013"/>
          <p14:tracePt t="39917" x="5508625" y="4449763"/>
          <p14:tracePt t="39925" x="5421313" y="4489450"/>
          <p14:tracePt t="39934" x="5349875" y="4529138"/>
          <p14:tracePt t="39941" x="5260975" y="4560888"/>
          <p14:tracePt t="39949" x="5181600" y="4600575"/>
          <p14:tracePt t="39958" x="5086350" y="4624388"/>
          <p14:tracePt t="39965" x="4999038" y="4657725"/>
          <p14:tracePt t="39974" x="4902200" y="4673600"/>
          <p14:tracePt t="39982" x="4799013" y="4705350"/>
          <p14:tracePt t="39990" x="4711700" y="4721225"/>
          <p14:tracePt t="39998" x="4640263" y="4737100"/>
          <p14:tracePt t="40005" x="4543425" y="4745038"/>
          <p14:tracePt t="40014" x="4479925" y="4760913"/>
          <p14:tracePt t="40022" x="4400550" y="4768850"/>
          <p14:tracePt t="40030" x="4337050" y="4776788"/>
          <p14:tracePt t="40038" x="4273550" y="4784725"/>
          <p14:tracePt t="40046" x="4225925" y="4792663"/>
          <p14:tracePt t="40053" x="4168775" y="4792663"/>
          <p14:tracePt t="40062" x="4137025" y="4800600"/>
          <p14:tracePt t="40070" x="4113213" y="4808538"/>
          <p14:tracePt t="40078" x="4089400" y="4816475"/>
          <p14:tracePt t="40085" x="4065588" y="4816475"/>
          <p14:tracePt t="40093" x="4049713" y="4824413"/>
          <p14:tracePt t="40102" x="4025900" y="4832350"/>
          <p14:tracePt t="40109" x="4010025" y="4840288"/>
          <p14:tracePt t="40118" x="4002088" y="4840288"/>
          <p14:tracePt t="40126" x="3994150" y="4848225"/>
          <p14:tracePt t="40133" x="3986213" y="4856163"/>
          <p14:tracePt t="40141" x="3978275" y="4856163"/>
          <p14:tracePt t="40390" x="3986213" y="4856163"/>
          <p14:tracePt t="40406" x="3994150" y="4856163"/>
          <p14:tracePt t="40413" x="4002088" y="4856163"/>
          <p14:tracePt t="40422" x="4025900" y="4856163"/>
          <p14:tracePt t="40429" x="4057650" y="4856163"/>
          <p14:tracePt t="40438" x="4097338" y="4848225"/>
          <p14:tracePt t="40446" x="4160838" y="4840288"/>
          <p14:tracePt t="40454" x="4241800" y="4800600"/>
          <p14:tracePt t="40461" x="4329113" y="4784725"/>
          <p14:tracePt t="40470" x="4424363" y="4745038"/>
          <p14:tracePt t="40477" x="4535488" y="4713288"/>
          <p14:tracePt t="40485" x="4664075" y="4657725"/>
          <p14:tracePt t="40493" x="4838700" y="4592638"/>
          <p14:tracePt t="40501" x="4983163" y="4545013"/>
          <p14:tracePt t="40510" x="5118100" y="4473575"/>
          <p14:tracePt t="40518" x="5284788" y="4410075"/>
          <p14:tracePt t="40526" x="5405438" y="4346575"/>
          <p14:tracePt t="40534" x="5524500" y="4298950"/>
          <p14:tracePt t="40542" x="5619750" y="4249738"/>
          <p14:tracePt t="40550" x="5708650" y="4217988"/>
          <p14:tracePt t="40558" x="5772150" y="4194175"/>
          <p14:tracePt t="40566" x="5843588" y="4178300"/>
          <p14:tracePt t="40574" x="5899150" y="4162425"/>
          <p14:tracePt t="40582" x="5930900" y="4154488"/>
          <p14:tracePt t="40591" x="5946775" y="4146550"/>
          <p14:tracePt t="40622" x="5954713" y="4146550"/>
          <p14:tracePt t="40750" x="5946775" y="4146550"/>
          <p14:tracePt t="40814" x="5938838" y="4146550"/>
          <p14:tracePt t="40821" x="5922963" y="4146550"/>
          <p14:tracePt t="40830" x="5899150" y="4146550"/>
          <p14:tracePt t="40838" x="5859463" y="4154488"/>
          <p14:tracePt t="40846" x="5811838" y="4154488"/>
          <p14:tracePt t="40854" x="5756275" y="4162425"/>
          <p14:tracePt t="40861" x="5676900" y="4162425"/>
          <p14:tracePt t="40870" x="5595938" y="4178300"/>
          <p14:tracePt t="40878" x="5508625" y="4186238"/>
          <p14:tracePt t="40886" x="5413375" y="4194175"/>
          <p14:tracePt t="40894" x="5318125" y="4202113"/>
          <p14:tracePt t="40907" x="5205413" y="4217988"/>
          <p14:tracePt t="40909" x="5094288" y="4225925"/>
          <p14:tracePt t="40918" x="4975225" y="4233863"/>
          <p14:tracePt t="40925" x="4870450" y="4257675"/>
          <p14:tracePt t="40933" x="4751388" y="4265613"/>
          <p14:tracePt t="40941" x="4640263" y="4265613"/>
          <p14:tracePt t="40949" x="4519613" y="4265613"/>
          <p14:tracePt t="40957" x="4376738" y="4265613"/>
          <p14:tracePt t="40966" x="4273550" y="4273550"/>
          <p14:tracePt t="40974" x="4137025" y="4273550"/>
          <p14:tracePt t="40982" x="4033838" y="4265613"/>
          <p14:tracePt t="40990" x="3930650" y="4265613"/>
          <p14:tracePt t="40998" x="3833813" y="4257675"/>
          <p14:tracePt t="41005" x="3746500" y="4233863"/>
          <p14:tracePt t="41014" x="3667125" y="4225925"/>
          <p14:tracePt t="41022" x="3595688" y="4210050"/>
          <p14:tracePt t="41030" x="3540125" y="4202113"/>
          <p14:tracePt t="41038" x="3500438" y="4186238"/>
          <p14:tracePt t="41046" x="3476625" y="4178300"/>
          <p14:tracePt t="41053" x="3467100" y="4170363"/>
          <p14:tracePt t="41062" x="3451225" y="4162425"/>
          <p14:tracePt t="41077" x="3451225" y="4154488"/>
          <p14:tracePt t="41094" x="3443288" y="4154488"/>
          <p14:tracePt t="41101" x="3443288" y="4146550"/>
          <p14:tracePt t="41109" x="3435350" y="4146550"/>
          <p14:tracePt t="41117" x="3427413" y="4138613"/>
          <p14:tracePt t="41125" x="3411538" y="4138613"/>
          <p14:tracePt t="41133" x="3403600" y="4138613"/>
          <p14:tracePt t="41141" x="3395663" y="4138613"/>
          <p14:tracePt t="41150" x="3387725" y="4138613"/>
          <p14:tracePt t="41157" x="3379788" y="4138613"/>
          <p14:tracePt t="41165" x="3371850" y="4138613"/>
          <p14:tracePt t="41182" x="3363913" y="4138613"/>
          <p14:tracePt t="41197" x="3348038" y="4138613"/>
          <p14:tracePt t="41213" x="3340100" y="4138613"/>
          <p14:tracePt t="41229" x="3324225" y="4138613"/>
          <p14:tracePt t="41246" x="3316288" y="4138613"/>
          <p14:tracePt t="41261" x="3300413" y="4146550"/>
          <p14:tracePt t="41277" x="3292475" y="4146550"/>
          <p14:tracePt t="41293" x="3276600" y="4146550"/>
          <p14:tracePt t="41309" x="3276600" y="4154488"/>
          <p14:tracePt t="41318" x="3268663" y="4154488"/>
          <p14:tracePt t="41366" x="3268663" y="4162425"/>
          <p14:tracePt t="41382" x="3268663" y="4178300"/>
          <p14:tracePt t="41390" x="3268663" y="4186238"/>
          <p14:tracePt t="41398" x="3268663" y="4194175"/>
          <p14:tracePt t="41406" x="3268663" y="4210050"/>
          <p14:tracePt t="41414" x="3284538" y="4217988"/>
          <p14:tracePt t="41421" x="3284538" y="4233863"/>
          <p14:tracePt t="41430" x="3300413" y="4249738"/>
          <p14:tracePt t="41438" x="3324225" y="4257675"/>
          <p14:tracePt t="41446" x="3340100" y="4273550"/>
          <p14:tracePt t="41454" x="3387725" y="4291013"/>
          <p14:tracePt t="41462" x="3435350" y="4306888"/>
          <p14:tracePt t="41470" x="3492500" y="4330700"/>
          <p14:tracePt t="41477" x="3548063" y="4346575"/>
          <p14:tracePt t="41486" x="3619500" y="4370388"/>
          <p14:tracePt t="41493" x="3706813" y="4386263"/>
          <p14:tracePt t="41501" x="3794125" y="4410075"/>
          <p14:tracePt t="41510" x="3890963" y="4433888"/>
          <p14:tracePt t="41518" x="3986213" y="4449763"/>
          <p14:tracePt t="41526" x="4113213" y="4473575"/>
          <p14:tracePt t="41534" x="4217988" y="4481513"/>
          <p14:tracePt t="41541" x="4337050" y="4505325"/>
          <p14:tracePt t="41551" x="4456113" y="4521200"/>
          <p14:tracePt t="41557" x="4567238" y="4529138"/>
          <p14:tracePt t="41566" x="4672013" y="4560888"/>
          <p14:tracePt t="41573" x="4759325" y="4576763"/>
          <p14:tracePt t="41582" x="4838700" y="4592638"/>
          <p14:tracePt t="41590" x="4910138" y="4616450"/>
          <p14:tracePt t="41598" x="4967288" y="4624388"/>
          <p14:tracePt t="41606" x="5022850" y="4649788"/>
          <p14:tracePt t="41614" x="5070475" y="4657725"/>
          <p14:tracePt t="41621" x="5094288" y="4673600"/>
          <p14:tracePt t="41630" x="5126038" y="4681538"/>
          <p14:tracePt t="41638" x="5141913" y="4689475"/>
          <p14:tracePt t="41646" x="5157788" y="4689475"/>
          <p14:tracePt t="41653" x="5165725" y="4697413"/>
          <p14:tracePt t="41661" x="5181600" y="4697413"/>
          <p14:tracePt t="41669" x="5197475" y="4705350"/>
          <p14:tracePt t="41685" x="5205413" y="4705350"/>
          <p14:tracePt t="41758" x="5205413" y="4713288"/>
          <p14:tracePt t="41765" x="5213350" y="4713288"/>
          <p14:tracePt t="41773" x="5221288" y="4721225"/>
          <p14:tracePt t="41781" x="5221288" y="4729163"/>
          <p14:tracePt t="41790" x="5237163" y="4737100"/>
          <p14:tracePt t="41798" x="5253038" y="4752975"/>
          <p14:tracePt t="41805" x="5260975" y="4760913"/>
          <p14:tracePt t="41814" x="5268913" y="4768850"/>
          <p14:tracePt t="41821" x="5284788" y="4776788"/>
          <p14:tracePt t="41830" x="5300663" y="4784725"/>
          <p14:tracePt t="41837" x="5310188" y="4792663"/>
          <p14:tracePt t="41845" x="5334000" y="4808538"/>
          <p14:tracePt t="41853" x="5349875" y="4816475"/>
          <p14:tracePt t="41861" x="5373688" y="4824413"/>
          <p14:tracePt t="41869" x="5397500" y="4832350"/>
          <p14:tracePt t="41878" x="5421313" y="4840288"/>
          <p14:tracePt t="41891" x="5437188" y="4840288"/>
          <p14:tracePt t="41893" x="5453063" y="4848225"/>
          <p14:tracePt t="41902" x="5468938" y="4848225"/>
          <p14:tracePt t="41909" x="5476875" y="4856163"/>
          <p14:tracePt t="41918" x="5492750" y="4856163"/>
          <p14:tracePt t="41925" x="5500688" y="4856163"/>
          <p14:tracePt t="41934" x="5516563" y="4856163"/>
          <p14:tracePt t="41942" x="5524500" y="4856163"/>
          <p14:tracePt t="42006" x="5532438" y="4856163"/>
          <p14:tracePt t="42142" x="5524500" y="4856163"/>
          <p14:tracePt t="42149" x="5508625" y="4832350"/>
          <p14:tracePt t="42157" x="5484813" y="4784725"/>
          <p14:tracePt t="42165" x="5453063" y="4689475"/>
          <p14:tracePt t="42174" x="5413375" y="4584700"/>
          <p14:tracePt t="42182" x="5373688" y="4489450"/>
          <p14:tracePt t="42190" x="5349875" y="4402138"/>
          <p14:tracePt t="42197" x="5341938" y="4330700"/>
          <p14:tracePt t="42206" x="5318125" y="4241800"/>
          <p14:tracePt t="42590" x="5310188" y="4241800"/>
          <p14:tracePt t="42597" x="5292725" y="4241800"/>
          <p14:tracePt t="42606" x="5260975" y="4241800"/>
          <p14:tracePt t="42614" x="5253038" y="4249738"/>
          <p14:tracePt t="42622" x="5245100" y="4249738"/>
          <p14:tracePt t="42662" x="5245100" y="4265613"/>
          <p14:tracePt t="42669" x="5253038" y="4265613"/>
          <p14:tracePt t="42686" x="5260975" y="4265613"/>
          <p14:tracePt t="42694" x="5260975" y="4273550"/>
          <p14:tracePt t="42734" x="5260975" y="4281488"/>
          <p14:tracePt t="42774" x="5260975" y="4291013"/>
          <p14:tracePt t="42862" x="5268913" y="4291013"/>
          <p14:tracePt t="42893" x="5268913" y="4298950"/>
          <p14:tracePt t="42926" x="5268913" y="4306888"/>
          <p14:tracePt t="42934" x="5276850" y="4306888"/>
          <p14:tracePt t="42942" x="5284788" y="4306888"/>
          <p14:tracePt t="43006" x="5284788" y="4314825"/>
          <p14:tracePt t="43030" x="5284788" y="4322763"/>
          <p14:tracePt t="43054" x="5284788" y="4330700"/>
          <p14:tracePt t="43069" x="5284788" y="4338638"/>
          <p14:tracePt t="43086" x="5276850" y="4346575"/>
          <p14:tracePt t="43101" x="5276850" y="4354513"/>
          <p14:tracePt t="43326" x="5284788" y="4354513"/>
          <p14:tracePt t="43333" x="5310188" y="4346575"/>
          <p14:tracePt t="43342" x="5357813" y="4330700"/>
          <p14:tracePt t="43350" x="5405438" y="4306888"/>
          <p14:tracePt t="43357" x="5445125" y="4281488"/>
          <p14:tracePt t="43365" x="5461000" y="4273550"/>
          <p14:tracePt t="43373" x="5476875" y="4273550"/>
          <p14:tracePt t="43381" x="5476875" y="4265613"/>
          <p14:tracePt t="43390" x="5484813" y="4265613"/>
          <p14:tracePt t="43398" x="5484813" y="4257675"/>
          <p14:tracePt t="43422" x="5484813" y="4233863"/>
          <p14:tracePt t="43430" x="5484813" y="4217988"/>
          <p14:tracePt t="43437" x="5484813" y="4202113"/>
          <p14:tracePt t="43446" x="5492750" y="4170363"/>
          <p14:tracePt t="43454" x="5500688" y="4146550"/>
          <p14:tracePt t="43462" x="5508625" y="4098925"/>
          <p14:tracePt t="43470" x="5516563" y="4067175"/>
          <p14:tracePt t="43477" x="5524500" y="4019550"/>
          <p14:tracePt t="43486" x="5532438" y="3963988"/>
          <p14:tracePt t="43493" x="5540375" y="3922713"/>
          <p14:tracePt t="43502" x="5540375" y="3875088"/>
          <p14:tracePt t="43510" x="5548313" y="3819525"/>
          <p14:tracePt t="43518" x="5548313" y="3771900"/>
          <p14:tracePt t="43525" x="5548313" y="3716338"/>
          <p14:tracePt t="43534" x="5548313" y="3660775"/>
          <p14:tracePt t="43541" x="5532438" y="3587750"/>
          <p14:tracePt t="43550" x="5516563" y="3516313"/>
          <p14:tracePt t="43557" x="5484813" y="3452813"/>
          <p14:tracePt t="43565" x="5461000" y="3365500"/>
          <p14:tracePt t="43574" x="5413375" y="3286125"/>
          <p14:tracePt t="43582" x="5389563" y="3205163"/>
          <p14:tracePt t="43590" x="5365750" y="3133725"/>
          <p14:tracePt t="43597" x="5341938" y="3054350"/>
          <p14:tracePt t="43606" x="5318125" y="2974975"/>
          <p14:tracePt t="43613" x="5276850" y="2901950"/>
          <p14:tracePt t="43950" x="5268913" y="2909888"/>
          <p14:tracePt t="43958" x="5260975" y="2927350"/>
          <p14:tracePt t="43966" x="5260975" y="2943225"/>
          <p14:tracePt t="43974" x="5260975" y="2951163"/>
          <p14:tracePt t="43982" x="5260975" y="2959100"/>
          <p14:tracePt t="43997" x="5245100" y="2967038"/>
          <p14:tracePt t="44038" x="5245100" y="2982913"/>
          <p14:tracePt t="44046" x="5237163" y="2982913"/>
          <p14:tracePt t="44053" x="5237163" y="2990850"/>
          <p14:tracePt t="44062" x="5237163" y="2998788"/>
          <p14:tracePt t="44069" x="5237163" y="3006725"/>
          <p14:tracePt t="44077" x="5229225" y="3030538"/>
          <p14:tracePt t="44085" x="5221288" y="3046413"/>
          <p14:tracePt t="44093" x="5221288" y="3054350"/>
          <p14:tracePt t="44326" x="5221288" y="3062288"/>
          <p14:tracePt t="44341" x="5213350" y="3062288"/>
          <p14:tracePt t="44350" x="5205413" y="3070225"/>
          <p14:tracePt t="44357" x="5205413" y="3078163"/>
          <p14:tracePt t="44366" x="5197475" y="3078163"/>
          <p14:tracePt t="44381" x="5181600" y="3086100"/>
          <p14:tracePt t="44422" x="5181600" y="3094038"/>
          <p14:tracePt t="44429" x="5173663" y="3094038"/>
          <p14:tracePt t="44470" x="5165725" y="3094038"/>
          <p14:tracePt t="44494" x="5157788" y="3094038"/>
          <p14:tracePt t="44502" x="5149850" y="3094038"/>
          <p14:tracePt t="44518" x="5141913" y="3094038"/>
          <p14:tracePt t="44525" x="5141913" y="3101975"/>
          <p14:tracePt t="44534" x="5133975" y="3101975"/>
          <p14:tracePt t="44550" x="5126038" y="3101975"/>
          <p14:tracePt t="44566" x="5110163" y="3094038"/>
          <p14:tracePt t="44573" x="5102225" y="3086100"/>
          <p14:tracePt t="44582" x="5094288" y="3062288"/>
          <p14:tracePt t="44590" x="5070475" y="3054350"/>
          <p14:tracePt t="44597" x="5054600" y="3038475"/>
          <p14:tracePt t="44606" x="5030788" y="3022600"/>
          <p14:tracePt t="44614" x="4999038" y="2998788"/>
          <p14:tracePt t="44622" x="4951413" y="2967038"/>
          <p14:tracePt t="44630" x="4918075" y="2943225"/>
          <p14:tracePt t="44637" x="4878388" y="2927350"/>
          <p14:tracePt t="44646" x="4838700" y="2901950"/>
          <p14:tracePt t="44653" x="4791075" y="2878138"/>
          <p14:tracePt t="44662" x="4759325" y="2854325"/>
          <p14:tracePt t="44669" x="4719638" y="2830513"/>
          <p14:tracePt t="44677" x="4672013" y="2806700"/>
          <p14:tracePt t="44685" x="4632325" y="2790825"/>
          <p14:tracePt t="44694" x="4600575" y="2767013"/>
          <p14:tracePt t="44701" x="4551363" y="2751138"/>
          <p14:tracePt t="44710" x="4503738" y="2727325"/>
          <p14:tracePt t="44717" x="4471988" y="2711450"/>
          <p14:tracePt t="44725" x="4432300" y="2687638"/>
          <p14:tracePt t="44733" x="4416425" y="2679700"/>
          <p14:tracePt t="44741" x="4392613" y="2671763"/>
          <p14:tracePt t="44749" x="4368800" y="2655888"/>
          <p14:tracePt t="44765" x="4360863" y="2647950"/>
          <p14:tracePt t="44782" x="4352925" y="2647950"/>
          <p14:tracePt t="44790" x="4352925" y="2640013"/>
          <p14:tracePt t="44838" x="4352925" y="2632075"/>
          <p14:tracePt t="44846" x="4352925" y="2624138"/>
          <p14:tracePt t="44870" x="4360863" y="2616200"/>
          <p14:tracePt t="44877" x="4368800" y="2616200"/>
          <p14:tracePt t="44886" x="4376738" y="2608263"/>
          <p14:tracePt t="44893" x="4392613" y="2600325"/>
          <p14:tracePt t="44901" x="4400550" y="2592388"/>
          <p14:tracePt t="44909" x="4408488" y="2584450"/>
          <p14:tracePt t="44917" x="4424363" y="2584450"/>
          <p14:tracePt t="44925" x="4440238" y="2566988"/>
          <p14:tracePt t="44934" x="4448175" y="2559050"/>
          <p14:tracePt t="44941" x="4471988" y="2551113"/>
          <p14:tracePt t="44949" x="4479925" y="2551113"/>
          <p14:tracePt t="44957" x="4487863" y="2543175"/>
          <p14:tracePt t="44965" x="4495800" y="2543175"/>
          <p14:tracePt t="44974" x="4495800" y="2535238"/>
          <p14:tracePt t="44981" x="4511675" y="2527300"/>
          <p14:tracePt t="44990" x="4519613" y="2527300"/>
          <p14:tracePt t="44998" x="4527550" y="2519363"/>
          <p14:tracePt t="45006" x="4543425" y="2519363"/>
          <p14:tracePt t="45014" x="4551363" y="2511425"/>
          <p14:tracePt t="45021" x="4567238" y="2511425"/>
          <p14:tracePt t="45030" x="4584700" y="2511425"/>
          <p14:tracePt t="45038" x="4600575" y="2495550"/>
          <p14:tracePt t="45046" x="4608513" y="2487613"/>
          <p14:tracePt t="45054" x="4624388" y="2487613"/>
          <p14:tracePt t="45061" x="4640263" y="2487613"/>
          <p14:tracePt t="45070" x="4648200" y="2487613"/>
          <p14:tracePt t="45077" x="4648200" y="2479675"/>
          <p14:tracePt t="45085" x="4656138" y="2479675"/>
          <p14:tracePt t="45093" x="4664075" y="2479675"/>
          <p14:tracePt t="45101" x="4672013" y="2479675"/>
          <p14:tracePt t="45110" x="4679950" y="2479675"/>
          <p14:tracePt t="45117" x="4687888" y="2479675"/>
          <p14:tracePt t="45125" x="4695825" y="2479675"/>
          <p14:tracePt t="45133" x="4703763" y="2479675"/>
          <p14:tracePt t="45142" x="4719638" y="2479675"/>
          <p14:tracePt t="45149" x="4743450" y="2479675"/>
          <p14:tracePt t="45157" x="4767263" y="2479675"/>
          <p14:tracePt t="45165" x="4791075" y="2479675"/>
          <p14:tracePt t="45173" x="4822825" y="2479675"/>
          <p14:tracePt t="45181" x="4854575" y="2479675"/>
          <p14:tracePt t="45190" x="4894263" y="2479675"/>
          <p14:tracePt t="45197" x="4933950" y="2479675"/>
          <p14:tracePt t="45206" x="4967288" y="2479675"/>
          <p14:tracePt t="45214" x="5014913" y="2479675"/>
          <p14:tracePt t="45222" x="5046663" y="2479675"/>
          <p14:tracePt t="45229" x="5086350" y="2479675"/>
          <p14:tracePt t="45238" x="5118100" y="2479675"/>
          <p14:tracePt t="45246" x="5157788" y="2487613"/>
          <p14:tracePt t="45253" x="5189538" y="2487613"/>
          <p14:tracePt t="45262" x="5213350" y="2487613"/>
          <p14:tracePt t="45269" x="5237163" y="2495550"/>
          <p14:tracePt t="45277" x="5260975" y="2495550"/>
          <p14:tracePt t="45285" x="5284788" y="2495550"/>
          <p14:tracePt t="45294" x="5300663" y="2495550"/>
          <p14:tracePt t="45301" x="5318125" y="2495550"/>
          <p14:tracePt t="45309" x="5334000" y="2503488"/>
          <p14:tracePt t="45317" x="5357813" y="2503488"/>
          <p14:tracePt t="45325" x="5365750" y="2503488"/>
          <p14:tracePt t="45333" x="5373688" y="2503488"/>
          <p14:tracePt t="45342" x="5389563" y="2503488"/>
          <p14:tracePt t="45349" x="5405438" y="2503488"/>
          <p14:tracePt t="45357" x="5421313" y="2503488"/>
          <p14:tracePt t="45365" x="5437188" y="2503488"/>
          <p14:tracePt t="45373" x="5453063" y="2503488"/>
          <p14:tracePt t="45382" x="5468938" y="2503488"/>
          <p14:tracePt t="45390" x="5484813" y="2503488"/>
          <p14:tracePt t="45397" x="5508625" y="2503488"/>
          <p14:tracePt t="45406" x="5532438" y="2503488"/>
          <p14:tracePt t="45414" x="5564188" y="2503488"/>
          <p14:tracePt t="45421" x="5603875" y="2503488"/>
          <p14:tracePt t="45429" x="5627688" y="2503488"/>
          <p14:tracePt t="45437" x="5651500" y="2503488"/>
          <p14:tracePt t="45445" x="5676900" y="2503488"/>
          <p14:tracePt t="45453" x="5708650" y="2503488"/>
          <p14:tracePt t="45461" x="5732463" y="2503488"/>
          <p14:tracePt t="45470" x="5764213" y="2503488"/>
          <p14:tracePt t="45478" x="5788025" y="2503488"/>
          <p14:tracePt t="45485" x="5811838" y="2503488"/>
          <p14:tracePt t="45493" x="5835650" y="2511425"/>
          <p14:tracePt t="45502" x="5843588" y="2511425"/>
          <p14:tracePt t="45509" x="5867400" y="2519363"/>
          <p14:tracePt t="45517" x="5891213" y="2535238"/>
          <p14:tracePt t="45525" x="5899150" y="2535238"/>
          <p14:tracePt t="45534" x="5907088" y="2535238"/>
          <p14:tracePt t="45541" x="5922963" y="2543175"/>
          <p14:tracePt t="47966" x="5922963" y="2551113"/>
          <p14:tracePt t="47982" x="5922963" y="2559050"/>
          <p14:tracePt t="47998" x="5922963" y="2566988"/>
          <p14:tracePt t="48934" x="5915025" y="2576513"/>
          <p14:tracePt t="48942" x="5915025" y="2584450"/>
          <p14:tracePt t="48950" x="5915025" y="2600325"/>
          <p14:tracePt t="48957" x="5915025" y="2608263"/>
          <p14:tracePt t="48965" x="5915025" y="2616200"/>
          <p14:tracePt t="48981" x="5915025" y="2624138"/>
          <p14:tracePt t="48990" x="5915025" y="2640013"/>
          <p14:tracePt t="48997" x="5915025" y="2647950"/>
          <p14:tracePt t="49006" x="5922963" y="2655888"/>
          <p14:tracePt t="49014" x="5922963" y="2671763"/>
          <p14:tracePt t="49021" x="5922963" y="2679700"/>
          <p14:tracePt t="49030" x="5930900" y="2695575"/>
          <p14:tracePt t="49037" x="5930900" y="2711450"/>
          <p14:tracePt t="49045" x="5938838" y="2735263"/>
          <p14:tracePt t="49053" x="5938838" y="2774950"/>
          <p14:tracePt t="49062" x="5938838" y="2814638"/>
          <p14:tracePt t="49069" x="5938838" y="2846388"/>
          <p14:tracePt t="49077" x="5938838" y="2901950"/>
          <p14:tracePt t="49086" x="5938838" y="2959100"/>
          <p14:tracePt t="49094" x="5938838" y="3006725"/>
          <p14:tracePt t="49101" x="5938838" y="3062288"/>
          <p14:tracePt t="49109" x="5938838" y="3117850"/>
          <p14:tracePt t="49117" x="5946775" y="3173413"/>
          <p14:tracePt t="49125" x="5954713" y="3205163"/>
          <p14:tracePt t="49134" x="5962650" y="3236913"/>
          <p14:tracePt t="49141" x="5978525" y="3262313"/>
          <p14:tracePt t="49149" x="5994400" y="3278188"/>
          <p14:tracePt t="49157" x="6018213" y="3286125"/>
          <p14:tracePt t="49166" x="6043613" y="3294063"/>
          <p14:tracePt t="49174" x="6075363" y="3309938"/>
          <p14:tracePt t="49182" x="6122988" y="3317875"/>
          <p14:tracePt t="49190" x="6178550" y="3325813"/>
          <p14:tracePt t="49198" x="6242050" y="3333750"/>
          <p14:tracePt t="49207" x="6297613" y="3349625"/>
          <p14:tracePt t="49214" x="6361113" y="3365500"/>
          <p14:tracePt t="49221" x="6418263" y="3373438"/>
          <p14:tracePt t="49229" x="6473825" y="3389313"/>
          <p14:tracePt t="49237" x="6521450" y="3405188"/>
          <p14:tracePt t="49245" x="6577013" y="3421063"/>
          <p14:tracePt t="49253" x="6640513" y="3436938"/>
          <p14:tracePt t="49261" x="6704013" y="3444875"/>
          <p14:tracePt t="49269" x="6784975" y="3452813"/>
          <p14:tracePt t="49277" x="6864350" y="3452813"/>
          <p14:tracePt t="49285" x="6951663" y="3452813"/>
          <p14:tracePt t="49293" x="7038975" y="3452813"/>
          <p14:tracePt t="49301" x="7135813" y="3452813"/>
          <p14:tracePt t="49309" x="7231063" y="3436938"/>
          <p14:tracePt t="49317" x="7334250" y="3405188"/>
          <p14:tracePt t="49325" x="7437438" y="3373438"/>
          <p14:tracePt t="49333" x="7534275" y="3333750"/>
          <p14:tracePt t="49341" x="7621588" y="3302000"/>
          <p14:tracePt t="49349" x="7685088" y="3278188"/>
          <p14:tracePt t="49357" x="7748588" y="3252788"/>
          <p14:tracePt t="49365" x="7780338" y="3221038"/>
          <p14:tracePt t="49374" x="7804150" y="3213100"/>
          <p14:tracePt t="49382" x="7812088" y="3197225"/>
          <p14:tracePt t="49390" x="7827963" y="3189288"/>
          <p14:tracePt t="49397" x="7827963" y="3173413"/>
          <p14:tracePt t="49414" x="7827963" y="3157538"/>
          <p14:tracePt t="49429" x="7827963" y="3149600"/>
          <p14:tracePt t="49438" x="7827963" y="3141663"/>
          <p14:tracePt t="49446" x="7820025" y="3133725"/>
          <p14:tracePt t="49454" x="7812088" y="3117850"/>
          <p14:tracePt t="49462" x="7796213" y="3109913"/>
          <p14:tracePt t="49470" x="7780338" y="3094038"/>
          <p14:tracePt t="49477" x="7764463" y="3086100"/>
          <p14:tracePt t="49485" x="7732713" y="3062288"/>
          <p14:tracePt t="49493" x="7693025" y="3054350"/>
          <p14:tracePt t="49502" x="7637463" y="3038475"/>
          <p14:tracePt t="49509" x="7589838" y="3022600"/>
          <p14:tracePt t="49517" x="7534275" y="3006725"/>
          <p14:tracePt t="49525" x="7477125" y="2990850"/>
          <p14:tracePt t="49534" x="7413625" y="2974975"/>
          <p14:tracePt t="49541" x="7358063" y="2967038"/>
          <p14:tracePt t="49549" x="7294563" y="2943225"/>
          <p14:tracePt t="49557" x="7239000" y="2927350"/>
          <p14:tracePt t="49565" x="7167563" y="2909888"/>
          <p14:tracePt t="49573" x="7110413" y="2894013"/>
          <p14:tracePt t="49581" x="7046913" y="2878138"/>
          <p14:tracePt t="49590" x="6991350" y="2846388"/>
          <p14:tracePt t="49597" x="6927850" y="2822575"/>
          <p14:tracePt t="49605" x="6856413" y="2790825"/>
          <p14:tracePt t="49613" x="6792913" y="2751138"/>
          <p14:tracePt t="49621" x="6719888" y="2735263"/>
          <p14:tracePt t="49629" x="6656388" y="2703513"/>
          <p14:tracePt t="49637" x="6584950" y="2687638"/>
          <p14:tracePt t="49645" x="6521450" y="2671763"/>
          <p14:tracePt t="49654" x="6473825" y="2655888"/>
          <p14:tracePt t="49661" x="6434138" y="2640013"/>
          <p14:tracePt t="49669" x="6392863" y="2624138"/>
          <p14:tracePt t="49677" x="6353175" y="2624138"/>
          <p14:tracePt t="49685" x="6313488" y="2624138"/>
          <p14:tracePt t="49693" x="6289675" y="2616200"/>
          <p14:tracePt t="49701" x="6273800" y="2616200"/>
          <p14:tracePt t="49709" x="6249988" y="2616200"/>
          <p14:tracePt t="49717" x="6242050" y="2616200"/>
          <p14:tracePt t="49725" x="6226175" y="2616200"/>
          <p14:tracePt t="49733" x="6218238" y="2616200"/>
          <p14:tracePt t="49741" x="6210300" y="2616200"/>
          <p14:tracePt t="49749" x="6194425" y="2632075"/>
          <p14:tracePt t="49757" x="6178550" y="2640013"/>
          <p14:tracePt t="49765" x="6170613" y="2655888"/>
          <p14:tracePt t="49773" x="6138863" y="2679700"/>
          <p14:tracePt t="49781" x="6122988" y="2703513"/>
          <p14:tracePt t="49790" x="6091238" y="2735263"/>
          <p14:tracePt t="49797" x="6059488" y="2782888"/>
          <p14:tracePt t="49806" x="6018213" y="2822575"/>
          <p14:tracePt t="49814" x="5986463" y="2878138"/>
          <p14:tracePt t="49821" x="5946775" y="2935288"/>
          <p14:tracePt t="49830" x="5922963" y="2982913"/>
          <p14:tracePt t="49837" x="5883275" y="3046413"/>
          <p14:tracePt t="49846" x="5867400" y="3086100"/>
          <p14:tracePt t="49853" x="5851525" y="3141663"/>
          <p14:tracePt t="49861" x="5835650" y="3181350"/>
          <p14:tracePt t="49869" x="5819775" y="3228975"/>
          <p14:tracePt t="49877" x="5819775" y="3270250"/>
          <p14:tracePt t="49885" x="5819775" y="3317875"/>
          <p14:tracePt t="49906" x="5843588" y="3405188"/>
          <p14:tracePt t="49909" x="5875338" y="3444875"/>
          <p14:tracePt t="49917" x="5891213" y="3468688"/>
          <p14:tracePt t="49926" x="5922963" y="3508375"/>
          <p14:tracePt t="49934" x="5962650" y="3524250"/>
          <p14:tracePt t="49941" x="5994400" y="3548063"/>
          <p14:tracePt t="49949" x="6043613" y="3556000"/>
          <p14:tracePt t="49957" x="6091238" y="3563938"/>
          <p14:tracePt t="49966" x="6122988" y="3563938"/>
          <p14:tracePt t="49973" x="6170613" y="3571875"/>
          <p14:tracePt t="49981" x="6218238" y="3571875"/>
          <p14:tracePt t="49990" x="6249988" y="3571875"/>
          <p14:tracePt t="49997" x="6297613" y="3579813"/>
          <p14:tracePt t="50006" x="6329363" y="3579813"/>
          <p14:tracePt t="50014" x="6361113" y="3579813"/>
          <p14:tracePt t="50021" x="6410325" y="3579813"/>
          <p14:tracePt t="50030" x="6457950" y="3579813"/>
          <p14:tracePt t="50038" x="6497638" y="3587750"/>
          <p14:tracePt t="50045" x="6545263" y="3587750"/>
          <p14:tracePt t="50053" x="6616700" y="3595688"/>
          <p14:tracePt t="50062" x="6656388" y="3595688"/>
          <p14:tracePt t="50069" x="6711950" y="3595688"/>
          <p14:tracePt t="50077" x="6759575" y="3595688"/>
          <p14:tracePt t="50085" x="6808788" y="3595688"/>
          <p14:tracePt t="50093" x="6856413" y="3595688"/>
          <p14:tracePt t="50101" x="6888163" y="3595688"/>
          <p14:tracePt t="50109" x="6919913" y="3587750"/>
          <p14:tracePt t="50117" x="6951663" y="3587750"/>
          <p14:tracePt t="50125" x="6975475" y="3587750"/>
          <p14:tracePt t="50133" x="6999288" y="3579813"/>
          <p14:tracePt t="50142" x="7023100" y="3571875"/>
          <p14:tracePt t="50149" x="7046913" y="3571875"/>
          <p14:tracePt t="50157" x="7054850" y="3571875"/>
          <p14:tracePt t="50166" x="7062788" y="3563938"/>
          <p14:tracePt t="50173" x="7078663" y="3563938"/>
          <p14:tracePt t="50182" x="7102475" y="3556000"/>
          <p14:tracePt t="50190" x="7102475" y="3548063"/>
          <p14:tracePt t="50197" x="7110413" y="3540125"/>
          <p14:tracePt t="50214" x="7110413" y="3532188"/>
          <p14:tracePt t="50222" x="7118350" y="3524250"/>
          <p14:tracePt t="50230" x="7118350" y="3508375"/>
          <p14:tracePt t="50237" x="7126288" y="3492500"/>
          <p14:tracePt t="50245" x="7126288" y="3484563"/>
          <p14:tracePt t="50253" x="7135813" y="3468688"/>
          <p14:tracePt t="50261" x="7143750" y="3452813"/>
          <p14:tracePt t="50270" x="7151688" y="3421063"/>
          <p14:tracePt t="50277" x="7151688" y="3413125"/>
          <p14:tracePt t="50285" x="7159625" y="3389313"/>
          <p14:tracePt t="50293" x="7167563" y="3381375"/>
          <p14:tracePt t="50301" x="7167563" y="3357563"/>
          <p14:tracePt t="50309" x="7175500" y="3333750"/>
          <p14:tracePt t="50317" x="7175500" y="3309938"/>
          <p14:tracePt t="50325" x="7175500" y="3294063"/>
          <p14:tracePt t="50333" x="7175500" y="3278188"/>
          <p14:tracePt t="50341" x="7175500" y="3262313"/>
          <p14:tracePt t="50349" x="7167563" y="3244850"/>
          <p14:tracePt t="50357" x="7167563" y="3236913"/>
          <p14:tracePt t="50366" x="7159625" y="3213100"/>
          <p14:tracePt t="50373" x="7159625" y="3189288"/>
          <p14:tracePt t="50381" x="7159625" y="3173413"/>
          <p14:tracePt t="50390" x="7151688" y="3157538"/>
          <p14:tracePt t="50398" x="7143750" y="3149600"/>
          <p14:tracePt t="50406" x="7135813" y="3133725"/>
          <p14:tracePt t="50414" x="7126288" y="3117850"/>
          <p14:tracePt t="50421" x="7118350" y="3109913"/>
          <p14:tracePt t="50429" x="7102475" y="3086100"/>
          <p14:tracePt t="50437" x="7094538" y="3086100"/>
          <p14:tracePt t="50445" x="7070725" y="3070225"/>
          <p14:tracePt t="50453" x="7054850" y="3062288"/>
          <p14:tracePt t="50461" x="7031038" y="3038475"/>
          <p14:tracePt t="50469" x="7007225" y="3022600"/>
          <p14:tracePt t="50477" x="6983413" y="3014663"/>
          <p14:tracePt t="50485" x="6959600" y="2998788"/>
          <p14:tracePt t="50493" x="6927850" y="2990850"/>
          <p14:tracePt t="50502" x="6904038" y="2982913"/>
          <p14:tracePt t="50509" x="6864350" y="2967038"/>
          <p14:tracePt t="50517" x="6840538" y="2959100"/>
          <p14:tracePt t="50526" x="6816725" y="2951163"/>
          <p14:tracePt t="50534" x="6792913" y="2943225"/>
          <p14:tracePt t="50541" x="6769100" y="2935288"/>
          <p14:tracePt t="50549" x="6751638" y="2935288"/>
          <p14:tracePt t="50557" x="6727825" y="2927350"/>
          <p14:tracePt t="50566" x="6719888" y="2927350"/>
          <p14:tracePt t="50574" x="6711950" y="2927350"/>
          <p14:tracePt t="50630" x="6696075" y="2935288"/>
          <p14:tracePt t="50638" x="6688138" y="2951163"/>
          <p14:tracePt t="50645" x="6672263" y="2990850"/>
          <p14:tracePt t="50653" x="6656388" y="3022600"/>
          <p14:tracePt t="50661" x="6648450" y="3062288"/>
          <p14:tracePt t="50670" x="6632575" y="3109913"/>
          <p14:tracePt t="50678" x="6616700" y="3165475"/>
          <p14:tracePt t="50686" x="6600825" y="3205163"/>
          <p14:tracePt t="50693" x="6584950" y="3262313"/>
          <p14:tracePt t="50702" x="6577013" y="3325813"/>
          <p14:tracePt t="50709" x="6569075" y="3381375"/>
          <p14:tracePt t="50717" x="6561138" y="3452813"/>
          <p14:tracePt t="50725" x="6553200" y="3516313"/>
          <p14:tracePt t="50733" x="6553200" y="3563938"/>
          <p14:tracePt t="50741" x="6553200" y="3613150"/>
          <p14:tracePt t="50749" x="6553200" y="3652838"/>
          <p14:tracePt t="50757" x="6553200" y="3700463"/>
          <p14:tracePt t="50765" x="6553200" y="3748088"/>
          <p14:tracePt t="50773" x="6553200" y="3827463"/>
          <p14:tracePt t="50782" x="6553200" y="3883025"/>
          <p14:tracePt t="50790" x="6561138" y="3922713"/>
          <p14:tracePt t="50798" x="6561138" y="3971925"/>
          <p14:tracePt t="50806" x="6561138" y="4019550"/>
          <p14:tracePt t="50814" x="6569075" y="4067175"/>
          <p14:tracePt t="50821" x="6569075" y="4098925"/>
          <p14:tracePt t="50830" x="6584950" y="4138613"/>
          <p14:tracePt t="50837" x="6584950" y="4170363"/>
          <p14:tracePt t="50846" x="6584950" y="4202113"/>
          <p14:tracePt t="50853" x="6584950" y="4217988"/>
          <p14:tracePt t="50861" x="6584950" y="4241800"/>
          <p14:tracePt t="50869" x="6592888" y="4257675"/>
          <p14:tracePt t="50877" x="6592888" y="4281488"/>
          <p14:tracePt t="50885" x="6592888" y="4314825"/>
          <p14:tracePt t="50906" x="6592888" y="4370388"/>
          <p14:tracePt t="50909" x="6600825" y="4394200"/>
          <p14:tracePt t="50917" x="6600825" y="4418013"/>
          <p14:tracePt t="50925" x="6608763" y="4457700"/>
          <p14:tracePt t="50933" x="6616700" y="4481513"/>
          <p14:tracePt t="50942" x="6624638" y="4505325"/>
          <p14:tracePt t="50950" x="6624638" y="4529138"/>
          <p14:tracePt t="50957" x="6632575" y="4545013"/>
          <p14:tracePt t="50965" x="6632575" y="4568825"/>
          <p14:tracePt t="50973" x="6632575" y="4584700"/>
          <p14:tracePt t="50982" x="6632575" y="4600575"/>
          <p14:tracePt t="50989" x="6632575" y="4624388"/>
          <p14:tracePt t="50997" x="6632575" y="4633913"/>
          <p14:tracePt t="51006" x="6632575" y="4657725"/>
          <p14:tracePt t="51014" x="6632575" y="4665663"/>
          <p14:tracePt t="51022" x="6640513" y="4673600"/>
          <p14:tracePt t="51029" x="6640513" y="4697413"/>
          <p14:tracePt t="51037" x="6648450" y="4713288"/>
          <p14:tracePt t="51045" x="6648450" y="4737100"/>
          <p14:tracePt t="51054" x="6648450" y="4752975"/>
          <p14:tracePt t="51061" x="6648450" y="4768850"/>
          <p14:tracePt t="51069" x="6648450" y="4776788"/>
          <p14:tracePt t="51078" x="6648450" y="4792663"/>
          <p14:tracePt t="51086" x="6648450" y="4816475"/>
          <p14:tracePt t="51093" x="6648450" y="4824413"/>
          <p14:tracePt t="51102" x="6648450" y="4832350"/>
          <p14:tracePt t="51110" x="6648450" y="4840288"/>
          <p14:tracePt t="51117" x="6648450" y="4856163"/>
          <p14:tracePt t="51125" x="6648450" y="4864100"/>
          <p14:tracePt t="51134" x="6648450" y="4879975"/>
          <p14:tracePt t="51142" x="6648450" y="4895850"/>
          <p14:tracePt t="51150" x="6648450" y="4911725"/>
          <p14:tracePt t="51157" x="6648450" y="4927600"/>
          <p14:tracePt t="51165" x="6648450" y="4943475"/>
          <p14:tracePt t="51173" x="6648450" y="4959350"/>
          <p14:tracePt t="51181" x="6640513" y="4976813"/>
          <p14:tracePt t="51190" x="6640513" y="4984750"/>
          <p14:tracePt t="51198" x="6640513" y="5008563"/>
          <p14:tracePt t="51206" x="6632575" y="5024438"/>
          <p14:tracePt t="51214" x="6624638" y="5032375"/>
          <p14:tracePt t="51222" x="6624638" y="5040313"/>
          <p14:tracePt t="51229" x="6624638" y="5048250"/>
          <p14:tracePt t="51237" x="6624638" y="5056188"/>
          <p14:tracePt t="51639" x="6624638" y="5064125"/>
          <p14:tracePt t="51670" x="6616700" y="5072063"/>
          <p14:tracePt t="51694" x="6616700" y="5080000"/>
          <p14:tracePt t="51709" x="6616700" y="5087938"/>
          <p14:tracePt t="51830" x="6608763" y="5087938"/>
          <p14:tracePt t="51837" x="6608763" y="5095875"/>
          <p14:tracePt t="52157" x="6608763" y="5103813"/>
          <p14:tracePt t="52206" x="6600825" y="5111750"/>
          <p14:tracePt t="52414" x="6600825" y="5119688"/>
          <p14:tracePt t="52694" x="6600825" y="5127625"/>
          <p14:tracePt t="52717" x="6592888" y="5127625"/>
          <p14:tracePt t="52726" x="6592888" y="5135563"/>
          <p14:tracePt t="52750" x="6592888" y="5143500"/>
          <p14:tracePt t="52757" x="6592888" y="5151438"/>
          <p14:tracePt t="52782" x="6584950" y="5151438"/>
          <p14:tracePt t="52797" x="6584950" y="5159375"/>
          <p14:tracePt t="53046" x="6577013" y="5167313"/>
          <p14:tracePt t="53061" x="6569075" y="5167313"/>
          <p14:tracePt t="53077" x="6569075" y="5175250"/>
          <p14:tracePt t="53222" x="6569075" y="5167313"/>
          <p14:tracePt t="53246" x="6561138" y="5159375"/>
          <p14:tracePt t="53254" x="6561138" y="5151438"/>
          <p14:tracePt t="53261" x="6553200" y="5151438"/>
          <p14:tracePt t="53269" x="6545263" y="5143500"/>
          <p14:tracePt t="53277" x="6537325" y="5135563"/>
          <p14:tracePt t="53285" x="6529388" y="5119688"/>
          <p14:tracePt t="53293" x="6505575" y="5095875"/>
          <p14:tracePt t="53301" x="6489700" y="5080000"/>
          <p14:tracePt t="53309" x="6465888" y="5056188"/>
          <p14:tracePt t="53317" x="6410325" y="5016500"/>
          <p14:tracePt t="53325" x="6353175" y="4984750"/>
          <p14:tracePt t="53334" x="6297613" y="4927600"/>
          <p14:tracePt t="53342" x="6202363" y="4872038"/>
          <p14:tracePt t="53350" x="6099175" y="4808538"/>
          <p14:tracePt t="53357" x="5994400" y="4737100"/>
          <p14:tracePt t="53366" x="5851525" y="4657725"/>
          <p14:tracePt t="53373" x="5676900" y="4560888"/>
          <p14:tracePt t="53382" x="5540375" y="4497388"/>
          <p14:tracePt t="53389" x="5349875" y="4410075"/>
          <p14:tracePt t="53398" x="5189538" y="4338638"/>
          <p14:tracePt t="53407" x="5006975" y="4257675"/>
          <p14:tracePt t="53413" x="4799013" y="4162425"/>
          <p14:tracePt t="53421" x="4592638" y="4059238"/>
          <p14:tracePt t="53430" x="4408488" y="3979863"/>
          <p14:tracePt t="53438" x="4184650" y="3883025"/>
          <p14:tracePt t="53445" x="3994150" y="3779838"/>
          <p14:tracePt t="53453" x="3810000" y="3692525"/>
          <p14:tracePt t="53461" x="3643313" y="3613150"/>
          <p14:tracePt t="53469" x="3476625" y="3516313"/>
          <p14:tracePt t="53477" x="3324225" y="3421063"/>
          <p14:tracePt t="53485" x="3213100" y="3373438"/>
          <p14:tracePt t="53493" x="3109913" y="3333750"/>
          <p14:tracePt t="53501" x="3021013" y="3278188"/>
          <p14:tracePt t="53509" x="2941638" y="3244850"/>
          <p14:tracePt t="53517" x="2870200" y="3205163"/>
          <p14:tracePt t="53525" x="2806700" y="3181350"/>
          <p14:tracePt t="53533" x="2741613" y="3157538"/>
          <p14:tracePt t="53541" x="2701925" y="3133725"/>
          <p14:tracePt t="53549" x="2670175" y="3117850"/>
          <p14:tracePt t="53557" x="2654300" y="3117850"/>
          <p14:tracePt t="53565" x="2630488" y="3109913"/>
          <p14:tracePt t="53573" x="2630488" y="3101975"/>
          <p14:tracePt t="53581" x="2622550" y="3101975"/>
          <p14:tracePt t="53646" x="2614613" y="3101975"/>
          <p14:tracePt t="53678" x="2606675" y="3109913"/>
          <p14:tracePt t="53694" x="2598738" y="3109913"/>
          <p14:tracePt t="53702" x="2598738" y="3117850"/>
          <p14:tracePt t="53709" x="2590800" y="3117850"/>
          <p14:tracePt t="53766" x="2590800" y="3125788"/>
          <p14:tracePt t="53822" x="2598738" y="3133725"/>
          <p14:tracePt t="53830" x="2606675" y="3133725"/>
          <p14:tracePt t="53837" x="2614613" y="3133725"/>
          <p14:tracePt t="53846" x="2638425" y="3133725"/>
          <p14:tracePt t="53853" x="2662238" y="3141663"/>
          <p14:tracePt t="53861" x="2693988" y="3141663"/>
          <p14:tracePt t="53869" x="2725738" y="3149600"/>
          <p14:tracePt t="53877" x="2774950" y="3149600"/>
          <p14:tracePt t="53885" x="2822575" y="3149600"/>
          <p14:tracePt t="53893" x="2901950" y="3149600"/>
          <p14:tracePt t="53907" x="2973388" y="3149600"/>
          <p14:tracePt t="53909" x="3060700" y="3149600"/>
          <p14:tracePt t="53917" x="3157538" y="3149600"/>
          <p14:tracePt t="53925" x="3260725" y="3157538"/>
          <p14:tracePt t="53933" x="3371850" y="3157538"/>
          <p14:tracePt t="53941" x="3484563" y="3165475"/>
          <p14:tracePt t="53949" x="3611563" y="3165475"/>
          <p14:tracePt t="53957" x="3722688" y="3165475"/>
          <p14:tracePt t="53965" x="3859213" y="3165475"/>
          <p14:tracePt t="53973" x="3970338" y="3165475"/>
          <p14:tracePt t="53981" x="4089400" y="3165475"/>
          <p14:tracePt t="53990" x="4200525" y="3165475"/>
          <p14:tracePt t="53998" x="4313238" y="3157538"/>
          <p14:tracePt t="54007" x="4424363" y="3157538"/>
          <p14:tracePt t="54014" x="4527550" y="3149600"/>
          <p14:tracePt t="54022" x="4640263" y="3149600"/>
          <p14:tracePt t="54029" x="4743450" y="3149600"/>
          <p14:tracePt t="54037" x="4838700" y="3141663"/>
          <p14:tracePt t="54046" x="4943475" y="3133725"/>
          <p14:tracePt t="54053" x="5046663" y="3133725"/>
          <p14:tracePt t="54062" x="5157788" y="3133725"/>
          <p14:tracePt t="54069" x="5260975" y="3133725"/>
          <p14:tracePt t="54078" x="5365750" y="3133725"/>
          <p14:tracePt t="54086" x="5453063" y="3117850"/>
          <p14:tracePt t="54094" x="5524500" y="3117850"/>
          <p14:tracePt t="54101" x="5595938" y="3117850"/>
          <p14:tracePt t="54109" x="5659438" y="3117850"/>
          <p14:tracePt t="54117" x="5716588" y="3117850"/>
          <p14:tracePt t="54125" x="5764213" y="3117850"/>
          <p14:tracePt t="54134" x="5788025" y="3117850"/>
          <p14:tracePt t="54141" x="5803900" y="3117850"/>
          <p14:tracePt t="54150" x="5811838" y="3117850"/>
          <p14:tracePt t="54157" x="5819775" y="3117850"/>
          <p14:tracePt t="54190" x="5819775" y="3125788"/>
          <p14:tracePt t="54686" x="5811838" y="3125788"/>
          <p14:tracePt t="54726" x="5811838" y="3133725"/>
          <p14:tracePt t="54734" x="5803900" y="3133725"/>
          <p14:tracePt t="54758" x="5795963" y="3133725"/>
          <p14:tracePt t="54773" x="5788025" y="3133725"/>
          <p14:tracePt t="54781" x="5780088" y="3141663"/>
          <p14:tracePt t="54789" x="5772150" y="3141663"/>
          <p14:tracePt t="54798" x="5764213" y="3141663"/>
          <p14:tracePt t="54806" x="5756275" y="3149600"/>
          <p14:tracePt t="54814" x="5740400" y="3149600"/>
          <p14:tracePt t="54821" x="5716588" y="3157538"/>
          <p14:tracePt t="54829" x="5684838" y="3173413"/>
          <p14:tracePt t="54837" x="5635625" y="3181350"/>
          <p14:tracePt t="54845" x="5595938" y="3181350"/>
          <p14:tracePt t="54853" x="5532438" y="3189288"/>
          <p14:tracePt t="54861" x="5476875" y="3197225"/>
          <p14:tracePt t="54869" x="5421313" y="3205163"/>
          <p14:tracePt t="54877" x="5349875" y="3205163"/>
          <p14:tracePt t="54890" x="5284788" y="3205163"/>
          <p14:tracePt t="54893" x="5205413" y="3205163"/>
          <p14:tracePt t="54901" x="5133975" y="3213100"/>
          <p14:tracePt t="54909" x="5046663" y="3213100"/>
          <p14:tracePt t="54917" x="4959350" y="3213100"/>
          <p14:tracePt t="54926" x="4862513" y="3221038"/>
          <p14:tracePt t="54933" x="4775200" y="3221038"/>
          <p14:tracePt t="54941" x="4679950" y="3221038"/>
          <p14:tracePt t="54949" x="4567238" y="3221038"/>
          <p14:tracePt t="54957" x="4471988" y="3221038"/>
          <p14:tracePt t="54965" x="4384675" y="3221038"/>
          <p14:tracePt t="54973" x="4273550" y="3221038"/>
          <p14:tracePt t="54981" x="4176713" y="3221038"/>
          <p14:tracePt t="54989" x="4081463" y="3221038"/>
          <p14:tracePt t="54998" x="3994150" y="3221038"/>
          <p14:tracePt t="55006" x="3906838" y="3221038"/>
          <p14:tracePt t="55014" x="3817938" y="3221038"/>
          <p14:tracePt t="55021" x="3746500" y="3221038"/>
          <p14:tracePt t="55030" x="3675063" y="3221038"/>
          <p14:tracePt t="55038" x="3595688" y="3221038"/>
          <p14:tracePt t="55046" x="3516313" y="3221038"/>
          <p14:tracePt t="55053" x="3435350" y="3221038"/>
          <p14:tracePt t="55062" x="3371850" y="3221038"/>
          <p14:tracePt t="55070" x="3300413" y="3221038"/>
          <p14:tracePt t="55077" x="3236913" y="3221038"/>
          <p14:tracePt t="55085" x="3197225" y="3221038"/>
          <p14:tracePt t="55093" x="3141663" y="3221038"/>
          <p14:tracePt t="55101" x="3092450" y="3228975"/>
          <p14:tracePt t="55109" x="3060700" y="3228975"/>
          <p14:tracePt t="55117" x="3028950" y="3228975"/>
          <p14:tracePt t="55133" x="3005138" y="3228975"/>
          <p14:tracePt t="55141" x="2989263" y="3228975"/>
          <p14:tracePt t="55149" x="2981325" y="3228975"/>
          <p14:tracePt t="55157" x="2973388" y="3228975"/>
          <p14:tracePt t="55165" x="2965450" y="3228975"/>
          <p14:tracePt t="55413" x="2973388" y="3228975"/>
          <p14:tracePt t="55454" x="2981325" y="3228975"/>
          <p14:tracePt t="55469" x="2989263" y="3228975"/>
          <p14:tracePt t="55485" x="2997200" y="3228975"/>
          <p14:tracePt t="55494" x="3005138" y="3228975"/>
          <p14:tracePt t="55509" x="3013075" y="3228975"/>
          <p14:tracePt t="55517" x="3028950" y="3228975"/>
          <p14:tracePt t="55525" x="3044825" y="3228975"/>
          <p14:tracePt t="55534" x="3052763" y="3228975"/>
          <p14:tracePt t="55541" x="3068638" y="3228975"/>
          <p14:tracePt t="55549" x="3084513" y="3228975"/>
          <p14:tracePt t="55557" x="3109913" y="3221038"/>
          <p14:tracePt t="55565" x="3141663" y="3221038"/>
          <p14:tracePt t="55573" x="3165475" y="3213100"/>
          <p14:tracePt t="55581" x="3189288" y="3213100"/>
          <p14:tracePt t="55589" x="3228975" y="3205163"/>
          <p14:tracePt t="55597" x="3284538" y="3197225"/>
          <p14:tracePt t="55606" x="3355975" y="3181350"/>
          <p14:tracePt t="55613" x="3427413" y="3181350"/>
          <p14:tracePt t="55622" x="3516313" y="3165475"/>
          <p14:tracePt t="55630" x="3587750" y="3157538"/>
          <p14:tracePt t="55637" x="3683000" y="3149600"/>
          <p14:tracePt t="55645" x="3778250" y="3149600"/>
          <p14:tracePt t="55654" x="3883025" y="3141663"/>
          <p14:tracePt t="55662" x="3978275" y="3141663"/>
          <p14:tracePt t="55669" x="4073525" y="3141663"/>
          <p14:tracePt t="55677" x="4184650" y="3133725"/>
          <p14:tracePt t="55685" x="4273550" y="3133725"/>
          <p14:tracePt t="55693" x="4384675" y="3133725"/>
          <p14:tracePt t="55701" x="4479925" y="3149600"/>
          <p14:tracePt t="55709" x="4576763" y="3165475"/>
          <p14:tracePt t="55718" x="4679950" y="3165475"/>
          <p14:tracePt t="55725" x="4775200" y="3173413"/>
          <p14:tracePt t="55733" x="4894263" y="3181350"/>
          <p14:tracePt t="55741" x="4999038" y="3189288"/>
          <p14:tracePt t="55749" x="5102225" y="3197225"/>
          <p14:tracePt t="55757" x="5197475" y="3205163"/>
          <p14:tracePt t="55765" x="5292725" y="3205163"/>
          <p14:tracePt t="55773" x="5381625" y="3205163"/>
          <p14:tracePt t="55781" x="5453063" y="3205163"/>
          <p14:tracePt t="55789" x="5516563" y="3205163"/>
          <p14:tracePt t="55797" x="5595938" y="3205163"/>
          <p14:tracePt t="55806" x="5643563" y="3205163"/>
          <p14:tracePt t="55813" x="5700713" y="3205163"/>
          <p14:tracePt t="55821" x="5756275" y="3205163"/>
          <p14:tracePt t="55830" x="5795963" y="3205163"/>
          <p14:tracePt t="55837" x="5851525" y="3213100"/>
          <p14:tracePt t="55846" x="5899150" y="3221038"/>
          <p14:tracePt t="55853" x="5938838" y="3221038"/>
          <p14:tracePt t="55861" x="5978525" y="3228975"/>
          <p14:tracePt t="55869" x="5994400" y="3228975"/>
          <p14:tracePt t="55878" x="6026150" y="3236913"/>
          <p14:tracePt t="55885" x="6043613" y="3236913"/>
          <p14:tracePt t="55893" x="6067425" y="3236913"/>
          <p14:tracePt t="55907" x="6083300" y="3236913"/>
          <p14:tracePt t="55909" x="6099175" y="3236913"/>
          <p14:tracePt t="55917" x="6122988" y="3236913"/>
          <p14:tracePt t="55925" x="6138863" y="3236913"/>
          <p14:tracePt t="55933" x="6154738" y="3236913"/>
          <p14:tracePt t="55941" x="6178550" y="3236913"/>
          <p14:tracePt t="55949" x="6210300" y="3236913"/>
          <p14:tracePt t="55958" x="6242050" y="3236913"/>
          <p14:tracePt t="55965" x="6273800" y="3236913"/>
          <p14:tracePt t="55973" x="6329363" y="3236913"/>
          <p14:tracePt t="55981" x="6361113" y="3236913"/>
          <p14:tracePt t="55989" x="6392863" y="3236913"/>
          <p14:tracePt t="55998" x="6442075" y="3236913"/>
          <p14:tracePt t="56006" x="6473825" y="3236913"/>
          <p14:tracePt t="56013" x="6513513" y="3236913"/>
          <p14:tracePt t="56021" x="6561138" y="3236913"/>
          <p14:tracePt t="56030" x="6624638" y="3244850"/>
          <p14:tracePt t="56038" x="6664325" y="3244850"/>
          <p14:tracePt t="56046" x="6711950" y="3252788"/>
          <p14:tracePt t="56054" x="6751638" y="3252788"/>
          <p14:tracePt t="56061" x="6800850" y="3262313"/>
          <p14:tracePt t="56069" x="6832600" y="3262313"/>
          <p14:tracePt t="56077" x="6864350" y="3262313"/>
          <p14:tracePt t="56085" x="6904038" y="3262313"/>
          <p14:tracePt t="56093" x="6927850" y="3262313"/>
          <p14:tracePt t="56101" x="6951663" y="3262313"/>
          <p14:tracePt t="56109" x="6975475" y="3262313"/>
          <p14:tracePt t="56117" x="6999288" y="3262313"/>
          <p14:tracePt t="56125" x="7015163" y="3262313"/>
          <p14:tracePt t="56133" x="7046913" y="3262313"/>
          <p14:tracePt t="56141" x="7070725" y="3262313"/>
          <p14:tracePt t="56149" x="7094538" y="3262313"/>
          <p14:tracePt t="56157" x="7126288" y="3262313"/>
          <p14:tracePt t="56165" x="7151688" y="3262313"/>
          <p14:tracePt t="56173" x="7175500" y="3270250"/>
          <p14:tracePt t="56181" x="7199313" y="3270250"/>
          <p14:tracePt t="56190" x="7223125" y="3270250"/>
          <p14:tracePt t="56198" x="7246938" y="3270250"/>
          <p14:tracePt t="56206" x="7270750" y="3270250"/>
          <p14:tracePt t="56214" x="7294563" y="3278188"/>
          <p14:tracePt t="56222" x="7326313" y="3278188"/>
          <p14:tracePt t="56230" x="7350125" y="3286125"/>
          <p14:tracePt t="56238" x="7381875" y="3286125"/>
          <p14:tracePt t="56246" x="7413625" y="3286125"/>
          <p14:tracePt t="56254" x="7437438" y="3286125"/>
          <p14:tracePt t="56261" x="7469188" y="3286125"/>
          <p14:tracePt t="56270" x="7493000" y="3286125"/>
          <p14:tracePt t="56278" x="7526338" y="3286125"/>
          <p14:tracePt t="56286" x="7573963" y="3294063"/>
          <p14:tracePt t="56293" x="7605713" y="3302000"/>
          <p14:tracePt t="56302" x="7653338" y="3317875"/>
          <p14:tracePt t="56309" x="7700963" y="3325813"/>
          <p14:tracePt t="56317" x="7748588" y="3349625"/>
          <p14:tracePt t="56325" x="7788275" y="3365500"/>
          <p14:tracePt t="56333" x="7827963" y="3389313"/>
          <p14:tracePt t="56341" x="7877175" y="3413125"/>
          <p14:tracePt t="56349" x="7924800" y="3429000"/>
          <p14:tracePt t="56357" x="7956550" y="3436938"/>
          <p14:tracePt t="56365" x="8004175" y="3460750"/>
          <p14:tracePt t="56373" x="8035925" y="3484563"/>
          <p14:tracePt t="56381" x="8067675" y="3516313"/>
          <p14:tracePt t="56390" x="8107363" y="3540125"/>
          <p14:tracePt t="56397" x="8147050" y="3556000"/>
          <p14:tracePt t="56407" x="8178800" y="3579813"/>
          <p14:tracePt t="56413" x="8218488" y="3605213"/>
          <p14:tracePt t="56422" x="8259763" y="3629025"/>
          <p14:tracePt t="56429" x="8275638" y="3644900"/>
          <p14:tracePt t="56437" x="8307388" y="3668713"/>
          <p14:tracePt t="56445" x="8331200" y="3676650"/>
          <p14:tracePt t="56454" x="8355013" y="3684588"/>
          <p14:tracePt t="56461" x="8370888" y="3684588"/>
          <p14:tracePt t="56469" x="8378825" y="3684588"/>
          <p14:tracePt t="56477" x="8394700" y="3684588"/>
          <p14:tracePt t="56486" x="8394700" y="3676650"/>
          <p14:tracePt t="56493" x="8394700" y="3660775"/>
          <p14:tracePt t="56501" x="8386763" y="3652838"/>
          <p14:tracePt t="56509" x="8370888" y="3621088"/>
          <p14:tracePt t="56517" x="8355013" y="3605213"/>
          <p14:tracePt t="56525" x="8331200" y="3563938"/>
          <p14:tracePt t="56534" x="8291513" y="3556000"/>
          <p14:tracePt t="56541" x="8251825" y="3548063"/>
          <p14:tracePt t="56549" x="8210550" y="3516313"/>
          <p14:tracePt t="56557" x="8154988" y="3492500"/>
          <p14:tracePt t="56566" x="8147050" y="3492500"/>
          <p14:tracePt t="56702" x="8131175" y="3492500"/>
          <p14:tracePt t="56709" x="8131175" y="3500438"/>
          <p14:tracePt t="56726" x="8131175" y="3524250"/>
          <p14:tracePt t="56741" x="8139113" y="3540125"/>
          <p14:tracePt t="56750" x="8147050" y="3556000"/>
          <p14:tracePt t="56757" x="8162925" y="3563938"/>
          <p14:tracePt t="56765" x="8178800" y="3579813"/>
          <p14:tracePt t="56814" x="8178800" y="3587750"/>
          <p14:tracePt t="56830" x="8162925" y="3595688"/>
          <p14:tracePt t="56846" x="8154988" y="3605213"/>
          <p14:tracePt t="56854" x="8147050" y="3613150"/>
          <p14:tracePt t="56870" x="8147050" y="3621088"/>
          <p14:tracePt t="56878" x="8139113" y="3629025"/>
          <p14:tracePt t="56885" x="8139113" y="3636963"/>
          <p14:tracePt t="56906" x="8139113" y="3652838"/>
          <p14:tracePt t="56909" x="8139113" y="3660775"/>
          <p14:tracePt t="56917" x="8139113" y="3676650"/>
          <p14:tracePt t="56925" x="8147050" y="3684588"/>
          <p14:tracePt t="56933" x="8147050" y="3700463"/>
          <p14:tracePt t="56941" x="8154988" y="3724275"/>
          <p14:tracePt t="56957" x="8154988" y="3740150"/>
          <p14:tracePt t="56965" x="8162925" y="3756025"/>
          <p14:tracePt t="56973" x="8170863" y="3756025"/>
          <p14:tracePt t="56981" x="8170863" y="3763963"/>
          <p14:tracePt t="56989" x="8178800" y="3779838"/>
          <p14:tracePt t="56997" x="8186738" y="3787775"/>
          <p14:tracePt t="57006" x="8194675" y="3803650"/>
          <p14:tracePt t="57014" x="8202613" y="3811588"/>
          <p14:tracePt t="57021" x="8226425" y="3819525"/>
          <p14:tracePt t="57030" x="8226425" y="3835400"/>
          <p14:tracePt t="57037" x="8251825" y="3843338"/>
          <p14:tracePt t="57046" x="8267700" y="3843338"/>
          <p14:tracePt t="57053" x="8283575" y="3859213"/>
          <p14:tracePt t="57061" x="8291513" y="3859213"/>
          <p14:tracePt t="57069" x="8315325" y="3867150"/>
          <p14:tracePt t="57077" x="8331200" y="3875088"/>
          <p14:tracePt t="57085" x="8347075" y="3883025"/>
          <p14:tracePt t="57093" x="8362950" y="3890963"/>
          <p14:tracePt t="57101" x="8378825" y="3890963"/>
          <p14:tracePt t="57109" x="8402638" y="3898900"/>
          <p14:tracePt t="57117" x="8418513" y="3906838"/>
          <p14:tracePt t="57125" x="8434388" y="3906838"/>
          <p14:tracePt t="57133" x="8450263" y="3906838"/>
          <p14:tracePt t="57141" x="8466138" y="3914775"/>
          <p14:tracePt t="57149" x="8482013" y="3914775"/>
          <p14:tracePt t="57157" x="8505825" y="3914775"/>
          <p14:tracePt t="57165" x="8513763" y="3914775"/>
          <p14:tracePt t="57174" x="8537575" y="3914775"/>
          <p14:tracePt t="57181" x="8553450" y="3914775"/>
          <p14:tracePt t="57189" x="8585200" y="3922713"/>
          <p14:tracePt t="57197" x="8610600" y="3922713"/>
          <p14:tracePt t="57206" x="8650288" y="3930650"/>
          <p14:tracePt t="57214" x="8674100" y="3938588"/>
          <p14:tracePt t="57221" x="8713788" y="3938588"/>
          <p14:tracePt t="57229" x="8737600" y="3938588"/>
          <p14:tracePt t="57237" x="8761413" y="3938588"/>
          <p14:tracePt t="57245" x="8785225" y="3948113"/>
          <p14:tracePt t="57253" x="8809038" y="3948113"/>
          <p14:tracePt t="57261" x="8824913" y="3948113"/>
          <p14:tracePt t="57269" x="8848725" y="3956050"/>
          <p14:tracePt t="57277" x="8872538" y="3956050"/>
          <p14:tracePt t="57285" x="8888413" y="3963988"/>
          <p14:tracePt t="57294" x="8912225" y="3963988"/>
          <p14:tracePt t="57301" x="8943975" y="3963988"/>
          <p14:tracePt t="57309" x="9001125" y="3971925"/>
          <p14:tracePt t="57317" x="9032875" y="3971925"/>
          <p14:tracePt t="57325" x="9080500" y="3979863"/>
          <p14:tracePt t="57334" x="9120188" y="3979863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6FBAB-00B8-4EB5-A903-FE98FC7517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62025"/>
            <a:ext cx="8642350" cy="56882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정규화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(Normalization)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정규화란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복잡한 데이터 구조를 단순화시켜 안정적인 구조로 변환하는 과정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함수적 종속성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(‘A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속성값에 대해 오직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하나의 값만 관련되는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성질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이라는 이론에 근거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정규화의 목적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정보의 중복을 최소화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정보의 일관성 확보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무결성 극대화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정보구조의 안정성 최대화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정보모형의 단순화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정보의 신뢰도 증대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996" name="슬라이드 번호 개체 틀 3">
            <a:extLst>
              <a:ext uri="{FF2B5EF4-FFF2-40B4-BE49-F238E27FC236}">
                <a16:creationId xmlns:a16="http://schemas.microsoft.com/office/drawing/2014/main" id="{A82D5887-95CE-4EA5-BC3A-46BD9EEDE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97DCC-1E36-4C60-AA53-C179F022F90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E6072A7-05B5-4DFA-9558-DF05FD97ABD1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144"/>
    </mc:Choice>
    <mc:Fallback>
      <p:transition spd="slow" advTm="100144"/>
    </mc:Fallback>
  </mc:AlternateContent>
  <p:extLst>
    <p:ext uri="{3A86A75C-4F4B-4683-9AE1-C65F6400EC91}">
      <p14:laserTraceLst xmlns:p14="http://schemas.microsoft.com/office/powerpoint/2010/main">
        <p14:tracePtLst>
          <p14:tracePt t="1175" x="9024938" y="3109913"/>
          <p14:tracePt t="1183" x="8936038" y="3094038"/>
          <p14:tracePt t="1191" x="8848725" y="3086100"/>
          <p14:tracePt t="1199" x="8769350" y="3078163"/>
          <p14:tracePt t="1208" x="8689975" y="3070225"/>
          <p14:tracePt t="1215" x="8610600" y="3070225"/>
          <p14:tracePt t="1223" x="8529638" y="3062288"/>
          <p14:tracePt t="1231" x="8458200" y="3054350"/>
          <p14:tracePt t="1239" x="8378825" y="3054350"/>
          <p14:tracePt t="1247" x="8315325" y="3046413"/>
          <p14:tracePt t="1255" x="8243888" y="3038475"/>
          <p14:tracePt t="1263" x="8154988" y="3030538"/>
          <p14:tracePt t="1271" x="8059738" y="3014663"/>
          <p14:tracePt t="1279" x="7972425" y="2998788"/>
          <p14:tracePt t="1287" x="7869238" y="2982913"/>
          <p14:tracePt t="1295" x="7756525" y="2967038"/>
          <p14:tracePt t="1303" x="7653338" y="2951163"/>
          <p14:tracePt t="1311" x="7558088" y="2919413"/>
          <p14:tracePt t="1319" x="7445375" y="2909888"/>
          <p14:tracePt t="1327" x="7342188" y="2894013"/>
          <p14:tracePt t="1335" x="7246938" y="2878138"/>
          <p14:tracePt t="1343" x="7151688" y="2870200"/>
          <p14:tracePt t="1351" x="7054850" y="2862263"/>
          <p14:tracePt t="1359" x="6975475" y="2838450"/>
          <p14:tracePt t="1367" x="6904038" y="2838450"/>
          <p14:tracePt t="1375" x="6840538" y="2830513"/>
          <p14:tracePt t="1383" x="6777038" y="2822575"/>
          <p14:tracePt t="1392" x="6704013" y="2814638"/>
          <p14:tracePt t="1399" x="6656388" y="2806700"/>
          <p14:tracePt t="1408" x="6584950" y="2798763"/>
          <p14:tracePt t="1415" x="6537325" y="2790825"/>
          <p14:tracePt t="1424" x="6465888" y="2774950"/>
          <p14:tracePt t="1431" x="6418263" y="2774950"/>
          <p14:tracePt t="1439" x="6353175" y="2759075"/>
          <p14:tracePt t="1447" x="6305550" y="2751138"/>
          <p14:tracePt t="1455" x="6257925" y="2751138"/>
          <p14:tracePt t="1463" x="6202363" y="2743200"/>
          <p14:tracePt t="1471" x="6162675" y="2735263"/>
          <p14:tracePt t="1479" x="6115050" y="2735263"/>
          <p14:tracePt t="1487" x="6083300" y="2735263"/>
          <p14:tracePt t="1495" x="6051550" y="2735263"/>
          <p14:tracePt t="1504" x="6018213" y="2735263"/>
          <p14:tracePt t="1511" x="5986463" y="2735263"/>
          <p14:tracePt t="1519" x="5946775" y="2735263"/>
          <p14:tracePt t="1527" x="5915025" y="2735263"/>
          <p14:tracePt t="1535" x="5883275" y="2727325"/>
          <p14:tracePt t="1543" x="5851525" y="2719388"/>
          <p14:tracePt t="1551" x="5811838" y="2711450"/>
          <p14:tracePt t="1559" x="5772150" y="2703513"/>
          <p14:tracePt t="1567" x="5740400" y="2703513"/>
          <p14:tracePt t="1575" x="5700713" y="2695575"/>
          <p14:tracePt t="1583" x="5659438" y="2695575"/>
          <p14:tracePt t="1591" x="5611813" y="2687638"/>
          <p14:tracePt t="1599" x="5556250" y="2679700"/>
          <p14:tracePt t="1608" x="5500688" y="2671763"/>
          <p14:tracePt t="1615" x="5461000" y="2671763"/>
          <p14:tracePt t="1623" x="5397500" y="2663825"/>
          <p14:tracePt t="1631" x="5341938" y="2655888"/>
          <p14:tracePt t="1639" x="5292725" y="2640013"/>
          <p14:tracePt t="1647" x="5253038" y="2632075"/>
          <p14:tracePt t="1655" x="5205413" y="2616200"/>
          <p14:tracePt t="1663" x="5157788" y="2608263"/>
          <p14:tracePt t="1671" x="5126038" y="2600325"/>
          <p14:tracePt t="1679" x="5078413" y="2584450"/>
          <p14:tracePt t="1687" x="5038725" y="2566988"/>
          <p14:tracePt t="1695" x="4999038" y="2543175"/>
          <p14:tracePt t="1703" x="4933950" y="2519363"/>
          <p14:tracePt t="1711" x="4878388" y="2495550"/>
          <p14:tracePt t="1719" x="4822825" y="2479675"/>
          <p14:tracePt t="1727" x="4759325" y="2447925"/>
          <p14:tracePt t="1735" x="4703763" y="2424113"/>
          <p14:tracePt t="1743" x="4640263" y="2384425"/>
          <p14:tracePt t="1751" x="4567238" y="2352675"/>
          <p14:tracePt t="1759" x="4495800" y="2312988"/>
          <p14:tracePt t="1767" x="4416425" y="2265363"/>
          <p14:tracePt t="1775" x="4337050" y="2216150"/>
          <p14:tracePt t="1783" x="4249738" y="2160588"/>
          <p14:tracePt t="1791" x="4168775" y="2105025"/>
          <p14:tracePt t="1799" x="4081463" y="2041525"/>
          <p14:tracePt t="1807" x="3994150" y="2001838"/>
          <p14:tracePt t="1815" x="3922713" y="1946275"/>
          <p14:tracePt t="1823" x="3851275" y="1898650"/>
          <p14:tracePt t="1831" x="3770313" y="1841500"/>
          <p14:tracePt t="1839" x="3706813" y="1801813"/>
          <p14:tracePt t="1847" x="3698875" y="1793875"/>
          <p14:tracePt t="2295" x="3706813" y="1785938"/>
          <p14:tracePt t="2303" x="3714750" y="1785938"/>
          <p14:tracePt t="2311" x="3714750" y="1778000"/>
          <p14:tracePt t="2319" x="3730625" y="1770063"/>
          <p14:tracePt t="2343" x="3738563" y="1770063"/>
          <p14:tracePt t="2375" x="3746500" y="1770063"/>
          <p14:tracePt t="2383" x="3754438" y="1770063"/>
          <p14:tracePt t="2391" x="3762375" y="1770063"/>
          <p14:tracePt t="2416" x="3778250" y="1770063"/>
          <p14:tracePt t="2423" x="3786188" y="1770063"/>
          <p14:tracePt t="2431" x="3810000" y="1770063"/>
          <p14:tracePt t="2439" x="3825875" y="1778000"/>
          <p14:tracePt t="2447" x="3843338" y="1778000"/>
          <p14:tracePt t="2455" x="3859213" y="1778000"/>
          <p14:tracePt t="2463" x="3875088" y="1778000"/>
          <p14:tracePt t="2471" x="3890963" y="1785938"/>
          <p14:tracePt t="2479" x="3922713" y="1793875"/>
          <p14:tracePt t="2487" x="3946525" y="1793875"/>
          <p14:tracePt t="2495" x="3970338" y="1801813"/>
          <p14:tracePt t="2503" x="3994150" y="1801813"/>
          <p14:tracePt t="2511" x="4010025" y="1801813"/>
          <p14:tracePt t="2519" x="4017963" y="1801813"/>
          <p14:tracePt t="2527" x="4025900" y="1801813"/>
          <p14:tracePt t="2543" x="4033838" y="1801813"/>
          <p14:tracePt t="2567" x="4049713" y="1801813"/>
          <p14:tracePt t="2591" x="4057650" y="1801813"/>
          <p14:tracePt t="2687" x="4065588" y="1801813"/>
          <p14:tracePt t="2695" x="4073525" y="1801813"/>
          <p14:tracePt t="2703" x="4089400" y="1801813"/>
          <p14:tracePt t="2711" x="4097338" y="1801813"/>
          <p14:tracePt t="2719" x="4113213" y="1793875"/>
          <p14:tracePt t="2727" x="4137025" y="1785938"/>
          <p14:tracePt t="2735" x="4168775" y="1785938"/>
          <p14:tracePt t="2743" x="4200525" y="1778000"/>
          <p14:tracePt t="2751" x="4233863" y="1778000"/>
          <p14:tracePt t="2759" x="4257675" y="1770063"/>
          <p14:tracePt t="2767" x="4289425" y="1770063"/>
          <p14:tracePt t="2775" x="4321175" y="1762125"/>
          <p14:tracePt t="2783" x="4344988" y="1762125"/>
          <p14:tracePt t="2791" x="4368800" y="1754188"/>
          <p14:tracePt t="2799" x="4384675" y="1754188"/>
          <p14:tracePt t="2808" x="4392613" y="1754188"/>
          <p14:tracePt t="2815" x="4400550" y="1754188"/>
          <p14:tracePt t="2823" x="4408488" y="1754188"/>
          <p14:tracePt t="2967" x="4416425" y="1754188"/>
          <p14:tracePt t="2983" x="4424363" y="1754188"/>
          <p14:tracePt t="2991" x="4432300" y="1754188"/>
          <p14:tracePt t="2999" x="4432300" y="1746250"/>
          <p14:tracePt t="3783" x="4448175" y="1746250"/>
          <p14:tracePt t="3791" x="4456113" y="1746250"/>
          <p14:tracePt t="3831" x="4464050" y="1746250"/>
          <p14:tracePt t="3847" x="4471988" y="1746250"/>
          <p14:tracePt t="4079" x="4464050" y="1746250"/>
          <p14:tracePt t="4087" x="4448175" y="1746250"/>
          <p14:tracePt t="4095" x="4424363" y="1738313"/>
          <p14:tracePt t="4103" x="4408488" y="1730375"/>
          <p14:tracePt t="4111" x="4392613" y="1730375"/>
          <p14:tracePt t="4119" x="4368800" y="1722438"/>
          <p14:tracePt t="4127" x="4344988" y="1714500"/>
          <p14:tracePt t="4135" x="4329113" y="1706563"/>
          <p14:tracePt t="4143" x="4321175" y="1706563"/>
          <p14:tracePt t="4151" x="4313238" y="1706563"/>
          <p14:tracePt t="45991" x="4281488" y="1690688"/>
          <p14:tracePt t="45999" x="4233863" y="1666875"/>
          <p14:tracePt t="46007" x="4168775" y="1619250"/>
          <p14:tracePt t="46015" x="4089400" y="1579563"/>
          <p14:tracePt t="46023" x="4010025" y="1522413"/>
          <p14:tracePt t="46031" x="3946525" y="1482725"/>
          <p14:tracePt t="46040" x="3890963" y="1458913"/>
          <p14:tracePt t="46047" x="3859213" y="1443038"/>
          <p14:tracePt t="46055" x="3843338" y="1435100"/>
          <p14:tracePt t="46063" x="3833813" y="1435100"/>
          <p14:tracePt t="46279" x="3817938" y="1435100"/>
          <p14:tracePt t="46287" x="3778250" y="1435100"/>
          <p14:tracePt t="46295" x="3706813" y="1435100"/>
          <p14:tracePt t="46303" x="3587750" y="1435100"/>
          <p14:tracePt t="46311" x="3451225" y="1458913"/>
          <p14:tracePt t="46319" x="3324225" y="1458913"/>
          <p14:tracePt t="46327" x="3189288" y="1458913"/>
          <p14:tracePt t="46335" x="3036888" y="1458913"/>
          <p14:tracePt t="46343" x="2886075" y="1458913"/>
          <p14:tracePt t="46351" x="2725738" y="1458913"/>
          <p14:tracePt t="46359" x="2598738" y="1482725"/>
          <p14:tracePt t="46367" x="2527300" y="1506538"/>
          <p14:tracePt t="46375" x="2463800" y="1498600"/>
          <p14:tracePt t="46384" x="2432050" y="1474788"/>
          <p14:tracePt t="46391" x="2416175" y="1443038"/>
          <p14:tracePt t="46399" x="2408238" y="1411288"/>
          <p14:tracePt t="46863" x="2408238" y="1435100"/>
          <p14:tracePt t="46871" x="2408238" y="1490663"/>
          <p14:tracePt t="46879" x="2408238" y="1547813"/>
          <p14:tracePt t="46887" x="2408238" y="1587500"/>
          <p14:tracePt t="46895" x="2400300" y="1643063"/>
          <p14:tracePt t="46903" x="2400300" y="1666875"/>
          <p14:tracePt t="46911" x="2392363" y="1674813"/>
          <p14:tracePt t="46919" x="2392363" y="1690688"/>
          <p14:tracePt t="46935" x="2400300" y="1698625"/>
          <p14:tracePt t="46943" x="2416175" y="1706563"/>
          <p14:tracePt t="46951" x="2432050" y="1722438"/>
          <p14:tracePt t="46959" x="2463800" y="1746250"/>
          <p14:tracePt t="46967" x="2503488" y="1785938"/>
          <p14:tracePt t="46975" x="2543175" y="1849438"/>
          <p14:tracePt t="46983" x="2598738" y="1914525"/>
          <p14:tracePt t="46991" x="2638425" y="1993900"/>
          <p14:tracePt t="46999" x="2693988" y="2065338"/>
          <p14:tracePt t="47007" x="2717800" y="2128838"/>
          <p14:tracePt t="47015" x="2751138" y="2168525"/>
          <p14:tracePt t="47023" x="2759075" y="2184400"/>
          <p14:tracePt t="47031" x="2767013" y="2192338"/>
          <p14:tracePt t="47039" x="2774950" y="2200275"/>
          <p14:tracePt t="47047" x="2774950" y="2208213"/>
          <p14:tracePt t="47063" x="2774950" y="2224088"/>
          <p14:tracePt t="47079" x="2782888" y="2224088"/>
          <p14:tracePt t="47159" x="2790825" y="2224088"/>
          <p14:tracePt t="47167" x="2798763" y="2233613"/>
          <p14:tracePt t="47175" x="2814638" y="2241550"/>
          <p14:tracePt t="47183" x="2830513" y="2257425"/>
          <p14:tracePt t="47191" x="2830513" y="2273300"/>
          <p14:tracePt t="47199" x="2846388" y="2281238"/>
          <p14:tracePt t="47207" x="2846388" y="2297113"/>
          <p14:tracePt t="47215" x="2846388" y="2305050"/>
          <p14:tracePt t="47223" x="2854325" y="2305050"/>
          <p14:tracePt t="47231" x="2854325" y="2312988"/>
          <p14:tracePt t="47255" x="2862263" y="2312988"/>
          <p14:tracePt t="47679" x="2854325" y="2312988"/>
          <p14:tracePt t="47687" x="2846388" y="2312988"/>
          <p14:tracePt t="47695" x="2822575" y="2312988"/>
          <p14:tracePt t="47703" x="2798763" y="2312988"/>
          <p14:tracePt t="47711" x="2751138" y="2336800"/>
          <p14:tracePt t="47719" x="2693988" y="2368550"/>
          <p14:tracePt t="47727" x="2646363" y="2400300"/>
          <p14:tracePt t="47735" x="2574925" y="2439988"/>
          <p14:tracePt t="47743" x="2511425" y="2463800"/>
          <p14:tracePt t="47751" x="2439988" y="2503488"/>
          <p14:tracePt t="47759" x="2374900" y="2527300"/>
          <p14:tracePt t="47767" x="2319338" y="2543175"/>
          <p14:tracePt t="47775" x="2255838" y="2559050"/>
          <p14:tracePt t="47783" x="2184400" y="2559050"/>
          <p14:tracePt t="47791" x="2120900" y="2566988"/>
          <p14:tracePt t="47799" x="2057400" y="2566988"/>
          <p14:tracePt t="47807" x="2008188" y="2566988"/>
          <p14:tracePt t="47815" x="1944688" y="2566988"/>
          <p14:tracePt t="47823" x="1897063" y="2566988"/>
          <p14:tracePt t="47831" x="1841500" y="2566988"/>
          <p14:tracePt t="47838" x="1817688" y="2566988"/>
          <p14:tracePt t="47847" x="1793875" y="2566988"/>
          <p14:tracePt t="47855" x="1762125" y="2566988"/>
          <p14:tracePt t="47863" x="1738313" y="2559050"/>
          <p14:tracePt t="47871" x="1706563" y="2559050"/>
          <p14:tracePt t="47879" x="1674813" y="2559050"/>
          <p14:tracePt t="47889" x="1633538" y="2543175"/>
          <p14:tracePt t="47895" x="1609725" y="2543175"/>
          <p14:tracePt t="47903" x="1585913" y="2543175"/>
          <p14:tracePt t="47911" x="1570038" y="2543175"/>
          <p14:tracePt t="47919" x="1562100" y="2543175"/>
          <p14:tracePt t="47929" x="1554163" y="2535238"/>
          <p14:tracePt t="47935" x="1546225" y="2535238"/>
          <p14:tracePt t="47943" x="1538288" y="2527300"/>
          <p14:tracePt t="47959" x="1530350" y="2527300"/>
          <p14:tracePt t="47967" x="1522413" y="2527300"/>
          <p14:tracePt t="47975" x="1514475" y="2519363"/>
          <p14:tracePt t="47983" x="1498600" y="2519363"/>
          <p14:tracePt t="47991" x="1490663" y="2511425"/>
          <p14:tracePt t="47999" x="1482725" y="2511425"/>
          <p14:tracePt t="48007" x="1466850" y="2511425"/>
          <p14:tracePt t="48015" x="1458913" y="2503488"/>
          <p14:tracePt t="48022" x="1450975" y="2495550"/>
          <p14:tracePt t="48031" x="1435100" y="2495550"/>
          <p14:tracePt t="48040" x="1419225" y="2487613"/>
          <p14:tracePt t="48047" x="1419225" y="2479675"/>
          <p14:tracePt t="48056" x="1403350" y="2479675"/>
          <p14:tracePt t="48071" x="1395413" y="2479675"/>
          <p14:tracePt t="48207" x="1395413" y="2471738"/>
          <p14:tracePt t="48247" x="1411288" y="2463800"/>
          <p14:tracePt t="48263" x="1419225" y="2463800"/>
          <p14:tracePt t="48279" x="1435100" y="2455863"/>
          <p14:tracePt t="48287" x="1450975" y="2455863"/>
          <p14:tracePt t="48295" x="1458913" y="2455863"/>
          <p14:tracePt t="48303" x="1482725" y="2455863"/>
          <p14:tracePt t="48311" x="1498600" y="2455863"/>
          <p14:tracePt t="48319" x="1522413" y="2455863"/>
          <p14:tracePt t="48327" x="1546225" y="2455863"/>
          <p14:tracePt t="48335" x="1577975" y="2455863"/>
          <p14:tracePt t="48343" x="1609725" y="2455863"/>
          <p14:tracePt t="48351" x="1633538" y="2455863"/>
          <p14:tracePt t="48359" x="1674813" y="2463800"/>
          <p14:tracePt t="48367" x="1714500" y="2471738"/>
          <p14:tracePt t="48375" x="1746250" y="2479675"/>
          <p14:tracePt t="48383" x="1785938" y="2479675"/>
          <p14:tracePt t="48391" x="1817688" y="2487613"/>
          <p14:tracePt t="48399" x="1849438" y="2495550"/>
          <p14:tracePt t="48407" x="1873250" y="2495550"/>
          <p14:tracePt t="48415" x="1897063" y="2495550"/>
          <p14:tracePt t="48423" x="1920875" y="2495550"/>
          <p14:tracePt t="48431" x="1944688" y="2503488"/>
          <p14:tracePt t="48439" x="1968500" y="2503488"/>
          <p14:tracePt t="48447" x="1992313" y="2503488"/>
          <p14:tracePt t="48455" x="2017713" y="2503488"/>
          <p14:tracePt t="48463" x="2033588" y="2503488"/>
          <p14:tracePt t="48471" x="2049463" y="2503488"/>
          <p14:tracePt t="48479" x="2065338" y="2503488"/>
          <p14:tracePt t="48487" x="2073275" y="2503488"/>
          <p14:tracePt t="48495" x="2089150" y="2503488"/>
          <p14:tracePt t="48503" x="2097088" y="2503488"/>
          <p14:tracePt t="48511" x="2112963" y="2495550"/>
          <p14:tracePt t="48519" x="2120900" y="2495550"/>
          <p14:tracePt t="48527" x="2144713" y="2495550"/>
          <p14:tracePt t="48535" x="2160588" y="2495550"/>
          <p14:tracePt t="48543" x="2168525" y="2495550"/>
          <p14:tracePt t="48551" x="2184400" y="2495550"/>
          <p14:tracePt t="48559" x="2200275" y="2487613"/>
          <p14:tracePt t="48567" x="2216150" y="2487613"/>
          <p14:tracePt t="48575" x="2224088" y="2487613"/>
          <p14:tracePt t="48583" x="2239963" y="2487613"/>
          <p14:tracePt t="48591" x="2255838" y="2487613"/>
          <p14:tracePt t="48599" x="2271713" y="2487613"/>
          <p14:tracePt t="48607" x="2287588" y="2487613"/>
          <p14:tracePt t="48615" x="2311400" y="2487613"/>
          <p14:tracePt t="48623" x="2335213" y="2487613"/>
          <p14:tracePt t="48631" x="2359025" y="2487613"/>
          <p14:tracePt t="48639" x="2384425" y="2487613"/>
          <p14:tracePt t="48647" x="2416175" y="2487613"/>
          <p14:tracePt t="48655" x="2447925" y="2487613"/>
          <p14:tracePt t="48663" x="2479675" y="2487613"/>
          <p14:tracePt t="48671" x="2511425" y="2487613"/>
          <p14:tracePt t="48679" x="2543175" y="2487613"/>
          <p14:tracePt t="48687" x="2566988" y="2487613"/>
          <p14:tracePt t="48695" x="2598738" y="2487613"/>
          <p14:tracePt t="48703" x="2630488" y="2487613"/>
          <p14:tracePt t="48711" x="2654300" y="2487613"/>
          <p14:tracePt t="48719" x="2701925" y="2487613"/>
          <p14:tracePt t="48727" x="2733675" y="2487613"/>
          <p14:tracePt t="48735" x="2774950" y="2495550"/>
          <p14:tracePt t="48743" x="2822575" y="2495550"/>
          <p14:tracePt t="48751" x="2886075" y="2495550"/>
          <p14:tracePt t="48759" x="2949575" y="2495550"/>
          <p14:tracePt t="48767" x="3013075" y="2495550"/>
          <p14:tracePt t="48775" x="3076575" y="2503488"/>
          <p14:tracePt t="48783" x="3141663" y="2503488"/>
          <p14:tracePt t="48791" x="3205163" y="2503488"/>
          <p14:tracePt t="48799" x="3268663" y="2503488"/>
          <p14:tracePt t="48807" x="3332163" y="2503488"/>
          <p14:tracePt t="48815" x="3395663" y="2503488"/>
          <p14:tracePt t="48823" x="3451225" y="2511425"/>
          <p14:tracePt t="48831" x="3508375" y="2511425"/>
          <p14:tracePt t="48839" x="3571875" y="2511425"/>
          <p14:tracePt t="48847" x="3627438" y="2511425"/>
          <p14:tracePt t="48855" x="3690938" y="2511425"/>
          <p14:tracePt t="48863" x="3738563" y="2511425"/>
          <p14:tracePt t="48871" x="3802063" y="2511425"/>
          <p14:tracePt t="48879" x="3859213" y="2511425"/>
          <p14:tracePt t="48887" x="3914775" y="2511425"/>
          <p14:tracePt t="48895" x="3954463" y="2511425"/>
          <p14:tracePt t="48903" x="4002088" y="2511425"/>
          <p14:tracePt t="48911" x="4033838" y="2511425"/>
          <p14:tracePt t="48919" x="4057650" y="2511425"/>
          <p14:tracePt t="48927" x="4073525" y="2511425"/>
          <p14:tracePt t="48935" x="4089400" y="2511425"/>
          <p14:tracePt t="48943" x="4097338" y="2511425"/>
          <p14:tracePt t="48951" x="4105275" y="2511425"/>
          <p14:tracePt t="48975" x="4113213" y="2511425"/>
          <p14:tracePt t="48991" x="4121150" y="2511425"/>
          <p14:tracePt t="49015" x="4129088" y="2511425"/>
          <p14:tracePt t="49047" x="4137025" y="2511425"/>
          <p14:tracePt t="49063" x="4152900" y="2511425"/>
          <p14:tracePt t="49079" x="4160838" y="2511425"/>
          <p14:tracePt t="49087" x="4168775" y="2511425"/>
          <p14:tracePt t="49095" x="4184650" y="2511425"/>
          <p14:tracePt t="49103" x="4200525" y="2511425"/>
          <p14:tracePt t="49111" x="4217988" y="2511425"/>
          <p14:tracePt t="49119" x="4233863" y="2511425"/>
          <p14:tracePt t="49127" x="4257675" y="2511425"/>
          <p14:tracePt t="49135" x="4265613" y="2511425"/>
          <p14:tracePt t="49143" x="4281488" y="2511425"/>
          <p14:tracePt t="49151" x="4297363" y="2511425"/>
          <p14:tracePt t="49159" x="4313238" y="2511425"/>
          <p14:tracePt t="49167" x="4321175" y="2511425"/>
          <p14:tracePt t="49175" x="4329113" y="2511425"/>
          <p14:tracePt t="49183" x="4337050" y="2511425"/>
          <p14:tracePt t="49207" x="4344988" y="2511425"/>
          <p14:tracePt t="49311" x="4344988" y="2519363"/>
          <p14:tracePt t="49599" x="4344988" y="2527300"/>
          <p14:tracePt t="49615" x="4352925" y="2527300"/>
          <p14:tracePt t="50855" x="4360863" y="2527300"/>
          <p14:tracePt t="50871" x="4368800" y="2527300"/>
          <p14:tracePt t="50879" x="4376738" y="2527300"/>
          <p14:tracePt t="50887" x="4384675" y="2527300"/>
          <p14:tracePt t="50895" x="4392613" y="2527300"/>
          <p14:tracePt t="50903" x="4400550" y="2527300"/>
          <p14:tracePt t="50911" x="4408488" y="2527300"/>
          <p14:tracePt t="50919" x="4424363" y="2527300"/>
          <p14:tracePt t="50927" x="4448175" y="2527300"/>
          <p14:tracePt t="50935" x="4464050" y="2527300"/>
          <p14:tracePt t="50943" x="4487863" y="2527300"/>
          <p14:tracePt t="50951" x="4511675" y="2527300"/>
          <p14:tracePt t="50959" x="4535488" y="2527300"/>
          <p14:tracePt t="50967" x="4559300" y="2527300"/>
          <p14:tracePt t="50975" x="4600575" y="2535238"/>
          <p14:tracePt t="50983" x="4648200" y="2535238"/>
          <p14:tracePt t="50991" x="4711700" y="2543175"/>
          <p14:tracePt t="50999" x="4759325" y="2551113"/>
          <p14:tracePt t="51007" x="4822825" y="2551113"/>
          <p14:tracePt t="51015" x="4870450" y="2559050"/>
          <p14:tracePt t="51023" x="4933950" y="2559050"/>
          <p14:tracePt t="51031" x="5006975" y="2566988"/>
          <p14:tracePt t="51039" x="5062538" y="2576513"/>
          <p14:tracePt t="51047" x="5110163" y="2576513"/>
          <p14:tracePt t="51056" x="5165725" y="2576513"/>
          <p14:tracePt t="51063" x="5221288" y="2584450"/>
          <p14:tracePt t="51071" x="5260975" y="2584450"/>
          <p14:tracePt t="51079" x="5310188" y="2584450"/>
          <p14:tracePt t="51087" x="5349875" y="2584450"/>
          <p14:tracePt t="51095" x="5397500" y="2584450"/>
          <p14:tracePt t="51103" x="5429250" y="2584450"/>
          <p14:tracePt t="51111" x="5468938" y="2584450"/>
          <p14:tracePt t="51119" x="5500688" y="2584450"/>
          <p14:tracePt t="51127" x="5540375" y="2584450"/>
          <p14:tracePt t="51135" x="5572125" y="2584450"/>
          <p14:tracePt t="51143" x="5588000" y="2584450"/>
          <p14:tracePt t="51151" x="5619750" y="2576513"/>
          <p14:tracePt t="51159" x="5635625" y="2566988"/>
          <p14:tracePt t="51167" x="5659438" y="2566988"/>
          <p14:tracePt t="51175" x="5667375" y="2566988"/>
          <p14:tracePt t="51183" x="5676900" y="2566988"/>
          <p14:tracePt t="51191" x="5684838" y="2566988"/>
          <p14:tracePt t="51359" x="5692775" y="2566988"/>
          <p14:tracePt t="51407" x="5700713" y="2559050"/>
          <p14:tracePt t="51415" x="5708650" y="2559050"/>
          <p14:tracePt t="51423" x="5716588" y="2559050"/>
          <p14:tracePt t="51431" x="5724525" y="2559050"/>
          <p14:tracePt t="51438" x="5732463" y="2559050"/>
          <p14:tracePt t="51447" x="5748338" y="2559050"/>
          <p14:tracePt t="51455" x="5756275" y="2551113"/>
          <p14:tracePt t="51463" x="5772150" y="2551113"/>
          <p14:tracePt t="51471" x="5788025" y="2551113"/>
          <p14:tracePt t="51479" x="5803900" y="2543175"/>
          <p14:tracePt t="51487" x="5819775" y="2535238"/>
          <p14:tracePt t="51495" x="5835650" y="2535238"/>
          <p14:tracePt t="51503" x="5851525" y="2535238"/>
          <p14:tracePt t="51511" x="5867400" y="2535238"/>
          <p14:tracePt t="51519" x="5883275" y="2527300"/>
          <p14:tracePt t="51527" x="5907088" y="2527300"/>
          <p14:tracePt t="51535" x="5930900" y="2527300"/>
          <p14:tracePt t="51543" x="5946775" y="2519363"/>
          <p14:tracePt t="51551" x="5978525" y="2519363"/>
          <p14:tracePt t="51559" x="5994400" y="2511425"/>
          <p14:tracePt t="51567" x="6018213" y="2511425"/>
          <p14:tracePt t="51575" x="6043613" y="2503488"/>
          <p14:tracePt t="51583" x="6075363" y="2503488"/>
          <p14:tracePt t="51591" x="6091238" y="2495550"/>
          <p14:tracePt t="51599" x="6115050" y="2487613"/>
          <p14:tracePt t="51607" x="6138863" y="2487613"/>
          <p14:tracePt t="51615" x="6154738" y="2487613"/>
          <p14:tracePt t="51623" x="6170613" y="2487613"/>
          <p14:tracePt t="51631" x="6178550" y="2487613"/>
          <p14:tracePt t="51639" x="6194425" y="2479675"/>
          <p14:tracePt t="51647" x="6210300" y="2479675"/>
          <p14:tracePt t="51663" x="6218238" y="2479675"/>
          <p14:tracePt t="51711" x="6226175" y="2479675"/>
          <p14:tracePt t="51727" x="6234113" y="2479675"/>
          <p14:tracePt t="51735" x="6234113" y="2471738"/>
          <p14:tracePt t="51743" x="6242050" y="2471738"/>
          <p14:tracePt t="53519" x="6242050" y="2479675"/>
          <p14:tracePt t="53527" x="6242050" y="2495550"/>
          <p14:tracePt t="53535" x="6242050" y="2511425"/>
          <p14:tracePt t="53543" x="6242050" y="2527300"/>
          <p14:tracePt t="53551" x="6242050" y="2551113"/>
          <p14:tracePt t="53559" x="6242050" y="2576513"/>
          <p14:tracePt t="53567" x="6242050" y="2608263"/>
          <p14:tracePt t="53575" x="6234113" y="2647950"/>
          <p14:tracePt t="53583" x="6226175" y="2679700"/>
          <p14:tracePt t="53591" x="6202363" y="2727325"/>
          <p14:tracePt t="53599" x="6186488" y="2774950"/>
          <p14:tracePt t="53607" x="6178550" y="2814638"/>
          <p14:tracePt t="53615" x="6170613" y="2854325"/>
          <p14:tracePt t="53623" x="6154738" y="2901950"/>
          <p14:tracePt t="53631" x="6146800" y="2943225"/>
          <p14:tracePt t="53638" x="6138863" y="2990850"/>
          <p14:tracePt t="53647" x="6138863" y="3022600"/>
          <p14:tracePt t="53655" x="6138863" y="3054350"/>
          <p14:tracePt t="53663" x="6138863" y="3086100"/>
          <p14:tracePt t="53671" x="6138863" y="3109913"/>
          <p14:tracePt t="53679" x="6138863" y="3133725"/>
          <p14:tracePt t="53687" x="6138863" y="3149600"/>
          <p14:tracePt t="53695" x="6138863" y="3165475"/>
          <p14:tracePt t="53703" x="6138863" y="3181350"/>
          <p14:tracePt t="53711" x="6138863" y="3189288"/>
          <p14:tracePt t="53719" x="6138863" y="3197225"/>
          <p14:tracePt t="53727" x="6138863" y="3205163"/>
          <p14:tracePt t="53735" x="6138863" y="3213100"/>
          <p14:tracePt t="53743" x="6138863" y="3221038"/>
          <p14:tracePt t="53751" x="6146800" y="3236913"/>
          <p14:tracePt t="53759" x="6146800" y="3252788"/>
          <p14:tracePt t="53767" x="6146800" y="3270250"/>
          <p14:tracePt t="53775" x="6162675" y="3286125"/>
          <p14:tracePt t="53783" x="6178550" y="3309938"/>
          <p14:tracePt t="53791" x="6178550" y="3333750"/>
          <p14:tracePt t="53799" x="6194425" y="3349625"/>
          <p14:tracePt t="53807" x="6210300" y="3373438"/>
          <p14:tracePt t="53815" x="6218238" y="3397250"/>
          <p14:tracePt t="53823" x="6242050" y="3429000"/>
          <p14:tracePt t="53831" x="6257925" y="3452813"/>
          <p14:tracePt t="53838" x="6281738" y="3468688"/>
          <p14:tracePt t="53847" x="6289675" y="3500438"/>
          <p14:tracePt t="53856" x="6297613" y="3516313"/>
          <p14:tracePt t="53863" x="6313488" y="3540125"/>
          <p14:tracePt t="53871" x="6313488" y="3556000"/>
          <p14:tracePt t="53889" x="6329363" y="3587750"/>
          <p14:tracePt t="53895" x="6345238" y="3605213"/>
          <p14:tracePt t="53903" x="6353175" y="3621088"/>
          <p14:tracePt t="53911" x="6353175" y="3629025"/>
          <p14:tracePt t="53919" x="6361113" y="3629025"/>
          <p14:tracePt t="53927" x="6361113" y="3644900"/>
          <p14:tracePt t="53935" x="6369050" y="3644900"/>
          <p14:tracePt t="53943" x="6376988" y="3644900"/>
          <p14:tracePt t="53959" x="6376988" y="3652838"/>
          <p14:tracePt t="53967" x="6384925" y="3652838"/>
          <p14:tracePt t="54071" x="6392863" y="3652838"/>
          <p14:tracePt t="54095" x="6410325" y="3652838"/>
          <p14:tracePt t="54103" x="6418263" y="3660775"/>
          <p14:tracePt t="54111" x="6426200" y="3660775"/>
          <p14:tracePt t="54119" x="6442075" y="3668713"/>
          <p14:tracePt t="54127" x="6457950" y="3668713"/>
          <p14:tracePt t="54143" x="6465888" y="3668713"/>
          <p14:tracePt t="54151" x="6473825" y="3668713"/>
          <p14:tracePt t="54223" x="6465888" y="3676650"/>
          <p14:tracePt t="54279" x="6457950" y="3676650"/>
          <p14:tracePt t="54303" x="6450013" y="3676650"/>
          <p14:tracePt t="54367" x="6442075" y="3676650"/>
          <p14:tracePt t="54735" x="6434138" y="3676650"/>
          <p14:tracePt t="66479" x="6434138" y="3668713"/>
          <p14:tracePt t="66487" x="6434138" y="3644900"/>
          <p14:tracePt t="66495" x="6418263" y="3621088"/>
          <p14:tracePt t="66503" x="6410325" y="3613150"/>
          <p14:tracePt t="66511" x="6392863" y="3605213"/>
          <p14:tracePt t="66527" x="6384925" y="3605213"/>
          <p14:tracePt t="66535" x="6376988" y="3595688"/>
          <p14:tracePt t="66559" x="6369050" y="3595688"/>
          <p14:tracePt t="66567" x="6345238" y="3636963"/>
          <p14:tracePt t="66575" x="6313488" y="3724275"/>
          <p14:tracePt t="66583" x="6289675" y="3811588"/>
          <p14:tracePt t="66591" x="6257925" y="3890963"/>
          <p14:tracePt t="66599" x="6226175" y="3956050"/>
          <p14:tracePt t="66607" x="6154738" y="3995738"/>
          <p14:tracePt t="66615" x="6059488" y="4011613"/>
          <p14:tracePt t="66623" x="5962650" y="3995738"/>
          <p14:tracePt t="66631" x="5835650" y="3938588"/>
          <p14:tracePt t="66639" x="5667375" y="3843338"/>
          <p14:tracePt t="66647" x="5492750" y="3748088"/>
          <p14:tracePt t="66654" x="5318125" y="3676650"/>
          <p14:tracePt t="66663" x="5165725" y="3595688"/>
          <p14:tracePt t="66672" x="5086350" y="3548063"/>
          <p14:tracePt t="66887" x="5110163" y="3556000"/>
          <p14:tracePt t="66895" x="5110163" y="3613150"/>
          <p14:tracePt t="66903" x="5110163" y="3644900"/>
          <p14:tracePt t="66911" x="5110163" y="3660775"/>
          <p14:tracePt t="66919" x="5102225" y="3668713"/>
          <p14:tracePt t="66927" x="5086350" y="3676650"/>
          <p14:tracePt t="66935" x="5070475" y="3684588"/>
          <p14:tracePt t="66943" x="5062538" y="3684588"/>
          <p14:tracePt t="66951" x="5046663" y="3692525"/>
          <p14:tracePt t="66959" x="5030788" y="3700463"/>
          <p14:tracePt t="66967" x="5014913" y="3716338"/>
          <p14:tracePt t="66975" x="4999038" y="3724275"/>
          <p14:tracePt t="66983" x="4975225" y="3732213"/>
          <p14:tracePt t="66991" x="4943475" y="3748088"/>
          <p14:tracePt t="66999" x="4918075" y="3763963"/>
          <p14:tracePt t="67006" x="4886325" y="3771900"/>
          <p14:tracePt t="67015" x="4838700" y="3787775"/>
          <p14:tracePt t="67023" x="4806950" y="3787775"/>
          <p14:tracePt t="67031" x="4751388" y="3787775"/>
          <p14:tracePt t="67039" x="4703763" y="3787775"/>
          <p14:tracePt t="67047" x="4640263" y="3787775"/>
          <p14:tracePt t="67055" x="4576763" y="3787775"/>
          <p14:tracePt t="67062" x="4527550" y="3787775"/>
          <p14:tracePt t="67072" x="4464050" y="3787775"/>
          <p14:tracePt t="67079" x="4408488" y="3779838"/>
          <p14:tracePt t="67087" x="4337050" y="3771900"/>
          <p14:tracePt t="67095" x="4273550" y="3763963"/>
          <p14:tracePt t="67103" x="4200525" y="3756025"/>
          <p14:tracePt t="67111" x="4137025" y="3748088"/>
          <p14:tracePt t="67119" x="4049713" y="3740150"/>
          <p14:tracePt t="67127" x="3978275" y="3740150"/>
          <p14:tracePt t="67135" x="3890963" y="3724275"/>
          <p14:tracePt t="67143" x="3802063" y="3700463"/>
          <p14:tracePt t="67151" x="3714750" y="3692525"/>
          <p14:tracePt t="67159" x="3651250" y="3668713"/>
          <p14:tracePt t="67167" x="3571875" y="3660775"/>
          <p14:tracePt t="67175" x="3500438" y="3644900"/>
          <p14:tracePt t="67183" x="3419475" y="3621088"/>
          <p14:tracePt t="67191" x="3355975" y="3613150"/>
          <p14:tracePt t="67199" x="3292475" y="3605213"/>
          <p14:tracePt t="67207" x="3236913" y="3595688"/>
          <p14:tracePt t="67215" x="3181350" y="3579813"/>
          <p14:tracePt t="67223" x="3125788" y="3563938"/>
          <p14:tracePt t="67231" x="3068638" y="3556000"/>
          <p14:tracePt t="67239" x="3005138" y="3548063"/>
          <p14:tracePt t="67247" x="2933700" y="3524250"/>
          <p14:tracePt t="67255" x="2870200" y="3508375"/>
          <p14:tracePt t="67263" x="2798763" y="3492500"/>
          <p14:tracePt t="67271" x="2725738" y="3484563"/>
          <p14:tracePt t="67279" x="2662238" y="3468688"/>
          <p14:tracePt t="67287" x="2598738" y="3460750"/>
          <p14:tracePt t="67295" x="2543175" y="3444875"/>
          <p14:tracePt t="67303" x="2479675" y="3429000"/>
          <p14:tracePt t="67311" x="2432050" y="3421063"/>
          <p14:tracePt t="67319" x="2384425" y="3405188"/>
          <p14:tracePt t="67327" x="2359025" y="3405188"/>
          <p14:tracePt t="67335" x="2311400" y="3397250"/>
          <p14:tracePt t="67343" x="2279650" y="3381375"/>
          <p14:tracePt t="67351" x="2239963" y="3373438"/>
          <p14:tracePt t="67359" x="2216150" y="3365500"/>
          <p14:tracePt t="67367" x="2184400" y="3357563"/>
          <p14:tracePt t="67375" x="2152650" y="3341688"/>
          <p14:tracePt t="67383" x="2128838" y="3333750"/>
          <p14:tracePt t="67390" x="2105025" y="3317875"/>
          <p14:tracePt t="67399" x="2081213" y="3317875"/>
          <p14:tracePt t="67407" x="2049463" y="3294063"/>
          <p14:tracePt t="67415" x="2025650" y="3286125"/>
          <p14:tracePt t="67423" x="2000250" y="3278188"/>
          <p14:tracePt t="67431" x="1984375" y="3270250"/>
          <p14:tracePt t="67439" x="1960563" y="3252788"/>
          <p14:tracePt t="67447" x="1936750" y="3252788"/>
          <p14:tracePt t="67454" x="1920875" y="3236913"/>
          <p14:tracePt t="67463" x="1897063" y="3221038"/>
          <p14:tracePt t="67472" x="1873250" y="3213100"/>
          <p14:tracePt t="67479" x="1841500" y="3197225"/>
          <p14:tracePt t="67487" x="1817688" y="3189288"/>
          <p14:tracePt t="67495" x="1785938" y="3173413"/>
          <p14:tracePt t="67504" x="1746250" y="3165475"/>
          <p14:tracePt t="67511" x="1722438" y="3149600"/>
          <p14:tracePt t="67519" x="1698625" y="3141663"/>
          <p14:tracePt t="67527" x="1674813" y="3133725"/>
          <p14:tracePt t="67535" x="1633538" y="3125788"/>
          <p14:tracePt t="67543" x="1617663" y="3109913"/>
          <p14:tracePt t="67551" x="1593850" y="3109913"/>
          <p14:tracePt t="67558" x="1577975" y="3101975"/>
          <p14:tracePt t="67566" x="1554163" y="3094038"/>
          <p14:tracePt t="67574" x="1538288" y="3086100"/>
          <p14:tracePt t="67583" x="1530350" y="3078163"/>
          <p14:tracePt t="67590" x="1514475" y="3070225"/>
          <p14:tracePt t="67598" x="1506538" y="3062288"/>
          <p14:tracePt t="67607" x="1498600" y="3054350"/>
          <p14:tracePt t="67615" x="1490663" y="3054350"/>
          <p14:tracePt t="67623" x="1490663" y="3046413"/>
          <p14:tracePt t="67631" x="1482725" y="3038475"/>
          <p14:tracePt t="67638" x="1474788" y="3038475"/>
          <p14:tracePt t="67655" x="1466850" y="3030538"/>
          <p14:tracePt t="67663" x="1458913" y="3030538"/>
          <p14:tracePt t="67671" x="1450975" y="3030538"/>
          <p14:tracePt t="67687" x="1443038" y="3030538"/>
          <p14:tracePt t="67839" x="1443038" y="3022600"/>
          <p14:tracePt t="67903" x="1450975" y="3022600"/>
          <p14:tracePt t="67919" x="1458913" y="3022600"/>
          <p14:tracePt t="67927" x="1458913" y="3014663"/>
          <p14:tracePt t="67943" x="1466850" y="3014663"/>
          <p14:tracePt t="67959" x="1474788" y="3006725"/>
          <p14:tracePt t="67975" x="1482725" y="3006725"/>
          <p14:tracePt t="67983" x="1490663" y="3006725"/>
          <p14:tracePt t="67999" x="1498600" y="2998788"/>
          <p14:tracePt t="68007" x="1514475" y="2998788"/>
          <p14:tracePt t="68015" x="1522413" y="2998788"/>
          <p14:tracePt t="68023" x="1530350" y="2998788"/>
          <p14:tracePt t="68031" x="1546225" y="2998788"/>
          <p14:tracePt t="68039" x="1570038" y="2998788"/>
          <p14:tracePt t="68047" x="1577975" y="2998788"/>
          <p14:tracePt t="68055" x="1601788" y="2998788"/>
          <p14:tracePt t="68063" x="1625600" y="2998788"/>
          <p14:tracePt t="68071" x="1651000" y="2998788"/>
          <p14:tracePt t="68079" x="1666875" y="2998788"/>
          <p14:tracePt t="68087" x="1698625" y="2998788"/>
          <p14:tracePt t="68095" x="1722438" y="2998788"/>
          <p14:tracePt t="68103" x="1754188" y="2998788"/>
          <p14:tracePt t="68111" x="1785938" y="2998788"/>
          <p14:tracePt t="68119" x="1825625" y="2998788"/>
          <p14:tracePt t="68127" x="1857375" y="2998788"/>
          <p14:tracePt t="68135" x="1897063" y="3006725"/>
          <p14:tracePt t="68143" x="1944688" y="3006725"/>
          <p14:tracePt t="68151" x="1976438" y="3014663"/>
          <p14:tracePt t="68159" x="2025650" y="3014663"/>
          <p14:tracePt t="68167" x="2065338" y="3022600"/>
          <p14:tracePt t="68175" x="2112963" y="3030538"/>
          <p14:tracePt t="68183" x="2152650" y="3046413"/>
          <p14:tracePt t="68190" x="2200275" y="3054350"/>
          <p14:tracePt t="68199" x="2232025" y="3054350"/>
          <p14:tracePt t="68207" x="2271713" y="3078163"/>
          <p14:tracePt t="68215" x="2295525" y="3078163"/>
          <p14:tracePt t="68222" x="2319338" y="3086100"/>
          <p14:tracePt t="68231" x="2343150" y="3094038"/>
          <p14:tracePt t="68239" x="2359025" y="3101975"/>
          <p14:tracePt t="68247" x="2374900" y="3101975"/>
          <p14:tracePt t="68254" x="2384425" y="3101975"/>
          <p14:tracePt t="68263" x="2392363" y="3101975"/>
          <p14:tracePt t="68272" x="2408238" y="3109913"/>
          <p14:tracePt t="68279" x="2416175" y="3109913"/>
          <p14:tracePt t="68295" x="2424113" y="3109913"/>
          <p14:tracePt t="68303" x="2439988" y="3109913"/>
          <p14:tracePt t="68319" x="2447925" y="3109913"/>
          <p14:tracePt t="68327" x="2455863" y="3109913"/>
          <p14:tracePt t="68343" x="2463800" y="3109913"/>
          <p14:tracePt t="68351" x="2471738" y="3109913"/>
          <p14:tracePt t="68359" x="2479675" y="3109913"/>
          <p14:tracePt t="68367" x="2487613" y="3109913"/>
          <p14:tracePt t="68374" x="2495550" y="3109913"/>
          <p14:tracePt t="68383" x="2503488" y="3109913"/>
          <p14:tracePt t="68391" x="2511425" y="3109913"/>
          <p14:tracePt t="68399" x="2519363" y="3109913"/>
          <p14:tracePt t="68407" x="2535238" y="3109913"/>
          <p14:tracePt t="68423" x="2551113" y="3109913"/>
          <p14:tracePt t="68431" x="2559050" y="3109913"/>
          <p14:tracePt t="68438" x="2574925" y="3109913"/>
          <p14:tracePt t="68447" x="2582863" y="3109913"/>
          <p14:tracePt t="68454" x="2598738" y="3109913"/>
          <p14:tracePt t="68463" x="2606675" y="3109913"/>
          <p14:tracePt t="68472" x="2622550" y="3109913"/>
          <p14:tracePt t="68479" x="2630488" y="3109913"/>
          <p14:tracePt t="68487" x="2638425" y="3109913"/>
          <p14:tracePt t="68495" x="2654300" y="3109913"/>
          <p14:tracePt t="68503" x="2662238" y="3109913"/>
          <p14:tracePt t="68519" x="2678113" y="3109913"/>
          <p14:tracePt t="68535" x="2686050" y="3101975"/>
          <p14:tracePt t="68559" x="2693988" y="3101975"/>
          <p14:tracePt t="68591" x="2701925" y="3101975"/>
          <p14:tracePt t="68599" x="2709863" y="3101975"/>
          <p14:tracePt t="68623" x="2717800" y="3101975"/>
          <p14:tracePt t="68639" x="2725738" y="3101975"/>
          <p14:tracePt t="68655" x="2733675" y="3101975"/>
          <p14:tracePt t="68679" x="2741613" y="3101975"/>
          <p14:tracePt t="68695" x="2751138" y="3101975"/>
          <p14:tracePt t="68703" x="2751138" y="3094038"/>
          <p14:tracePt t="68711" x="2767013" y="3086100"/>
          <p14:tracePt t="68727" x="2774950" y="3086100"/>
          <p14:tracePt t="68775" x="2782888" y="3086100"/>
          <p14:tracePt t="70231" x="2790825" y="3086100"/>
          <p14:tracePt t="70239" x="2798763" y="3086100"/>
          <p14:tracePt t="70254" x="2806700" y="3086100"/>
          <p14:tracePt t="70262" x="2814638" y="3086100"/>
          <p14:tracePt t="70271" x="2822575" y="3086100"/>
          <p14:tracePt t="70279" x="2830513" y="3086100"/>
          <p14:tracePt t="70295" x="2838450" y="3086100"/>
          <p14:tracePt t="70311" x="2854325" y="3086100"/>
          <p14:tracePt t="70327" x="2862263" y="3086100"/>
          <p14:tracePt t="70335" x="2870200" y="3086100"/>
          <p14:tracePt t="70343" x="2878138" y="3078163"/>
          <p14:tracePt t="70351" x="2894013" y="3078163"/>
          <p14:tracePt t="70359" x="2901950" y="3070225"/>
          <p14:tracePt t="70367" x="2917825" y="3070225"/>
          <p14:tracePt t="70375" x="2925763" y="3070225"/>
          <p14:tracePt t="70383" x="2949575" y="3070225"/>
          <p14:tracePt t="70391" x="2957513" y="3070225"/>
          <p14:tracePt t="70399" x="2973388" y="3062288"/>
          <p14:tracePt t="70407" x="2981325" y="3062288"/>
          <p14:tracePt t="70415" x="2997200" y="3062288"/>
          <p14:tracePt t="70423" x="3013075" y="3062288"/>
          <p14:tracePt t="70431" x="3036888" y="3062288"/>
          <p14:tracePt t="70439" x="3044825" y="3062288"/>
          <p14:tracePt t="70447" x="3060700" y="3062288"/>
          <p14:tracePt t="70455" x="3076575" y="3062288"/>
          <p14:tracePt t="70463" x="3092450" y="3062288"/>
          <p14:tracePt t="70471" x="3117850" y="3062288"/>
          <p14:tracePt t="70479" x="3133725" y="3062288"/>
          <p14:tracePt t="70487" x="3157538" y="3062288"/>
          <p14:tracePt t="70494" x="3181350" y="3062288"/>
          <p14:tracePt t="70503" x="3205163" y="3062288"/>
          <p14:tracePt t="70511" x="3236913" y="3062288"/>
          <p14:tracePt t="70519" x="3260725" y="3062288"/>
          <p14:tracePt t="70527" x="3300413" y="3062288"/>
          <p14:tracePt t="70535" x="3332163" y="3070225"/>
          <p14:tracePt t="70543" x="3363913" y="3070225"/>
          <p14:tracePt t="70551" x="3411538" y="3070225"/>
          <p14:tracePt t="70559" x="3451225" y="3070225"/>
          <p14:tracePt t="70567" x="3500438" y="3070225"/>
          <p14:tracePt t="70575" x="3540125" y="3070225"/>
          <p14:tracePt t="70583" x="3595688" y="3070225"/>
          <p14:tracePt t="70591" x="3643313" y="3070225"/>
          <p14:tracePt t="70599" x="3690938" y="3070225"/>
          <p14:tracePt t="70607" x="3746500" y="3070225"/>
          <p14:tracePt t="70614" x="3786188" y="3070225"/>
          <p14:tracePt t="70623" x="3825875" y="3070225"/>
          <p14:tracePt t="70631" x="3875088" y="3078163"/>
          <p14:tracePt t="70638" x="3914775" y="3078163"/>
          <p14:tracePt t="70647" x="3970338" y="3078163"/>
          <p14:tracePt t="70655" x="4017963" y="3086100"/>
          <p14:tracePt t="70663" x="4057650" y="3086100"/>
          <p14:tracePt t="70671" x="4105275" y="3086100"/>
          <p14:tracePt t="70678" x="4152900" y="3086100"/>
          <p14:tracePt t="70687" x="4184650" y="3086100"/>
          <p14:tracePt t="70695" x="4233863" y="3094038"/>
          <p14:tracePt t="70703" x="4273550" y="3094038"/>
          <p14:tracePt t="70711" x="4313238" y="3094038"/>
          <p14:tracePt t="70718" x="4344988" y="3094038"/>
          <p14:tracePt t="70727" x="4376738" y="3094038"/>
          <p14:tracePt t="70734" x="4400550" y="3094038"/>
          <p14:tracePt t="70743" x="4424363" y="3094038"/>
          <p14:tracePt t="70751" x="4448175" y="3094038"/>
          <p14:tracePt t="70759" x="4464050" y="3094038"/>
          <p14:tracePt t="70767" x="4487863" y="3094038"/>
          <p14:tracePt t="70775" x="4495800" y="3094038"/>
          <p14:tracePt t="70783" x="4511675" y="3094038"/>
          <p14:tracePt t="70791" x="4519613" y="3094038"/>
          <p14:tracePt t="70807" x="4535488" y="3094038"/>
          <p14:tracePt t="70815" x="4543425" y="3094038"/>
          <p14:tracePt t="70831" x="4559300" y="3094038"/>
          <p14:tracePt t="70839" x="4567238" y="3094038"/>
          <p14:tracePt t="70855" x="4584700" y="3094038"/>
          <p14:tracePt t="70871" x="4592638" y="3094038"/>
          <p14:tracePt t="70887" x="4600575" y="3094038"/>
          <p14:tracePt t="70895" x="4608513" y="3094038"/>
          <p14:tracePt t="70903" x="4616450" y="3094038"/>
          <p14:tracePt t="70919" x="4624388" y="3094038"/>
          <p14:tracePt t="70928" x="4632325" y="3094038"/>
          <p14:tracePt t="70951" x="4640263" y="3094038"/>
          <p14:tracePt t="70975" x="4640263" y="3086100"/>
          <p14:tracePt t="70982" x="4648200" y="3086100"/>
          <p14:tracePt t="71575" x="4640263" y="3086100"/>
          <p14:tracePt t="71590" x="4632325" y="3086100"/>
          <p14:tracePt t="71607" x="4616450" y="3086100"/>
          <p14:tracePt t="71615" x="4600575" y="3086100"/>
          <p14:tracePt t="71631" x="4584700" y="3086100"/>
          <p14:tracePt t="71639" x="4567238" y="3086100"/>
          <p14:tracePt t="71647" x="4551363" y="3086100"/>
          <p14:tracePt t="71655" x="4527550" y="3086100"/>
          <p14:tracePt t="71663" x="4503738" y="3086100"/>
          <p14:tracePt t="71671" x="4479925" y="3086100"/>
          <p14:tracePt t="71679" x="4464050" y="3086100"/>
          <p14:tracePt t="71686" x="4448175" y="3086100"/>
          <p14:tracePt t="71695" x="4432300" y="3086100"/>
          <p14:tracePt t="71703" x="4408488" y="3086100"/>
          <p14:tracePt t="71711" x="4392613" y="3086100"/>
          <p14:tracePt t="71719" x="4376738" y="3086100"/>
          <p14:tracePt t="71727" x="4360863" y="3086100"/>
          <p14:tracePt t="71735" x="4337050" y="3086100"/>
          <p14:tracePt t="71743" x="4321175" y="3086100"/>
          <p14:tracePt t="71751" x="4305300" y="3086100"/>
          <p14:tracePt t="71759" x="4289425" y="3078163"/>
          <p14:tracePt t="71767" x="4257675" y="3078163"/>
          <p14:tracePt t="71775" x="4233863" y="3078163"/>
          <p14:tracePt t="71783" x="4210050" y="3070225"/>
          <p14:tracePt t="71791" x="4160838" y="3062288"/>
          <p14:tracePt t="71799" x="4129088" y="3054350"/>
          <p14:tracePt t="71807" x="4089400" y="3046413"/>
          <p14:tracePt t="71815" x="4057650" y="3046413"/>
          <p14:tracePt t="71823" x="4025900" y="3030538"/>
          <p14:tracePt t="71831" x="3978275" y="3030538"/>
          <p14:tracePt t="71839" x="3954463" y="3030538"/>
          <p14:tracePt t="71847" x="3922713" y="3022600"/>
          <p14:tracePt t="71855" x="3898900" y="3014663"/>
          <p14:tracePt t="71863" x="3867150" y="3014663"/>
          <p14:tracePt t="71871" x="3851275" y="3006725"/>
          <p14:tracePt t="71889" x="3794125" y="3006725"/>
          <p14:tracePt t="71895" x="3762375" y="2998788"/>
          <p14:tracePt t="71903" x="3746500" y="2990850"/>
          <p14:tracePt t="71911" x="3714750" y="2990850"/>
          <p14:tracePt t="71918" x="3675063" y="2982913"/>
          <p14:tracePt t="71927" x="3627438" y="2974975"/>
          <p14:tracePt t="71935" x="3595688" y="2974975"/>
          <p14:tracePt t="71943" x="3563938" y="2967038"/>
          <p14:tracePt t="71951" x="3524250" y="2967038"/>
          <p14:tracePt t="71959" x="3500438" y="2967038"/>
          <p14:tracePt t="71967" x="3476625" y="2959100"/>
          <p14:tracePt t="71975" x="3459163" y="2959100"/>
          <p14:tracePt t="71983" x="3451225" y="2959100"/>
          <p14:tracePt t="72079" x="3459163" y="2959100"/>
          <p14:tracePt t="72143" x="3467100" y="2959100"/>
          <p14:tracePt t="72183" x="3476625" y="2959100"/>
          <p14:tracePt t="72231" x="3484563" y="2959100"/>
          <p14:tracePt t="72255" x="3492500" y="2959100"/>
          <p14:tracePt t="72279" x="3500438" y="2959100"/>
          <p14:tracePt t="72295" x="3508375" y="2959100"/>
          <p14:tracePt t="72303" x="3516313" y="2959100"/>
          <p14:tracePt t="72311" x="3524250" y="2959100"/>
          <p14:tracePt t="72327" x="3532188" y="2959100"/>
          <p14:tracePt t="72335" x="3532188" y="2951163"/>
          <p14:tracePt t="72343" x="3548063" y="2951163"/>
          <p14:tracePt t="72351" x="3556000" y="2951163"/>
          <p14:tracePt t="72359" x="3563938" y="2951163"/>
          <p14:tracePt t="72367" x="3571875" y="2951163"/>
          <p14:tracePt t="72375" x="3579813" y="2951163"/>
          <p14:tracePt t="72383" x="3587750" y="2943225"/>
          <p14:tracePt t="72391" x="3603625" y="2943225"/>
          <p14:tracePt t="72399" x="3619500" y="2943225"/>
          <p14:tracePt t="72407" x="3627438" y="2943225"/>
          <p14:tracePt t="72415" x="3635375" y="2943225"/>
          <p14:tracePt t="72423" x="3651250" y="2943225"/>
          <p14:tracePt t="72431" x="3667125" y="2943225"/>
          <p14:tracePt t="72439" x="3683000" y="2943225"/>
          <p14:tracePt t="72447" x="3690938" y="2943225"/>
          <p14:tracePt t="72454" x="3706813" y="2935288"/>
          <p14:tracePt t="72463" x="3730625" y="2935288"/>
          <p14:tracePt t="72472" x="3738563" y="2935288"/>
          <p14:tracePt t="72479" x="3754438" y="2935288"/>
          <p14:tracePt t="72487" x="3770313" y="2935288"/>
          <p14:tracePt t="72495" x="3786188" y="2935288"/>
          <p14:tracePt t="72503" x="3802063" y="2935288"/>
          <p14:tracePt t="72511" x="3825875" y="2935288"/>
          <p14:tracePt t="72519" x="3843338" y="2935288"/>
          <p14:tracePt t="72527" x="3859213" y="2935288"/>
          <p14:tracePt t="72535" x="3875088" y="2935288"/>
          <p14:tracePt t="72543" x="3890963" y="2935288"/>
          <p14:tracePt t="72551" x="3914775" y="2935288"/>
          <p14:tracePt t="72559" x="3938588" y="2935288"/>
          <p14:tracePt t="72566" x="3954463" y="2935288"/>
          <p14:tracePt t="72574" x="3970338" y="2935288"/>
          <p14:tracePt t="72583" x="3994150" y="2935288"/>
          <p14:tracePt t="72591" x="4010025" y="2935288"/>
          <p14:tracePt t="72599" x="4033838" y="2935288"/>
          <p14:tracePt t="72607" x="4065588" y="2935288"/>
          <p14:tracePt t="72615" x="4089400" y="2935288"/>
          <p14:tracePt t="72623" x="4121150" y="2927350"/>
          <p14:tracePt t="72631" x="4137025" y="2927350"/>
          <p14:tracePt t="72639" x="4160838" y="2919413"/>
          <p14:tracePt t="72647" x="4184650" y="2919413"/>
          <p14:tracePt t="72655" x="4210050" y="2909888"/>
          <p14:tracePt t="72663" x="4225925" y="2909888"/>
          <p14:tracePt t="72671" x="4241800" y="2909888"/>
          <p14:tracePt t="72679" x="4249738" y="2909888"/>
          <p14:tracePt t="72687" x="4273550" y="2909888"/>
          <p14:tracePt t="72695" x="4281488" y="2909888"/>
          <p14:tracePt t="72711" x="4297363" y="2909888"/>
          <p14:tracePt t="72735" x="4305300" y="2909888"/>
          <p14:tracePt t="72839" x="4313238" y="2909888"/>
          <p14:tracePt t="72903" x="4321175" y="2909888"/>
          <p14:tracePt t="72935" x="4329113" y="2909888"/>
          <p14:tracePt t="72959" x="4337050" y="2909888"/>
          <p14:tracePt t="72999" x="4344988" y="2909888"/>
          <p14:tracePt t="73039" x="4352925" y="2909888"/>
          <p14:tracePt t="73047" x="4360863" y="2909888"/>
          <p14:tracePt t="73071" x="4360863" y="2901950"/>
          <p14:tracePt t="73079" x="4368800" y="2901950"/>
          <p14:tracePt t="73119" x="4376738" y="2901950"/>
          <p14:tracePt t="73159" x="4392613" y="2901950"/>
          <p14:tracePt t="73191" x="4400550" y="2901950"/>
          <p14:tracePt t="73207" x="4416425" y="2901950"/>
          <p14:tracePt t="73223" x="4424363" y="2901950"/>
          <p14:tracePt t="73230" x="4440238" y="2901950"/>
          <p14:tracePt t="73239" x="4448175" y="2901950"/>
          <p14:tracePt t="73247" x="4456113" y="2901950"/>
          <p14:tracePt t="73254" x="4471988" y="2901950"/>
          <p14:tracePt t="73263" x="4487863" y="2901950"/>
          <p14:tracePt t="73271" x="4511675" y="2901950"/>
          <p14:tracePt t="73279" x="4535488" y="2901950"/>
          <p14:tracePt t="73287" x="4559300" y="2901950"/>
          <p14:tracePt t="73295" x="4592638" y="2901950"/>
          <p14:tracePt t="73303" x="4632325" y="2901950"/>
          <p14:tracePt t="73311" x="4664075" y="2909888"/>
          <p14:tracePt t="73319" x="4687888" y="2909888"/>
          <p14:tracePt t="73327" x="4719638" y="2909888"/>
          <p14:tracePt t="73335" x="4743450" y="2909888"/>
          <p14:tracePt t="73343" x="4767263" y="2909888"/>
          <p14:tracePt t="73351" x="4799013" y="2909888"/>
          <p14:tracePt t="73359" x="4822825" y="2909888"/>
          <p14:tracePt t="73366" x="4846638" y="2909888"/>
          <p14:tracePt t="73375" x="4870450" y="2909888"/>
          <p14:tracePt t="73383" x="4902200" y="2909888"/>
          <p14:tracePt t="73391" x="4926013" y="2909888"/>
          <p14:tracePt t="73399" x="4951413" y="2909888"/>
          <p14:tracePt t="73407" x="4983163" y="2909888"/>
          <p14:tracePt t="73414" x="5014913" y="2909888"/>
          <p14:tracePt t="73423" x="5038725" y="2909888"/>
          <p14:tracePt t="73431" x="5070475" y="2909888"/>
          <p14:tracePt t="73439" x="5094288" y="2909888"/>
          <p14:tracePt t="73447" x="5110163" y="2909888"/>
          <p14:tracePt t="73454" x="5126038" y="2909888"/>
          <p14:tracePt t="73463" x="5141913" y="2909888"/>
          <p14:tracePt t="73471" x="5157788" y="2909888"/>
          <p14:tracePt t="73479" x="5173663" y="2909888"/>
          <p14:tracePt t="73487" x="5189538" y="2909888"/>
          <p14:tracePt t="73503" x="5197475" y="2909888"/>
          <p14:tracePt t="73511" x="5205413" y="2909888"/>
          <p14:tracePt t="73527" x="5213350" y="2909888"/>
          <p14:tracePt t="73535" x="5221288" y="2901950"/>
          <p14:tracePt t="73543" x="5229225" y="2901950"/>
          <p14:tracePt t="73551" x="5237163" y="2901950"/>
          <p14:tracePt t="73558" x="5245100" y="2901950"/>
          <p14:tracePt t="73567" x="5253038" y="2901950"/>
          <p14:tracePt t="73575" x="5260975" y="2901950"/>
          <p14:tracePt t="73583" x="5268913" y="2901950"/>
          <p14:tracePt t="73591" x="5284788" y="2901950"/>
          <p14:tracePt t="73599" x="5292725" y="2894013"/>
          <p14:tracePt t="73607" x="5300663" y="2894013"/>
          <p14:tracePt t="73615" x="5310188" y="2894013"/>
          <p14:tracePt t="73623" x="5318125" y="2894013"/>
          <p14:tracePt t="73631" x="5326063" y="2894013"/>
          <p14:tracePt t="73639" x="5334000" y="2894013"/>
          <p14:tracePt t="73647" x="5349875" y="2894013"/>
          <p14:tracePt t="73655" x="5357813" y="2894013"/>
          <p14:tracePt t="73663" x="5373688" y="2894013"/>
          <p14:tracePt t="73671" x="5389563" y="2894013"/>
          <p14:tracePt t="73679" x="5405438" y="2894013"/>
          <p14:tracePt t="73687" x="5421313" y="2894013"/>
          <p14:tracePt t="73695" x="5437188" y="2894013"/>
          <p14:tracePt t="73703" x="5453063" y="2894013"/>
          <p14:tracePt t="73711" x="5461000" y="2894013"/>
          <p14:tracePt t="73719" x="5484813" y="2894013"/>
          <p14:tracePt t="73727" x="5492750" y="2894013"/>
          <p14:tracePt t="73735" x="5516563" y="2894013"/>
          <p14:tracePt t="73743" x="5524500" y="2894013"/>
          <p14:tracePt t="73750" x="5532438" y="2894013"/>
          <p14:tracePt t="73759" x="5548313" y="2886075"/>
          <p14:tracePt t="73767" x="5556250" y="2886075"/>
          <p14:tracePt t="73775" x="5564188" y="2886075"/>
          <p14:tracePt t="73783" x="5572125" y="2886075"/>
          <p14:tracePt t="73791" x="5588000" y="2886075"/>
          <p14:tracePt t="73799" x="5595938" y="2886075"/>
          <p14:tracePt t="73807" x="5603875" y="2886075"/>
          <p14:tracePt t="73815" x="5611813" y="2886075"/>
          <p14:tracePt t="73823" x="5627688" y="2886075"/>
          <p14:tracePt t="73839" x="5643563" y="2886075"/>
          <p14:tracePt t="73879" x="5651500" y="2886075"/>
          <p14:tracePt t="74087" x="5659438" y="2886075"/>
          <p14:tracePt t="74111" x="5667375" y="2886075"/>
          <p14:tracePt t="74127" x="5676900" y="2886075"/>
          <p14:tracePt t="74143" x="5684838" y="2886075"/>
          <p14:tracePt t="74151" x="5692775" y="2886075"/>
          <p14:tracePt t="74159" x="5700713" y="2886075"/>
          <p14:tracePt t="74167" x="5708650" y="2886075"/>
          <p14:tracePt t="74175" x="5716588" y="2886075"/>
          <p14:tracePt t="74182" x="5724525" y="2886075"/>
          <p14:tracePt t="74191" x="5732463" y="2886075"/>
          <p14:tracePt t="74199" x="5748338" y="2894013"/>
          <p14:tracePt t="74215" x="5756275" y="2894013"/>
          <p14:tracePt t="74222" x="5772150" y="2894013"/>
          <p14:tracePt t="74231" x="5780088" y="2894013"/>
          <p14:tracePt t="74239" x="5788025" y="2894013"/>
          <p14:tracePt t="74246" x="5788025" y="2901950"/>
          <p14:tracePt t="74254" x="5795963" y="2901950"/>
          <p14:tracePt t="74263" x="5803900" y="2901950"/>
          <p14:tracePt t="74271" x="5811838" y="2901950"/>
          <p14:tracePt t="74279" x="5819775" y="2901950"/>
          <p14:tracePt t="74287" x="5835650" y="2901950"/>
          <p14:tracePt t="74294" x="5851525" y="2901950"/>
          <p14:tracePt t="74303" x="5859463" y="2901950"/>
          <p14:tracePt t="74311" x="5875338" y="2901950"/>
          <p14:tracePt t="74319" x="5891213" y="2901950"/>
          <p14:tracePt t="74327" x="5915025" y="2901950"/>
          <p14:tracePt t="74335" x="5938838" y="2901950"/>
          <p14:tracePt t="74343" x="5954713" y="2901950"/>
          <p14:tracePt t="74351" x="5986463" y="2901950"/>
          <p14:tracePt t="74359" x="6002338" y="2901950"/>
          <p14:tracePt t="74367" x="6018213" y="2901950"/>
          <p14:tracePt t="74375" x="6034088" y="2901950"/>
          <p14:tracePt t="74383" x="6043613" y="2901950"/>
          <p14:tracePt t="74390" x="6059488" y="2901950"/>
          <p14:tracePt t="74407" x="6067425" y="2901950"/>
          <p14:tracePt t="74519" x="6075363" y="2901950"/>
          <p14:tracePt t="74527" x="6083300" y="2901950"/>
          <p14:tracePt t="74535" x="6091238" y="2901950"/>
          <p14:tracePt t="74543" x="6099175" y="2901950"/>
          <p14:tracePt t="74551" x="6107113" y="2901950"/>
          <p14:tracePt t="74559" x="6122988" y="2901950"/>
          <p14:tracePt t="74567" x="6138863" y="2901950"/>
          <p14:tracePt t="74575" x="6146800" y="2901950"/>
          <p14:tracePt t="74583" x="6162675" y="2901950"/>
          <p14:tracePt t="74591" x="6178550" y="2901950"/>
          <p14:tracePt t="74599" x="6194425" y="2901950"/>
          <p14:tracePt t="74607" x="6202363" y="2901950"/>
          <p14:tracePt t="74615" x="6210300" y="2901950"/>
          <p14:tracePt t="74623" x="6218238" y="2901950"/>
          <p14:tracePt t="74631" x="6226175" y="2901950"/>
          <p14:tracePt t="74655" x="6234113" y="2901950"/>
          <p14:tracePt t="74775" x="6242050" y="2901950"/>
          <p14:tracePt t="74831" x="6249988" y="2901950"/>
          <p14:tracePt t="74847" x="6249988" y="2909888"/>
          <p14:tracePt t="74863" x="6257925" y="2909888"/>
          <p14:tracePt t="74871" x="6257925" y="2919413"/>
          <p14:tracePt t="74878" x="6265863" y="2919413"/>
          <p14:tracePt t="74895" x="6273800" y="2919413"/>
          <p14:tracePt t="74919" x="6281738" y="2927350"/>
          <p14:tracePt t="74943" x="6289675" y="2927350"/>
          <p14:tracePt t="74959" x="6297613" y="2927350"/>
          <p14:tracePt t="74967" x="6305550" y="2927350"/>
          <p14:tracePt t="74975" x="6313488" y="2927350"/>
          <p14:tracePt t="74983" x="6321425" y="2927350"/>
          <p14:tracePt t="74991" x="6337300" y="2927350"/>
          <p14:tracePt t="74999" x="6353175" y="2927350"/>
          <p14:tracePt t="75007" x="6369050" y="2927350"/>
          <p14:tracePt t="75015" x="6384925" y="2927350"/>
          <p14:tracePt t="75023" x="6402388" y="2927350"/>
          <p14:tracePt t="75030" x="6418263" y="2927350"/>
          <p14:tracePt t="75039" x="6434138" y="2927350"/>
          <p14:tracePt t="75047" x="6450013" y="2927350"/>
          <p14:tracePt t="75055" x="6465888" y="2927350"/>
          <p14:tracePt t="75063" x="6489700" y="2927350"/>
          <p14:tracePt t="75071" x="6497638" y="2927350"/>
          <p14:tracePt t="75079" x="6513513" y="2927350"/>
          <p14:tracePt t="75087" x="6521450" y="2927350"/>
          <p14:tracePt t="75095" x="6529388" y="2927350"/>
          <p14:tracePt t="75103" x="6545263" y="2927350"/>
          <p14:tracePt t="75111" x="6553200" y="2927350"/>
          <p14:tracePt t="75119" x="6561138" y="2927350"/>
          <p14:tracePt t="75127" x="6569075" y="2927350"/>
          <p14:tracePt t="75135" x="6577013" y="2927350"/>
          <p14:tracePt t="75151" x="6584950" y="2927350"/>
          <p14:tracePt t="75159" x="6600825" y="2927350"/>
          <p14:tracePt t="75167" x="6616700" y="2927350"/>
          <p14:tracePt t="75175" x="6632575" y="2927350"/>
          <p14:tracePt t="75183" x="6640513" y="2927350"/>
          <p14:tracePt t="75191" x="6656388" y="2935288"/>
          <p14:tracePt t="75199" x="6672263" y="2943225"/>
          <p14:tracePt t="75206" x="6688138" y="2943225"/>
          <p14:tracePt t="75223" x="6704013" y="2943225"/>
          <p14:tracePt t="75231" x="6719888" y="2951163"/>
          <p14:tracePt t="75247" x="6735763" y="2951163"/>
          <p14:tracePt t="75263" x="6743700" y="2951163"/>
          <p14:tracePt t="75271" x="6751638" y="2951163"/>
          <p14:tracePt t="75287" x="6759575" y="2951163"/>
          <p14:tracePt t="75295" x="6769100" y="2951163"/>
          <p14:tracePt t="75303" x="6777038" y="2951163"/>
          <p14:tracePt t="75319" x="6784975" y="2951163"/>
          <p14:tracePt t="75423" x="6792913" y="2951163"/>
          <p14:tracePt t="76343" x="6784975" y="2951163"/>
          <p14:tracePt t="76351" x="6777038" y="2951163"/>
          <p14:tracePt t="76359" x="6777038" y="2959100"/>
          <p14:tracePt t="76367" x="6769100" y="2959100"/>
          <p14:tracePt t="76375" x="6759575" y="2959100"/>
          <p14:tracePt t="76382" x="6751638" y="2967038"/>
          <p14:tracePt t="76399" x="6735763" y="2974975"/>
          <p14:tracePt t="76407" x="6719888" y="2982913"/>
          <p14:tracePt t="76615" x="6711950" y="2982913"/>
          <p14:tracePt t="76679" x="6696075" y="2990850"/>
          <p14:tracePt t="76687" x="6680200" y="2998788"/>
          <p14:tracePt t="76695" x="6672263" y="3006725"/>
          <p14:tracePt t="76703" x="6656388" y="3006725"/>
          <p14:tracePt t="76711" x="6632575" y="3014663"/>
          <p14:tracePt t="76719" x="6624638" y="3022600"/>
          <p14:tracePt t="76727" x="6616700" y="3022600"/>
          <p14:tracePt t="76734" x="6600825" y="3030538"/>
          <p14:tracePt t="76751" x="6592888" y="3038475"/>
          <p14:tracePt t="76799" x="6584950" y="3038475"/>
          <p14:tracePt t="76814" x="6569075" y="3038475"/>
          <p14:tracePt t="76823" x="6561138" y="3046413"/>
          <p14:tracePt t="76830" x="6553200" y="3054350"/>
          <p14:tracePt t="76838" x="6529388" y="3054350"/>
          <p14:tracePt t="76847" x="6513513" y="3070225"/>
          <p14:tracePt t="76854" x="6489700" y="3078163"/>
          <p14:tracePt t="76862" x="6457950" y="3086100"/>
          <p14:tracePt t="76871" x="6410325" y="3109913"/>
          <p14:tracePt t="76888" x="6345238" y="3149600"/>
          <p14:tracePt t="76895" x="6313488" y="3165475"/>
          <p14:tracePt t="76902" x="6289675" y="3189288"/>
          <p14:tracePt t="76911" x="6273800" y="3197225"/>
          <p14:tracePt t="76918" x="6249988" y="3221038"/>
          <p14:tracePt t="76927" x="6234113" y="3228975"/>
          <p14:tracePt t="76934" x="6226175" y="3236913"/>
          <p14:tracePt t="76943" x="6218238" y="3236913"/>
          <p14:tracePt t="76950" x="6210300" y="3252788"/>
          <p14:tracePt t="76967" x="6202363" y="3252788"/>
          <p14:tracePt t="76974" x="6202363" y="3262313"/>
          <p14:tracePt t="76982" x="6194425" y="3262313"/>
          <p14:tracePt t="76999" x="6186488" y="3270250"/>
          <p14:tracePt t="77007" x="6178550" y="3270250"/>
          <p14:tracePt t="77014" x="6178550" y="3278188"/>
          <p14:tracePt t="77103" x="6170613" y="3278188"/>
          <p14:tracePt t="77255" x="6170613" y="3286125"/>
          <p14:tracePt t="77279" x="6170613" y="3294063"/>
          <p14:tracePt t="77295" x="6170613" y="3302000"/>
          <p14:tracePt t="77303" x="6162675" y="3309938"/>
          <p14:tracePt t="77319" x="6162675" y="3317875"/>
          <p14:tracePt t="77335" x="6162675" y="3325813"/>
          <p14:tracePt t="77615" x="6162675" y="3333750"/>
          <p14:tracePt t="77623" x="6162675" y="3341688"/>
          <p14:tracePt t="77638" x="6162675" y="3349625"/>
          <p14:tracePt t="77647" x="6162675" y="3357563"/>
          <p14:tracePt t="77655" x="6154738" y="3365500"/>
          <p14:tracePt t="77679" x="6154738" y="3373438"/>
          <p14:tracePt t="77831" x="6154738" y="3365500"/>
          <p14:tracePt t="77839" x="6154738" y="3357563"/>
          <p14:tracePt t="77911" x="6154738" y="3349625"/>
          <p14:tracePt t="78751" x="6146800" y="3349625"/>
          <p14:tracePt t="78759" x="6130925" y="3357563"/>
          <p14:tracePt t="78767" x="6122988" y="3357563"/>
          <p14:tracePt t="78782" x="6107113" y="3373438"/>
          <p14:tracePt t="78791" x="6091238" y="3381375"/>
          <p14:tracePt t="78799" x="6075363" y="3397250"/>
          <p14:tracePt t="78807" x="6034088" y="3413125"/>
          <p14:tracePt t="78814" x="5994400" y="3436938"/>
          <p14:tracePt t="78823" x="5930900" y="3476625"/>
          <p14:tracePt t="78831" x="5867400" y="3508375"/>
          <p14:tracePt t="78838" x="5780088" y="3548063"/>
          <p14:tracePt t="78847" x="5692775" y="3595688"/>
          <p14:tracePt t="78854" x="5603875" y="3621088"/>
          <p14:tracePt t="78863" x="5524500" y="3676650"/>
          <p14:tracePt t="78872" x="5429250" y="3700463"/>
          <p14:tracePt t="78888" x="5260975" y="3771900"/>
          <p14:tracePt t="78895" x="5173663" y="3795713"/>
          <p14:tracePt t="78903" x="5094288" y="3819525"/>
          <p14:tracePt t="78911" x="5038725" y="3843338"/>
          <p14:tracePt t="78918" x="4959350" y="3875088"/>
          <p14:tracePt t="78927" x="4894263" y="3890963"/>
          <p14:tracePt t="78935" x="4838700" y="3906838"/>
          <p14:tracePt t="78943" x="4783138" y="3922713"/>
          <p14:tracePt t="78950" x="4727575" y="3938588"/>
          <p14:tracePt t="78959" x="4656138" y="3948113"/>
          <p14:tracePt t="78967" x="4584700" y="3956050"/>
          <p14:tracePt t="78975" x="4519613" y="3971925"/>
          <p14:tracePt t="78983" x="4456113" y="3987800"/>
          <p14:tracePt t="78991" x="4392613" y="3995738"/>
          <p14:tracePt t="78998" x="4321175" y="4019550"/>
          <p14:tracePt t="79006" x="4257675" y="4027488"/>
          <p14:tracePt t="79015" x="4200525" y="4035425"/>
          <p14:tracePt t="79022" x="4137025" y="4051300"/>
          <p14:tracePt t="79031" x="4081463" y="4067175"/>
          <p14:tracePt t="79039" x="4017963" y="4075113"/>
          <p14:tracePt t="79047" x="3962400" y="4098925"/>
          <p14:tracePt t="79055" x="3883025" y="4098925"/>
          <p14:tracePt t="79063" x="3817938" y="4114800"/>
          <p14:tracePt t="79071" x="3754438" y="4122738"/>
          <p14:tracePt t="79079" x="3675063" y="4130675"/>
          <p14:tracePt t="79087" x="3603625" y="4130675"/>
          <p14:tracePt t="79095" x="3532188" y="4138613"/>
          <p14:tracePt t="79103" x="3443288" y="4138613"/>
          <p14:tracePt t="79110" x="3355975" y="4154488"/>
          <p14:tracePt t="79118" x="3284538" y="4154488"/>
          <p14:tracePt t="79127" x="3197225" y="4154488"/>
          <p14:tracePt t="79135" x="3117850" y="4162425"/>
          <p14:tracePt t="79143" x="3036888" y="4162425"/>
          <p14:tracePt t="79151" x="2973388" y="4162425"/>
          <p14:tracePt t="79159" x="2901950" y="4162425"/>
          <p14:tracePt t="79167" x="2838450" y="4162425"/>
          <p14:tracePt t="79175" x="2782888" y="4162425"/>
          <p14:tracePt t="79183" x="2717800" y="4154488"/>
          <p14:tracePt t="79191" x="2654300" y="4138613"/>
          <p14:tracePt t="79198" x="2590800" y="4122738"/>
          <p14:tracePt t="79207" x="2551113" y="4114800"/>
          <p14:tracePt t="79215" x="2511425" y="4098925"/>
          <p14:tracePt t="79222" x="2487613" y="4090988"/>
          <p14:tracePt t="79230" x="2471738" y="4083050"/>
          <p14:tracePt t="79238" x="2463800" y="4075113"/>
          <p14:tracePt t="79247" x="2447925" y="4059238"/>
          <p14:tracePt t="79270" x="2447925" y="4051300"/>
          <p14:tracePt t="79311" x="2447925" y="4043363"/>
          <p14:tracePt t="79343" x="2447925" y="4035425"/>
          <p14:tracePt t="79351" x="2447925" y="4027488"/>
          <p14:tracePt t="79367" x="2439988" y="4019550"/>
          <p14:tracePt t="79383" x="2439988" y="4011613"/>
          <p14:tracePt t="79391" x="2439988" y="4003675"/>
          <p14:tracePt t="79399" x="2432050" y="3995738"/>
          <p14:tracePt t="79407" x="2432050" y="3979863"/>
          <p14:tracePt t="79423" x="2432050" y="3971925"/>
          <p14:tracePt t="79431" x="2432050" y="3963988"/>
          <p14:tracePt t="79439" x="2432050" y="3956050"/>
          <p14:tracePt t="79454" x="2432050" y="3948113"/>
          <p14:tracePt t="79478" x="2432050" y="3938588"/>
          <p14:tracePt t="79511" x="2439988" y="3938588"/>
          <p14:tracePt t="79567" x="2447925" y="3938588"/>
          <p14:tracePt t="79583" x="2447925" y="3948113"/>
          <p14:tracePt t="79599" x="2447925" y="3963988"/>
          <p14:tracePt t="79607" x="2447925" y="3971925"/>
          <p14:tracePt t="79615" x="2447925" y="3987800"/>
          <p14:tracePt t="79623" x="2447925" y="4003675"/>
          <p14:tracePt t="79631" x="2439988" y="4019550"/>
          <p14:tracePt t="79638" x="2439988" y="4035425"/>
          <p14:tracePt t="79646" x="2432050" y="4043363"/>
          <p14:tracePt t="79655" x="2424113" y="4059238"/>
          <p14:tracePt t="79663" x="2416175" y="4067175"/>
          <p14:tracePt t="79671" x="2416175" y="4075113"/>
          <p14:tracePt t="79679" x="2408238" y="4083050"/>
          <p14:tracePt t="79687" x="2408238" y="4090988"/>
          <p14:tracePt t="79703" x="2408238" y="4098925"/>
          <p14:tracePt t="79727" x="2400300" y="4098925"/>
          <p14:tracePt t="79735" x="2400300" y="4106863"/>
          <p14:tracePt t="79743" x="2392363" y="4106863"/>
          <p14:tracePt t="79751" x="2392363" y="4114800"/>
          <p14:tracePt t="79767" x="2384425" y="4122738"/>
          <p14:tracePt t="79775" x="2384425" y="4130675"/>
          <p14:tracePt t="79783" x="2374900" y="4138613"/>
          <p14:tracePt t="79791" x="2366963" y="4146550"/>
          <p14:tracePt t="79798" x="2359025" y="4154488"/>
          <p14:tracePt t="79815" x="2351088" y="4170363"/>
          <p14:tracePt t="79830" x="2343150" y="4178300"/>
          <p14:tracePt t="79838" x="2335213" y="4178300"/>
          <p14:tracePt t="79847" x="2327275" y="4186238"/>
          <p14:tracePt t="79855" x="2319338" y="4194175"/>
          <p14:tracePt t="79863" x="2311400" y="4194175"/>
          <p14:tracePt t="79879" x="2303463" y="4210050"/>
          <p14:tracePt t="79887" x="2295525" y="4210050"/>
          <p14:tracePt t="79904" x="2279650" y="4217988"/>
          <p14:tracePt t="79911" x="2271713" y="4225925"/>
          <p14:tracePt t="79927" x="2263775" y="4233863"/>
          <p14:tracePt t="79934" x="2255838" y="4233863"/>
          <p14:tracePt t="79951" x="2255838" y="4241800"/>
          <p14:tracePt t="80351" x="2255838" y="4249738"/>
          <p14:tracePt t="80358" x="2263775" y="4249738"/>
          <p14:tracePt t="80367" x="2271713" y="4249738"/>
          <p14:tracePt t="80375" x="2279650" y="4249738"/>
          <p14:tracePt t="80383" x="2295525" y="4257675"/>
          <p14:tracePt t="80390" x="2303463" y="4257675"/>
          <p14:tracePt t="80399" x="2327275" y="4257675"/>
          <p14:tracePt t="80407" x="2335213" y="4265613"/>
          <p14:tracePt t="80415" x="2359025" y="4265613"/>
          <p14:tracePt t="80422" x="2374900" y="4273550"/>
          <p14:tracePt t="80430" x="2400300" y="4281488"/>
          <p14:tracePt t="80439" x="2416175" y="4281488"/>
          <p14:tracePt t="80446" x="2432050" y="4281488"/>
          <p14:tracePt t="80454" x="2455863" y="4281488"/>
          <p14:tracePt t="80463" x="2487613" y="4291013"/>
          <p14:tracePt t="80471" x="2503488" y="4291013"/>
          <p14:tracePt t="80478" x="2535238" y="4291013"/>
          <p14:tracePt t="80488" x="2559050" y="4291013"/>
          <p14:tracePt t="80495" x="2582863" y="4291013"/>
          <p14:tracePt t="80503" x="2614613" y="4291013"/>
          <p14:tracePt t="80510" x="2630488" y="4291013"/>
          <p14:tracePt t="80519" x="2662238" y="4291013"/>
          <p14:tracePt t="80527" x="2686050" y="4291013"/>
          <p14:tracePt t="80535" x="2701925" y="4291013"/>
          <p14:tracePt t="80543" x="2725738" y="4291013"/>
          <p14:tracePt t="80551" x="2741613" y="4291013"/>
          <p14:tracePt t="80558" x="2767013" y="4291013"/>
          <p14:tracePt t="80567" x="2782888" y="4291013"/>
          <p14:tracePt t="80575" x="2806700" y="4291013"/>
          <p14:tracePt t="80583" x="2822575" y="4291013"/>
          <p14:tracePt t="80591" x="2838450" y="4291013"/>
          <p14:tracePt t="80599" x="2854325" y="4291013"/>
          <p14:tracePt t="80607" x="2870200" y="4291013"/>
          <p14:tracePt t="80615" x="2886075" y="4291013"/>
          <p14:tracePt t="80623" x="2909888" y="4291013"/>
          <p14:tracePt t="80631" x="2917825" y="4291013"/>
          <p14:tracePt t="80638" x="2941638" y="4291013"/>
          <p14:tracePt t="80647" x="2957513" y="4291013"/>
          <p14:tracePt t="80654" x="2981325" y="4298950"/>
          <p14:tracePt t="80663" x="3005138" y="4298950"/>
          <p14:tracePt t="80670" x="3028950" y="4306888"/>
          <p14:tracePt t="80679" x="3044825" y="4306888"/>
          <p14:tracePt t="80687" x="3068638" y="4314825"/>
          <p14:tracePt t="80695" x="3084513" y="4322763"/>
          <p14:tracePt t="80703" x="3117850" y="4330700"/>
          <p14:tracePt t="80710" x="3133725" y="4330700"/>
          <p14:tracePt t="80719" x="3157538" y="4330700"/>
          <p14:tracePt t="80735" x="3165475" y="4330700"/>
          <p14:tracePt t="80759" x="3173413" y="4330700"/>
          <p14:tracePt t="81159" x="3165475" y="4330700"/>
          <p14:tracePt t="81175" x="3157538" y="4330700"/>
          <p14:tracePt t="81183" x="3157538" y="4338638"/>
          <p14:tracePt t="81199" x="3149600" y="4338638"/>
          <p14:tracePt t="81215" x="3141663" y="4346575"/>
          <p14:tracePt t="81222" x="3141663" y="4354513"/>
          <p14:tracePt t="81231" x="3133725" y="4354513"/>
          <p14:tracePt t="81239" x="3125788" y="4362450"/>
          <p14:tracePt t="81247" x="3117850" y="4362450"/>
          <p14:tracePt t="81254" x="3109913" y="4370388"/>
          <p14:tracePt t="81263" x="3092450" y="4378325"/>
          <p14:tracePt t="81271" x="3076575" y="4386263"/>
          <p14:tracePt t="81279" x="3060700" y="4402138"/>
          <p14:tracePt t="81288" x="3044825" y="4402138"/>
          <p14:tracePt t="81295" x="3028950" y="4425950"/>
          <p14:tracePt t="81303" x="2997200" y="4433888"/>
          <p14:tracePt t="81311" x="2973388" y="4449763"/>
          <p14:tracePt t="81320" x="2957513" y="4457700"/>
          <p14:tracePt t="81327" x="2941638" y="4465638"/>
          <p14:tracePt t="81335" x="2909888" y="4481513"/>
          <p14:tracePt t="81343" x="2894013" y="4489450"/>
          <p14:tracePt t="81351" x="2878138" y="4505325"/>
          <p14:tracePt t="81359" x="2854325" y="4521200"/>
          <p14:tracePt t="81366" x="2830513" y="4537075"/>
          <p14:tracePt t="81374" x="2814638" y="4545013"/>
          <p14:tracePt t="81382" x="2798763" y="4560888"/>
          <p14:tracePt t="81391" x="2782888" y="4568825"/>
          <p14:tracePt t="81398" x="2767013" y="4576763"/>
          <p14:tracePt t="81406" x="2759075" y="4584700"/>
          <p14:tracePt t="81414" x="2741613" y="4592638"/>
          <p14:tracePt t="81423" x="2725738" y="4608513"/>
          <p14:tracePt t="81431" x="2717800" y="4616450"/>
          <p14:tracePt t="81439" x="2701925" y="4624388"/>
          <p14:tracePt t="81447" x="2678113" y="4633913"/>
          <p14:tracePt t="81455" x="2662238" y="4649788"/>
          <p14:tracePt t="81463" x="2654300" y="4649788"/>
          <p14:tracePt t="81471" x="2630488" y="4673600"/>
          <p14:tracePt t="81478" x="2614613" y="4681538"/>
          <p14:tracePt t="81487" x="2606675" y="4681538"/>
          <p14:tracePt t="81495" x="2590800" y="4697413"/>
          <p14:tracePt t="81503" x="2574925" y="4705350"/>
          <p14:tracePt t="81511" x="2574925" y="4713288"/>
          <p14:tracePt t="81519" x="2566988" y="4713288"/>
          <p14:tracePt t="81527" x="2559050" y="4713288"/>
          <p14:tracePt t="81719" x="2559050" y="4721225"/>
          <p14:tracePt t="81839" x="2566988" y="4721225"/>
          <p14:tracePt t="81855" x="2574925" y="4721225"/>
          <p14:tracePt t="81863" x="2582863" y="4721225"/>
          <p14:tracePt t="81879" x="2598738" y="4721225"/>
          <p14:tracePt t="81895" x="2606675" y="4721225"/>
          <p14:tracePt t="81903" x="2606675" y="4729163"/>
          <p14:tracePt t="81911" x="2614613" y="4729163"/>
          <p14:tracePt t="81919" x="2622550" y="4729163"/>
          <p14:tracePt t="81927" x="2630488" y="4729163"/>
          <p14:tracePt t="81935" x="2638425" y="4729163"/>
          <p14:tracePt t="81944" x="2646363" y="4729163"/>
          <p14:tracePt t="81950" x="2662238" y="4729163"/>
          <p14:tracePt t="81959" x="2678113" y="4729163"/>
          <p14:tracePt t="81967" x="2693988" y="4729163"/>
          <p14:tracePt t="81975" x="2709863" y="4729163"/>
          <p14:tracePt t="81982" x="2725738" y="4729163"/>
          <p14:tracePt t="81991" x="2751138" y="4729163"/>
          <p14:tracePt t="81998" x="2767013" y="4729163"/>
          <p14:tracePt t="82006" x="2798763" y="4737100"/>
          <p14:tracePt t="82014" x="2822575" y="4737100"/>
          <p14:tracePt t="82023" x="2846388" y="4737100"/>
          <p14:tracePt t="82031" x="2870200" y="4737100"/>
          <p14:tracePt t="82039" x="2894013" y="4745038"/>
          <p14:tracePt t="82047" x="2917825" y="4745038"/>
          <p14:tracePt t="82054" x="2941638" y="4745038"/>
          <p14:tracePt t="82063" x="2965450" y="4745038"/>
          <p14:tracePt t="82070" x="2989263" y="4752975"/>
          <p14:tracePt t="82079" x="3013075" y="4752975"/>
          <p14:tracePt t="82087" x="3036888" y="4752975"/>
          <p14:tracePt t="82094" x="3068638" y="4752975"/>
          <p14:tracePt t="82103" x="3100388" y="4752975"/>
          <p14:tracePt t="82111" x="3133725" y="4752975"/>
          <p14:tracePt t="82118" x="3157538" y="4752975"/>
          <p14:tracePt t="82127" x="3189288" y="4752975"/>
          <p14:tracePt t="82135" x="3213100" y="4752975"/>
          <p14:tracePt t="82143" x="3244850" y="4752975"/>
          <p14:tracePt t="82151" x="3268663" y="4760913"/>
          <p14:tracePt t="82159" x="3284538" y="4760913"/>
          <p14:tracePt t="82167" x="3300413" y="4760913"/>
          <p14:tracePt t="82175" x="3316288" y="4760913"/>
          <p14:tracePt t="82183" x="3324225" y="4760913"/>
          <p14:tracePt t="82199" x="3332163" y="4760913"/>
          <p14:tracePt t="82215" x="3340100" y="4760913"/>
          <p14:tracePt t="82263" x="3348038" y="4760913"/>
          <p14:tracePt t="82303" x="3355975" y="4760913"/>
          <p14:tracePt t="82318" x="3363913" y="4760913"/>
          <p14:tracePt t="82327" x="3371850" y="4760913"/>
          <p14:tracePt t="82334" x="3379788" y="4760913"/>
          <p14:tracePt t="82351" x="3395663" y="4760913"/>
          <p14:tracePt t="82359" x="3411538" y="4760913"/>
          <p14:tracePt t="82366" x="3419475" y="4760913"/>
          <p14:tracePt t="82375" x="3427413" y="4760913"/>
          <p14:tracePt t="82382" x="3435350" y="4760913"/>
          <p14:tracePt t="82391" x="3451225" y="4760913"/>
          <p14:tracePt t="82407" x="3459163" y="4760913"/>
          <p14:tracePt t="82431" x="3476625" y="4760913"/>
          <p14:tracePt t="82455" x="3484563" y="4760913"/>
          <p14:tracePt t="82487" x="3500438" y="4760913"/>
          <p14:tracePt t="82519" x="3508375" y="4760913"/>
          <p14:tracePt t="82543" x="3524250" y="4760913"/>
          <p14:tracePt t="82551" x="3532188" y="4760913"/>
          <p14:tracePt t="82567" x="3548063" y="4760913"/>
          <p14:tracePt t="82575" x="3556000" y="4760913"/>
          <p14:tracePt t="82583" x="3563938" y="4760913"/>
          <p14:tracePt t="82591" x="3571875" y="4760913"/>
          <p14:tracePt t="82599" x="3595688" y="4768850"/>
          <p14:tracePt t="82607" x="3603625" y="4768850"/>
          <p14:tracePt t="82614" x="3619500" y="4768850"/>
          <p14:tracePt t="82622" x="3635375" y="4768850"/>
          <p14:tracePt t="82631" x="3651250" y="4768850"/>
          <p14:tracePt t="82639" x="3667125" y="4768850"/>
          <p14:tracePt t="82647" x="3683000" y="4768850"/>
          <p14:tracePt t="82655" x="3698875" y="4768850"/>
          <p14:tracePt t="82663" x="3714750" y="4768850"/>
          <p14:tracePt t="82671" x="3738563" y="4776788"/>
          <p14:tracePt t="82678" x="3754438" y="4776788"/>
          <p14:tracePt t="82687" x="3778250" y="4792663"/>
          <p14:tracePt t="82694" x="3794125" y="4792663"/>
          <p14:tracePt t="82703" x="3810000" y="4792663"/>
          <p14:tracePt t="82711" x="3825875" y="4792663"/>
          <p14:tracePt t="82719" x="3833813" y="4792663"/>
          <p14:tracePt t="82727" x="3851275" y="4800600"/>
          <p14:tracePt t="82735" x="3867150" y="4800600"/>
          <p14:tracePt t="82743" x="3875088" y="4800600"/>
          <p14:tracePt t="82751" x="3890963" y="4800600"/>
          <p14:tracePt t="82759" x="3922713" y="4800600"/>
          <p14:tracePt t="82767" x="3930650" y="4800600"/>
          <p14:tracePt t="82775" x="3954463" y="4800600"/>
          <p14:tracePt t="82783" x="3978275" y="4808538"/>
          <p14:tracePt t="82791" x="3986213" y="4808538"/>
          <p14:tracePt t="82799" x="4002088" y="4816475"/>
          <p14:tracePt t="82807" x="4017963" y="4816475"/>
          <p14:tracePt t="82815" x="4033838" y="4816475"/>
          <p14:tracePt t="82823" x="4057650" y="4816475"/>
          <p14:tracePt t="82831" x="4081463" y="4824413"/>
          <p14:tracePt t="82838" x="4089400" y="4832350"/>
          <p14:tracePt t="82846" x="4097338" y="4832350"/>
          <p14:tracePt t="82854" x="4113213" y="4832350"/>
          <p14:tracePt t="82863" x="4121150" y="4832350"/>
          <p14:tracePt t="82870" x="4137025" y="4832350"/>
          <p14:tracePt t="82878" x="4144963" y="4832350"/>
          <p14:tracePt t="82887" x="4160838" y="4832350"/>
          <p14:tracePt t="82895" x="4168775" y="4832350"/>
          <p14:tracePt t="82911" x="4184650" y="4832350"/>
          <p14:tracePt t="82927" x="4192588" y="4832350"/>
          <p14:tracePt t="82959" x="4200525" y="4832350"/>
          <p14:tracePt t="82983" x="4210050" y="4832350"/>
          <p14:tracePt t="83071" x="4217988" y="4832350"/>
          <p14:tracePt t="83088" x="4225925" y="4832350"/>
          <p14:tracePt t="83095" x="4233863" y="4832350"/>
          <p14:tracePt t="83103" x="4241800" y="4832350"/>
          <p14:tracePt t="83111" x="4249738" y="4832350"/>
          <p14:tracePt t="83118" x="4257675" y="4832350"/>
          <p14:tracePt t="83127" x="4273550" y="4832350"/>
          <p14:tracePt t="83135" x="4281488" y="4832350"/>
          <p14:tracePt t="83143" x="4289425" y="4832350"/>
          <p14:tracePt t="83151" x="4305300" y="4832350"/>
          <p14:tracePt t="83159" x="4313238" y="4832350"/>
          <p14:tracePt t="83167" x="4329113" y="4832350"/>
          <p14:tracePt t="83183" x="4337050" y="4832350"/>
          <p14:tracePt t="83191" x="4352925" y="4832350"/>
          <p14:tracePt t="83207" x="4368800" y="4832350"/>
          <p14:tracePt t="83223" x="4376738" y="4832350"/>
          <p14:tracePt t="83231" x="4384675" y="4832350"/>
          <p14:tracePt t="83247" x="4392613" y="4832350"/>
          <p14:tracePt t="83271" x="4408488" y="4832350"/>
          <p14:tracePt t="83295" x="4416425" y="4832350"/>
          <p14:tracePt t="83303" x="4424363" y="4832350"/>
          <p14:tracePt t="83319" x="4440238" y="4832350"/>
          <p14:tracePt t="83335" x="4448175" y="4832350"/>
          <p14:tracePt t="83343" x="4456113" y="4832350"/>
          <p14:tracePt t="83351" x="4464050" y="4832350"/>
          <p14:tracePt t="83367" x="4471988" y="4832350"/>
          <p14:tracePt t="83375" x="4479925" y="4832350"/>
          <p14:tracePt t="83383" x="4487863" y="4832350"/>
          <p14:tracePt t="89839" x="4479925" y="4832350"/>
          <p14:tracePt t="89847" x="4479925" y="4840288"/>
          <p14:tracePt t="89854" x="4471988" y="4840288"/>
          <p14:tracePt t="89862" x="4471988" y="4848225"/>
          <p14:tracePt t="89871" x="4464050" y="4848225"/>
          <p14:tracePt t="89879" x="4456113" y="4856163"/>
          <p14:tracePt t="89887" x="4440238" y="4864100"/>
          <p14:tracePt t="89895" x="4432300" y="4864100"/>
          <p14:tracePt t="89902" x="4424363" y="4872038"/>
          <p14:tracePt t="89911" x="4408488" y="4879975"/>
          <p14:tracePt t="89919" x="4384675" y="4879975"/>
          <p14:tracePt t="89927" x="4368800" y="4895850"/>
          <p14:tracePt t="89935" x="4360863" y="4903788"/>
          <p14:tracePt t="89942" x="4344988" y="4903788"/>
          <p14:tracePt t="89951" x="4329113" y="4911725"/>
          <p14:tracePt t="89958" x="4313238" y="4919663"/>
          <p14:tracePt t="89967" x="4305300" y="4919663"/>
          <p14:tracePt t="89975" x="4289425" y="4919663"/>
          <p14:tracePt t="89991" x="4289425" y="4927600"/>
          <p14:tracePt t="90055" x="4281488" y="4927600"/>
          <p14:tracePt t="90087" x="4273550" y="4927600"/>
          <p14:tracePt t="90119" x="4265613" y="4927600"/>
          <p14:tracePt t="90167" x="4257675" y="4927600"/>
          <p14:tracePt t="90183" x="4249738" y="4927600"/>
          <p14:tracePt t="90190" x="4241800" y="4927600"/>
          <p14:tracePt t="90198" x="4233863" y="4927600"/>
          <p14:tracePt t="90206" x="4217988" y="4927600"/>
          <p14:tracePt t="90215" x="4200525" y="4943475"/>
          <p14:tracePt t="90223" x="4184650" y="4943475"/>
          <p14:tracePt t="90230" x="4160838" y="4951413"/>
          <p14:tracePt t="90238" x="4137025" y="4959350"/>
          <p14:tracePt t="90247" x="4105275" y="4976813"/>
          <p14:tracePt t="90254" x="4081463" y="4984750"/>
          <p14:tracePt t="90263" x="4057650" y="5000625"/>
          <p14:tracePt t="90270" x="4010025" y="5016500"/>
          <p14:tracePt t="90279" x="3986213" y="5024438"/>
          <p14:tracePt t="90288" x="3946525" y="5040313"/>
          <p14:tracePt t="90295" x="3922713" y="5056188"/>
          <p14:tracePt t="90303" x="3906838" y="5056188"/>
          <p14:tracePt t="90319" x="3906838" y="5064125"/>
          <p14:tracePt t="90336" x="3906838" y="5056188"/>
          <p14:tracePt t="90343" x="3914775" y="5032375"/>
          <p14:tracePt t="90350" x="3930650" y="5008563"/>
          <p14:tracePt t="90359" x="3946525" y="4967288"/>
          <p14:tracePt t="90367" x="3962400" y="4911725"/>
          <p14:tracePt t="90375" x="3978275" y="4887913"/>
          <p14:tracePt t="90383" x="3978275" y="4824413"/>
          <p14:tracePt t="90390" x="3986213" y="4816475"/>
          <p14:tracePt t="90623" x="3994150" y="4840288"/>
          <p14:tracePt t="90631" x="3994150" y="4887913"/>
          <p14:tracePt t="90639" x="3978275" y="4935538"/>
          <p14:tracePt t="90647" x="3962400" y="4967288"/>
          <p14:tracePt t="90654" x="3946525" y="4984750"/>
          <p14:tracePt t="90663" x="3906838" y="5000625"/>
          <p14:tracePt t="90670" x="3867150" y="5008563"/>
          <p14:tracePt t="90679" x="3810000" y="5016500"/>
          <p14:tracePt t="90687" x="3746500" y="5040313"/>
          <p14:tracePt t="90695" x="3675063" y="5056188"/>
          <p14:tracePt t="90703" x="3603625" y="5080000"/>
          <p14:tracePt t="90711" x="3532188" y="5103813"/>
          <p14:tracePt t="90718" x="3467100" y="5135563"/>
          <p14:tracePt t="90726" x="3387725" y="5159375"/>
          <p14:tracePt t="90735" x="3332163" y="5191125"/>
          <p14:tracePt t="90743" x="3276600" y="5207000"/>
          <p14:tracePt t="90751" x="3236913" y="5222875"/>
          <p14:tracePt t="90758" x="3189288" y="5238750"/>
          <p14:tracePt t="90767" x="3165475" y="5246688"/>
          <p14:tracePt t="90774" x="3141663" y="5262563"/>
          <p14:tracePt t="90783" x="3109913" y="5270500"/>
          <p14:tracePt t="90790" x="3092450" y="5270500"/>
          <p14:tracePt t="90798" x="3076575" y="5278438"/>
          <p14:tracePt t="90807" x="3068638" y="5286375"/>
          <p14:tracePt t="90815" x="3052763" y="5286375"/>
          <p14:tracePt t="90823" x="3036888" y="5294313"/>
          <p14:tracePt t="90830" x="3028950" y="5302250"/>
          <p14:tracePt t="90838" x="3013075" y="5302250"/>
          <p14:tracePt t="90847" x="2989263" y="5310188"/>
          <p14:tracePt t="90855" x="2965450" y="5319713"/>
          <p14:tracePt t="90863" x="2949575" y="5327650"/>
          <p14:tracePt t="90871" x="2917825" y="5335588"/>
          <p14:tracePt t="90878" x="2894013" y="5351463"/>
          <p14:tracePt t="90887" x="2854325" y="5359400"/>
          <p14:tracePt t="90894" x="2822575" y="5367338"/>
          <p14:tracePt t="90902" x="2774950" y="5375275"/>
          <p14:tracePt t="90911" x="2741613" y="5391150"/>
          <p14:tracePt t="90918" x="2693988" y="5391150"/>
          <p14:tracePt t="90927" x="2646363" y="5407025"/>
          <p14:tracePt t="90934" x="2606675" y="5422900"/>
          <p14:tracePt t="90943" x="2559050" y="5422900"/>
          <p14:tracePt t="90950" x="2511425" y="5438775"/>
          <p14:tracePt t="90959" x="2471738" y="5438775"/>
          <p14:tracePt t="90966" x="2416175" y="5446713"/>
          <p14:tracePt t="90975" x="2374900" y="5446713"/>
          <p14:tracePt t="90982" x="2335213" y="5454650"/>
          <p14:tracePt t="90991" x="2295525" y="5454650"/>
          <p14:tracePt t="90998" x="2255838" y="5454650"/>
          <p14:tracePt t="91006" x="2208213" y="5454650"/>
          <p14:tracePt t="91015" x="2168525" y="5454650"/>
          <p14:tracePt t="91023" x="2120900" y="5454650"/>
          <p14:tracePt t="91031" x="2097088" y="5454650"/>
          <p14:tracePt t="91039" x="2065338" y="5454650"/>
          <p14:tracePt t="91047" x="2033588" y="5454650"/>
          <p14:tracePt t="91054" x="2000250" y="5454650"/>
          <p14:tracePt t="91062" x="1968500" y="5454650"/>
          <p14:tracePt t="91070" x="1944688" y="5454650"/>
          <p14:tracePt t="91079" x="1912938" y="5454650"/>
          <p14:tracePt t="91087" x="1889125" y="5454650"/>
          <p14:tracePt t="91095" x="1865313" y="5454650"/>
          <p14:tracePt t="91104" x="1849438" y="5454650"/>
          <p14:tracePt t="91110" x="1825625" y="5454650"/>
          <p14:tracePt t="91118" x="1809750" y="5446713"/>
          <p14:tracePt t="91127" x="1793875" y="5446713"/>
          <p14:tracePt t="91135" x="1785938" y="5446713"/>
          <p14:tracePt t="91143" x="1778000" y="5446713"/>
          <p14:tracePt t="91150" x="1754188" y="5438775"/>
          <p14:tracePt t="91159" x="1746250" y="5438775"/>
          <p14:tracePt t="91166" x="1738313" y="5430838"/>
          <p14:tracePt t="91175" x="1722438" y="5430838"/>
          <p14:tracePt t="91182" x="1714500" y="5430838"/>
          <p14:tracePt t="91191" x="1706563" y="5422900"/>
          <p14:tracePt t="91198" x="1690688" y="5422900"/>
          <p14:tracePt t="91207" x="1666875" y="5414963"/>
          <p14:tracePt t="91214" x="1651000" y="5414963"/>
          <p14:tracePt t="91222" x="1641475" y="5407025"/>
          <p14:tracePt t="91231" x="1625600" y="5399088"/>
          <p14:tracePt t="91238" x="1609725" y="5399088"/>
          <p14:tracePt t="91254" x="1593850" y="5399088"/>
          <p14:tracePt t="91270" x="1593850" y="5383213"/>
          <p14:tracePt t="91278" x="1585913" y="5383213"/>
          <p14:tracePt t="91295" x="1585913" y="5375275"/>
          <p14:tracePt t="91311" x="1577975" y="5367338"/>
          <p14:tracePt t="91335" x="1577975" y="5359400"/>
          <p14:tracePt t="91359" x="1577975" y="5351463"/>
          <p14:tracePt t="91375" x="1577975" y="5343525"/>
          <p14:tracePt t="91399" x="1577975" y="5335588"/>
          <p14:tracePt t="91439" x="1585913" y="5335588"/>
          <p14:tracePt t="91471" x="1593850" y="5335588"/>
          <p14:tracePt t="91479" x="1593850" y="5327650"/>
          <p14:tracePt t="91495" x="1601788" y="5327650"/>
          <p14:tracePt t="91511" x="1617663" y="5327650"/>
          <p14:tracePt t="91519" x="1617663" y="5319713"/>
          <p14:tracePt t="91527" x="1633538" y="5319713"/>
          <p14:tracePt t="91534" x="1641475" y="5319713"/>
          <p14:tracePt t="91543" x="1651000" y="5319713"/>
          <p14:tracePt t="91551" x="1658938" y="5302250"/>
          <p14:tracePt t="91558" x="1674813" y="5302250"/>
          <p14:tracePt t="91567" x="1690688" y="5294313"/>
          <p14:tracePt t="91575" x="1698625" y="5294313"/>
          <p14:tracePt t="91583" x="1714500" y="5294313"/>
          <p14:tracePt t="91591" x="1730375" y="5294313"/>
          <p14:tracePt t="91599" x="1746250" y="5286375"/>
          <p14:tracePt t="91607" x="1762125" y="5286375"/>
          <p14:tracePt t="91615" x="1770063" y="5286375"/>
          <p14:tracePt t="91622" x="1785938" y="5286375"/>
          <p14:tracePt t="91631" x="1801813" y="5278438"/>
          <p14:tracePt t="91638" x="1809750" y="5278438"/>
          <p14:tracePt t="91646" x="1825625" y="5278438"/>
          <p14:tracePt t="91654" x="1841500" y="5278438"/>
          <p14:tracePt t="91662" x="1857375" y="5278438"/>
          <p14:tracePt t="91670" x="1873250" y="5278438"/>
          <p14:tracePt t="91678" x="1889125" y="5270500"/>
          <p14:tracePt t="91687" x="1905000" y="5270500"/>
          <p14:tracePt t="91694" x="1920875" y="5270500"/>
          <p14:tracePt t="91703" x="1944688" y="5270500"/>
          <p14:tracePt t="91711" x="1976438" y="5270500"/>
          <p14:tracePt t="91719" x="2008188" y="5270500"/>
          <p14:tracePt t="91726" x="2033588" y="5270500"/>
          <p14:tracePt t="91734" x="2073275" y="5270500"/>
          <p14:tracePt t="91742" x="2112963" y="5270500"/>
          <p14:tracePt t="91751" x="2152650" y="5270500"/>
          <p14:tracePt t="91759" x="2200275" y="5270500"/>
          <p14:tracePt t="91767" x="2239963" y="5278438"/>
          <p14:tracePt t="91774" x="2271713" y="5278438"/>
          <p14:tracePt t="91783" x="2319338" y="5278438"/>
          <p14:tracePt t="91791" x="2359025" y="5278438"/>
          <p14:tracePt t="91798" x="2400300" y="5286375"/>
          <p14:tracePt t="91807" x="2432050" y="5286375"/>
          <p14:tracePt t="91815" x="2471738" y="5286375"/>
          <p14:tracePt t="91822" x="2495550" y="5286375"/>
          <p14:tracePt t="91830" x="2535238" y="5286375"/>
          <p14:tracePt t="91838" x="2559050" y="5294313"/>
          <p14:tracePt t="91847" x="2590800" y="5294313"/>
          <p14:tracePt t="91854" x="2614613" y="5294313"/>
          <p14:tracePt t="91862" x="2646363" y="5294313"/>
          <p14:tracePt t="91870" x="2670175" y="5302250"/>
          <p14:tracePt t="91879" x="2693988" y="5302250"/>
          <p14:tracePt t="91887" x="2717800" y="5302250"/>
          <p14:tracePt t="91895" x="2733675" y="5302250"/>
          <p14:tracePt t="91902" x="2751138" y="5302250"/>
          <p14:tracePt t="91911" x="2759075" y="5302250"/>
          <p14:tracePt t="91918" x="2767013" y="5302250"/>
          <p14:tracePt t="91926" x="2782888" y="5302250"/>
          <p14:tracePt t="91951" x="2790825" y="5302250"/>
          <p14:tracePt t="92231" x="2790825" y="5310188"/>
          <p14:tracePt t="92575" x="2790825" y="5327650"/>
          <p14:tracePt t="92590" x="2790825" y="5343525"/>
          <p14:tracePt t="92599" x="2790825" y="5351463"/>
          <p14:tracePt t="92615" x="2790825" y="5367338"/>
          <p14:tracePt t="92623" x="2782888" y="5375275"/>
          <p14:tracePt t="92631" x="2782888" y="5383213"/>
          <p14:tracePt t="92639" x="2774950" y="5399088"/>
          <p14:tracePt t="92646" x="2767013" y="5407025"/>
          <p14:tracePt t="92654" x="2767013" y="5414963"/>
          <p14:tracePt t="92662" x="2767013" y="5430838"/>
          <p14:tracePt t="92679" x="2759075" y="5446713"/>
          <p14:tracePt t="92695" x="2751138" y="5454650"/>
          <p14:tracePt t="92703" x="2741613" y="5470525"/>
          <p14:tracePt t="92719" x="2733675" y="5486400"/>
          <p14:tracePt t="92735" x="2733675" y="5494338"/>
          <p14:tracePt t="92742" x="2725738" y="5494338"/>
          <p14:tracePt t="92750" x="2717800" y="5502275"/>
          <p14:tracePt t="92767" x="2709863" y="5510213"/>
          <p14:tracePt t="92774" x="2709863" y="5518150"/>
          <p14:tracePt t="92791" x="2693988" y="5526088"/>
          <p14:tracePt t="92806" x="2686050" y="5534025"/>
          <p14:tracePt t="92815" x="2678113" y="5541963"/>
          <p14:tracePt t="92823" x="2670175" y="5549900"/>
          <p14:tracePt t="92831" x="2646363" y="5557838"/>
          <p14:tracePt t="92838" x="2638425" y="5565775"/>
          <p14:tracePt t="92847" x="2630488" y="5573713"/>
          <p14:tracePt t="92854" x="2606675" y="5581650"/>
          <p14:tracePt t="92863" x="2598738" y="5589588"/>
          <p14:tracePt t="92870" x="2582863" y="5605463"/>
          <p14:tracePt t="92888" x="2551113" y="5621338"/>
          <p14:tracePt t="92894" x="2543175" y="5629275"/>
          <p14:tracePt t="92903" x="2535238" y="5629275"/>
          <p14:tracePt t="93063" x="2535238" y="5637213"/>
          <p14:tracePt t="93127" x="2543175" y="5637213"/>
          <p14:tracePt t="93135" x="2551113" y="5637213"/>
          <p14:tracePt t="93143" x="2559050" y="5637213"/>
          <p14:tracePt t="93150" x="2566988" y="5645150"/>
          <p14:tracePt t="93159" x="2574925" y="5645150"/>
          <p14:tracePt t="93166" x="2590800" y="5645150"/>
          <p14:tracePt t="93175" x="2606675" y="5645150"/>
          <p14:tracePt t="93183" x="2630488" y="5645150"/>
          <p14:tracePt t="93191" x="2638425" y="5645150"/>
          <p14:tracePt t="93198" x="2662238" y="5645150"/>
          <p14:tracePt t="93207" x="2678113" y="5645150"/>
          <p14:tracePt t="93215" x="2693988" y="5645150"/>
          <p14:tracePt t="93223" x="2717800" y="5645150"/>
          <p14:tracePt t="93230" x="2733675" y="5645150"/>
          <p14:tracePt t="93238" x="2751138" y="5645150"/>
          <p14:tracePt t="93246" x="2767013" y="5645150"/>
          <p14:tracePt t="93254" x="2790825" y="5645150"/>
          <p14:tracePt t="93262" x="2798763" y="5645150"/>
          <p14:tracePt t="93279" x="2814638" y="5645150"/>
          <p14:tracePt t="93783" x="2806700" y="5645150"/>
          <p14:tracePt t="93807" x="2798763" y="5645150"/>
          <p14:tracePt t="93831" x="2782888" y="5653088"/>
          <p14:tracePt t="93847" x="2774950" y="5662613"/>
          <p14:tracePt t="93863" x="2767013" y="5670550"/>
          <p14:tracePt t="93870" x="2759075" y="5670550"/>
          <p14:tracePt t="93879" x="2751138" y="5686425"/>
          <p14:tracePt t="93887" x="2741613" y="5694363"/>
          <p14:tracePt t="93895" x="2725738" y="5702300"/>
          <p14:tracePt t="93903" x="2709863" y="5718175"/>
          <p14:tracePt t="93910" x="2701925" y="5734050"/>
          <p14:tracePt t="93919" x="2678113" y="5741988"/>
          <p14:tracePt t="93927" x="2662238" y="5757863"/>
          <p14:tracePt t="93934" x="2646363" y="5773738"/>
          <p14:tracePt t="93943" x="2622550" y="5789613"/>
          <p14:tracePt t="93951" x="2598738" y="5813425"/>
          <p14:tracePt t="93959" x="2582863" y="5829300"/>
          <p14:tracePt t="93967" x="2566988" y="5845175"/>
          <p14:tracePt t="93975" x="2543175" y="5868988"/>
          <p14:tracePt t="93983" x="2519363" y="5884863"/>
          <p14:tracePt t="93990" x="2503488" y="5900738"/>
          <p14:tracePt t="93998" x="2487613" y="5916613"/>
          <p14:tracePt t="94006" x="2471738" y="5932488"/>
          <p14:tracePt t="94014" x="2455863" y="5948363"/>
          <p14:tracePt t="94022" x="2447925" y="5956300"/>
          <p14:tracePt t="94031" x="2432050" y="5972175"/>
          <p14:tracePt t="94038" x="2432050" y="5980113"/>
          <p14:tracePt t="94046" x="2424113" y="5988050"/>
          <p14:tracePt t="94055" x="2416175" y="5995988"/>
          <p14:tracePt t="94063" x="2416175" y="6005513"/>
          <p14:tracePt t="94071" x="2416175" y="6013450"/>
          <p14:tracePt t="94078" x="2408238" y="6013450"/>
          <p14:tracePt t="94087" x="2408238" y="6021388"/>
          <p14:tracePt t="94094" x="2408238" y="6029325"/>
          <p14:tracePt t="94111" x="2400300" y="6037263"/>
          <p14:tracePt t="94135" x="2400300" y="6045200"/>
          <p14:tracePt t="94143" x="2392363" y="6045200"/>
          <p14:tracePt t="94150" x="2392363" y="6053138"/>
          <p14:tracePt t="94271" x="2400300" y="6053138"/>
          <p14:tracePt t="94287" x="2408238" y="6053138"/>
          <p14:tracePt t="94303" x="2416175" y="6053138"/>
          <p14:tracePt t="94319" x="2424113" y="6053138"/>
          <p14:tracePt t="94327" x="2432050" y="6053138"/>
          <p14:tracePt t="94343" x="2439988" y="6053138"/>
          <p14:tracePt t="94359" x="2447925" y="6053138"/>
          <p14:tracePt t="94375" x="2455863" y="6053138"/>
          <p14:tracePt t="94383" x="2463800" y="6053138"/>
          <p14:tracePt t="94391" x="2471738" y="6045200"/>
          <p14:tracePt t="94398" x="2479675" y="6045200"/>
          <p14:tracePt t="94407" x="2487613" y="6045200"/>
          <p14:tracePt t="94414" x="2495550" y="6045200"/>
          <p14:tracePt t="94431" x="2503488" y="6045200"/>
          <p14:tracePt t="94463" x="2511425" y="6045200"/>
          <p14:tracePt t="94575" x="2519363" y="6045200"/>
          <p14:tracePt t="94647" x="2519363" y="6053138"/>
          <p14:tracePt t="94655" x="2527300" y="6053138"/>
          <p14:tracePt t="94687" x="2527300" y="6061075"/>
          <p14:tracePt t="94759" x="2535238" y="6069013"/>
          <p14:tracePt t="94775" x="2543175" y="6069013"/>
          <p14:tracePt t="94791" x="2551113" y="6069013"/>
          <p14:tracePt t="94798" x="2559050" y="6069013"/>
          <p14:tracePt t="94815" x="2559050" y="6076950"/>
          <p14:tracePt t="94822" x="2566988" y="6076950"/>
          <p14:tracePt t="94830" x="2574925" y="6076950"/>
          <p14:tracePt t="94847" x="2582863" y="6076950"/>
          <p14:tracePt t="94855" x="2598738" y="6076950"/>
          <p14:tracePt t="94863" x="2614613" y="6069013"/>
          <p14:tracePt t="94870" x="2638425" y="6061075"/>
          <p14:tracePt t="94888" x="2741613" y="6037263"/>
          <p14:tracePt t="94895" x="2798763" y="6021388"/>
          <p14:tracePt t="94904" x="2870200" y="6005513"/>
          <p14:tracePt t="94910" x="2957513" y="5988050"/>
          <p14:tracePt t="94919" x="3044825" y="5956300"/>
          <p14:tracePt t="94927" x="3133725" y="5940425"/>
          <p14:tracePt t="94934" x="3228975" y="5916613"/>
          <p14:tracePt t="94943" x="3324225" y="5900738"/>
          <p14:tracePt t="94950" x="3419475" y="5876925"/>
          <p14:tracePt t="94958" x="3516313" y="5861050"/>
          <p14:tracePt t="94966" x="3603625" y="5845175"/>
          <p14:tracePt t="94975" x="3690938" y="5829300"/>
          <p14:tracePt t="94983" x="3762375" y="5821363"/>
          <p14:tracePt t="94990" x="3833813" y="5813425"/>
          <p14:tracePt t="94999" x="3875088" y="5805488"/>
          <p14:tracePt t="95006" x="3922713" y="5805488"/>
          <p14:tracePt t="95014" x="3962400" y="5797550"/>
          <p14:tracePt t="95022" x="3986213" y="5797550"/>
          <p14:tracePt t="95030" x="4010025" y="5797550"/>
          <p14:tracePt t="95039" x="4025900" y="5797550"/>
          <p14:tracePt t="95046" x="4033838" y="5797550"/>
          <p14:tracePt t="95111" x="4033838" y="5805488"/>
          <p14:tracePt t="95126" x="4033838" y="5813425"/>
          <p14:tracePt t="95134" x="4025900" y="5829300"/>
          <p14:tracePt t="95143" x="4017963" y="5837238"/>
          <p14:tracePt t="95151" x="4010025" y="5861050"/>
          <p14:tracePt t="95158" x="3994150" y="5884863"/>
          <p14:tracePt t="95166" x="3978275" y="5900738"/>
          <p14:tracePt t="95175" x="3954463" y="5924550"/>
          <p14:tracePt t="95182" x="3930650" y="5948363"/>
          <p14:tracePt t="95190" x="3906838" y="5980113"/>
          <p14:tracePt t="95198" x="3883025" y="5995988"/>
          <p14:tracePt t="95206" x="3851275" y="6021388"/>
          <p14:tracePt t="95215" x="3825875" y="6045200"/>
          <p14:tracePt t="95222" x="3794125" y="6069013"/>
          <p14:tracePt t="95230" x="3770313" y="6092825"/>
          <p14:tracePt t="95238" x="3730625" y="6100763"/>
          <p14:tracePt t="95246" x="3706813" y="6124575"/>
          <p14:tracePt t="95254" x="3667125" y="6132513"/>
          <p14:tracePt t="95262" x="3643313" y="6140450"/>
          <p14:tracePt t="95271" x="3611563" y="6148388"/>
          <p14:tracePt t="95278" x="3556000" y="6156325"/>
          <p14:tracePt t="95287" x="3508375" y="6164263"/>
          <p14:tracePt t="95295" x="3451225" y="6164263"/>
          <p14:tracePt t="95303" x="3387725" y="6164263"/>
          <p14:tracePt t="95311" x="3316288" y="6164263"/>
          <p14:tracePt t="95319" x="3252788" y="6164263"/>
          <p14:tracePt t="95327" x="3181350" y="6164263"/>
          <p14:tracePt t="95335" x="3100388" y="6164263"/>
          <p14:tracePt t="95343" x="3028950" y="6164263"/>
          <p14:tracePt t="95350" x="2941638" y="6164263"/>
          <p14:tracePt t="95359" x="2862263" y="6164263"/>
          <p14:tracePt t="95366" x="2782888" y="6164263"/>
          <p14:tracePt t="95375" x="2709863" y="6164263"/>
          <p14:tracePt t="95383" x="2622550" y="6164263"/>
          <p14:tracePt t="95391" x="2527300" y="6164263"/>
          <p14:tracePt t="95398" x="2447925" y="6156325"/>
          <p14:tracePt t="95407" x="2351088" y="6148388"/>
          <p14:tracePt t="95415" x="2255838" y="6132513"/>
          <p14:tracePt t="95422" x="2160588" y="6124575"/>
          <p14:tracePt t="95430" x="2081213" y="6108700"/>
          <p14:tracePt t="95438" x="1992313" y="6084888"/>
          <p14:tracePt t="95447" x="1905000" y="6069013"/>
          <p14:tracePt t="95454" x="1833563" y="6045200"/>
          <p14:tracePt t="95462" x="1754188" y="6029325"/>
          <p14:tracePt t="95470" x="1690688" y="6013450"/>
          <p14:tracePt t="95478" x="1617663" y="5988050"/>
          <p14:tracePt t="95487" x="1546225" y="5956300"/>
          <p14:tracePt t="95495" x="1490663" y="5932488"/>
          <p14:tracePt t="95504" x="1427163" y="5908675"/>
          <p14:tracePt t="95510" x="1371600" y="5884863"/>
          <p14:tracePt t="95519" x="1316038" y="5853113"/>
          <p14:tracePt t="95526" x="1274763" y="5821363"/>
          <p14:tracePt t="95535" x="1227138" y="5797550"/>
          <p14:tracePt t="95542" x="1195388" y="5781675"/>
          <p14:tracePt t="95550" x="1163638" y="5749925"/>
          <p14:tracePt t="95559" x="1147763" y="5734050"/>
          <p14:tracePt t="95566" x="1116013" y="5702300"/>
          <p14:tracePt t="95574" x="1100138" y="5678488"/>
          <p14:tracePt t="95582" x="1076325" y="5637213"/>
          <p14:tracePt t="95590" x="1068388" y="5605463"/>
          <p14:tracePt t="95598" x="1044575" y="5565775"/>
          <p14:tracePt t="95606" x="1020763" y="5518150"/>
          <p14:tracePt t="95615" x="1004888" y="5470525"/>
          <p14:tracePt t="95622" x="981075" y="5422900"/>
          <p14:tracePt t="95630" x="965200" y="5367338"/>
          <p14:tracePt t="95638" x="941388" y="5319713"/>
          <p14:tracePt t="95647" x="917575" y="5270500"/>
          <p14:tracePt t="95654" x="900113" y="5214938"/>
          <p14:tracePt t="95663" x="884238" y="5175250"/>
          <p14:tracePt t="95670" x="868363" y="5119688"/>
          <p14:tracePt t="95678" x="868363" y="5064125"/>
          <p14:tracePt t="95687" x="860425" y="5008563"/>
          <p14:tracePt t="95694" x="852488" y="4943475"/>
          <p14:tracePt t="95704" x="852488" y="4879975"/>
          <p14:tracePt t="95710" x="852488" y="4816475"/>
          <p14:tracePt t="95719" x="852488" y="4760913"/>
          <p14:tracePt t="95727" x="852488" y="4705350"/>
          <p14:tracePt t="95735" x="852488" y="4657725"/>
          <p14:tracePt t="95742" x="852488" y="4600575"/>
          <p14:tracePt t="95750" x="852488" y="4552950"/>
          <p14:tracePt t="95759" x="852488" y="4505325"/>
          <p14:tracePt t="95766" x="852488" y="4473575"/>
          <p14:tracePt t="95775" x="852488" y="4425950"/>
          <p14:tracePt t="95783" x="860425" y="4378325"/>
          <p14:tracePt t="95790" x="868363" y="4354513"/>
          <p14:tracePt t="95799" x="876300" y="4322763"/>
          <p14:tracePt t="95806" x="892175" y="4281488"/>
          <p14:tracePt t="95814" x="908050" y="4249738"/>
          <p14:tracePt t="95822" x="917575" y="4233863"/>
          <p14:tracePt t="95830" x="933450" y="4210050"/>
          <p14:tracePt t="95839" x="949325" y="4186238"/>
          <p14:tracePt t="95846" x="957263" y="4178300"/>
          <p14:tracePt t="95855" x="965200" y="4162425"/>
          <p14:tracePt t="95862" x="973138" y="4146550"/>
          <p14:tracePt t="95870" x="989013" y="4138613"/>
          <p14:tracePt t="95879" x="996950" y="4130675"/>
          <p14:tracePt t="95886" x="1012825" y="4122738"/>
          <p14:tracePt t="95895" x="1028700" y="4114800"/>
          <p14:tracePt t="95904" x="1036638" y="4106863"/>
          <p14:tracePt t="95911" x="1052513" y="4098925"/>
          <p14:tracePt t="95919" x="1068388" y="4083050"/>
          <p14:tracePt t="95927" x="1076325" y="4075113"/>
          <p14:tracePt t="95935" x="1108075" y="4067175"/>
          <p14:tracePt t="95942" x="1131888" y="4051300"/>
          <p14:tracePt t="95951" x="1147763" y="4043363"/>
          <p14:tracePt t="95960" x="1179513" y="4027488"/>
          <p14:tracePt t="95967" x="1211263" y="4019550"/>
          <p14:tracePt t="95975" x="1243013" y="4003675"/>
          <p14:tracePt t="95982" x="1284288" y="3979863"/>
          <p14:tracePt t="95991" x="1316038" y="3963988"/>
          <p14:tracePt t="95999" x="1371600" y="3956050"/>
          <p14:tracePt t="96007" x="1419225" y="3938588"/>
          <p14:tracePt t="96015" x="1466850" y="3922713"/>
          <p14:tracePt t="96036" x="1554163" y="3906838"/>
          <p14:tracePt t="96038" x="1609725" y="3898900"/>
          <p14:tracePt t="96046" x="1658938" y="3883025"/>
          <p14:tracePt t="96054" x="1706563" y="3883025"/>
          <p14:tracePt t="96062" x="1762125" y="3867150"/>
          <p14:tracePt t="96070" x="1817688" y="3867150"/>
          <p14:tracePt t="96078" x="1881188" y="3859213"/>
          <p14:tracePt t="96087" x="1960563" y="3851275"/>
          <p14:tracePt t="96094" x="2017713" y="3843338"/>
          <p14:tracePt t="96104" x="2097088" y="3843338"/>
          <p14:tracePt t="96110" x="2176463" y="3843338"/>
          <p14:tracePt t="96119" x="2255838" y="3843338"/>
          <p14:tracePt t="96127" x="2343150" y="3843338"/>
          <p14:tracePt t="96135" x="2416175" y="3843338"/>
          <p14:tracePt t="96142" x="2503488" y="3843338"/>
          <p14:tracePt t="96150" x="2566988" y="3843338"/>
          <p14:tracePt t="96158" x="2630488" y="3843338"/>
          <p14:tracePt t="96166" x="2693988" y="3843338"/>
          <p14:tracePt t="96175" x="2751138" y="3843338"/>
          <p14:tracePt t="96183" x="2806700" y="3843338"/>
          <p14:tracePt t="96190" x="2854325" y="3843338"/>
          <p14:tracePt t="96198" x="2901950" y="3843338"/>
          <p14:tracePt t="96206" x="2941638" y="3843338"/>
          <p14:tracePt t="96215" x="2989263" y="3859213"/>
          <p14:tracePt t="96222" x="3021013" y="3867150"/>
          <p14:tracePt t="96231" x="3060700" y="3883025"/>
          <p14:tracePt t="96239" x="3100388" y="3906838"/>
          <p14:tracePt t="96247" x="3133725" y="3930650"/>
          <p14:tracePt t="96254" x="3165475" y="3938588"/>
          <p14:tracePt t="96263" x="3197225" y="3963988"/>
          <p14:tracePt t="96271" x="3213100" y="3979863"/>
          <p14:tracePt t="96278" x="3244850" y="3987800"/>
          <p14:tracePt t="96287" x="3260725" y="4011613"/>
          <p14:tracePt t="96294" x="3284538" y="4019550"/>
          <p14:tracePt t="96303" x="3300413" y="4035425"/>
          <p14:tracePt t="96310" x="3316288" y="4059238"/>
          <p14:tracePt t="96318" x="3340100" y="4083050"/>
          <p14:tracePt t="96326" x="3363913" y="4106863"/>
          <p14:tracePt t="96334" x="3387725" y="4130675"/>
          <p14:tracePt t="96343" x="3403600" y="4162425"/>
          <p14:tracePt t="96350" x="3427413" y="4194175"/>
          <p14:tracePt t="96358" x="3459163" y="4225925"/>
          <p14:tracePt t="96366" x="3476625" y="4257675"/>
          <p14:tracePt t="96375" x="3500438" y="4281488"/>
          <p14:tracePt t="96382" x="3524250" y="4322763"/>
          <p14:tracePt t="96390" x="3548063" y="4346575"/>
          <p14:tracePt t="96398" x="3571875" y="4386263"/>
          <p14:tracePt t="96407" x="3587750" y="4418013"/>
          <p14:tracePt t="96415" x="3611563" y="4449763"/>
          <p14:tracePt t="96422" x="3619500" y="4473575"/>
          <p14:tracePt t="96431" x="3635375" y="4505325"/>
          <p14:tracePt t="96438" x="3651250" y="4529138"/>
          <p14:tracePt t="96446" x="3659188" y="4552950"/>
          <p14:tracePt t="96454" x="3667125" y="4576763"/>
          <p14:tracePt t="96463" x="3675063" y="4592638"/>
          <p14:tracePt t="96471" x="3683000" y="4624388"/>
          <p14:tracePt t="96478" x="3690938" y="4641850"/>
          <p14:tracePt t="96487" x="3698875" y="4657725"/>
          <p14:tracePt t="96495" x="3706813" y="4673600"/>
          <p14:tracePt t="96503" x="3706813" y="4689475"/>
          <p14:tracePt t="96510" x="3714750" y="4713288"/>
          <p14:tracePt t="96519" x="3714750" y="4729163"/>
          <p14:tracePt t="96526" x="3722688" y="4752975"/>
          <p14:tracePt t="96534" x="3730625" y="4776788"/>
          <p14:tracePt t="96543" x="3730625" y="4792663"/>
          <p14:tracePt t="96551" x="3730625" y="4816475"/>
          <p14:tracePt t="96558" x="3730625" y="4840288"/>
          <p14:tracePt t="96567" x="3730625" y="4864100"/>
          <p14:tracePt t="96575" x="3730625" y="4895850"/>
          <p14:tracePt t="96582" x="3730625" y="4927600"/>
          <p14:tracePt t="96590" x="3730625" y="4951413"/>
          <p14:tracePt t="96598" x="3722688" y="4984750"/>
          <p14:tracePt t="96607" x="3714750" y="5008563"/>
          <p14:tracePt t="96614" x="3698875" y="5048250"/>
          <p14:tracePt t="96622" x="3683000" y="5080000"/>
          <p14:tracePt t="96630" x="3683000" y="5119688"/>
          <p14:tracePt t="96638" x="3667125" y="5151438"/>
          <p14:tracePt t="96646" x="3659188" y="5191125"/>
          <p14:tracePt t="96655" x="3651250" y="5214938"/>
          <p14:tracePt t="96662" x="3635375" y="5238750"/>
          <p14:tracePt t="96670" x="3627438" y="5262563"/>
          <p14:tracePt t="96678" x="3627438" y="5294313"/>
          <p14:tracePt t="96687" x="3611563" y="5319713"/>
          <p14:tracePt t="96695" x="3603625" y="5343525"/>
          <p14:tracePt t="96703" x="3595688" y="5359400"/>
          <p14:tracePt t="96710" x="3587750" y="5375275"/>
          <p14:tracePt t="96718" x="3587750" y="5399088"/>
          <p14:tracePt t="96726" x="3579813" y="5414963"/>
          <p14:tracePt t="96734" x="3579813" y="5430838"/>
          <p14:tracePt t="96743" x="3571875" y="5438775"/>
          <p14:tracePt t="96750" x="3563938" y="5454650"/>
          <p14:tracePt t="96759" x="3563938" y="5478463"/>
          <p14:tracePt t="96767" x="3556000" y="5486400"/>
          <p14:tracePt t="96775" x="3548063" y="5502275"/>
          <p14:tracePt t="96782" x="3548063" y="5518150"/>
          <p14:tracePt t="96790" x="3532188" y="5541963"/>
          <p14:tracePt t="96799" x="3524250" y="5549900"/>
          <p14:tracePt t="96806" x="3524250" y="5557838"/>
          <p14:tracePt t="96815" x="3508375" y="5589588"/>
          <p14:tracePt t="96822" x="3500438" y="5605463"/>
          <p14:tracePt t="96831" x="3484563" y="5621338"/>
          <p14:tracePt t="96839" x="3476625" y="5637213"/>
          <p14:tracePt t="96846" x="3467100" y="5662613"/>
          <p14:tracePt t="96854" x="3451225" y="5686425"/>
          <p14:tracePt t="96862" x="3443288" y="5702300"/>
          <p14:tracePt t="96871" x="3427413" y="5726113"/>
          <p14:tracePt t="96879" x="3419475" y="5741988"/>
          <p14:tracePt t="96887" x="3395663" y="5773738"/>
          <p14:tracePt t="96895" x="3387725" y="5781675"/>
          <p14:tracePt t="96903" x="3379788" y="5805488"/>
          <p14:tracePt t="96911" x="3363913" y="5821363"/>
          <p14:tracePt t="96919" x="3363913" y="5829300"/>
          <p14:tracePt t="96937" x="3348038" y="5853113"/>
          <p14:tracePt t="96943" x="3340100" y="5853113"/>
          <p14:tracePt t="96951" x="3332163" y="5868988"/>
          <p14:tracePt t="96967" x="3324225" y="5876925"/>
          <p14:tracePt t="96982" x="3316288" y="5884863"/>
          <p14:tracePt t="96991" x="3316288" y="5892800"/>
          <p14:tracePt t="97007" x="3308350" y="5892800"/>
          <p14:tracePt t="97015" x="3300413" y="5900738"/>
          <p14:tracePt t="97031" x="3292475" y="5908675"/>
          <p14:tracePt t="97039" x="3284538" y="5908675"/>
          <p14:tracePt t="97046" x="3276600" y="5924550"/>
          <p14:tracePt t="97054" x="3268663" y="5924550"/>
          <p14:tracePt t="97062" x="3260725" y="5932488"/>
          <p14:tracePt t="97070" x="3244850" y="5940425"/>
          <p14:tracePt t="97078" x="3244850" y="5948363"/>
          <p14:tracePt t="97086" x="3228975" y="5964238"/>
          <p14:tracePt t="97094" x="3221038" y="5964238"/>
          <p14:tracePt t="97103" x="3213100" y="5972175"/>
          <p14:tracePt t="97110" x="3205163" y="5980113"/>
          <p14:tracePt t="97119" x="3197225" y="5988050"/>
          <p14:tracePt t="97135" x="3189288" y="5995988"/>
          <p14:tracePt t="97143" x="3189288" y="6005513"/>
          <p14:tracePt t="97150" x="3181350" y="6005513"/>
          <p14:tracePt t="97159" x="3181350" y="6013450"/>
          <p14:tracePt t="97166" x="3173413" y="6013450"/>
          <p14:tracePt t="97183" x="3165475" y="6021388"/>
          <p14:tracePt t="97855" x="3165475" y="6013450"/>
          <p14:tracePt t="97863" x="3165475" y="6005513"/>
          <p14:tracePt t="97870" x="3181350" y="5988050"/>
          <p14:tracePt t="97879" x="3213100" y="5972175"/>
          <p14:tracePt t="97888" x="3228975" y="5940425"/>
          <p14:tracePt t="97895" x="3268663" y="5908675"/>
          <p14:tracePt t="97904" x="3300413" y="5861050"/>
          <p14:tracePt t="97910" x="3340100" y="5797550"/>
          <p14:tracePt t="97918" x="3387725" y="5718175"/>
          <p14:tracePt t="97927" x="3435350" y="5621338"/>
          <p14:tracePt t="97934" x="3467100" y="5534025"/>
          <p14:tracePt t="97943" x="3484563" y="5446713"/>
          <p14:tracePt t="97950" x="3500438" y="5367338"/>
          <p14:tracePt t="97959" x="3500438" y="5310188"/>
          <p14:tracePt t="97966" x="3508375" y="5230813"/>
          <p14:tracePt t="97974" x="3508375" y="5199063"/>
          <p14:tracePt t="98295" x="3532188" y="5214938"/>
          <p14:tracePt t="98303" x="3556000" y="5222875"/>
          <p14:tracePt t="98310" x="3587750" y="5222875"/>
          <p14:tracePt t="98319" x="3659188" y="5238750"/>
          <p14:tracePt t="98326" x="3738563" y="5270500"/>
          <p14:tracePt t="98334" x="3817938" y="5302250"/>
          <p14:tracePt t="98342" x="3883025" y="5302250"/>
          <p14:tracePt t="98350" x="3938588" y="5294313"/>
          <p14:tracePt t="98358" x="3994150" y="5246688"/>
          <p14:tracePt t="98366" x="4041775" y="5207000"/>
          <p14:tracePt t="98374" x="4089400" y="5183188"/>
          <p14:tracePt t="98383" x="4129088" y="5151438"/>
          <p14:tracePt t="98390" x="4152900" y="5151438"/>
          <p14:tracePt t="98398" x="4184650" y="5151438"/>
          <p14:tracePt t="98406" x="4210050" y="5151438"/>
          <p14:tracePt t="98415" x="4233863" y="5151438"/>
          <p14:tracePt t="98422" x="4257675" y="5151438"/>
          <p14:tracePt t="98430" x="4281488" y="5151438"/>
          <p14:tracePt t="98438" x="4305300" y="5151438"/>
          <p14:tracePt t="98446" x="4321175" y="5159375"/>
          <p14:tracePt t="98454" x="4337050" y="5159375"/>
          <p14:tracePt t="98462" x="4352925" y="5159375"/>
          <p14:tracePt t="98470" x="4368800" y="5159375"/>
          <p14:tracePt t="98478" x="4392613" y="5159375"/>
          <p14:tracePt t="98486" x="4408488" y="5159375"/>
          <p14:tracePt t="98494" x="4432300" y="5151438"/>
          <p14:tracePt t="98503" x="4464050" y="5143500"/>
          <p14:tracePt t="98510" x="4487863" y="5135563"/>
          <p14:tracePt t="98519" x="4519613" y="5119688"/>
          <p14:tracePt t="98526" x="4543425" y="5111750"/>
          <p14:tracePt t="98534" x="4584700" y="5103813"/>
          <p14:tracePt t="98542" x="4616450" y="5087938"/>
          <p14:tracePt t="98550" x="4664075" y="5072063"/>
          <p14:tracePt t="98558" x="4703763" y="5056188"/>
          <p14:tracePt t="98566" x="4743450" y="5040313"/>
          <p14:tracePt t="98575" x="4775200" y="5032375"/>
          <p14:tracePt t="98583" x="4830763" y="5024438"/>
          <p14:tracePt t="98590" x="4886325" y="5008563"/>
          <p14:tracePt t="98598" x="4926013" y="4992688"/>
          <p14:tracePt t="98606" x="4983163" y="4984750"/>
          <p14:tracePt t="98615" x="5046663" y="4976813"/>
          <p14:tracePt t="98622" x="5094288" y="4967288"/>
          <p14:tracePt t="98630" x="5149850" y="4967288"/>
          <p14:tracePt t="98638" x="5197475" y="4951413"/>
          <p14:tracePt t="98646" x="5237163" y="4951413"/>
          <p14:tracePt t="98654" x="5292725" y="4935538"/>
          <p14:tracePt t="98662" x="5334000" y="4935538"/>
          <p14:tracePt t="98670" x="5389563" y="4927600"/>
          <p14:tracePt t="98678" x="5445125" y="4919663"/>
          <p14:tracePt t="98686" x="5492750" y="4919663"/>
          <p14:tracePt t="98695" x="5540375" y="4919663"/>
          <p14:tracePt t="98703" x="5595938" y="4911725"/>
          <p14:tracePt t="98711" x="5651500" y="4903788"/>
          <p14:tracePt t="98719" x="5716588" y="4903788"/>
          <p14:tracePt t="98727" x="5780088" y="4903788"/>
          <p14:tracePt t="98735" x="5859463" y="4895850"/>
          <p14:tracePt t="98743" x="5922963" y="4895850"/>
          <p14:tracePt t="98750" x="5994400" y="4895850"/>
          <p14:tracePt t="98759" x="6059488" y="4895850"/>
          <p14:tracePt t="98767" x="6130925" y="4895850"/>
          <p14:tracePt t="98775" x="6210300" y="4895850"/>
          <p14:tracePt t="98783" x="6305550" y="4887913"/>
          <p14:tracePt t="98790" x="6384925" y="4887913"/>
          <p14:tracePt t="98798" x="6473825" y="4879975"/>
          <p14:tracePt t="98806" x="6561138" y="4879975"/>
          <p14:tracePt t="98815" x="6656388" y="4864100"/>
          <p14:tracePt t="98822" x="6751638" y="4864100"/>
          <p14:tracePt t="98830" x="6832600" y="4848225"/>
          <p14:tracePt t="98838" x="6943725" y="4848225"/>
          <p14:tracePt t="98847" x="7023100" y="4832350"/>
          <p14:tracePt t="98854" x="7118350" y="4824413"/>
          <p14:tracePt t="98863" x="7231063" y="4816475"/>
          <p14:tracePt t="98870" x="7318375" y="4808538"/>
          <p14:tracePt t="98888" x="7493000" y="4792663"/>
          <p14:tracePt t="98894" x="7581900" y="4784725"/>
          <p14:tracePt t="98904" x="7661275" y="4768850"/>
          <p14:tracePt t="98910" x="7732713" y="4752975"/>
          <p14:tracePt t="98918" x="7804150" y="4721225"/>
          <p14:tracePt t="98927" x="7869238" y="4705350"/>
          <p14:tracePt t="98934" x="7932738" y="4681538"/>
          <p14:tracePt t="98942" x="8004175" y="4665663"/>
          <p14:tracePt t="98951" x="8067675" y="4633913"/>
          <p14:tracePt t="98959" x="8131175" y="4616450"/>
          <p14:tracePt t="98966" x="8202613" y="4576763"/>
          <p14:tracePt t="98975" x="8267700" y="4560888"/>
          <p14:tracePt t="98982" x="8323263" y="4537075"/>
          <p14:tracePt t="98991" x="8394700" y="4513263"/>
          <p14:tracePt t="98998" x="8458200" y="4497388"/>
          <p14:tracePt t="99006" x="8513763" y="4473575"/>
          <p14:tracePt t="99014" x="8585200" y="4441825"/>
          <p14:tracePt t="99022" x="8650288" y="4418013"/>
          <p14:tracePt t="99031" x="8729663" y="4386263"/>
          <p14:tracePt t="99038" x="8801100" y="4354513"/>
          <p14:tracePt t="99046" x="8872538" y="4322763"/>
          <p14:tracePt t="99054" x="8936038" y="4306888"/>
          <p14:tracePt t="99062" x="9009063" y="4281488"/>
          <p14:tracePt t="99070" x="9072563" y="4249738"/>
          <p14:tracePt t="99078" x="9136063" y="42179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20FF75-3605-4662-AE8C-94C226A00384}"/>
              </a:ext>
            </a:extLst>
          </p:cNvPr>
          <p:cNvSpPr/>
          <p:nvPr/>
        </p:nvSpPr>
        <p:spPr>
          <a:xfrm>
            <a:off x="468313" y="4078288"/>
            <a:ext cx="8207375" cy="1366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07A17-2055-4A88-AE89-85CB556EA2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981075"/>
            <a:ext cx="8642350" cy="532824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추출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엔티티로 추출될 수 있는 대상 데이터의 범위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정보전략계획의 산출물인 전사 데이터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정보수집 공정의 산출물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현행 사용 장표 및 각종 서식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현행 정보시스템의 데이터 구조 분석 결과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엔티티 추출 기준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현업에서 사용하는 명사형 어휘를 추출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조건의 충족 여부를 기준으로 판단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상상력으로 창조하지 말고 존재 여부를 눈으로 확인한 후 추출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65" name="슬라이드 번호 개체 틀 3">
            <a:extLst>
              <a:ext uri="{FF2B5EF4-FFF2-40B4-BE49-F238E27FC236}">
                <a16:creationId xmlns:a16="http://schemas.microsoft.com/office/drawing/2014/main" id="{BF36019D-E0E4-43CE-B021-8C1A2C27C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B12D6-9FEC-4CFB-B6E8-76A78B851B1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CF2F9F-19F3-428E-BA20-247468437B9F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922"/>
    </mc:Choice>
    <mc:Fallback xmlns="">
      <p:transition spd="slow" advTm="184922"/>
    </mc:Fallback>
  </mc:AlternateContent>
  <p:extLst>
    <p:ext uri="{3A86A75C-4F4B-4683-9AE1-C65F6400EC91}">
      <p14:laserTraceLst xmlns:p14="http://schemas.microsoft.com/office/powerpoint/2010/main">
        <p14:tracePtLst>
          <p14:tracePt t="603" x="8626475" y="3484563"/>
          <p14:tracePt t="611" x="8355013" y="3484563"/>
          <p14:tracePt t="619" x="8091488" y="3468688"/>
          <p14:tracePt t="627" x="7812088" y="3452813"/>
          <p14:tracePt t="635" x="7453313" y="3429000"/>
          <p14:tracePt t="643" x="7054850" y="3381375"/>
          <p14:tracePt t="651" x="6640513" y="3317875"/>
          <p14:tracePt t="659" x="6178550" y="3270250"/>
          <p14:tracePt t="667" x="5732463" y="3189288"/>
          <p14:tracePt t="675" x="5310188" y="3109913"/>
          <p14:tracePt t="683" x="4918075" y="3022600"/>
          <p14:tracePt t="691" x="4576763" y="2935288"/>
          <p14:tracePt t="699" x="4257675" y="2838450"/>
          <p14:tracePt t="707" x="3994150" y="2759075"/>
          <p14:tracePt t="715" x="3714750" y="2687638"/>
          <p14:tracePt t="723" x="3476625" y="2608263"/>
          <p14:tracePt t="732" x="3252788" y="2543175"/>
          <p14:tracePt t="739" x="3052763" y="2471738"/>
          <p14:tracePt t="748" x="2854325" y="2392363"/>
          <p14:tracePt t="755" x="2725738" y="2368550"/>
          <p14:tracePt t="764" x="2614613" y="2328863"/>
          <p14:tracePt t="771" x="2519363" y="2305050"/>
          <p14:tracePt t="780" x="2447925" y="2289175"/>
          <p14:tracePt t="787" x="2408238" y="2273300"/>
          <p14:tracePt t="795" x="2384425" y="2273300"/>
          <p14:tracePt t="804" x="2366963" y="2265363"/>
          <p14:tracePt t="948" x="2366963" y="2257425"/>
          <p14:tracePt t="955" x="2366963" y="2249488"/>
          <p14:tracePt t="971" x="2366963" y="2241550"/>
          <p14:tracePt t="979" x="2359025" y="2233613"/>
          <p14:tracePt t="987" x="2351088" y="2216150"/>
          <p14:tracePt t="995" x="2343150" y="2216150"/>
          <p14:tracePt t="1003" x="2335213" y="2200275"/>
          <p14:tracePt t="1011" x="2327275" y="2192338"/>
          <p14:tracePt t="1019" x="2311400" y="2176463"/>
          <p14:tracePt t="1027" x="2295525" y="2168525"/>
          <p14:tracePt t="1035" x="2279650" y="2152650"/>
          <p14:tracePt t="1043" x="2263775" y="2136775"/>
          <p14:tracePt t="1051" x="2232025" y="2128838"/>
          <p14:tracePt t="1059" x="2216150" y="2112963"/>
          <p14:tracePt t="1067" x="2192338" y="2097088"/>
          <p14:tracePt t="1075" x="2160588" y="2073275"/>
          <p14:tracePt t="1083" x="2144713" y="2057400"/>
          <p14:tracePt t="1091" x="2128838" y="2041525"/>
          <p14:tracePt t="1099" x="2097088" y="2025650"/>
          <p14:tracePt t="1107" x="2081213" y="2017713"/>
          <p14:tracePt t="1115" x="2065338" y="2009775"/>
          <p14:tracePt t="1123" x="2057400" y="1993900"/>
          <p14:tracePt t="1132" x="2033588" y="1985963"/>
          <p14:tracePt t="1139" x="2033588" y="1978025"/>
          <p14:tracePt t="1148" x="2017713" y="1970088"/>
          <p14:tracePt t="1155" x="2008188" y="1954213"/>
          <p14:tracePt t="1163" x="1992313" y="1946275"/>
          <p14:tracePt t="1171" x="1976438" y="1930400"/>
          <p14:tracePt t="1180" x="1968500" y="1922463"/>
          <p14:tracePt t="1187" x="1944688" y="1906588"/>
          <p14:tracePt t="1195" x="1928813" y="1906588"/>
          <p14:tracePt t="1203" x="1920875" y="1881188"/>
          <p14:tracePt t="1211" x="1905000" y="1881188"/>
          <p14:tracePt t="1219" x="1889125" y="1865313"/>
          <p14:tracePt t="1227" x="1865313" y="1857375"/>
          <p14:tracePt t="1236" x="1857375" y="1841500"/>
          <p14:tracePt t="1243" x="1833563" y="1833563"/>
          <p14:tracePt t="1251" x="1809750" y="1825625"/>
          <p14:tracePt t="1259" x="1793875" y="1809750"/>
          <p14:tracePt t="1268" x="1778000" y="1809750"/>
          <p14:tracePt t="1275" x="1762125" y="1793875"/>
          <p14:tracePt t="1283" x="1746250" y="1785938"/>
          <p14:tracePt t="1291" x="1730375" y="1778000"/>
          <p14:tracePt t="1299" x="1714500" y="1770063"/>
          <p14:tracePt t="1307" x="1698625" y="1762125"/>
          <p14:tracePt t="1315" x="1690688" y="1754188"/>
          <p14:tracePt t="1323" x="1682750" y="1746250"/>
          <p14:tracePt t="1331" x="1658938" y="1738313"/>
          <p14:tracePt t="1339" x="1633538" y="1730375"/>
          <p14:tracePt t="1348" x="1609725" y="1722438"/>
          <p14:tracePt t="1355" x="1585913" y="1722438"/>
          <p14:tracePt t="1363" x="1562100" y="1706563"/>
          <p14:tracePt t="1371" x="1546225" y="1698625"/>
          <p14:tracePt t="1379" x="1522413" y="1690688"/>
          <p14:tracePt t="1387" x="1498600" y="1674813"/>
          <p14:tracePt t="1396" x="1482725" y="1658938"/>
          <p14:tracePt t="1403" x="1474788" y="1651000"/>
          <p14:tracePt t="1412" x="1450975" y="1627188"/>
          <p14:tracePt t="1420" x="1435100" y="1611313"/>
          <p14:tracePt t="1427" x="1419225" y="1571625"/>
          <p14:tracePt t="1435" x="1403350" y="1547813"/>
          <p14:tracePt t="1443" x="1355725" y="1490663"/>
          <p14:tracePt t="1451" x="1323975" y="1450975"/>
          <p14:tracePt t="1460" x="1284288" y="1435100"/>
          <p14:tracePt t="1468" x="1266825" y="1411288"/>
          <p14:tracePt t="1476" x="1258888" y="1387475"/>
          <p14:tracePt t="1828" x="1258888" y="1411288"/>
          <p14:tracePt t="1835" x="1250950" y="1466850"/>
          <p14:tracePt t="1843" x="1243013" y="1514475"/>
          <p14:tracePt t="1851" x="1243013" y="1555750"/>
          <p14:tracePt t="1859" x="1243013" y="1579563"/>
          <p14:tracePt t="1867" x="1243013" y="1595438"/>
          <p14:tracePt t="1875" x="1243013" y="1603375"/>
          <p14:tracePt t="1932" x="1250950" y="1603375"/>
          <p14:tracePt t="1947" x="1250950" y="1611313"/>
          <p14:tracePt t="1963" x="1250950" y="1619250"/>
          <p14:tracePt t="1971" x="1250950" y="1643063"/>
          <p14:tracePt t="1987" x="1250950" y="1658938"/>
          <p14:tracePt t="1996" x="1250950" y="1666875"/>
          <p14:tracePt t="2004" x="1250950" y="1674813"/>
          <p14:tracePt t="2036" x="1250950" y="1682750"/>
          <p14:tracePt t="2115" x="1250950" y="1690688"/>
          <p14:tracePt t="2196" x="1258888" y="1690688"/>
          <p14:tracePt t="2204" x="1258888" y="1698625"/>
          <p14:tracePt t="2220" x="1266825" y="1698625"/>
          <p14:tracePt t="2244" x="1284288" y="1698625"/>
          <p14:tracePt t="2252" x="1284288" y="1706563"/>
          <p14:tracePt t="2260" x="1292225" y="1706563"/>
          <p14:tracePt t="2267" x="1300163" y="1706563"/>
          <p14:tracePt t="2275" x="1308100" y="1706563"/>
          <p14:tracePt t="2283" x="1316038" y="1714500"/>
          <p14:tracePt t="2292" x="1323975" y="1714500"/>
          <p14:tracePt t="2299" x="1331913" y="1722438"/>
          <p14:tracePt t="2307" x="1339850" y="1722438"/>
          <p14:tracePt t="2323" x="1347788" y="1722438"/>
          <p14:tracePt t="2340" x="1355725" y="1722438"/>
          <p14:tracePt t="2348" x="1355725" y="1730375"/>
          <p14:tracePt t="2355" x="1363663" y="1730375"/>
          <p14:tracePt t="2387" x="1371600" y="1730375"/>
          <p14:tracePt t="2395" x="1379538" y="1730375"/>
          <p14:tracePt t="2428" x="1387475" y="1730375"/>
          <p14:tracePt t="2483" x="1395413" y="1730375"/>
          <p14:tracePt t="2516" x="1403350" y="1730375"/>
          <p14:tracePt t="2523" x="1411288" y="1730375"/>
          <p14:tracePt t="2539" x="1419225" y="1730375"/>
          <p14:tracePt t="2548" x="1427163" y="1730375"/>
          <p14:tracePt t="2555" x="1443038" y="1730375"/>
          <p14:tracePt t="2563" x="1458913" y="1730375"/>
          <p14:tracePt t="2571" x="1474788" y="1730375"/>
          <p14:tracePt t="2580" x="1498600" y="1730375"/>
          <p14:tracePt t="2587" x="1530350" y="1730375"/>
          <p14:tracePt t="2595" x="1562100" y="1730375"/>
          <p14:tracePt t="2603" x="1609725" y="1730375"/>
          <p14:tracePt t="2612" x="1658938" y="1730375"/>
          <p14:tracePt t="2620" x="1730375" y="1730375"/>
          <p14:tracePt t="2627" x="1793875" y="1730375"/>
          <p14:tracePt t="2635" x="1857375" y="1730375"/>
          <p14:tracePt t="2644" x="1936750" y="1738313"/>
          <p14:tracePt t="2651" x="2025650" y="1738313"/>
          <p14:tracePt t="2659" x="2097088" y="1746250"/>
          <p14:tracePt t="2667" x="2176463" y="1746250"/>
          <p14:tracePt t="2675" x="2239963" y="1754188"/>
          <p14:tracePt t="2683" x="2303463" y="1754188"/>
          <p14:tracePt t="2691" x="2359025" y="1754188"/>
          <p14:tracePt t="2699" x="2392363" y="1754188"/>
          <p14:tracePt t="2707" x="2432050" y="1754188"/>
          <p14:tracePt t="2715" x="2463800" y="1754188"/>
          <p14:tracePt t="2723" x="2479675" y="1754188"/>
          <p14:tracePt t="2731" x="2495550" y="1754188"/>
          <p14:tracePt t="2740" x="2511425" y="1754188"/>
          <p14:tracePt t="2748" x="2519363" y="1754188"/>
          <p14:tracePt t="2756" x="2535238" y="1754188"/>
          <p14:tracePt t="2764" x="2551113" y="1754188"/>
          <p14:tracePt t="2772" x="2566988" y="1754188"/>
          <p14:tracePt t="2779" x="2582863" y="1754188"/>
          <p14:tracePt t="2787" x="2606675" y="1754188"/>
          <p14:tracePt t="2795" x="2638425" y="1754188"/>
          <p14:tracePt t="2803" x="2662238" y="1754188"/>
          <p14:tracePt t="2811" x="2693988" y="1754188"/>
          <p14:tracePt t="2819" x="2717800" y="1754188"/>
          <p14:tracePt t="2827" x="2751138" y="1754188"/>
          <p14:tracePt t="2835" x="2774950" y="1754188"/>
          <p14:tracePt t="2844" x="2806700" y="1754188"/>
          <p14:tracePt t="2852" x="2838450" y="1754188"/>
          <p14:tracePt t="2859" x="2870200" y="1754188"/>
          <p14:tracePt t="2867" x="2917825" y="1754188"/>
          <p14:tracePt t="2876" x="2949575" y="1754188"/>
          <p14:tracePt t="2883" x="3005138" y="1754188"/>
          <p14:tracePt t="2892" x="3060700" y="1746250"/>
          <p14:tracePt t="2899" x="3109913" y="1738313"/>
          <p14:tracePt t="2915" x="3213100" y="1730375"/>
          <p14:tracePt t="2923" x="3252788" y="1722438"/>
          <p14:tracePt t="2931" x="3292475" y="1714500"/>
          <p14:tracePt t="2939" x="3316288" y="1706563"/>
          <p14:tracePt t="2948" x="3332163" y="1698625"/>
          <p14:tracePt t="2955" x="3340100" y="1698625"/>
          <p14:tracePt t="2971" x="3348038" y="1698625"/>
          <p14:tracePt t="2979" x="3348038" y="1690688"/>
          <p14:tracePt t="3003" x="3355975" y="1690688"/>
          <p14:tracePt t="3019" x="3363913" y="1690688"/>
          <p14:tracePt t="3027" x="3363913" y="1682750"/>
          <p14:tracePt t="3035" x="3379788" y="1674813"/>
          <p14:tracePt t="3052" x="3395663" y="1666875"/>
          <p14:tracePt t="3059" x="3411538" y="1658938"/>
          <p14:tracePt t="3067" x="3419475" y="1651000"/>
          <p14:tracePt t="3075" x="3435350" y="1643063"/>
          <p14:tracePt t="3091" x="3451225" y="1635125"/>
          <p14:tracePt t="3099" x="3459163" y="1635125"/>
          <p14:tracePt t="3107" x="3476625" y="1619250"/>
          <p14:tracePt t="3115" x="3484563" y="1611313"/>
          <p14:tracePt t="3123" x="3492500" y="1611313"/>
          <p14:tracePt t="3131" x="3500438" y="1603375"/>
          <p14:tracePt t="3139" x="3508375" y="1603375"/>
          <p14:tracePt t="3148" x="3508375" y="1595438"/>
          <p14:tracePt t="3155" x="3516313" y="1595438"/>
          <p14:tracePt t="3163" x="3516313" y="1587500"/>
          <p14:tracePt t="3187" x="3516313" y="1579563"/>
          <p14:tracePt t="3212" x="3516313" y="1571625"/>
          <p14:tracePt t="3243" x="3516313" y="1563688"/>
          <p14:tracePt t="3275" x="3516313" y="1547813"/>
          <p14:tracePt t="3283" x="3516313" y="1538288"/>
          <p14:tracePt t="3292" x="3516313" y="1530350"/>
          <p14:tracePt t="3299" x="3516313" y="1522413"/>
          <p14:tracePt t="3315" x="3516313" y="1506538"/>
          <p14:tracePt t="3323" x="3508375" y="1506538"/>
          <p14:tracePt t="3331" x="3508375" y="1498600"/>
          <p14:tracePt t="3339" x="3492500" y="1482725"/>
          <p14:tracePt t="3348" x="3484563" y="1474788"/>
          <p14:tracePt t="3356" x="3476625" y="1466850"/>
          <p14:tracePt t="3365" x="3459163" y="1458913"/>
          <p14:tracePt t="3371" x="3451225" y="1450975"/>
          <p14:tracePt t="3379" x="3443288" y="1443038"/>
          <p14:tracePt t="3388" x="3435350" y="1443038"/>
          <p14:tracePt t="3396" x="3419475" y="1427163"/>
          <p14:tracePt t="3403" x="3403600" y="1419225"/>
          <p14:tracePt t="3412" x="3387725" y="1403350"/>
          <p14:tracePt t="3419" x="3371850" y="1403350"/>
          <p14:tracePt t="3427" x="3363913" y="1395413"/>
          <p14:tracePt t="3435" x="3340100" y="1379538"/>
          <p14:tracePt t="3443" x="3324225" y="1371600"/>
          <p14:tracePt t="3451" x="3316288" y="1363663"/>
          <p14:tracePt t="3459" x="3292475" y="1355725"/>
          <p14:tracePt t="3467" x="3276600" y="1347788"/>
          <p14:tracePt t="3475" x="3268663" y="1339850"/>
          <p14:tracePt t="3483" x="3252788" y="1339850"/>
          <p14:tracePt t="3491" x="3236913" y="1331913"/>
          <p14:tracePt t="3499" x="3213100" y="1323975"/>
          <p14:tracePt t="3507" x="3205163" y="1316038"/>
          <p14:tracePt t="3515" x="3197225" y="1316038"/>
          <p14:tracePt t="3523" x="3181350" y="1308100"/>
          <p14:tracePt t="3532" x="3173413" y="1308100"/>
          <p14:tracePt t="3539" x="3165475" y="1308100"/>
          <p14:tracePt t="3980" x="3149600" y="1308100"/>
          <p14:tracePt t="3996" x="3076575" y="1308100"/>
          <p14:tracePt t="8932" x="3068638" y="1308100"/>
          <p14:tracePt t="11484" x="3052763" y="1308100"/>
          <p14:tracePt t="11491" x="3036888" y="1308100"/>
          <p14:tracePt t="11499" x="3013075" y="1300163"/>
          <p14:tracePt t="11507" x="2997200" y="1300163"/>
          <p14:tracePt t="11515" x="2965450" y="1300163"/>
          <p14:tracePt t="11523" x="2949575" y="1300163"/>
          <p14:tracePt t="11531" x="2933700" y="1300163"/>
          <p14:tracePt t="11539" x="2909888" y="1300163"/>
          <p14:tracePt t="11547" x="2894013" y="1300163"/>
          <p14:tracePt t="11555" x="2878138" y="1300163"/>
          <p14:tracePt t="11564" x="2862263" y="1300163"/>
          <p14:tracePt t="11571" x="2838450" y="1300163"/>
          <p14:tracePt t="11579" x="2798763" y="1300163"/>
          <p14:tracePt t="11587" x="2767013" y="1308100"/>
          <p14:tracePt t="11596" x="2733675" y="1316038"/>
          <p14:tracePt t="11603" x="2693988" y="1323975"/>
          <p14:tracePt t="11611" x="2678113" y="1331913"/>
          <p14:tracePt t="11619" x="2670175" y="1331913"/>
          <p14:tracePt t="11627" x="2654300" y="1331913"/>
          <p14:tracePt t="11635" x="2654300" y="1339850"/>
          <p14:tracePt t="11779" x="2646363" y="1339850"/>
          <p14:tracePt t="11795" x="2622550" y="1339850"/>
          <p14:tracePt t="11803" x="2606675" y="1339850"/>
          <p14:tracePt t="11811" x="2590800" y="1339850"/>
          <p14:tracePt t="11819" x="2582863" y="1339850"/>
          <p14:tracePt t="11827" x="2566988" y="1355725"/>
          <p14:tracePt t="11835" x="2551113" y="1355725"/>
          <p14:tracePt t="11843" x="2527300" y="1363663"/>
          <p14:tracePt t="11851" x="2503488" y="1379538"/>
          <p14:tracePt t="11860" x="2487613" y="1395413"/>
          <p14:tracePt t="11867" x="2463800" y="1419225"/>
          <p14:tracePt t="11876" x="2447925" y="1427163"/>
          <p14:tracePt t="11883" x="2432050" y="1443038"/>
          <p14:tracePt t="11891" x="2416175" y="1466850"/>
          <p14:tracePt t="11899" x="2408238" y="1474788"/>
          <p14:tracePt t="11915" x="2392363" y="1490663"/>
          <p14:tracePt t="11923" x="2374900" y="1506538"/>
          <p14:tracePt t="11931" x="2374900" y="1522413"/>
          <p14:tracePt t="11939" x="2374900" y="1530350"/>
          <p14:tracePt t="11947" x="2366963" y="1538288"/>
          <p14:tracePt t="11956" x="2359025" y="1555750"/>
          <p14:tracePt t="11971" x="2359025" y="1571625"/>
          <p14:tracePt t="11988" x="2359025" y="1579563"/>
          <p14:tracePt t="11995" x="2351088" y="1587500"/>
          <p14:tracePt t="12003" x="2351088" y="1595438"/>
          <p14:tracePt t="12011" x="2351088" y="1603375"/>
          <p14:tracePt t="12019" x="2343150" y="1619250"/>
          <p14:tracePt t="12027" x="2343150" y="1635125"/>
          <p14:tracePt t="12035" x="2343150" y="1651000"/>
          <p14:tracePt t="12043" x="2343150" y="1674813"/>
          <p14:tracePt t="12051" x="2335213" y="1690688"/>
          <p14:tracePt t="12059" x="2335213" y="1714500"/>
          <p14:tracePt t="12067" x="2335213" y="1730375"/>
          <p14:tracePt t="12075" x="2327275" y="1754188"/>
          <p14:tracePt t="12083" x="2327275" y="1770063"/>
          <p14:tracePt t="12091" x="2327275" y="1785938"/>
          <p14:tracePt t="12099" x="2319338" y="1801813"/>
          <p14:tracePt t="12107" x="2319338" y="1817688"/>
          <p14:tracePt t="12115" x="2311400" y="1833563"/>
          <p14:tracePt t="12123" x="2311400" y="1841500"/>
          <p14:tracePt t="12131" x="2311400" y="1849438"/>
          <p14:tracePt t="12139" x="2303463" y="1865313"/>
          <p14:tracePt t="12155" x="2303463" y="1873250"/>
          <p14:tracePt t="12251" x="2295525" y="1873250"/>
          <p14:tracePt t="12259" x="2295525" y="1881188"/>
          <p14:tracePt t="12268" x="2295525" y="1890713"/>
          <p14:tracePt t="12283" x="2295525" y="1898650"/>
          <p14:tracePt t="12307" x="2287588" y="1898650"/>
          <p14:tracePt t="12315" x="2287588" y="1906588"/>
          <p14:tracePt t="12347" x="2287588" y="1914525"/>
          <p14:tracePt t="12355" x="2287588" y="1922463"/>
          <p14:tracePt t="12403" x="2287588" y="1930400"/>
          <p14:tracePt t="12451" x="2279650" y="1930400"/>
          <p14:tracePt t="12467" x="2279650" y="1938338"/>
          <p14:tracePt t="12499" x="2271713" y="1938338"/>
          <p14:tracePt t="12524" x="2271713" y="1946275"/>
          <p14:tracePt t="12555" x="2271713" y="1954213"/>
          <p14:tracePt t="12659" x="2271713" y="1962150"/>
          <p14:tracePt t="12899" x="2271713" y="1970088"/>
          <p14:tracePt t="13059" x="2271713" y="1978025"/>
          <p14:tracePt t="13083" x="2279650" y="1978025"/>
          <p14:tracePt t="13099" x="2287588" y="1978025"/>
          <p14:tracePt t="13203" x="2287588" y="1985963"/>
          <p14:tracePt t="13219" x="2295525" y="1985963"/>
          <p14:tracePt t="13251" x="2303463" y="1985963"/>
          <p14:tracePt t="13259" x="2303463" y="1993900"/>
          <p14:tracePt t="13267" x="2311400" y="1993900"/>
          <p14:tracePt t="13275" x="2319338" y="1993900"/>
          <p14:tracePt t="13291" x="2327275" y="1993900"/>
          <p14:tracePt t="13308" x="2335213" y="1993900"/>
          <p14:tracePt t="13315" x="2343150" y="2001838"/>
          <p14:tracePt t="13323" x="2351088" y="2001838"/>
          <p14:tracePt t="13331" x="2359025" y="2001838"/>
          <p14:tracePt t="13339" x="2374900" y="2001838"/>
          <p14:tracePt t="13347" x="2392363" y="2001838"/>
          <p14:tracePt t="13355" x="2408238" y="2001838"/>
          <p14:tracePt t="13365" x="2416175" y="2001838"/>
          <p14:tracePt t="13371" x="2424113" y="2001838"/>
          <p14:tracePt t="13379" x="2439988" y="2001838"/>
          <p14:tracePt t="13388" x="2447925" y="2001838"/>
          <p14:tracePt t="13403" x="2463800" y="2001838"/>
          <p14:tracePt t="13411" x="2463800" y="2009775"/>
          <p14:tracePt t="13419" x="2471738" y="2009775"/>
          <p14:tracePt t="13427" x="2471738" y="2017713"/>
          <p14:tracePt t="13435" x="2487613" y="2017713"/>
          <p14:tracePt t="13451" x="2495550" y="2017713"/>
          <p14:tracePt t="13467" x="2503488" y="2017713"/>
          <p14:tracePt t="13475" x="2511425" y="2017713"/>
          <p14:tracePt t="13483" x="2519363" y="2017713"/>
          <p14:tracePt t="13491" x="2527300" y="2017713"/>
          <p14:tracePt t="13507" x="2543175" y="2017713"/>
          <p14:tracePt t="13523" x="2551113" y="2017713"/>
          <p14:tracePt t="13539" x="2559050" y="2017713"/>
          <p14:tracePt t="13547" x="2566988" y="2017713"/>
          <p14:tracePt t="13555" x="2574925" y="2009775"/>
          <p14:tracePt t="13564" x="2590800" y="2009775"/>
          <p14:tracePt t="13579" x="2606675" y="2009775"/>
          <p14:tracePt t="13588" x="2614613" y="2009775"/>
          <p14:tracePt t="13595" x="2622550" y="2009775"/>
          <p14:tracePt t="13603" x="2630488" y="2009775"/>
          <p14:tracePt t="13611" x="2646363" y="2009775"/>
          <p14:tracePt t="13619" x="2654300" y="2009775"/>
          <p14:tracePt t="13627" x="2662238" y="2009775"/>
          <p14:tracePt t="13635" x="2670175" y="2009775"/>
          <p14:tracePt t="13643" x="2678113" y="2001838"/>
          <p14:tracePt t="13651" x="2686050" y="2001838"/>
          <p14:tracePt t="13659" x="2701925" y="2001838"/>
          <p14:tracePt t="13667" x="2717800" y="2001838"/>
          <p14:tracePt t="13675" x="2725738" y="1993900"/>
          <p14:tracePt t="13683" x="2741613" y="1993900"/>
          <p14:tracePt t="13691" x="2759075" y="1993900"/>
          <p14:tracePt t="13699" x="2782888" y="1993900"/>
          <p14:tracePt t="13707" x="2798763" y="1993900"/>
          <p14:tracePt t="13715" x="2822575" y="1993900"/>
          <p14:tracePt t="13724" x="2838450" y="1993900"/>
          <p14:tracePt t="13731" x="2862263" y="1993900"/>
          <p14:tracePt t="13739" x="2878138" y="1993900"/>
          <p14:tracePt t="13747" x="2894013" y="1993900"/>
          <p14:tracePt t="13755" x="2909888" y="1993900"/>
          <p14:tracePt t="13764" x="2925763" y="1993900"/>
          <p14:tracePt t="13771" x="2941638" y="1993900"/>
          <p14:tracePt t="13779" x="2949575" y="1993900"/>
          <p14:tracePt t="13787" x="2965450" y="1993900"/>
          <p14:tracePt t="13795" x="2973388" y="1993900"/>
          <p14:tracePt t="13803" x="2997200" y="1993900"/>
          <p14:tracePt t="13811" x="3013075" y="1993900"/>
          <p14:tracePt t="13819" x="3021013" y="1993900"/>
          <p14:tracePt t="13827" x="3028950" y="1993900"/>
          <p14:tracePt t="13835" x="3044825" y="1993900"/>
          <p14:tracePt t="13843" x="3060700" y="1993900"/>
          <p14:tracePt t="13851" x="3068638" y="1993900"/>
          <p14:tracePt t="13859" x="3076575" y="1993900"/>
          <p14:tracePt t="13867" x="3084513" y="1993900"/>
          <p14:tracePt t="13876" x="3092450" y="1993900"/>
          <p14:tracePt t="13883" x="3100388" y="1993900"/>
          <p14:tracePt t="13892" x="3117850" y="1993900"/>
          <p14:tracePt t="13899" x="3117850" y="1985963"/>
          <p14:tracePt t="13907" x="3125788" y="1985963"/>
          <p14:tracePt t="13915" x="3141663" y="1985963"/>
          <p14:tracePt t="13923" x="3149600" y="1985963"/>
          <p14:tracePt t="13931" x="3165475" y="1985963"/>
          <p14:tracePt t="13940" x="3173413" y="1985963"/>
          <p14:tracePt t="13947" x="3189288" y="1985963"/>
          <p14:tracePt t="13955" x="3213100" y="1985963"/>
          <p14:tracePt t="13964" x="3236913" y="1985963"/>
          <p14:tracePt t="13971" x="3260725" y="1985963"/>
          <p14:tracePt t="13979" x="3284538" y="1985963"/>
          <p14:tracePt t="13987" x="3308350" y="1985963"/>
          <p14:tracePt t="13995" x="3332163" y="1985963"/>
          <p14:tracePt t="14003" x="3363913" y="1985963"/>
          <p14:tracePt t="14011" x="3387725" y="1985963"/>
          <p14:tracePt t="14019" x="3411538" y="1985963"/>
          <p14:tracePt t="14027" x="3427413" y="1985963"/>
          <p14:tracePt t="14035" x="3451225" y="1985963"/>
          <p14:tracePt t="14043" x="3476625" y="1985963"/>
          <p14:tracePt t="14051" x="3500438" y="1985963"/>
          <p14:tracePt t="14059" x="3516313" y="1993900"/>
          <p14:tracePt t="14067" x="3532188" y="1993900"/>
          <p14:tracePt t="14075" x="3548063" y="1993900"/>
          <p14:tracePt t="14083" x="3571875" y="1993900"/>
          <p14:tracePt t="14091" x="3579813" y="1993900"/>
          <p14:tracePt t="14099" x="3587750" y="1993900"/>
          <p14:tracePt t="14107" x="3595688" y="1993900"/>
          <p14:tracePt t="14115" x="3603625" y="1993900"/>
          <p14:tracePt t="14123" x="3611563" y="1993900"/>
          <p14:tracePt t="14131" x="3619500" y="1993900"/>
          <p14:tracePt t="14155" x="3627438" y="1993900"/>
          <p14:tracePt t="14179" x="3635375" y="1993900"/>
          <p14:tracePt t="14188" x="3643313" y="1993900"/>
          <p14:tracePt t="14195" x="3651250" y="1993900"/>
          <p14:tracePt t="14203" x="3659188" y="1993900"/>
          <p14:tracePt t="14211" x="3667125" y="1993900"/>
          <p14:tracePt t="14220" x="3683000" y="1993900"/>
          <p14:tracePt t="14227" x="3706813" y="1993900"/>
          <p14:tracePt t="14235" x="3722688" y="1993900"/>
          <p14:tracePt t="14243" x="3738563" y="1993900"/>
          <p14:tracePt t="14251" x="3754438" y="1993900"/>
          <p14:tracePt t="14259" x="3778250" y="1993900"/>
          <p14:tracePt t="14267" x="3802063" y="1993900"/>
          <p14:tracePt t="14275" x="3817938" y="1993900"/>
          <p14:tracePt t="14283" x="3843338" y="1993900"/>
          <p14:tracePt t="14291" x="3867150" y="2001838"/>
          <p14:tracePt t="14299" x="3883025" y="2001838"/>
          <p14:tracePt t="14307" x="3906838" y="2001838"/>
          <p14:tracePt t="14315" x="3922713" y="2009775"/>
          <p14:tracePt t="14323" x="3938588" y="2009775"/>
          <p14:tracePt t="14331" x="3954463" y="2009775"/>
          <p14:tracePt t="14339" x="3970338" y="2009775"/>
          <p14:tracePt t="14347" x="3978275" y="2009775"/>
          <p14:tracePt t="14355" x="3986213" y="2017713"/>
          <p14:tracePt t="14364" x="3994150" y="2017713"/>
          <p14:tracePt t="14371" x="4002088" y="2017713"/>
          <p14:tracePt t="14379" x="4002088" y="2025650"/>
          <p14:tracePt t="14387" x="4010025" y="2025650"/>
          <p14:tracePt t="14419" x="4017963" y="2025650"/>
          <p14:tracePt t="14443" x="4025900" y="2025650"/>
          <p14:tracePt t="14467" x="4033838" y="2025650"/>
          <p14:tracePt t="14475" x="4041775" y="2025650"/>
          <p14:tracePt t="14491" x="4057650" y="2025650"/>
          <p14:tracePt t="14508" x="4065588" y="2033588"/>
          <p14:tracePt t="14515" x="4081463" y="2033588"/>
          <p14:tracePt t="14531" x="4097338" y="2033588"/>
          <p14:tracePt t="14547" x="4105275" y="2033588"/>
          <p14:tracePt t="14564" x="4113213" y="2033588"/>
          <p14:tracePt t="14579" x="4129088" y="2033588"/>
          <p14:tracePt t="14604" x="4137025" y="2033588"/>
          <p14:tracePt t="14795" x="4144963" y="2033588"/>
          <p14:tracePt t="14803" x="4152900" y="2049463"/>
          <p14:tracePt t="14819" x="4160838" y="2049463"/>
          <p14:tracePt t="14843" x="4160838" y="2057400"/>
          <p14:tracePt t="14851" x="4168775" y="2057400"/>
          <p14:tracePt t="21619" x="4160838" y="2057400"/>
          <p14:tracePt t="21627" x="4144963" y="2065338"/>
          <p14:tracePt t="21635" x="4129088" y="2073275"/>
          <p14:tracePt t="21643" x="4113213" y="2081213"/>
          <p14:tracePt t="21651" x="4097338" y="2089150"/>
          <p14:tracePt t="21659" x="4081463" y="2097088"/>
          <p14:tracePt t="21667" x="4065588" y="2105025"/>
          <p14:tracePt t="21676" x="4025900" y="2128838"/>
          <p14:tracePt t="21683" x="3986213" y="2144713"/>
          <p14:tracePt t="21691" x="3938588" y="2168525"/>
          <p14:tracePt t="21699" x="3898900" y="2176463"/>
          <p14:tracePt t="21707" x="3843338" y="2208213"/>
          <p14:tracePt t="21715" x="3778250" y="2233613"/>
          <p14:tracePt t="21723" x="3722688" y="2249488"/>
          <p14:tracePt t="21732" x="3675063" y="2273300"/>
          <p14:tracePt t="21739" x="3603625" y="2297113"/>
          <p14:tracePt t="21747" x="3540125" y="2305050"/>
          <p14:tracePt t="21755" x="3476625" y="2328863"/>
          <p14:tracePt t="21763" x="3403600" y="2352675"/>
          <p14:tracePt t="21771" x="3340100" y="2368550"/>
          <p14:tracePt t="21779" x="3260725" y="2384425"/>
          <p14:tracePt t="21787" x="3205163" y="2400300"/>
          <p14:tracePt t="21795" x="3149600" y="2424113"/>
          <p14:tracePt t="21803" x="3076575" y="2432050"/>
          <p14:tracePt t="21811" x="3013075" y="2447925"/>
          <p14:tracePt t="21819" x="2941638" y="2455863"/>
          <p14:tracePt t="21827" x="2870200" y="2479675"/>
          <p14:tracePt t="21835" x="2814638" y="2487613"/>
          <p14:tracePt t="21843" x="2759075" y="2495550"/>
          <p14:tracePt t="21851" x="2693988" y="2495550"/>
          <p14:tracePt t="21859" x="2638425" y="2503488"/>
          <p14:tracePt t="21867" x="2582863" y="2511425"/>
          <p14:tracePt t="21875" x="2527300" y="2519363"/>
          <p14:tracePt t="21883" x="2487613" y="2519363"/>
          <p14:tracePt t="21891" x="2447925" y="2527300"/>
          <p14:tracePt t="21899" x="2408238" y="2543175"/>
          <p14:tracePt t="21914" x="2374900" y="2543175"/>
          <p14:tracePt t="21915" x="2343150" y="2551113"/>
          <p14:tracePt t="21923" x="2311400" y="2551113"/>
          <p14:tracePt t="21931" x="2295525" y="2559050"/>
          <p14:tracePt t="21939" x="2287588" y="2559050"/>
          <p14:tracePt t="21947" x="2271713" y="2559050"/>
          <p14:tracePt t="21955" x="2255838" y="2559050"/>
          <p14:tracePt t="21971" x="2247900" y="2559050"/>
          <p14:tracePt t="22051" x="2239963" y="2559050"/>
          <p14:tracePt t="22067" x="2232025" y="2559050"/>
          <p14:tracePt t="22075" x="2224088" y="2559050"/>
          <p14:tracePt t="22083" x="2216150" y="2559050"/>
          <p14:tracePt t="22091" x="2208213" y="2559050"/>
          <p14:tracePt t="22099" x="2200275" y="2559050"/>
          <p14:tracePt t="22107" x="2184400" y="2566988"/>
          <p14:tracePt t="22115" x="2168525" y="2566988"/>
          <p14:tracePt t="22123" x="2160588" y="2566988"/>
          <p14:tracePt t="22131" x="2144713" y="2566988"/>
          <p14:tracePt t="22139" x="2128838" y="2566988"/>
          <p14:tracePt t="22147" x="2112963" y="2566988"/>
          <p14:tracePt t="22155" x="2105025" y="2566988"/>
          <p14:tracePt t="22164" x="2089150" y="2566988"/>
          <p14:tracePt t="22171" x="2073275" y="2566988"/>
          <p14:tracePt t="22179" x="2057400" y="2566988"/>
          <p14:tracePt t="22187" x="2033588" y="2566988"/>
          <p14:tracePt t="22195" x="2017713" y="2566988"/>
          <p14:tracePt t="22203" x="2000250" y="2566988"/>
          <p14:tracePt t="22211" x="1984375" y="2566988"/>
          <p14:tracePt t="22219" x="1968500" y="2566988"/>
          <p14:tracePt t="22227" x="1952625" y="2566988"/>
          <p14:tracePt t="22235" x="1936750" y="2566988"/>
          <p14:tracePt t="22243" x="1920875" y="2566988"/>
          <p14:tracePt t="22251" x="1897063" y="2566988"/>
          <p14:tracePt t="22259" x="1873250" y="2566988"/>
          <p14:tracePt t="22267" x="1857375" y="2566988"/>
          <p14:tracePt t="22275" x="1841500" y="2566988"/>
          <p14:tracePt t="22283" x="1825625" y="2566988"/>
          <p14:tracePt t="22291" x="1817688" y="2566988"/>
          <p14:tracePt t="22299" x="1793875" y="2566988"/>
          <p14:tracePt t="22307" x="1785938" y="2566988"/>
          <p14:tracePt t="22315" x="1778000" y="2566988"/>
          <p14:tracePt t="22323" x="1770063" y="2566988"/>
          <p14:tracePt t="22331" x="1762125" y="2566988"/>
          <p14:tracePt t="22347" x="1754188" y="2566988"/>
          <p14:tracePt t="22364" x="1746250" y="2566988"/>
          <p14:tracePt t="22379" x="1738313" y="2566988"/>
          <p14:tracePt t="22395" x="1730375" y="2566988"/>
          <p14:tracePt t="22411" x="1722438" y="2566988"/>
          <p14:tracePt t="22419" x="1714500" y="2566988"/>
          <p14:tracePt t="22435" x="1706563" y="2559050"/>
          <p14:tracePt t="22451" x="1690688" y="2559050"/>
          <p14:tracePt t="22475" x="1682750" y="2559050"/>
          <p14:tracePt t="22651" x="1682750" y="2551113"/>
          <p14:tracePt t="24715" x="1690688" y="2551113"/>
          <p14:tracePt t="24771" x="1690688" y="2543175"/>
          <p14:tracePt t="24963" x="1698625" y="2543175"/>
          <p14:tracePt t="24995" x="1706563" y="2543175"/>
          <p14:tracePt t="25131" x="1714500" y="2543175"/>
          <p14:tracePt t="25211" x="1722438" y="2535238"/>
          <p14:tracePt t="25244" x="1738313" y="2535238"/>
          <p14:tracePt t="25259" x="1746250" y="2535238"/>
          <p14:tracePt t="25275" x="1754188" y="2527300"/>
          <p14:tracePt t="25283" x="1762125" y="2527300"/>
          <p14:tracePt t="25291" x="1770063" y="2527300"/>
          <p14:tracePt t="25299" x="1778000" y="2519363"/>
          <p14:tracePt t="25307" x="1785938" y="2519363"/>
          <p14:tracePt t="25323" x="1793875" y="2519363"/>
          <p14:tracePt t="25331" x="1801813" y="2519363"/>
          <p14:tracePt t="25339" x="1809750" y="2519363"/>
          <p14:tracePt t="25347" x="1817688" y="2511425"/>
          <p14:tracePt t="25364" x="1825625" y="2511425"/>
          <p14:tracePt t="25371" x="1833563" y="2511425"/>
          <p14:tracePt t="25381" x="1841500" y="2511425"/>
          <p14:tracePt t="25395" x="1849438" y="2511425"/>
          <p14:tracePt t="25411" x="1865313" y="2511425"/>
          <p14:tracePt t="25427" x="1881188" y="2503488"/>
          <p14:tracePt t="25443" x="1897063" y="2503488"/>
          <p14:tracePt t="25451" x="1905000" y="2495550"/>
          <p14:tracePt t="25459" x="1912938" y="2495550"/>
          <p14:tracePt t="25475" x="1928813" y="2495550"/>
          <p14:tracePt t="25483" x="1936750" y="2487613"/>
          <p14:tracePt t="25491" x="1944688" y="2487613"/>
          <p14:tracePt t="25499" x="1960563" y="2487613"/>
          <p14:tracePt t="25507" x="1968500" y="2487613"/>
          <p14:tracePt t="25515" x="1968500" y="2479675"/>
          <p14:tracePt t="25523" x="1984375" y="2479675"/>
          <p14:tracePt t="25539" x="1992313" y="2479675"/>
          <p14:tracePt t="25555" x="2008188" y="2479675"/>
          <p14:tracePt t="25563" x="2008188" y="2471738"/>
          <p14:tracePt t="25571" x="2017713" y="2471738"/>
          <p14:tracePt t="25587" x="2025650" y="2471738"/>
          <p14:tracePt t="25595" x="2033588" y="2471738"/>
          <p14:tracePt t="25603" x="2041525" y="2471738"/>
          <p14:tracePt t="25619" x="2049463" y="2471738"/>
          <p14:tracePt t="25627" x="2057400" y="2471738"/>
          <p14:tracePt t="25635" x="2065338" y="2471738"/>
          <p14:tracePt t="25643" x="2073275" y="2471738"/>
          <p14:tracePt t="25651" x="2089150" y="2471738"/>
          <p14:tracePt t="25659" x="2097088" y="2471738"/>
          <p14:tracePt t="25667" x="2112963" y="2471738"/>
          <p14:tracePt t="25675" x="2128838" y="2471738"/>
          <p14:tracePt t="25683" x="2144713" y="2471738"/>
          <p14:tracePt t="25691" x="2168525" y="2471738"/>
          <p14:tracePt t="25699" x="2184400" y="2471738"/>
          <p14:tracePt t="25707" x="2192338" y="2471738"/>
          <p14:tracePt t="25715" x="2208213" y="2471738"/>
          <p14:tracePt t="25723" x="2216150" y="2471738"/>
          <p14:tracePt t="25731" x="2232025" y="2471738"/>
          <p14:tracePt t="25747" x="2239963" y="2471738"/>
          <p14:tracePt t="25835" x="2247900" y="2471738"/>
          <p14:tracePt t="43723" x="2239963" y="2487613"/>
          <p14:tracePt t="43731" x="2216150" y="2527300"/>
          <p14:tracePt t="43739" x="2200275" y="2551113"/>
          <p14:tracePt t="43747" x="2176463" y="2592388"/>
          <p14:tracePt t="43755" x="2160588" y="2616200"/>
          <p14:tracePt t="43763" x="2136775" y="2647950"/>
          <p14:tracePt t="43771" x="2112963" y="2671763"/>
          <p14:tracePt t="43778" x="2081213" y="2703513"/>
          <p14:tracePt t="43787" x="2065338" y="2735263"/>
          <p14:tracePt t="43795" x="2041525" y="2759075"/>
          <p14:tracePt t="43803" x="2017713" y="2774950"/>
          <p14:tracePt t="43811" x="2000250" y="2790825"/>
          <p14:tracePt t="43819" x="2000250" y="2798763"/>
          <p14:tracePt t="43827" x="1984375" y="2814638"/>
          <p14:tracePt t="43843" x="1984375" y="2822575"/>
          <p14:tracePt t="43867" x="1968500" y="2822575"/>
          <p14:tracePt t="43875" x="1968500" y="2830513"/>
          <p14:tracePt t="43883" x="1960563" y="2838450"/>
          <p14:tracePt t="43897" x="1944688" y="2838450"/>
          <p14:tracePt t="43899" x="1928813" y="2846388"/>
          <p14:tracePt t="43907" x="1912938" y="2862263"/>
          <p14:tracePt t="43915" x="1897063" y="2862263"/>
          <p14:tracePt t="43923" x="1865313" y="2878138"/>
          <p14:tracePt t="43931" x="1849438" y="2886075"/>
          <p14:tracePt t="43939" x="1833563" y="2901950"/>
          <p14:tracePt t="43947" x="1825625" y="2909888"/>
          <p14:tracePt t="43955" x="1809750" y="2909888"/>
          <p14:tracePt t="43963" x="1809750" y="2919413"/>
          <p14:tracePt t="43971" x="1793875" y="2919413"/>
          <p14:tracePt t="43980" x="1785938" y="2919413"/>
          <p14:tracePt t="43987" x="1778000" y="2927350"/>
          <p14:tracePt t="43995" x="1762125" y="2927350"/>
          <p14:tracePt t="44003" x="1754188" y="2935288"/>
          <p14:tracePt t="44011" x="1746250" y="2935288"/>
          <p14:tracePt t="44019" x="1730375" y="2935288"/>
          <p14:tracePt t="44027" x="1714500" y="2935288"/>
          <p14:tracePt t="44035" x="1706563" y="2935288"/>
          <p14:tracePt t="44043" x="1698625" y="2943225"/>
          <p14:tracePt t="44051" x="1690688" y="2943225"/>
          <p14:tracePt t="44059" x="1674813" y="2943225"/>
          <p14:tracePt t="44067" x="1666875" y="2951163"/>
          <p14:tracePt t="44075" x="1651000" y="2951163"/>
          <p14:tracePt t="44083" x="1625600" y="2959100"/>
          <p14:tracePt t="44091" x="1593850" y="2959100"/>
          <p14:tracePt t="44099" x="1570038" y="2967038"/>
          <p14:tracePt t="44107" x="1530350" y="2967038"/>
          <p14:tracePt t="44115" x="1482725" y="2967038"/>
          <p14:tracePt t="44123" x="1450975" y="2967038"/>
          <p14:tracePt t="44131" x="1411288" y="2967038"/>
          <p14:tracePt t="44139" x="1379538" y="2967038"/>
          <p14:tracePt t="44147" x="1339850" y="2974975"/>
          <p14:tracePt t="44155" x="1308100" y="2974975"/>
          <p14:tracePt t="44162" x="1274763" y="2974975"/>
          <p14:tracePt t="44171" x="1258888" y="2990850"/>
          <p14:tracePt t="44180" x="1235075" y="2990850"/>
          <p14:tracePt t="44187" x="1211263" y="2990850"/>
          <p14:tracePt t="44195" x="1195388" y="2990850"/>
          <p14:tracePt t="44203" x="1179513" y="2990850"/>
          <p14:tracePt t="44211" x="1163638" y="2990850"/>
          <p14:tracePt t="44219" x="1155700" y="2990850"/>
          <p14:tracePt t="44227" x="1147763" y="2990850"/>
          <p14:tracePt t="44307" x="1139825" y="2990850"/>
          <p14:tracePt t="44427" x="1139825" y="2982913"/>
          <p14:tracePt t="44435" x="1147763" y="2982913"/>
          <p14:tracePt t="44451" x="1155700" y="2974975"/>
          <p14:tracePt t="44459" x="1163638" y="2974975"/>
          <p14:tracePt t="44467" x="1171575" y="2974975"/>
          <p14:tracePt t="44475" x="1179513" y="2967038"/>
          <p14:tracePt t="44483" x="1195388" y="2959100"/>
          <p14:tracePt t="44491" x="1203325" y="2959100"/>
          <p14:tracePt t="44507" x="1219200" y="2959100"/>
          <p14:tracePt t="44515" x="1227138" y="2951163"/>
          <p14:tracePt t="44523" x="1235075" y="2951163"/>
          <p14:tracePt t="44531" x="1250950" y="2951163"/>
          <p14:tracePt t="44539" x="1258888" y="2951163"/>
          <p14:tracePt t="44555" x="1274763" y="2943225"/>
          <p14:tracePt t="44571" x="1284288" y="2943225"/>
          <p14:tracePt t="44580" x="1300163" y="2943225"/>
          <p14:tracePt t="44587" x="1308100" y="2943225"/>
          <p14:tracePt t="44596" x="1316038" y="2943225"/>
          <p14:tracePt t="44603" x="1331913" y="2943225"/>
          <p14:tracePt t="44611" x="1355725" y="2943225"/>
          <p14:tracePt t="44619" x="1371600" y="2943225"/>
          <p14:tracePt t="44627" x="1387475" y="2943225"/>
          <p14:tracePt t="44635" x="1403350" y="2943225"/>
          <p14:tracePt t="44643" x="1411288" y="2943225"/>
          <p14:tracePt t="44651" x="1427163" y="2943225"/>
          <p14:tracePt t="44659" x="1450975" y="2943225"/>
          <p14:tracePt t="44667" x="1466850" y="2943225"/>
          <p14:tracePt t="44675" x="1474788" y="2943225"/>
          <p14:tracePt t="44683" x="1482725" y="2943225"/>
          <p14:tracePt t="44691" x="1498600" y="2943225"/>
          <p14:tracePt t="44699" x="1506538" y="2943225"/>
          <p14:tracePt t="44707" x="1522413" y="2943225"/>
          <p14:tracePt t="44723" x="1538288" y="2943225"/>
          <p14:tracePt t="44731" x="1554163" y="2943225"/>
          <p14:tracePt t="44739" x="1570038" y="2935288"/>
          <p14:tracePt t="44747" x="1577975" y="2935288"/>
          <p14:tracePt t="44755" x="1593850" y="2927350"/>
          <p14:tracePt t="44763" x="1609725" y="2927350"/>
          <p14:tracePt t="44771" x="1625600" y="2927350"/>
          <p14:tracePt t="44780" x="1633538" y="2927350"/>
          <p14:tracePt t="44787" x="1641475" y="2927350"/>
          <p14:tracePt t="44796" x="1658938" y="2927350"/>
          <p14:tracePt t="44803" x="1666875" y="2927350"/>
          <p14:tracePt t="44819" x="1682750" y="2927350"/>
          <p14:tracePt t="44827" x="1690688" y="2927350"/>
          <p14:tracePt t="44843" x="1698625" y="2927350"/>
          <p14:tracePt t="44851" x="1706563" y="2927350"/>
          <p14:tracePt t="44859" x="1722438" y="2927350"/>
          <p14:tracePt t="44867" x="1730375" y="2927350"/>
          <p14:tracePt t="44875" x="1738313" y="2927350"/>
          <p14:tracePt t="44891" x="1746250" y="2927350"/>
          <p14:tracePt t="45163" x="1746250" y="2935288"/>
          <p14:tracePt t="45547" x="1754188" y="2935288"/>
          <p14:tracePt t="45563" x="1762125" y="2935288"/>
          <p14:tracePt t="45571" x="1770063" y="2935288"/>
          <p14:tracePt t="45579" x="1778000" y="2935288"/>
          <p14:tracePt t="45587" x="1793875" y="2935288"/>
          <p14:tracePt t="45596" x="1801813" y="2935288"/>
          <p14:tracePt t="45603" x="1809750" y="2935288"/>
          <p14:tracePt t="45611" x="1825625" y="2935288"/>
          <p14:tracePt t="45619" x="1849438" y="2935288"/>
          <p14:tracePt t="45627" x="1873250" y="2927350"/>
          <p14:tracePt t="45635" x="1897063" y="2927350"/>
          <p14:tracePt t="45643" x="1920875" y="2927350"/>
          <p14:tracePt t="45651" x="1952625" y="2927350"/>
          <p14:tracePt t="45659" x="1976438" y="2927350"/>
          <p14:tracePt t="45667" x="2000250" y="2927350"/>
          <p14:tracePt t="45675" x="2025650" y="2927350"/>
          <p14:tracePt t="45683" x="2049463" y="2927350"/>
          <p14:tracePt t="45691" x="2065338" y="2927350"/>
          <p14:tracePt t="45699" x="2073275" y="2927350"/>
          <p14:tracePt t="45707" x="2089150" y="2927350"/>
          <p14:tracePt t="45715" x="2097088" y="2927350"/>
          <p14:tracePt t="45731" x="2105025" y="2927350"/>
          <p14:tracePt t="45995" x="2120900" y="2927350"/>
          <p14:tracePt t="46011" x="2120900" y="2935288"/>
          <p14:tracePt t="46019" x="2128838" y="2935288"/>
          <p14:tracePt t="46027" x="2136775" y="2935288"/>
          <p14:tracePt t="46155" x="2144713" y="2935288"/>
          <p14:tracePt t="46171" x="2144713" y="2943225"/>
          <p14:tracePt t="46187" x="2152650" y="2943225"/>
          <p14:tracePt t="46396" x="2160588" y="2943225"/>
          <p14:tracePt t="46403" x="2160588" y="2951163"/>
          <p14:tracePt t="46563" x="2168525" y="2951163"/>
          <p14:tracePt t="46667" x="2176463" y="2951163"/>
          <p14:tracePt t="46683" x="2184400" y="2951163"/>
          <p14:tracePt t="46755" x="2184400" y="2959100"/>
          <p14:tracePt t="46773" x="2192338" y="2959100"/>
          <p14:tracePt t="46778" x="2192338" y="2967038"/>
          <p14:tracePt t="47035" x="2200275" y="2967038"/>
          <p14:tracePt t="47075" x="2208213" y="2967038"/>
          <p14:tracePt t="47092" x="2216150" y="2967038"/>
          <p14:tracePt t="47123" x="2224088" y="2974975"/>
          <p14:tracePt t="47139" x="2232025" y="2974975"/>
          <p14:tracePt t="47163" x="2239963" y="2974975"/>
          <p14:tracePt t="47187" x="2247900" y="2974975"/>
          <p14:tracePt t="47203" x="2247900" y="2982913"/>
          <p14:tracePt t="47419" x="2255838" y="2982913"/>
          <p14:tracePt t="47443" x="2263775" y="2982913"/>
          <p14:tracePt t="47459" x="2271713" y="2982913"/>
          <p14:tracePt t="47467" x="2279650" y="2982913"/>
          <p14:tracePt t="47483" x="2287588" y="2982913"/>
          <p14:tracePt t="47811" x="2295525" y="2982913"/>
          <p14:tracePt t="48107" x="2303463" y="2982913"/>
          <p14:tracePt t="48115" x="2311400" y="2982913"/>
          <p14:tracePt t="48139" x="2319338" y="2982913"/>
          <p14:tracePt t="48155" x="2327275" y="2982913"/>
          <p14:tracePt t="48171" x="2335213" y="2982913"/>
          <p14:tracePt t="48219" x="2343150" y="2982913"/>
          <p14:tracePt t="52611" x="2343150" y="2974975"/>
          <p14:tracePt t="52643" x="2351088" y="2974975"/>
          <p14:tracePt t="52651" x="2351088" y="2967038"/>
          <p14:tracePt t="52699" x="2351088" y="2959100"/>
          <p14:tracePt t="52747" x="2359025" y="2959100"/>
          <p14:tracePt t="52803" x="2359025" y="2951163"/>
          <p14:tracePt t="52811" x="2366963" y="2951163"/>
          <p14:tracePt t="52827" x="2374900" y="2951163"/>
          <p14:tracePt t="52859" x="2384425" y="2951163"/>
          <p14:tracePt t="52867" x="2392363" y="2951163"/>
          <p14:tracePt t="52875" x="2400300" y="2951163"/>
          <p14:tracePt t="52883" x="2408238" y="2935288"/>
          <p14:tracePt t="52899" x="2424113" y="2935288"/>
          <p14:tracePt t="52907" x="2432050" y="2927350"/>
          <p14:tracePt t="52915" x="2439988" y="2927350"/>
          <p14:tracePt t="52923" x="2447925" y="2927350"/>
          <p14:tracePt t="52931" x="2463800" y="2927350"/>
          <p14:tracePt t="52939" x="2463800" y="2919413"/>
          <p14:tracePt t="52947" x="2479675" y="2919413"/>
          <p14:tracePt t="52963" x="2487613" y="2919413"/>
          <p14:tracePt t="52971" x="2495550" y="2919413"/>
          <p14:tracePt t="52979" x="2503488" y="2919413"/>
          <p14:tracePt t="52987" x="2511425" y="2919413"/>
          <p14:tracePt t="52995" x="2535238" y="2919413"/>
          <p14:tracePt t="53012" x="2551113" y="2919413"/>
          <p14:tracePt t="53019" x="2559050" y="2919413"/>
          <p14:tracePt t="53027" x="2574925" y="2919413"/>
          <p14:tracePt t="53035" x="2582863" y="2919413"/>
          <p14:tracePt t="53043" x="2598738" y="2919413"/>
          <p14:tracePt t="53051" x="2606675" y="2919413"/>
          <p14:tracePt t="53060" x="2630488" y="2919413"/>
          <p14:tracePt t="53067" x="2646363" y="2919413"/>
          <p14:tracePt t="53075" x="2662238" y="2909888"/>
          <p14:tracePt t="53083" x="2686050" y="2909888"/>
          <p14:tracePt t="53096" x="2701925" y="2909888"/>
          <p14:tracePt t="53099" x="2709863" y="2909888"/>
          <p14:tracePt t="53107" x="2733675" y="2909888"/>
          <p14:tracePt t="53115" x="2751138" y="2909888"/>
          <p14:tracePt t="53123" x="2767013" y="2909888"/>
          <p14:tracePt t="53131" x="2782888" y="2909888"/>
          <p14:tracePt t="53139" x="2790825" y="2909888"/>
          <p14:tracePt t="53147" x="2798763" y="2909888"/>
          <p14:tracePt t="53163" x="2806700" y="2909888"/>
          <p14:tracePt t="53179" x="2814638" y="2909888"/>
          <p14:tracePt t="53283" x="2822575" y="2909888"/>
          <p14:tracePt t="53299" x="2830513" y="2909888"/>
          <p14:tracePt t="53307" x="2846388" y="2909888"/>
          <p14:tracePt t="53323" x="2862263" y="2909888"/>
          <p14:tracePt t="53331" x="2870200" y="2909888"/>
          <p14:tracePt t="53339" x="2894013" y="2901950"/>
          <p14:tracePt t="53347" x="2901950" y="2901950"/>
          <p14:tracePt t="53355" x="2917825" y="2901950"/>
          <p14:tracePt t="53363" x="2925763" y="2901950"/>
          <p14:tracePt t="53371" x="2941638" y="2901950"/>
          <p14:tracePt t="53379" x="2949575" y="2901950"/>
          <p14:tracePt t="53396" x="2965450" y="2901950"/>
          <p14:tracePt t="53403" x="2973388" y="2901950"/>
          <p14:tracePt t="53419" x="2989263" y="2894013"/>
          <p14:tracePt t="53435" x="2997200" y="2894013"/>
          <p14:tracePt t="53443" x="3005138" y="2894013"/>
          <p14:tracePt t="53459" x="3013075" y="2894013"/>
          <p14:tracePt t="53587" x="3021013" y="2894013"/>
          <p14:tracePt t="53788" x="3013075" y="2894013"/>
          <p14:tracePt t="53835" x="3005138" y="2894013"/>
          <p14:tracePt t="53859" x="2997200" y="2894013"/>
          <p14:tracePt t="53883" x="2989263" y="2894013"/>
          <p14:tracePt t="53891" x="2981325" y="2894013"/>
          <p14:tracePt t="53907" x="2973388" y="2894013"/>
          <p14:tracePt t="54227" x="2957513" y="2894013"/>
          <p14:tracePt t="54275" x="2949575" y="2894013"/>
          <p14:tracePt t="54491" x="2949575" y="2886075"/>
          <p14:tracePt t="54763" x="2949575" y="2878138"/>
          <p14:tracePt t="55267" x="2941638" y="2878138"/>
          <p14:tracePt t="55283" x="2933700" y="2878138"/>
          <p14:tracePt t="55299" x="2925763" y="2878138"/>
          <p14:tracePt t="55315" x="2917825" y="2878138"/>
          <p14:tracePt t="55323" x="2909888" y="2878138"/>
          <p14:tracePt t="55331" x="2901950" y="2886075"/>
          <p14:tracePt t="55339" x="2886075" y="2901950"/>
          <p14:tracePt t="55347" x="2870200" y="2909888"/>
          <p14:tracePt t="55355" x="2854325" y="2943225"/>
          <p14:tracePt t="55363" x="2830513" y="2951163"/>
          <p14:tracePt t="55371" x="2782888" y="2982913"/>
          <p14:tracePt t="55379" x="2733675" y="3006725"/>
          <p14:tracePt t="55387" x="2662238" y="3038475"/>
          <p14:tracePt t="55396" x="2590800" y="3070225"/>
          <p14:tracePt t="55403" x="2511425" y="3094038"/>
          <p14:tracePt t="55411" x="2424113" y="3125788"/>
          <p14:tracePt t="55419" x="2343150" y="3157538"/>
          <p14:tracePt t="55427" x="2271713" y="3165475"/>
          <p14:tracePt t="55435" x="2216150" y="3173413"/>
          <p14:tracePt t="55443" x="2152650" y="3181350"/>
          <p14:tracePt t="55451" x="2089150" y="3181350"/>
          <p14:tracePt t="55459" x="2033588" y="3181350"/>
          <p14:tracePt t="55467" x="1976438" y="3173413"/>
          <p14:tracePt t="55475" x="1920875" y="3173413"/>
          <p14:tracePt t="55483" x="1873250" y="3173413"/>
          <p14:tracePt t="55491" x="1865313" y="3165475"/>
          <p14:tracePt t="55715" x="1833563" y="3173413"/>
          <p14:tracePt t="55723" x="1793875" y="3173413"/>
          <p14:tracePt t="55731" x="1730375" y="3181350"/>
          <p14:tracePt t="55739" x="1682750" y="3181350"/>
          <p14:tracePt t="55747" x="1617663" y="3189288"/>
          <p14:tracePt t="55755" x="1577975" y="3189288"/>
          <p14:tracePt t="55763" x="1530350" y="3197225"/>
          <p14:tracePt t="55771" x="1474788" y="3213100"/>
          <p14:tracePt t="55779" x="1427163" y="3228975"/>
          <p14:tracePt t="55787" x="1379538" y="3244850"/>
          <p14:tracePt t="55795" x="1323975" y="3262313"/>
          <p14:tracePt t="55803" x="1284288" y="3278188"/>
          <p14:tracePt t="55811" x="1243013" y="3294063"/>
          <p14:tracePt t="55819" x="1227138" y="3302000"/>
          <p14:tracePt t="55827" x="1219200" y="3309938"/>
          <p14:tracePt t="55835" x="1219200" y="3317875"/>
          <p14:tracePt t="55843" x="1203325" y="3317875"/>
          <p14:tracePt t="55851" x="1179513" y="3317875"/>
          <p14:tracePt t="55859" x="1155700" y="3317875"/>
          <p14:tracePt t="55867" x="1139825" y="3317875"/>
          <p14:tracePt t="55875" x="1116013" y="3317875"/>
          <p14:tracePt t="55883" x="1108075" y="3317875"/>
          <p14:tracePt t="55891" x="1100138" y="3317875"/>
          <p14:tracePt t="55899" x="1100138" y="3333750"/>
          <p14:tracePt t="55907" x="1092200" y="3333750"/>
          <p14:tracePt t="55923" x="1084263" y="3341688"/>
          <p14:tracePt t="55931" x="1076325" y="3341688"/>
          <p14:tracePt t="55947" x="1076325" y="3349625"/>
          <p14:tracePt t="55971" x="1068388" y="3357563"/>
          <p14:tracePt t="55979" x="1068388" y="3365500"/>
          <p14:tracePt t="56203" x="1076325" y="3365500"/>
          <p14:tracePt t="56219" x="1084263" y="3365500"/>
          <p14:tracePt t="56243" x="1092200" y="3365500"/>
          <p14:tracePt t="56259" x="1100138" y="3365500"/>
          <p14:tracePt t="56267" x="1108075" y="3365500"/>
          <p14:tracePt t="56275" x="1116013" y="3365500"/>
          <p14:tracePt t="56283" x="1123950" y="3365500"/>
          <p14:tracePt t="56291" x="1131888" y="3365500"/>
          <p14:tracePt t="56299" x="1139825" y="3365500"/>
          <p14:tracePt t="56307" x="1163638" y="3365500"/>
          <p14:tracePt t="56315" x="1179513" y="3365500"/>
          <p14:tracePt t="56323" x="1203325" y="3365500"/>
          <p14:tracePt t="56331" x="1227138" y="3365500"/>
          <p14:tracePt t="56339" x="1250950" y="3365500"/>
          <p14:tracePt t="56347" x="1284288" y="3365500"/>
          <p14:tracePt t="56355" x="1316038" y="3365500"/>
          <p14:tracePt t="56363" x="1347788" y="3365500"/>
          <p14:tracePt t="56371" x="1379538" y="3365500"/>
          <p14:tracePt t="56379" x="1427163" y="3365500"/>
          <p14:tracePt t="56387" x="1458913" y="3365500"/>
          <p14:tracePt t="56395" x="1490663" y="3365500"/>
          <p14:tracePt t="56403" x="1522413" y="3365500"/>
          <p14:tracePt t="56411" x="1570038" y="3357563"/>
          <p14:tracePt t="56419" x="1593850" y="3357563"/>
          <p14:tracePt t="56427" x="1617663" y="3357563"/>
          <p14:tracePt t="56435" x="1641475" y="3357563"/>
          <p14:tracePt t="56443" x="1658938" y="3357563"/>
          <p14:tracePt t="56451" x="1666875" y="3357563"/>
          <p14:tracePt t="56459" x="1682750" y="3357563"/>
          <p14:tracePt t="56467" x="1698625" y="3357563"/>
          <p14:tracePt t="56483" x="1706563" y="3357563"/>
          <p14:tracePt t="56491" x="1714500" y="3357563"/>
          <p14:tracePt t="56499" x="1722438" y="3357563"/>
          <p14:tracePt t="56515" x="1730375" y="3357563"/>
          <p14:tracePt t="56523" x="1738313" y="3357563"/>
          <p14:tracePt t="56531" x="1746250" y="3357563"/>
          <p14:tracePt t="56539" x="1746250" y="3349625"/>
          <p14:tracePt t="56547" x="1754188" y="3349625"/>
          <p14:tracePt t="56555" x="1762125" y="3349625"/>
          <p14:tracePt t="56563" x="1770063" y="3349625"/>
          <p14:tracePt t="56571" x="1785938" y="3349625"/>
          <p14:tracePt t="56579" x="1793875" y="3349625"/>
          <p14:tracePt t="56587" x="1801813" y="3349625"/>
          <p14:tracePt t="56595" x="1817688" y="3349625"/>
          <p14:tracePt t="56603" x="1833563" y="3349625"/>
          <p14:tracePt t="56611" x="1857375" y="3349625"/>
          <p14:tracePt t="56619" x="1881188" y="3349625"/>
          <p14:tracePt t="56627" x="1905000" y="3349625"/>
          <p14:tracePt t="56635" x="1928813" y="3349625"/>
          <p14:tracePt t="56643" x="1952625" y="3349625"/>
          <p14:tracePt t="56651" x="1976438" y="3349625"/>
          <p14:tracePt t="56659" x="1992313" y="3349625"/>
          <p14:tracePt t="56667" x="2017713" y="3349625"/>
          <p14:tracePt t="56675" x="2041525" y="3349625"/>
          <p14:tracePt t="56683" x="2057400" y="3357563"/>
          <p14:tracePt t="56691" x="2081213" y="3357563"/>
          <p14:tracePt t="56699" x="2089150" y="3357563"/>
          <p14:tracePt t="56707" x="2105025" y="3357563"/>
          <p14:tracePt t="56715" x="2112963" y="3357563"/>
          <p14:tracePt t="56723" x="2120900" y="3357563"/>
          <p14:tracePt t="56740" x="2128838" y="3357563"/>
          <p14:tracePt t="57307" x="2136775" y="3357563"/>
          <p14:tracePt t="57331" x="2144713" y="3357563"/>
          <p14:tracePt t="57347" x="2160588" y="3357563"/>
          <p14:tracePt t="57355" x="2168525" y="3357563"/>
          <p14:tracePt t="57363" x="2184400" y="3357563"/>
          <p14:tracePt t="57371" x="2200275" y="3357563"/>
          <p14:tracePt t="57378" x="2232025" y="3357563"/>
          <p14:tracePt t="57387" x="2247900" y="3357563"/>
          <p14:tracePt t="57395" x="2287588" y="3357563"/>
          <p14:tracePt t="57403" x="2311400" y="3357563"/>
          <p14:tracePt t="57411" x="2343150" y="3357563"/>
          <p14:tracePt t="57419" x="2384425" y="3365500"/>
          <p14:tracePt t="57427" x="2416175" y="3365500"/>
          <p14:tracePt t="57435" x="2447925" y="3365500"/>
          <p14:tracePt t="57443" x="2471738" y="3365500"/>
          <p14:tracePt t="57451" x="2487613" y="3365500"/>
          <p14:tracePt t="57459" x="2503488" y="3373438"/>
          <p14:tracePt t="57467" x="2519363" y="3373438"/>
          <p14:tracePt t="57475" x="2527300" y="3373438"/>
          <p14:tracePt t="57483" x="2535238" y="3373438"/>
          <p14:tracePt t="57891" x="2535238" y="3381375"/>
          <p14:tracePt t="57899" x="2535238" y="3389313"/>
          <p14:tracePt t="59507" x="2535238" y="3381375"/>
          <p14:tracePt t="59515" x="2535238" y="3365500"/>
          <p14:tracePt t="59523" x="2535238" y="3357563"/>
          <p14:tracePt t="59531" x="2527300" y="3357563"/>
          <p14:tracePt t="59539" x="2527300" y="3349625"/>
          <p14:tracePt t="59555" x="2527300" y="3341688"/>
          <p14:tracePt t="62307" x="2527300" y="3333750"/>
          <p14:tracePt t="62667" x="2511425" y="3333750"/>
          <p14:tracePt t="62675" x="2511425" y="3325813"/>
          <p14:tracePt t="62683" x="2503488" y="3317875"/>
          <p14:tracePt t="62691" x="2495550" y="3309938"/>
          <p14:tracePt t="62699" x="2471738" y="3302000"/>
          <p14:tracePt t="62707" x="2455863" y="3302000"/>
          <p14:tracePt t="62715" x="2439988" y="3294063"/>
          <p14:tracePt t="62723" x="2416175" y="3286125"/>
          <p14:tracePt t="62731" x="2400300" y="3278188"/>
          <p14:tracePt t="62739" x="2392363" y="3278188"/>
          <p14:tracePt t="62747" x="2392363" y="3270250"/>
          <p14:tracePt t="62763" x="2384425" y="3270250"/>
          <p14:tracePt t="62771" x="2384425" y="3262313"/>
          <p14:tracePt t="62787" x="2366963" y="3252788"/>
          <p14:tracePt t="62795" x="2366963" y="3244850"/>
          <p14:tracePt t="62812" x="2366963" y="3236913"/>
          <p14:tracePt t="63012" x="2366963" y="3244850"/>
          <p14:tracePt t="63019" x="2366963" y="3252788"/>
          <p14:tracePt t="63027" x="2366963" y="3262313"/>
          <p14:tracePt t="63035" x="2359025" y="3270250"/>
          <p14:tracePt t="63051" x="2351088" y="3278188"/>
          <p14:tracePt t="63067" x="2343150" y="3286125"/>
          <p14:tracePt t="63091" x="2343150" y="3294063"/>
          <p14:tracePt t="63115" x="2335213" y="3302000"/>
          <p14:tracePt t="63139" x="2319338" y="3309938"/>
          <p14:tracePt t="63155" x="2311400" y="3317875"/>
          <p14:tracePt t="63171" x="2295525" y="3325813"/>
          <p14:tracePt t="63179" x="2287588" y="3333750"/>
          <p14:tracePt t="63187" x="2279650" y="3333750"/>
          <p14:tracePt t="63195" x="2279650" y="3341688"/>
          <p14:tracePt t="63203" x="2271713" y="3341688"/>
          <p14:tracePt t="63212" x="2271713" y="3349625"/>
          <p14:tracePt t="63219" x="2263775" y="3357563"/>
          <p14:tracePt t="63403" x="2271713" y="3357563"/>
          <p14:tracePt t="63412" x="2279650" y="3357563"/>
          <p14:tracePt t="63419" x="2287588" y="3357563"/>
          <p14:tracePt t="63435" x="2303463" y="3357563"/>
          <p14:tracePt t="63443" x="2311400" y="3357563"/>
          <p14:tracePt t="63451" x="2327275" y="3357563"/>
          <p14:tracePt t="63459" x="2351088" y="3357563"/>
          <p14:tracePt t="63467" x="2366963" y="3357563"/>
          <p14:tracePt t="63475" x="2384425" y="3357563"/>
          <p14:tracePt t="63483" x="2400300" y="3357563"/>
          <p14:tracePt t="63491" x="2416175" y="3357563"/>
          <p14:tracePt t="63499" x="2432050" y="3365500"/>
          <p14:tracePt t="63507" x="2439988" y="3365500"/>
          <p14:tracePt t="63515" x="2447925" y="3365500"/>
          <p14:tracePt t="63523" x="2463800" y="3365500"/>
          <p14:tracePt t="63531" x="2471738" y="3365500"/>
          <p14:tracePt t="63547" x="2479675" y="3365500"/>
          <p14:tracePt t="63555" x="2487613" y="3365500"/>
          <p14:tracePt t="63563" x="2495550" y="3365500"/>
          <p14:tracePt t="63571" x="2503488" y="3365500"/>
          <p14:tracePt t="63579" x="2519363" y="3365500"/>
          <p14:tracePt t="63587" x="2527300" y="3365500"/>
          <p14:tracePt t="63595" x="2543175" y="3365500"/>
          <p14:tracePt t="63603" x="2551113" y="3365500"/>
          <p14:tracePt t="63612" x="2559050" y="3365500"/>
          <p14:tracePt t="63619" x="2574925" y="3365500"/>
          <p14:tracePt t="63635" x="2582863" y="3365500"/>
          <p14:tracePt t="63651" x="2598738" y="3365500"/>
          <p14:tracePt t="63659" x="2606675" y="3365500"/>
          <p14:tracePt t="63675" x="2614613" y="3365500"/>
          <p14:tracePt t="63859" x="2622550" y="3365500"/>
          <p14:tracePt t="63875" x="2630488" y="3365500"/>
          <p14:tracePt t="63883" x="2638425" y="3365500"/>
          <p14:tracePt t="63899" x="2646363" y="3365500"/>
          <p14:tracePt t="63963" x="2654300" y="3365500"/>
          <p14:tracePt t="64171" x="2670175" y="3365500"/>
          <p14:tracePt t="64179" x="2678113" y="3365500"/>
          <p14:tracePt t="64187" x="2686050" y="3373438"/>
          <p14:tracePt t="64194" x="2709863" y="3373438"/>
          <p14:tracePt t="64203" x="2725738" y="3381375"/>
          <p14:tracePt t="64212" x="2741613" y="3381375"/>
          <p14:tracePt t="64219" x="2767013" y="3381375"/>
          <p14:tracePt t="64227" x="2806700" y="3381375"/>
          <p14:tracePt t="64235" x="2830513" y="3381375"/>
          <p14:tracePt t="64243" x="2854325" y="3389313"/>
          <p14:tracePt t="64251" x="2878138" y="3389313"/>
          <p14:tracePt t="64259" x="2901950" y="3389313"/>
          <p14:tracePt t="64267" x="2933700" y="3389313"/>
          <p14:tracePt t="64275" x="2973388" y="3389313"/>
          <p14:tracePt t="64283" x="3005138" y="3397250"/>
          <p14:tracePt t="64291" x="3028950" y="3397250"/>
          <p14:tracePt t="64299" x="3052763" y="3397250"/>
          <p14:tracePt t="64307" x="3076575" y="3397250"/>
          <p14:tracePt t="64316" x="3100388" y="3397250"/>
          <p14:tracePt t="64323" x="3125788" y="3397250"/>
          <p14:tracePt t="64331" x="3149600" y="3397250"/>
          <p14:tracePt t="64339" x="3173413" y="3397250"/>
          <p14:tracePt t="64347" x="3189288" y="3397250"/>
          <p14:tracePt t="64355" x="3213100" y="3397250"/>
          <p14:tracePt t="64363" x="3228975" y="3397250"/>
          <p14:tracePt t="64371" x="3236913" y="3397250"/>
          <p14:tracePt t="64379" x="3252788" y="3397250"/>
          <p14:tracePt t="64387" x="3260725" y="3397250"/>
          <p14:tracePt t="64395" x="3276600" y="3397250"/>
          <p14:tracePt t="64403" x="3284538" y="3397250"/>
          <p14:tracePt t="64412" x="3300413" y="3397250"/>
          <p14:tracePt t="64419" x="3316288" y="3397250"/>
          <p14:tracePt t="64427" x="3332163" y="3397250"/>
          <p14:tracePt t="64435" x="3348038" y="3397250"/>
          <p14:tracePt t="64443" x="3363913" y="3397250"/>
          <p14:tracePt t="64451" x="3379788" y="3397250"/>
          <p14:tracePt t="64459" x="3387725" y="3397250"/>
          <p14:tracePt t="64467" x="3403600" y="3397250"/>
          <p14:tracePt t="64475" x="3411538" y="3397250"/>
          <p14:tracePt t="64483" x="3419475" y="3397250"/>
          <p14:tracePt t="64491" x="3427413" y="3397250"/>
          <p14:tracePt t="64499" x="3451225" y="3397250"/>
          <p14:tracePt t="64507" x="3459163" y="3397250"/>
          <p14:tracePt t="64515" x="3467100" y="3397250"/>
          <p14:tracePt t="64523" x="3476625" y="3397250"/>
          <p14:tracePt t="64531" x="3492500" y="3397250"/>
          <p14:tracePt t="64547" x="3508375" y="3397250"/>
          <p14:tracePt t="64563" x="3516313" y="3397250"/>
          <p14:tracePt t="64571" x="3532188" y="3397250"/>
          <p14:tracePt t="64587" x="3540125" y="3397250"/>
          <p14:tracePt t="64595" x="3556000" y="3397250"/>
          <p14:tracePt t="64603" x="3563938" y="3397250"/>
          <p14:tracePt t="64612" x="3571875" y="3397250"/>
          <p14:tracePt t="64619" x="3587750" y="3397250"/>
          <p14:tracePt t="64627" x="3603625" y="3397250"/>
          <p14:tracePt t="64635" x="3627438" y="3397250"/>
          <p14:tracePt t="64644" x="3651250" y="3397250"/>
          <p14:tracePt t="64651" x="3667125" y="3397250"/>
          <p14:tracePt t="64659" x="3690938" y="3397250"/>
          <p14:tracePt t="64667" x="3714750" y="3397250"/>
          <p14:tracePt t="64675" x="3738563" y="3397250"/>
          <p14:tracePt t="64683" x="3770313" y="3397250"/>
          <p14:tracePt t="64691" x="3794125" y="3397250"/>
          <p14:tracePt t="64699" x="3817938" y="3397250"/>
          <p14:tracePt t="64707" x="3833813" y="3397250"/>
          <p14:tracePt t="64715" x="3851275" y="3397250"/>
          <p14:tracePt t="64723" x="3875088" y="3397250"/>
          <p14:tracePt t="64731" x="3890963" y="3397250"/>
          <p14:tracePt t="64739" x="3914775" y="3397250"/>
          <p14:tracePt t="64747" x="3938588" y="3397250"/>
          <p14:tracePt t="64755" x="3970338" y="3397250"/>
          <p14:tracePt t="64763" x="3994150" y="3397250"/>
          <p14:tracePt t="64771" x="4025900" y="3397250"/>
          <p14:tracePt t="64779" x="4065588" y="3405188"/>
          <p14:tracePt t="64787" x="4089400" y="3405188"/>
          <p14:tracePt t="64795" x="4121150" y="3413125"/>
          <p14:tracePt t="64803" x="4144963" y="3413125"/>
          <p14:tracePt t="64812" x="4168775" y="3421063"/>
          <p14:tracePt t="64819" x="4192588" y="3421063"/>
          <p14:tracePt t="64827" x="4210050" y="3421063"/>
          <p14:tracePt t="64843" x="4217988" y="3429000"/>
          <p14:tracePt t="64875" x="4225925" y="3429000"/>
          <p14:tracePt t="65131" x="4217988" y="3429000"/>
          <p14:tracePt t="65156" x="4210050" y="3429000"/>
          <p14:tracePt t="65179" x="4200525" y="3436938"/>
          <p14:tracePt t="65203" x="4192588" y="3436938"/>
          <p14:tracePt t="65243" x="4184650" y="3436938"/>
          <p14:tracePt t="65947" x="4176713" y="3436938"/>
          <p14:tracePt t="65980" x="4160838" y="3436938"/>
          <p14:tracePt t="65987" x="4160838" y="3429000"/>
          <p14:tracePt t="66003" x="4152900" y="3429000"/>
          <p14:tracePt t="66011" x="4144963" y="3429000"/>
          <p14:tracePt t="66019" x="4144963" y="3413125"/>
          <p14:tracePt t="66027" x="4137025" y="3413125"/>
          <p14:tracePt t="66035" x="4129088" y="3413125"/>
          <p14:tracePt t="66043" x="4121150" y="3405188"/>
          <p14:tracePt t="66051" x="4113213" y="3405188"/>
          <p14:tracePt t="66059" x="4113213" y="3397250"/>
          <p14:tracePt t="66067" x="4113213" y="3389313"/>
          <p14:tracePt t="66243" x="4097338" y="3389313"/>
          <p14:tracePt t="71323" x="4081463" y="3389313"/>
          <p14:tracePt t="71475" x="4073525" y="3381375"/>
          <p14:tracePt t="71483" x="4065588" y="3373438"/>
          <p14:tracePt t="71515" x="4065588" y="3365500"/>
          <p14:tracePt t="71523" x="4057650" y="3365500"/>
          <p14:tracePt t="71547" x="4057650" y="3357563"/>
          <p14:tracePt t="71595" x="4049713" y="3349625"/>
          <p14:tracePt t="71651" x="4033838" y="3341688"/>
          <p14:tracePt t="71683" x="4017963" y="3333750"/>
          <p14:tracePt t="71707" x="4010025" y="3333750"/>
          <p14:tracePt t="71715" x="4010025" y="3325813"/>
          <p14:tracePt t="71723" x="4002088" y="3325813"/>
          <p14:tracePt t="71755" x="3994150" y="3317875"/>
          <p14:tracePt t="71803" x="3978275" y="3317875"/>
          <p14:tracePt t="71811" x="3978275" y="3309938"/>
          <p14:tracePt t="71843" x="3962400" y="3302000"/>
          <p14:tracePt t="71851" x="3962400" y="3294063"/>
          <p14:tracePt t="71859" x="3954463" y="3294063"/>
          <p14:tracePt t="71867" x="3946525" y="3294063"/>
          <p14:tracePt t="71875" x="3946525" y="3286125"/>
          <p14:tracePt t="71883" x="3938588" y="3286125"/>
          <p14:tracePt t="71891" x="3930650" y="3286125"/>
          <p14:tracePt t="71899" x="3930650" y="3278188"/>
          <p14:tracePt t="71912" x="3922713" y="3278188"/>
          <p14:tracePt t="71923" x="3914775" y="3278188"/>
          <p14:tracePt t="71931" x="3914775" y="3270250"/>
          <p14:tracePt t="71947" x="3906838" y="3270250"/>
          <p14:tracePt t="71979" x="3898900" y="3270250"/>
          <p14:tracePt t="72011" x="3898900" y="3262313"/>
          <p14:tracePt t="72027" x="3890963" y="3262313"/>
          <p14:tracePt t="72043" x="3883025" y="3252788"/>
          <p14:tracePt t="72051" x="3875088" y="3252788"/>
          <p14:tracePt t="72075" x="3867150" y="3252788"/>
          <p14:tracePt t="72083" x="3867150" y="3244850"/>
          <p14:tracePt t="72131" x="3859213" y="3244850"/>
          <p14:tracePt t="75819" x="3867150" y="3244850"/>
          <p14:tracePt t="75827" x="3875088" y="3236913"/>
          <p14:tracePt t="75835" x="3883025" y="3236913"/>
          <p14:tracePt t="75843" x="3898900" y="3236913"/>
          <p14:tracePt t="75851" x="3898900" y="3228975"/>
          <p14:tracePt t="75859" x="3906838" y="3228975"/>
          <p14:tracePt t="75867" x="3914775" y="3228975"/>
          <p14:tracePt t="75875" x="3922713" y="3228975"/>
          <p14:tracePt t="75891" x="3930650" y="3228975"/>
          <p14:tracePt t="75955" x="3938588" y="3228975"/>
          <p14:tracePt t="75971" x="3946525" y="3228975"/>
          <p14:tracePt t="75987" x="3954463" y="3228975"/>
          <p14:tracePt t="75995" x="3954463" y="3221038"/>
          <p14:tracePt t="76011" x="3962400" y="3221038"/>
          <p14:tracePt t="76027" x="3970338" y="3221038"/>
          <p14:tracePt t="76035" x="3978275" y="3221038"/>
          <p14:tracePt t="76043" x="3986213" y="3221038"/>
          <p14:tracePt t="76059" x="4002088" y="3221038"/>
          <p14:tracePt t="76067" x="4010025" y="3221038"/>
          <p14:tracePt t="76083" x="4025900" y="3221038"/>
          <p14:tracePt t="76091" x="4033838" y="3221038"/>
          <p14:tracePt t="76099" x="4041775" y="3221038"/>
          <p14:tracePt t="76107" x="4049713" y="3221038"/>
          <p14:tracePt t="76115" x="4065588" y="3221038"/>
          <p14:tracePt t="76123" x="4073525" y="3221038"/>
          <p14:tracePt t="76131" x="4081463" y="3221038"/>
          <p14:tracePt t="76139" x="4097338" y="3221038"/>
          <p14:tracePt t="76147" x="4105275" y="3221038"/>
          <p14:tracePt t="76155" x="4113213" y="3221038"/>
          <p14:tracePt t="76163" x="4121150" y="3221038"/>
          <p14:tracePt t="76171" x="4129088" y="3221038"/>
          <p14:tracePt t="76179" x="4137025" y="3221038"/>
          <p14:tracePt t="76194" x="4144963" y="3221038"/>
          <p14:tracePt t="76515" x="4152900" y="3221038"/>
          <p14:tracePt t="76531" x="4160838" y="3221038"/>
          <p14:tracePt t="76539" x="4168775" y="3221038"/>
          <p14:tracePt t="76555" x="4176713" y="3221038"/>
          <p14:tracePt t="76563" x="4184650" y="3221038"/>
          <p14:tracePt t="76571" x="4192588" y="3221038"/>
          <p14:tracePt t="76587" x="4200525" y="3213100"/>
          <p14:tracePt t="76603" x="4210050" y="3213100"/>
          <p14:tracePt t="76619" x="4217988" y="3213100"/>
          <p14:tracePt t="76627" x="4225925" y="3213100"/>
          <p14:tracePt t="76651" x="4233863" y="3213100"/>
          <p14:tracePt t="76675" x="4241800" y="3213100"/>
          <p14:tracePt t="76699" x="4257675" y="3213100"/>
          <p14:tracePt t="76771" x="4265613" y="3213100"/>
          <p14:tracePt t="76796" x="4273550" y="3213100"/>
          <p14:tracePt t="76803" x="4281488" y="3213100"/>
          <p14:tracePt t="76827" x="4289425" y="3213100"/>
          <p14:tracePt t="76955" x="4297363" y="3221038"/>
          <p14:tracePt t="76987" x="4305300" y="3221038"/>
          <p14:tracePt t="77003" x="4305300" y="3228975"/>
          <p14:tracePt t="77011" x="4313238" y="3228975"/>
          <p14:tracePt t="77019" x="4321175" y="3236913"/>
          <p14:tracePt t="77043" x="4329113" y="3236913"/>
          <p14:tracePt t="77155" x="4344988" y="3236913"/>
          <p14:tracePt t="77163" x="4344988" y="3244850"/>
          <p14:tracePt t="77203" x="4352925" y="3244850"/>
          <p14:tracePt t="77219" x="4360863" y="3244850"/>
          <p14:tracePt t="77227" x="4368800" y="3244850"/>
          <p14:tracePt t="77235" x="4376738" y="3244850"/>
          <p14:tracePt t="77251" x="4376738" y="3252788"/>
          <p14:tracePt t="86403" x="4384675" y="3252788"/>
          <p14:tracePt t="86803" x="4400550" y="3252788"/>
          <p14:tracePt t="86810" x="4432300" y="3270250"/>
          <p14:tracePt t="86819" x="4464050" y="3278188"/>
          <p14:tracePt t="86827" x="4479925" y="3294063"/>
          <p14:tracePt t="86835" x="4495800" y="3302000"/>
          <p14:tracePt t="86859" x="4495800" y="3309938"/>
          <p14:tracePt t="86875" x="4479925" y="3317875"/>
          <p14:tracePt t="86883" x="4464050" y="3325813"/>
          <p14:tracePt t="86895" x="4448175" y="3333750"/>
          <p14:tracePt t="86899" x="4432300" y="3349625"/>
          <p14:tracePt t="86907" x="4432300" y="3357563"/>
          <p14:tracePt t="86915" x="4424363" y="3365500"/>
          <p14:tracePt t="86923" x="4424363" y="3381375"/>
          <p14:tracePt t="86931" x="4424363" y="3389313"/>
          <p14:tracePt t="86939" x="4432300" y="3405188"/>
          <p14:tracePt t="86947" x="4432300" y="3421063"/>
          <p14:tracePt t="86955" x="4448175" y="3436938"/>
          <p14:tracePt t="86963" x="4471988" y="3444875"/>
          <p14:tracePt t="86971" x="4487863" y="3460750"/>
          <p14:tracePt t="86979" x="4511675" y="3460750"/>
          <p14:tracePt t="86987" x="4527550" y="3468688"/>
          <p14:tracePt t="86995" x="4551363" y="3468688"/>
          <p14:tracePt t="87003" x="4559300" y="3476625"/>
          <p14:tracePt t="87011" x="4567238" y="3484563"/>
          <p14:tracePt t="87075" x="4576763" y="3484563"/>
          <p14:tracePt t="87315" x="4576763" y="3476625"/>
          <p14:tracePt t="87331" x="4576763" y="3468688"/>
          <p14:tracePt t="87347" x="4576763" y="3460750"/>
          <p14:tracePt t="87355" x="4584700" y="3460750"/>
          <p14:tracePt t="87371" x="4584700" y="3452813"/>
          <p14:tracePt t="87379" x="4584700" y="3444875"/>
          <p14:tracePt t="87531" x="4584700" y="3436938"/>
          <p14:tracePt t="87547" x="4584700" y="3429000"/>
          <p14:tracePt t="87979" x="4584700" y="3421063"/>
          <p14:tracePt t="88003" x="4584700" y="3413125"/>
          <p14:tracePt t="90923" x="4576763" y="3413125"/>
          <p14:tracePt t="90931" x="4576763" y="3373438"/>
          <p14:tracePt t="90939" x="4551363" y="3333750"/>
          <p14:tracePt t="90947" x="4535488" y="3278188"/>
          <p14:tracePt t="90955" x="4519613" y="3213100"/>
          <p14:tracePt t="90963" x="4503738" y="3205163"/>
          <p14:tracePt t="91227" x="4456113" y="3236913"/>
          <p14:tracePt t="91235" x="4392613" y="3252788"/>
          <p14:tracePt t="91243" x="4352925" y="3294063"/>
          <p14:tracePt t="91251" x="4273550" y="3333750"/>
          <p14:tracePt t="91259" x="4176713" y="3381375"/>
          <p14:tracePt t="91267" x="4057650" y="3444875"/>
          <p14:tracePt t="91275" x="3875088" y="3516313"/>
          <p14:tracePt t="91283" x="3778250" y="3524250"/>
          <p14:tracePt t="91291" x="3698875" y="3540125"/>
          <p14:tracePt t="91299" x="3611563" y="3548063"/>
          <p14:tracePt t="91307" x="3500438" y="3563938"/>
          <p14:tracePt t="91316" x="3371850" y="3579813"/>
          <p14:tracePt t="91323" x="3205163" y="3605213"/>
          <p14:tracePt t="91331" x="3084513" y="3613150"/>
          <p14:tracePt t="91339" x="2981325" y="3621088"/>
          <p14:tracePt t="91347" x="2878138" y="3636963"/>
          <p14:tracePt t="91355" x="2782888" y="3652838"/>
          <p14:tracePt t="91363" x="2678113" y="3676650"/>
          <p14:tracePt t="91371" x="2598738" y="3692525"/>
          <p14:tracePt t="91379" x="2519363" y="3716338"/>
          <p14:tracePt t="91387" x="2432050" y="3732213"/>
          <p14:tracePt t="91394" x="2343150" y="3756025"/>
          <p14:tracePt t="91403" x="2255838" y="3771900"/>
          <p14:tracePt t="91411" x="2192338" y="3771900"/>
          <p14:tracePt t="91419" x="2128838" y="3771900"/>
          <p14:tracePt t="91427" x="2089150" y="3779838"/>
          <p14:tracePt t="91435" x="2041525" y="3787775"/>
          <p14:tracePt t="91443" x="2008188" y="3795713"/>
          <p14:tracePt t="91451" x="1992313" y="3795713"/>
          <p14:tracePt t="91459" x="1968500" y="3795713"/>
          <p14:tracePt t="91467" x="1944688" y="3803650"/>
          <p14:tracePt t="91483" x="1936750" y="3803650"/>
          <p14:tracePt t="91491" x="1920875" y="3803650"/>
          <p14:tracePt t="91507" x="1912938" y="3803650"/>
          <p14:tracePt t="91539" x="1897063" y="3803650"/>
          <p14:tracePt t="91555" x="1881188" y="3803650"/>
          <p14:tracePt t="91563" x="1873250" y="3803650"/>
          <p14:tracePt t="91579" x="1857375" y="3803650"/>
          <p14:tracePt t="91595" x="1841500" y="3795713"/>
          <p14:tracePt t="91603" x="1825625" y="3795713"/>
          <p14:tracePt t="91611" x="1817688" y="3795713"/>
          <p14:tracePt t="91619" x="1809750" y="3787775"/>
          <p14:tracePt t="91627" x="1793875" y="3787775"/>
          <p14:tracePt t="91635" x="1770063" y="3779838"/>
          <p14:tracePt t="91643" x="1746250" y="3779838"/>
          <p14:tracePt t="91651" x="1730375" y="3779838"/>
          <p14:tracePt t="91659" x="1706563" y="3771900"/>
          <p14:tracePt t="91667" x="1682750" y="3771900"/>
          <p14:tracePt t="91675" x="1658938" y="3771900"/>
          <p14:tracePt t="91683" x="1625600" y="3771900"/>
          <p14:tracePt t="91691" x="1593850" y="3771900"/>
          <p14:tracePt t="91699" x="1570038" y="3771900"/>
          <p14:tracePt t="91707" x="1538288" y="3771900"/>
          <p14:tracePt t="91715" x="1514475" y="3771900"/>
          <p14:tracePt t="91723" x="1490663" y="3779838"/>
          <p14:tracePt t="91731" x="1466850" y="3779838"/>
          <p14:tracePt t="91738" x="1450975" y="3787775"/>
          <p14:tracePt t="91747" x="1435100" y="3787775"/>
          <p14:tracePt t="91755" x="1435100" y="3795713"/>
          <p14:tracePt t="91763" x="1427163" y="3803650"/>
          <p14:tracePt t="91771" x="1419225" y="3803650"/>
          <p14:tracePt t="91787" x="1419225" y="3811588"/>
          <p14:tracePt t="91803" x="1411288" y="3811588"/>
          <p14:tracePt t="91829" x="1403350" y="3819525"/>
          <p14:tracePt t="91883" x="1403350" y="3827463"/>
          <p14:tracePt t="92075" x="1411288" y="3827463"/>
          <p14:tracePt t="92083" x="1419225" y="3835400"/>
          <p14:tracePt t="92091" x="1427163" y="3835400"/>
          <p14:tracePt t="92099" x="1443038" y="3835400"/>
          <p14:tracePt t="92107" x="1466850" y="3835400"/>
          <p14:tracePt t="92115" x="1490663" y="3835400"/>
          <p14:tracePt t="92123" x="1522413" y="3835400"/>
          <p14:tracePt t="92131" x="1554163" y="3843338"/>
          <p14:tracePt t="92139" x="1593850" y="3843338"/>
          <p14:tracePt t="92147" x="1641475" y="3843338"/>
          <p14:tracePt t="92155" x="1682750" y="3843338"/>
          <p14:tracePt t="92162" x="1738313" y="3851275"/>
          <p14:tracePt t="92171" x="1778000" y="3859213"/>
          <p14:tracePt t="92179" x="1809750" y="3859213"/>
          <p14:tracePt t="92187" x="1833563" y="3867150"/>
          <p14:tracePt t="92195" x="1865313" y="3867150"/>
          <p14:tracePt t="92203" x="1889125" y="3875088"/>
          <p14:tracePt t="92211" x="1905000" y="3875088"/>
          <p14:tracePt t="92219" x="1928813" y="3875088"/>
          <p14:tracePt t="92227" x="1952625" y="3875088"/>
          <p14:tracePt t="92235" x="1968500" y="3875088"/>
          <p14:tracePt t="92243" x="1984375" y="3875088"/>
          <p14:tracePt t="92251" x="2000250" y="3875088"/>
          <p14:tracePt t="92259" x="2017713" y="3875088"/>
          <p14:tracePt t="92267" x="2025650" y="3875088"/>
          <p14:tracePt t="92275" x="2033588" y="3875088"/>
          <p14:tracePt t="92283" x="2049463" y="3875088"/>
          <p14:tracePt t="92291" x="2073275" y="3875088"/>
          <p14:tracePt t="92299" x="2081213" y="3875088"/>
          <p14:tracePt t="92307" x="2112963" y="3875088"/>
          <p14:tracePt t="92315" x="2136775" y="3883025"/>
          <p14:tracePt t="92323" x="2160588" y="3883025"/>
          <p14:tracePt t="92331" x="2192338" y="3883025"/>
          <p14:tracePt t="92339" x="2216150" y="3883025"/>
          <p14:tracePt t="92347" x="2255838" y="3883025"/>
          <p14:tracePt t="92355" x="2295525" y="3890963"/>
          <p14:tracePt t="92363" x="2327275" y="3890963"/>
          <p14:tracePt t="92371" x="2359025" y="3898900"/>
          <p14:tracePt t="92379" x="2384425" y="3898900"/>
          <p14:tracePt t="92387" x="2416175" y="3898900"/>
          <p14:tracePt t="92395" x="2432050" y="3898900"/>
          <p14:tracePt t="92403" x="2447925" y="3898900"/>
          <p14:tracePt t="92410" x="2463800" y="3898900"/>
          <p14:tracePt t="92419" x="2471738" y="3898900"/>
          <p14:tracePt t="92427" x="2479675" y="3898900"/>
          <p14:tracePt t="92435" x="2495550" y="3898900"/>
          <p14:tracePt t="92443" x="2503488" y="3898900"/>
          <p14:tracePt t="92451" x="2511425" y="3898900"/>
          <p14:tracePt t="92459" x="2519363" y="3898900"/>
          <p14:tracePt t="92475" x="2527300" y="3898900"/>
          <p14:tracePt t="92483" x="2535238" y="3898900"/>
          <p14:tracePt t="92499" x="2543175" y="3898900"/>
          <p14:tracePt t="92515" x="2551113" y="3898900"/>
          <p14:tracePt t="92531" x="2559050" y="3898900"/>
          <p14:tracePt t="92539" x="2566988" y="3898900"/>
          <p14:tracePt t="92547" x="2574925" y="3898900"/>
          <p14:tracePt t="92555" x="2582863" y="3898900"/>
          <p14:tracePt t="92563" x="2590800" y="3906838"/>
          <p14:tracePt t="92571" x="2622550" y="3914775"/>
          <p14:tracePt t="92579" x="2638425" y="3914775"/>
          <p14:tracePt t="92587" x="2662238" y="3922713"/>
          <p14:tracePt t="92595" x="2686050" y="3938588"/>
          <p14:tracePt t="92603" x="2709863" y="3948113"/>
          <p14:tracePt t="92610" x="2741613" y="3948113"/>
          <p14:tracePt t="92619" x="2782888" y="3948113"/>
          <p14:tracePt t="92627" x="2814638" y="3956050"/>
          <p14:tracePt t="92635" x="2838450" y="3963988"/>
          <p14:tracePt t="92643" x="2862263" y="3971925"/>
          <p14:tracePt t="92651" x="2886075" y="3979863"/>
          <p14:tracePt t="92659" x="2909888" y="3979863"/>
          <p14:tracePt t="92667" x="2933700" y="3987800"/>
          <p14:tracePt t="92675" x="2957513" y="3995738"/>
          <p14:tracePt t="92683" x="2973388" y="3995738"/>
          <p14:tracePt t="92691" x="2989263" y="3995738"/>
          <p14:tracePt t="92699" x="2997200" y="4003675"/>
          <p14:tracePt t="92707" x="3013075" y="4003675"/>
          <p14:tracePt t="92715" x="3028950" y="4003675"/>
          <p14:tracePt t="92723" x="3036888" y="4003675"/>
          <p14:tracePt t="92731" x="3044825" y="4003675"/>
          <p14:tracePt t="92739" x="3052763" y="4003675"/>
          <p14:tracePt t="92755" x="3060700" y="4003675"/>
          <p14:tracePt t="92779" x="3068638" y="4003675"/>
          <p14:tracePt t="92939" x="3076575" y="4003675"/>
          <p14:tracePt t="92955" x="3084513" y="4003675"/>
          <p14:tracePt t="92963" x="3109913" y="4003675"/>
          <p14:tracePt t="92971" x="3117850" y="3995738"/>
          <p14:tracePt t="92979" x="3125788" y="3995738"/>
          <p14:tracePt t="92987" x="3149600" y="3995738"/>
          <p14:tracePt t="92995" x="3173413" y="3979863"/>
          <p14:tracePt t="93003" x="3189288" y="3971925"/>
          <p14:tracePt t="93011" x="3221038" y="3971925"/>
          <p14:tracePt t="93019" x="3236913" y="3963988"/>
          <p14:tracePt t="93027" x="3260725" y="3963988"/>
          <p14:tracePt t="93035" x="3284538" y="3956050"/>
          <p14:tracePt t="93043" x="3316288" y="3948113"/>
          <p14:tracePt t="93051" x="3340100" y="3948113"/>
          <p14:tracePt t="93058" x="3371850" y="3938588"/>
          <p14:tracePt t="93067" x="3395663" y="3938588"/>
          <p14:tracePt t="93075" x="3419475" y="3938588"/>
          <p14:tracePt t="93083" x="3435350" y="3938588"/>
          <p14:tracePt t="93091" x="3459163" y="3930650"/>
          <p14:tracePt t="93099" x="3476625" y="3930650"/>
          <p14:tracePt t="93107" x="3500438" y="3922713"/>
          <p14:tracePt t="93115" x="3516313" y="3914775"/>
          <p14:tracePt t="93123" x="3524250" y="3914775"/>
          <p14:tracePt t="93131" x="3540125" y="3914775"/>
          <p14:tracePt t="93139" x="3548063" y="3914775"/>
          <p14:tracePt t="93147" x="3556000" y="3914775"/>
          <p14:tracePt t="93155" x="3556000" y="3906838"/>
          <p14:tracePt t="93163" x="3563938" y="3906838"/>
          <p14:tracePt t="93179" x="3571875" y="3906838"/>
          <p14:tracePt t="93203" x="3579813" y="3906838"/>
          <p14:tracePt t="93235" x="3587750" y="3906838"/>
          <p14:tracePt t="93243" x="3587750" y="3898900"/>
          <p14:tracePt t="93259" x="3595688" y="3898900"/>
          <p14:tracePt t="93291" x="3603625" y="3898900"/>
          <p14:tracePt t="93299" x="3611563" y="3898900"/>
          <p14:tracePt t="93315" x="3619500" y="3898900"/>
          <p14:tracePt t="93323" x="3635375" y="3898900"/>
          <p14:tracePt t="93331" x="3651250" y="3898900"/>
          <p14:tracePt t="93339" x="3659188" y="3898900"/>
          <p14:tracePt t="93347" x="3675063" y="3898900"/>
          <p14:tracePt t="93355" x="3690938" y="3898900"/>
          <p14:tracePt t="93363" x="3706813" y="3898900"/>
          <p14:tracePt t="93371" x="3722688" y="3898900"/>
          <p14:tracePt t="93379" x="3730625" y="3898900"/>
          <p14:tracePt t="93387" x="3746500" y="3898900"/>
          <p14:tracePt t="93395" x="3762375" y="3898900"/>
          <p14:tracePt t="93403" x="3778250" y="3898900"/>
          <p14:tracePt t="93411" x="3794125" y="3898900"/>
          <p14:tracePt t="93419" x="3810000" y="3898900"/>
          <p14:tracePt t="93427" x="3825875" y="3898900"/>
          <p14:tracePt t="93435" x="3833813" y="3898900"/>
          <p14:tracePt t="93443" x="3851275" y="3898900"/>
          <p14:tracePt t="93451" x="3875088" y="3898900"/>
          <p14:tracePt t="93459" x="3883025" y="3898900"/>
          <p14:tracePt t="93467" x="3890963" y="3898900"/>
          <p14:tracePt t="93475" x="3898900" y="3898900"/>
          <p14:tracePt t="93483" x="3922713" y="3898900"/>
          <p14:tracePt t="93491" x="3938588" y="3898900"/>
          <p14:tracePt t="93499" x="3946525" y="3898900"/>
          <p14:tracePt t="93507" x="3954463" y="3898900"/>
          <p14:tracePt t="93515" x="3962400" y="3898900"/>
          <p14:tracePt t="93523" x="3978275" y="3898900"/>
          <p14:tracePt t="93539" x="3994150" y="3898900"/>
          <p14:tracePt t="93547" x="4002088" y="3898900"/>
          <p14:tracePt t="93563" x="4017963" y="3898900"/>
          <p14:tracePt t="93571" x="4025900" y="3898900"/>
          <p14:tracePt t="93587" x="4041775" y="3898900"/>
          <p14:tracePt t="93595" x="4049713" y="3898900"/>
          <p14:tracePt t="93603" x="4057650" y="3898900"/>
          <p14:tracePt t="93610" x="4073525" y="3898900"/>
          <p14:tracePt t="93619" x="4089400" y="3898900"/>
          <p14:tracePt t="93627" x="4113213" y="3898900"/>
          <p14:tracePt t="93635" x="4129088" y="3898900"/>
          <p14:tracePt t="93643" x="4144963" y="3898900"/>
          <p14:tracePt t="93651" x="4160838" y="3898900"/>
          <p14:tracePt t="93659" x="4168775" y="3898900"/>
          <p14:tracePt t="93667" x="4184650" y="3898900"/>
          <p14:tracePt t="93675" x="4210050" y="3898900"/>
          <p14:tracePt t="93683" x="4217988" y="3898900"/>
          <p14:tracePt t="93691" x="4233863" y="3898900"/>
          <p14:tracePt t="93699" x="4257675" y="3898900"/>
          <p14:tracePt t="93707" x="4273550" y="3898900"/>
          <p14:tracePt t="93715" x="4281488" y="3898900"/>
          <p14:tracePt t="93723" x="4305300" y="3898900"/>
          <p14:tracePt t="93731" x="4313238" y="3898900"/>
          <p14:tracePt t="93739" x="4321175" y="3898900"/>
          <p14:tracePt t="93747" x="4337050" y="3898900"/>
          <p14:tracePt t="93763" x="4344988" y="3898900"/>
          <p14:tracePt t="93771" x="4352925" y="3898900"/>
          <p14:tracePt t="93787" x="4360863" y="3898900"/>
          <p14:tracePt t="93795" x="4368800" y="3898900"/>
          <p14:tracePt t="93802" x="4376738" y="3898900"/>
          <p14:tracePt t="93819" x="4384675" y="3898900"/>
          <p14:tracePt t="93827" x="4392613" y="3898900"/>
          <p14:tracePt t="93835" x="4400550" y="3898900"/>
          <p14:tracePt t="93843" x="4408488" y="3898900"/>
          <p14:tracePt t="93851" x="4416425" y="3898900"/>
          <p14:tracePt t="93859" x="4424363" y="3898900"/>
          <p14:tracePt t="93867" x="4448175" y="3898900"/>
          <p14:tracePt t="93883" x="4464050" y="3898900"/>
          <p14:tracePt t="93891" x="4479925" y="3898900"/>
          <p14:tracePt t="93899" x="4495800" y="3898900"/>
          <p14:tracePt t="93907" x="4511675" y="3898900"/>
          <p14:tracePt t="93915" x="4527550" y="3898900"/>
          <p14:tracePt t="93923" x="4535488" y="3898900"/>
          <p14:tracePt t="93931" x="4551363" y="3898900"/>
          <p14:tracePt t="93939" x="4567238" y="3898900"/>
          <p14:tracePt t="93947" x="4584700" y="3898900"/>
          <p14:tracePt t="93955" x="4600575" y="3898900"/>
          <p14:tracePt t="93963" x="4608513" y="3898900"/>
          <p14:tracePt t="93971" x="4624388" y="3890963"/>
          <p14:tracePt t="93979" x="4632325" y="3890963"/>
          <p14:tracePt t="93987" x="4640263" y="3890963"/>
          <p14:tracePt t="93995" x="4648200" y="3890963"/>
          <p14:tracePt t="94003" x="4656138" y="3890963"/>
          <p14:tracePt t="94011" x="4664075" y="3890963"/>
          <p14:tracePt t="94019" x="4672013" y="3890963"/>
          <p14:tracePt t="94035" x="4679950" y="3890963"/>
          <p14:tracePt t="94043" x="4687888" y="3890963"/>
          <p14:tracePt t="94051" x="4695825" y="3890963"/>
          <p14:tracePt t="94059" x="4703763" y="3890963"/>
          <p14:tracePt t="94067" x="4711700" y="3890963"/>
          <p14:tracePt t="94075" x="4719638" y="3890963"/>
          <p14:tracePt t="94083" x="4727575" y="3890963"/>
          <p14:tracePt t="94091" x="4735513" y="3890963"/>
          <p14:tracePt t="94099" x="4743450" y="3890963"/>
          <p14:tracePt t="94107" x="4751388" y="3890963"/>
          <p14:tracePt t="94115" x="4767263" y="3890963"/>
          <p14:tracePt t="94123" x="4775200" y="3890963"/>
          <p14:tracePt t="94131" x="4791075" y="3890963"/>
          <p14:tracePt t="94139" x="4799013" y="3890963"/>
          <p14:tracePt t="94147" x="4806950" y="3890963"/>
          <p14:tracePt t="94155" x="4814888" y="3890963"/>
          <p14:tracePt t="94163" x="4830763" y="3890963"/>
          <p14:tracePt t="94171" x="4838700" y="3890963"/>
          <p14:tracePt t="94179" x="4846638" y="3898900"/>
          <p14:tracePt t="94187" x="4862513" y="3898900"/>
          <p14:tracePt t="94219" x="4870450" y="3898900"/>
          <p14:tracePt t="94323" x="4878388" y="3898900"/>
          <p14:tracePt t="94330" x="4886325" y="3898900"/>
          <p14:tracePt t="94339" x="4894263" y="3898900"/>
          <p14:tracePt t="94347" x="4902200" y="3898900"/>
          <p14:tracePt t="94354" x="4910138" y="3898900"/>
          <p14:tracePt t="94363" x="4926013" y="3898900"/>
          <p14:tracePt t="94371" x="4933950" y="3898900"/>
          <p14:tracePt t="94379" x="4959350" y="3898900"/>
          <p14:tracePt t="94387" x="4975225" y="3898900"/>
          <p14:tracePt t="94395" x="4999038" y="3890963"/>
          <p14:tracePt t="94403" x="5030788" y="3890963"/>
          <p14:tracePt t="94411" x="5062538" y="3890963"/>
          <p14:tracePt t="94419" x="5094288" y="3890963"/>
          <p14:tracePt t="94427" x="5149850" y="3890963"/>
          <p14:tracePt t="94435" x="5197475" y="3890963"/>
          <p14:tracePt t="94443" x="5237163" y="3890963"/>
          <p14:tracePt t="94451" x="5276850" y="3890963"/>
          <p14:tracePt t="94459" x="5334000" y="3890963"/>
          <p14:tracePt t="94467" x="5365750" y="3890963"/>
          <p14:tracePt t="94475" x="5413375" y="3890963"/>
          <p14:tracePt t="94483" x="5437188" y="3890963"/>
          <p14:tracePt t="94491" x="5468938" y="3890963"/>
          <p14:tracePt t="94499" x="5492750" y="3890963"/>
          <p14:tracePt t="94507" x="5508625" y="3890963"/>
          <p14:tracePt t="94515" x="5524500" y="3890963"/>
          <p14:tracePt t="94523" x="5532438" y="3890963"/>
          <p14:tracePt t="94531" x="5540375" y="3890963"/>
          <p14:tracePt t="95171" x="5540375" y="3898900"/>
          <p14:tracePt t="95179" x="5524500" y="3898900"/>
          <p14:tracePt t="95187" x="5492750" y="3898900"/>
          <p14:tracePt t="95195" x="5461000" y="3898900"/>
          <p14:tracePt t="95203" x="5429250" y="3898900"/>
          <p14:tracePt t="95211" x="5373688" y="3898900"/>
          <p14:tracePt t="95219" x="5318125" y="3883025"/>
          <p14:tracePt t="95227" x="5237163" y="3843338"/>
          <p14:tracePt t="95235" x="5157788" y="3819525"/>
          <p14:tracePt t="95243" x="5070475" y="3787775"/>
          <p14:tracePt t="95251" x="4999038" y="3748088"/>
          <p14:tracePt t="95259" x="4894263" y="3724275"/>
          <p14:tracePt t="95267" x="4799013" y="3684588"/>
          <p14:tracePt t="95275" x="4679950" y="3660775"/>
          <p14:tracePt t="95283" x="4495800" y="3587750"/>
          <p14:tracePt t="95291" x="4289425" y="3500438"/>
          <p14:tracePt t="95299" x="4041775" y="3389313"/>
          <p14:tracePt t="95307" x="3833813" y="3270250"/>
          <p14:tracePt t="95315" x="3587750" y="3157538"/>
          <p14:tracePt t="95323" x="3348038" y="3022600"/>
          <p14:tracePt t="95331" x="3092450" y="2862263"/>
          <p14:tracePt t="95339" x="2886075" y="2743200"/>
          <p14:tracePt t="95347" x="2709863" y="2616200"/>
          <p14:tracePt t="95355" x="2511425" y="2487613"/>
          <p14:tracePt t="95363" x="2384425" y="2400300"/>
          <p14:tracePt t="95371" x="2271713" y="2320925"/>
          <p14:tracePt t="95379" x="2192338" y="2257425"/>
          <p14:tracePt t="95387" x="2120900" y="2208213"/>
          <p14:tracePt t="95394" x="2065338" y="2152650"/>
          <p14:tracePt t="95403" x="2025650" y="2120900"/>
          <p14:tracePt t="95411" x="1992313" y="2097088"/>
          <p14:tracePt t="95419" x="1976438" y="2065338"/>
          <p14:tracePt t="95427" x="1960563" y="2049463"/>
          <p14:tracePt t="95435" x="1944688" y="2025650"/>
          <p14:tracePt t="95443" x="1936750" y="1978025"/>
          <p14:tracePt t="95451" x="1905000" y="1922463"/>
          <p14:tracePt t="95459" x="1865313" y="1865313"/>
          <p14:tracePt t="95467" x="1841500" y="1817688"/>
          <p14:tracePt t="95475" x="1809750" y="1762125"/>
          <p14:tracePt t="95483" x="1770063" y="1698625"/>
          <p14:tracePt t="95491" x="1746250" y="1651000"/>
          <p14:tracePt t="95499" x="1714500" y="1611313"/>
          <p14:tracePt t="95507" x="1706563" y="1595438"/>
          <p14:tracePt t="95515" x="1698625" y="1579563"/>
          <p14:tracePt t="95523" x="1698625" y="1571625"/>
          <p14:tracePt t="95531" x="1698625" y="1563688"/>
          <p14:tracePt t="95547" x="1690688" y="1563688"/>
          <p14:tracePt t="95555" x="1690688" y="1555750"/>
          <p14:tracePt t="95563" x="1682750" y="1555750"/>
          <p14:tracePt t="95571" x="1682750" y="1547813"/>
          <p14:tracePt t="95579" x="1674813" y="1538288"/>
          <p14:tracePt t="95587" x="1666875" y="1522413"/>
          <p14:tracePt t="95603" x="1666875" y="1514475"/>
          <p14:tracePt t="95611" x="1666875" y="1498600"/>
          <p14:tracePt t="95619" x="1666875" y="1490663"/>
          <p14:tracePt t="95627" x="1666875" y="1482725"/>
          <p14:tracePt t="95635" x="1666875" y="1466850"/>
          <p14:tracePt t="95643" x="1666875" y="1458913"/>
          <p14:tracePt t="95651" x="1666875" y="1443038"/>
          <p14:tracePt t="95658" x="1666875" y="1435100"/>
          <p14:tracePt t="95667" x="1666875" y="1419225"/>
          <p14:tracePt t="95675" x="1666875" y="1403350"/>
          <p14:tracePt t="95683" x="1666875" y="1395413"/>
          <p14:tracePt t="95691" x="1666875" y="1387475"/>
          <p14:tracePt t="95707" x="1666875" y="1379538"/>
          <p14:tracePt t="95723" x="1658938" y="1379538"/>
          <p14:tracePt t="95979" x="1666875" y="1379538"/>
          <p14:tracePt t="96099" x="1682750" y="1395413"/>
          <p14:tracePt t="96107" x="1706563" y="1435100"/>
          <p14:tracePt t="96115" x="1738313" y="1506538"/>
          <p14:tracePt t="96123" x="1778000" y="1595438"/>
          <p14:tracePt t="96131" x="1817688" y="1722438"/>
          <p14:tracePt t="96139" x="1881188" y="1881188"/>
          <p14:tracePt t="96147" x="1920875" y="2017713"/>
          <p14:tracePt t="96155" x="1968500" y="2192338"/>
          <p14:tracePt t="96163" x="2033588" y="2408238"/>
          <p14:tracePt t="96171" x="2089150" y="2624138"/>
          <p14:tracePt t="96179" x="2136775" y="2814638"/>
          <p14:tracePt t="96187" x="2200275" y="2974975"/>
          <p14:tracePt t="96194" x="2263775" y="3117850"/>
          <p14:tracePt t="96203" x="2335213" y="3262313"/>
          <p14:tracePt t="96210" x="2392363" y="3365500"/>
          <p14:tracePt t="96219" x="2447925" y="3484563"/>
          <p14:tracePt t="96228" x="2503488" y="3621088"/>
          <p14:tracePt t="96235" x="2543175" y="3732213"/>
          <p14:tracePt t="96243" x="2566988" y="3843338"/>
          <p14:tracePt t="96251" x="2582863" y="3890963"/>
          <p14:tracePt t="96259" x="2590800" y="3930650"/>
          <p14:tracePt t="96267" x="2598738" y="3971925"/>
          <p14:tracePt t="96275" x="2598738" y="3987800"/>
          <p14:tracePt t="96283" x="2598738" y="4003675"/>
          <p14:tracePt t="96299" x="2590800" y="4011613"/>
          <p14:tracePt t="96307" x="2582863" y="4019550"/>
          <p14:tracePt t="96323" x="2574925" y="4019550"/>
          <p14:tracePt t="96331" x="2574925" y="4027488"/>
          <p14:tracePt t="96339" x="2559050" y="4035425"/>
          <p14:tracePt t="96355" x="2543175" y="4043363"/>
          <p14:tracePt t="96363" x="2535238" y="4043363"/>
          <p14:tracePt t="96371" x="2519363" y="4051300"/>
          <p14:tracePt t="96379" x="2511425" y="4059238"/>
          <p14:tracePt t="96387" x="2487613" y="4059238"/>
          <p14:tracePt t="96395" x="2463800" y="4067175"/>
          <p14:tracePt t="96403" x="2447925" y="4067175"/>
          <p14:tracePt t="96410" x="2439988" y="4067175"/>
          <p14:tracePt t="96419" x="2416175" y="4067175"/>
          <p14:tracePt t="96427" x="2400300" y="4067175"/>
          <p14:tracePt t="96435" x="2374900" y="4067175"/>
          <p14:tracePt t="96443" x="2359025" y="4067175"/>
          <p14:tracePt t="96451" x="2343150" y="4067175"/>
          <p14:tracePt t="96459" x="2319338" y="4067175"/>
          <p14:tracePt t="96467" x="2287588" y="4067175"/>
          <p14:tracePt t="96475" x="2263775" y="4067175"/>
          <p14:tracePt t="96483" x="2232025" y="4067175"/>
          <p14:tracePt t="96491" x="2184400" y="4067175"/>
          <p14:tracePt t="96499" x="2128838" y="4067175"/>
          <p14:tracePt t="96507" x="2073275" y="4059238"/>
          <p14:tracePt t="96515" x="2025650" y="4051300"/>
          <p14:tracePt t="96523" x="1976438" y="4043363"/>
          <p14:tracePt t="96531" x="1920875" y="4035425"/>
          <p14:tracePt t="96539" x="1873250" y="4027488"/>
          <p14:tracePt t="96547" x="1841500" y="4019550"/>
          <p14:tracePt t="96555" x="1809750" y="4011613"/>
          <p14:tracePt t="96563" x="1778000" y="4011613"/>
          <p14:tracePt t="96571" x="1754188" y="4003675"/>
          <p14:tracePt t="96579" x="1722438" y="3995738"/>
          <p14:tracePt t="96587" x="1706563" y="3995738"/>
          <p14:tracePt t="96595" x="1690688" y="3995738"/>
          <p14:tracePt t="96603" x="1674813" y="3995738"/>
          <p14:tracePt t="96611" x="1666875" y="3995738"/>
          <p14:tracePt t="96619" x="1651000" y="3995738"/>
          <p14:tracePt t="96627" x="1633538" y="3995738"/>
          <p14:tracePt t="96635" x="1617663" y="3995738"/>
          <p14:tracePt t="96643" x="1609725" y="3995738"/>
          <p14:tracePt t="96651" x="1593850" y="3987800"/>
          <p14:tracePt t="96659" x="1577975" y="3987800"/>
          <p14:tracePt t="96667" x="1570038" y="3987800"/>
          <p14:tracePt t="96675" x="1562100" y="3979863"/>
          <p14:tracePt t="96683" x="1546225" y="3979863"/>
          <p14:tracePt t="96691" x="1538288" y="3971925"/>
          <p14:tracePt t="96699" x="1530350" y="3963988"/>
          <p14:tracePt t="96707" x="1514475" y="3963988"/>
          <p14:tracePt t="96715" x="1506538" y="3956050"/>
          <p14:tracePt t="96731" x="1498600" y="3948113"/>
          <p14:tracePt t="96779" x="1490663" y="3948113"/>
          <p14:tracePt t="96811" x="1482725" y="3938588"/>
          <p14:tracePt t="96843" x="1474788" y="3938588"/>
          <p14:tracePt t="96851" x="1474788" y="3930650"/>
          <p14:tracePt t="96859" x="1466850" y="3930650"/>
          <p14:tracePt t="96875" x="1466850" y="3922713"/>
          <p14:tracePt t="96891" x="1458913" y="3922713"/>
          <p14:tracePt t="96899" x="1458913" y="3914775"/>
          <p14:tracePt t="96947" x="1443038" y="3906838"/>
          <p14:tracePt t="97059" x="1443038" y="3898900"/>
          <p14:tracePt t="97139" x="1443038" y="3890963"/>
          <p14:tracePt t="97147" x="1458913" y="3890963"/>
          <p14:tracePt t="97163" x="1466850" y="3890963"/>
          <p14:tracePt t="97171" x="1482725" y="3890963"/>
          <p14:tracePt t="97179" x="1490663" y="3890963"/>
          <p14:tracePt t="97187" x="1514475" y="3890963"/>
          <p14:tracePt t="97195" x="1538288" y="3890963"/>
          <p14:tracePt t="97203" x="1562100" y="3890963"/>
          <p14:tracePt t="97210" x="1593850" y="3890963"/>
          <p14:tracePt t="97219" x="1625600" y="3890963"/>
          <p14:tracePt t="97227" x="1674813" y="3890963"/>
          <p14:tracePt t="97235" x="1706563" y="3890963"/>
          <p14:tracePt t="97244" x="1746250" y="3890963"/>
          <p14:tracePt t="97251" x="1793875" y="3890963"/>
          <p14:tracePt t="97259" x="1825625" y="3890963"/>
          <p14:tracePt t="97267" x="1857375" y="3898900"/>
          <p14:tracePt t="97275" x="1897063" y="3898900"/>
          <p14:tracePt t="97283" x="1920875" y="3906838"/>
          <p14:tracePt t="97291" x="1944688" y="3906838"/>
          <p14:tracePt t="97299" x="1968500" y="3906838"/>
          <p14:tracePt t="97307" x="1984375" y="3914775"/>
          <p14:tracePt t="97315" x="2000250" y="3914775"/>
          <p14:tracePt t="97323" x="2008188" y="3914775"/>
          <p14:tracePt t="97331" x="2025650" y="3914775"/>
          <p14:tracePt t="97339" x="2049463" y="3914775"/>
          <p14:tracePt t="97347" x="2065338" y="3914775"/>
          <p14:tracePt t="97355" x="2081213" y="3914775"/>
          <p14:tracePt t="97363" x="2097088" y="3914775"/>
          <p14:tracePt t="97371" x="2120900" y="3914775"/>
          <p14:tracePt t="97379" x="2144713" y="3914775"/>
          <p14:tracePt t="97387" x="2176463" y="3906838"/>
          <p14:tracePt t="97395" x="2208213" y="3906838"/>
          <p14:tracePt t="97403" x="2247900" y="3898900"/>
          <p14:tracePt t="97411" x="2279650" y="3898900"/>
          <p14:tracePt t="97419" x="2311400" y="3898900"/>
          <p14:tracePt t="97427" x="2343150" y="3898900"/>
          <p14:tracePt t="97435" x="2392363" y="3890963"/>
          <p14:tracePt t="97444" x="2424113" y="3890963"/>
          <p14:tracePt t="97451" x="2455863" y="3890963"/>
          <p14:tracePt t="97459" x="2487613" y="3890963"/>
          <p14:tracePt t="97467" x="2511425" y="3890963"/>
          <p14:tracePt t="97475" x="2535238" y="3890963"/>
          <p14:tracePt t="97483" x="2559050" y="3883025"/>
          <p14:tracePt t="97491" x="2574925" y="3883025"/>
          <p14:tracePt t="97499" x="2590800" y="3883025"/>
          <p14:tracePt t="97507" x="2606675" y="3883025"/>
          <p14:tracePt t="97515" x="2622550" y="3883025"/>
          <p14:tracePt t="97523" x="2638425" y="3875088"/>
          <p14:tracePt t="97531" x="2646363" y="3875088"/>
          <p14:tracePt t="97539" x="2654300" y="3875088"/>
          <p14:tracePt t="97547" x="2670175" y="3875088"/>
          <p14:tracePt t="97555" x="2678113" y="3875088"/>
          <p14:tracePt t="97563" x="2693988" y="3875088"/>
          <p14:tracePt t="97571" x="2701925" y="3875088"/>
          <p14:tracePt t="97579" x="2725738" y="3875088"/>
          <p14:tracePt t="97587" x="2733675" y="3875088"/>
          <p14:tracePt t="97595" x="2759075" y="3875088"/>
          <p14:tracePt t="97603" x="2767013" y="3883025"/>
          <p14:tracePt t="97610" x="2782888" y="3883025"/>
          <p14:tracePt t="97619" x="2806700" y="3883025"/>
          <p14:tracePt t="97627" x="2814638" y="3883025"/>
          <p14:tracePt t="97635" x="2830513" y="3883025"/>
          <p14:tracePt t="97644" x="2838450" y="3883025"/>
          <p14:tracePt t="97651" x="2854325" y="3883025"/>
          <p14:tracePt t="97659" x="2878138" y="3883025"/>
          <p14:tracePt t="97667" x="2894013" y="3883025"/>
          <p14:tracePt t="97675" x="2909888" y="3883025"/>
          <p14:tracePt t="97683" x="2925763" y="3883025"/>
          <p14:tracePt t="97691" x="2941638" y="3883025"/>
          <p14:tracePt t="97698" x="2965450" y="3883025"/>
          <p14:tracePt t="97707" x="2981325" y="3883025"/>
          <p14:tracePt t="97715" x="3005138" y="3883025"/>
          <p14:tracePt t="97723" x="3028950" y="3883025"/>
          <p14:tracePt t="97731" x="3044825" y="3883025"/>
          <p14:tracePt t="97739" x="3068638" y="3883025"/>
          <p14:tracePt t="97747" x="3092450" y="3883025"/>
          <p14:tracePt t="97755" x="3117850" y="3883025"/>
          <p14:tracePt t="97763" x="3133725" y="3883025"/>
          <p14:tracePt t="97771" x="3149600" y="3883025"/>
          <p14:tracePt t="97779" x="3165475" y="3883025"/>
          <p14:tracePt t="97787" x="3173413" y="3883025"/>
          <p14:tracePt t="97795" x="3181350" y="3883025"/>
          <p14:tracePt t="97803" x="3197225" y="3883025"/>
          <p14:tracePt t="97810" x="3205163" y="3883025"/>
          <p14:tracePt t="97819" x="3213100" y="3883025"/>
          <p14:tracePt t="97827" x="3228975" y="3883025"/>
          <p14:tracePt t="97835" x="3244850" y="3883025"/>
          <p14:tracePt t="97843" x="3260725" y="3883025"/>
          <p14:tracePt t="97851" x="3268663" y="3883025"/>
          <p14:tracePt t="97859" x="3284538" y="3883025"/>
          <p14:tracePt t="97867" x="3300413" y="3883025"/>
          <p14:tracePt t="97875" x="3324225" y="3883025"/>
          <p14:tracePt t="97883" x="3332163" y="3883025"/>
          <p14:tracePt t="97891" x="3355975" y="3883025"/>
          <p14:tracePt t="97899" x="3371850" y="3883025"/>
          <p14:tracePt t="97907" x="3387725" y="3883025"/>
          <p14:tracePt t="97915" x="3411538" y="3883025"/>
          <p14:tracePt t="97923" x="3435350" y="3883025"/>
          <p14:tracePt t="97931" x="3459163" y="3883025"/>
          <p14:tracePt t="97939" x="3484563" y="3883025"/>
          <p14:tracePt t="97947" x="3508375" y="3883025"/>
          <p14:tracePt t="97955" x="3532188" y="3883025"/>
          <p14:tracePt t="97963" x="3556000" y="3883025"/>
          <p14:tracePt t="97971" x="3587750" y="3883025"/>
          <p14:tracePt t="97979" x="3611563" y="3883025"/>
          <p14:tracePt t="97987" x="3651250" y="3890963"/>
          <p14:tracePt t="97995" x="3683000" y="3898900"/>
          <p14:tracePt t="98003" x="3714750" y="3898900"/>
          <p14:tracePt t="98010" x="3762375" y="3906838"/>
          <p14:tracePt t="98019" x="3786188" y="3914775"/>
          <p14:tracePt t="98027" x="3810000" y="3914775"/>
          <p14:tracePt t="98035" x="3843338" y="3922713"/>
          <p14:tracePt t="98044" x="3867150" y="3922713"/>
          <p14:tracePt t="98051" x="3890963" y="3922713"/>
          <p14:tracePt t="98059" x="3906838" y="3922713"/>
          <p14:tracePt t="98067" x="3930650" y="3922713"/>
          <p14:tracePt t="98077" x="3946525" y="3922713"/>
          <p14:tracePt t="98083" x="3970338" y="3922713"/>
          <p14:tracePt t="98091" x="3986213" y="3922713"/>
          <p14:tracePt t="98099" x="4002088" y="3930650"/>
          <p14:tracePt t="98107" x="4017963" y="3930650"/>
          <p14:tracePt t="98115" x="4033838" y="3930650"/>
          <p14:tracePt t="98123" x="4049713" y="3930650"/>
          <p14:tracePt t="98131" x="4065588" y="3930650"/>
          <p14:tracePt t="98139" x="4089400" y="3938588"/>
          <p14:tracePt t="98147" x="4105275" y="3938588"/>
          <p14:tracePt t="98155" x="4113213" y="3938588"/>
          <p14:tracePt t="98162" x="4129088" y="3938588"/>
          <p14:tracePt t="98171" x="4137025" y="3938588"/>
          <p14:tracePt t="98179" x="4152900" y="3938588"/>
          <p14:tracePt t="98187" x="4160838" y="3938588"/>
          <p14:tracePt t="98195" x="4168775" y="3938588"/>
          <p14:tracePt t="98203" x="4176713" y="3938588"/>
          <p14:tracePt t="98210" x="4184650" y="3938588"/>
          <p14:tracePt t="98219" x="4192588" y="3938588"/>
          <p14:tracePt t="98227" x="4200525" y="3938588"/>
          <p14:tracePt t="98244" x="4217988" y="3938588"/>
          <p14:tracePt t="98251" x="4225925" y="3938588"/>
          <p14:tracePt t="98267" x="4241800" y="3938588"/>
          <p14:tracePt t="98274" x="4257675" y="3938588"/>
          <p14:tracePt t="98283" x="4265613" y="3938588"/>
          <p14:tracePt t="98291" x="4281488" y="3938588"/>
          <p14:tracePt t="98299" x="4297363" y="3938588"/>
          <p14:tracePt t="98307" x="4321175" y="3938588"/>
          <p14:tracePt t="98315" x="4344988" y="3938588"/>
          <p14:tracePt t="98323" x="4360863" y="3938588"/>
          <p14:tracePt t="98331" x="4384675" y="3938588"/>
          <p14:tracePt t="98339" x="4400550" y="3938588"/>
          <p14:tracePt t="98347" x="4424363" y="3938588"/>
          <p14:tracePt t="98355" x="4448175" y="3938588"/>
          <p14:tracePt t="98363" x="4464050" y="3938588"/>
          <p14:tracePt t="98371" x="4487863" y="3938588"/>
          <p14:tracePt t="98379" x="4503738" y="3930650"/>
          <p14:tracePt t="98387" x="4519613" y="3930650"/>
          <p14:tracePt t="98395" x="4535488" y="3930650"/>
          <p14:tracePt t="98403" x="4559300" y="3930650"/>
          <p14:tracePt t="98411" x="4584700" y="3930650"/>
          <p14:tracePt t="98419" x="4600575" y="3930650"/>
          <p14:tracePt t="98427" x="4608513" y="3930650"/>
          <p14:tracePt t="98435" x="4624388" y="3930650"/>
          <p14:tracePt t="98444" x="4632325" y="3930650"/>
          <p14:tracePt t="98451" x="4648200" y="3930650"/>
          <p14:tracePt t="98459" x="4664075" y="3930650"/>
          <p14:tracePt t="98467" x="4687888" y="3930650"/>
          <p14:tracePt t="98475" x="4695825" y="3922713"/>
          <p14:tracePt t="98483" x="4719638" y="3922713"/>
          <p14:tracePt t="98491" x="4735513" y="3922713"/>
          <p14:tracePt t="98499" x="4751388" y="3922713"/>
          <p14:tracePt t="98507" x="4775200" y="3922713"/>
          <p14:tracePt t="98515" x="4799013" y="3922713"/>
          <p14:tracePt t="98523" x="4822825" y="3922713"/>
          <p14:tracePt t="98531" x="4838700" y="3922713"/>
          <p14:tracePt t="98539" x="4870450" y="3914775"/>
          <p14:tracePt t="98547" x="4886325" y="3914775"/>
          <p14:tracePt t="98555" x="4902200" y="3914775"/>
          <p14:tracePt t="98563" x="4918075" y="3914775"/>
          <p14:tracePt t="98571" x="4933950" y="3906838"/>
          <p14:tracePt t="98579" x="4951413" y="3898900"/>
          <p14:tracePt t="98587" x="4967288" y="3898900"/>
          <p14:tracePt t="98595" x="4975225" y="3898900"/>
          <p14:tracePt t="98603" x="4983163" y="3898900"/>
          <p14:tracePt t="98611" x="5006975" y="3890963"/>
          <p14:tracePt t="98619" x="5014913" y="3890963"/>
          <p14:tracePt t="98627" x="5030788" y="3890963"/>
          <p14:tracePt t="98635" x="5046663" y="3883025"/>
          <p14:tracePt t="98644" x="5054600" y="3883025"/>
          <p14:tracePt t="98651" x="5078413" y="3875088"/>
          <p14:tracePt t="98659" x="5094288" y="3875088"/>
          <p14:tracePt t="98667" x="5110163" y="3875088"/>
          <p14:tracePt t="98675" x="5126038" y="3875088"/>
          <p14:tracePt t="98683" x="5141913" y="3875088"/>
          <p14:tracePt t="98691" x="5157788" y="3875088"/>
          <p14:tracePt t="98699" x="5165725" y="3875088"/>
          <p14:tracePt t="98707" x="5173663" y="3875088"/>
          <p14:tracePt t="98715" x="5181600" y="3875088"/>
          <p14:tracePt t="98723" x="5197475" y="3875088"/>
          <p14:tracePt t="98731" x="5213350" y="3875088"/>
          <p14:tracePt t="98739" x="5221288" y="3875088"/>
          <p14:tracePt t="98747" x="5237163" y="3875088"/>
          <p14:tracePt t="98755" x="5253038" y="3875088"/>
          <p14:tracePt t="98763" x="5260975" y="3875088"/>
          <p14:tracePt t="98771" x="5268913" y="3875088"/>
          <p14:tracePt t="98779" x="5276850" y="3875088"/>
          <p14:tracePt t="98787" x="5284788" y="3875088"/>
          <p14:tracePt t="98795" x="5292725" y="3875088"/>
          <p14:tracePt t="98811" x="5300663" y="3875088"/>
          <p14:tracePt t="98826" x="5310188" y="3875088"/>
          <p14:tracePt t="98844" x="5318125" y="3875088"/>
          <p14:tracePt t="98851" x="5326063" y="3875088"/>
          <p14:tracePt t="98867" x="5334000" y="3875088"/>
          <p14:tracePt t="98875" x="5341938" y="3875088"/>
          <p14:tracePt t="98891" x="5349875" y="3875088"/>
          <p14:tracePt t="98899" x="5357813" y="3875088"/>
          <p14:tracePt t="98915" x="5365750" y="3875088"/>
          <p14:tracePt t="100811" x="5365750" y="3883025"/>
          <p14:tracePt t="101795" x="5365750" y="3890963"/>
          <p14:tracePt t="101811" x="5365750" y="3898900"/>
          <p14:tracePt t="101931" x="5373688" y="3898900"/>
          <p14:tracePt t="103451" x="5373688" y="3906838"/>
          <p14:tracePt t="103459" x="5365750" y="3906838"/>
          <p14:tracePt t="103467" x="5357813" y="3906838"/>
          <p14:tracePt t="103475" x="5357813" y="3898900"/>
          <p14:tracePt t="103483" x="5357813" y="3883025"/>
          <p14:tracePt t="103491" x="5381625" y="3859213"/>
          <p14:tracePt t="103499" x="5389563" y="3819525"/>
          <p14:tracePt t="103507" x="5413375" y="3843338"/>
          <p14:tracePt t="103835" x="5429250" y="3875088"/>
          <p14:tracePt t="103843" x="5429250" y="3930650"/>
          <p14:tracePt t="103851" x="5437188" y="3948113"/>
          <p14:tracePt t="103859" x="5453063" y="4003675"/>
          <p14:tracePt t="103867" x="5476875" y="4051300"/>
          <p14:tracePt t="103874" x="5476875" y="4067175"/>
          <p14:tracePt t="103882" x="5492750" y="4075113"/>
          <p14:tracePt t="103890" x="5500688" y="4090988"/>
          <p14:tracePt t="103910" x="5508625" y="4090988"/>
          <p14:tracePt t="103963" x="5500688" y="4090988"/>
          <p14:tracePt t="103979" x="5492750" y="4090988"/>
          <p14:tracePt t="104083" x="5484813" y="4090988"/>
          <p14:tracePt t="104106" x="5476875" y="4090988"/>
          <p14:tracePt t="104123" x="5468938" y="4090988"/>
          <p14:tracePt t="104155" x="5461000" y="4090988"/>
          <p14:tracePt t="104170" x="5461000" y="4098925"/>
          <p14:tracePt t="104179" x="5445125" y="4098925"/>
          <p14:tracePt t="104187" x="5445125" y="4114800"/>
          <p14:tracePt t="104195" x="5437188" y="4122738"/>
          <p14:tracePt t="104203" x="5429250" y="4138613"/>
          <p14:tracePt t="104210" x="5421313" y="4146550"/>
          <p14:tracePt t="104219" x="5413375" y="4154488"/>
          <p14:tracePt t="104226" x="5397500" y="4170363"/>
          <p14:tracePt t="104243" x="5397500" y="4186238"/>
          <p14:tracePt t="104251" x="5389563" y="4186238"/>
          <p14:tracePt t="104259" x="5381625" y="4194175"/>
          <p14:tracePt t="104283" x="5373688" y="4202113"/>
          <p14:tracePt t="104363" x="5373688" y="4210050"/>
          <p14:tracePt t="104379" x="5373688" y="4217988"/>
          <p14:tracePt t="104395" x="5365750" y="4217988"/>
          <p14:tracePt t="104411" x="5365750" y="4225925"/>
          <p14:tracePt t="104427" x="5365750" y="4233863"/>
          <p14:tracePt t="104443" x="5365750" y="4241800"/>
          <p14:tracePt t="104451" x="5365750" y="4249738"/>
          <p14:tracePt t="104459" x="5357813" y="4249738"/>
          <p14:tracePt t="104475" x="5357813" y="4257675"/>
          <p14:tracePt t="104491" x="5349875" y="4265613"/>
          <p14:tracePt t="104523" x="5349875" y="4273550"/>
          <p14:tracePt t="104539" x="5349875" y="4281488"/>
          <p14:tracePt t="104555" x="5349875" y="4291013"/>
          <p14:tracePt t="104571" x="5349875" y="4298950"/>
          <p14:tracePt t="104587" x="5341938" y="4298950"/>
          <p14:tracePt t="104603" x="5341938" y="4306888"/>
          <p14:tracePt t="104611" x="5341938" y="4314825"/>
          <p14:tracePt t="104651" x="5341938" y="4322763"/>
          <p14:tracePt t="104699" x="5334000" y="4330700"/>
          <p14:tracePt t="104723" x="5334000" y="4338638"/>
          <p14:tracePt t="104731" x="5326063" y="4346575"/>
          <p14:tracePt t="104739" x="5326063" y="4354513"/>
          <p14:tracePt t="104747" x="5318125" y="4354513"/>
          <p14:tracePt t="104755" x="5318125" y="4370388"/>
          <p14:tracePt t="104763" x="5300663" y="4370388"/>
          <p14:tracePt t="104771" x="5300663" y="4386263"/>
          <p14:tracePt t="104779" x="5292725" y="4386263"/>
          <p14:tracePt t="104787" x="5284788" y="4402138"/>
          <p14:tracePt t="104795" x="5268913" y="4402138"/>
          <p14:tracePt t="104803" x="5268913" y="4418013"/>
          <p14:tracePt t="104811" x="5260975" y="4425950"/>
          <p14:tracePt t="104819" x="5253038" y="4433888"/>
          <p14:tracePt t="104826" x="5245100" y="4449763"/>
          <p14:tracePt t="104835" x="5229225" y="4457700"/>
          <p14:tracePt t="104843" x="5221288" y="4473575"/>
          <p14:tracePt t="104851" x="5213350" y="4473575"/>
          <p14:tracePt t="104859" x="5189538" y="4497388"/>
          <p14:tracePt t="104867" x="5173663" y="4505325"/>
          <p14:tracePt t="104875" x="5157788" y="4521200"/>
          <p14:tracePt t="104883" x="5141913" y="4529138"/>
          <p14:tracePt t="104891" x="5102225" y="4552950"/>
          <p14:tracePt t="104910" x="5030788" y="4584700"/>
          <p14:tracePt t="104915" x="4999038" y="4600575"/>
          <p14:tracePt t="104923" x="4959350" y="4624388"/>
          <p14:tracePt t="104931" x="4918075" y="4649788"/>
          <p14:tracePt t="104939" x="4886325" y="4665663"/>
          <p14:tracePt t="104947" x="4846638" y="4681538"/>
          <p14:tracePt t="104955" x="4799013" y="4705350"/>
          <p14:tracePt t="104963" x="4743450" y="4721225"/>
          <p14:tracePt t="104971" x="4687888" y="4745038"/>
          <p14:tracePt t="104979" x="4640263" y="4768850"/>
          <p14:tracePt t="104987" x="4576763" y="4784725"/>
          <p14:tracePt t="104995" x="4519613" y="4808538"/>
          <p14:tracePt t="105003" x="4448175" y="4824413"/>
          <p14:tracePt t="105011" x="4392613" y="4848225"/>
          <p14:tracePt t="105019" x="4329113" y="4856163"/>
          <p14:tracePt t="105026" x="4265613" y="4872038"/>
          <p14:tracePt t="105036" x="4200525" y="4879975"/>
          <p14:tracePt t="105043" x="4129088" y="4895850"/>
          <p14:tracePt t="105051" x="4057650" y="4903788"/>
          <p14:tracePt t="105059" x="3994150" y="4919663"/>
          <p14:tracePt t="105067" x="3930650" y="4919663"/>
          <p14:tracePt t="105075" x="3859213" y="4935538"/>
          <p14:tracePt t="105083" x="3802063" y="4943475"/>
          <p14:tracePt t="105091" x="3730625" y="4951413"/>
          <p14:tracePt t="105098" x="3675063" y="4959350"/>
          <p14:tracePt t="105107" x="3627438" y="4976813"/>
          <p14:tracePt t="105115" x="3571875" y="4984750"/>
          <p14:tracePt t="105123" x="3508375" y="4992688"/>
          <p14:tracePt t="105131" x="3459163" y="4992688"/>
          <p14:tracePt t="105139" x="3403600" y="5008563"/>
          <p14:tracePt t="105147" x="3340100" y="5008563"/>
          <p14:tracePt t="105154" x="3268663" y="5016500"/>
          <p14:tracePt t="105163" x="3221038" y="5016500"/>
          <p14:tracePt t="105171" x="3157538" y="5016500"/>
          <p14:tracePt t="105179" x="3100388" y="5024438"/>
          <p14:tracePt t="105187" x="3044825" y="5032375"/>
          <p14:tracePt t="105195" x="2989263" y="5032375"/>
          <p14:tracePt t="105203" x="2949575" y="5032375"/>
          <p14:tracePt t="105211" x="2894013" y="5032375"/>
          <p14:tracePt t="105219" x="2862263" y="5032375"/>
          <p14:tracePt t="105226" x="2814638" y="5032375"/>
          <p14:tracePt t="105235" x="2767013" y="5032375"/>
          <p14:tracePt t="105243" x="2733675" y="5032375"/>
          <p14:tracePt t="105251" x="2678113" y="5032375"/>
          <p14:tracePt t="105259" x="2646363" y="5032375"/>
          <p14:tracePt t="105267" x="2598738" y="5024438"/>
          <p14:tracePt t="105275" x="2535238" y="5024438"/>
          <p14:tracePt t="105283" x="2479675" y="5024438"/>
          <p14:tracePt t="105291" x="2424113" y="5000625"/>
          <p14:tracePt t="105299" x="2359025" y="4992688"/>
          <p14:tracePt t="105307" x="2295525" y="4992688"/>
          <p14:tracePt t="105315" x="2239963" y="4984750"/>
          <p14:tracePt t="105323" x="2176463" y="4976813"/>
          <p14:tracePt t="105331" x="2120900" y="4967288"/>
          <p14:tracePt t="105339" x="2065338" y="4959350"/>
          <p14:tracePt t="105346" x="2000250" y="4959350"/>
          <p14:tracePt t="105355" x="1952625" y="4951413"/>
          <p14:tracePt t="105362" x="1905000" y="4943475"/>
          <p14:tracePt t="105371" x="1849438" y="4943475"/>
          <p14:tracePt t="105379" x="1793875" y="4935538"/>
          <p14:tracePt t="105386" x="1738313" y="4919663"/>
          <p14:tracePt t="105395" x="1674813" y="4911725"/>
          <p14:tracePt t="105403" x="1617663" y="4903788"/>
          <p14:tracePt t="105410" x="1562100" y="4895850"/>
          <p14:tracePt t="105419" x="1514475" y="4879975"/>
          <p14:tracePt t="105426" x="1458913" y="4872038"/>
          <p14:tracePt t="105435" x="1403350" y="4856163"/>
          <p14:tracePt t="105443" x="1347788" y="4848225"/>
          <p14:tracePt t="105451" x="1308100" y="4832350"/>
          <p14:tracePt t="105459" x="1266825" y="4832350"/>
          <p14:tracePt t="105467" x="1235075" y="4816475"/>
          <p14:tracePt t="105475" x="1187450" y="4808538"/>
          <p14:tracePt t="105483" x="1147763" y="4800600"/>
          <p14:tracePt t="105491" x="1108075" y="4784725"/>
          <p14:tracePt t="105499" x="1076325" y="4776788"/>
          <p14:tracePt t="105507" x="1052513" y="4768850"/>
          <p14:tracePt t="105515" x="1012825" y="4768850"/>
          <p14:tracePt t="105523" x="989013" y="4760913"/>
          <p14:tracePt t="105531" x="965200" y="4752975"/>
          <p14:tracePt t="105539" x="949325" y="4745038"/>
          <p14:tracePt t="105547" x="933450" y="4745038"/>
          <p14:tracePt t="105555" x="917575" y="4745038"/>
          <p14:tracePt t="105563" x="900113" y="4745038"/>
          <p14:tracePt t="105579" x="892175" y="4745038"/>
          <p14:tracePt t="105643" x="884238" y="4745038"/>
          <p14:tracePt t="105651" x="876300" y="4745038"/>
          <p14:tracePt t="105979" x="876300" y="4752975"/>
          <p14:tracePt t="105995" x="884238" y="4752975"/>
          <p14:tracePt t="106019" x="892175" y="4752975"/>
          <p14:tracePt t="106035" x="900113" y="4752975"/>
          <p14:tracePt t="106059" x="908050" y="4752975"/>
          <p14:tracePt t="106083" x="917575" y="4752975"/>
          <p14:tracePt t="106099" x="925513" y="4752975"/>
          <p14:tracePt t="106115" x="933450" y="4752975"/>
          <p14:tracePt t="106123" x="941388" y="4752975"/>
          <p14:tracePt t="106131" x="949325" y="4752975"/>
          <p14:tracePt t="106139" x="957263" y="4752975"/>
          <p14:tracePt t="106147" x="973138" y="4752975"/>
          <p14:tracePt t="106155" x="989013" y="4752975"/>
          <p14:tracePt t="106163" x="996950" y="4752975"/>
          <p14:tracePt t="106171" x="1028700" y="4745038"/>
          <p14:tracePt t="106179" x="1036638" y="4745038"/>
          <p14:tracePt t="106187" x="1052513" y="4745038"/>
          <p14:tracePt t="106195" x="1060450" y="4737100"/>
          <p14:tracePt t="106203" x="1068388" y="4729163"/>
          <p14:tracePt t="106211" x="1076325" y="4729163"/>
          <p14:tracePt t="106219" x="1084263" y="4729163"/>
          <p14:tracePt t="106226" x="1100138" y="4729163"/>
          <p14:tracePt t="106243" x="1116013" y="4729163"/>
          <p14:tracePt t="106251" x="1123950" y="4729163"/>
          <p14:tracePt t="106259" x="1131888" y="4729163"/>
          <p14:tracePt t="106267" x="1139825" y="4729163"/>
          <p14:tracePt t="106275" x="1155700" y="4729163"/>
          <p14:tracePt t="106283" x="1171575" y="4729163"/>
          <p14:tracePt t="106291" x="1179513" y="4729163"/>
          <p14:tracePt t="106299" x="1203325" y="4729163"/>
          <p14:tracePt t="106307" x="1211263" y="4729163"/>
          <p14:tracePt t="106315" x="1235075" y="4729163"/>
          <p14:tracePt t="106323" x="1250950" y="4729163"/>
          <p14:tracePt t="106331" x="1274763" y="4729163"/>
          <p14:tracePt t="106339" x="1292225" y="4729163"/>
          <p14:tracePt t="106347" x="1308100" y="4729163"/>
          <p14:tracePt t="106355" x="1331913" y="4737100"/>
          <p14:tracePt t="106363" x="1339850" y="4737100"/>
          <p14:tracePt t="106371" x="1355725" y="4737100"/>
          <p14:tracePt t="106379" x="1379538" y="4737100"/>
          <p14:tracePt t="106387" x="1403350" y="4737100"/>
          <p14:tracePt t="106395" x="1411288" y="4737100"/>
          <p14:tracePt t="106403" x="1427163" y="4737100"/>
          <p14:tracePt t="106410" x="1443038" y="4737100"/>
          <p14:tracePt t="106419" x="1450975" y="4737100"/>
          <p14:tracePt t="106426" x="1474788" y="4737100"/>
          <p14:tracePt t="106435" x="1482725" y="4737100"/>
          <p14:tracePt t="106443" x="1490663" y="4737100"/>
          <p14:tracePt t="106451" x="1506538" y="4737100"/>
          <p14:tracePt t="106459" x="1514475" y="4745038"/>
          <p14:tracePt t="106467" x="1522413" y="4745038"/>
          <p14:tracePt t="106475" x="1538288" y="4745038"/>
          <p14:tracePt t="106483" x="1546225" y="4745038"/>
          <p14:tracePt t="106491" x="1562100" y="4745038"/>
          <p14:tracePt t="106499" x="1570038" y="4745038"/>
          <p14:tracePt t="106507" x="1577975" y="4745038"/>
          <p14:tracePt t="106515" x="1593850" y="4745038"/>
          <p14:tracePt t="106522" x="1601788" y="4745038"/>
          <p14:tracePt t="106539" x="1617663" y="4745038"/>
          <p14:tracePt t="106555" x="1625600" y="4745038"/>
          <p14:tracePt t="106563" x="1633538" y="4745038"/>
          <p14:tracePt t="106571" x="1641475" y="4745038"/>
          <p14:tracePt t="106587" x="1651000" y="4745038"/>
          <p14:tracePt t="106595" x="1658938" y="4745038"/>
          <p14:tracePt t="106602" x="1666875" y="4745038"/>
          <p14:tracePt t="106619" x="1674813" y="4745038"/>
          <p14:tracePt t="106627" x="1690688" y="4745038"/>
          <p14:tracePt t="106635" x="1698625" y="4745038"/>
          <p14:tracePt t="106643" x="1706563" y="4745038"/>
          <p14:tracePt t="106651" x="1714500" y="4745038"/>
          <p14:tracePt t="106659" x="1730375" y="4745038"/>
          <p14:tracePt t="106667" x="1738313" y="4745038"/>
          <p14:tracePt t="106675" x="1754188" y="4745038"/>
          <p14:tracePt t="106683" x="1770063" y="4745038"/>
          <p14:tracePt t="106691" x="1785938" y="4745038"/>
          <p14:tracePt t="106699" x="1793875" y="4745038"/>
          <p14:tracePt t="106707" x="1809750" y="4745038"/>
          <p14:tracePt t="106715" x="1825625" y="4745038"/>
          <p14:tracePt t="106723" x="1833563" y="4745038"/>
          <p14:tracePt t="106731" x="1849438" y="4745038"/>
          <p14:tracePt t="106747" x="1857375" y="4745038"/>
          <p14:tracePt t="106755" x="1873250" y="4752975"/>
          <p14:tracePt t="106771" x="1881188" y="4752975"/>
          <p14:tracePt t="106779" x="1897063" y="4752975"/>
          <p14:tracePt t="106787" x="1905000" y="4752975"/>
          <p14:tracePt t="106795" x="1920875" y="4752975"/>
          <p14:tracePt t="106803" x="1936750" y="4760913"/>
          <p14:tracePt t="106811" x="1944688" y="4760913"/>
          <p14:tracePt t="106819" x="1960563" y="4760913"/>
          <p14:tracePt t="106826" x="1976438" y="4760913"/>
          <p14:tracePt t="106835" x="1992313" y="4760913"/>
          <p14:tracePt t="106843" x="2008188" y="4760913"/>
          <p14:tracePt t="106851" x="2033588" y="4760913"/>
          <p14:tracePt t="106859" x="2057400" y="4760913"/>
          <p14:tracePt t="106866" x="2073275" y="4760913"/>
          <p14:tracePt t="106875" x="2097088" y="4768850"/>
          <p14:tracePt t="106883" x="2112963" y="4768850"/>
          <p14:tracePt t="106891" x="2136775" y="4768850"/>
          <p14:tracePt t="106899" x="2160588" y="4768850"/>
          <p14:tracePt t="106907" x="2184400" y="4768850"/>
          <p14:tracePt t="106915" x="2200275" y="4776788"/>
          <p14:tracePt t="106922" x="2224088" y="4776788"/>
          <p14:tracePt t="106931" x="2239963" y="4776788"/>
          <p14:tracePt t="106939" x="2255838" y="4776788"/>
          <p14:tracePt t="106947" x="2279650" y="4776788"/>
          <p14:tracePt t="106955" x="2287588" y="4776788"/>
          <p14:tracePt t="106963" x="2303463" y="4784725"/>
          <p14:tracePt t="106971" x="2311400" y="4784725"/>
          <p14:tracePt t="106979" x="2319338" y="4792663"/>
          <p14:tracePt t="107003" x="2327275" y="4792663"/>
          <p14:tracePt t="107051" x="2335213" y="4792663"/>
          <p14:tracePt t="107091" x="2343150" y="4792663"/>
          <p14:tracePt t="107115" x="2351088" y="4792663"/>
          <p14:tracePt t="107123" x="2359025" y="4792663"/>
          <p14:tracePt t="107139" x="2366963" y="4792663"/>
          <p14:tracePt t="107147" x="2374900" y="4792663"/>
          <p14:tracePt t="107155" x="2374900" y="4800600"/>
          <p14:tracePt t="107163" x="2392363" y="4800600"/>
          <p14:tracePt t="107171" x="2400300" y="4808538"/>
          <p14:tracePt t="107179" x="2408238" y="4808538"/>
          <p14:tracePt t="107187" x="2416175" y="4808538"/>
          <p14:tracePt t="107195" x="2432050" y="4808538"/>
          <p14:tracePt t="107203" x="2447925" y="4808538"/>
          <p14:tracePt t="107211" x="2463800" y="4808538"/>
          <p14:tracePt t="107219" x="2479675" y="4808538"/>
          <p14:tracePt t="107226" x="2495550" y="4816475"/>
          <p14:tracePt t="107235" x="2519363" y="4824413"/>
          <p14:tracePt t="107243" x="2543175" y="4824413"/>
          <p14:tracePt t="107251" x="2574925" y="4824413"/>
          <p14:tracePt t="107259" x="2598738" y="4824413"/>
          <p14:tracePt t="107267" x="2630488" y="4824413"/>
          <p14:tracePt t="107275" x="2646363" y="4824413"/>
          <p14:tracePt t="107283" x="2670175" y="4824413"/>
          <p14:tracePt t="107291" x="2686050" y="4824413"/>
          <p14:tracePt t="107299" x="2693988" y="4824413"/>
          <p14:tracePt t="107307" x="2701925" y="4824413"/>
          <p14:tracePt t="107315" x="2709863" y="4824413"/>
          <p14:tracePt t="107323" x="2717800" y="4824413"/>
          <p14:tracePt t="108659" x="2717800" y="4832350"/>
          <p14:tracePt t="108683" x="2717800" y="4840288"/>
          <p14:tracePt t="108707" x="2725738" y="4840288"/>
          <p14:tracePt t="108891" x="2717800" y="4840288"/>
          <p14:tracePt t="108899" x="2717800" y="4832350"/>
          <p14:tracePt t="108907" x="2701925" y="4808538"/>
          <p14:tracePt t="108915" x="2686050" y="4768850"/>
          <p14:tracePt t="108923" x="2654300" y="4705350"/>
          <p14:tracePt t="108931" x="2630488" y="4649788"/>
          <p14:tracePt t="108939" x="2614613" y="4560888"/>
          <p14:tracePt t="108947" x="2598738" y="4465638"/>
          <p14:tracePt t="108954" x="2590800" y="4378325"/>
          <p14:tracePt t="108963" x="2590800" y="4291013"/>
          <p14:tracePt t="108971" x="2590800" y="4217988"/>
          <p14:tracePt t="108979" x="2598738" y="4154488"/>
          <p14:tracePt t="108986" x="2622550" y="4106863"/>
          <p14:tracePt t="108995" x="2646363" y="4059238"/>
          <p14:tracePt t="109002" x="2693988" y="4035425"/>
          <p14:tracePt t="109083" x="2733675" y="4011613"/>
          <p14:tracePt t="109091" x="2798763" y="3979863"/>
          <p14:tracePt t="109099" x="2870200" y="3956050"/>
          <p14:tracePt t="109107" x="2933700" y="3922713"/>
          <p14:tracePt t="109115" x="2989263" y="3890963"/>
          <p14:tracePt t="109123" x="3052763" y="3843338"/>
          <p14:tracePt t="109131" x="3149600" y="3787775"/>
          <p14:tracePt t="109139" x="3236913" y="3740150"/>
          <p14:tracePt t="109147" x="3340100" y="3660775"/>
          <p14:tracePt t="109155" x="3451225" y="3587750"/>
          <p14:tracePt t="109162" x="3540125" y="3532188"/>
          <p14:tracePt t="109171" x="3611563" y="3452813"/>
          <p14:tracePt t="109178" x="3690938" y="3357563"/>
          <p14:tracePt t="109187" x="3802063" y="3197225"/>
          <p14:tracePt t="109194" x="3883025" y="3054350"/>
          <p14:tracePt t="109203" x="3954463" y="2927350"/>
          <p14:tracePt t="109211" x="4041775" y="2798763"/>
          <p14:tracePt t="109218" x="4113213" y="2671763"/>
          <p14:tracePt t="109227" x="4200525" y="2543175"/>
          <p14:tracePt t="109235" x="4281488" y="2424113"/>
          <p14:tracePt t="109243" x="4352925" y="2320925"/>
          <p14:tracePt t="109251" x="4440238" y="2224088"/>
          <p14:tracePt t="109259" x="4511675" y="2112963"/>
          <p14:tracePt t="109267" x="4592638" y="2033588"/>
          <p14:tracePt t="109274" x="4672013" y="1938338"/>
          <p14:tracePt t="109283" x="4735513" y="1857375"/>
          <p14:tracePt t="109291" x="4799013" y="1785938"/>
          <p14:tracePt t="109299" x="4854575" y="1722438"/>
          <p14:tracePt t="109306" x="4910138" y="1651000"/>
          <p14:tracePt t="109316" x="4959350" y="1595438"/>
          <p14:tracePt t="109322" x="4999038" y="1555750"/>
          <p14:tracePt t="109331" x="5030788" y="1506538"/>
          <p14:tracePt t="109339" x="5062538" y="1466850"/>
          <p14:tracePt t="109347" x="5094288" y="1427163"/>
          <p14:tracePt t="109354" x="5110163" y="1403350"/>
          <p14:tracePt t="109362" x="5118100" y="1371600"/>
          <p14:tracePt t="109371" x="5126038" y="1347788"/>
          <p14:tracePt t="109379" x="5141913" y="1331913"/>
          <p14:tracePt t="109386" x="5149850" y="1323975"/>
          <p14:tracePt t="109395" x="5157788" y="1323975"/>
          <p14:tracePt t="109402" x="5157788" y="1316038"/>
          <p14:tracePt t="109411" x="5157788" y="1308100"/>
          <p14:tracePt t="109515" x="5157788" y="1316038"/>
          <p14:tracePt t="109531" x="5165725" y="1316038"/>
          <p14:tracePt t="109539" x="5165725" y="1331913"/>
          <p14:tracePt t="109546" x="5173663" y="1347788"/>
          <p14:tracePt t="109554" x="5181600" y="1371600"/>
          <p14:tracePt t="109562" x="5197475" y="1403350"/>
          <p14:tracePt t="109570" x="5197475" y="1435100"/>
          <p14:tracePt t="109579" x="5197475" y="1458913"/>
          <p14:tracePt t="109586" x="5197475" y="1482725"/>
          <p14:tracePt t="109595" x="5205413" y="1506538"/>
          <p14:tracePt t="109602" x="5221288" y="1547813"/>
          <p14:tracePt t="109611" x="5229225" y="1563688"/>
          <p14:tracePt t="109618" x="5237163" y="1579563"/>
          <p14:tracePt t="109627" x="5253038" y="1603375"/>
          <p14:tracePt t="109635" x="5260975" y="1611313"/>
          <p14:tracePt t="109643" x="5268913" y="1619250"/>
          <p14:tracePt t="109650" x="5276850" y="1619250"/>
          <p14:tracePt t="109658" x="5284788" y="1635125"/>
          <p14:tracePt t="109667" x="5292725" y="1635125"/>
          <p14:tracePt t="109675" x="5300663" y="1635125"/>
          <p14:tracePt t="109682" x="5310188" y="1643063"/>
          <p14:tracePt t="109715" x="5310188" y="1651000"/>
          <p14:tracePt t="109723" x="5318125" y="1651000"/>
          <p14:tracePt t="109747" x="5318125" y="1658938"/>
          <p14:tracePt t="109762" x="5326063" y="1658938"/>
          <p14:tracePt t="109771" x="5326063" y="1666875"/>
          <p14:tracePt t="109787" x="5334000" y="1666875"/>
          <p14:tracePt t="109794" x="5334000" y="1674813"/>
          <p14:tracePt t="109802" x="5334000" y="1690688"/>
          <p14:tracePt t="109811" x="5334000" y="1698625"/>
          <p14:tracePt t="109818" x="5334000" y="1714500"/>
          <p14:tracePt t="109826" x="5334000" y="1722438"/>
          <p14:tracePt t="109835" x="5334000" y="1738313"/>
          <p14:tracePt t="109843" x="5334000" y="1762125"/>
          <p14:tracePt t="109851" x="5334000" y="1785938"/>
          <p14:tracePt t="109858" x="5334000" y="1801813"/>
          <p14:tracePt t="109867" x="5334000" y="1817688"/>
          <p14:tracePt t="109875" x="5334000" y="1833563"/>
          <p14:tracePt t="109883" x="5334000" y="1849438"/>
          <p14:tracePt t="109891" x="5334000" y="1857375"/>
          <p14:tracePt t="109899" x="5334000" y="1881188"/>
          <p14:tracePt t="109910" x="5334000" y="1890713"/>
          <p14:tracePt t="109914" x="5334000" y="1898650"/>
          <p14:tracePt t="109923" x="5334000" y="1906588"/>
          <p14:tracePt t="109971" x="5334000" y="1914525"/>
          <p14:tracePt t="110003" x="5334000" y="1922463"/>
          <p14:tracePt t="110018" x="5334000" y="1930400"/>
          <p14:tracePt t="110026" x="5334000" y="1938338"/>
          <p14:tracePt t="110034" x="5326063" y="1938338"/>
          <p14:tracePt t="110051" x="5326063" y="1946275"/>
          <p14:tracePt t="110058" x="5326063" y="1954213"/>
          <p14:tracePt t="110083" x="5326063" y="1962150"/>
          <p14:tracePt t="110091" x="5318125" y="1962150"/>
          <p14:tracePt t="110115" x="5318125" y="1970088"/>
          <p14:tracePt t="112811" x="5310188" y="1970088"/>
          <p14:tracePt t="112827" x="5300663" y="1970088"/>
          <p14:tracePt t="112835" x="5292725" y="1970088"/>
          <p14:tracePt t="112851" x="5284788" y="1978025"/>
          <p14:tracePt t="112875" x="5276850" y="1978025"/>
          <p14:tracePt t="112883" x="5276850" y="1985963"/>
          <p14:tracePt t="112899" x="5268913" y="1985963"/>
          <p14:tracePt t="112955" x="5260975" y="1985963"/>
          <p14:tracePt t="112978" x="5260975" y="1993900"/>
          <p14:tracePt t="113011" x="5253038" y="1993900"/>
          <p14:tracePt t="113651" x="5245100" y="2001838"/>
          <p14:tracePt t="113660" x="5237163" y="2001838"/>
          <p14:tracePt t="113667" x="5237163" y="2009775"/>
          <p14:tracePt t="113675" x="5229225" y="2009775"/>
          <p14:tracePt t="113683" x="5221288" y="2017713"/>
          <p14:tracePt t="113699" x="5213350" y="2017713"/>
          <p14:tracePt t="113707" x="5213350" y="2033588"/>
          <p14:tracePt t="113731" x="5213350" y="2041525"/>
          <p14:tracePt t="113779" x="5197475" y="2041525"/>
          <p14:tracePt t="113787" x="5197475" y="2049463"/>
          <p14:tracePt t="113803" x="5189538" y="2057400"/>
          <p14:tracePt t="113811" x="5181600" y="2065338"/>
          <p14:tracePt t="113819" x="5165725" y="2073275"/>
          <p14:tracePt t="113826" x="5165725" y="2097088"/>
          <p14:tracePt t="113835" x="5149850" y="2112963"/>
          <p14:tracePt t="113843" x="5133975" y="2128838"/>
          <p14:tracePt t="113851" x="5110163" y="2160588"/>
          <p14:tracePt t="113859" x="5094288" y="2184400"/>
          <p14:tracePt t="113867" x="5070475" y="2208213"/>
          <p14:tracePt t="113875" x="5030788" y="2265363"/>
          <p14:tracePt t="113883" x="5006975" y="2289175"/>
          <p14:tracePt t="113891" x="4983163" y="2328863"/>
          <p14:tracePt t="113899" x="4933950" y="2376488"/>
          <p14:tracePt t="113907" x="4902200" y="2424113"/>
          <p14:tracePt t="113915" x="4862513" y="2463800"/>
          <p14:tracePt t="113923" x="4814888" y="2519363"/>
          <p14:tracePt t="113931" x="4767263" y="2576513"/>
          <p14:tracePt t="113939" x="4719638" y="2624138"/>
          <p14:tracePt t="113947" x="4679950" y="2663825"/>
          <p14:tracePt t="113955" x="4632325" y="2711450"/>
          <p14:tracePt t="113963" x="4576763" y="2767013"/>
          <p14:tracePt t="113971" x="4535488" y="2814638"/>
          <p14:tracePt t="113978" x="4487863" y="2870200"/>
          <p14:tracePt t="113987" x="4432300" y="2927350"/>
          <p14:tracePt t="113995" x="4384675" y="2998788"/>
          <p14:tracePt t="114003" x="4344988" y="3046413"/>
          <p14:tracePt t="114011" x="4297363" y="3101975"/>
          <p14:tracePt t="114019" x="4241800" y="3157538"/>
          <p14:tracePt t="114027" x="4192588" y="3213100"/>
          <p14:tracePt t="114035" x="4129088" y="3278188"/>
          <p14:tracePt t="114043" x="4073525" y="3333750"/>
          <p14:tracePt t="114051" x="4025900" y="3373438"/>
          <p14:tracePt t="114059" x="3962400" y="3429000"/>
          <p14:tracePt t="114067" x="3906838" y="3468688"/>
          <p14:tracePt t="114075" x="3833813" y="3508375"/>
          <p14:tracePt t="114083" x="3778250" y="3563938"/>
          <p14:tracePt t="114090" x="3722688" y="3595688"/>
          <p14:tracePt t="114099" x="3675063" y="3636963"/>
          <p14:tracePt t="114107" x="3611563" y="3668713"/>
          <p14:tracePt t="114115" x="3556000" y="3700463"/>
          <p14:tracePt t="114123" x="3492500" y="3732213"/>
          <p14:tracePt t="114131" x="3443288" y="3763963"/>
          <p14:tracePt t="114139" x="3371850" y="3811588"/>
          <p14:tracePt t="114147" x="3316288" y="3835400"/>
          <p14:tracePt t="114155" x="3268663" y="3867150"/>
          <p14:tracePt t="114162" x="3221038" y="3890963"/>
          <p14:tracePt t="114171" x="3173413" y="3922713"/>
          <p14:tracePt t="114179" x="3125788" y="3948113"/>
          <p14:tracePt t="114187" x="3084513" y="3963988"/>
          <p14:tracePt t="114195" x="3060700" y="3987800"/>
          <p14:tracePt t="114203" x="3021013" y="4019550"/>
          <p14:tracePt t="114211" x="2997200" y="4043363"/>
          <p14:tracePt t="114219" x="2965450" y="4051300"/>
          <p14:tracePt t="114226" x="2949575" y="4083050"/>
          <p14:tracePt t="114235" x="2917825" y="4098925"/>
          <p14:tracePt t="114243" x="2901950" y="4122738"/>
          <p14:tracePt t="114251" x="2886075" y="4130675"/>
          <p14:tracePt t="114259" x="2862263" y="4154488"/>
          <p14:tracePt t="114266" x="2854325" y="4170363"/>
          <p14:tracePt t="114275" x="2830513" y="4194175"/>
          <p14:tracePt t="114283" x="2822575" y="4210050"/>
          <p14:tracePt t="114290" x="2806700" y="4225925"/>
          <p14:tracePt t="114299" x="2798763" y="4241800"/>
          <p14:tracePt t="114306" x="2790825" y="4249738"/>
          <p14:tracePt t="114315" x="2782888" y="4273550"/>
          <p14:tracePt t="114322" x="2782888" y="4281488"/>
          <p14:tracePt t="114331" x="2774950" y="4298950"/>
          <p14:tracePt t="114338" x="2767013" y="4306888"/>
          <p14:tracePt t="114347" x="2767013" y="4322763"/>
          <p14:tracePt t="114354" x="2767013" y="4338638"/>
          <p14:tracePt t="114362" x="2767013" y="4346575"/>
          <p14:tracePt t="114371" x="2767013" y="4362450"/>
          <p14:tracePt t="114379" x="2767013" y="4378325"/>
          <p14:tracePt t="114387" x="2767013" y="4394200"/>
          <p14:tracePt t="114395" x="2767013" y="4410075"/>
          <p14:tracePt t="114403" x="2767013" y="4418013"/>
          <p14:tracePt t="114411" x="2767013" y="4433888"/>
          <p14:tracePt t="114419" x="2767013" y="4457700"/>
          <p14:tracePt t="114427" x="2767013" y="4481513"/>
          <p14:tracePt t="114435" x="2767013" y="4489450"/>
          <p14:tracePt t="114443" x="2774950" y="4497388"/>
          <p14:tracePt t="114451" x="2774950" y="4521200"/>
          <p14:tracePt t="114459" x="2782888" y="4529138"/>
          <p14:tracePt t="114467" x="2790825" y="4545013"/>
          <p14:tracePt t="114475" x="2790825" y="4552950"/>
          <p14:tracePt t="114483" x="2790825" y="4560888"/>
          <p14:tracePt t="114491" x="2798763" y="4568825"/>
          <p14:tracePt t="114499" x="2798763" y="4576763"/>
          <p14:tracePt t="114523" x="2806700" y="4576763"/>
          <p14:tracePt t="114531" x="2806700" y="4584700"/>
          <p14:tracePt t="114562" x="2814638" y="4584700"/>
          <p14:tracePt t="114579" x="2814638" y="4592638"/>
          <p14:tracePt t="114595" x="2814638" y="4600575"/>
          <p14:tracePt t="114602" x="2814638" y="4608513"/>
          <p14:tracePt t="114626" x="2814638" y="4616450"/>
          <p14:tracePt t="114643" x="2822575" y="4624388"/>
          <p14:tracePt t="114931" x="2822575" y="4633913"/>
          <p14:tracePt t="114947" x="2822575" y="4641850"/>
          <p14:tracePt t="114955" x="2822575" y="4649788"/>
          <p14:tracePt t="114995" x="2822575" y="4657725"/>
          <p14:tracePt t="115171" x="2830513" y="4657725"/>
          <p14:tracePt t="115387" x="2838450" y="4657725"/>
          <p14:tracePt t="116059" x="2846388" y="4657725"/>
          <p14:tracePt t="116067" x="2846388" y="4673600"/>
          <p14:tracePt t="116075" x="2854325" y="4681538"/>
          <p14:tracePt t="116083" x="2862263" y="4689475"/>
          <p14:tracePt t="116091" x="2870200" y="4697413"/>
          <p14:tracePt t="116099" x="2878138" y="4705350"/>
          <p14:tracePt t="116106" x="2878138" y="4721225"/>
          <p14:tracePt t="116115" x="2894013" y="4729163"/>
          <p14:tracePt t="116122" x="2894013" y="4745038"/>
          <p14:tracePt t="116130" x="2901950" y="4752975"/>
          <p14:tracePt t="116147" x="2909888" y="4760913"/>
          <p14:tracePt t="116154" x="2909888" y="4768850"/>
          <p14:tracePt t="116162" x="2909888" y="4776788"/>
          <p14:tracePt t="116171" x="2917825" y="4784725"/>
          <p14:tracePt t="116179" x="2917825" y="4792663"/>
          <p14:tracePt t="116194" x="2917825" y="4808538"/>
          <p14:tracePt t="116202" x="2909888" y="4816475"/>
          <p14:tracePt t="116211" x="2901950" y="4832350"/>
          <p14:tracePt t="116218" x="2894013" y="4848225"/>
          <p14:tracePt t="116227" x="2878138" y="4864100"/>
          <p14:tracePt t="116234" x="2870200" y="4879975"/>
          <p14:tracePt t="116242" x="2862263" y="4887913"/>
          <p14:tracePt t="116250" x="2854325" y="4911725"/>
          <p14:tracePt t="116260" x="2838450" y="4927600"/>
          <p14:tracePt t="116267" x="2830513" y="4935538"/>
          <p14:tracePt t="116275" x="2806700" y="4959350"/>
          <p14:tracePt t="116282" x="2798763" y="4976813"/>
          <p14:tracePt t="116291" x="2782888" y="4992688"/>
          <p14:tracePt t="116299" x="2759075" y="5008563"/>
          <p14:tracePt t="116307" x="2751138" y="5032375"/>
          <p14:tracePt t="116315" x="2733675" y="5040313"/>
          <p14:tracePt t="116322" x="2725738" y="5056188"/>
          <p14:tracePt t="116331" x="2709863" y="5064125"/>
          <p14:tracePt t="116338" x="2693988" y="5080000"/>
          <p14:tracePt t="116346" x="2686050" y="5087938"/>
          <p14:tracePt t="116354" x="2686050" y="5095875"/>
          <p14:tracePt t="116362" x="2678113" y="5103813"/>
          <p14:tracePt t="116378" x="2670175" y="5064125"/>
          <p14:tracePt t="116386" x="2670175" y="5016500"/>
          <p14:tracePt t="116395" x="2670175" y="4976813"/>
          <p14:tracePt t="116402" x="2686050" y="4935538"/>
          <p14:tracePt t="116410" x="2717800" y="4872038"/>
          <p14:tracePt t="116419" x="2717800" y="4856163"/>
          <p14:tracePt t="116707" x="2701925" y="4879975"/>
          <p14:tracePt t="116715" x="2678113" y="4927600"/>
          <p14:tracePt t="116722" x="2662238" y="4959350"/>
          <p14:tracePt t="116730" x="2646363" y="4976813"/>
          <p14:tracePt t="116739" x="2606675" y="5000625"/>
          <p14:tracePt t="116746" x="2566988" y="5032375"/>
          <p14:tracePt t="116755" x="2535238" y="5040313"/>
          <p14:tracePt t="116762" x="2503488" y="5056188"/>
          <p14:tracePt t="116770" x="2463800" y="5064125"/>
          <p14:tracePt t="116779" x="2432050" y="5072063"/>
          <p14:tracePt t="116787" x="2392363" y="5087938"/>
          <p14:tracePt t="116794" x="2343150" y="5103813"/>
          <p14:tracePt t="116802" x="2295525" y="5127625"/>
          <p14:tracePt t="116810" x="2239963" y="5143500"/>
          <p14:tracePt t="116818" x="2200275" y="5159375"/>
          <p14:tracePt t="116827" x="2144713" y="5183188"/>
          <p14:tracePt t="116834" x="2097088" y="5207000"/>
          <p14:tracePt t="116842" x="2041525" y="5222875"/>
          <p14:tracePt t="116851" x="1992313" y="5254625"/>
          <p14:tracePt t="116859" x="1928813" y="5278438"/>
          <p14:tracePt t="116866" x="1881188" y="5310188"/>
          <p14:tracePt t="116875" x="1841500" y="5327650"/>
          <p14:tracePt t="116882" x="1801813" y="5343525"/>
          <p14:tracePt t="116891" x="1778000" y="5359400"/>
          <p14:tracePt t="116909" x="1730375" y="5375275"/>
          <p14:tracePt t="116914" x="1714500" y="5383213"/>
          <p14:tracePt t="116922" x="1706563" y="5383213"/>
          <p14:tracePt t="116930" x="1690688" y="5383213"/>
          <p14:tracePt t="116946" x="1682750" y="5383213"/>
          <p14:tracePt t="116962" x="1674813" y="5391150"/>
          <p14:tracePt t="116978" x="1666875" y="5391150"/>
          <p14:tracePt t="116986" x="1666875" y="5399088"/>
          <p14:tracePt t="116994" x="1658938" y="5399088"/>
          <p14:tracePt t="117171" x="1666875" y="5399088"/>
          <p14:tracePt t="117195" x="1674813" y="5399088"/>
          <p14:tracePt t="117219" x="1682750" y="5399088"/>
          <p14:tracePt t="117243" x="1690688" y="5399088"/>
          <p14:tracePt t="117259" x="1698625" y="5399088"/>
          <p14:tracePt t="117267" x="1698625" y="5391150"/>
          <p14:tracePt t="117290" x="1706563" y="5391150"/>
          <p14:tracePt t="117299" x="1706563" y="5383213"/>
          <p14:tracePt t="117306" x="1714500" y="5383213"/>
          <p14:tracePt t="117322" x="1722438" y="5383213"/>
          <p14:tracePt t="117339" x="1730375" y="5383213"/>
          <p14:tracePt t="117355" x="1738313" y="5383213"/>
          <p14:tracePt t="117371" x="1746250" y="5383213"/>
          <p14:tracePt t="117378" x="1754188" y="5383213"/>
          <p14:tracePt t="117386" x="1762125" y="5383213"/>
          <p14:tracePt t="117394" x="1770063" y="5383213"/>
          <p14:tracePt t="117403" x="1778000" y="5375275"/>
          <p14:tracePt t="117410" x="1785938" y="5375275"/>
          <p14:tracePt t="117418" x="1809750" y="5375275"/>
          <p14:tracePt t="117427" x="1817688" y="5375275"/>
          <p14:tracePt t="117434" x="1833563" y="5375275"/>
          <p14:tracePt t="117443" x="1849438" y="5375275"/>
          <p14:tracePt t="117451" x="1873250" y="5375275"/>
          <p14:tracePt t="117459" x="1897063" y="5375275"/>
          <p14:tracePt t="117467" x="1920875" y="5375275"/>
          <p14:tracePt t="117475" x="1944688" y="5375275"/>
          <p14:tracePt t="117483" x="1976438" y="5375275"/>
          <p14:tracePt t="117491" x="2008188" y="5375275"/>
          <p14:tracePt t="117499" x="2033588" y="5375275"/>
          <p14:tracePt t="117507" x="2065338" y="5375275"/>
          <p14:tracePt t="117514" x="2105025" y="5383213"/>
          <p14:tracePt t="117523" x="2136775" y="5383213"/>
          <p14:tracePt t="117531" x="2168525" y="5383213"/>
          <p14:tracePt t="117539" x="2200275" y="5383213"/>
          <p14:tracePt t="117547" x="2232025" y="5383213"/>
          <p14:tracePt t="117554" x="2263775" y="5383213"/>
          <p14:tracePt t="117562" x="2295525" y="5383213"/>
          <p14:tracePt t="117571" x="2327275" y="5383213"/>
          <p14:tracePt t="117579" x="2351088" y="5383213"/>
          <p14:tracePt t="117586" x="2374900" y="5383213"/>
          <p14:tracePt t="117595" x="2400300" y="5383213"/>
          <p14:tracePt t="117602" x="2416175" y="5383213"/>
          <p14:tracePt t="117611" x="2432050" y="5383213"/>
          <p14:tracePt t="117619" x="2455863" y="5383213"/>
          <p14:tracePt t="117626" x="2463800" y="5383213"/>
          <p14:tracePt t="117635" x="2487613" y="5383213"/>
          <p14:tracePt t="117643" x="2503488" y="5383213"/>
          <p14:tracePt t="117651" x="2519363" y="5375275"/>
          <p14:tracePt t="117659" x="2527300" y="5375275"/>
          <p14:tracePt t="117667" x="2543175" y="5375275"/>
          <p14:tracePt t="117675" x="2551113" y="5375275"/>
          <p14:tracePt t="117682" x="2566988" y="5375275"/>
          <p14:tracePt t="117691" x="2582863" y="5375275"/>
          <p14:tracePt t="117699" x="2590800" y="5375275"/>
          <p14:tracePt t="117706" x="2598738" y="5375275"/>
          <p14:tracePt t="117715" x="2614613" y="5375275"/>
          <p14:tracePt t="117731" x="2622550" y="5375275"/>
          <p14:tracePt t="117738" x="2638425" y="5375275"/>
          <p14:tracePt t="117746" x="2646363" y="5375275"/>
          <p14:tracePt t="117754" x="2662238" y="5375275"/>
          <p14:tracePt t="117762" x="2670175" y="5367338"/>
          <p14:tracePt t="117770" x="2693988" y="5367338"/>
          <p14:tracePt t="117778" x="2701925" y="5367338"/>
          <p14:tracePt t="117786" x="2717800" y="5367338"/>
          <p14:tracePt t="117794" x="2725738" y="5367338"/>
          <p14:tracePt t="117803" x="2741613" y="5367338"/>
          <p14:tracePt t="117810" x="2767013" y="5359400"/>
          <p14:tracePt t="117819" x="2782888" y="5359400"/>
          <p14:tracePt t="117826" x="2798763" y="5359400"/>
          <p14:tracePt t="117835" x="2814638" y="5359400"/>
          <p14:tracePt t="117843" x="2838450" y="5359400"/>
          <p14:tracePt t="117851" x="2854325" y="5359400"/>
          <p14:tracePt t="117859" x="2870200" y="5359400"/>
          <p14:tracePt t="117867" x="2894013" y="5359400"/>
          <p14:tracePt t="117875" x="2917825" y="5351463"/>
          <p14:tracePt t="117883" x="2941638" y="5351463"/>
          <p14:tracePt t="117890" x="2973388" y="5343525"/>
          <p14:tracePt t="117898" x="2989263" y="5335588"/>
          <p14:tracePt t="117906" x="3005138" y="5335588"/>
          <p14:tracePt t="117915" x="3028950" y="5335588"/>
          <p14:tracePt t="117922" x="3044825" y="5335588"/>
          <p14:tracePt t="117931" x="3060700" y="5327650"/>
          <p14:tracePt t="117939" x="3084513" y="5327650"/>
          <p14:tracePt t="117946" x="3100388" y="5327650"/>
          <p14:tracePt t="117954" x="3125788" y="5319713"/>
          <p14:tracePt t="117962" x="3149600" y="5319713"/>
          <p14:tracePt t="117970" x="3165475" y="5319713"/>
          <p14:tracePt t="117978" x="3181350" y="5319713"/>
          <p14:tracePt t="117986" x="3197225" y="5319713"/>
          <p14:tracePt t="117994" x="3213100" y="5319713"/>
          <p14:tracePt t="118002" x="3228975" y="5319713"/>
          <p14:tracePt t="118010" x="3252788" y="5319713"/>
          <p14:tracePt t="118018" x="3276600" y="5310188"/>
          <p14:tracePt t="118026" x="3300413" y="5310188"/>
          <p14:tracePt t="118035" x="3316288" y="5310188"/>
          <p14:tracePt t="118043" x="3332163" y="5310188"/>
          <p14:tracePt t="118051" x="3355975" y="5310188"/>
          <p14:tracePt t="118060" x="3379788" y="5310188"/>
          <p14:tracePt t="118067" x="3387725" y="5310188"/>
          <p14:tracePt t="118074" x="3403600" y="5302250"/>
          <p14:tracePt t="118083" x="3419475" y="5302250"/>
          <p14:tracePt t="118091" x="3435350" y="5302250"/>
          <p14:tracePt t="118107" x="3451225" y="5302250"/>
          <p14:tracePt t="118123" x="3459163" y="5302250"/>
          <p14:tracePt t="118139" x="3467100" y="5302250"/>
          <p14:tracePt t="118146" x="3476625" y="5302250"/>
          <p14:tracePt t="118155" x="3484563" y="5302250"/>
          <p14:tracePt t="118171" x="3492500" y="5302250"/>
          <p14:tracePt t="118193" x="3500438" y="5302250"/>
          <p14:tracePt t="118195" x="3508375" y="5302250"/>
          <p14:tracePt t="118203" x="3516313" y="5302250"/>
          <p14:tracePt t="118210" x="3524250" y="5302250"/>
          <p14:tracePt t="118218" x="3532188" y="5302250"/>
          <p14:tracePt t="118226" x="3540125" y="5302250"/>
          <p14:tracePt t="118242" x="3556000" y="5302250"/>
          <p14:tracePt t="118251" x="3563938" y="5302250"/>
          <p14:tracePt t="118260" x="3571875" y="5302250"/>
          <p14:tracePt t="118267" x="3579813" y="5302250"/>
          <p14:tracePt t="118274" x="3595688" y="5302250"/>
          <p14:tracePt t="118283" x="3611563" y="5302250"/>
          <p14:tracePt t="118290" x="3627438" y="5302250"/>
          <p14:tracePt t="118299" x="3643313" y="5302250"/>
          <p14:tracePt t="118307" x="3659188" y="5302250"/>
          <p14:tracePt t="118315" x="3675063" y="5302250"/>
          <p14:tracePt t="118323" x="3690938" y="5302250"/>
          <p14:tracePt t="118331" x="3706813" y="5302250"/>
          <p14:tracePt t="118339" x="3746500" y="5302250"/>
          <p14:tracePt t="118346" x="3762375" y="5302250"/>
          <p14:tracePt t="118355" x="3786188" y="5302250"/>
          <p14:tracePt t="118362" x="3802063" y="5302250"/>
          <p14:tracePt t="118371" x="3825875" y="5302250"/>
          <p14:tracePt t="118379" x="3851275" y="5302250"/>
          <p14:tracePt t="118387" x="3867150" y="5302250"/>
          <p14:tracePt t="118394" x="3890963" y="5302250"/>
          <p14:tracePt t="118403" x="3914775" y="5302250"/>
          <p14:tracePt t="118411" x="3938588" y="5302250"/>
          <p14:tracePt t="118419" x="3954463" y="5302250"/>
          <p14:tracePt t="118427" x="3978275" y="5302250"/>
          <p14:tracePt t="118435" x="4002088" y="5302250"/>
          <p14:tracePt t="118443" x="4017963" y="5302250"/>
          <p14:tracePt t="118451" x="4033838" y="5302250"/>
          <p14:tracePt t="118459" x="4049713" y="5302250"/>
          <p14:tracePt t="118467" x="4073525" y="5302250"/>
          <p14:tracePt t="118475" x="4081463" y="5302250"/>
          <p14:tracePt t="118483" x="4089400" y="5302250"/>
          <p14:tracePt t="118490" x="4105275" y="5302250"/>
          <p14:tracePt t="118507" x="4113213" y="5302250"/>
          <p14:tracePt t="118515" x="4121150" y="5302250"/>
          <p14:tracePt t="118707" x="4137025" y="5302250"/>
          <p14:tracePt t="118715" x="4144963" y="5302250"/>
          <p14:tracePt t="118723" x="4152900" y="5302250"/>
          <p14:tracePt t="118730" x="4168775" y="5302250"/>
          <p14:tracePt t="118739" x="4192588" y="5302250"/>
          <p14:tracePt t="118747" x="4217988" y="5302250"/>
          <p14:tracePt t="118754" x="4233863" y="5302250"/>
          <p14:tracePt t="118763" x="4257675" y="5302250"/>
          <p14:tracePt t="118771" x="4281488" y="5302250"/>
          <p14:tracePt t="118779" x="4297363" y="5302250"/>
          <p14:tracePt t="118786" x="4313238" y="5302250"/>
          <p14:tracePt t="118795" x="4337050" y="5302250"/>
          <p14:tracePt t="118803" x="4352925" y="5302250"/>
          <p14:tracePt t="118811" x="4368800" y="5302250"/>
          <p14:tracePt t="118819" x="4392613" y="5302250"/>
          <p14:tracePt t="118826" x="4408488" y="5302250"/>
          <p14:tracePt t="118835" x="4432300" y="5302250"/>
          <p14:tracePt t="118843" x="4456113" y="5302250"/>
          <p14:tracePt t="118851" x="4479925" y="5302250"/>
          <p14:tracePt t="118860" x="4503738" y="5302250"/>
          <p14:tracePt t="118867" x="4527550" y="5302250"/>
          <p14:tracePt t="118875" x="4543425" y="5302250"/>
          <p14:tracePt t="118883" x="4567238" y="5302250"/>
          <p14:tracePt t="118891" x="4584700" y="5302250"/>
          <p14:tracePt t="118899" x="4592638" y="5302250"/>
          <p14:tracePt t="118907" x="4600575" y="5302250"/>
          <p14:tracePt t="118915" x="4608513" y="5302250"/>
          <p14:tracePt t="118923" x="4616450" y="5302250"/>
          <p14:tracePt t="118931" x="4624388" y="5302250"/>
          <p14:tracePt t="118947" x="4632325" y="5302250"/>
          <p14:tracePt t="118963" x="4648200" y="5302250"/>
          <p14:tracePt t="118971" x="4656138" y="5302250"/>
          <p14:tracePt t="118995" x="4664075" y="5302250"/>
          <p14:tracePt t="122243" x="4664075" y="5319713"/>
          <p14:tracePt t="123379" x="4640263" y="5319713"/>
          <p14:tracePt t="123386" x="4632325" y="5319713"/>
          <p14:tracePt t="123395" x="4616450" y="5319713"/>
          <p14:tracePt t="123403" x="4600575" y="5327650"/>
          <p14:tracePt t="123410" x="4592638" y="5335588"/>
          <p14:tracePt t="123418" x="4576763" y="5335588"/>
          <p14:tracePt t="123427" x="4559300" y="5343525"/>
          <p14:tracePt t="123435" x="4543425" y="5351463"/>
          <p14:tracePt t="123443" x="4527550" y="5359400"/>
          <p14:tracePt t="123450" x="4511675" y="5367338"/>
          <p14:tracePt t="123459" x="4487863" y="5383213"/>
          <p14:tracePt t="123466" x="4464050" y="5391150"/>
          <p14:tracePt t="123475" x="4440238" y="5407025"/>
          <p14:tracePt t="123483" x="4416425" y="5414963"/>
          <p14:tracePt t="123491" x="4376738" y="5430838"/>
          <p14:tracePt t="123499" x="4337050" y="5454650"/>
          <p14:tracePt t="123507" x="4297363" y="5470525"/>
          <p14:tracePt t="123514" x="4249738" y="5494338"/>
          <p14:tracePt t="123522" x="4192588" y="5510213"/>
          <p14:tracePt t="123531" x="4137025" y="5518150"/>
          <p14:tracePt t="123539" x="4089400" y="5541963"/>
          <p14:tracePt t="123547" x="4025900" y="5557838"/>
          <p14:tracePt t="123554" x="3970338" y="5573713"/>
          <p14:tracePt t="123562" x="3922713" y="5597525"/>
          <p14:tracePt t="123571" x="3867150" y="5613400"/>
          <p14:tracePt t="123578" x="3802063" y="5645150"/>
          <p14:tracePt t="123586" x="3746500" y="5662613"/>
          <p14:tracePt t="123594" x="3714750" y="5686425"/>
          <p14:tracePt t="123603" x="3659188" y="5710238"/>
          <p14:tracePt t="123611" x="3619500" y="5726113"/>
          <p14:tracePt t="123619" x="3563938" y="5749925"/>
          <p14:tracePt t="123626" x="3516313" y="5765800"/>
          <p14:tracePt t="123635" x="3459163" y="5789613"/>
          <p14:tracePt t="123643" x="3395663" y="5813425"/>
          <p14:tracePt t="123651" x="3332163" y="5837238"/>
          <p14:tracePt t="123659" x="3268663" y="5853113"/>
          <p14:tracePt t="123667" x="3213100" y="5876925"/>
          <p14:tracePt t="123675" x="3157538" y="5892800"/>
          <p14:tracePt t="123682" x="3100388" y="5916613"/>
          <p14:tracePt t="123691" x="3021013" y="5932488"/>
          <p14:tracePt t="123699" x="2965450" y="5948363"/>
          <p14:tracePt t="123707" x="2909888" y="5964238"/>
          <p14:tracePt t="123715" x="2854325" y="5972175"/>
          <p14:tracePt t="123722" x="2806700" y="5980113"/>
          <p14:tracePt t="123731" x="2759075" y="5995988"/>
          <p14:tracePt t="123738" x="2693988" y="6005513"/>
          <p14:tracePt t="123746" x="2646363" y="6005513"/>
          <p14:tracePt t="123755" x="2590800" y="6005513"/>
          <p14:tracePt t="123762" x="2551113" y="6005513"/>
          <p14:tracePt t="123770" x="2495550" y="6005513"/>
          <p14:tracePt t="123779" x="2463800" y="6005513"/>
          <p14:tracePt t="123787" x="2408238" y="6005513"/>
          <p14:tracePt t="123795" x="2374900" y="6005513"/>
          <p14:tracePt t="123803" x="2343150" y="6005513"/>
          <p14:tracePt t="123810" x="2311400" y="6005513"/>
          <p14:tracePt t="123818" x="2287588" y="6005513"/>
          <p14:tracePt t="123826" x="2255838" y="6005513"/>
          <p14:tracePt t="123834" x="2232025" y="6005513"/>
          <p14:tracePt t="123842" x="2216150" y="6005513"/>
          <p14:tracePt t="123850" x="2192338" y="5995988"/>
          <p14:tracePt t="123860" x="2168525" y="5988050"/>
          <p14:tracePt t="123866" x="2144713" y="5972175"/>
          <p14:tracePt t="123875" x="2120900" y="5972175"/>
          <p14:tracePt t="123882" x="2081213" y="5956300"/>
          <p14:tracePt t="123893" x="2057400" y="5940425"/>
          <p14:tracePt t="123898" x="2025650" y="5932488"/>
          <p14:tracePt t="123906" x="2000250" y="5932488"/>
          <p14:tracePt t="123915" x="1960563" y="5916613"/>
          <p14:tracePt t="123923" x="1936750" y="5916613"/>
          <p14:tracePt t="123931" x="1905000" y="5900738"/>
          <p14:tracePt t="123939" x="1881188" y="5892800"/>
          <p14:tracePt t="123947" x="1865313" y="5892800"/>
          <p14:tracePt t="123955" x="1841500" y="5884863"/>
          <p14:tracePt t="123963" x="1825625" y="5876925"/>
          <p14:tracePt t="123970" x="1809750" y="5868988"/>
          <p14:tracePt t="123978" x="1801813" y="5868988"/>
          <p14:tracePt t="123987" x="1785938" y="5861050"/>
          <p14:tracePt t="123994" x="1785938" y="5853113"/>
          <p14:tracePt t="124002" x="1778000" y="5853113"/>
          <p14:tracePt t="124011" x="1762125" y="5853113"/>
          <p14:tracePt t="124018" x="1762125" y="5845175"/>
          <p14:tracePt t="124035" x="1754188" y="5845175"/>
          <p14:tracePt t="124051" x="1746250" y="5837238"/>
          <p14:tracePt t="124067" x="1738313" y="5829300"/>
          <p14:tracePt t="124099" x="1730375" y="5821363"/>
          <p14:tracePt t="124107" x="1730375" y="5813425"/>
          <p14:tracePt t="124123" x="1730375" y="5805488"/>
          <p14:tracePt t="124130" x="1730375" y="5797550"/>
          <p14:tracePt t="124138" x="1714500" y="5797550"/>
          <p14:tracePt t="124147" x="1714500" y="5781675"/>
          <p14:tracePt t="124163" x="1714500" y="5773738"/>
          <p14:tracePt t="124178" x="1714500" y="5765800"/>
          <p14:tracePt t="124539" x="1722438" y="5765800"/>
          <p14:tracePt t="124571" x="1730375" y="5765800"/>
          <p14:tracePt t="124811" x="1738313" y="5765800"/>
          <p14:tracePt t="124835" x="1746250" y="5765800"/>
          <p14:tracePt t="124842" x="1754188" y="5765800"/>
          <p14:tracePt t="124851" x="1762125" y="5765800"/>
          <p14:tracePt t="124867" x="1778000" y="5765800"/>
          <p14:tracePt t="124875" x="1785938" y="5765800"/>
          <p14:tracePt t="124883" x="1801813" y="5765800"/>
          <p14:tracePt t="124890" x="1809750" y="5765800"/>
          <p14:tracePt t="124909" x="1841500" y="5765800"/>
          <p14:tracePt t="124915" x="1857375" y="5765800"/>
          <p14:tracePt t="124923" x="1881188" y="5765800"/>
          <p14:tracePt t="124930" x="1912938" y="5765800"/>
          <p14:tracePt t="124938" x="1928813" y="5765800"/>
          <p14:tracePt t="124946" x="1952625" y="5765800"/>
          <p14:tracePt t="124955" x="1984375" y="5765800"/>
          <p14:tracePt t="124963" x="2008188" y="5765800"/>
          <p14:tracePt t="124971" x="2033588" y="5765800"/>
          <p14:tracePt t="124979" x="2057400" y="5765800"/>
          <p14:tracePt t="124986" x="2073275" y="5765800"/>
          <p14:tracePt t="124994" x="2089150" y="5765800"/>
          <p14:tracePt t="125003" x="2105025" y="5765800"/>
          <p14:tracePt t="125011" x="2112963" y="5765800"/>
          <p14:tracePt t="125019" x="2128838" y="5765800"/>
          <p14:tracePt t="125035" x="2136775" y="5765800"/>
          <p14:tracePt t="125042" x="2152650" y="5765800"/>
          <p14:tracePt t="125051" x="2160588" y="5765800"/>
          <p14:tracePt t="125059" x="2168525" y="5765800"/>
          <p14:tracePt t="125067" x="2184400" y="5757863"/>
          <p14:tracePt t="125075" x="2200275" y="5757863"/>
          <p14:tracePt t="125083" x="2216150" y="5749925"/>
          <p14:tracePt t="125090" x="2232025" y="5749925"/>
          <p14:tracePt t="125099" x="2247900" y="5749925"/>
          <p14:tracePt t="125107" x="2263775" y="5741988"/>
          <p14:tracePt t="125115" x="2287588" y="5741988"/>
          <p14:tracePt t="125122" x="2295525" y="5741988"/>
          <p14:tracePt t="125131" x="2311400" y="5741988"/>
          <p14:tracePt t="125138" x="2319338" y="5741988"/>
          <p14:tracePt t="125147" x="2335213" y="5741988"/>
          <p14:tracePt t="125171" x="2343150" y="5741988"/>
          <p14:tracePt t="126131" x="2359025" y="5741988"/>
          <p14:tracePt t="126138" x="2359025" y="5749925"/>
          <p14:tracePt t="126147" x="2366963" y="5749925"/>
          <p14:tracePt t="126154" x="2366963" y="5757863"/>
          <p14:tracePt t="126170" x="2374900" y="5765800"/>
          <p14:tracePt t="126178" x="2384425" y="5765800"/>
          <p14:tracePt t="126194" x="2392363" y="5765800"/>
          <p14:tracePt t="126202" x="2400300" y="5765800"/>
          <p14:tracePt t="126218" x="2408238" y="5765800"/>
          <p14:tracePt t="126226" x="2416175" y="5765800"/>
          <p14:tracePt t="126234" x="2432050" y="5765800"/>
          <p14:tracePt t="126242" x="2432050" y="5757863"/>
          <p14:tracePt t="126251" x="2439988" y="5757863"/>
          <p14:tracePt t="126259" x="2455863" y="5749925"/>
          <p14:tracePt t="126267" x="2463800" y="5741988"/>
          <p14:tracePt t="126275" x="2479675" y="5734050"/>
          <p14:tracePt t="126283" x="2487613" y="5734050"/>
          <p14:tracePt t="126291" x="2495550" y="5734050"/>
          <p14:tracePt t="126299" x="2503488" y="5718175"/>
          <p14:tracePt t="126306" x="2511425" y="5718175"/>
          <p14:tracePt t="126314" x="2527300" y="5710238"/>
          <p14:tracePt t="126331" x="2535238" y="5710238"/>
          <p14:tracePt t="126346" x="2543175" y="5710238"/>
          <p14:tracePt t="126354" x="2551113" y="5710238"/>
          <p14:tracePt t="126362" x="2559050" y="5710238"/>
          <p14:tracePt t="126370" x="2574925" y="5710238"/>
          <p14:tracePt t="126386" x="2590800" y="5718175"/>
          <p14:tracePt t="126394" x="2606675" y="5718175"/>
          <p14:tracePt t="126402" x="2614613" y="5718175"/>
          <p14:tracePt t="126410" x="2638425" y="5726113"/>
          <p14:tracePt t="126418" x="2654300" y="5734050"/>
          <p14:tracePt t="126426" x="2686050" y="5741988"/>
          <p14:tracePt t="126434" x="2709863" y="5741988"/>
          <p14:tracePt t="126443" x="2741613" y="5741988"/>
          <p14:tracePt t="126450" x="2767013" y="5741988"/>
          <p14:tracePt t="126459" x="2798763" y="5741988"/>
          <p14:tracePt t="126466" x="2822575" y="5749925"/>
          <p14:tracePt t="126474" x="2846388" y="5749925"/>
          <p14:tracePt t="126483" x="2870200" y="5749925"/>
          <p14:tracePt t="126491" x="2894013" y="5749925"/>
          <p14:tracePt t="126498" x="2917825" y="5749925"/>
          <p14:tracePt t="126506" x="2941638" y="5749925"/>
          <p14:tracePt t="126514" x="2957513" y="5749925"/>
          <p14:tracePt t="126522" x="2965450" y="5749925"/>
          <p14:tracePt t="126530" x="2973388" y="5749925"/>
          <p14:tracePt t="126538" x="2989263" y="5749925"/>
          <p14:tracePt t="126546" x="2997200" y="5749925"/>
          <p14:tracePt t="126555" x="3005138" y="5749925"/>
          <p14:tracePt t="126563" x="3021013" y="5749925"/>
          <p14:tracePt t="126570" x="3028950" y="5749925"/>
          <p14:tracePt t="126586" x="3036888" y="5749925"/>
          <p14:tracePt t="126594" x="3044825" y="5749925"/>
          <p14:tracePt t="126610" x="3052763" y="5749925"/>
          <p14:tracePt t="126619" x="3060700" y="5749925"/>
          <p14:tracePt t="126634" x="3076575" y="5749925"/>
          <p14:tracePt t="126642" x="3084513" y="5749925"/>
          <p14:tracePt t="126650" x="3092450" y="5749925"/>
          <p14:tracePt t="126659" x="3109913" y="5741988"/>
          <p14:tracePt t="126667" x="3125788" y="5741988"/>
          <p14:tracePt t="126674" x="3141663" y="5741988"/>
          <p14:tracePt t="126683" x="3157538" y="5741988"/>
          <p14:tracePt t="126691" x="3181350" y="5741988"/>
          <p14:tracePt t="126698" x="3197225" y="5741988"/>
          <p14:tracePt t="126707" x="3221038" y="5741988"/>
          <p14:tracePt t="126715" x="3244850" y="5741988"/>
          <p14:tracePt t="126722" x="3268663" y="5741988"/>
          <p14:tracePt t="126730" x="3300413" y="5741988"/>
          <p14:tracePt t="126738" x="3316288" y="5741988"/>
          <p14:tracePt t="126747" x="3340100" y="5741988"/>
          <p14:tracePt t="126754" x="3371850" y="5741988"/>
          <p14:tracePt t="126762" x="3395663" y="5741988"/>
          <p14:tracePt t="126770" x="3419475" y="5741988"/>
          <p14:tracePt t="126778" x="3443288" y="5741988"/>
          <p14:tracePt t="126786" x="3467100" y="5741988"/>
          <p14:tracePt t="126794" x="3492500" y="5741988"/>
          <p14:tracePt t="126802" x="3524250" y="5741988"/>
          <p14:tracePt t="126810" x="3548063" y="5741988"/>
          <p14:tracePt t="126818" x="3571875" y="5741988"/>
          <p14:tracePt t="126826" x="3595688" y="5741988"/>
          <p14:tracePt t="126834" x="3611563" y="5741988"/>
          <p14:tracePt t="126843" x="3635375" y="5741988"/>
          <p14:tracePt t="126850" x="3643313" y="5741988"/>
          <p14:tracePt t="126859" x="3667125" y="5741988"/>
          <p14:tracePt t="126867" x="3683000" y="5741988"/>
          <p14:tracePt t="126875" x="3690938" y="5741988"/>
          <p14:tracePt t="126882" x="3698875" y="5741988"/>
          <p14:tracePt t="126891" x="3722688" y="5741988"/>
          <p14:tracePt t="126909" x="3746500" y="5741988"/>
          <p14:tracePt t="126914" x="3754438" y="5741988"/>
          <p14:tracePt t="126922" x="3762375" y="5741988"/>
          <p14:tracePt t="126938" x="3770313" y="5741988"/>
          <p14:tracePt t="126946" x="3778250" y="5741988"/>
          <p14:tracePt t="126962" x="3786188" y="5741988"/>
          <p14:tracePt t="126994" x="3794125" y="5741988"/>
          <p14:tracePt t="127010" x="3802063" y="5741988"/>
          <p14:tracePt t="127026" x="3810000" y="5741988"/>
          <p14:tracePt t="127042" x="3817938" y="5741988"/>
          <p14:tracePt t="127051" x="3825875" y="5741988"/>
          <p14:tracePt t="127059" x="3825875" y="5734050"/>
          <p14:tracePt t="127067" x="3833813" y="5734050"/>
          <p14:tracePt t="127074" x="3843338" y="5726113"/>
          <p14:tracePt t="127082" x="3851275" y="5726113"/>
          <p14:tracePt t="127090" x="3859213" y="5726113"/>
          <p14:tracePt t="127098" x="3867150" y="5726113"/>
          <p14:tracePt t="127106" x="3883025" y="5718175"/>
          <p14:tracePt t="127115" x="3890963" y="5718175"/>
          <p14:tracePt t="127122" x="3898900" y="5710238"/>
          <p14:tracePt t="127131" x="3914775" y="5710238"/>
          <p14:tracePt t="127138" x="3930650" y="5710238"/>
          <p14:tracePt t="127147" x="3946525" y="5710238"/>
          <p14:tracePt t="127155" x="3962400" y="5710238"/>
          <p14:tracePt t="127162" x="3978275" y="5710238"/>
          <p14:tracePt t="127170" x="3994150" y="5710238"/>
          <p14:tracePt t="127178" x="4010025" y="5710238"/>
          <p14:tracePt t="127186" x="4041775" y="5718175"/>
          <p14:tracePt t="127194" x="4057650" y="5726113"/>
          <p14:tracePt t="127202" x="4081463" y="5726113"/>
          <p14:tracePt t="127210" x="4097338" y="5726113"/>
          <p14:tracePt t="127219" x="4121150" y="5734050"/>
          <p14:tracePt t="127226" x="4137025" y="5734050"/>
          <p14:tracePt t="127235" x="4152900" y="5741988"/>
          <p14:tracePt t="127243" x="4168775" y="5741988"/>
          <p14:tracePt t="127251" x="4192588" y="5749925"/>
          <p14:tracePt t="127259" x="4217988" y="5749925"/>
          <p14:tracePt t="127266" x="4225925" y="5749925"/>
          <p14:tracePt t="127275" x="4241800" y="5749925"/>
          <p14:tracePt t="127282" x="4249738" y="5749925"/>
          <p14:tracePt t="127290" x="4273550" y="5749925"/>
          <p14:tracePt t="127298" x="4281488" y="5749925"/>
          <p14:tracePt t="127315" x="4297363" y="5749925"/>
          <p14:tracePt t="127331" x="4305300" y="5749925"/>
          <p14:tracePt t="127338" x="4313238" y="5741988"/>
          <p14:tracePt t="127346" x="4313238" y="5734050"/>
          <p14:tracePt t="127354" x="4321175" y="5734050"/>
          <p14:tracePt t="127362" x="4321175" y="5726113"/>
          <p14:tracePt t="127443" x="4329113" y="5726113"/>
          <p14:tracePt t="127466" x="4337050" y="5726113"/>
          <p14:tracePt t="127482" x="4352925" y="5734050"/>
          <p14:tracePt t="127490" x="4360863" y="5734050"/>
          <p14:tracePt t="127499" x="4368800" y="5741988"/>
          <p14:tracePt t="127506" x="4384675" y="5749925"/>
          <p14:tracePt t="127514" x="4392613" y="5749925"/>
          <p14:tracePt t="127522" x="4408488" y="5757863"/>
          <p14:tracePt t="127530" x="4424363" y="5765800"/>
          <p14:tracePt t="127538" x="4440238" y="5765800"/>
          <p14:tracePt t="127546" x="4456113" y="5765800"/>
          <p14:tracePt t="127555" x="4471988" y="5765800"/>
          <p14:tracePt t="127562" x="4487863" y="5765800"/>
          <p14:tracePt t="127571" x="4503738" y="5765800"/>
          <p14:tracePt t="127578" x="4519613" y="5765800"/>
          <p14:tracePt t="127586" x="4535488" y="5765800"/>
          <p14:tracePt t="127595" x="4543425" y="5765800"/>
          <p14:tracePt t="127602" x="4551363" y="5765800"/>
          <p14:tracePt t="127635" x="4551363" y="5757863"/>
          <p14:tracePt t="127851" x="4559300" y="5757863"/>
          <p14:tracePt t="134203" x="4551363" y="5749925"/>
          <p14:tracePt t="134218" x="4551363" y="5741988"/>
          <p14:tracePt t="134234" x="4543425" y="5726113"/>
          <p14:tracePt t="134242" x="4543425" y="5710238"/>
          <p14:tracePt t="134251" x="4543425" y="5694363"/>
          <p14:tracePt t="134258" x="4543425" y="5678488"/>
          <p14:tracePt t="134266" x="4543425" y="5653088"/>
          <p14:tracePt t="134275" x="4543425" y="5629275"/>
          <p14:tracePt t="134283" x="4543425" y="5605463"/>
          <p14:tracePt t="134291" x="4543425" y="5581650"/>
          <p14:tracePt t="134298" x="4535488" y="5549900"/>
          <p14:tracePt t="134306" x="4535488" y="5510213"/>
          <p14:tracePt t="134315" x="4535488" y="5470525"/>
          <p14:tracePt t="134322" x="4519613" y="5422900"/>
          <p14:tracePt t="134331" x="4503738" y="5367338"/>
          <p14:tracePt t="134338" x="4495800" y="5319713"/>
          <p14:tracePt t="134346" x="4487863" y="5262563"/>
          <p14:tracePt t="134354" x="4471988" y="5207000"/>
          <p14:tracePt t="134363" x="4471988" y="5143500"/>
          <p14:tracePt t="134370" x="4471988" y="5087938"/>
          <p14:tracePt t="134378" x="4471988" y="5032375"/>
          <p14:tracePt t="134386" x="4471988" y="4959350"/>
          <p14:tracePt t="134394" x="4503738" y="4872038"/>
          <p14:tracePt t="134402" x="4519613" y="4752975"/>
          <p14:tracePt t="134410" x="4543425" y="4641850"/>
          <p14:tracePt t="134418" x="4551363" y="4529138"/>
          <p14:tracePt t="134426" x="4551363" y="4418013"/>
          <p14:tracePt t="134434" x="4551363" y="4273550"/>
          <p14:tracePt t="134443" x="4551363" y="4138613"/>
          <p14:tracePt t="134451" x="4535488" y="4003675"/>
          <p14:tracePt t="134459" x="4527550" y="3890963"/>
          <p14:tracePt t="134466" x="4527550" y="3779838"/>
          <p14:tracePt t="134475" x="4527550" y="3684588"/>
          <p14:tracePt t="134482" x="4519613" y="3587750"/>
          <p14:tracePt t="134491" x="4511675" y="3508375"/>
          <p14:tracePt t="134499" x="4511675" y="3429000"/>
          <p14:tracePt t="134506" x="4503738" y="3365500"/>
          <p14:tracePt t="134515" x="4487863" y="3309938"/>
          <p14:tracePt t="134522" x="4471988" y="3252788"/>
          <p14:tracePt t="134530" x="4456113" y="3197225"/>
          <p14:tracePt t="134538" x="4440238" y="3149600"/>
          <p14:tracePt t="134546" x="4424363" y="3117850"/>
          <p14:tracePt t="134554" x="4400550" y="3078163"/>
          <p14:tracePt t="134563" x="4400550" y="3054350"/>
          <p14:tracePt t="134570" x="4376738" y="3030538"/>
          <p14:tracePt t="134579" x="4352925" y="2998788"/>
          <p14:tracePt t="134586" x="4344988" y="2982913"/>
          <p14:tracePt t="134595" x="4329113" y="2967038"/>
          <p14:tracePt t="134602" x="4321175" y="2935288"/>
          <p14:tracePt t="134611" x="4305300" y="2919413"/>
          <p14:tracePt t="134618" x="4297363" y="2894013"/>
          <p14:tracePt t="134626" x="4281488" y="2870200"/>
          <p14:tracePt t="134634" x="4273550" y="2846388"/>
          <p14:tracePt t="134643" x="4265613" y="2814638"/>
          <p14:tracePt t="134650" x="4257675" y="2790825"/>
          <p14:tracePt t="134659" x="4249738" y="2759075"/>
          <p14:tracePt t="134666" x="4233863" y="2735263"/>
          <p14:tracePt t="134675" x="4233863" y="2695575"/>
          <p14:tracePt t="134682" x="4225925" y="2671763"/>
          <p14:tracePt t="134691" x="4217988" y="2640013"/>
          <p14:tracePt t="134698" x="4210050" y="2616200"/>
          <p14:tracePt t="134706" x="4200525" y="2600325"/>
          <p14:tracePt t="134715" x="4200525" y="2566988"/>
          <p14:tracePt t="134722" x="4200525" y="2551113"/>
          <p14:tracePt t="134731" x="4200525" y="2527300"/>
          <p14:tracePt t="134738" x="4200525" y="2511425"/>
          <p14:tracePt t="134747" x="4200525" y="2495550"/>
          <p14:tracePt t="134754" x="4200525" y="2479675"/>
          <p14:tracePt t="134762" x="4200525" y="2463800"/>
          <p14:tracePt t="134771" x="4200525" y="2447925"/>
          <p14:tracePt t="134779" x="4200525" y="2424113"/>
          <p14:tracePt t="134787" x="4200525" y="2408238"/>
          <p14:tracePt t="134795" x="4210050" y="2392363"/>
          <p14:tracePt t="134802" x="4210050" y="2384425"/>
          <p14:tracePt t="134810" x="4217988" y="2368550"/>
          <p14:tracePt t="134818" x="4217988" y="2360613"/>
          <p14:tracePt t="134834" x="4217988" y="2344738"/>
          <p14:tracePt t="134851" x="4217988" y="2336800"/>
          <p14:tracePt t="134859" x="4225925" y="2320925"/>
          <p14:tracePt t="134875" x="4225925" y="2312988"/>
          <p14:tracePt t="134882" x="4225925" y="2305050"/>
          <p14:tracePt t="134893" x="4225925" y="2297113"/>
          <p14:tracePt t="134898" x="4233863" y="2281238"/>
          <p14:tracePt t="134906" x="4233863" y="2273300"/>
          <p14:tracePt t="134914" x="4233863" y="2265363"/>
          <p14:tracePt t="134923" x="4233863" y="2257425"/>
          <p14:tracePt t="134939" x="4241800" y="2241550"/>
          <p14:tracePt t="134954" x="4241800" y="2233613"/>
          <p14:tracePt t="134962" x="4241800" y="2224088"/>
          <p14:tracePt t="134970" x="4241800" y="2216150"/>
          <p14:tracePt t="134978" x="4241800" y="2200275"/>
          <p14:tracePt t="134994" x="4241800" y="2192338"/>
          <p14:tracePt t="135003" x="4241800" y="2184400"/>
          <p14:tracePt t="135019" x="4241800" y="2168525"/>
          <p14:tracePt t="135026" x="4241800" y="2160588"/>
          <p14:tracePt t="135034" x="4241800" y="2152650"/>
          <p14:tracePt t="135042" x="4241800" y="2144713"/>
          <p14:tracePt t="135050" x="4241800" y="2128838"/>
          <p14:tracePt t="135059" x="4241800" y="2120900"/>
          <p14:tracePt t="135066" x="4241800" y="2112963"/>
          <p14:tracePt t="135083" x="4241800" y="2105025"/>
          <p14:tracePt t="135091" x="4241800" y="2097088"/>
          <p14:tracePt t="135099" x="4241800" y="2089150"/>
          <p14:tracePt t="135115" x="4241800" y="2081213"/>
          <p14:tracePt t="135139" x="4241800" y="2073275"/>
          <p14:tracePt t="135275" x="4233863" y="2065338"/>
          <p14:tracePt t="135403" x="4233863" y="2057400"/>
          <p14:tracePt t="135435" x="4241800" y="2057400"/>
          <p14:tracePt t="135442" x="4257675" y="2057400"/>
          <p14:tracePt t="135458" x="4265613" y="2057400"/>
          <p14:tracePt t="135466" x="4281488" y="2049463"/>
          <p14:tracePt t="135475" x="4297363" y="2041525"/>
          <p14:tracePt t="135483" x="4313238" y="2041525"/>
          <p14:tracePt t="135491" x="4329113" y="2041525"/>
          <p14:tracePt t="135498" x="4344988" y="2041525"/>
          <p14:tracePt t="135506" x="4368800" y="2033588"/>
          <p14:tracePt t="135514" x="4384675" y="2025650"/>
          <p14:tracePt t="135522" x="4400550" y="2025650"/>
          <p14:tracePt t="135531" x="4416425" y="2025650"/>
          <p14:tracePt t="135538" x="4440238" y="2017713"/>
          <p14:tracePt t="135547" x="4456113" y="2017713"/>
          <p14:tracePt t="135554" x="4479925" y="2017713"/>
          <p14:tracePt t="135562" x="4503738" y="2009775"/>
          <p14:tracePt t="135570" x="4543425" y="2009775"/>
          <p14:tracePt t="135578" x="4567238" y="2009775"/>
          <p14:tracePt t="135586" x="4592638" y="2009775"/>
          <p14:tracePt t="135594" x="4624388" y="2001838"/>
          <p14:tracePt t="135602" x="4648200" y="2001838"/>
          <p14:tracePt t="135610" x="4672013" y="2001838"/>
          <p14:tracePt t="135618" x="4703763" y="2001838"/>
          <p14:tracePt t="135626" x="4727575" y="2001838"/>
          <p14:tracePt t="135634" x="4751388" y="2001838"/>
          <p14:tracePt t="135642" x="4783138" y="2001838"/>
          <p14:tracePt t="135651" x="4806950" y="2001838"/>
          <p14:tracePt t="135659" x="4830763" y="2001838"/>
          <p14:tracePt t="135666" x="4846638" y="2001838"/>
          <p14:tracePt t="135675" x="4862513" y="2001838"/>
          <p14:tracePt t="135683" x="4878388" y="2001838"/>
          <p14:tracePt t="135691" x="4886325" y="2001838"/>
          <p14:tracePt t="135698" x="4902200" y="2001838"/>
          <p14:tracePt t="135707" x="4910138" y="2001838"/>
          <p14:tracePt t="135723" x="4918075" y="2001838"/>
          <p14:tracePt t="135730" x="4926013" y="2001838"/>
          <p14:tracePt t="135746" x="4933950" y="2001838"/>
          <p14:tracePt t="135762" x="4943475" y="2001838"/>
          <p14:tracePt t="135794" x="4951413" y="2001838"/>
          <p14:tracePt t="135802" x="4959350" y="2001838"/>
          <p14:tracePt t="135818" x="4967288" y="2001838"/>
          <p14:tracePt t="135834" x="4975225" y="2001838"/>
          <p14:tracePt t="135851" x="4983163" y="2001838"/>
          <p14:tracePt t="135858" x="4991100" y="2001838"/>
          <p14:tracePt t="135867" x="4999038" y="2001838"/>
          <p14:tracePt t="135875" x="5006975" y="2001838"/>
          <p14:tracePt t="135882" x="5014913" y="2001838"/>
          <p14:tracePt t="135893" x="5022850" y="2001838"/>
          <p14:tracePt t="135898" x="5030788" y="2009775"/>
          <p14:tracePt t="135906" x="5038725" y="2009775"/>
          <p14:tracePt t="135922" x="5046663" y="2009775"/>
          <p14:tracePt t="135931" x="5054600" y="2009775"/>
          <p14:tracePt t="135938" x="5062538" y="2009775"/>
          <p14:tracePt t="135955" x="5070475" y="2009775"/>
          <p14:tracePt t="135978" x="5086350" y="2009775"/>
          <p14:tracePt t="136003" x="5094288" y="2009775"/>
          <p14:tracePt t="136010" x="5102225" y="2009775"/>
          <p14:tracePt t="136026" x="5110163" y="2009775"/>
          <p14:tracePt t="136035" x="5118100" y="2009775"/>
          <p14:tracePt t="136042" x="5126038" y="2009775"/>
          <p14:tracePt t="136058" x="5141913" y="2009775"/>
          <p14:tracePt t="136067" x="5149850" y="2009775"/>
          <p14:tracePt t="136075" x="5157788" y="2009775"/>
          <p14:tracePt t="136083" x="5165725" y="2009775"/>
          <p14:tracePt t="136091" x="5181600" y="2009775"/>
          <p14:tracePt t="136099" x="5189538" y="2009775"/>
          <p14:tracePt t="136106" x="5197475" y="2009775"/>
          <p14:tracePt t="136115" x="5213350" y="2009775"/>
          <p14:tracePt t="136122" x="5229225" y="2009775"/>
          <p14:tracePt t="136131" x="5245100" y="2009775"/>
          <p14:tracePt t="136138" x="5253038" y="2009775"/>
          <p14:tracePt t="136146" x="5260975" y="2009775"/>
          <p14:tracePt t="136154" x="5276850" y="2009775"/>
          <p14:tracePt t="136162" x="5284788" y="2009775"/>
          <p14:tracePt t="136170" x="5292725" y="2009775"/>
          <p14:tracePt t="136186" x="5300663" y="2009775"/>
          <p14:tracePt t="136203" x="5310188" y="2009775"/>
          <p14:tracePt t="136226" x="5318125" y="2017713"/>
          <p14:tracePt t="136242" x="5326063" y="2017713"/>
          <p14:tracePt t="136555" x="5334000" y="2017713"/>
          <p14:tracePt t="136602" x="5341938" y="2017713"/>
          <p14:tracePt t="136626" x="5357813" y="2025650"/>
          <p14:tracePt t="136634" x="5365750" y="2025650"/>
          <p14:tracePt t="136642" x="5373688" y="2025650"/>
          <p14:tracePt t="136651" x="5381625" y="2025650"/>
          <p14:tracePt t="136658" x="5397500" y="2025650"/>
          <p14:tracePt t="136675" x="5413375" y="2033588"/>
          <p14:tracePt t="136691" x="5421313" y="2033588"/>
          <p14:tracePt t="136707" x="5429250" y="2033588"/>
          <p14:tracePt t="136723" x="5437188" y="2033588"/>
          <p14:tracePt t="136755" x="5445125" y="2033588"/>
          <p14:tracePt t="136771" x="5453063" y="2033588"/>
          <p14:tracePt t="136811" x="5461000" y="2033588"/>
          <p14:tracePt t="136931" x="5468938" y="2033588"/>
          <p14:tracePt t="136947" x="5484813" y="2033588"/>
          <p14:tracePt t="136962" x="5492750" y="2033588"/>
          <p14:tracePt t="136971" x="5500688" y="2033588"/>
          <p14:tracePt t="136978" x="5508625" y="2033588"/>
          <p14:tracePt t="136986" x="5516563" y="2033588"/>
          <p14:tracePt t="137003" x="5524500" y="2033588"/>
          <p14:tracePt t="137010" x="5532438" y="2033588"/>
          <p14:tracePt t="137035" x="5540375" y="2033588"/>
          <p14:tracePt t="137051" x="5548313" y="2033588"/>
          <p14:tracePt t="137067" x="5556250" y="2033588"/>
          <p14:tracePt t="137099" x="5564188" y="2033588"/>
          <p14:tracePt t="137531" x="5572125" y="2033588"/>
          <p14:tracePt t="137978" x="5572125" y="2041525"/>
          <p14:tracePt t="137987" x="5572125" y="2049463"/>
          <p14:tracePt t="137994" x="5580063" y="2049463"/>
          <p14:tracePt t="138019" x="5580063" y="2057400"/>
          <p14:tracePt t="138043" x="5588000" y="2057400"/>
          <p14:tracePt t="138491" x="5588000" y="2065338"/>
          <p14:tracePt t="138499" x="5595938" y="2065338"/>
          <p14:tracePt t="138507" x="5595938" y="2073275"/>
          <p14:tracePt t="138515" x="5603875" y="2081213"/>
          <p14:tracePt t="138522" x="5603875" y="2089150"/>
          <p14:tracePt t="138531" x="5611813" y="2089150"/>
          <p14:tracePt t="138538" x="5611813" y="2097088"/>
          <p14:tracePt t="138546" x="5611813" y="2105025"/>
          <p14:tracePt t="138554" x="5619750" y="2105025"/>
          <p14:tracePt t="138562" x="5627688" y="2112963"/>
          <p14:tracePt t="138811" x="5627688" y="2120900"/>
          <p14:tracePt t="138835" x="5627688" y="2128838"/>
          <p14:tracePt t="138843" x="5627688" y="2136775"/>
          <p14:tracePt t="138850" x="5627688" y="2144713"/>
          <p14:tracePt t="138866" x="5627688" y="2160588"/>
          <p14:tracePt t="138875" x="5627688" y="2168525"/>
          <p14:tracePt t="138882" x="5627688" y="2176463"/>
          <p14:tracePt t="138890" x="5627688" y="2184400"/>
          <p14:tracePt t="138909" x="5627688" y="2192338"/>
          <p14:tracePt t="138922" x="5627688" y="2208213"/>
          <p14:tracePt t="138931" x="5627688" y="2224088"/>
          <p14:tracePt t="138939" x="5635625" y="2241550"/>
          <p14:tracePt t="138946" x="5643563" y="2257425"/>
          <p14:tracePt t="138954" x="5643563" y="2273300"/>
          <p14:tracePt t="138963" x="5651500" y="2297113"/>
          <p14:tracePt t="138970" x="5659438" y="2312988"/>
          <p14:tracePt t="138978" x="5667375" y="2336800"/>
          <p14:tracePt t="138987" x="5667375" y="2352675"/>
          <p14:tracePt t="138994" x="5667375" y="2376488"/>
          <p14:tracePt t="139002" x="5676900" y="2400300"/>
          <p14:tracePt t="139010" x="5676900" y="2432050"/>
          <p14:tracePt t="139018" x="5676900" y="2447925"/>
          <p14:tracePt t="139026" x="5676900" y="2479675"/>
          <p14:tracePt t="139034" x="5676900" y="2527300"/>
          <p14:tracePt t="139042" x="5684838" y="2584450"/>
          <p14:tracePt t="139050" x="5692775" y="2640013"/>
          <p14:tracePt t="139059" x="5692775" y="2711450"/>
          <p14:tracePt t="139067" x="5708650" y="2806700"/>
          <p14:tracePt t="139075" x="5724525" y="2901950"/>
          <p14:tracePt t="139083" x="5748338" y="2990850"/>
          <p14:tracePt t="139091" x="5772150" y="3101975"/>
          <p14:tracePt t="139099" x="5788025" y="3205163"/>
          <p14:tracePt t="139107" x="5788025" y="3294063"/>
          <p14:tracePt t="139115" x="5788025" y="3365500"/>
          <p14:tracePt t="139123" x="5788025" y="3429000"/>
          <p14:tracePt t="139131" x="5772150" y="3484563"/>
          <p14:tracePt t="139138" x="5748338" y="3548063"/>
          <p14:tracePt t="139146" x="5724525" y="3587750"/>
          <p14:tracePt t="139162" x="5700713" y="3621088"/>
          <p14:tracePt t="139170" x="5684838" y="3644900"/>
          <p14:tracePt t="139178" x="5651500" y="3660775"/>
          <p14:tracePt t="139186" x="5643563" y="3660775"/>
          <p14:tracePt t="139370" x="5627688" y="3660775"/>
          <p14:tracePt t="139378" x="5564188" y="3613150"/>
          <p14:tracePt t="139386" x="5508625" y="3579813"/>
          <p14:tracePt t="139394" x="5453063" y="3571875"/>
          <p14:tracePt t="139403" x="5381625" y="3571875"/>
          <p14:tracePt t="139410" x="5349875" y="3571875"/>
          <p14:tracePt t="139418" x="5276850" y="3579813"/>
          <p14:tracePt t="139426" x="5213350" y="3587750"/>
          <p14:tracePt t="139434" x="5157788" y="3613150"/>
          <p14:tracePt t="139442" x="5110163" y="3629025"/>
          <p14:tracePt t="139450" x="5062538" y="3652838"/>
          <p14:tracePt t="139458" x="5006975" y="3676650"/>
          <p14:tracePt t="139466" x="4967288" y="3716338"/>
          <p14:tracePt t="139475" x="4918075" y="3756025"/>
          <p14:tracePt t="139482" x="4878388" y="3811588"/>
          <p14:tracePt t="139491" x="4822825" y="3906838"/>
          <p14:tracePt t="139499" x="4759325" y="4019550"/>
          <p14:tracePt t="139507" x="4695825" y="4114800"/>
          <p14:tracePt t="139514" x="4648200" y="4225925"/>
          <p14:tracePt t="139522" x="4584700" y="4370388"/>
          <p14:tracePt t="139538" x="4511675" y="4545013"/>
          <p14:tracePt t="139546" x="4464050" y="4705350"/>
          <p14:tracePt t="139554" x="4400550" y="4824413"/>
          <p14:tracePt t="139562" x="4344988" y="4927600"/>
          <p14:tracePt t="139571" x="4297363" y="5008563"/>
          <p14:tracePt t="139578" x="4225925" y="5080000"/>
          <p14:tracePt t="139586" x="4152900" y="5135563"/>
          <p14:tracePt t="139594" x="4065588" y="5191125"/>
          <p14:tracePt t="139602" x="3994150" y="5230813"/>
          <p14:tracePt t="139610" x="3930650" y="5270500"/>
          <p14:tracePt t="139618" x="3883025" y="5286375"/>
          <p14:tracePt t="139626" x="3859213" y="5302250"/>
          <p14:tracePt t="139634" x="3843338" y="5310188"/>
          <p14:tracePt t="139642" x="3833813" y="5310188"/>
          <p14:tracePt t="139658" x="3843338" y="5310188"/>
          <p14:tracePt t="139827" x="3810000" y="5254625"/>
          <p14:tracePt t="139835" x="3770313" y="5230813"/>
          <p14:tracePt t="139842" x="3738563" y="5214938"/>
          <p14:tracePt t="139850" x="3714750" y="5214938"/>
          <p14:tracePt t="139858" x="3683000" y="5214938"/>
          <p14:tracePt t="139866" x="3651250" y="5214938"/>
          <p14:tracePt t="139875" x="3611563" y="5238750"/>
          <p14:tracePt t="139882" x="3563938" y="5270500"/>
          <p14:tracePt t="139892" x="3508375" y="5294313"/>
          <p14:tracePt t="139898" x="3459163" y="5335588"/>
          <p14:tracePt t="139906" x="3403600" y="5343525"/>
          <p14:tracePt t="139914" x="3363913" y="5351463"/>
          <p14:tracePt t="139922" x="3324225" y="5375275"/>
          <p14:tracePt t="139931" x="3252788" y="5399088"/>
          <p14:tracePt t="139939" x="3189288" y="5446713"/>
          <p14:tracePt t="139947" x="3117850" y="5478463"/>
          <p14:tracePt t="139954" x="3044825" y="5518150"/>
          <p14:tracePt t="139962" x="2981325" y="5573713"/>
          <p14:tracePt t="139970" x="2917825" y="5613400"/>
          <p14:tracePt t="139978" x="2862263" y="5678488"/>
          <p14:tracePt t="139986" x="2822575" y="5726113"/>
          <p14:tracePt t="139994" x="2774950" y="5789613"/>
          <p14:tracePt t="140002" x="2733675" y="5861050"/>
          <p14:tracePt t="140010" x="2686050" y="5916613"/>
          <p14:tracePt t="140018" x="2630488" y="5980113"/>
          <p14:tracePt t="140026" x="2598738" y="6013450"/>
          <p14:tracePt t="140035" x="2559050" y="6053138"/>
          <p14:tracePt t="140042" x="2519363" y="6069013"/>
          <p14:tracePt t="140051" x="2479675" y="6092825"/>
          <p14:tracePt t="140059" x="2447925" y="6108700"/>
          <p14:tracePt t="140066" x="2416175" y="6132513"/>
          <p14:tracePt t="140076" x="2392363" y="6140450"/>
          <p14:tracePt t="140082" x="2359025" y="6148388"/>
          <p14:tracePt t="140091" x="2335213" y="6164263"/>
          <p14:tracePt t="140099" x="2311400" y="6172200"/>
          <p14:tracePt t="140106" x="2295525" y="6188075"/>
          <p14:tracePt t="140115" x="2271713" y="6188075"/>
          <p14:tracePt t="140122" x="2247900" y="6196013"/>
          <p14:tracePt t="140131" x="2224088" y="6211888"/>
          <p14:tracePt t="140138" x="2192338" y="6219825"/>
          <p14:tracePt t="140147" x="2168525" y="6227763"/>
          <p14:tracePt t="140154" x="2152650" y="6243638"/>
          <p14:tracePt t="140162" x="2120900" y="6251575"/>
          <p14:tracePt t="140170" x="2105025" y="6251575"/>
          <p14:tracePt t="140178" x="2073275" y="6267450"/>
          <p14:tracePt t="140186" x="2049463" y="6267450"/>
          <p14:tracePt t="140194" x="2017713" y="6283325"/>
          <p14:tracePt t="140202" x="1984375" y="6283325"/>
          <p14:tracePt t="140210" x="1952625" y="6283325"/>
          <p14:tracePt t="140219" x="1920875" y="6283325"/>
          <p14:tracePt t="140226" x="1873250" y="6283325"/>
          <p14:tracePt t="140234" x="1849438" y="6283325"/>
          <p14:tracePt t="140242" x="1817688" y="6283325"/>
          <p14:tracePt t="140251" x="1793875" y="6283325"/>
          <p14:tracePt t="140258" x="1770063" y="6283325"/>
          <p14:tracePt t="140266" x="1754188" y="6283325"/>
          <p14:tracePt t="140275" x="1738313" y="6283325"/>
          <p14:tracePt t="140282" x="1722438" y="6283325"/>
          <p14:tracePt t="140291" x="1706563" y="6283325"/>
          <p14:tracePt t="140298" x="1698625" y="6283325"/>
          <p14:tracePt t="140306" x="1682750" y="6283325"/>
          <p14:tracePt t="140314" x="1666875" y="6283325"/>
          <p14:tracePt t="140323" x="1658938" y="6283325"/>
          <p14:tracePt t="140331" x="1641475" y="6275388"/>
          <p14:tracePt t="140339" x="1617663" y="6267450"/>
          <p14:tracePt t="140347" x="1601788" y="6267450"/>
          <p14:tracePt t="140354" x="1577975" y="6267450"/>
          <p14:tracePt t="140362" x="1562100" y="6259513"/>
          <p14:tracePt t="140371" x="1538288" y="6259513"/>
          <p14:tracePt t="140378" x="1522413" y="6251575"/>
          <p14:tracePt t="140386" x="1506538" y="6243638"/>
          <p14:tracePt t="140394" x="1482725" y="6243638"/>
          <p14:tracePt t="140402" x="1466850" y="6243638"/>
          <p14:tracePt t="140410" x="1450975" y="6243638"/>
          <p14:tracePt t="140418" x="1443038" y="6243638"/>
          <p14:tracePt t="140426" x="1435100" y="6243638"/>
          <p14:tracePt t="140434" x="1427163" y="6235700"/>
          <p14:tracePt t="140442" x="1419225" y="6235700"/>
          <p14:tracePt t="140618" x="1427163" y="6235700"/>
          <p14:tracePt t="140635" x="1435100" y="6235700"/>
          <p14:tracePt t="140651" x="1443038" y="6227763"/>
          <p14:tracePt t="140658" x="1450975" y="6227763"/>
          <p14:tracePt t="140666" x="1466850" y="6227763"/>
          <p14:tracePt t="140675" x="1482725" y="6227763"/>
          <p14:tracePt t="140683" x="1498600" y="6227763"/>
          <p14:tracePt t="140691" x="1514475" y="6227763"/>
          <p14:tracePt t="140698" x="1530350" y="6227763"/>
          <p14:tracePt t="140707" x="1562100" y="6227763"/>
          <p14:tracePt t="140714" x="1577975" y="6227763"/>
          <p14:tracePt t="140723" x="1609725" y="6227763"/>
          <p14:tracePt t="140731" x="1633538" y="6227763"/>
          <p14:tracePt t="140738" x="1666875" y="6227763"/>
          <p14:tracePt t="140746" x="1706563" y="6219825"/>
          <p14:tracePt t="140754" x="1738313" y="6219825"/>
          <p14:tracePt t="140762" x="1770063" y="6219825"/>
          <p14:tracePt t="140770" x="1809750" y="6211888"/>
          <p14:tracePt t="140779" x="1849438" y="6211888"/>
          <p14:tracePt t="140787" x="1873250" y="6211888"/>
          <p14:tracePt t="140794" x="1912938" y="6211888"/>
          <p14:tracePt t="140802" x="1936750" y="6203950"/>
          <p14:tracePt t="140811" x="1968500" y="6203950"/>
          <p14:tracePt t="140818" x="1992313" y="6203950"/>
          <p14:tracePt t="140826" x="2025650" y="6203950"/>
          <p14:tracePt t="140834" x="2049463" y="6196013"/>
          <p14:tracePt t="140842" x="2073275" y="6196013"/>
          <p14:tracePt t="140851" x="2097088" y="6196013"/>
          <p14:tracePt t="140858" x="2120900" y="6196013"/>
          <p14:tracePt t="140866" x="2152650" y="6196013"/>
          <p14:tracePt t="140875" x="2176463" y="6196013"/>
          <p14:tracePt t="140883" x="2208213" y="6196013"/>
          <p14:tracePt t="140891" x="2232025" y="6196013"/>
          <p14:tracePt t="140899" x="2271713" y="6196013"/>
          <p14:tracePt t="140906" x="2303463" y="6196013"/>
          <p14:tracePt t="140914" x="2351088" y="6196013"/>
          <p14:tracePt t="140922" x="2384425" y="6196013"/>
          <p14:tracePt t="140930" x="2424113" y="6196013"/>
          <p14:tracePt t="140942" x="2455863" y="6196013"/>
          <p14:tracePt t="140946" x="2511425" y="6196013"/>
          <p14:tracePt t="140954" x="2543175" y="6196013"/>
          <p14:tracePt t="140963" x="2582863" y="6196013"/>
          <p14:tracePt t="140970" x="2622550" y="6196013"/>
          <p14:tracePt t="140978" x="2654300" y="6196013"/>
          <p14:tracePt t="140986" x="2686050" y="6196013"/>
          <p14:tracePt t="140994" x="2717800" y="6196013"/>
          <p14:tracePt t="141002" x="2751138" y="6196013"/>
          <p14:tracePt t="141010" x="2782888" y="6188075"/>
          <p14:tracePt t="141018" x="2822575" y="6188075"/>
          <p14:tracePt t="141026" x="2862263" y="6188075"/>
          <p14:tracePt t="141034" x="2894013" y="6188075"/>
          <p14:tracePt t="141042" x="2925763" y="6180138"/>
          <p14:tracePt t="141050" x="2965450" y="6180138"/>
          <p14:tracePt t="141059" x="2997200" y="6180138"/>
          <p14:tracePt t="141066" x="3028950" y="6172200"/>
          <p14:tracePt t="141075" x="3052763" y="6172200"/>
          <p14:tracePt t="141083" x="3076575" y="6172200"/>
          <p14:tracePt t="141091" x="3092450" y="6172200"/>
          <p14:tracePt t="141098" x="3117850" y="6172200"/>
          <p14:tracePt t="141106" x="3141663" y="6172200"/>
          <p14:tracePt t="141115" x="3157538" y="6172200"/>
          <p14:tracePt t="141122" x="3181350" y="6172200"/>
          <p14:tracePt t="141130" x="3197225" y="6172200"/>
          <p14:tracePt t="141138" x="3221038" y="6172200"/>
          <p14:tracePt t="141146" x="3244850" y="6172200"/>
          <p14:tracePt t="141154" x="3268663" y="6172200"/>
          <p14:tracePt t="141162" x="3284538" y="6172200"/>
          <p14:tracePt t="141170" x="3300413" y="6172200"/>
          <p14:tracePt t="141178" x="3316288" y="6172200"/>
          <p14:tracePt t="141187" x="3324225" y="6172200"/>
          <p14:tracePt t="141194" x="3340100" y="6172200"/>
          <p14:tracePt t="141219" x="3348038" y="6172200"/>
          <p14:tracePt t="141291" x="3355975" y="6172200"/>
          <p14:tracePt t="141331" x="3371850" y="6172200"/>
          <p14:tracePt t="141355" x="3379788" y="6172200"/>
          <p14:tracePt t="141362" x="3387725" y="6172200"/>
          <p14:tracePt t="141370" x="3395663" y="6172200"/>
          <p14:tracePt t="141387" x="3411538" y="6172200"/>
          <p14:tracePt t="141394" x="3419475" y="6172200"/>
          <p14:tracePt t="141402" x="3435350" y="6172200"/>
          <p14:tracePt t="141410" x="3451225" y="6172200"/>
          <p14:tracePt t="141418" x="3467100" y="6172200"/>
          <p14:tracePt t="141427" x="3476625" y="6172200"/>
          <p14:tracePt t="141434" x="3500438" y="6172200"/>
          <p14:tracePt t="141442" x="3508375" y="6172200"/>
          <p14:tracePt t="141450" x="3532188" y="6172200"/>
          <p14:tracePt t="141458" x="3548063" y="6172200"/>
          <p14:tracePt t="141466" x="3563938" y="6172200"/>
          <p14:tracePt t="141475" x="3587750" y="6172200"/>
          <p14:tracePt t="141483" x="3595688" y="6172200"/>
          <p14:tracePt t="141490" x="3611563" y="6172200"/>
          <p14:tracePt t="141498" x="3627438" y="6172200"/>
          <p14:tracePt t="141506" x="3643313" y="6172200"/>
          <p14:tracePt t="141514" x="3651250" y="6164263"/>
          <p14:tracePt t="141522" x="3659188" y="6164263"/>
          <p14:tracePt t="141530" x="3667125" y="6164263"/>
          <p14:tracePt t="141538" x="3675063" y="6164263"/>
          <p14:tracePt t="141546" x="3683000" y="6164263"/>
          <p14:tracePt t="141562" x="3690938" y="6164263"/>
          <p14:tracePt t="141578" x="3698875" y="6164263"/>
          <p14:tracePt t="141587" x="3706813" y="6164263"/>
          <p14:tracePt t="141651" x="3714750" y="6164263"/>
          <p14:tracePt t="141691" x="3722688" y="6164263"/>
          <p14:tracePt t="141707" x="3730625" y="6164263"/>
          <p14:tracePt t="141714" x="3738563" y="6164263"/>
          <p14:tracePt t="141730" x="3746500" y="6164263"/>
          <p14:tracePt t="141739" x="3754438" y="6164263"/>
          <p14:tracePt t="141747" x="3762375" y="6164263"/>
          <p14:tracePt t="141754" x="3778250" y="6164263"/>
          <p14:tracePt t="141771" x="3786188" y="6164263"/>
          <p14:tracePt t="141778" x="3802063" y="6164263"/>
          <p14:tracePt t="141787" x="3810000" y="6164263"/>
          <p14:tracePt t="141794" x="3817938" y="6164263"/>
          <p14:tracePt t="141803" x="3825875" y="6164263"/>
          <p14:tracePt t="141810" x="3843338" y="6164263"/>
          <p14:tracePt t="141826" x="3859213" y="6164263"/>
          <p14:tracePt t="141842" x="3867150" y="6164263"/>
          <p14:tracePt t="141922" x="3875088" y="6164263"/>
          <p14:tracePt t="141954" x="3883025" y="6164263"/>
          <p14:tracePt t="141962" x="3890963" y="6164263"/>
          <p14:tracePt t="141970" x="3898900" y="6164263"/>
          <p14:tracePt t="141978" x="3906838" y="6164263"/>
          <p14:tracePt t="141987" x="3914775" y="6164263"/>
          <p14:tracePt t="141994" x="3930650" y="6164263"/>
          <p14:tracePt t="142002" x="3938588" y="6164263"/>
          <p14:tracePt t="142010" x="3946525" y="6164263"/>
          <p14:tracePt t="142018" x="3962400" y="6172200"/>
          <p14:tracePt t="142026" x="3978275" y="6172200"/>
          <p14:tracePt t="142035" x="3986213" y="6172200"/>
          <p14:tracePt t="142042" x="4002088" y="6172200"/>
          <p14:tracePt t="142050" x="4017963" y="6172200"/>
          <p14:tracePt t="142058" x="4033838" y="6172200"/>
          <p14:tracePt t="142066" x="4049713" y="6172200"/>
          <p14:tracePt t="142075" x="4081463" y="6180138"/>
          <p14:tracePt t="142083" x="4105275" y="6180138"/>
          <p14:tracePt t="142091" x="4121150" y="6180138"/>
          <p14:tracePt t="142098" x="4137025" y="6188075"/>
          <p14:tracePt t="142106" x="4152900" y="6188075"/>
          <p14:tracePt t="142115" x="4160838" y="6196013"/>
          <p14:tracePt t="142122" x="4168775" y="6196013"/>
          <p14:tracePt t="142130" x="4176713" y="6196013"/>
          <p14:tracePt t="142154" x="4184650" y="6196013"/>
          <p14:tracePt t="142283" x="4192588" y="6196013"/>
          <p14:tracePt t="142298" x="4200525" y="6196013"/>
          <p14:tracePt t="142307" x="4210050" y="6196013"/>
          <p14:tracePt t="142315" x="4217988" y="6203950"/>
          <p14:tracePt t="142331" x="4233863" y="6203950"/>
          <p14:tracePt t="142338" x="4241800" y="6203950"/>
          <p14:tracePt t="142346" x="4249738" y="6203950"/>
          <p14:tracePt t="142355" x="4257675" y="6203950"/>
          <p14:tracePt t="142362" x="4273550" y="6203950"/>
          <p14:tracePt t="142370" x="4289425" y="6203950"/>
          <p14:tracePt t="142378" x="4305300" y="6211888"/>
          <p14:tracePt t="142387" x="4329113" y="6211888"/>
          <p14:tracePt t="142394" x="4344988" y="6211888"/>
          <p14:tracePt t="142402" x="4368800" y="6211888"/>
          <p14:tracePt t="142410" x="4392613" y="6211888"/>
          <p14:tracePt t="142418" x="4416425" y="6211888"/>
          <p14:tracePt t="142426" x="4440238" y="6211888"/>
          <p14:tracePt t="142434" x="4456113" y="6211888"/>
          <p14:tracePt t="142442" x="4471988" y="6211888"/>
          <p14:tracePt t="142450" x="4495800" y="6211888"/>
          <p14:tracePt t="142458" x="4519613" y="6219825"/>
          <p14:tracePt t="142466" x="4527550" y="6219825"/>
          <p14:tracePt t="142475" x="4543425" y="6219825"/>
          <p14:tracePt t="142482" x="4551363" y="6219825"/>
          <p14:tracePt t="142491" x="4567238" y="6219825"/>
          <p14:tracePt t="142498" x="4576763" y="6219825"/>
          <p14:tracePt t="142515" x="4592638" y="6219825"/>
          <p14:tracePt t="142522" x="4600575" y="6219825"/>
          <p14:tracePt t="142531" x="4608513" y="6219825"/>
          <p14:tracePt t="142546" x="4616450" y="6219825"/>
          <p14:tracePt t="142554" x="4632325" y="6219825"/>
          <p14:tracePt t="142571" x="4640263" y="6219825"/>
          <p14:tracePt t="142586" x="4648200" y="6219825"/>
          <p14:tracePt t="142603" x="4664075" y="6219825"/>
          <p14:tracePt t="142626" x="4672013" y="6219825"/>
          <p14:tracePt t="142642" x="4687888" y="6219825"/>
          <p14:tracePt t="142650" x="4695825" y="6219825"/>
          <p14:tracePt t="142658" x="4703763" y="6219825"/>
          <p14:tracePt t="142666" x="4711700" y="6219825"/>
          <p14:tracePt t="142675" x="4727575" y="6227763"/>
          <p14:tracePt t="142683" x="4735513" y="6227763"/>
          <p14:tracePt t="142690" x="4751388" y="6227763"/>
          <p14:tracePt t="142699" x="4759325" y="6227763"/>
          <p14:tracePt t="142706" x="4775200" y="6227763"/>
          <p14:tracePt t="142714" x="4791075" y="6227763"/>
          <p14:tracePt t="142722" x="4799013" y="6227763"/>
          <p14:tracePt t="142731" x="4806950" y="6227763"/>
          <p14:tracePt t="142738" x="4822825" y="6227763"/>
          <p14:tracePt t="142747" x="4838700" y="6227763"/>
          <p14:tracePt t="142754" x="4846638" y="6227763"/>
          <p14:tracePt t="142762" x="4854575" y="6227763"/>
          <p14:tracePt t="142770" x="4870450" y="6227763"/>
          <p14:tracePt t="142778" x="4878388" y="6227763"/>
          <p14:tracePt t="142787" x="4886325" y="6227763"/>
          <p14:tracePt t="142794" x="4902200" y="6227763"/>
          <p14:tracePt t="142802" x="4918075" y="6227763"/>
          <p14:tracePt t="142810" x="4933950" y="6227763"/>
          <p14:tracePt t="142818" x="4951413" y="6227763"/>
          <p14:tracePt t="142826" x="4967288" y="6227763"/>
          <p14:tracePt t="142834" x="4983163" y="6227763"/>
          <p14:tracePt t="142842" x="4999038" y="6227763"/>
          <p14:tracePt t="142850" x="5014913" y="6227763"/>
          <p14:tracePt t="142859" x="5038725" y="6227763"/>
          <p14:tracePt t="142866" x="5054600" y="6227763"/>
          <p14:tracePt t="142875" x="5062538" y="6227763"/>
          <p14:tracePt t="142882" x="5086350" y="6227763"/>
          <p14:tracePt t="142890" x="5094288" y="6227763"/>
          <p14:tracePt t="142898" x="5110163" y="6227763"/>
          <p14:tracePt t="142907" x="5126038" y="6227763"/>
          <p14:tracePt t="142914" x="5141913" y="6227763"/>
          <p14:tracePt t="142922" x="5149850" y="6219825"/>
          <p14:tracePt t="142931" x="5165725" y="6219825"/>
          <p14:tracePt t="142938" x="5181600" y="6219825"/>
          <p14:tracePt t="142946" x="5197475" y="6219825"/>
          <p14:tracePt t="142954" x="5205413" y="6219825"/>
          <p14:tracePt t="142975" x="5237163" y="6219825"/>
          <p14:tracePt t="142978" x="5245100" y="6219825"/>
          <p14:tracePt t="142987" x="5260975" y="6219825"/>
          <p14:tracePt t="142994" x="5268913" y="6219825"/>
          <p14:tracePt t="143002" x="5284788" y="6219825"/>
          <p14:tracePt t="143010" x="5300663" y="6219825"/>
          <p14:tracePt t="143018" x="5318125" y="6203950"/>
          <p14:tracePt t="143026" x="5326063" y="6203950"/>
          <p14:tracePt t="143034" x="5334000" y="6203950"/>
          <p14:tracePt t="143050" x="5349875" y="6203950"/>
          <p14:tracePt t="143058" x="5357813" y="6203950"/>
          <p14:tracePt t="143066" x="5365750" y="6203950"/>
          <p14:tracePt t="143075" x="5373688" y="6203950"/>
          <p14:tracePt t="143082" x="5381625" y="6196013"/>
          <p14:tracePt t="143090" x="5389563" y="6196013"/>
          <p14:tracePt t="143098" x="5405438" y="6196013"/>
          <p14:tracePt t="143114" x="5413375" y="6196013"/>
          <p14:tracePt t="143122" x="5429250" y="6196013"/>
          <p14:tracePt t="143130" x="5437188" y="6196013"/>
          <p14:tracePt t="143138" x="5445125" y="6196013"/>
          <p14:tracePt t="143146" x="5453063" y="6196013"/>
          <p14:tracePt t="143154" x="5468938" y="6196013"/>
          <p14:tracePt t="143162" x="5476875" y="6196013"/>
          <p14:tracePt t="143170" x="5484813" y="6196013"/>
          <p14:tracePt t="143178" x="5500688" y="6196013"/>
          <p14:tracePt t="143194" x="5508625" y="6196013"/>
          <p14:tracePt t="143202" x="5516563" y="6196013"/>
          <p14:tracePt t="143218" x="5524500" y="6196013"/>
          <p14:tracePt t="143227" x="5532438" y="6196013"/>
          <p14:tracePt t="143242" x="5532438" y="6188075"/>
          <p14:tracePt t="143250" x="5540375" y="6188075"/>
          <p14:tracePt t="143267" x="5548313" y="6188075"/>
          <p14:tracePt t="143275" x="5556250" y="6188075"/>
          <p14:tracePt t="143282" x="5564188" y="6188075"/>
          <p14:tracePt t="143290" x="5572125" y="6188075"/>
          <p14:tracePt t="143299" x="5580063" y="6188075"/>
          <p14:tracePt t="143306" x="5595938" y="6188075"/>
          <p14:tracePt t="143314" x="5611813" y="6188075"/>
          <p14:tracePt t="143322" x="5619750" y="6188075"/>
          <p14:tracePt t="143331" x="5627688" y="6188075"/>
          <p14:tracePt t="143338" x="5635625" y="6188075"/>
          <p14:tracePt t="143347" x="5651500" y="6188075"/>
          <p14:tracePt t="143354" x="5659438" y="6188075"/>
          <p14:tracePt t="143371" x="5676900" y="6188075"/>
          <p14:tracePt t="143378" x="5684838" y="6188075"/>
          <p14:tracePt t="143386" x="5692775" y="6188075"/>
          <p14:tracePt t="143394" x="5700713" y="6188075"/>
          <p14:tracePt t="143402" x="5708650" y="6188075"/>
          <p14:tracePt t="143410" x="5716588" y="6188075"/>
          <p14:tracePt t="143418" x="5724525" y="6188075"/>
          <p14:tracePt t="143426" x="5732463" y="6188075"/>
          <p14:tracePt t="143434" x="5740400" y="6188075"/>
          <p14:tracePt t="143442" x="5756275" y="6188075"/>
          <p14:tracePt t="143450" x="5764213" y="6188075"/>
          <p14:tracePt t="143458" x="5772150" y="6188075"/>
          <p14:tracePt t="143466" x="5780088" y="6188075"/>
          <p14:tracePt t="143475" x="5803900" y="6188075"/>
          <p14:tracePt t="143482" x="5811838" y="6188075"/>
          <p14:tracePt t="143490" x="5835650" y="6188075"/>
          <p14:tracePt t="143499" x="5843588" y="6188075"/>
          <p14:tracePt t="143506" x="5851525" y="6188075"/>
          <p14:tracePt t="143515" x="5875338" y="6188075"/>
          <p14:tracePt t="143522" x="5891213" y="6188075"/>
          <p14:tracePt t="143531" x="5907088" y="6188075"/>
          <p14:tracePt t="143538" x="5930900" y="6188075"/>
          <p14:tracePt t="143546" x="5946775" y="6188075"/>
          <p14:tracePt t="143554" x="5962650" y="6188075"/>
          <p14:tracePt t="143562" x="5986463" y="6188075"/>
          <p14:tracePt t="143571" x="6002338" y="6196013"/>
          <p14:tracePt t="143578" x="6026150" y="6196013"/>
          <p14:tracePt t="143586" x="6051550" y="6196013"/>
          <p14:tracePt t="143594" x="6059488" y="6196013"/>
          <p14:tracePt t="143602" x="6075363" y="6196013"/>
          <p14:tracePt t="143610" x="6083300" y="6196013"/>
          <p14:tracePt t="143618" x="6091238" y="6196013"/>
          <p14:tracePt t="143626" x="6099175" y="6196013"/>
          <p14:tracePt t="143634" x="6107113" y="6196013"/>
          <p14:tracePt t="143675" x="6115050" y="6196013"/>
          <p14:tracePt t="143746" x="6122988" y="6196013"/>
          <p14:tracePt t="143778" x="6130925" y="6196013"/>
          <p14:tracePt t="143794" x="6138863" y="6196013"/>
          <p14:tracePt t="143804" x="6146800" y="6196013"/>
          <p14:tracePt t="143810" x="6154738" y="6196013"/>
          <p14:tracePt t="143818" x="6170613" y="6196013"/>
          <p14:tracePt t="143826" x="6186488" y="6196013"/>
          <p14:tracePt t="143834" x="6202363" y="6196013"/>
          <p14:tracePt t="143842" x="6226175" y="6196013"/>
          <p14:tracePt t="143851" x="6234113" y="6196013"/>
          <p14:tracePt t="143858" x="6257925" y="6203950"/>
          <p14:tracePt t="143866" x="6281738" y="6203950"/>
          <p14:tracePt t="143875" x="6297613" y="6203950"/>
          <p14:tracePt t="143882" x="6321425" y="6203950"/>
          <p14:tracePt t="143890" x="6337300" y="6203950"/>
          <p14:tracePt t="143909" x="6369050" y="6203950"/>
          <p14:tracePt t="143915" x="6402388" y="6203950"/>
          <p14:tracePt t="143922" x="6418263" y="6203950"/>
          <p14:tracePt t="143930" x="6434138" y="6203950"/>
          <p14:tracePt t="143938" x="6457950" y="6211888"/>
          <p14:tracePt t="143946" x="6481763" y="6219825"/>
          <p14:tracePt t="143954" x="6505575" y="6219825"/>
          <p14:tracePt t="143962" x="6521450" y="6227763"/>
          <p14:tracePt t="143970" x="6553200" y="6227763"/>
          <p14:tracePt t="143978" x="6569075" y="6227763"/>
          <p14:tracePt t="143986" x="6600825" y="6227763"/>
          <p14:tracePt t="143994" x="6624638" y="6235700"/>
          <p14:tracePt t="144002" x="6648450" y="6235700"/>
          <p14:tracePt t="144010" x="6664325" y="6235700"/>
          <p14:tracePt t="144018" x="6680200" y="6235700"/>
          <p14:tracePt t="144026" x="6688138" y="6243638"/>
          <p14:tracePt t="144034" x="6696075" y="6243638"/>
          <p14:tracePt t="144042" x="6704013" y="6243638"/>
          <p14:tracePt t="144051" x="6711950" y="6243638"/>
          <p14:tracePt t="144058" x="6727825" y="6243638"/>
          <p14:tracePt t="144066" x="6743700" y="6243638"/>
          <p14:tracePt t="144075" x="6769100" y="6251575"/>
          <p14:tracePt t="144082" x="6792913" y="6251575"/>
          <p14:tracePt t="144091" x="6808788" y="6251575"/>
          <p14:tracePt t="144099" x="6832600" y="6259513"/>
          <p14:tracePt t="144106" x="6848475" y="6259513"/>
          <p14:tracePt t="144115" x="6872288" y="6267450"/>
          <p14:tracePt t="144122" x="6888163" y="6267450"/>
          <p14:tracePt t="144130" x="6904038" y="6267450"/>
          <p14:tracePt t="144138" x="6919913" y="6267450"/>
          <p14:tracePt t="144154" x="6935788" y="6267450"/>
          <p14:tracePt t="144171" x="6943725" y="6267450"/>
          <p14:tracePt t="144178" x="6951663" y="6267450"/>
          <p14:tracePt t="144194" x="6967538" y="6275388"/>
          <p14:tracePt t="144202" x="6975475" y="6275388"/>
          <p14:tracePt t="144210" x="6983413" y="6275388"/>
          <p14:tracePt t="144218" x="6991350" y="6275388"/>
          <p14:tracePt t="144234" x="6999288" y="6275388"/>
          <p14:tracePt t="144242" x="7007225" y="6275388"/>
          <p14:tracePt t="144258" x="7015163" y="6275388"/>
          <p14:tracePt t="144275" x="7023100" y="6275388"/>
          <p14:tracePt t="144290" x="7031038" y="6275388"/>
          <p14:tracePt t="144299" x="7038975" y="6275388"/>
          <p14:tracePt t="144306" x="7046913" y="6275388"/>
          <p14:tracePt t="144322" x="7054850" y="6275388"/>
          <p14:tracePt t="144338" x="7070725" y="6275388"/>
          <p14:tracePt t="144346" x="7078663" y="6275388"/>
          <p14:tracePt t="144354" x="7094538" y="6275388"/>
          <p14:tracePt t="144362" x="7110413" y="6275388"/>
          <p14:tracePt t="144370" x="7118350" y="6275388"/>
          <p14:tracePt t="144378" x="7143750" y="6275388"/>
          <p14:tracePt t="144386" x="7151688" y="6275388"/>
          <p14:tracePt t="144402" x="7159625" y="6275388"/>
          <p14:tracePt t="144410" x="7167563" y="6275388"/>
          <p14:tracePt t="151762" x="7175500" y="6275388"/>
          <p14:tracePt t="156802" x="7183438" y="6275388"/>
          <p14:tracePt t="161738" x="7167563" y="6275388"/>
          <p14:tracePt t="161746" x="7151688" y="6267450"/>
          <p14:tracePt t="161754" x="7126288" y="6251575"/>
          <p14:tracePt t="161762" x="7102475" y="6243638"/>
          <p14:tracePt t="161770" x="7062788" y="6227763"/>
          <p14:tracePt t="161778" x="7038975" y="6219825"/>
          <p14:tracePt t="161786" x="7015163" y="6211888"/>
          <p14:tracePt t="161794" x="6991350" y="6196013"/>
          <p14:tracePt t="161802" x="6967538" y="6188075"/>
          <p14:tracePt t="161810" x="6959600" y="6188075"/>
          <p14:tracePt t="161818" x="6943725" y="6180138"/>
          <p14:tracePt t="161826" x="6927850" y="6164263"/>
          <p14:tracePt t="161834" x="6919913" y="6164263"/>
          <p14:tracePt t="161850" x="6904038" y="6156325"/>
          <p14:tracePt t="161914" x="6896100" y="6156325"/>
          <p14:tracePt t="161962" x="6888163" y="6156325"/>
          <p14:tracePt t="161994" x="6888163" y="6148388"/>
          <p14:tracePt t="162091" x="6880225" y="6148388"/>
          <p14:tracePt t="162282" x="6872288" y="6148388"/>
          <p14:tracePt t="162466" x="6864350" y="6148388"/>
          <p14:tracePt t="162538" x="6856413" y="6148388"/>
          <p14:tracePt t="162546" x="6856413" y="6140450"/>
          <p14:tracePt t="162954" x="6848475" y="6140450"/>
          <p14:tracePt t="163218" x="6848475" y="6132513"/>
          <p14:tracePt t="164354" x="6856413" y="6132513"/>
          <p14:tracePt t="164362" x="6872288" y="6140450"/>
          <p14:tracePt t="164370" x="6896100" y="6140450"/>
          <p14:tracePt t="164378" x="6911975" y="6140450"/>
          <p14:tracePt t="164386" x="6927850" y="6140450"/>
          <p14:tracePt t="164394" x="6943725" y="6140450"/>
          <p14:tracePt t="164402" x="6959600" y="6140450"/>
          <p14:tracePt t="164410" x="6975475" y="6140450"/>
          <p14:tracePt t="164418" x="6983413" y="6140450"/>
          <p14:tracePt t="168842" x="6959600" y="6140450"/>
          <p14:tracePt t="168850" x="6943725" y="6140450"/>
          <p14:tracePt t="168858" x="6927850" y="6140450"/>
          <p14:tracePt t="168866" x="6911975" y="6140450"/>
          <p14:tracePt t="169050" x="6919913" y="6140450"/>
          <p14:tracePt t="169067" x="6935788" y="6140450"/>
          <p14:tracePt t="169074" x="6951663" y="6140450"/>
          <p14:tracePt t="169082" x="6967538" y="6148388"/>
          <p14:tracePt t="169090" x="6983413" y="6148388"/>
          <p14:tracePt t="169098" x="7007225" y="6148388"/>
          <p14:tracePt t="169107" x="7031038" y="6148388"/>
          <p14:tracePt t="169114" x="7046913" y="6148388"/>
          <p14:tracePt t="169122" x="7070725" y="6148388"/>
          <p14:tracePt t="169130" x="7086600" y="6148388"/>
          <p14:tracePt t="169138" x="7110413" y="6148388"/>
          <p14:tracePt t="169146" x="7135813" y="6140450"/>
          <p14:tracePt t="169154" x="7151688" y="6140450"/>
          <p14:tracePt t="169162" x="7159625" y="6140450"/>
          <p14:tracePt t="169170" x="7183438" y="6132513"/>
          <p14:tracePt t="169178" x="7199313" y="6132513"/>
          <p14:tracePt t="169186" x="7215188" y="6124575"/>
          <p14:tracePt t="169194" x="7231063" y="6124575"/>
          <p14:tracePt t="169202" x="7239000" y="6124575"/>
          <p14:tracePt t="169210" x="7246938" y="6124575"/>
          <p14:tracePt t="169226" x="7254875" y="6124575"/>
          <p14:tracePt t="169234" x="7262813" y="6124575"/>
          <p14:tracePt t="169242" x="7270750" y="6124575"/>
          <p14:tracePt t="169250" x="7270750" y="6132513"/>
          <p14:tracePt t="169258" x="7278688" y="6132513"/>
          <p14:tracePt t="169274" x="7278688" y="6140450"/>
          <p14:tracePt t="169586" x="7262813" y="6140450"/>
          <p14:tracePt t="169594" x="7231063" y="6140450"/>
          <p14:tracePt t="169602" x="7215188" y="6140450"/>
          <p14:tracePt t="169610" x="7199313" y="6140450"/>
          <p14:tracePt t="169634" x="7183438" y="6140450"/>
          <p14:tracePt t="169659" x="7183438" y="6132513"/>
          <p14:tracePt t="169898" x="7175500" y="6132513"/>
          <p14:tracePt t="170106" x="7159625" y="6132513"/>
          <p14:tracePt t="170362" x="7159625" y="6124575"/>
          <p14:tracePt t="170634" x="7151688" y="6124575"/>
          <p14:tracePt t="181882" x="7159625" y="6116638"/>
          <p14:tracePt t="181899" x="7167563" y="6108700"/>
          <p14:tracePt t="181923" x="7167563" y="6100763"/>
          <p14:tracePt t="181946" x="7175500" y="6100763"/>
          <p14:tracePt t="182170" x="7159625" y="6100763"/>
          <p14:tracePt t="182178" x="7143750" y="6108700"/>
          <p14:tracePt t="182186" x="7110413" y="6108700"/>
          <p14:tracePt t="182194" x="7086600" y="6084888"/>
          <p14:tracePt t="182202" x="7054850" y="6037263"/>
          <p14:tracePt t="182210" x="6999288" y="5956300"/>
          <p14:tracePt t="182218" x="6951663" y="5868988"/>
          <p14:tracePt t="182226" x="6904038" y="5789613"/>
          <p14:tracePt t="182234" x="6856413" y="5726113"/>
          <p14:tracePt t="182242" x="6808788" y="5645150"/>
          <p14:tracePt t="182450" x="6848475" y="5670550"/>
          <p14:tracePt t="182458" x="6888163" y="5726113"/>
          <p14:tracePt t="182466" x="6927850" y="5765800"/>
          <p14:tracePt t="182474" x="6951663" y="5821363"/>
          <p14:tracePt t="182482" x="6951663" y="5868988"/>
          <p14:tracePt t="182490" x="6951663" y="5900738"/>
          <p14:tracePt t="182498" x="6943725" y="5916613"/>
          <p14:tracePt t="182506" x="6935788" y="5932488"/>
          <p14:tracePt t="182514" x="6919913" y="5948363"/>
          <p14:tracePt t="182522" x="6904038" y="5956300"/>
          <p14:tracePt t="182530" x="6896100" y="5964238"/>
          <p14:tracePt t="182538" x="6880225" y="5972175"/>
          <p14:tracePt t="182546" x="6864350" y="5972175"/>
          <p14:tracePt t="182554" x="6856413" y="5988050"/>
          <p14:tracePt t="182562" x="6840538" y="5995988"/>
          <p14:tracePt t="182570" x="6824663" y="5995988"/>
          <p14:tracePt t="182586" x="6808788" y="5995988"/>
          <p14:tracePt t="182594" x="6784975" y="5980113"/>
          <p14:tracePt t="182602" x="6769100" y="5964238"/>
          <p14:tracePt t="182610" x="6735763" y="5940425"/>
          <p14:tracePt t="182618" x="6704013" y="5908675"/>
          <p14:tracePt t="182626" x="6656388" y="5876925"/>
          <p14:tracePt t="182634" x="6616700" y="5868988"/>
          <p14:tracePt t="182642" x="6569075" y="5837238"/>
          <p14:tracePt t="182650" x="6521450" y="5813425"/>
          <p14:tracePt t="182658" x="6489700" y="5789613"/>
          <p14:tracePt t="182666" x="6442075" y="5765800"/>
          <p14:tracePt t="182674" x="6392863" y="5741988"/>
          <p14:tracePt t="182682" x="6345238" y="5718175"/>
          <p14:tracePt t="182689" x="6305550" y="5702300"/>
          <p14:tracePt t="182698" x="6257925" y="5678488"/>
          <p14:tracePt t="182707" x="6234113" y="5662613"/>
          <p14:tracePt t="182714" x="6202363" y="5637213"/>
          <p14:tracePt t="182722" x="6178550" y="5621338"/>
          <p14:tracePt t="182730" x="6170613" y="5597525"/>
          <p14:tracePt t="182738" x="6146800" y="5581650"/>
          <p14:tracePt t="182746" x="6130925" y="5549900"/>
          <p14:tracePt t="182754" x="6107113" y="5526088"/>
          <p14:tracePt t="182762" x="6083300" y="5486400"/>
          <p14:tracePt t="182770" x="6051550" y="5446713"/>
          <p14:tracePt t="182778" x="6018213" y="5414963"/>
          <p14:tracePt t="182786" x="5986463" y="5367338"/>
          <p14:tracePt t="182794" x="5954713" y="5319713"/>
          <p14:tracePt t="182802" x="5930900" y="5254625"/>
          <p14:tracePt t="182810" x="5899150" y="5207000"/>
          <p14:tracePt t="182818" x="5875338" y="5151438"/>
          <p14:tracePt t="182826" x="5851525" y="5095875"/>
          <p14:tracePt t="182834" x="5811838" y="5024438"/>
          <p14:tracePt t="182842" x="5780088" y="4967288"/>
          <p14:tracePt t="182850" x="5756275" y="4911725"/>
          <p14:tracePt t="182858" x="5724525" y="4864100"/>
          <p14:tracePt t="182866" x="5700713" y="4824413"/>
          <p14:tracePt t="182874" x="5676900" y="4792663"/>
          <p14:tracePt t="182882" x="5651500" y="4752975"/>
          <p14:tracePt t="182890" x="5627688" y="4721225"/>
          <p14:tracePt t="182907" x="5556250" y="4584700"/>
          <p14:tracePt t="182914" x="5500688" y="4457700"/>
          <p14:tracePt t="182924" x="5453063" y="4378325"/>
          <p14:tracePt t="182930" x="5429250" y="4330700"/>
          <p14:tracePt t="182938" x="5421313" y="4306888"/>
          <p14:tracePt t="182946" x="5421313" y="4281488"/>
          <p14:tracePt t="182954" x="5421313" y="4273550"/>
          <p14:tracePt t="182962" x="5429250" y="4257675"/>
          <p14:tracePt t="182970" x="5437188" y="4233863"/>
          <p14:tracePt t="182978" x="5437188" y="4217988"/>
          <p14:tracePt t="182986" x="5437188" y="4210050"/>
          <p14:tracePt t="182994" x="5445125" y="4194175"/>
          <p14:tracePt t="183002" x="5453063" y="4178300"/>
          <p14:tracePt t="183010" x="5453063" y="4162425"/>
          <p14:tracePt t="183018" x="5461000" y="4154488"/>
          <p14:tracePt t="183026" x="5468938" y="4146550"/>
          <p14:tracePt t="183042" x="5484813" y="4146550"/>
          <p14:tracePt t="183050" x="5492750" y="4138613"/>
          <p14:tracePt t="183058" x="5500688" y="4138613"/>
          <p14:tracePt t="183066" x="5508625" y="4130675"/>
          <p14:tracePt t="183074" x="5532438" y="4130675"/>
          <p14:tracePt t="183082" x="5556250" y="4130675"/>
          <p14:tracePt t="183090" x="5588000" y="4130675"/>
          <p14:tracePt t="183098" x="5635625" y="4130675"/>
          <p14:tracePt t="183106" x="5659438" y="4130675"/>
          <p14:tracePt t="183114" x="5700713" y="4130675"/>
          <p14:tracePt t="183122" x="5724525" y="4130675"/>
          <p14:tracePt t="183130" x="5756275" y="4130675"/>
          <p14:tracePt t="183138" x="5788025" y="4130675"/>
          <p14:tracePt t="183146" x="5827713" y="4130675"/>
          <p14:tracePt t="183154" x="5891213" y="4130675"/>
          <p14:tracePt t="183162" x="5946775" y="4130675"/>
          <p14:tracePt t="183170" x="6010275" y="4138613"/>
          <p14:tracePt t="183178" x="6099175" y="4146550"/>
          <p14:tracePt t="183186" x="6194425" y="4162425"/>
          <p14:tracePt t="183194" x="6273800" y="4170363"/>
          <p14:tracePt t="183202" x="6353175" y="4170363"/>
          <p14:tracePt t="183210" x="6442075" y="4178300"/>
          <p14:tracePt t="183218" x="6529388" y="4186238"/>
          <p14:tracePt t="183226" x="6616700" y="4194175"/>
          <p14:tracePt t="183234" x="6711950" y="4210050"/>
          <p14:tracePt t="183242" x="6832600" y="4225925"/>
          <p14:tracePt t="183250" x="6935788" y="4249738"/>
          <p14:tracePt t="183258" x="7054850" y="4265613"/>
          <p14:tracePt t="183266" x="7175500" y="4281488"/>
          <p14:tracePt t="183274" x="7294563" y="4291013"/>
          <p14:tracePt t="183282" x="7389813" y="4298950"/>
          <p14:tracePt t="183290" x="7493000" y="4314825"/>
          <p14:tracePt t="183298" x="7581900" y="4330700"/>
          <p14:tracePt t="183306" x="7677150" y="4330700"/>
          <p14:tracePt t="183314" x="7748588" y="4330700"/>
          <p14:tracePt t="183322" x="7827963" y="4330700"/>
          <p14:tracePt t="183330" x="7893050" y="4330700"/>
          <p14:tracePt t="183338" x="7956550" y="4338638"/>
          <p14:tracePt t="183346" x="8012113" y="4338638"/>
          <p14:tracePt t="183354" x="8059738" y="4338638"/>
          <p14:tracePt t="183362" x="8115300" y="4338638"/>
          <p14:tracePt t="183370" x="8178800" y="4338638"/>
          <p14:tracePt t="183378" x="8243888" y="4338638"/>
          <p14:tracePt t="183386" x="8323263" y="4338638"/>
          <p14:tracePt t="183394" x="8394700" y="4330700"/>
          <p14:tracePt t="183402" x="8458200" y="4330700"/>
          <p14:tracePt t="183410" x="8521700" y="4330700"/>
          <p14:tracePt t="183418" x="8577263" y="4330700"/>
          <p14:tracePt t="183426" x="8618538" y="4330700"/>
          <p14:tracePt t="183434" x="8658225" y="4322763"/>
          <p14:tracePt t="183442" x="8682038" y="4322763"/>
          <p14:tracePt t="183450" x="8689975" y="4306888"/>
          <p14:tracePt t="183458" x="8697913" y="4306888"/>
          <p14:tracePt t="183466" x="8705850" y="4298950"/>
          <p14:tracePt t="183474" x="8705850" y="4291013"/>
          <p14:tracePt t="183482" x="8713788" y="4281488"/>
          <p14:tracePt t="183490" x="8713788" y="4273550"/>
          <p14:tracePt t="183498" x="8713788" y="4265613"/>
          <p14:tracePt t="183506" x="8705850" y="4257675"/>
          <p14:tracePt t="183514" x="8666163" y="4241800"/>
          <p14:tracePt t="183522" x="8642350" y="4241800"/>
          <p14:tracePt t="183530" x="8618538" y="4241800"/>
          <p14:tracePt t="183538" x="8593138" y="4241800"/>
          <p14:tracePt t="183546" x="8593138" y="4249738"/>
          <p14:tracePt t="183554" x="8593138" y="4265613"/>
          <p14:tracePt t="183562" x="8593138" y="4281488"/>
          <p14:tracePt t="183570" x="8634413" y="4322763"/>
          <p14:tracePt t="183578" x="8682038" y="4346575"/>
          <p14:tracePt t="183586" x="8745538" y="4378325"/>
          <p14:tracePt t="183594" x="8793163" y="4402138"/>
          <p14:tracePt t="183602" x="8848725" y="4425950"/>
          <p14:tracePt t="183610" x="8904288" y="4441825"/>
          <p14:tracePt t="183618" x="8943975" y="4457700"/>
          <p14:tracePt t="183626" x="8977313" y="4465638"/>
          <p14:tracePt t="183634" x="9017000" y="4481513"/>
          <p14:tracePt t="183642" x="9040813" y="4505325"/>
          <p14:tracePt t="183650" x="9064625" y="4513263"/>
          <p14:tracePt t="183658" x="9104313" y="4521200"/>
          <p14:tracePt t="183666" x="9136063" y="4537075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82E4-BD63-4206-8239-11DFC8E142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정규화 단계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정규화 단계별 주요 기능 및 목적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9092" name="슬라이드 번호 개체 틀 3">
            <a:extLst>
              <a:ext uri="{FF2B5EF4-FFF2-40B4-BE49-F238E27FC236}">
                <a16:creationId xmlns:a16="http://schemas.microsoft.com/office/drawing/2014/main" id="{79199544-9AC8-4DFB-960F-6218AE5D9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6536E-F952-49BB-B346-A3F5A4172FD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89093" name="그림 1">
            <a:extLst>
              <a:ext uri="{FF2B5EF4-FFF2-40B4-BE49-F238E27FC236}">
                <a16:creationId xmlns:a16="http://schemas.microsoft.com/office/drawing/2014/main" id="{F1F310F6-E840-49E3-89BE-9E0ED0582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995488"/>
            <a:ext cx="8289007" cy="32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D9F5062-C04D-4FD0-9007-D545D4D3D3A9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68"/>
    </mc:Choice>
    <mc:Fallback>
      <p:transition spd="slow" advTm="79968"/>
    </mc:Fallback>
  </mc:AlternateContent>
  <p:extLst>
    <p:ext uri="{3A86A75C-4F4B-4683-9AE1-C65F6400EC91}">
      <p14:laserTraceLst xmlns:p14="http://schemas.microsoft.com/office/powerpoint/2010/main">
        <p14:tracePtLst>
          <p14:tracePt t="1974" x="9009063" y="3125788"/>
          <p14:tracePt t="1982" x="8936038" y="3101975"/>
          <p14:tracePt t="1990" x="8848725" y="3086100"/>
          <p14:tracePt t="1998" x="8777288" y="3062288"/>
          <p14:tracePt t="2006" x="8721725" y="3038475"/>
          <p14:tracePt t="2014" x="8658225" y="3022600"/>
          <p14:tracePt t="2022" x="8577263" y="3006725"/>
          <p14:tracePt t="2030" x="8513763" y="2990850"/>
          <p14:tracePt t="2038" x="8442325" y="2982913"/>
          <p14:tracePt t="2046" x="8370888" y="2959100"/>
          <p14:tracePt t="2054" x="8291513" y="2935288"/>
          <p14:tracePt t="2068" x="8202613" y="2919413"/>
          <p14:tracePt t="2069" x="8115300" y="2894013"/>
          <p14:tracePt t="2078" x="8027988" y="2862263"/>
          <p14:tracePt t="2086" x="7940675" y="2846388"/>
          <p14:tracePt t="2094" x="7851775" y="2830513"/>
          <p14:tracePt t="2102" x="7764463" y="2814638"/>
          <p14:tracePt t="2110" x="7669213" y="2798763"/>
          <p14:tracePt t="2117" x="7581900" y="2782888"/>
          <p14:tracePt t="2126" x="7502525" y="2774950"/>
          <p14:tracePt t="2135" x="7421563" y="2743200"/>
          <p14:tracePt t="2142" x="7342188" y="2735263"/>
          <p14:tracePt t="2150" x="7278688" y="2719388"/>
          <p14:tracePt t="2158" x="7191375" y="2695575"/>
          <p14:tracePt t="2166" x="7102475" y="2679700"/>
          <p14:tracePt t="2174" x="7015163" y="2647950"/>
          <p14:tracePt t="2182" x="6919913" y="2640013"/>
          <p14:tracePt t="2190" x="6840538" y="2624138"/>
          <p14:tracePt t="2198" x="6751638" y="2600325"/>
          <p14:tracePt t="2206" x="6656388" y="2584450"/>
          <p14:tracePt t="2214" x="6577013" y="2566988"/>
          <p14:tracePt t="2222" x="6489700" y="2551113"/>
          <p14:tracePt t="2230" x="6418263" y="2535238"/>
          <p14:tracePt t="2238" x="6337300" y="2519363"/>
          <p14:tracePt t="2246" x="6281738" y="2503488"/>
          <p14:tracePt t="2254" x="6218238" y="2495550"/>
          <p14:tracePt t="2262" x="6162675" y="2479675"/>
          <p14:tracePt t="2270" x="6115050" y="2463800"/>
          <p14:tracePt t="2278" x="6059488" y="2455863"/>
          <p14:tracePt t="2286" x="6002338" y="2432050"/>
          <p14:tracePt t="2294" x="5946775" y="2424113"/>
          <p14:tracePt t="2302" x="5883275" y="2408238"/>
          <p14:tracePt t="2310" x="5827713" y="2392363"/>
          <p14:tracePt t="2317" x="5764213" y="2376488"/>
          <p14:tracePt t="2326" x="5716588" y="2360613"/>
          <p14:tracePt t="2334" x="5651500" y="2344738"/>
          <p14:tracePt t="2342" x="5595938" y="2336800"/>
          <p14:tracePt t="2350" x="5532438" y="2328863"/>
          <p14:tracePt t="2358" x="5461000" y="2312988"/>
          <p14:tracePt t="2366" x="5397500" y="2289175"/>
          <p14:tracePt t="2374" x="5334000" y="2273300"/>
          <p14:tracePt t="2382" x="5260975" y="2265363"/>
          <p14:tracePt t="2390" x="5189538" y="2249488"/>
          <p14:tracePt t="2398" x="5141913" y="2233613"/>
          <p14:tracePt t="2406" x="5070475" y="2216150"/>
          <p14:tracePt t="2414" x="4999038" y="2208213"/>
          <p14:tracePt t="2422" x="4933950" y="2192338"/>
          <p14:tracePt t="2430" x="4878388" y="2184400"/>
          <p14:tracePt t="2438" x="4806950" y="2184400"/>
          <p14:tracePt t="2446" x="4751388" y="2176463"/>
          <p14:tracePt t="2454" x="4687888" y="2168525"/>
          <p14:tracePt t="2462" x="4632325" y="2168525"/>
          <p14:tracePt t="2470" x="4576763" y="2160588"/>
          <p14:tracePt t="2478" x="4535488" y="2160588"/>
          <p14:tracePt t="2486" x="4487863" y="2152650"/>
          <p14:tracePt t="2494" x="4448175" y="2152650"/>
          <p14:tracePt t="2502" x="4416425" y="2152650"/>
          <p14:tracePt t="2510" x="4392613" y="2152650"/>
          <p14:tracePt t="2518" x="4360863" y="2152650"/>
          <p14:tracePt t="2526" x="4329113" y="2152650"/>
          <p14:tracePt t="2534" x="4305300" y="2152650"/>
          <p14:tracePt t="2542" x="4281488" y="2152650"/>
          <p14:tracePt t="2550" x="4249738" y="2152650"/>
          <p14:tracePt t="2558" x="4217988" y="2160588"/>
          <p14:tracePt t="2566" x="4176713" y="2168525"/>
          <p14:tracePt t="2574" x="4152900" y="2168525"/>
          <p14:tracePt t="2582" x="4121150" y="2184400"/>
          <p14:tracePt t="2590" x="4081463" y="2200275"/>
          <p14:tracePt t="2598" x="4033838" y="2216150"/>
          <p14:tracePt t="2606" x="3986213" y="2224088"/>
          <p14:tracePt t="2614" x="3930650" y="2257425"/>
          <p14:tracePt t="2622" x="3883025" y="2257425"/>
          <p14:tracePt t="2630" x="3825875" y="2289175"/>
          <p14:tracePt t="2638" x="3770313" y="2312988"/>
          <p14:tracePt t="2646" x="3730625" y="2320925"/>
          <p14:tracePt t="2654" x="3675063" y="2336800"/>
          <p14:tracePt t="2662" x="3635375" y="2352675"/>
          <p14:tracePt t="2670" x="3595688" y="2368550"/>
          <p14:tracePt t="2678" x="3548063" y="2384425"/>
          <p14:tracePt t="2686" x="3524250" y="2392363"/>
          <p14:tracePt t="2694" x="3508375" y="2400300"/>
          <p14:tracePt t="2702" x="3492500" y="2408238"/>
          <p14:tracePt t="2710" x="3484563" y="2408238"/>
          <p14:tracePt t="2718" x="3467100" y="2416175"/>
          <p14:tracePt t="2735" x="3459163" y="2424113"/>
          <p14:tracePt t="2742" x="3451225" y="2424113"/>
          <p14:tracePt t="2758" x="3443288" y="2439988"/>
          <p14:tracePt t="2774" x="3435350" y="2439988"/>
          <p14:tracePt t="2782" x="3435350" y="2447925"/>
          <p14:tracePt t="2790" x="3419475" y="2447925"/>
          <p14:tracePt t="2798" x="3419475" y="2463800"/>
          <p14:tracePt t="2806" x="3403600" y="2463800"/>
          <p14:tracePt t="2822" x="3395663" y="2471738"/>
          <p14:tracePt t="2830" x="3387725" y="2479675"/>
          <p14:tracePt t="2838" x="3379788" y="2479675"/>
          <p14:tracePt t="2846" x="3371850" y="2487613"/>
          <p14:tracePt t="2862" x="3355975" y="2495550"/>
          <p14:tracePt t="2870" x="3348038" y="2503488"/>
          <p14:tracePt t="2878" x="3340100" y="2503488"/>
          <p14:tracePt t="2886" x="3332163" y="2511425"/>
          <p14:tracePt t="2894" x="3324225" y="2519363"/>
          <p14:tracePt t="2901" x="3308350" y="2527300"/>
          <p14:tracePt t="2910" x="3292475" y="2535238"/>
          <p14:tracePt t="2918" x="3268663" y="2551113"/>
          <p14:tracePt t="2926" x="3244850" y="2566988"/>
          <p14:tracePt t="2935" x="3221038" y="2584450"/>
          <p14:tracePt t="2942" x="3189288" y="2600325"/>
          <p14:tracePt t="2950" x="3149600" y="2624138"/>
          <p14:tracePt t="2958" x="3109913" y="2640013"/>
          <p14:tracePt t="2966" x="3084513" y="2663825"/>
          <p14:tracePt t="2974" x="3044825" y="2687638"/>
          <p14:tracePt t="2982" x="3013075" y="2711450"/>
          <p14:tracePt t="2990" x="2965450" y="2735263"/>
          <p14:tracePt t="2998" x="2917825" y="2767013"/>
          <p14:tracePt t="3006" x="2854325" y="2798763"/>
          <p14:tracePt t="3013" x="2814638" y="2814638"/>
          <p14:tracePt t="3022" x="2751138" y="2854325"/>
          <p14:tracePt t="3030" x="2693988" y="2886075"/>
          <p14:tracePt t="3038" x="2646363" y="2909888"/>
          <p14:tracePt t="3046" x="2598738" y="2943225"/>
          <p14:tracePt t="3054" x="2551113" y="2974975"/>
          <p14:tracePt t="3062" x="2495550" y="2990850"/>
          <p14:tracePt t="3069" x="2439988" y="3022600"/>
          <p14:tracePt t="3085" x="2335213" y="3078163"/>
          <p14:tracePt t="3094" x="2271713" y="3109913"/>
          <p14:tracePt t="3102" x="2216150" y="3133725"/>
          <p14:tracePt t="3110" x="2160588" y="3149600"/>
          <p14:tracePt t="3118" x="2097088" y="3181350"/>
          <p14:tracePt t="3126" x="2049463" y="3213100"/>
          <p14:tracePt t="3135" x="1992313" y="3236913"/>
          <p14:tracePt t="3142" x="1936750" y="3252788"/>
          <p14:tracePt t="3150" x="1889125" y="3278188"/>
          <p14:tracePt t="3158" x="1833563" y="3302000"/>
          <p14:tracePt t="3166" x="1785938" y="3317875"/>
          <p14:tracePt t="3174" x="1738313" y="3341688"/>
          <p14:tracePt t="3182" x="1690688" y="3349625"/>
          <p14:tracePt t="3190" x="1651000" y="3357563"/>
          <p14:tracePt t="3198" x="1601788" y="3373438"/>
          <p14:tracePt t="3206" x="1562100" y="3389313"/>
          <p14:tracePt t="3214" x="1530350" y="3397250"/>
          <p14:tracePt t="3222" x="1498600" y="3405188"/>
          <p14:tracePt t="3230" x="1466850" y="3405188"/>
          <p14:tracePt t="3238" x="1427163" y="3405188"/>
          <p14:tracePt t="3246" x="1411288" y="3405188"/>
          <p14:tracePt t="3254" x="1387475" y="3405188"/>
          <p14:tracePt t="3262" x="1371600" y="3405188"/>
          <p14:tracePt t="3270" x="1363663" y="3405188"/>
          <p14:tracePt t="3278" x="1347788" y="3405188"/>
          <p14:tracePt t="3294" x="1339850" y="3405188"/>
          <p14:tracePt t="3374" x="1339850" y="3389313"/>
          <p14:tracePt t="3390" x="1339850" y="3381375"/>
          <p14:tracePt t="3406" x="1339850" y="3373438"/>
          <p14:tracePt t="3414" x="1331913" y="3373438"/>
          <p14:tracePt t="3430" x="1331913" y="3365500"/>
          <p14:tracePt t="3438" x="1331913" y="3357563"/>
          <p14:tracePt t="3462" x="1331913" y="3349625"/>
          <p14:tracePt t="3486" x="1331913" y="3341688"/>
          <p14:tracePt t="3510" x="1331913" y="3333750"/>
          <p14:tracePt t="3526" x="1331913" y="3325813"/>
          <p14:tracePt t="3558" x="1331913" y="3317875"/>
          <p14:tracePt t="3574" x="1331913" y="3309938"/>
          <p14:tracePt t="3590" x="1331913" y="3302000"/>
          <p14:tracePt t="3614" x="1331913" y="3294063"/>
          <p14:tracePt t="3622" x="1331913" y="3286125"/>
          <p14:tracePt t="3670" x="1331913" y="3278188"/>
          <p14:tracePt t="3678" x="1339850" y="3278188"/>
          <p14:tracePt t="3718" x="1339850" y="3270250"/>
          <p14:tracePt t="3742" x="1339850" y="3262313"/>
          <p14:tracePt t="3750" x="1347788" y="3252788"/>
          <p14:tracePt t="3766" x="1355725" y="3252788"/>
          <p14:tracePt t="3806" x="1355725" y="3244850"/>
          <p14:tracePt t="3830" x="1363663" y="3244850"/>
          <p14:tracePt t="3846" x="1363663" y="3236913"/>
          <p14:tracePt t="3854" x="1371600" y="3236913"/>
          <p14:tracePt t="3862" x="1379538" y="3221038"/>
          <p14:tracePt t="3878" x="1387475" y="3221038"/>
          <p14:tracePt t="3886" x="1387475" y="3213100"/>
          <p14:tracePt t="3998" x="1387475" y="3228975"/>
          <p14:tracePt t="4006" x="1387475" y="3236913"/>
          <p14:tracePt t="4014" x="1387475" y="3244850"/>
          <p14:tracePt t="4022" x="1387475" y="3262313"/>
          <p14:tracePt t="4030" x="1387475" y="3286125"/>
          <p14:tracePt t="4038" x="1379538" y="3309938"/>
          <p14:tracePt t="4046" x="1371600" y="3333750"/>
          <p14:tracePt t="4054" x="1363663" y="3357563"/>
          <p14:tracePt t="4062" x="1363663" y="3381375"/>
          <p14:tracePt t="4084" x="1347788" y="3421063"/>
          <p14:tracePt t="4086" x="1347788" y="3436938"/>
          <p14:tracePt t="4094" x="1339850" y="3460750"/>
          <p14:tracePt t="4101" x="1339850" y="3476625"/>
          <p14:tracePt t="4110" x="1331913" y="3492500"/>
          <p14:tracePt t="4118" x="1331913" y="3500438"/>
          <p14:tracePt t="4126" x="1323975" y="3516313"/>
          <p14:tracePt t="4135" x="1323975" y="3524250"/>
          <p14:tracePt t="4150" x="1323975" y="3532188"/>
          <p14:tracePt t="4158" x="1323975" y="3540125"/>
          <p14:tracePt t="4174" x="1323975" y="3548063"/>
          <p14:tracePt t="4198" x="1316038" y="3556000"/>
          <p14:tracePt t="4222" x="1316038" y="3563938"/>
          <p14:tracePt t="4246" x="1316038" y="3571875"/>
          <p14:tracePt t="4262" x="1316038" y="3579813"/>
          <p14:tracePt t="4270" x="1316038" y="3587750"/>
          <p14:tracePt t="4278" x="1316038" y="3595688"/>
          <p14:tracePt t="4286" x="1316038" y="3605213"/>
          <p14:tracePt t="4294" x="1323975" y="3613150"/>
          <p14:tracePt t="4302" x="1323975" y="3621088"/>
          <p14:tracePt t="4310" x="1323975" y="3636963"/>
          <p14:tracePt t="4318" x="1331913" y="3652838"/>
          <p14:tracePt t="4326" x="1331913" y="3668713"/>
          <p14:tracePt t="4335" x="1331913" y="3676650"/>
          <p14:tracePt t="4342" x="1331913" y="3700463"/>
          <p14:tracePt t="4350" x="1331913" y="3716338"/>
          <p14:tracePt t="4358" x="1339850" y="3740150"/>
          <p14:tracePt t="4366" x="1339850" y="3756025"/>
          <p14:tracePt t="4374" x="1339850" y="3771900"/>
          <p14:tracePt t="4382" x="1347788" y="3795713"/>
          <p14:tracePt t="4390" x="1347788" y="3811588"/>
          <p14:tracePt t="4398" x="1347788" y="3827463"/>
          <p14:tracePt t="4406" x="1347788" y="3843338"/>
          <p14:tracePt t="4414" x="1347788" y="3867150"/>
          <p14:tracePt t="4422" x="1355725" y="3875088"/>
          <p14:tracePt t="4430" x="1355725" y="3890963"/>
          <p14:tracePt t="4438" x="1355725" y="3898900"/>
          <p14:tracePt t="4446" x="1355725" y="3914775"/>
          <p14:tracePt t="4454" x="1355725" y="3922713"/>
          <p14:tracePt t="4462" x="1355725" y="3930650"/>
          <p14:tracePt t="4470" x="1355725" y="3938588"/>
          <p14:tracePt t="4478" x="1355725" y="3948113"/>
          <p14:tracePt t="4486" x="1355725" y="3956050"/>
          <p14:tracePt t="4494" x="1355725" y="3963988"/>
          <p14:tracePt t="4502" x="1355725" y="3979863"/>
          <p14:tracePt t="4510" x="1355725" y="3995738"/>
          <p14:tracePt t="4517" x="1355725" y="4003675"/>
          <p14:tracePt t="4526" x="1355725" y="4019550"/>
          <p14:tracePt t="4534" x="1355725" y="4035425"/>
          <p14:tracePt t="4542" x="1355725" y="4043363"/>
          <p14:tracePt t="4550" x="1355725" y="4051300"/>
          <p14:tracePt t="4558" x="1355725" y="4067175"/>
          <p14:tracePt t="4566" x="1355725" y="4075113"/>
          <p14:tracePt t="4574" x="1355725" y="4090988"/>
          <p14:tracePt t="4582" x="1355725" y="4098925"/>
          <p14:tracePt t="4590" x="1355725" y="4114800"/>
          <p14:tracePt t="4598" x="1355725" y="4122738"/>
          <p14:tracePt t="4606" x="1355725" y="4138613"/>
          <p14:tracePt t="4614" x="1355725" y="4146550"/>
          <p14:tracePt t="4622" x="1355725" y="4162425"/>
          <p14:tracePt t="4638" x="1355725" y="4170363"/>
          <p14:tracePt t="4646" x="1355725" y="4178300"/>
          <p14:tracePt t="4670" x="1355725" y="4186238"/>
          <p14:tracePt t="4718" x="1355725" y="4194175"/>
          <p14:tracePt t="4862" x="1355725" y="4202113"/>
          <p14:tracePt t="4918" x="1363663" y="4202113"/>
          <p14:tracePt t="4990" x="1371600" y="4202113"/>
          <p14:tracePt t="5246" x="1371600" y="4210050"/>
          <p14:tracePt t="5262" x="1371600" y="4217988"/>
          <p14:tracePt t="5278" x="1371600" y="4225925"/>
          <p14:tracePt t="5598" x="1371600" y="4233863"/>
          <p14:tracePt t="5630" x="1371600" y="4241800"/>
          <p14:tracePt t="5646" x="1371600" y="4249738"/>
          <p14:tracePt t="5662" x="1371600" y="4257675"/>
          <p14:tracePt t="5678" x="1371600" y="4265613"/>
          <p14:tracePt t="5694" x="1371600" y="4281488"/>
          <p14:tracePt t="5710" x="1371600" y="4291013"/>
          <p14:tracePt t="5726" x="1371600" y="4306888"/>
          <p14:tracePt t="5742" x="1371600" y="4314825"/>
          <p14:tracePt t="5750" x="1371600" y="4322763"/>
          <p14:tracePt t="5766" x="1371600" y="4330700"/>
          <p14:tracePt t="5782" x="1371600" y="4338638"/>
          <p14:tracePt t="5798" x="1371600" y="4346575"/>
          <p14:tracePt t="5862" x="1371600" y="4354513"/>
          <p14:tracePt t="5910" x="1371600" y="4362450"/>
          <p14:tracePt t="5935" x="1371600" y="4370388"/>
          <p14:tracePt t="5950" x="1371600" y="4378325"/>
          <p14:tracePt t="5966" x="1363663" y="4386263"/>
          <p14:tracePt t="5974" x="1355725" y="4394200"/>
          <p14:tracePt t="5982" x="1355725" y="4410075"/>
          <p14:tracePt t="5990" x="1347788" y="4425950"/>
          <p14:tracePt t="5998" x="1339850" y="4441825"/>
          <p14:tracePt t="6006" x="1331913" y="4457700"/>
          <p14:tracePt t="6014" x="1323975" y="4473575"/>
          <p14:tracePt t="6022" x="1316038" y="4497388"/>
          <p14:tracePt t="6030" x="1316038" y="4521200"/>
          <p14:tracePt t="6038" x="1308100" y="4545013"/>
          <p14:tracePt t="6046" x="1300163" y="4568825"/>
          <p14:tracePt t="6054" x="1284288" y="4608513"/>
          <p14:tracePt t="6062" x="1274763" y="4641850"/>
          <p14:tracePt t="6070" x="1266825" y="4673600"/>
          <p14:tracePt t="6078" x="1258888" y="4697413"/>
          <p14:tracePt t="6086" x="1243013" y="4721225"/>
          <p14:tracePt t="6094" x="1243013" y="4745038"/>
          <p14:tracePt t="6102" x="1235075" y="4760913"/>
          <p14:tracePt t="6110" x="1219200" y="4784725"/>
          <p14:tracePt t="6118" x="1219200" y="4808538"/>
          <p14:tracePt t="6126" x="1211263" y="4824413"/>
          <p14:tracePt t="6134" x="1203325" y="4840288"/>
          <p14:tracePt t="6142" x="1203325" y="4856163"/>
          <p14:tracePt t="6150" x="1195388" y="4864100"/>
          <p14:tracePt t="6158" x="1187450" y="4872038"/>
          <p14:tracePt t="6166" x="1187450" y="4879975"/>
          <p14:tracePt t="6174" x="1179513" y="4895850"/>
          <p14:tracePt t="6190" x="1179513" y="4903788"/>
          <p14:tracePt t="6198" x="1171575" y="4911725"/>
          <p14:tracePt t="6214" x="1171575" y="4919663"/>
          <p14:tracePt t="6222" x="1171575" y="4927600"/>
          <p14:tracePt t="6230" x="1163638" y="4927600"/>
          <p14:tracePt t="6238" x="1155700" y="4927600"/>
          <p14:tracePt t="6246" x="1155700" y="4935538"/>
          <p14:tracePt t="6254" x="1155700" y="4943475"/>
          <p14:tracePt t="6278" x="1147763" y="4943475"/>
          <p14:tracePt t="6286" x="1147763" y="4951413"/>
          <p14:tracePt t="6350" x="1147763" y="4959350"/>
          <p14:tracePt t="6366" x="1139825" y="4959350"/>
          <p14:tracePt t="6374" x="1139825" y="4967288"/>
          <p14:tracePt t="6382" x="1131888" y="4976813"/>
          <p14:tracePt t="6390" x="1131888" y="4984750"/>
          <p14:tracePt t="6398" x="1131888" y="4992688"/>
          <p14:tracePt t="6406" x="1123950" y="5000625"/>
          <p14:tracePt t="6414" x="1116013" y="5016500"/>
          <p14:tracePt t="6422" x="1116013" y="5024438"/>
          <p14:tracePt t="6430" x="1116013" y="5032375"/>
          <p14:tracePt t="6438" x="1108075" y="5056188"/>
          <p14:tracePt t="6454" x="1100138" y="5072063"/>
          <p14:tracePt t="6462" x="1092200" y="5087938"/>
          <p14:tracePt t="6470" x="1092200" y="5095875"/>
          <p14:tracePt t="6478" x="1092200" y="5103813"/>
          <p14:tracePt t="6486" x="1092200" y="5111750"/>
          <p14:tracePt t="6494" x="1084263" y="5111750"/>
          <p14:tracePt t="6502" x="1084263" y="5119688"/>
          <p14:tracePt t="6510" x="1084263" y="5127625"/>
          <p14:tracePt t="6518" x="1084263" y="5135563"/>
          <p14:tracePt t="6526" x="1076325" y="5135563"/>
          <p14:tracePt t="6534" x="1076325" y="5143500"/>
          <p14:tracePt t="6550" x="1076325" y="5159375"/>
          <p14:tracePt t="6574" x="1076325" y="5167313"/>
          <p14:tracePt t="6614" x="1076325" y="5175250"/>
          <p14:tracePt t="6622" x="1076325" y="5183188"/>
          <p14:tracePt t="6638" x="1076325" y="5191125"/>
          <p14:tracePt t="6654" x="1076325" y="5199063"/>
          <p14:tracePt t="7342" x="1084263" y="5199063"/>
          <p14:tracePt t="7854" x="1092200" y="5199063"/>
          <p14:tracePt t="8350" x="1092200" y="5191125"/>
          <p14:tracePt t="8486" x="1100138" y="5191125"/>
          <p14:tracePt t="8542" x="1108075" y="5191125"/>
          <p14:tracePt t="8566" x="1108075" y="5183188"/>
          <p14:tracePt t="8582" x="1116013" y="5183188"/>
          <p14:tracePt t="8670" x="1116013" y="5175250"/>
          <p14:tracePt t="9118" x="1123950" y="5175250"/>
          <p14:tracePt t="9134" x="1123950" y="5167313"/>
          <p14:tracePt t="9166" x="1131888" y="5167313"/>
          <p14:tracePt t="9174" x="1131888" y="5159375"/>
          <p14:tracePt t="9198" x="1139825" y="5159375"/>
          <p14:tracePt t="9206" x="1139825" y="5151438"/>
          <p14:tracePt t="9214" x="1147763" y="5151438"/>
          <p14:tracePt t="9222" x="1147763" y="5143500"/>
          <p14:tracePt t="9270" x="1147763" y="5135563"/>
          <p14:tracePt t="9534" x="1155700" y="5135563"/>
          <p14:tracePt t="9558" x="1155700" y="5127625"/>
          <p14:tracePt t="9606" x="1155700" y="5119688"/>
          <p14:tracePt t="9630" x="1163638" y="5119688"/>
          <p14:tracePt t="9654" x="1163638" y="5111750"/>
          <p14:tracePt t="10022" x="1171575" y="5111750"/>
          <p14:tracePt t="10030" x="1179513" y="5103813"/>
          <p14:tracePt t="10046" x="1179513" y="5095875"/>
          <p14:tracePt t="10053" x="1187450" y="5095875"/>
          <p14:tracePt t="10070" x="1195388" y="5095875"/>
          <p14:tracePt t="10094" x="1203325" y="5095875"/>
          <p14:tracePt t="10142" x="1203325" y="5087938"/>
          <p14:tracePt t="10398" x="1211263" y="5087938"/>
          <p14:tracePt t="10406" x="1211263" y="5080000"/>
          <p14:tracePt t="10414" x="1219200" y="5080000"/>
          <p14:tracePt t="10422" x="1219200" y="5072063"/>
          <p14:tracePt t="10454" x="1227138" y="5064125"/>
          <p14:tracePt t="11486" x="1235075" y="5056188"/>
          <p14:tracePt t="11494" x="1243013" y="5048250"/>
          <p14:tracePt t="11510" x="1250950" y="5040313"/>
          <p14:tracePt t="11518" x="1258888" y="5032375"/>
          <p14:tracePt t="11526" x="1266825" y="5032375"/>
          <p14:tracePt t="11542" x="1266825" y="5024438"/>
          <p14:tracePt t="11550" x="1274763" y="5024438"/>
          <p14:tracePt t="12582" x="1274763" y="5016500"/>
          <p14:tracePt t="12590" x="1284288" y="5016500"/>
          <p14:tracePt t="12598" x="1292225" y="5008563"/>
          <p14:tracePt t="12606" x="1300163" y="5008563"/>
          <p14:tracePt t="12614" x="1308100" y="5000625"/>
          <p14:tracePt t="12622" x="1316038" y="4992688"/>
          <p14:tracePt t="12630" x="1331913" y="4992688"/>
          <p14:tracePt t="12638" x="1339850" y="4976813"/>
          <p14:tracePt t="12646" x="1347788" y="4976813"/>
          <p14:tracePt t="12654" x="1363663" y="4967288"/>
          <p14:tracePt t="12662" x="1371600" y="4959350"/>
          <p14:tracePt t="12670" x="1387475" y="4959350"/>
          <p14:tracePt t="12678" x="1395413" y="4943475"/>
          <p14:tracePt t="12686" x="1411288" y="4935538"/>
          <p14:tracePt t="12694" x="1427163" y="4927600"/>
          <p14:tracePt t="12702" x="1458913" y="4911725"/>
          <p14:tracePt t="12710" x="1482725" y="4911725"/>
          <p14:tracePt t="12718" x="1498600" y="4895850"/>
          <p14:tracePt t="12726" x="1530350" y="4879975"/>
          <p14:tracePt t="12734" x="1570038" y="4856163"/>
          <p14:tracePt t="12742" x="1593850" y="4848225"/>
          <p14:tracePt t="12751" x="1641475" y="4816475"/>
          <p14:tracePt t="12758" x="1698625" y="4792663"/>
          <p14:tracePt t="12766" x="1738313" y="4768850"/>
          <p14:tracePt t="12774" x="1785938" y="4737100"/>
          <p14:tracePt t="12782" x="1825625" y="4705350"/>
          <p14:tracePt t="12790" x="1865313" y="4665663"/>
          <p14:tracePt t="12798" x="1889125" y="4641850"/>
          <p14:tracePt t="12806" x="1920875" y="4600575"/>
          <p14:tracePt t="12813" x="1944688" y="4552950"/>
          <p14:tracePt t="12822" x="1968500" y="4513263"/>
          <p14:tracePt t="12830" x="1984375" y="4481513"/>
          <p14:tracePt t="12838" x="2008188" y="4425950"/>
          <p14:tracePt t="12846" x="2025650" y="4386263"/>
          <p14:tracePt t="12854" x="2033588" y="4346575"/>
          <p14:tracePt t="12862" x="2065338" y="4314825"/>
          <p14:tracePt t="12870" x="2081213" y="4281488"/>
          <p14:tracePt t="12878" x="2097088" y="4241800"/>
          <p14:tracePt t="12886" x="2128838" y="4202113"/>
          <p14:tracePt t="12893" x="2136775" y="4178300"/>
          <p14:tracePt t="12902" x="2152650" y="4130675"/>
          <p14:tracePt t="12910" x="2160588" y="4106863"/>
          <p14:tracePt t="12918" x="2176463" y="4067175"/>
          <p14:tracePt t="12926" x="2184400" y="4035425"/>
          <p14:tracePt t="12934" x="2192338" y="3995738"/>
          <p14:tracePt t="12942" x="2192338" y="3971925"/>
          <p14:tracePt t="12951" x="2192338" y="3938588"/>
          <p14:tracePt t="12958" x="2192338" y="3906838"/>
          <p14:tracePt t="12966" x="2192338" y="3883025"/>
          <p14:tracePt t="12974" x="2192338" y="3859213"/>
          <p14:tracePt t="12982" x="2192338" y="3827463"/>
          <p14:tracePt t="12990" x="2184400" y="3803650"/>
          <p14:tracePt t="12998" x="2184400" y="3779838"/>
          <p14:tracePt t="13006" x="2168525" y="3756025"/>
          <p14:tracePt t="13013" x="2160588" y="3724275"/>
          <p14:tracePt t="13022" x="2152650" y="3708400"/>
          <p14:tracePt t="13030" x="2136775" y="3692525"/>
          <p14:tracePt t="13038" x="2120900" y="3676650"/>
          <p14:tracePt t="13046" x="2105025" y="3660775"/>
          <p14:tracePt t="13053" x="2089150" y="3644900"/>
          <p14:tracePt t="13062" x="2057400" y="3629025"/>
          <p14:tracePt t="13070" x="2033588" y="3621088"/>
          <p14:tracePt t="13085" x="2025650" y="3605213"/>
          <p14:tracePt t="13086" x="2000250" y="3595688"/>
          <p14:tracePt t="13094" x="1976438" y="3579813"/>
          <p14:tracePt t="13101" x="1960563" y="3571875"/>
          <p14:tracePt t="13110" x="1944688" y="3556000"/>
          <p14:tracePt t="13117" x="1928813" y="3548063"/>
          <p14:tracePt t="13126" x="1905000" y="3540125"/>
          <p14:tracePt t="13134" x="1897063" y="3532188"/>
          <p14:tracePt t="13142" x="1881188" y="3532188"/>
          <p14:tracePt t="13151" x="1865313" y="3524250"/>
          <p14:tracePt t="13158" x="1857375" y="3516313"/>
          <p14:tracePt t="13166" x="1841500" y="3508375"/>
          <p14:tracePt t="13174" x="1825625" y="3508375"/>
          <p14:tracePt t="13182" x="1801813" y="3500438"/>
          <p14:tracePt t="13190" x="1785938" y="3492500"/>
          <p14:tracePt t="13198" x="1762125" y="3484563"/>
          <p14:tracePt t="13206" x="1746250" y="3476625"/>
          <p14:tracePt t="13214" x="1722438" y="3468688"/>
          <p14:tracePt t="13222" x="1698625" y="3460750"/>
          <p14:tracePt t="13230" x="1674813" y="3452813"/>
          <p14:tracePt t="13238" x="1651000" y="3444875"/>
          <p14:tracePt t="13246" x="1625600" y="3429000"/>
          <p14:tracePt t="13254" x="1601788" y="3429000"/>
          <p14:tracePt t="13262" x="1577975" y="3413125"/>
          <p14:tracePt t="13270" x="1554163" y="3405188"/>
          <p14:tracePt t="13278" x="1530350" y="3397250"/>
          <p14:tracePt t="13286" x="1498600" y="3397250"/>
          <p14:tracePt t="13294" x="1482725" y="3389313"/>
          <p14:tracePt t="13302" x="1458913" y="3381375"/>
          <p14:tracePt t="13310" x="1450975" y="3381375"/>
          <p14:tracePt t="13317" x="1435100" y="3373438"/>
          <p14:tracePt t="13326" x="1419225" y="3373438"/>
          <p14:tracePt t="13334" x="1419225" y="3365500"/>
          <p14:tracePt t="13342" x="1411288" y="3365500"/>
          <p14:tracePt t="13358" x="1403350" y="3365500"/>
          <p14:tracePt t="13374" x="1395413" y="3365500"/>
          <p14:tracePt t="13382" x="1379538" y="3357563"/>
          <p14:tracePt t="13390" x="1371600" y="3357563"/>
          <p14:tracePt t="13398" x="1363663" y="3357563"/>
          <p14:tracePt t="13406" x="1347788" y="3357563"/>
          <p14:tracePt t="13414" x="1331913" y="3349625"/>
          <p14:tracePt t="13422" x="1323975" y="3349625"/>
          <p14:tracePt t="13430" x="1308100" y="3349625"/>
          <p14:tracePt t="13438" x="1300163" y="3349625"/>
          <p14:tracePt t="13446" x="1292225" y="3349625"/>
          <p14:tracePt t="13462" x="1284288" y="3349625"/>
          <p14:tracePt t="14310" x="1292225" y="3349625"/>
          <p14:tracePt t="14934" x="1300163" y="3349625"/>
          <p14:tracePt t="14958" x="1308100" y="3349625"/>
          <p14:tracePt t="14966" x="1316038" y="3349625"/>
          <p14:tracePt t="14982" x="1323975" y="3349625"/>
          <p14:tracePt t="14999" x="1331913" y="3349625"/>
          <p14:tracePt t="15006" x="1339850" y="3349625"/>
          <p14:tracePt t="15014" x="1347788" y="3349625"/>
          <p14:tracePt t="15022" x="1363663" y="3349625"/>
          <p14:tracePt t="15030" x="1371600" y="3349625"/>
          <p14:tracePt t="15038" x="1379538" y="3349625"/>
          <p14:tracePt t="15046" x="1395413" y="3349625"/>
          <p14:tracePt t="15054" x="1411288" y="3349625"/>
          <p14:tracePt t="15062" x="1435100" y="3349625"/>
          <p14:tracePt t="15070" x="1450975" y="3349625"/>
          <p14:tracePt t="15084" x="1466850" y="3349625"/>
          <p14:tracePt t="15085" x="1474788" y="3349625"/>
          <p14:tracePt t="15094" x="1490663" y="3349625"/>
          <p14:tracePt t="15101" x="1506538" y="3349625"/>
          <p14:tracePt t="15109" x="1522413" y="3349625"/>
          <p14:tracePt t="15118" x="1538288" y="3341688"/>
          <p14:tracePt t="15126" x="1554163" y="3341688"/>
          <p14:tracePt t="15134" x="1570038" y="3341688"/>
          <p14:tracePt t="15142" x="1585913" y="3341688"/>
          <p14:tracePt t="15150" x="1601788" y="3341688"/>
          <p14:tracePt t="15158" x="1625600" y="3341688"/>
          <p14:tracePt t="15166" x="1651000" y="3341688"/>
          <p14:tracePt t="15174" x="1674813" y="3341688"/>
          <p14:tracePt t="15182" x="1698625" y="3341688"/>
          <p14:tracePt t="15190" x="1722438" y="3341688"/>
          <p14:tracePt t="15198" x="1754188" y="3341688"/>
          <p14:tracePt t="15206" x="1785938" y="3341688"/>
          <p14:tracePt t="15214" x="1809750" y="3341688"/>
          <p14:tracePt t="15222" x="1833563" y="3341688"/>
          <p14:tracePt t="15230" x="1857375" y="3341688"/>
          <p14:tracePt t="15238" x="1881188" y="3341688"/>
          <p14:tracePt t="15246" x="1897063" y="3341688"/>
          <p14:tracePt t="15254" x="1905000" y="3341688"/>
          <p14:tracePt t="15262" x="1912938" y="3341688"/>
          <p14:tracePt t="15270" x="1928813" y="3341688"/>
          <p14:tracePt t="15286" x="1944688" y="3341688"/>
          <p14:tracePt t="15342" x="1952625" y="3341688"/>
          <p14:tracePt t="15398" x="1960563" y="3341688"/>
          <p14:tracePt t="15406" x="1968500" y="3341688"/>
          <p14:tracePt t="15550" x="1976438" y="3341688"/>
          <p14:tracePt t="15614" x="1984375" y="3341688"/>
          <p14:tracePt t="15630" x="1984375" y="3333750"/>
          <p14:tracePt t="15654" x="1992313" y="3333750"/>
          <p14:tracePt t="15670" x="2000250" y="3333750"/>
          <p14:tracePt t="15694" x="2008188" y="3333750"/>
          <p14:tracePt t="15726" x="2017713" y="3333750"/>
          <p14:tracePt t="15774" x="2025650" y="3333750"/>
          <p14:tracePt t="15798" x="2033588" y="3333750"/>
          <p14:tracePt t="15822" x="2041525" y="3333750"/>
          <p14:tracePt t="15862" x="2049463" y="3333750"/>
          <p14:tracePt t="15894" x="2057400" y="3333750"/>
          <p14:tracePt t="15926" x="2065338" y="3333750"/>
          <p14:tracePt t="15958" x="2073275" y="3333750"/>
          <p14:tracePt t="15982" x="2081213" y="3333750"/>
          <p14:tracePt t="15998" x="2089150" y="3333750"/>
          <p14:tracePt t="16038" x="2097088" y="3333750"/>
          <p14:tracePt t="16094" x="2105025" y="3333750"/>
          <p14:tracePt t="16214" x="2112963" y="3333750"/>
          <p14:tracePt t="16230" x="2120900" y="3333750"/>
          <p14:tracePt t="16318" x="2128838" y="3333750"/>
          <p14:tracePt t="16374" x="2136775" y="3333750"/>
          <p14:tracePt t="16438" x="2144713" y="3333750"/>
          <p14:tracePt t="16470" x="2152650" y="3333750"/>
          <p14:tracePt t="16486" x="2160588" y="3333750"/>
          <p14:tracePt t="16518" x="2168525" y="3333750"/>
          <p14:tracePt t="16542" x="2168525" y="3325813"/>
          <p14:tracePt t="16566" x="2176463" y="3325813"/>
          <p14:tracePt t="16590" x="2184400" y="3325813"/>
          <p14:tracePt t="16598" x="2192338" y="3325813"/>
          <p14:tracePt t="16630" x="2200275" y="3325813"/>
          <p14:tracePt t="16646" x="2208213" y="3325813"/>
          <p14:tracePt t="16670" x="2216150" y="3325813"/>
          <p14:tracePt t="16678" x="2224088" y="3325813"/>
          <p14:tracePt t="16694" x="2232025" y="3325813"/>
          <p14:tracePt t="16710" x="2239963" y="3325813"/>
          <p14:tracePt t="16726" x="2255838" y="3325813"/>
          <p14:tracePt t="16733" x="2263775" y="3325813"/>
          <p14:tracePt t="16750" x="2279650" y="3325813"/>
          <p14:tracePt t="16758" x="2287588" y="3325813"/>
          <p14:tracePt t="16766" x="2295525" y="3325813"/>
          <p14:tracePt t="16774" x="2311400" y="3325813"/>
          <p14:tracePt t="16782" x="2327275" y="3325813"/>
          <p14:tracePt t="16790" x="2343150" y="3325813"/>
          <p14:tracePt t="16798" x="2351088" y="3325813"/>
          <p14:tracePt t="16806" x="2366963" y="3325813"/>
          <p14:tracePt t="16814" x="2384425" y="3325813"/>
          <p14:tracePt t="16830" x="2392363" y="3325813"/>
          <p14:tracePt t="16838" x="2408238" y="3325813"/>
          <p14:tracePt t="16854" x="2416175" y="3325813"/>
          <p14:tracePt t="16862" x="2424113" y="3325813"/>
          <p14:tracePt t="16870" x="2432050" y="3325813"/>
          <p14:tracePt t="16886" x="2439988" y="3325813"/>
          <p14:tracePt t="16926" x="2447925" y="3325813"/>
          <p14:tracePt t="16958" x="2455863" y="3325813"/>
          <p14:tracePt t="16966" x="2463800" y="3325813"/>
          <p14:tracePt t="16982" x="2471738" y="3325813"/>
          <p14:tracePt t="16998" x="2479675" y="3325813"/>
          <p14:tracePt t="17014" x="2495550" y="3325813"/>
          <p14:tracePt t="17030" x="2503488" y="3325813"/>
          <p14:tracePt t="17046" x="2519363" y="3325813"/>
          <p14:tracePt t="17062" x="2527300" y="3325813"/>
          <p14:tracePt t="17070" x="2543175" y="3325813"/>
          <p14:tracePt t="17078" x="2551113" y="3325813"/>
          <p14:tracePt t="17085" x="2559050" y="3325813"/>
          <p14:tracePt t="17094" x="2574925" y="3325813"/>
          <p14:tracePt t="17102" x="2590800" y="3325813"/>
          <p14:tracePt t="17110" x="2606675" y="3325813"/>
          <p14:tracePt t="17118" x="2622550" y="3325813"/>
          <p14:tracePt t="17126" x="2630488" y="3317875"/>
          <p14:tracePt t="17133" x="2654300" y="3317875"/>
          <p14:tracePt t="17142" x="2662238" y="3317875"/>
          <p14:tracePt t="17150" x="2678113" y="3317875"/>
          <p14:tracePt t="17158" x="2686050" y="3317875"/>
          <p14:tracePt t="17166" x="2701925" y="3317875"/>
          <p14:tracePt t="17174" x="2717800" y="3317875"/>
          <p14:tracePt t="17182" x="2725738" y="3317875"/>
          <p14:tracePt t="17190" x="2733675" y="3317875"/>
          <p14:tracePt t="17198" x="2751138" y="3317875"/>
          <p14:tracePt t="17214" x="2759075" y="3317875"/>
          <p14:tracePt t="17222" x="2767013" y="3317875"/>
          <p14:tracePt t="17230" x="2774950" y="3317875"/>
          <p14:tracePt t="17238" x="2782888" y="3317875"/>
          <p14:tracePt t="17262" x="2790825" y="3317875"/>
          <p14:tracePt t="17278" x="2798763" y="3317875"/>
          <p14:tracePt t="17302" x="2806700" y="3317875"/>
          <p14:tracePt t="17342" x="2814638" y="3317875"/>
          <p14:tracePt t="17358" x="2822575" y="3317875"/>
          <p14:tracePt t="17374" x="2830513" y="3309938"/>
          <p14:tracePt t="17382" x="2838450" y="3309938"/>
          <p14:tracePt t="17390" x="2846388" y="3309938"/>
          <p14:tracePt t="17397" x="2862263" y="3302000"/>
          <p14:tracePt t="17413" x="2870200" y="3302000"/>
          <p14:tracePt t="17422" x="2878138" y="3302000"/>
          <p14:tracePt t="17429" x="2886075" y="3302000"/>
          <p14:tracePt t="17438" x="2901950" y="3294063"/>
          <p14:tracePt t="17454" x="2909888" y="3294063"/>
          <p14:tracePt t="17478" x="2917825" y="3294063"/>
          <p14:tracePt t="17598" x="2925763" y="3294063"/>
          <p14:tracePt t="17638" x="2933700" y="3294063"/>
          <p14:tracePt t="17654" x="2941638" y="3294063"/>
          <p14:tracePt t="17662" x="2949575" y="3294063"/>
          <p14:tracePt t="17678" x="2957513" y="3294063"/>
          <p14:tracePt t="17686" x="2965450" y="3294063"/>
          <p14:tracePt t="17702" x="2973388" y="3294063"/>
          <p14:tracePt t="17710" x="2981325" y="3294063"/>
          <p14:tracePt t="17718" x="2989263" y="3294063"/>
          <p14:tracePt t="17734" x="2997200" y="3294063"/>
          <p14:tracePt t="17750" x="3005138" y="3294063"/>
          <p14:tracePt t="17758" x="3013075" y="3294063"/>
          <p14:tracePt t="17782" x="3021013" y="3294063"/>
          <p14:tracePt t="17830" x="3028950" y="3294063"/>
          <p14:tracePt t="17846" x="3036888" y="3294063"/>
          <p14:tracePt t="17870" x="3044825" y="3294063"/>
          <p14:tracePt t="17878" x="3052763" y="3294063"/>
          <p14:tracePt t="17894" x="3060700" y="3286125"/>
          <p14:tracePt t="17902" x="3068638" y="3286125"/>
          <p14:tracePt t="17910" x="3084513" y="3286125"/>
          <p14:tracePt t="17918" x="3092450" y="3286125"/>
          <p14:tracePt t="17926" x="3100388" y="3286125"/>
          <p14:tracePt t="17934" x="3109913" y="3286125"/>
          <p14:tracePt t="17942" x="3133725" y="3286125"/>
          <p14:tracePt t="17950" x="3149600" y="3286125"/>
          <p14:tracePt t="17958" x="3165475" y="3286125"/>
          <p14:tracePt t="17966" x="3181350" y="3286125"/>
          <p14:tracePt t="17974" x="3205163" y="3286125"/>
          <p14:tracePt t="17982" x="3228975" y="3286125"/>
          <p14:tracePt t="17990" x="3260725" y="3286125"/>
          <p14:tracePt t="17998" x="3276600" y="3286125"/>
          <p14:tracePt t="18006" x="3300413" y="3286125"/>
          <p14:tracePt t="18014" x="3324225" y="3286125"/>
          <p14:tracePt t="18022" x="3348038" y="3286125"/>
          <p14:tracePt t="18030" x="3355975" y="3286125"/>
          <p14:tracePt t="18038" x="3371850" y="3286125"/>
          <p14:tracePt t="18046" x="3395663" y="3286125"/>
          <p14:tracePt t="18054" x="3411538" y="3286125"/>
          <p14:tracePt t="18062" x="3419475" y="3286125"/>
          <p14:tracePt t="18083" x="3443288" y="3286125"/>
          <p14:tracePt t="18085" x="3459163" y="3294063"/>
          <p14:tracePt t="18093" x="3467100" y="3294063"/>
          <p14:tracePt t="18102" x="3476625" y="3294063"/>
          <p14:tracePt t="18110" x="3492500" y="3294063"/>
          <p14:tracePt t="18126" x="3500438" y="3294063"/>
          <p14:tracePt t="18133" x="3508375" y="3302000"/>
          <p14:tracePt t="18142" x="3516313" y="3302000"/>
          <p14:tracePt t="18158" x="3524250" y="3302000"/>
          <p14:tracePt t="18174" x="3532188" y="3302000"/>
          <p14:tracePt t="18246" x="3540125" y="3302000"/>
          <p14:tracePt t="18254" x="3548063" y="3302000"/>
          <p14:tracePt t="18270" x="3556000" y="3302000"/>
          <p14:tracePt t="18286" x="3563938" y="3302000"/>
          <p14:tracePt t="18294" x="3571875" y="3302000"/>
          <p14:tracePt t="18302" x="3579813" y="3302000"/>
          <p14:tracePt t="18310" x="3595688" y="3302000"/>
          <p14:tracePt t="18326" x="3603625" y="3302000"/>
          <p14:tracePt t="18334" x="3619500" y="3302000"/>
          <p14:tracePt t="18350" x="3627438" y="3302000"/>
          <p14:tracePt t="18366" x="3635375" y="3302000"/>
          <p14:tracePt t="18398" x="3643313" y="3302000"/>
          <p14:tracePt t="21173" x="3667125" y="3302000"/>
          <p14:tracePt t="21189" x="3675063" y="3302000"/>
          <p14:tracePt t="21198" x="3690938" y="3302000"/>
          <p14:tracePt t="21214" x="3706813" y="3302000"/>
          <p14:tracePt t="21230" x="3714750" y="3302000"/>
          <p14:tracePt t="21246" x="3722688" y="3302000"/>
          <p14:tracePt t="21351" x="3730625" y="3302000"/>
          <p14:tracePt t="21358" x="3738563" y="3302000"/>
          <p14:tracePt t="21366" x="3738563" y="3294063"/>
          <p14:tracePt t="21374" x="3754438" y="3286125"/>
          <p14:tracePt t="21382" x="3762375" y="3286125"/>
          <p14:tracePt t="21470" x="3762375" y="3278188"/>
          <p14:tracePt t="21478" x="3754438" y="3270250"/>
          <p14:tracePt t="21485" x="3746500" y="3262313"/>
          <p14:tracePt t="21494" x="3738563" y="3252788"/>
          <p14:tracePt t="21502" x="3722688" y="3252788"/>
          <p14:tracePt t="21509" x="3714750" y="3244850"/>
          <p14:tracePt t="21526" x="3706813" y="3244850"/>
          <p14:tracePt t="21862" x="3698875" y="3244850"/>
          <p14:tracePt t="24567" x="3690938" y="3244850"/>
          <p14:tracePt t="24574" x="3683000" y="3244850"/>
          <p14:tracePt t="24582" x="3667125" y="3244850"/>
          <p14:tracePt t="24637" x="3683000" y="3244850"/>
          <p14:tracePt t="24646" x="3706813" y="3244850"/>
          <p14:tracePt t="24654" x="3738563" y="3252788"/>
          <p14:tracePt t="24662" x="3754438" y="3252788"/>
          <p14:tracePt t="24670" x="3770313" y="3252788"/>
          <p14:tracePt t="24678" x="3786188" y="3252788"/>
          <p14:tracePt t="24686" x="3802063" y="3252788"/>
          <p14:tracePt t="24694" x="3817938" y="3252788"/>
          <p14:tracePt t="24918" x="3810000" y="3252788"/>
          <p14:tracePt t="24926" x="3794125" y="3252788"/>
          <p14:tracePt t="24933" x="3778250" y="3252788"/>
          <p14:tracePt t="24942" x="3746500" y="3252788"/>
          <p14:tracePt t="24950" x="3714750" y="3262313"/>
          <p14:tracePt t="24958" x="3683000" y="3278188"/>
          <p14:tracePt t="24966" x="3643313" y="3309938"/>
          <p14:tracePt t="24974" x="3587750" y="3365500"/>
          <p14:tracePt t="24982" x="3524250" y="3421063"/>
          <p14:tracePt t="24989" x="3467100" y="3476625"/>
          <p14:tracePt t="24998" x="3395663" y="3524250"/>
          <p14:tracePt t="25006" x="3340100" y="3571875"/>
          <p14:tracePt t="25014" x="3276600" y="3644900"/>
          <p14:tracePt t="25022" x="3221038" y="3700463"/>
          <p14:tracePt t="25030" x="3149600" y="3763963"/>
          <p14:tracePt t="25038" x="3100388" y="3803650"/>
          <p14:tracePt t="25046" x="3060700" y="3859213"/>
          <p14:tracePt t="25054" x="3005138" y="3890963"/>
          <p14:tracePt t="25061" x="2957513" y="3922713"/>
          <p14:tracePt t="25070" x="2894013" y="3956050"/>
          <p14:tracePt t="25077" x="2846388" y="3979863"/>
          <p14:tracePt t="25086" x="2790825" y="4011613"/>
          <p14:tracePt t="25094" x="2759075" y="4027488"/>
          <p14:tracePt t="25101" x="2709863" y="4035425"/>
          <p14:tracePt t="25109" x="2686050" y="4035425"/>
          <p14:tracePt t="25118" x="2654300" y="4043363"/>
          <p14:tracePt t="25125" x="2614613" y="4043363"/>
          <p14:tracePt t="25133" x="2590800" y="4043363"/>
          <p14:tracePt t="25142" x="2566988" y="4043363"/>
          <p14:tracePt t="25150" x="2543175" y="4043363"/>
          <p14:tracePt t="25158" x="2519363" y="4043363"/>
          <p14:tracePt t="25166" x="2503488" y="4043363"/>
          <p14:tracePt t="25174" x="2479675" y="4043363"/>
          <p14:tracePt t="25182" x="2455863" y="4043363"/>
          <p14:tracePt t="25190" x="2432050" y="4043363"/>
          <p14:tracePt t="25198" x="2408238" y="4043363"/>
          <p14:tracePt t="25206" x="2384425" y="4043363"/>
          <p14:tracePt t="25214" x="2366963" y="4043363"/>
          <p14:tracePt t="25222" x="2351088" y="4043363"/>
          <p14:tracePt t="25230" x="2335213" y="4043363"/>
          <p14:tracePt t="25238" x="2319338" y="4035425"/>
          <p14:tracePt t="25246" x="2295525" y="4027488"/>
          <p14:tracePt t="25254" x="2287588" y="4027488"/>
          <p14:tracePt t="25270" x="2279650" y="4027488"/>
          <p14:tracePt t="25278" x="2271713" y="4027488"/>
          <p14:tracePt t="25294" x="2271713" y="4019550"/>
          <p14:tracePt t="25302" x="2263775" y="4019550"/>
          <p14:tracePt t="25317" x="2255838" y="4019550"/>
          <p14:tracePt t="25326" x="2247900" y="4011613"/>
          <p14:tracePt t="25334" x="2232025" y="4003675"/>
          <p14:tracePt t="25342" x="2216150" y="4003675"/>
          <p14:tracePt t="25350" x="2200275" y="3987800"/>
          <p14:tracePt t="25358" x="2184400" y="3979863"/>
          <p14:tracePt t="25365" x="2168525" y="3979863"/>
          <p14:tracePt t="25373" x="2152650" y="3971925"/>
          <p14:tracePt t="25381" x="2136775" y="3963988"/>
          <p14:tracePt t="25390" x="2120900" y="3963988"/>
          <p14:tracePt t="25398" x="2105025" y="3956050"/>
          <p14:tracePt t="25406" x="2089150" y="3956050"/>
          <p14:tracePt t="25414" x="2065338" y="3948113"/>
          <p14:tracePt t="25422" x="2041525" y="3938588"/>
          <p14:tracePt t="25430" x="2025650" y="3938588"/>
          <p14:tracePt t="25438" x="1984375" y="3930650"/>
          <p14:tracePt t="25446" x="1960563" y="3930650"/>
          <p14:tracePt t="25453" x="1936750" y="3922713"/>
          <p14:tracePt t="25462" x="1905000" y="3914775"/>
          <p14:tracePt t="25470" x="1873250" y="3898900"/>
          <p14:tracePt t="25478" x="1849438" y="3898900"/>
          <p14:tracePt t="25486" x="1825625" y="3898900"/>
          <p14:tracePt t="25494" x="1809750" y="3883025"/>
          <p14:tracePt t="25501" x="1793875" y="3875088"/>
          <p14:tracePt t="25510" x="1778000" y="3875088"/>
          <p14:tracePt t="25517" x="1762125" y="3875088"/>
          <p14:tracePt t="25526" x="1762125" y="3867150"/>
          <p14:tracePt t="25550" x="1762125" y="3859213"/>
          <p14:tracePt t="25742" x="1762125" y="3851275"/>
          <p14:tracePt t="25758" x="1770063" y="3843338"/>
          <p14:tracePt t="25774" x="1778000" y="3843338"/>
          <p14:tracePt t="25782" x="1785938" y="3835400"/>
          <p14:tracePt t="25790" x="1793875" y="3835400"/>
          <p14:tracePt t="25806" x="1809750" y="3827463"/>
          <p14:tracePt t="25822" x="1817688" y="3819525"/>
          <p14:tracePt t="25830" x="1825625" y="3819525"/>
          <p14:tracePt t="25838" x="1833563" y="3819525"/>
          <p14:tracePt t="25846" x="1841500" y="3811588"/>
          <p14:tracePt t="25862" x="1857375" y="3811588"/>
          <p14:tracePt t="25870" x="1865313" y="3811588"/>
          <p14:tracePt t="25878" x="1873250" y="3803650"/>
          <p14:tracePt t="25886" x="1889125" y="3803650"/>
          <p14:tracePt t="25894" x="1912938" y="3803650"/>
          <p14:tracePt t="25901" x="1928813" y="3803650"/>
          <p14:tracePt t="25910" x="1952625" y="3803650"/>
          <p14:tracePt t="25917" x="1976438" y="3795713"/>
          <p14:tracePt t="25926" x="2000250" y="3795713"/>
          <p14:tracePt t="25933" x="2017713" y="3795713"/>
          <p14:tracePt t="25941" x="2033588" y="3795713"/>
          <p14:tracePt t="25950" x="2049463" y="3795713"/>
          <p14:tracePt t="25958" x="2057400" y="3795713"/>
          <p14:tracePt t="25966" x="2081213" y="3795713"/>
          <p14:tracePt t="25973" x="2089150" y="3795713"/>
          <p14:tracePt t="25982" x="2097088" y="3795713"/>
          <p14:tracePt t="25990" x="2105025" y="3795713"/>
          <p14:tracePt t="25998" x="2112963" y="3795713"/>
          <p14:tracePt t="26014" x="2120900" y="3795713"/>
          <p14:tracePt t="26022" x="2128838" y="3795713"/>
          <p14:tracePt t="26102" x="2136775" y="3795713"/>
          <p14:tracePt t="26110" x="2144713" y="3787775"/>
          <p14:tracePt t="26117" x="2152650" y="3787775"/>
          <p14:tracePt t="26126" x="2152650" y="3779838"/>
          <p14:tracePt t="26133" x="2160588" y="3779838"/>
          <p14:tracePt t="26142" x="2168525" y="3779838"/>
          <p14:tracePt t="26158" x="2184400" y="3779838"/>
          <p14:tracePt t="26165" x="2184400" y="3771900"/>
          <p14:tracePt t="26182" x="2192338" y="3771900"/>
          <p14:tracePt t="26262" x="2200275" y="3771900"/>
          <p14:tracePt t="26270" x="2208213" y="3771900"/>
          <p14:tracePt t="26294" x="2216150" y="3771900"/>
          <p14:tracePt t="26310" x="2224088" y="3771900"/>
          <p14:tracePt t="26326" x="2232025" y="3771900"/>
          <p14:tracePt t="26333" x="2239963" y="3771900"/>
          <p14:tracePt t="26366" x="2247900" y="3771900"/>
          <p14:tracePt t="26382" x="2263775" y="3771900"/>
          <p14:tracePt t="26390" x="2271713" y="3771900"/>
          <p14:tracePt t="26406" x="2287588" y="3771900"/>
          <p14:tracePt t="26413" x="2303463" y="3771900"/>
          <p14:tracePt t="26422" x="2319338" y="3771900"/>
          <p14:tracePt t="26429" x="2335213" y="3771900"/>
          <p14:tracePt t="26437" x="2359025" y="3771900"/>
          <p14:tracePt t="26446" x="2374900" y="3771900"/>
          <p14:tracePt t="26454" x="2400300" y="3771900"/>
          <p14:tracePt t="26461" x="2416175" y="3771900"/>
          <p14:tracePt t="26470" x="2432050" y="3771900"/>
          <p14:tracePt t="26477" x="2455863" y="3771900"/>
          <p14:tracePt t="26485" x="2471738" y="3771900"/>
          <p14:tracePt t="26494" x="2495550" y="3771900"/>
          <p14:tracePt t="26502" x="2519363" y="3771900"/>
          <p14:tracePt t="26510" x="2543175" y="3771900"/>
          <p14:tracePt t="26518" x="2559050" y="3771900"/>
          <p14:tracePt t="26525" x="2582863" y="3771900"/>
          <p14:tracePt t="26533" x="2598738" y="3771900"/>
          <p14:tracePt t="26542" x="2614613" y="3771900"/>
          <p14:tracePt t="26550" x="2638425" y="3771900"/>
          <p14:tracePt t="26558" x="2654300" y="3771900"/>
          <p14:tracePt t="26566" x="2670175" y="3771900"/>
          <p14:tracePt t="26573" x="2686050" y="3771900"/>
          <p14:tracePt t="26582" x="2701925" y="3771900"/>
          <p14:tracePt t="26590" x="2717800" y="3771900"/>
          <p14:tracePt t="26598" x="2725738" y="3771900"/>
          <p14:tracePt t="26606" x="2733675" y="3771900"/>
          <p14:tracePt t="26614" x="2751138" y="3771900"/>
          <p14:tracePt t="26630" x="2759075" y="3771900"/>
          <p14:tracePt t="26654" x="2767013" y="3771900"/>
          <p14:tracePt t="26678" x="2774950" y="3771900"/>
          <p14:tracePt t="26685" x="2782888" y="3771900"/>
          <p14:tracePt t="26710" x="2790825" y="3771900"/>
          <p14:tracePt t="26734" x="2798763" y="3771900"/>
          <p14:tracePt t="26742" x="2814638" y="3771900"/>
          <p14:tracePt t="26750" x="2822575" y="3771900"/>
          <p14:tracePt t="26758" x="2830513" y="3771900"/>
          <p14:tracePt t="26766" x="2838450" y="3771900"/>
          <p14:tracePt t="26774" x="2862263" y="3771900"/>
          <p14:tracePt t="26781" x="2870200" y="3771900"/>
          <p14:tracePt t="26790" x="2886075" y="3771900"/>
          <p14:tracePt t="26797" x="2901950" y="3771900"/>
          <p14:tracePt t="26806" x="2925763" y="3771900"/>
          <p14:tracePt t="26813" x="2941638" y="3771900"/>
          <p14:tracePt t="26821" x="2957513" y="3771900"/>
          <p14:tracePt t="26830" x="2981325" y="3771900"/>
          <p14:tracePt t="26838" x="3005138" y="3771900"/>
          <p14:tracePt t="26845" x="3021013" y="3779838"/>
          <p14:tracePt t="26853" x="3044825" y="3779838"/>
          <p14:tracePt t="26861" x="3060700" y="3779838"/>
          <p14:tracePt t="26869" x="3084513" y="3779838"/>
          <p14:tracePt t="26877" x="3100388" y="3779838"/>
          <p14:tracePt t="26885" x="3117850" y="3779838"/>
          <p14:tracePt t="26894" x="3133725" y="3779838"/>
          <p14:tracePt t="26902" x="3141663" y="3779838"/>
          <p14:tracePt t="26910" x="3149600" y="3779838"/>
          <p14:tracePt t="26926" x="3157538" y="3779838"/>
          <p14:tracePt t="26982" x="3165475" y="3779838"/>
          <p14:tracePt t="27006" x="3173413" y="3779838"/>
          <p14:tracePt t="27013" x="3181350" y="3779838"/>
          <p14:tracePt t="27022" x="3189288" y="3779838"/>
          <p14:tracePt t="27030" x="3197225" y="3779838"/>
          <p14:tracePt t="27038" x="3213100" y="3779838"/>
          <p14:tracePt t="27045" x="3228975" y="3779838"/>
          <p14:tracePt t="27053" x="3244850" y="3779838"/>
          <p14:tracePt t="27062" x="3268663" y="3779838"/>
          <p14:tracePt t="27069" x="3292475" y="3779838"/>
          <p14:tracePt t="27084" x="3308350" y="3779838"/>
          <p14:tracePt t="27085" x="3332163" y="3779838"/>
          <p14:tracePt t="27094" x="3355975" y="3771900"/>
          <p14:tracePt t="27102" x="3387725" y="3771900"/>
          <p14:tracePt t="27110" x="3411538" y="3771900"/>
          <p14:tracePt t="27118" x="3435350" y="3771900"/>
          <p14:tracePt t="27126" x="3467100" y="3771900"/>
          <p14:tracePt t="27133" x="3492500" y="3763963"/>
          <p14:tracePt t="27141" x="3508375" y="3763963"/>
          <p14:tracePt t="27150" x="3532188" y="3763963"/>
          <p14:tracePt t="27157" x="3556000" y="3763963"/>
          <p14:tracePt t="27166" x="3579813" y="3763963"/>
          <p14:tracePt t="27174" x="3603625" y="3763963"/>
          <p14:tracePt t="27181" x="3627438" y="3763963"/>
          <p14:tracePt t="27190" x="3651250" y="3763963"/>
          <p14:tracePt t="27198" x="3683000" y="3763963"/>
          <p14:tracePt t="27206" x="3722688" y="3763963"/>
          <p14:tracePt t="27214" x="3754438" y="3763963"/>
          <p14:tracePt t="27222" x="3810000" y="3771900"/>
          <p14:tracePt t="27230" x="3843338" y="3771900"/>
          <p14:tracePt t="27238" x="3883025" y="3771900"/>
          <p14:tracePt t="27246" x="3914775" y="3771900"/>
          <p14:tracePt t="27254" x="3938588" y="3771900"/>
          <p14:tracePt t="27261" x="3970338" y="3771900"/>
          <p14:tracePt t="27270" x="3994150" y="3771900"/>
          <p14:tracePt t="27278" x="4025900" y="3771900"/>
          <p14:tracePt t="27286" x="4041775" y="3779838"/>
          <p14:tracePt t="27294" x="4065588" y="3779838"/>
          <p14:tracePt t="27302" x="4089400" y="3779838"/>
          <p14:tracePt t="27310" x="4113213" y="3779838"/>
          <p14:tracePt t="27318" x="4129088" y="3779838"/>
          <p14:tracePt t="27326" x="4144963" y="3779838"/>
          <p14:tracePt t="27333" x="4152900" y="3779838"/>
          <p14:tracePt t="27342" x="4168775" y="3779838"/>
          <p14:tracePt t="27350" x="4184650" y="3779838"/>
          <p14:tracePt t="27358" x="4192588" y="3779838"/>
          <p14:tracePt t="27366" x="4200525" y="3779838"/>
          <p14:tracePt t="27374" x="4210050" y="3779838"/>
          <p14:tracePt t="27382" x="4225925" y="3779838"/>
          <p14:tracePt t="27398" x="4233863" y="3779838"/>
          <p14:tracePt t="27414" x="4241800" y="3779838"/>
          <p14:tracePt t="27430" x="4249738" y="3779838"/>
          <p14:tracePt t="27446" x="4257675" y="3779838"/>
          <p14:tracePt t="27453" x="4265613" y="3779838"/>
          <p14:tracePt t="27470" x="4281488" y="3779838"/>
          <p14:tracePt t="27478" x="4297363" y="3779838"/>
          <p14:tracePt t="27486" x="4313238" y="3779838"/>
          <p14:tracePt t="27493" x="4337050" y="3779838"/>
          <p14:tracePt t="27502" x="4360863" y="3779838"/>
          <p14:tracePt t="27510" x="4376738" y="3779838"/>
          <p14:tracePt t="27517" x="4400550" y="3779838"/>
          <p14:tracePt t="27525" x="4424363" y="3779838"/>
          <p14:tracePt t="27533" x="4448175" y="3779838"/>
          <p14:tracePt t="27541" x="4471988" y="3779838"/>
          <p14:tracePt t="27550" x="4503738" y="3779838"/>
          <p14:tracePt t="27558" x="4527550" y="3779838"/>
          <p14:tracePt t="27566" x="4543425" y="3779838"/>
          <p14:tracePt t="27574" x="4576763" y="3779838"/>
          <p14:tracePt t="27582" x="4592638" y="3779838"/>
          <p14:tracePt t="27590" x="4616450" y="3779838"/>
          <p14:tracePt t="27597" x="4640263" y="3779838"/>
          <p14:tracePt t="27606" x="4664075" y="3779838"/>
          <p14:tracePt t="27613" x="4679950" y="3779838"/>
          <p14:tracePt t="27622" x="4695825" y="3779838"/>
          <p14:tracePt t="27630" x="4719638" y="3779838"/>
          <p14:tracePt t="27637" x="4735513" y="3779838"/>
          <p14:tracePt t="27645" x="4751388" y="3779838"/>
          <p14:tracePt t="27653" x="4767263" y="3779838"/>
          <p14:tracePt t="27661" x="4775200" y="3779838"/>
          <p14:tracePt t="27670" x="4791075" y="3779838"/>
          <p14:tracePt t="27677" x="4799013" y="3779838"/>
          <p14:tracePt t="27685" x="4806950" y="3779838"/>
          <p14:tracePt t="27694" x="4814888" y="3779838"/>
          <p14:tracePt t="27710" x="4822825" y="3787775"/>
          <p14:tracePt t="27782" x="4830763" y="3787775"/>
          <p14:tracePt t="27790" x="4838700" y="3787775"/>
          <p14:tracePt t="27806" x="4846638" y="3787775"/>
          <p14:tracePt t="27813" x="4854575" y="3787775"/>
          <p14:tracePt t="27822" x="4862513" y="3787775"/>
          <p14:tracePt t="27830" x="4870450" y="3787775"/>
          <p14:tracePt t="27838" x="4886325" y="3787775"/>
          <p14:tracePt t="27853" x="4902200" y="3787775"/>
          <p14:tracePt t="27861" x="4910138" y="3787775"/>
          <p14:tracePt t="27870" x="4918075" y="3787775"/>
          <p14:tracePt t="27877" x="4926013" y="3787775"/>
          <p14:tracePt t="27885" x="4933950" y="3787775"/>
          <p14:tracePt t="27902" x="4943475" y="3787775"/>
          <p14:tracePt t="27958" x="4951413" y="3787775"/>
          <p14:tracePt t="28062" x="4959350" y="3787775"/>
          <p14:tracePt t="28078" x="4967288" y="3787775"/>
          <p14:tracePt t="28094" x="4975225" y="3787775"/>
          <p14:tracePt t="28102" x="4983163" y="3787775"/>
          <p14:tracePt t="28110" x="4991100" y="3787775"/>
          <p14:tracePt t="28126" x="5006975" y="3795713"/>
          <p14:tracePt t="28133" x="5014913" y="3795713"/>
          <p14:tracePt t="28141" x="5022850" y="3795713"/>
          <p14:tracePt t="28150" x="5038725" y="3795713"/>
          <p14:tracePt t="28158" x="5046663" y="3795713"/>
          <p14:tracePt t="28166" x="5054600" y="3795713"/>
          <p14:tracePt t="28182" x="5070475" y="3795713"/>
          <p14:tracePt t="28198" x="5078413" y="3795713"/>
          <p14:tracePt t="28214" x="5086350" y="3795713"/>
          <p14:tracePt t="28222" x="5094288" y="3795713"/>
          <p14:tracePt t="28238" x="5102225" y="3795713"/>
          <p14:tracePt t="28254" x="5110163" y="3795713"/>
          <p14:tracePt t="28262" x="5118100" y="3795713"/>
          <p14:tracePt t="28278" x="5126038" y="3795713"/>
          <p14:tracePt t="28286" x="5133975" y="3795713"/>
          <p14:tracePt t="28302" x="5141913" y="3795713"/>
          <p14:tracePt t="28310" x="5149850" y="3795713"/>
          <p14:tracePt t="28318" x="5157788" y="3795713"/>
          <p14:tracePt t="28334" x="5165725" y="3795713"/>
          <p14:tracePt t="28341" x="5173663" y="3795713"/>
          <p14:tracePt t="28350" x="5181600" y="3795713"/>
          <p14:tracePt t="28358" x="5189538" y="3795713"/>
          <p14:tracePt t="28366" x="5197475" y="3795713"/>
          <p14:tracePt t="28374" x="5205413" y="3795713"/>
          <p14:tracePt t="28390" x="5221288" y="3795713"/>
          <p14:tracePt t="28406" x="5229225" y="3795713"/>
          <p14:tracePt t="28414" x="5245100" y="3795713"/>
          <p14:tracePt t="28430" x="5253038" y="3795713"/>
          <p14:tracePt t="28438" x="5268913" y="3795713"/>
          <p14:tracePt t="28446" x="5276850" y="3795713"/>
          <p14:tracePt t="28454" x="5292725" y="3795713"/>
          <p14:tracePt t="28462" x="5310188" y="3795713"/>
          <p14:tracePt t="28470" x="5326063" y="3795713"/>
          <p14:tracePt t="28478" x="5341938" y="3795713"/>
          <p14:tracePt t="28486" x="5357813" y="3795713"/>
          <p14:tracePt t="28494" x="5373688" y="3795713"/>
          <p14:tracePt t="28501" x="5381625" y="3795713"/>
          <p14:tracePt t="28510" x="5397500" y="3795713"/>
          <p14:tracePt t="28518" x="5405438" y="3795713"/>
          <p14:tracePt t="28526" x="5413375" y="3795713"/>
          <p14:tracePt t="28534" x="5421313" y="3795713"/>
          <p14:tracePt t="28542" x="5429250" y="3795713"/>
          <p14:tracePt t="28550" x="5437188" y="3795713"/>
          <p14:tracePt t="28558" x="5445125" y="3795713"/>
          <p14:tracePt t="28574" x="5453063" y="3795713"/>
          <p14:tracePt t="28582" x="5461000" y="3795713"/>
          <p14:tracePt t="28598" x="5468938" y="3795713"/>
          <p14:tracePt t="28630" x="5476875" y="3795713"/>
          <p14:tracePt t="28718" x="5484813" y="3795713"/>
          <p14:tracePt t="28733" x="5492750" y="3795713"/>
          <p14:tracePt t="28750" x="5500688" y="3795713"/>
          <p14:tracePt t="28767" x="5508625" y="3795713"/>
          <p14:tracePt t="28790" x="5516563" y="3795713"/>
          <p14:tracePt t="28798" x="5524500" y="3795713"/>
          <p14:tracePt t="28814" x="5532438" y="3795713"/>
          <p14:tracePt t="28838" x="5540375" y="3795713"/>
          <p14:tracePt t="28870" x="5548313" y="3795713"/>
          <p14:tracePt t="28877" x="5556250" y="3795713"/>
          <p14:tracePt t="28894" x="5564188" y="3795713"/>
          <p14:tracePt t="28909" x="5572125" y="3795713"/>
          <p14:tracePt t="28917" x="5580063" y="3795713"/>
          <p14:tracePt t="28942" x="5588000" y="3795713"/>
          <p14:tracePt t="28958" x="5595938" y="3795713"/>
          <p14:tracePt t="28966" x="5603875" y="3795713"/>
          <p14:tracePt t="28982" x="5611813" y="3795713"/>
          <p14:tracePt t="28990" x="5619750" y="3795713"/>
          <p14:tracePt t="28998" x="5627688" y="3795713"/>
          <p14:tracePt t="29005" x="5635625" y="3795713"/>
          <p14:tracePt t="29013" x="5651500" y="3795713"/>
          <p14:tracePt t="29022" x="5659438" y="3795713"/>
          <p14:tracePt t="29029" x="5667375" y="3795713"/>
          <p14:tracePt t="29038" x="5684838" y="3787775"/>
          <p14:tracePt t="29045" x="5692775" y="3787775"/>
          <p14:tracePt t="29054" x="5700713" y="3787775"/>
          <p14:tracePt t="29062" x="5708650" y="3787775"/>
          <p14:tracePt t="29070" x="5716588" y="3787775"/>
          <p14:tracePt t="29085" x="5732463" y="3787775"/>
          <p14:tracePt t="29101" x="5740400" y="3787775"/>
          <p14:tracePt t="29110" x="5756275" y="3787775"/>
          <p14:tracePt t="29126" x="5764213" y="3787775"/>
          <p14:tracePt t="29133" x="5772150" y="3787775"/>
          <p14:tracePt t="29141" x="5780088" y="3787775"/>
          <p14:tracePt t="29150" x="5788025" y="3787775"/>
          <p14:tracePt t="29167" x="5803900" y="3787775"/>
          <p14:tracePt t="29182" x="5811838" y="3787775"/>
          <p14:tracePt t="29206" x="5827713" y="3787775"/>
          <p14:tracePt t="29230" x="5835650" y="3787775"/>
          <p14:tracePt t="29254" x="5843588" y="3787775"/>
          <p14:tracePt t="29286" x="5851525" y="3787775"/>
          <p14:tracePt t="29302" x="5859463" y="3787775"/>
          <p14:tracePt t="29317" x="5867400" y="3787775"/>
          <p14:tracePt t="29342" x="5875338" y="3787775"/>
          <p14:tracePt t="29382" x="5883275" y="3787775"/>
          <p14:tracePt t="29414" x="5899150" y="3787775"/>
          <p14:tracePt t="29438" x="5907088" y="3787775"/>
          <p14:tracePt t="29454" x="5922963" y="3787775"/>
          <p14:tracePt t="29470" x="5930900" y="3787775"/>
          <p14:tracePt t="29478" x="5946775" y="3787775"/>
          <p14:tracePt t="29486" x="5954713" y="3787775"/>
          <p14:tracePt t="29494" x="5962650" y="3787775"/>
          <p14:tracePt t="29502" x="5970588" y="3787775"/>
          <p14:tracePt t="29510" x="5986463" y="3787775"/>
          <p14:tracePt t="29518" x="5994400" y="3787775"/>
          <p14:tracePt t="29526" x="6002338" y="3787775"/>
          <p14:tracePt t="29533" x="6018213" y="3787775"/>
          <p14:tracePt t="29542" x="6026150" y="3787775"/>
          <p14:tracePt t="29550" x="6043613" y="3787775"/>
          <p14:tracePt t="29558" x="6051550" y="3787775"/>
          <p14:tracePt t="29566" x="6067425" y="3787775"/>
          <p14:tracePt t="29574" x="6075363" y="3787775"/>
          <p14:tracePt t="29582" x="6083300" y="3787775"/>
          <p14:tracePt t="29590" x="6091238" y="3787775"/>
          <p14:tracePt t="29597" x="6107113" y="3787775"/>
          <p14:tracePt t="29606" x="6115050" y="3787775"/>
          <p14:tracePt t="29613" x="6122988" y="3787775"/>
          <p14:tracePt t="29622" x="6122988" y="3779838"/>
          <p14:tracePt t="29630" x="6130925" y="3779838"/>
          <p14:tracePt t="29638" x="6146800" y="3779838"/>
          <p14:tracePt t="29645" x="6162675" y="3779838"/>
          <p14:tracePt t="29662" x="6170613" y="3779838"/>
          <p14:tracePt t="29670" x="6186488" y="3779838"/>
          <p14:tracePt t="29678" x="6194425" y="3779838"/>
          <p14:tracePt t="29686" x="6202363" y="3779838"/>
          <p14:tracePt t="29694" x="6218238" y="3779838"/>
          <p14:tracePt t="29702" x="6242050" y="3779838"/>
          <p14:tracePt t="29709" x="6257925" y="3779838"/>
          <p14:tracePt t="29717" x="6273800" y="3779838"/>
          <p14:tracePt t="29726" x="6281738" y="3779838"/>
          <p14:tracePt t="29733" x="6297613" y="3779838"/>
          <p14:tracePt t="29742" x="6313488" y="3779838"/>
          <p14:tracePt t="29750" x="6321425" y="3779838"/>
          <p14:tracePt t="29767" x="6329363" y="3779838"/>
          <p14:tracePt t="29774" x="6337300" y="3779838"/>
          <p14:tracePt t="29790" x="6345238" y="3779838"/>
          <p14:tracePt t="30798" x="6361113" y="3779838"/>
          <p14:tracePt t="30806" x="6369050" y="3779838"/>
          <p14:tracePt t="30813" x="6384925" y="3779838"/>
          <p14:tracePt t="30822" x="6392863" y="3779838"/>
          <p14:tracePt t="30829" x="6410325" y="3779838"/>
          <p14:tracePt t="30838" x="6426200" y="3779838"/>
          <p14:tracePt t="30845" x="6450013" y="3779838"/>
          <p14:tracePt t="30853" x="6473825" y="3779838"/>
          <p14:tracePt t="30862" x="6489700" y="3779838"/>
          <p14:tracePt t="30870" x="6505575" y="3779838"/>
          <p14:tracePt t="30877" x="6521450" y="3779838"/>
          <p14:tracePt t="30886" x="6537325" y="3779838"/>
          <p14:tracePt t="30893" x="6553200" y="3779838"/>
          <p14:tracePt t="30901" x="6561138" y="3779838"/>
          <p14:tracePt t="30918" x="6577013" y="3779838"/>
          <p14:tracePt t="30942" x="6584950" y="3779838"/>
          <p14:tracePt t="30997" x="6592888" y="3779838"/>
          <p14:tracePt t="31022" x="6600825" y="3779838"/>
          <p14:tracePt t="31030" x="6608763" y="3779838"/>
          <p14:tracePt t="31038" x="6616700" y="3779838"/>
          <p14:tracePt t="31046" x="6632575" y="3779838"/>
          <p14:tracePt t="31053" x="6640513" y="3779838"/>
          <p14:tracePt t="31062" x="6656388" y="3779838"/>
          <p14:tracePt t="31070" x="6672263" y="3779838"/>
          <p14:tracePt t="31083" x="6688138" y="3779838"/>
          <p14:tracePt t="31086" x="6711950" y="3779838"/>
          <p14:tracePt t="31094" x="6727825" y="3779838"/>
          <p14:tracePt t="31101" x="6743700" y="3779838"/>
          <p14:tracePt t="31110" x="6769100" y="3779838"/>
          <p14:tracePt t="31117" x="6784975" y="3779838"/>
          <p14:tracePt t="31126" x="6792913" y="3779838"/>
          <p14:tracePt t="31134" x="6816725" y="3779838"/>
          <p14:tracePt t="31141" x="6832600" y="3779838"/>
          <p14:tracePt t="31150" x="6840538" y="3779838"/>
          <p14:tracePt t="31158" x="6848475" y="3779838"/>
          <p14:tracePt t="31166" x="6864350" y="3779838"/>
          <p14:tracePt t="31173" x="6880225" y="3779838"/>
          <p14:tracePt t="31182" x="6888163" y="3779838"/>
          <p14:tracePt t="31190" x="6896100" y="3779838"/>
          <p14:tracePt t="31198" x="6904038" y="3779838"/>
          <p14:tracePt t="31206" x="6911975" y="3779838"/>
          <p14:tracePt t="31214" x="6919913" y="3779838"/>
          <p14:tracePt t="31222" x="6927850" y="3779838"/>
          <p14:tracePt t="31238" x="6935788" y="3779838"/>
          <p14:tracePt t="31253" x="6943725" y="3779838"/>
          <p14:tracePt t="31454" x="6951663" y="3779838"/>
          <p14:tracePt t="31486" x="6959600" y="3779838"/>
          <p14:tracePt t="31494" x="6967538" y="3779838"/>
          <p14:tracePt t="31501" x="6975475" y="3779838"/>
          <p14:tracePt t="31510" x="6983413" y="3779838"/>
          <p14:tracePt t="31517" x="6999288" y="3779838"/>
          <p14:tracePt t="31526" x="7007225" y="3779838"/>
          <p14:tracePt t="31533" x="7023100" y="3779838"/>
          <p14:tracePt t="31541" x="7031038" y="3779838"/>
          <p14:tracePt t="31549" x="7054850" y="3779838"/>
          <p14:tracePt t="31557" x="7070725" y="3779838"/>
          <p14:tracePt t="31565" x="7078663" y="3779838"/>
          <p14:tracePt t="31574" x="7094538" y="3779838"/>
          <p14:tracePt t="31582" x="7110413" y="3779838"/>
          <p14:tracePt t="31590" x="7135813" y="3779838"/>
          <p14:tracePt t="31597" x="7151688" y="3779838"/>
          <p14:tracePt t="31606" x="7167563" y="3779838"/>
          <p14:tracePt t="31613" x="7191375" y="3779838"/>
          <p14:tracePt t="31622" x="7207250" y="3779838"/>
          <p14:tracePt t="31629" x="7223125" y="3779838"/>
          <p14:tracePt t="31637" x="7231063" y="3779838"/>
          <p14:tracePt t="31645" x="7246938" y="3771900"/>
          <p14:tracePt t="31653" x="7254875" y="3771900"/>
          <p14:tracePt t="31662" x="7262813" y="3771900"/>
          <p14:tracePt t="31678" x="7270750" y="3771900"/>
          <p14:tracePt t="31694" x="7278688" y="3771900"/>
          <p14:tracePt t="31846" x="7286625" y="3771900"/>
          <p14:tracePt t="32318" x="7294563" y="3771900"/>
          <p14:tracePt t="32325" x="7302500" y="3771900"/>
          <p14:tracePt t="32333" x="7310438" y="3771900"/>
          <p14:tracePt t="32341" x="7326313" y="3763963"/>
          <p14:tracePt t="32358" x="7342188" y="3756025"/>
          <p14:tracePt t="32366" x="7342188" y="3748088"/>
          <p14:tracePt t="32374" x="7350125" y="3748088"/>
          <p14:tracePt t="32390" x="7358063" y="3740150"/>
          <p14:tracePt t="32550" x="7350125" y="3740150"/>
          <p14:tracePt t="32566" x="7326313" y="3740150"/>
          <p14:tracePt t="32573" x="7310438" y="3740150"/>
          <p14:tracePt t="32582" x="7286625" y="3756025"/>
          <p14:tracePt t="32590" x="7278688" y="3756025"/>
          <p14:tracePt t="32598" x="7278688" y="3763963"/>
          <p14:tracePt t="32622" x="7270750" y="3771900"/>
          <p14:tracePt t="32630" x="7246938" y="3779838"/>
          <p14:tracePt t="32638" x="7207250" y="3795713"/>
          <p14:tracePt t="32646" x="7183438" y="3803650"/>
          <p14:tracePt t="32654" x="7143750" y="3803650"/>
          <p14:tracePt t="32661" x="7094538" y="3803650"/>
          <p14:tracePt t="32670" x="7046913" y="3819525"/>
          <p14:tracePt t="32678" x="7007225" y="3827463"/>
          <p14:tracePt t="32685" x="6999288" y="3835400"/>
          <p14:tracePt t="34270" x="6983413" y="3843338"/>
          <p14:tracePt t="34278" x="6975475" y="3843338"/>
          <p14:tracePt t="34286" x="6959600" y="3851275"/>
          <p14:tracePt t="34294" x="6935788" y="3867150"/>
          <p14:tracePt t="34301" x="6904038" y="3875088"/>
          <p14:tracePt t="34309" x="6880225" y="3883025"/>
          <p14:tracePt t="34317" x="6856413" y="3890963"/>
          <p14:tracePt t="34326" x="6848475" y="3898900"/>
          <p14:tracePt t="34333" x="6840538" y="3898900"/>
          <p14:tracePt t="34349" x="6832600" y="3906838"/>
          <p14:tracePt t="34390" x="6848475" y="3906838"/>
          <p14:tracePt t="34398" x="6880225" y="3898900"/>
          <p14:tracePt t="34406" x="6927850" y="3883025"/>
          <p14:tracePt t="34414" x="6999288" y="3875088"/>
          <p14:tracePt t="34422" x="7078663" y="3859213"/>
          <p14:tracePt t="34430" x="7175500" y="3859213"/>
          <p14:tracePt t="34438" x="7254875" y="3851275"/>
          <p14:tracePt t="34446" x="7334250" y="3851275"/>
          <p14:tracePt t="34454" x="7397750" y="3851275"/>
          <p14:tracePt t="34462" x="7413625" y="3859213"/>
          <p14:tracePt t="34502" x="7366000" y="3890963"/>
          <p14:tracePt t="34510" x="7270750" y="3922713"/>
          <p14:tracePt t="34518" x="7143750" y="3971925"/>
          <p14:tracePt t="34526" x="6935788" y="4067175"/>
          <p14:tracePt t="34534" x="6672263" y="4146550"/>
          <p14:tracePt t="34542" x="6345238" y="4281488"/>
          <p14:tracePt t="34549" x="5954713" y="4378325"/>
          <p14:tracePt t="34557" x="5508625" y="4489450"/>
          <p14:tracePt t="34566" x="5022850" y="4568825"/>
          <p14:tracePt t="34574" x="4576763" y="4633913"/>
          <p14:tracePt t="34582" x="4137025" y="4697413"/>
          <p14:tracePt t="34589" x="3698875" y="4745038"/>
          <p14:tracePt t="34598" x="3276600" y="4776788"/>
          <p14:tracePt t="34606" x="2870200" y="4776788"/>
          <p14:tracePt t="34614" x="2471738" y="4800600"/>
          <p14:tracePt t="34622" x="2144713" y="4816475"/>
          <p14:tracePt t="34630" x="1865313" y="4816475"/>
          <p14:tracePt t="34638" x="1617663" y="4832350"/>
          <p14:tracePt t="34645" x="1427163" y="4832350"/>
          <p14:tracePt t="34654" x="1243013" y="4824413"/>
          <p14:tracePt t="34662" x="1131888" y="4816475"/>
          <p14:tracePt t="34670" x="1036638" y="4808538"/>
          <p14:tracePt t="34677" x="965200" y="4792663"/>
          <p14:tracePt t="34685" x="925513" y="4776788"/>
          <p14:tracePt t="34694" x="884238" y="4768850"/>
          <p14:tracePt t="34702" x="876300" y="4760913"/>
          <p14:tracePt t="34717" x="876300" y="4752975"/>
          <p14:tracePt t="34725" x="876300" y="4745038"/>
          <p14:tracePt t="34733" x="876300" y="4737100"/>
          <p14:tracePt t="34741" x="876300" y="4729163"/>
          <p14:tracePt t="34749" x="884238" y="4713288"/>
          <p14:tracePt t="34757" x="900113" y="4705350"/>
          <p14:tracePt t="34767" x="908050" y="4697413"/>
          <p14:tracePt t="34774" x="925513" y="4689475"/>
          <p14:tracePt t="34782" x="933450" y="4681538"/>
          <p14:tracePt t="34790" x="941388" y="4673600"/>
          <p14:tracePt t="34797" x="949325" y="4665663"/>
          <p14:tracePt t="34806" x="957263" y="4657725"/>
          <p14:tracePt t="34814" x="965200" y="4657725"/>
          <p14:tracePt t="34822" x="965200" y="4649788"/>
          <p14:tracePt t="34894" x="973138" y="4641850"/>
          <p14:tracePt t="34910" x="989013" y="4633913"/>
          <p14:tracePt t="34918" x="996950" y="4616450"/>
          <p14:tracePt t="34925" x="1020763" y="4600575"/>
          <p14:tracePt t="34933" x="1044575" y="4568825"/>
          <p14:tracePt t="34942" x="1068388" y="4560888"/>
          <p14:tracePt t="34950" x="1100138" y="4521200"/>
          <p14:tracePt t="34957" x="1147763" y="4489450"/>
          <p14:tracePt t="34966" x="1195388" y="4457700"/>
          <p14:tracePt t="34974" x="1243013" y="4433888"/>
          <p14:tracePt t="34982" x="1300163" y="4402138"/>
          <p14:tracePt t="34990" x="1355725" y="4378325"/>
          <p14:tracePt t="34997" x="1427163" y="4346575"/>
          <p14:tracePt t="35005" x="1482725" y="4322763"/>
          <p14:tracePt t="35013" x="1530350" y="4298950"/>
          <p14:tracePt t="35021" x="1577975" y="4281488"/>
          <p14:tracePt t="35029" x="1617663" y="4273550"/>
          <p14:tracePt t="35038" x="1658938" y="4265613"/>
          <p14:tracePt t="35045" x="1682750" y="4257675"/>
          <p14:tracePt t="35054" x="1698625" y="4249738"/>
          <p14:tracePt t="35067" x="1714500" y="4241800"/>
          <p14:tracePt t="35069" x="1730375" y="4241800"/>
          <p14:tracePt t="35077" x="1746250" y="4233863"/>
          <p14:tracePt t="35086" x="1754188" y="4233863"/>
          <p14:tracePt t="35093" x="1770063" y="4233863"/>
          <p14:tracePt t="35102" x="1778000" y="4225925"/>
          <p14:tracePt t="35109" x="1793875" y="4225925"/>
          <p14:tracePt t="35117" x="1801813" y="4225925"/>
          <p14:tracePt t="35125" x="1809750" y="4225925"/>
          <p14:tracePt t="35150" x="1817688" y="4225925"/>
          <p14:tracePt t="35182" x="1825625" y="4225925"/>
          <p14:tracePt t="35198" x="1825625" y="4233863"/>
          <p14:tracePt t="35206" x="1841500" y="4241800"/>
          <p14:tracePt t="35214" x="1849438" y="4241800"/>
          <p14:tracePt t="35222" x="1857375" y="4241800"/>
          <p14:tracePt t="35230" x="1865313" y="4241800"/>
          <p14:tracePt t="35246" x="1873250" y="4241800"/>
          <p14:tracePt t="35254" x="1881188" y="4241800"/>
          <p14:tracePt t="35382" x="1889125" y="4241800"/>
          <p14:tracePt t="35422" x="1897063" y="4249738"/>
          <p14:tracePt t="35446" x="1905000" y="4249738"/>
          <p14:tracePt t="35453" x="1912938" y="4249738"/>
          <p14:tracePt t="35462" x="1920875" y="4249738"/>
          <p14:tracePt t="35470" x="1928813" y="4249738"/>
          <p14:tracePt t="35478" x="1936750" y="4249738"/>
          <p14:tracePt t="35485" x="1952625" y="4249738"/>
          <p14:tracePt t="35494" x="1960563" y="4249738"/>
          <p14:tracePt t="35501" x="1976438" y="4249738"/>
          <p14:tracePt t="35510" x="1984375" y="4257675"/>
          <p14:tracePt t="35517" x="2008188" y="4257675"/>
          <p14:tracePt t="35526" x="2033588" y="4265613"/>
          <p14:tracePt t="35534" x="2049463" y="4273550"/>
          <p14:tracePt t="35542" x="2073275" y="4273550"/>
          <p14:tracePt t="35549" x="2097088" y="4273550"/>
          <p14:tracePt t="35558" x="2120900" y="4281488"/>
          <p14:tracePt t="35566" x="2136775" y="4281488"/>
          <p14:tracePt t="35574" x="2152650" y="4281488"/>
          <p14:tracePt t="35582" x="2168525" y="4281488"/>
          <p14:tracePt t="35590" x="2184400" y="4281488"/>
          <p14:tracePt t="35597" x="2192338" y="4281488"/>
          <p14:tracePt t="35606" x="2200275" y="4291013"/>
          <p14:tracePt t="35614" x="2208213" y="4291013"/>
          <p14:tracePt t="35822" x="2216150" y="4291013"/>
          <p14:tracePt t="35853" x="2224088" y="4291013"/>
          <p14:tracePt t="35870" x="2232025" y="4291013"/>
          <p14:tracePt t="35877" x="2239963" y="4291013"/>
          <p14:tracePt t="35893" x="2255838" y="4291013"/>
          <p14:tracePt t="35910" x="2263775" y="4291013"/>
          <p14:tracePt t="35918" x="2279650" y="4291013"/>
          <p14:tracePt t="35934" x="2287588" y="4291013"/>
          <p14:tracePt t="35942" x="2295525" y="4291013"/>
          <p14:tracePt t="35949" x="2303463" y="4291013"/>
          <p14:tracePt t="35966" x="2311400" y="4291013"/>
          <p14:tracePt t="36110" x="2319338" y="4291013"/>
          <p14:tracePt t="36126" x="2327275" y="4291013"/>
          <p14:tracePt t="36133" x="2335213" y="4291013"/>
          <p14:tracePt t="36150" x="2343150" y="4291013"/>
          <p14:tracePt t="36158" x="2359025" y="4291013"/>
          <p14:tracePt t="36166" x="2374900" y="4291013"/>
          <p14:tracePt t="36174" x="2392363" y="4291013"/>
          <p14:tracePt t="36181" x="2400300" y="4291013"/>
          <p14:tracePt t="36189" x="2416175" y="4291013"/>
          <p14:tracePt t="36197" x="2424113" y="4291013"/>
          <p14:tracePt t="36206" x="2432050" y="4291013"/>
          <p14:tracePt t="36213" x="2455863" y="4291013"/>
          <p14:tracePt t="36222" x="2471738" y="4291013"/>
          <p14:tracePt t="36230" x="2479675" y="4281488"/>
          <p14:tracePt t="36237" x="2487613" y="4281488"/>
          <p14:tracePt t="36246" x="2495550" y="4281488"/>
          <p14:tracePt t="37438" x="2495550" y="4273550"/>
          <p14:tracePt t="37446" x="2487613" y="4257675"/>
          <p14:tracePt t="37454" x="2479675" y="4241800"/>
          <p14:tracePt t="37462" x="2463800" y="4225925"/>
          <p14:tracePt t="37470" x="2455863" y="4194175"/>
          <p14:tracePt t="37478" x="2439988" y="4178300"/>
          <p14:tracePt t="37486" x="2424113" y="4154488"/>
          <p14:tracePt t="37494" x="2408238" y="4122738"/>
          <p14:tracePt t="37502" x="2400300" y="4106863"/>
          <p14:tracePt t="37509" x="2392363" y="4090988"/>
          <p14:tracePt t="37518" x="2374900" y="4067175"/>
          <p14:tracePt t="37526" x="2366963" y="4051300"/>
          <p14:tracePt t="37534" x="2351088" y="4019550"/>
          <p14:tracePt t="37541" x="2335213" y="3995738"/>
          <p14:tracePt t="37550" x="2327275" y="3971925"/>
          <p14:tracePt t="37557" x="2311400" y="3956050"/>
          <p14:tracePt t="37567" x="2311400" y="3938588"/>
          <p14:tracePt t="37574" x="2295525" y="3914775"/>
          <p14:tracePt t="37582" x="2287588" y="3906838"/>
          <p14:tracePt t="37590" x="2279650" y="3898900"/>
          <p14:tracePt t="37606" x="2271713" y="3883025"/>
          <p14:tracePt t="37622" x="2263775" y="3883025"/>
          <p14:tracePt t="37629" x="2263775" y="3875088"/>
          <p14:tracePt t="37638" x="2255838" y="3875088"/>
          <p14:tracePt t="37646" x="2255838" y="3867150"/>
          <p14:tracePt t="37670" x="2247900" y="3859213"/>
          <p14:tracePt t="37685" x="2247900" y="3851275"/>
          <p14:tracePt t="37694" x="2239963" y="3843338"/>
          <p14:tracePt t="37702" x="2232025" y="3843338"/>
          <p14:tracePt t="37709" x="2232025" y="3835400"/>
          <p14:tracePt t="37718" x="2232025" y="3827463"/>
          <p14:tracePt t="37725" x="2224088" y="3827463"/>
          <p14:tracePt t="37733" x="2216150" y="3819525"/>
          <p14:tracePt t="37750" x="2208213" y="3811588"/>
          <p14:tracePt t="37767" x="2208213" y="3803650"/>
          <p14:tracePt t="37782" x="2200275" y="3803650"/>
          <p14:tracePt t="37806" x="2200275" y="3795713"/>
          <p14:tracePt t="37878" x="2200275" y="3787775"/>
          <p14:tracePt t="38350" x="2192338" y="3787775"/>
          <p14:tracePt t="38358" x="2192338" y="3803650"/>
          <p14:tracePt t="38366" x="2192338" y="3811588"/>
          <p14:tracePt t="38374" x="2184400" y="3827463"/>
          <p14:tracePt t="38382" x="2184400" y="3843338"/>
          <p14:tracePt t="38390" x="2184400" y="3867150"/>
          <p14:tracePt t="38398" x="2184400" y="3883025"/>
          <p14:tracePt t="38406" x="2184400" y="3906838"/>
          <p14:tracePt t="38414" x="2184400" y="3930650"/>
          <p14:tracePt t="38422" x="2176463" y="3963988"/>
          <p14:tracePt t="38430" x="2176463" y="3979863"/>
          <p14:tracePt t="38438" x="2176463" y="4011613"/>
          <p14:tracePt t="38446" x="2176463" y="4027488"/>
          <p14:tracePt t="38453" x="2168525" y="4059238"/>
          <p14:tracePt t="38462" x="2160588" y="4075113"/>
          <p14:tracePt t="38469" x="2152650" y="4098925"/>
          <p14:tracePt t="38477" x="2152650" y="4122738"/>
          <p14:tracePt t="38485" x="2152650" y="4138613"/>
          <p14:tracePt t="38494" x="2152650" y="4162425"/>
          <p14:tracePt t="38502" x="2152650" y="4170363"/>
          <p14:tracePt t="38526" x="2152650" y="4178300"/>
          <p14:tracePt t="38533" x="2152650" y="4186238"/>
          <p14:tracePt t="38646" x="2152650" y="4194175"/>
          <p14:tracePt t="38950" x="2144713" y="4194175"/>
          <p14:tracePt t="38958" x="2144713" y="4178300"/>
          <p14:tracePt t="38967" x="2144713" y="4154488"/>
          <p14:tracePt t="38974" x="2144713" y="4130675"/>
          <p14:tracePt t="38981" x="2144713" y="4098925"/>
          <p14:tracePt t="38990" x="2152650" y="4075113"/>
          <p14:tracePt t="38998" x="2152650" y="4051300"/>
          <p14:tracePt t="39006" x="2160588" y="4035425"/>
          <p14:tracePt t="39013" x="2168525" y="4003675"/>
          <p14:tracePt t="39022" x="2168525" y="3987800"/>
          <p14:tracePt t="39029" x="2176463" y="3971925"/>
          <p14:tracePt t="39038" x="2176463" y="3938588"/>
          <p14:tracePt t="39046" x="2176463" y="3922713"/>
          <p14:tracePt t="39054" x="2176463" y="3906838"/>
          <p14:tracePt t="39066" x="2176463" y="3890963"/>
          <p14:tracePt t="39069" x="2176463" y="3883025"/>
          <p14:tracePt t="39078" x="2176463" y="3867150"/>
          <p14:tracePt t="39086" x="2176463" y="3851275"/>
          <p14:tracePt t="39094" x="2176463" y="3843338"/>
          <p14:tracePt t="39101" x="2176463" y="3835400"/>
          <p14:tracePt t="39109" x="2176463" y="3827463"/>
          <p14:tracePt t="39117" x="2176463" y="3811588"/>
          <p14:tracePt t="39126" x="2184400" y="3803650"/>
          <p14:tracePt t="39133" x="2184400" y="3795713"/>
          <p14:tracePt t="39142" x="2192338" y="3787775"/>
          <p14:tracePt t="39149" x="2192338" y="3779838"/>
          <p14:tracePt t="39157" x="2192338" y="3763963"/>
          <p14:tracePt t="39174" x="2192338" y="3756025"/>
          <p14:tracePt t="39182" x="2200275" y="3756025"/>
          <p14:tracePt t="39189" x="2200275" y="3748088"/>
          <p14:tracePt t="39197" x="2200275" y="3740150"/>
          <p14:tracePt t="39206" x="2208213" y="3732213"/>
          <p14:tracePt t="39214" x="2208213" y="3724275"/>
          <p14:tracePt t="39238" x="2208213" y="3716338"/>
          <p14:tracePt t="46046" x="2224088" y="3716338"/>
          <p14:tracePt t="46054" x="2239963" y="3740150"/>
          <p14:tracePt t="46062" x="2263775" y="3763963"/>
          <p14:tracePt t="46069" x="2287588" y="3803650"/>
          <p14:tracePt t="46078" x="2295525" y="3827463"/>
          <p14:tracePt t="46085" x="2327275" y="3867150"/>
          <p14:tracePt t="46093" x="2343150" y="3914775"/>
          <p14:tracePt t="46101" x="2359025" y="3948113"/>
          <p14:tracePt t="46109" x="2366963" y="3971925"/>
          <p14:tracePt t="46117" x="2374900" y="3995738"/>
          <p14:tracePt t="46125" x="2374900" y="4019550"/>
          <p14:tracePt t="46133" x="2374900" y="4027488"/>
          <p14:tracePt t="46141" x="2374900" y="4043363"/>
          <p14:tracePt t="46150" x="2374900" y="4059238"/>
          <p14:tracePt t="46157" x="2374900" y="4067175"/>
          <p14:tracePt t="46166" x="2374900" y="4083050"/>
          <p14:tracePt t="46174" x="2366963" y="4098925"/>
          <p14:tracePt t="46181" x="2359025" y="4106863"/>
          <p14:tracePt t="46190" x="2359025" y="4122738"/>
          <p14:tracePt t="46198" x="2351088" y="4138613"/>
          <p14:tracePt t="46205" x="2343150" y="4154488"/>
          <p14:tracePt t="46213" x="2343150" y="4170363"/>
          <p14:tracePt t="46221" x="2335213" y="4186238"/>
          <p14:tracePt t="46229" x="2327275" y="4217988"/>
          <p14:tracePt t="46237" x="2319338" y="4225925"/>
          <p14:tracePt t="46245" x="2319338" y="4233863"/>
          <p14:tracePt t="46253" x="2311400" y="4241800"/>
          <p14:tracePt t="46261" x="2303463" y="4249738"/>
          <p14:tracePt t="46366" x="2303463" y="4257675"/>
          <p14:tracePt t="46381" x="2295525" y="4257675"/>
          <p14:tracePt t="50045" x="2303463" y="4257675"/>
          <p14:tracePt t="50054" x="2303463" y="4265613"/>
          <p14:tracePt t="50062" x="2311400" y="4265613"/>
          <p14:tracePt t="50069" x="2319338" y="4265613"/>
          <p14:tracePt t="50085" x="2335213" y="4265613"/>
          <p14:tracePt t="50093" x="2343150" y="4273550"/>
          <p14:tracePt t="50101" x="2351088" y="4273550"/>
          <p14:tracePt t="50117" x="2359025" y="4273550"/>
          <p14:tracePt t="50126" x="2366963" y="4273550"/>
          <p14:tracePt t="50133" x="2374900" y="4273550"/>
          <p14:tracePt t="50141" x="2384425" y="4273550"/>
          <p14:tracePt t="50149" x="2400300" y="4273550"/>
          <p14:tracePt t="50158" x="2408238" y="4273550"/>
          <p14:tracePt t="50165" x="2432050" y="4273550"/>
          <p14:tracePt t="50174" x="2447925" y="4273550"/>
          <p14:tracePt t="50183" x="2471738" y="4273550"/>
          <p14:tracePt t="50189" x="2495550" y="4273550"/>
          <p14:tracePt t="50198" x="2511425" y="4273550"/>
          <p14:tracePt t="50205" x="2535238" y="4273550"/>
          <p14:tracePt t="50213" x="2559050" y="4273550"/>
          <p14:tracePt t="50222" x="2582863" y="4273550"/>
          <p14:tracePt t="50230" x="2606675" y="4273550"/>
          <p14:tracePt t="50237" x="2630488" y="4273550"/>
          <p14:tracePt t="50245" x="2654300" y="4273550"/>
          <p14:tracePt t="50253" x="2678113" y="4273550"/>
          <p14:tracePt t="50262" x="2701925" y="4265613"/>
          <p14:tracePt t="50269" x="2717800" y="4265613"/>
          <p14:tracePt t="50278" x="2741613" y="4265613"/>
          <p14:tracePt t="50285" x="2767013" y="4265613"/>
          <p14:tracePt t="50294" x="2790825" y="4265613"/>
          <p14:tracePt t="50301" x="2814638" y="4265613"/>
          <p14:tracePt t="50309" x="2846388" y="4265613"/>
          <p14:tracePt t="50317" x="2854325" y="4257675"/>
          <p14:tracePt t="50326" x="2878138" y="4249738"/>
          <p14:tracePt t="50333" x="2901950" y="4249738"/>
          <p14:tracePt t="50341" x="2925763" y="4249738"/>
          <p14:tracePt t="50349" x="2949575" y="4249738"/>
          <p14:tracePt t="50357" x="2973388" y="4241800"/>
          <p14:tracePt t="50365" x="2997200" y="4241800"/>
          <p14:tracePt t="50373" x="3013075" y="4241800"/>
          <p14:tracePt t="50383" x="3036888" y="4241800"/>
          <p14:tracePt t="50389" x="3052763" y="4241800"/>
          <p14:tracePt t="50397" x="3068638" y="4241800"/>
          <p14:tracePt t="50406" x="3084513" y="4241800"/>
          <p14:tracePt t="50414" x="3100388" y="4241800"/>
          <p14:tracePt t="50421" x="3125788" y="4241800"/>
          <p14:tracePt t="50429" x="3141663" y="4241800"/>
          <p14:tracePt t="50437" x="3165475" y="4241800"/>
          <p14:tracePt t="50445" x="3189288" y="4241800"/>
          <p14:tracePt t="50453" x="3213100" y="4241800"/>
          <p14:tracePt t="50461" x="3244850" y="4241800"/>
          <p14:tracePt t="50469" x="3268663" y="4241800"/>
          <p14:tracePt t="50477" x="3292475" y="4241800"/>
          <p14:tracePt t="50486" x="3316288" y="4241800"/>
          <p14:tracePt t="50494" x="3332163" y="4241800"/>
          <p14:tracePt t="50501" x="3355975" y="4241800"/>
          <p14:tracePt t="50509" x="3379788" y="4241800"/>
          <p14:tracePt t="50517" x="3395663" y="4241800"/>
          <p14:tracePt t="50525" x="3411538" y="4241800"/>
          <p14:tracePt t="50533" x="3427413" y="4241800"/>
          <p14:tracePt t="50541" x="3435350" y="4241800"/>
          <p14:tracePt t="50549" x="3451225" y="4241800"/>
          <p14:tracePt t="50558" x="3476625" y="4241800"/>
          <p14:tracePt t="50566" x="3500438" y="4241800"/>
          <p14:tracePt t="50574" x="3524250" y="4241800"/>
          <p14:tracePt t="50582" x="3548063" y="4241800"/>
          <p14:tracePt t="50590" x="3563938" y="4241800"/>
          <p14:tracePt t="50598" x="3587750" y="4241800"/>
          <p14:tracePt t="50605" x="3611563" y="4241800"/>
          <p14:tracePt t="50614" x="3627438" y="4241800"/>
          <p14:tracePt t="50622" x="3643313" y="4241800"/>
          <p14:tracePt t="50629" x="3659188" y="4241800"/>
          <p14:tracePt t="50637" x="3683000" y="4241800"/>
          <p14:tracePt t="50645" x="3698875" y="4241800"/>
          <p14:tracePt t="50653" x="3714750" y="4241800"/>
          <p14:tracePt t="50661" x="3730625" y="4241800"/>
          <p14:tracePt t="50669" x="3738563" y="4241800"/>
          <p14:tracePt t="50677" x="3746500" y="4241800"/>
          <p14:tracePt t="50685" x="3762375" y="4241800"/>
          <p14:tracePt t="50701" x="3770313" y="4241800"/>
          <p14:tracePt t="50709" x="3786188" y="4241800"/>
          <p14:tracePt t="50717" x="3786188" y="4249738"/>
          <p14:tracePt t="50725" x="3794125" y="4249738"/>
          <p14:tracePt t="50733" x="3802063" y="4249738"/>
          <p14:tracePt t="50742" x="3810000" y="4249738"/>
          <p14:tracePt t="50749" x="3817938" y="4249738"/>
          <p14:tracePt t="50765" x="3833813" y="4249738"/>
          <p14:tracePt t="50773" x="3851275" y="4249738"/>
          <p14:tracePt t="50782" x="3859213" y="4257675"/>
          <p14:tracePt t="50790" x="3867150" y="4257675"/>
          <p14:tracePt t="50798" x="3875088" y="4257675"/>
          <p14:tracePt t="50805" x="3890963" y="4265613"/>
          <p14:tracePt t="50813" x="3898900" y="4265613"/>
          <p14:tracePt t="50821" x="3906838" y="4265613"/>
          <p14:tracePt t="50829" x="3930650" y="4265613"/>
          <p14:tracePt t="50838" x="3938588" y="4265613"/>
          <p14:tracePt t="50846" x="3946525" y="4265613"/>
          <p14:tracePt t="50853" x="3954463" y="4265613"/>
          <p14:tracePt t="50861" x="3978275" y="4265613"/>
          <p14:tracePt t="50869" x="3986213" y="4265613"/>
          <p14:tracePt t="50877" x="3994150" y="4265613"/>
          <p14:tracePt t="50885" x="4010025" y="4273550"/>
          <p14:tracePt t="50901" x="4017963" y="4273550"/>
          <p14:tracePt t="50909" x="4033838" y="4273550"/>
          <p14:tracePt t="50917" x="4041775" y="4273550"/>
          <p14:tracePt t="50933" x="4057650" y="4273550"/>
          <p14:tracePt t="50941" x="4065588" y="4273550"/>
          <p14:tracePt t="50949" x="4073525" y="4273550"/>
          <p14:tracePt t="50957" x="4081463" y="4273550"/>
          <p14:tracePt t="50965" x="4097338" y="4273550"/>
          <p14:tracePt t="50974" x="4105275" y="4273550"/>
          <p14:tracePt t="50982" x="4113213" y="4273550"/>
          <p14:tracePt t="50990" x="4121150" y="4273550"/>
          <p14:tracePt t="51006" x="4137025" y="4273550"/>
          <p14:tracePt t="51021" x="4144963" y="4273550"/>
          <p14:tracePt t="51030" x="4152900" y="4273550"/>
          <p14:tracePt t="51046" x="4168775" y="4273550"/>
          <p14:tracePt t="51065" x="4176713" y="4273550"/>
          <p14:tracePt t="51078" x="4184650" y="4273550"/>
          <p14:tracePt t="51093" x="4192588" y="4273550"/>
          <p14:tracePt t="51150" x="4200525" y="4273550"/>
          <p14:tracePt t="51158" x="4210050" y="4273550"/>
          <p14:tracePt t="51174" x="4217988" y="4273550"/>
          <p14:tracePt t="51182" x="4225925" y="4273550"/>
          <p14:tracePt t="51189" x="4233863" y="4281488"/>
          <p14:tracePt t="51198" x="4249738" y="4281488"/>
          <p14:tracePt t="51205" x="4265613" y="4281488"/>
          <p14:tracePt t="51213" x="4281488" y="4281488"/>
          <p14:tracePt t="51221" x="4305300" y="4281488"/>
          <p14:tracePt t="51229" x="4321175" y="4281488"/>
          <p14:tracePt t="51238" x="4344988" y="4281488"/>
          <p14:tracePt t="51245" x="4368800" y="4281488"/>
          <p14:tracePt t="51253" x="4392613" y="4281488"/>
          <p14:tracePt t="51261" x="4416425" y="4281488"/>
          <p14:tracePt t="51269" x="4432300" y="4281488"/>
          <p14:tracePt t="51277" x="4456113" y="4281488"/>
          <p14:tracePt t="51286" x="4471988" y="4281488"/>
          <p14:tracePt t="51293" x="4479925" y="4281488"/>
          <p14:tracePt t="51301" x="4495800" y="4281488"/>
          <p14:tracePt t="51317" x="4503738" y="4281488"/>
          <p14:tracePt t="51430" x="4511675" y="4281488"/>
          <p14:tracePt t="51438" x="4519613" y="4291013"/>
          <p14:tracePt t="51445" x="4527550" y="4298950"/>
          <p14:tracePt t="51453" x="4543425" y="4298950"/>
          <p14:tracePt t="51461" x="4559300" y="4298950"/>
          <p14:tracePt t="51470" x="4576763" y="4306888"/>
          <p14:tracePt t="51477" x="4592638" y="4306888"/>
          <p14:tracePt t="51486" x="4616450" y="4306888"/>
          <p14:tracePt t="51493" x="4640263" y="4314825"/>
          <p14:tracePt t="51501" x="4664075" y="4314825"/>
          <p14:tracePt t="51509" x="4687888" y="4322763"/>
          <p14:tracePt t="51517" x="4727575" y="4322763"/>
          <p14:tracePt t="51525" x="4759325" y="4330700"/>
          <p14:tracePt t="51533" x="4799013" y="4330700"/>
          <p14:tracePt t="51541" x="4838700" y="4338638"/>
          <p14:tracePt t="51549" x="4894263" y="4338638"/>
          <p14:tracePt t="51557" x="4933950" y="4338638"/>
          <p14:tracePt t="51565" x="4967288" y="4338638"/>
          <p14:tracePt t="51573" x="5014913" y="4338638"/>
          <p14:tracePt t="51582" x="5038725" y="4346575"/>
          <p14:tracePt t="51590" x="5070475" y="4346575"/>
          <p14:tracePt t="51598" x="5086350" y="4346575"/>
          <p14:tracePt t="51605" x="5102225" y="4346575"/>
          <p14:tracePt t="51613" x="5110163" y="4346575"/>
          <p14:tracePt t="51622" x="5126038" y="4346575"/>
          <p14:tracePt t="51630" x="5133975" y="4346575"/>
          <p14:tracePt t="51638" x="5141913" y="4346575"/>
          <p14:tracePt t="51645" x="5149850" y="4346575"/>
          <p14:tracePt t="51653" x="5165725" y="4346575"/>
          <p14:tracePt t="51661" x="5173663" y="4354513"/>
          <p14:tracePt t="51669" x="5189538" y="4354513"/>
          <p14:tracePt t="51678" x="5205413" y="4354513"/>
          <p14:tracePt t="51685" x="5221288" y="4362450"/>
          <p14:tracePt t="51693" x="5229225" y="4362450"/>
          <p14:tracePt t="51701" x="5237163" y="4370388"/>
          <p14:tracePt t="51710" x="5253038" y="4370388"/>
          <p14:tracePt t="51717" x="5260975" y="4378325"/>
          <p14:tracePt t="51725" x="5268913" y="4378325"/>
          <p14:tracePt t="51854" x="5276850" y="4378325"/>
          <p14:tracePt t="52773" x="5260975" y="4378325"/>
          <p14:tracePt t="52782" x="5253038" y="4378325"/>
          <p14:tracePt t="52790" x="5237163" y="4362450"/>
          <p14:tracePt t="52798" x="5213350" y="4354513"/>
          <p14:tracePt t="52806" x="5189538" y="4346575"/>
          <p14:tracePt t="52813" x="5173663" y="4338638"/>
          <p14:tracePt t="52821" x="5149850" y="4338638"/>
          <p14:tracePt t="52829" x="5126038" y="4330700"/>
          <p14:tracePt t="52838" x="5086350" y="4330700"/>
          <p14:tracePt t="52845" x="5022850" y="4330700"/>
          <p14:tracePt t="52853" x="4951413" y="4322763"/>
          <p14:tracePt t="52861" x="4886325" y="4314825"/>
          <p14:tracePt t="52869" x="4814888" y="4298950"/>
          <p14:tracePt t="52877" x="4743450" y="4273550"/>
          <p14:tracePt t="52885" x="4679950" y="4249738"/>
          <p14:tracePt t="52893" x="4624388" y="4233863"/>
          <p14:tracePt t="52901" x="4567238" y="4210050"/>
          <p14:tracePt t="52909" x="4503738" y="4194175"/>
          <p14:tracePt t="52917" x="4448175" y="4178300"/>
          <p14:tracePt t="52925" x="4384675" y="4154488"/>
          <p14:tracePt t="52933" x="4321175" y="4138613"/>
          <p14:tracePt t="52941" x="4257675" y="4114800"/>
          <p14:tracePt t="52950" x="4168775" y="4090988"/>
          <p14:tracePt t="52957" x="4089400" y="4051300"/>
          <p14:tracePt t="52965" x="4002088" y="4027488"/>
          <p14:tracePt t="52973" x="3914775" y="4003675"/>
          <p14:tracePt t="52983" x="3817938" y="3979863"/>
          <p14:tracePt t="52989" x="3722688" y="3948113"/>
          <p14:tracePt t="52997" x="3627438" y="3922713"/>
          <p14:tracePt t="53005" x="3524250" y="3883025"/>
          <p14:tracePt t="53013" x="3435350" y="3867150"/>
          <p14:tracePt t="53021" x="3348038" y="3843338"/>
          <p14:tracePt t="53029" x="3268663" y="3835400"/>
          <p14:tracePt t="53037" x="3189288" y="3819525"/>
          <p14:tracePt t="53045" x="3100388" y="3803650"/>
          <p14:tracePt t="53053" x="3036888" y="3787775"/>
          <p14:tracePt t="53061" x="2957513" y="3763963"/>
          <p14:tracePt t="53070" x="2886075" y="3748088"/>
          <p14:tracePt t="53078" x="2806700" y="3724275"/>
          <p14:tracePt t="53085" x="2741613" y="3716338"/>
          <p14:tracePt t="53093" x="2686050" y="3692525"/>
          <p14:tracePt t="53101" x="2614613" y="3660775"/>
          <p14:tracePt t="53109" x="2559050" y="3636963"/>
          <p14:tracePt t="53117" x="2503488" y="3605213"/>
          <p14:tracePt t="53125" x="2447925" y="3571875"/>
          <p14:tracePt t="53133" x="2392363" y="3540125"/>
          <p14:tracePt t="53141" x="2343150" y="3524250"/>
          <p14:tracePt t="53150" x="2303463" y="3508375"/>
          <p14:tracePt t="53158" x="2271713" y="3484563"/>
          <p14:tracePt t="53166" x="2224088" y="3468688"/>
          <p14:tracePt t="53173" x="2200275" y="3452813"/>
          <p14:tracePt t="53182" x="2184400" y="3436938"/>
          <p14:tracePt t="53189" x="2176463" y="3429000"/>
          <p14:tracePt t="53197" x="2168525" y="3429000"/>
          <p14:tracePt t="53205" x="2168525" y="3421063"/>
          <p14:tracePt t="53213" x="2160588" y="3421063"/>
          <p14:tracePt t="53221" x="2160588" y="3413125"/>
          <p14:tracePt t="53229" x="2152650" y="3405188"/>
          <p14:tracePt t="53237" x="2136775" y="3389313"/>
          <p14:tracePt t="53245" x="2136775" y="3373438"/>
          <p14:tracePt t="53253" x="2128838" y="3357563"/>
          <p14:tracePt t="53261" x="2120900" y="3341688"/>
          <p14:tracePt t="53269" x="2105025" y="3325813"/>
          <p14:tracePt t="53278" x="2097088" y="3302000"/>
          <p14:tracePt t="53285" x="2089150" y="3286125"/>
          <p14:tracePt t="53294" x="2081213" y="3270250"/>
          <p14:tracePt t="53301" x="2073275" y="3262313"/>
          <p14:tracePt t="53309" x="2073275" y="3236913"/>
          <p14:tracePt t="53317" x="2073275" y="3221038"/>
          <p14:tracePt t="53325" x="2057400" y="3205163"/>
          <p14:tracePt t="53333" x="2057400" y="3189288"/>
          <p14:tracePt t="53341" x="2057400" y="3181350"/>
          <p14:tracePt t="53350" x="2057400" y="3165475"/>
          <p14:tracePt t="53357" x="2057400" y="3149600"/>
          <p14:tracePt t="53373" x="2057400" y="3133725"/>
          <p14:tracePt t="53390" x="2057400" y="3125788"/>
          <p14:tracePt t="53501" x="2065338" y="3117850"/>
          <p14:tracePt t="53533" x="2073275" y="3117850"/>
          <p14:tracePt t="53557" x="2081213" y="3117850"/>
          <p14:tracePt t="53654" x="2089150" y="3117850"/>
          <p14:tracePt t="53670" x="2097088" y="3141663"/>
          <p14:tracePt t="53677" x="2105025" y="3149600"/>
          <p14:tracePt t="53685" x="2105025" y="3165475"/>
          <p14:tracePt t="53694" x="2105025" y="3181350"/>
          <p14:tracePt t="53701" x="2112963" y="3205163"/>
          <p14:tracePt t="53709" x="2120900" y="3228975"/>
          <p14:tracePt t="53717" x="2128838" y="3262313"/>
          <p14:tracePt t="53725" x="2136775" y="3278188"/>
          <p14:tracePt t="53733" x="2136775" y="3302000"/>
          <p14:tracePt t="53741" x="2152650" y="3325813"/>
          <p14:tracePt t="53749" x="2160588" y="3341688"/>
          <p14:tracePt t="53757" x="2160588" y="3365500"/>
          <p14:tracePt t="53765" x="2168525" y="3381375"/>
          <p14:tracePt t="53773" x="2184400" y="3397250"/>
          <p14:tracePt t="53782" x="2184400" y="3405188"/>
          <p14:tracePt t="53790" x="2192338" y="3429000"/>
          <p14:tracePt t="53798" x="2192338" y="3444875"/>
          <p14:tracePt t="53806" x="2192338" y="3460750"/>
          <p14:tracePt t="53813" x="2200275" y="3476625"/>
          <p14:tracePt t="53821" x="2208213" y="3492500"/>
          <p14:tracePt t="53829" x="2208213" y="3508375"/>
          <p14:tracePt t="53837" x="2208213" y="3524250"/>
          <p14:tracePt t="53845" x="2208213" y="3548063"/>
          <p14:tracePt t="53853" x="2208213" y="3563938"/>
          <p14:tracePt t="53861" x="2208213" y="3579813"/>
          <p14:tracePt t="53869" x="2216150" y="3595688"/>
          <p14:tracePt t="53877" x="2216150" y="3613150"/>
          <p14:tracePt t="53885" x="2216150" y="3629025"/>
          <p14:tracePt t="53893" x="2216150" y="3652838"/>
          <p14:tracePt t="53901" x="2216150" y="3676650"/>
          <p14:tracePt t="53909" x="2216150" y="3700463"/>
          <p14:tracePt t="53917" x="2216150" y="3724275"/>
          <p14:tracePt t="53925" x="2216150" y="3748088"/>
          <p14:tracePt t="53933" x="2216150" y="3771900"/>
          <p14:tracePt t="53942" x="2216150" y="3787775"/>
          <p14:tracePt t="53950" x="2216150" y="3803650"/>
          <p14:tracePt t="53958" x="2216150" y="3827463"/>
          <p14:tracePt t="53965" x="2216150" y="3835400"/>
          <p14:tracePt t="53973" x="2216150" y="3851275"/>
          <p14:tracePt t="53983" x="2216150" y="3867150"/>
          <p14:tracePt t="53989" x="2216150" y="3883025"/>
          <p14:tracePt t="53997" x="2216150" y="3906838"/>
          <p14:tracePt t="54006" x="2216150" y="3914775"/>
          <p14:tracePt t="54013" x="2216150" y="3930650"/>
          <p14:tracePt t="54021" x="2216150" y="3948113"/>
          <p14:tracePt t="54029" x="2216150" y="3963988"/>
          <p14:tracePt t="54037" x="2216150" y="3979863"/>
          <p14:tracePt t="54045" x="2216150" y="3995738"/>
          <p14:tracePt t="54053" x="2216150" y="4011613"/>
          <p14:tracePt t="54066" x="2216150" y="4019550"/>
          <p14:tracePt t="54069" x="2216150" y="4035425"/>
          <p14:tracePt t="54077" x="2216150" y="4051300"/>
          <p14:tracePt t="54085" x="2216150" y="4067175"/>
          <p14:tracePt t="54094" x="2216150" y="4075113"/>
          <p14:tracePt t="54101" x="2216150" y="4083050"/>
          <p14:tracePt t="54109" x="2216150" y="4098925"/>
          <p14:tracePt t="54117" x="2216150" y="4106863"/>
          <p14:tracePt t="54125" x="2216150" y="4114800"/>
          <p14:tracePt t="54133" x="2216150" y="4130675"/>
          <p14:tracePt t="54142" x="2216150" y="4146550"/>
          <p14:tracePt t="54149" x="2216150" y="4154488"/>
          <p14:tracePt t="54157" x="2216150" y="4162425"/>
          <p14:tracePt t="54173" x="2216150" y="4170363"/>
          <p14:tracePt t="54183" x="2216150" y="4178300"/>
          <p14:tracePt t="54189" x="2216150" y="4186238"/>
          <p14:tracePt t="54198" x="2208213" y="4202113"/>
          <p14:tracePt t="54205" x="2208213" y="4210050"/>
          <p14:tracePt t="54213" x="2208213" y="4217988"/>
          <p14:tracePt t="54222" x="2200275" y="4233863"/>
          <p14:tracePt t="54229" x="2200275" y="4241800"/>
          <p14:tracePt t="54237" x="2200275" y="4257675"/>
          <p14:tracePt t="54245" x="2200275" y="4265613"/>
          <p14:tracePt t="54254" x="2200275" y="4273550"/>
          <p14:tracePt t="54261" x="2200275" y="4281488"/>
          <p14:tracePt t="54269" x="2192338" y="4291013"/>
          <p14:tracePt t="54277" x="2192338" y="4298950"/>
          <p14:tracePt t="54293" x="2192338" y="4314825"/>
          <p14:tracePt t="54309" x="2184400" y="4314825"/>
          <p14:tracePt t="54317" x="2184400" y="4322763"/>
          <p14:tracePt t="54334" x="2184400" y="4330700"/>
          <p14:tracePt t="54357" x="2176463" y="4330700"/>
          <p14:tracePt t="55270" x="2184400" y="4330700"/>
          <p14:tracePt t="55278" x="2192338" y="4330700"/>
          <p14:tracePt t="55382" x="2200275" y="4330700"/>
          <p14:tracePt t="55542" x="2208213" y="4330700"/>
          <p14:tracePt t="55566" x="2208213" y="4322763"/>
          <p14:tracePt t="55614" x="2216150" y="4322763"/>
          <p14:tracePt t="55662" x="2224088" y="4322763"/>
          <p14:tracePt t="55694" x="2224088" y="4314825"/>
          <p14:tracePt t="56382" x="2232025" y="4314825"/>
          <p14:tracePt t="56622" x="2239963" y="4314825"/>
          <p14:tracePt t="56638" x="2239963" y="4322763"/>
          <p14:tracePt t="56645" x="2247900" y="4322763"/>
          <p14:tracePt t="56662" x="2255838" y="4330700"/>
          <p14:tracePt t="56678" x="2263775" y="4330700"/>
          <p14:tracePt t="56685" x="2263775" y="4338638"/>
          <p14:tracePt t="56694" x="2271713" y="4338638"/>
          <p14:tracePt t="56709" x="2279650" y="4338638"/>
          <p14:tracePt t="56741" x="2279650" y="4346575"/>
          <p14:tracePt t="56765" x="2287588" y="4346575"/>
          <p14:tracePt t="57230" x="2295525" y="4346575"/>
          <p14:tracePt t="57237" x="2311400" y="4354513"/>
          <p14:tracePt t="57253" x="2327275" y="4362450"/>
          <p14:tracePt t="57261" x="2335213" y="4370388"/>
          <p14:tracePt t="57269" x="2351088" y="4378325"/>
          <p14:tracePt t="57278" x="2359025" y="4378325"/>
          <p14:tracePt t="57285" x="2374900" y="4386263"/>
          <p14:tracePt t="57294" x="2392363" y="4394200"/>
          <p14:tracePt t="57301" x="2416175" y="4402138"/>
          <p14:tracePt t="57309" x="2424113" y="4402138"/>
          <p14:tracePt t="57318" x="2439988" y="4410075"/>
          <p14:tracePt t="57325" x="2463800" y="4410075"/>
          <p14:tracePt t="57333" x="2479675" y="4410075"/>
          <p14:tracePt t="57341" x="2503488" y="4410075"/>
          <p14:tracePt t="57349" x="2519363" y="4418013"/>
          <p14:tracePt t="57357" x="2535238" y="4418013"/>
          <p14:tracePt t="57365" x="2543175" y="4418013"/>
          <p14:tracePt t="57373" x="2551113" y="4418013"/>
          <p14:tracePt t="57382" x="2559050" y="4418013"/>
          <p14:tracePt t="58438" x="2566988" y="4425950"/>
          <p14:tracePt t="58445" x="2566988" y="4433888"/>
          <p14:tracePt t="58462" x="2574925" y="4433888"/>
          <p14:tracePt t="58469" x="2574925" y="4441825"/>
          <p14:tracePt t="58486" x="2574925" y="4449763"/>
          <p14:tracePt t="58493" x="2582863" y="4449763"/>
          <p14:tracePt t="58501" x="2590800" y="4457700"/>
          <p14:tracePt t="58541" x="2590800" y="4465638"/>
          <p14:tracePt t="58638" x="2598738" y="4465638"/>
          <p14:tracePt t="58653" x="2598738" y="4473575"/>
          <p14:tracePt t="58669" x="2598738" y="4481513"/>
          <p14:tracePt t="58677" x="2598738" y="4489450"/>
          <p14:tracePt t="58693" x="2598738" y="4497388"/>
          <p14:tracePt t="58701" x="2598738" y="4505325"/>
          <p14:tracePt t="58709" x="2598738" y="4521200"/>
          <p14:tracePt t="58717" x="2598738" y="4529138"/>
          <p14:tracePt t="58726" x="2614613" y="4537075"/>
          <p14:tracePt t="58733" x="2614613" y="4552950"/>
          <p14:tracePt t="58741" x="2614613" y="4560888"/>
          <p14:tracePt t="58749" x="2614613" y="4568825"/>
          <p14:tracePt t="58757" x="2614613" y="4584700"/>
          <p14:tracePt t="58766" x="2614613" y="4592638"/>
          <p14:tracePt t="58773" x="2614613" y="4600575"/>
          <p14:tracePt t="58782" x="2614613" y="4608513"/>
          <p14:tracePt t="58798" x="2614613" y="4616450"/>
          <p14:tracePt t="58806" x="2614613" y="4624388"/>
          <p14:tracePt t="58821" x="2614613" y="4633913"/>
          <p14:tracePt t="58829" x="2614613" y="4641850"/>
          <p14:tracePt t="58845" x="2614613" y="4649788"/>
          <p14:tracePt t="58862" x="2614613" y="4657725"/>
          <p14:tracePt t="58869" x="2614613" y="4665663"/>
          <p14:tracePt t="58877" x="2614613" y="4673600"/>
          <p14:tracePt t="58893" x="2614613" y="4681538"/>
          <p14:tracePt t="58917" x="2614613" y="4689475"/>
          <p14:tracePt t="58926" x="2614613" y="4697413"/>
          <p14:tracePt t="58933" x="2614613" y="4705350"/>
          <p14:tracePt t="58941" x="2606675" y="4705350"/>
          <p14:tracePt t="58949" x="2606675" y="4713288"/>
          <p14:tracePt t="58957" x="2598738" y="4721225"/>
          <p14:tracePt t="58966" x="2598738" y="4729163"/>
          <p14:tracePt t="58973" x="2598738" y="4737100"/>
          <p14:tracePt t="58982" x="2582863" y="4737100"/>
          <p14:tracePt t="58989" x="2582863" y="4745038"/>
          <p14:tracePt t="59006" x="2574925" y="4745038"/>
          <p14:tracePt t="59021" x="2574925" y="4752975"/>
          <p14:tracePt t="59046" x="2566988" y="4752975"/>
          <p14:tracePt t="59078" x="2559050" y="4760913"/>
          <p14:tracePt t="59085" x="2551113" y="4760913"/>
          <p14:tracePt t="59093" x="2551113" y="4768850"/>
          <p14:tracePt t="59101" x="2543175" y="4768850"/>
          <p14:tracePt t="59109" x="2527300" y="4768850"/>
          <p14:tracePt t="59125" x="2519363" y="4776788"/>
          <p14:tracePt t="59133" x="2503488" y="4776788"/>
          <p14:tracePt t="59149" x="2503488" y="4784725"/>
          <p14:tracePt t="59294" x="2511425" y="4784725"/>
          <p14:tracePt t="59310" x="2519363" y="4784725"/>
          <p14:tracePt t="59317" x="2527300" y="4784725"/>
          <p14:tracePt t="59325" x="2535238" y="4784725"/>
          <p14:tracePt t="59342" x="2551113" y="4784725"/>
          <p14:tracePt t="59350" x="2551113" y="4776788"/>
          <p14:tracePt t="59357" x="2559050" y="4776788"/>
          <p14:tracePt t="59365" x="2574925" y="4776788"/>
          <p14:tracePt t="59373" x="2582863" y="4776788"/>
          <p14:tracePt t="59382" x="2590800" y="4776788"/>
          <p14:tracePt t="59389" x="2606675" y="4768850"/>
          <p14:tracePt t="59398" x="2614613" y="4768850"/>
          <p14:tracePt t="59405" x="2630488" y="4768850"/>
          <p14:tracePt t="59413" x="2638425" y="4768850"/>
          <p14:tracePt t="59421" x="2654300" y="4768850"/>
          <p14:tracePt t="59429" x="2670175" y="4768850"/>
          <p14:tracePt t="59437" x="2693988" y="4768850"/>
          <p14:tracePt t="59445" x="2725738" y="4768850"/>
          <p14:tracePt t="59453" x="2741613" y="4768850"/>
          <p14:tracePt t="59462" x="2767013" y="4768850"/>
          <p14:tracePt t="59469" x="2790825" y="4768850"/>
          <p14:tracePt t="59478" x="2822575" y="4768850"/>
          <p14:tracePt t="59485" x="2846388" y="4768850"/>
          <p14:tracePt t="59493" x="2870200" y="4768850"/>
          <p14:tracePt t="59501" x="2894013" y="4768850"/>
          <p14:tracePt t="59509" x="2917825" y="4768850"/>
          <p14:tracePt t="59517" x="2941638" y="4768850"/>
          <p14:tracePt t="59525" x="2957513" y="4768850"/>
          <p14:tracePt t="59533" x="2973388" y="4768850"/>
          <p14:tracePt t="59541" x="2989263" y="4768850"/>
          <p14:tracePt t="59549" x="3005138" y="4768850"/>
          <p14:tracePt t="59557" x="3021013" y="4768850"/>
          <p14:tracePt t="59565" x="3021013" y="4776788"/>
          <p14:tracePt t="59573" x="3028950" y="4776788"/>
          <p14:tracePt t="59582" x="3036888" y="4776788"/>
          <p14:tracePt t="59589" x="3044825" y="4776788"/>
          <p14:tracePt t="59598" x="3052763" y="4776788"/>
          <p14:tracePt t="59606" x="3076575" y="4776788"/>
          <p14:tracePt t="59614" x="3084513" y="4776788"/>
          <p14:tracePt t="59622" x="3092450" y="4776788"/>
          <p14:tracePt t="59630" x="3109913" y="4776788"/>
          <p14:tracePt t="59637" x="3125788" y="4776788"/>
          <p14:tracePt t="59645" x="3141663" y="4776788"/>
          <p14:tracePt t="59653" x="3157538" y="4776788"/>
          <p14:tracePt t="59661" x="3165475" y="4776788"/>
          <p14:tracePt t="59669" x="3173413" y="4776788"/>
          <p14:tracePt t="59677" x="3189288" y="4776788"/>
          <p14:tracePt t="59685" x="3197225" y="4776788"/>
          <p14:tracePt t="59693" x="3205163" y="4776788"/>
          <p14:tracePt t="59701" x="3213100" y="4776788"/>
          <p14:tracePt t="59709" x="3228975" y="4776788"/>
          <p14:tracePt t="59717" x="3236913" y="4784725"/>
          <p14:tracePt t="59725" x="3252788" y="4784725"/>
          <p14:tracePt t="59733" x="3268663" y="4784725"/>
          <p14:tracePt t="59741" x="3292475" y="4792663"/>
          <p14:tracePt t="59749" x="3308350" y="4792663"/>
          <p14:tracePt t="59757" x="3332163" y="4800600"/>
          <p14:tracePt t="59765" x="3355975" y="4800600"/>
          <p14:tracePt t="59773" x="3371850" y="4800600"/>
          <p14:tracePt t="59782" x="3379788" y="4800600"/>
          <p14:tracePt t="59789" x="3403600" y="4800600"/>
          <p14:tracePt t="59797" x="3411538" y="4800600"/>
          <p14:tracePt t="59805" x="3419475" y="4800600"/>
          <p14:tracePt t="59813" x="3435350" y="4800600"/>
          <p14:tracePt t="59821" x="3451225" y="4808538"/>
          <p14:tracePt t="59829" x="3467100" y="4808538"/>
          <p14:tracePt t="59837" x="3484563" y="4808538"/>
          <p14:tracePt t="59845" x="3492500" y="4808538"/>
          <p14:tracePt t="59853" x="3508375" y="4808538"/>
          <p14:tracePt t="59861" x="3524250" y="4808538"/>
          <p14:tracePt t="59869" x="3548063" y="4808538"/>
          <p14:tracePt t="59877" x="3563938" y="4808538"/>
          <p14:tracePt t="59885" x="3587750" y="4808538"/>
          <p14:tracePt t="59893" x="3619500" y="4808538"/>
          <p14:tracePt t="59901" x="3651250" y="4808538"/>
          <p14:tracePt t="59909" x="3683000" y="4808538"/>
          <p14:tracePt t="59917" x="3722688" y="4808538"/>
          <p14:tracePt t="59925" x="3770313" y="4808538"/>
          <p14:tracePt t="59933" x="3802063" y="4808538"/>
          <p14:tracePt t="59941" x="3859213" y="4808538"/>
          <p14:tracePt t="59949" x="3906838" y="4808538"/>
          <p14:tracePt t="59957" x="3962400" y="4808538"/>
          <p14:tracePt t="59965" x="4025900" y="4808538"/>
          <p14:tracePt t="59974" x="4089400" y="4808538"/>
          <p14:tracePt t="59981" x="4168775" y="4808538"/>
          <p14:tracePt t="59990" x="4233863" y="4808538"/>
          <p14:tracePt t="59998" x="4305300" y="4808538"/>
          <p14:tracePt t="60005" x="4368800" y="4808538"/>
          <p14:tracePt t="60013" x="4432300" y="4808538"/>
          <p14:tracePt t="60022" x="4495800" y="4808538"/>
          <p14:tracePt t="60029" x="4551363" y="4808538"/>
          <p14:tracePt t="60037" x="4608513" y="4808538"/>
          <p14:tracePt t="60045" x="4648200" y="4808538"/>
          <p14:tracePt t="60053" x="4695825" y="4816475"/>
          <p14:tracePt t="60061" x="4727575" y="4816475"/>
          <p14:tracePt t="60070" x="4751388" y="4816475"/>
          <p14:tracePt t="60078" x="4783138" y="4816475"/>
          <p14:tracePt t="60085" x="4799013" y="4816475"/>
          <p14:tracePt t="60093" x="4822825" y="4824413"/>
          <p14:tracePt t="60101" x="4838700" y="4824413"/>
          <p14:tracePt t="60109" x="4854575" y="4824413"/>
          <p14:tracePt t="60117" x="4870450" y="4824413"/>
          <p14:tracePt t="60125" x="4886325" y="4824413"/>
          <p14:tracePt t="60141" x="4894263" y="4824413"/>
          <p14:tracePt t="60149" x="4902200" y="4824413"/>
          <p14:tracePt t="60157" x="4910138" y="4824413"/>
          <p14:tracePt t="60174" x="4918075" y="4824413"/>
          <p14:tracePt t="60189" x="4933950" y="4824413"/>
          <p14:tracePt t="60205" x="4943475" y="4824413"/>
          <p14:tracePt t="60214" x="4951413" y="4824413"/>
          <p14:tracePt t="60229" x="4967288" y="4824413"/>
          <p14:tracePt t="60245" x="4975225" y="4824413"/>
          <p14:tracePt t="60253" x="4983163" y="4824413"/>
          <p14:tracePt t="60261" x="4991100" y="4824413"/>
          <p14:tracePt t="60389" x="4999038" y="4824413"/>
          <p14:tracePt t="60414" x="5006975" y="4824413"/>
          <p14:tracePt t="61094" x="5014913" y="4824413"/>
          <p14:tracePt t="61117" x="5022850" y="4824413"/>
          <p14:tracePt t="61126" x="5030788" y="4824413"/>
          <p14:tracePt t="61133" x="5046663" y="4824413"/>
          <p14:tracePt t="61141" x="5062538" y="4824413"/>
          <p14:tracePt t="61149" x="5078413" y="4824413"/>
          <p14:tracePt t="61157" x="5094288" y="4824413"/>
          <p14:tracePt t="61166" x="5110163" y="4824413"/>
          <p14:tracePt t="61173" x="5133975" y="4824413"/>
          <p14:tracePt t="61182" x="5149850" y="4824413"/>
          <p14:tracePt t="61189" x="5173663" y="4824413"/>
          <p14:tracePt t="61198" x="5197475" y="4824413"/>
          <p14:tracePt t="61205" x="5213350" y="4824413"/>
          <p14:tracePt t="61213" x="5229225" y="4824413"/>
          <p14:tracePt t="61221" x="5237163" y="4824413"/>
          <p14:tracePt t="61229" x="5245100" y="4824413"/>
          <p14:tracePt t="61237" x="5260975" y="4832350"/>
          <p14:tracePt t="61245" x="5268913" y="4832350"/>
          <p14:tracePt t="61253" x="5276850" y="4832350"/>
          <p14:tracePt t="61269" x="5284788" y="4832350"/>
          <p14:tracePt t="61285" x="5300663" y="4832350"/>
          <p14:tracePt t="61301" x="5310188" y="4832350"/>
          <p14:tracePt t="61325" x="5318125" y="4832350"/>
          <p14:tracePt t="61333" x="5326063" y="4832350"/>
          <p14:tracePt t="61358" x="5334000" y="4832350"/>
          <p14:tracePt t="61382" x="5341938" y="4832350"/>
          <p14:tracePt t="61389" x="5341938" y="4824413"/>
          <p14:tracePt t="61405" x="5349875" y="4824413"/>
          <p14:tracePt t="61421" x="5357813" y="4824413"/>
          <p14:tracePt t="61429" x="5365750" y="4824413"/>
          <p14:tracePt t="61445" x="5373688" y="4824413"/>
          <p14:tracePt t="61462" x="5381625" y="4824413"/>
          <p14:tracePt t="61477" x="5389563" y="4824413"/>
          <p14:tracePt t="61485" x="5397500" y="4824413"/>
          <p14:tracePt t="61501" x="5397500" y="4816475"/>
          <p14:tracePt t="61509" x="5405438" y="4816475"/>
          <p14:tracePt t="61517" x="5413375" y="4816475"/>
          <p14:tracePt t="61525" x="5421313" y="4816475"/>
          <p14:tracePt t="61542" x="5429250" y="4816475"/>
          <p14:tracePt t="61549" x="5437188" y="4816475"/>
          <p14:tracePt t="61557" x="5445125" y="4816475"/>
          <p14:tracePt t="61573" x="5453063" y="4816475"/>
          <p14:tracePt t="61582" x="5461000" y="4816475"/>
          <p14:tracePt t="61597" x="5476875" y="4816475"/>
          <p14:tracePt t="61605" x="5484813" y="4816475"/>
          <p14:tracePt t="61614" x="5492750" y="4816475"/>
          <p14:tracePt t="61621" x="5500688" y="4816475"/>
          <p14:tracePt t="61629" x="5508625" y="4816475"/>
          <p14:tracePt t="61637" x="5516563" y="4816475"/>
          <p14:tracePt t="61645" x="5524500" y="4816475"/>
          <p14:tracePt t="61661" x="5532438" y="4816475"/>
          <p14:tracePt t="61669" x="5540375" y="4816475"/>
          <p14:tracePt t="61677" x="5548313" y="4816475"/>
          <p14:tracePt t="61693" x="5556250" y="4816475"/>
          <p14:tracePt t="61701" x="5564188" y="4816475"/>
          <p14:tracePt t="61709" x="5572125" y="4816475"/>
          <p14:tracePt t="61726" x="5580063" y="4816475"/>
          <p14:tracePt t="61741" x="5595938" y="4816475"/>
          <p14:tracePt t="61758" x="5603875" y="4816475"/>
          <p14:tracePt t="61766" x="5619750" y="4816475"/>
          <p14:tracePt t="61782" x="5627688" y="4816475"/>
          <p14:tracePt t="61789" x="5635625" y="4816475"/>
          <p14:tracePt t="61797" x="5651500" y="4816475"/>
          <p14:tracePt t="61806" x="5659438" y="4816475"/>
          <p14:tracePt t="61814" x="5676900" y="4808538"/>
          <p14:tracePt t="61821" x="5692775" y="4808538"/>
          <p14:tracePt t="61829" x="5700713" y="4808538"/>
          <p14:tracePt t="61837" x="5716588" y="4808538"/>
          <p14:tracePt t="61845" x="5724525" y="4808538"/>
          <p14:tracePt t="61853" x="5740400" y="4808538"/>
          <p14:tracePt t="61861" x="5748338" y="4808538"/>
          <p14:tracePt t="61869" x="5756275" y="4808538"/>
          <p14:tracePt t="61877" x="5772150" y="4808538"/>
          <p14:tracePt t="61893" x="5780088" y="4808538"/>
          <p14:tracePt t="61901" x="5788025" y="4808538"/>
          <p14:tracePt t="61909" x="5795963" y="4808538"/>
          <p14:tracePt t="61917" x="5803900" y="4808538"/>
          <p14:tracePt t="61925" x="5811838" y="4808538"/>
          <p14:tracePt t="61934" x="5819775" y="4808538"/>
          <p14:tracePt t="61941" x="5835650" y="4808538"/>
          <p14:tracePt t="61949" x="5843588" y="4808538"/>
          <p14:tracePt t="61957" x="5851525" y="4808538"/>
          <p14:tracePt t="61965" x="5859463" y="4808538"/>
          <p14:tracePt t="61973" x="5875338" y="4808538"/>
          <p14:tracePt t="61982" x="5891213" y="4808538"/>
          <p14:tracePt t="61989" x="5907088" y="4808538"/>
          <p14:tracePt t="61998" x="5915025" y="4808538"/>
          <p14:tracePt t="62005" x="5922963" y="4808538"/>
          <p14:tracePt t="62014" x="5938838" y="4808538"/>
          <p14:tracePt t="62021" x="5946775" y="4808538"/>
          <p14:tracePt t="62029" x="5962650" y="4808538"/>
          <p14:tracePt t="62037" x="5970588" y="4808538"/>
          <p14:tracePt t="62045" x="5978525" y="4808538"/>
          <p14:tracePt t="62054" x="5986463" y="4808538"/>
          <p14:tracePt t="62061" x="6002338" y="4808538"/>
          <p14:tracePt t="62070" x="6018213" y="4808538"/>
          <p14:tracePt t="62085" x="6026150" y="4808538"/>
          <p14:tracePt t="62093" x="6043613" y="4808538"/>
          <p14:tracePt t="62109" x="6051550" y="4808538"/>
          <p14:tracePt t="62286" x="6059488" y="4808538"/>
          <p14:tracePt t="62301" x="6067425" y="4808538"/>
          <p14:tracePt t="62317" x="6075363" y="4808538"/>
          <p14:tracePt t="62325" x="6083300" y="4808538"/>
          <p14:tracePt t="62333" x="6099175" y="4808538"/>
          <p14:tracePt t="62341" x="6115050" y="4808538"/>
          <p14:tracePt t="62350" x="6130925" y="4816475"/>
          <p14:tracePt t="62357" x="6146800" y="4816475"/>
          <p14:tracePt t="62365" x="6162675" y="4816475"/>
          <p14:tracePt t="62373" x="6178550" y="4816475"/>
          <p14:tracePt t="62382" x="6194425" y="4824413"/>
          <p14:tracePt t="62389" x="6218238" y="4832350"/>
          <p14:tracePt t="62405" x="6234113" y="4832350"/>
          <p14:tracePt t="62413" x="6242050" y="4840288"/>
          <p14:tracePt t="62421" x="6249988" y="4840288"/>
          <p14:tracePt t="62430" x="6257925" y="4840288"/>
          <p14:tracePt t="62437" x="6273800" y="4848225"/>
          <p14:tracePt t="64598" x="6265863" y="4848225"/>
          <p14:tracePt t="64614" x="6257925" y="4848225"/>
          <p14:tracePt t="64621" x="6249988" y="4848225"/>
          <p14:tracePt t="64629" x="6234113" y="4848225"/>
          <p14:tracePt t="64645" x="6226175" y="4848225"/>
          <p14:tracePt t="64653" x="6218238" y="4856163"/>
          <p14:tracePt t="64661" x="6202363" y="4864100"/>
          <p14:tracePt t="64669" x="6186488" y="4864100"/>
          <p14:tracePt t="64677" x="6162675" y="4864100"/>
          <p14:tracePt t="64685" x="6146800" y="4879975"/>
          <p14:tracePt t="64693" x="6130925" y="4879975"/>
          <p14:tracePt t="64701" x="6115050" y="4887913"/>
          <p14:tracePt t="64709" x="6091238" y="4887913"/>
          <p14:tracePt t="64717" x="6075363" y="4887913"/>
          <p14:tracePt t="64725" x="6034088" y="4895850"/>
          <p14:tracePt t="64733" x="6010275" y="4895850"/>
          <p14:tracePt t="64741" x="5978525" y="4903788"/>
          <p14:tracePt t="64749" x="5954713" y="4911725"/>
          <p14:tracePt t="64758" x="5915025" y="4919663"/>
          <p14:tracePt t="64765" x="5875338" y="4927600"/>
          <p14:tracePt t="64773" x="5843588" y="4927600"/>
          <p14:tracePt t="64781" x="5795963" y="4935538"/>
          <p14:tracePt t="64789" x="5748338" y="4943475"/>
          <p14:tracePt t="64798" x="5676900" y="4943475"/>
          <p14:tracePt t="64806" x="5603875" y="4943475"/>
          <p14:tracePt t="64814" x="5532438" y="4951413"/>
          <p14:tracePt t="64821" x="5445125" y="4951413"/>
          <p14:tracePt t="64829" x="5373688" y="4951413"/>
          <p14:tracePt t="64838" x="5292725" y="4951413"/>
          <p14:tracePt t="64845" x="5213350" y="4951413"/>
          <p14:tracePt t="64853" x="5126038" y="4951413"/>
          <p14:tracePt t="64861" x="5046663" y="4951413"/>
          <p14:tracePt t="64869" x="4967288" y="4951413"/>
          <p14:tracePt t="64877" x="4886325" y="4951413"/>
          <p14:tracePt t="64885" x="4806950" y="4951413"/>
          <p14:tracePt t="64893" x="4735513" y="4951413"/>
          <p14:tracePt t="64901" x="4648200" y="4951413"/>
          <p14:tracePt t="64909" x="4576763" y="4951413"/>
          <p14:tracePt t="64917" x="4503738" y="4951413"/>
          <p14:tracePt t="64925" x="4440238" y="4951413"/>
          <p14:tracePt t="64933" x="4352925" y="4951413"/>
          <p14:tracePt t="64941" x="4265613" y="4951413"/>
          <p14:tracePt t="64949" x="4168775" y="4951413"/>
          <p14:tracePt t="64957" x="4089400" y="4951413"/>
          <p14:tracePt t="64965" x="4002088" y="4951413"/>
          <p14:tracePt t="64973" x="3930650" y="4967288"/>
          <p14:tracePt t="64981" x="3843338" y="4984750"/>
          <p14:tracePt t="64989" x="3762375" y="4992688"/>
          <p14:tracePt t="64998" x="3675063" y="5008563"/>
          <p14:tracePt t="65005" x="3603625" y="5016500"/>
          <p14:tracePt t="65014" x="3532188" y="5024438"/>
          <p14:tracePt t="65021" x="3451225" y="5032375"/>
          <p14:tracePt t="65029" x="3387725" y="5048250"/>
          <p14:tracePt t="65037" x="3324225" y="5064125"/>
          <p14:tracePt t="65045" x="3260725" y="5080000"/>
          <p14:tracePt t="65053" x="3213100" y="5087938"/>
          <p14:tracePt t="65065" x="3173413" y="5103813"/>
          <p14:tracePt t="65069" x="3125788" y="5111750"/>
          <p14:tracePt t="65077" x="3100388" y="5111750"/>
          <p14:tracePt t="65085" x="3076575" y="5119688"/>
          <p14:tracePt t="65093" x="3060700" y="5119688"/>
          <p14:tracePt t="65101" x="3028950" y="5119688"/>
          <p14:tracePt t="65109" x="3021013" y="5119688"/>
          <p14:tracePt t="65117" x="3005138" y="5119688"/>
          <p14:tracePt t="65125" x="2997200" y="5119688"/>
          <p14:tracePt t="65133" x="2989263" y="5119688"/>
          <p14:tracePt t="65141" x="2981325" y="5119688"/>
          <p14:tracePt t="65157" x="2973388" y="5119688"/>
          <p14:tracePt t="65173" x="2965450" y="5119688"/>
          <p14:tracePt t="65197" x="2957513" y="5119688"/>
          <p14:tracePt t="65270" x="2957513" y="5111750"/>
          <p14:tracePt t="65294" x="2957513" y="5103813"/>
          <p14:tracePt t="65662" x="2957513" y="5095875"/>
          <p14:tracePt t="65678" x="2965450" y="5095875"/>
          <p14:tracePt t="65701" x="2965450" y="5087938"/>
          <p14:tracePt t="65709" x="2973388" y="5087938"/>
          <p14:tracePt t="65725" x="2973388" y="5080000"/>
          <p14:tracePt t="65830" x="2981325" y="5080000"/>
          <p14:tracePt t="65917" x="2989263" y="5080000"/>
          <p14:tracePt t="66021" x="2997200" y="5080000"/>
          <p14:tracePt t="66037" x="2997200" y="5072063"/>
          <p14:tracePt t="66110" x="3005138" y="5072063"/>
          <p14:tracePt t="66269" x="3013075" y="5072063"/>
          <p14:tracePt t="66309" x="3021013" y="5072063"/>
          <p14:tracePt t="66357" x="3028950" y="5064125"/>
          <p14:tracePt t="66373" x="3036888" y="5064125"/>
          <p14:tracePt t="66389" x="3036888" y="5056188"/>
          <p14:tracePt t="66398" x="3044825" y="5056188"/>
          <p14:tracePt t="66405" x="3052763" y="5056188"/>
          <p14:tracePt t="66429" x="3060700" y="5048250"/>
          <p14:tracePt t="66453" x="3068638" y="5048250"/>
          <p14:tracePt t="66485" x="3084513" y="5048250"/>
          <p14:tracePt t="66493" x="3084513" y="5040313"/>
          <p14:tracePt t="66501" x="3092450" y="5040313"/>
          <p14:tracePt t="66509" x="3109913" y="5040313"/>
          <p14:tracePt t="66517" x="3117850" y="5040313"/>
          <p14:tracePt t="66525" x="3133725" y="5040313"/>
          <p14:tracePt t="66533" x="3149600" y="5040313"/>
          <p14:tracePt t="66541" x="3181350" y="5040313"/>
          <p14:tracePt t="66549" x="3213100" y="5032375"/>
          <p14:tracePt t="66557" x="3252788" y="5032375"/>
          <p14:tracePt t="66565" x="3292475" y="5032375"/>
          <p14:tracePt t="66574" x="3332163" y="5032375"/>
          <p14:tracePt t="66581" x="3371850" y="5032375"/>
          <p14:tracePt t="66589" x="3411538" y="5032375"/>
          <p14:tracePt t="66598" x="3451225" y="5032375"/>
          <p14:tracePt t="66605" x="3492500" y="5032375"/>
          <p14:tracePt t="66613" x="3524250" y="5032375"/>
          <p14:tracePt t="66621" x="3556000" y="5032375"/>
          <p14:tracePt t="66629" x="3587750" y="5032375"/>
          <p14:tracePt t="66637" x="3619500" y="5032375"/>
          <p14:tracePt t="66645" x="3635375" y="5032375"/>
          <p14:tracePt t="66653" x="3643313" y="5032375"/>
          <p14:tracePt t="66661" x="3651250" y="5032375"/>
          <p14:tracePt t="66669" x="3659188" y="5032375"/>
          <p14:tracePt t="66861" x="3667125" y="5032375"/>
          <p14:tracePt t="66901" x="3675063" y="5032375"/>
          <p14:tracePt t="66933" x="3675063" y="5024438"/>
          <p14:tracePt t="67246" x="3683000" y="5024438"/>
          <p14:tracePt t="67253" x="3690938" y="5024438"/>
          <p14:tracePt t="67269" x="3698875" y="5024438"/>
          <p14:tracePt t="67277" x="3698875" y="5016500"/>
          <p14:tracePt t="67285" x="3706813" y="5016500"/>
          <p14:tracePt t="67309" x="3714750" y="5016500"/>
          <p14:tracePt t="67326" x="3722688" y="5016500"/>
          <p14:tracePt t="67341" x="3730625" y="5016500"/>
          <p14:tracePt t="67349" x="3738563" y="5008563"/>
          <p14:tracePt t="67357" x="3754438" y="5008563"/>
          <p14:tracePt t="67365" x="3770313" y="5008563"/>
          <p14:tracePt t="67373" x="3786188" y="5008563"/>
          <p14:tracePt t="67381" x="3810000" y="5008563"/>
          <p14:tracePt t="67389" x="3833813" y="5008563"/>
          <p14:tracePt t="67398" x="3867150" y="5008563"/>
          <p14:tracePt t="67405" x="3898900" y="5008563"/>
          <p14:tracePt t="67413" x="3938588" y="5000625"/>
          <p14:tracePt t="67421" x="3978275" y="5000625"/>
          <p14:tracePt t="67429" x="4025900" y="5000625"/>
          <p14:tracePt t="67437" x="4081463" y="4992688"/>
          <p14:tracePt t="67445" x="4129088" y="4984750"/>
          <p14:tracePt t="67453" x="4184650" y="4984750"/>
          <p14:tracePt t="67461" x="4249738" y="4976813"/>
          <p14:tracePt t="67469" x="4313238" y="4976813"/>
          <p14:tracePt t="67477" x="4392613" y="4976813"/>
          <p14:tracePt t="67485" x="4464050" y="4967288"/>
          <p14:tracePt t="67493" x="4535488" y="4967288"/>
          <p14:tracePt t="67501" x="4624388" y="4959350"/>
          <p14:tracePt t="67509" x="4719638" y="4951413"/>
          <p14:tracePt t="67517" x="4822825" y="4951413"/>
          <p14:tracePt t="67525" x="4933950" y="4943475"/>
          <p14:tracePt t="67533" x="5038725" y="4935538"/>
          <p14:tracePt t="67541" x="5141913" y="4927600"/>
          <p14:tracePt t="67549" x="5292725" y="4919663"/>
          <p14:tracePt t="67557" x="5445125" y="4919663"/>
          <p14:tracePt t="67565" x="5580063" y="4903788"/>
          <p14:tracePt t="67573" x="5724525" y="4887913"/>
          <p14:tracePt t="67581" x="5883275" y="4879975"/>
          <p14:tracePt t="67589" x="6026150" y="4856163"/>
          <p14:tracePt t="67598" x="6146800" y="4840288"/>
          <p14:tracePt t="67605" x="6297613" y="4808538"/>
          <p14:tracePt t="67613" x="6418263" y="4784725"/>
          <p14:tracePt t="67621" x="6529388" y="4768850"/>
          <p14:tracePt t="67629" x="6624638" y="4745038"/>
          <p14:tracePt t="67637" x="6727825" y="4713288"/>
          <p14:tracePt t="67645" x="6816725" y="4689475"/>
          <p14:tracePt t="67653" x="6904038" y="4665663"/>
          <p14:tracePt t="67661" x="6991350" y="4624388"/>
          <p14:tracePt t="67669" x="7070725" y="4608513"/>
          <p14:tracePt t="67677" x="7135813" y="4584700"/>
          <p14:tracePt t="67685" x="7191375" y="4568825"/>
          <p14:tracePt t="67693" x="7246938" y="4545013"/>
          <p14:tracePt t="67701" x="7294563" y="4537075"/>
          <p14:tracePt t="67709" x="7342188" y="4513263"/>
          <p14:tracePt t="67717" x="7366000" y="4505325"/>
          <p14:tracePt t="67725" x="7389813" y="4497388"/>
          <p14:tracePt t="67733" x="7413625" y="4489450"/>
          <p14:tracePt t="67741" x="7429500" y="4481513"/>
          <p14:tracePt t="67749" x="7437438" y="4473575"/>
          <p14:tracePt t="67757" x="7445375" y="4465638"/>
          <p14:tracePt t="67765" x="7453313" y="4465638"/>
          <p14:tracePt t="67773" x="7461250" y="4465638"/>
          <p14:tracePt t="67789" x="7461250" y="4457700"/>
          <p14:tracePt t="67798" x="7469188" y="4449763"/>
          <p14:tracePt t="67814" x="7485063" y="4449763"/>
          <p14:tracePt t="67821" x="7493000" y="4433888"/>
          <p14:tracePt t="67830" x="7510463" y="4433888"/>
          <p14:tracePt t="67837" x="7534275" y="4418013"/>
          <p14:tracePt t="67845" x="7558088" y="4410075"/>
          <p14:tracePt t="67853" x="7589838" y="4402138"/>
          <p14:tracePt t="67861" x="7621588" y="4386263"/>
          <p14:tracePt t="67869" x="7661275" y="4370388"/>
          <p14:tracePt t="67877" x="7708900" y="4354513"/>
          <p14:tracePt t="67885" x="7740650" y="4338638"/>
          <p14:tracePt t="67893" x="7788275" y="4330700"/>
          <p14:tracePt t="67901" x="7835900" y="4314825"/>
          <p14:tracePt t="67909" x="7900988" y="4298950"/>
          <p14:tracePt t="67917" x="7972425" y="4291013"/>
          <p14:tracePt t="67925" x="8051800" y="4281488"/>
          <p14:tracePt t="67933" x="8115300" y="4273550"/>
          <p14:tracePt t="67942" x="8186738" y="4265613"/>
          <p14:tracePt t="67949" x="8267700" y="4257675"/>
          <p14:tracePt t="67957" x="8339138" y="4249738"/>
          <p14:tracePt t="67966" x="8426450" y="4249738"/>
          <p14:tracePt t="67973" x="8497888" y="4241800"/>
          <p14:tracePt t="67981" x="8593138" y="4241800"/>
          <p14:tracePt t="67990" x="8674100" y="4241800"/>
          <p14:tracePt t="67998" x="8753475" y="4233863"/>
          <p14:tracePt t="68005" x="8832850" y="4217988"/>
          <p14:tracePt t="68013" x="8920163" y="4210050"/>
          <p14:tracePt t="68021" x="9001125" y="4194175"/>
          <p14:tracePt t="68029" x="9088438" y="4186238"/>
          <p14:tracePt t="68581" x="9040813" y="4418013"/>
          <p14:tracePt t="68590" x="8943975" y="4441825"/>
          <p14:tracePt t="68598" x="8856663" y="4465638"/>
          <p14:tracePt t="68605" x="8761413" y="4489450"/>
          <p14:tracePt t="68613" x="8674100" y="4513263"/>
          <p14:tracePt t="68621" x="8585200" y="4537075"/>
          <p14:tracePt t="68629" x="8505825" y="4552950"/>
          <p14:tracePt t="68637" x="8442325" y="4568825"/>
          <p14:tracePt t="68645" x="8355013" y="4576763"/>
          <p14:tracePt t="68653" x="8291513" y="4592638"/>
          <p14:tracePt t="68661" x="8210550" y="4600575"/>
          <p14:tracePt t="68669" x="8162925" y="4600575"/>
          <p14:tracePt t="68685" x="8051800" y="4616450"/>
          <p14:tracePt t="68693" x="8027988" y="4616450"/>
          <p14:tracePt t="68701" x="8004175" y="4616450"/>
          <p14:tracePt t="68709" x="7980363" y="4616450"/>
          <p14:tracePt t="68725" x="7972425" y="4616450"/>
          <p14:tracePt t="68733" x="7964488" y="4616450"/>
          <p14:tracePt t="68765" x="7956550" y="4616450"/>
          <p14:tracePt t="68878" x="7956550" y="4624388"/>
          <p14:tracePt t="69013" x="7948613" y="4633913"/>
          <p14:tracePt t="69021" x="7940675" y="4641850"/>
          <p14:tracePt t="69029" x="7940675" y="4649788"/>
          <p14:tracePt t="69037" x="7932738" y="4665663"/>
          <p14:tracePt t="69045" x="7924800" y="4673600"/>
          <p14:tracePt t="69053" x="7908925" y="4689475"/>
          <p14:tracePt t="69061" x="7900988" y="4697413"/>
          <p14:tracePt t="69069" x="7885113" y="4713288"/>
          <p14:tracePt t="69082" x="7869238" y="4729163"/>
          <p14:tracePt t="69085" x="7859713" y="4737100"/>
          <p14:tracePt t="69093" x="7827963" y="4760913"/>
          <p14:tracePt t="69101" x="7812088" y="4768850"/>
          <p14:tracePt t="69109" x="7788275" y="4792663"/>
          <p14:tracePt t="69117" x="7772400" y="4808538"/>
          <p14:tracePt t="69125" x="7740650" y="4816475"/>
          <p14:tracePt t="69133" x="7716838" y="4840288"/>
          <p14:tracePt t="69141" x="7677150" y="4864100"/>
          <p14:tracePt t="69149" x="7653338" y="4879975"/>
          <p14:tracePt t="69157" x="7613650" y="4903788"/>
          <p14:tracePt t="69166" x="7573963" y="4927600"/>
          <p14:tracePt t="69173" x="7518400" y="4951413"/>
          <p14:tracePt t="69181" x="7477125" y="4976813"/>
          <p14:tracePt t="69189" x="7445375" y="5000625"/>
          <p14:tracePt t="69197" x="7397750" y="5016500"/>
          <p14:tracePt t="69205" x="7350125" y="5032375"/>
          <p14:tracePt t="69213" x="7318375" y="5040313"/>
          <p14:tracePt t="69221" x="7270750" y="5056188"/>
          <p14:tracePt t="69229" x="7223125" y="5072063"/>
          <p14:tracePt t="69237" x="7191375" y="5080000"/>
          <p14:tracePt t="69245" x="7159625" y="5087938"/>
          <p14:tracePt t="69253" x="7135813" y="5087938"/>
          <p14:tracePt t="69261" x="7086600" y="5087938"/>
          <p14:tracePt t="69269" x="7054850" y="5087938"/>
          <p14:tracePt t="69277" x="7023100" y="5087938"/>
          <p14:tracePt t="69285" x="6983413" y="5087938"/>
          <p14:tracePt t="69293" x="6935788" y="5087938"/>
          <p14:tracePt t="69301" x="6896100" y="5087938"/>
          <p14:tracePt t="69309" x="6848475" y="5080000"/>
          <p14:tracePt t="69317" x="6792913" y="5072063"/>
          <p14:tracePt t="69325" x="6735763" y="5064125"/>
          <p14:tracePt t="69333" x="6688138" y="5064125"/>
          <p14:tracePt t="69341" x="6632575" y="5064125"/>
          <p14:tracePt t="69349" x="6577013" y="5064125"/>
          <p14:tracePt t="69357" x="6513513" y="5064125"/>
          <p14:tracePt t="69365" x="6450013" y="5072063"/>
          <p14:tracePt t="69373" x="6369050" y="5080000"/>
          <p14:tracePt t="69381" x="6305550" y="5087938"/>
          <p14:tracePt t="69389" x="6218238" y="5103813"/>
          <p14:tracePt t="69398" x="6146800" y="5127625"/>
          <p14:tracePt t="69405" x="6043613" y="5127625"/>
          <p14:tracePt t="69414" x="5954713" y="5135563"/>
          <p14:tracePt t="69421" x="5851525" y="5135563"/>
          <p14:tracePt t="69429" x="5756275" y="5143500"/>
          <p14:tracePt t="69437" x="5643563" y="5143500"/>
          <p14:tracePt t="69445" x="5564188" y="5143500"/>
          <p14:tracePt t="69453" x="5468938" y="5143500"/>
          <p14:tracePt t="69461" x="5381625" y="5143500"/>
          <p14:tracePt t="69469" x="5300663" y="5143500"/>
          <p14:tracePt t="69477" x="5221288" y="5151438"/>
          <p14:tracePt t="69485" x="5149850" y="5159375"/>
          <p14:tracePt t="69493" x="5086350" y="5159375"/>
          <p14:tracePt t="69501" x="5022850" y="5167313"/>
          <p14:tracePt t="69509" x="4943475" y="5175250"/>
          <p14:tracePt t="69517" x="4878388" y="5183188"/>
          <p14:tracePt t="69526" x="4814888" y="5183188"/>
          <p14:tracePt t="69533" x="4751388" y="5191125"/>
          <p14:tracePt t="69541" x="4687888" y="5191125"/>
          <p14:tracePt t="69549" x="4608513" y="5199063"/>
          <p14:tracePt t="69557" x="4543425" y="5199063"/>
          <p14:tracePt t="69565" x="4479925" y="5199063"/>
          <p14:tracePt t="69573" x="4424363" y="5199063"/>
          <p14:tracePt t="69581" x="4384675" y="5199063"/>
          <p14:tracePt t="69589" x="4344988" y="5199063"/>
          <p14:tracePt t="69598" x="4313238" y="5199063"/>
          <p14:tracePt t="69605" x="4273550" y="5199063"/>
          <p14:tracePt t="69613" x="4241800" y="5199063"/>
          <p14:tracePt t="69621" x="4217988" y="5191125"/>
          <p14:tracePt t="69629" x="4192588" y="5191125"/>
          <p14:tracePt t="69637" x="4176713" y="5191125"/>
          <p14:tracePt t="69645" x="4160838" y="5183188"/>
          <p14:tracePt t="69653" x="4144963" y="5183188"/>
          <p14:tracePt t="69661" x="4129088" y="5175250"/>
          <p14:tracePt t="69669" x="4113213" y="5167313"/>
          <p14:tracePt t="69677" x="4097338" y="5167313"/>
          <p14:tracePt t="69685" x="4081463" y="5159375"/>
          <p14:tracePt t="69701" x="4073525" y="5151438"/>
          <p14:tracePt t="69709" x="4057650" y="5151438"/>
          <p14:tracePt t="69725" x="4049713" y="5151438"/>
          <p14:tracePt t="69733" x="4049713" y="5143500"/>
          <p14:tracePt t="69741" x="4041775" y="5143500"/>
          <p14:tracePt t="69749" x="4033838" y="5143500"/>
          <p14:tracePt t="69773" x="4025900" y="5143500"/>
          <p14:tracePt t="69782" x="4010025" y="5135563"/>
          <p14:tracePt t="69789" x="4002088" y="5135563"/>
          <p14:tracePt t="69798" x="3994150" y="5135563"/>
          <p14:tracePt t="69805" x="3970338" y="5127625"/>
          <p14:tracePt t="69813" x="3946525" y="5127625"/>
          <p14:tracePt t="69821" x="3930650" y="5127625"/>
          <p14:tracePt t="69829" x="3914775" y="5119688"/>
          <p14:tracePt t="69837" x="3890963" y="5111750"/>
          <p14:tracePt t="69845" x="3867150" y="5111750"/>
          <p14:tracePt t="69853" x="3859213" y="5103813"/>
          <p14:tracePt t="69861" x="3833813" y="5103813"/>
          <p14:tracePt t="69869" x="3817938" y="5103813"/>
          <p14:tracePt t="69877" x="3794125" y="5103813"/>
          <p14:tracePt t="69886" x="3778250" y="5103813"/>
          <p14:tracePt t="69893" x="3762375" y="5103813"/>
          <p14:tracePt t="69901" x="3746500" y="5103813"/>
          <p14:tracePt t="69909" x="3730625" y="5103813"/>
          <p14:tracePt t="69917" x="3722688" y="5103813"/>
          <p14:tracePt t="69925" x="3698875" y="5103813"/>
          <p14:tracePt t="69933" x="3690938" y="5103813"/>
          <p14:tracePt t="69941" x="3683000" y="5103813"/>
          <p14:tracePt t="69949" x="3675063" y="5103813"/>
          <p14:tracePt t="69957" x="3659188" y="5103813"/>
          <p14:tracePt t="69974" x="3651250" y="5095875"/>
          <p14:tracePt t="70013" x="3635375" y="5087938"/>
          <p14:tracePt t="70029" x="3635375" y="5080000"/>
          <p14:tracePt t="70053" x="3635375" y="5064125"/>
          <p14:tracePt t="70069" x="3635375" y="5056188"/>
          <p14:tracePt t="70077" x="3627438" y="5056188"/>
          <p14:tracePt t="70085" x="3627438" y="5048250"/>
          <p14:tracePt t="70093" x="3627438" y="5040313"/>
          <p14:tracePt t="70101" x="3627438" y="5032375"/>
          <p14:tracePt t="70117" x="3627438" y="5024438"/>
          <p14:tracePt t="70381" x="3627438" y="5016500"/>
          <p14:tracePt t="76430" x="3619500" y="5016500"/>
          <p14:tracePt t="77837" x="3627438" y="5016500"/>
          <p14:tracePt t="77926" x="3635375" y="5016500"/>
          <p14:tracePt t="77957" x="3643313" y="5016500"/>
          <p14:tracePt t="77973" x="3651250" y="5016500"/>
          <p14:tracePt t="78069" x="3659188" y="5016500"/>
          <p14:tracePt t="78101" x="3667125" y="5016500"/>
          <p14:tracePt t="78125" x="3683000" y="5016500"/>
          <p14:tracePt t="78141" x="3690938" y="5016500"/>
          <p14:tracePt t="78157" x="3698875" y="5016500"/>
          <p14:tracePt t="78165" x="3706813" y="5016500"/>
          <p14:tracePt t="78173" x="3714750" y="5016500"/>
          <p14:tracePt t="78181" x="3730625" y="5016500"/>
          <p14:tracePt t="78189" x="3738563" y="5016500"/>
          <p14:tracePt t="78198" x="3762375" y="5016500"/>
          <p14:tracePt t="78205" x="3786188" y="5016500"/>
          <p14:tracePt t="78213" x="3802063" y="5016500"/>
          <p14:tracePt t="78221" x="3833813" y="5016500"/>
          <p14:tracePt t="78229" x="3883025" y="5016500"/>
          <p14:tracePt t="78237" x="3938588" y="5016500"/>
          <p14:tracePt t="78245" x="4002088" y="5016500"/>
          <p14:tracePt t="78253" x="4073525" y="5016500"/>
          <p14:tracePt t="78261" x="4160838" y="5000625"/>
          <p14:tracePt t="78269" x="4265613" y="5000625"/>
          <p14:tracePt t="78278" x="4384675" y="5000625"/>
          <p14:tracePt t="78285" x="4487863" y="4984750"/>
          <p14:tracePt t="78293" x="4624388" y="4976813"/>
          <p14:tracePt t="78301" x="4799013" y="4967288"/>
          <p14:tracePt t="78309" x="4967288" y="4927600"/>
          <p14:tracePt t="78317" x="5173663" y="4903788"/>
          <p14:tracePt t="78325" x="5365750" y="4856163"/>
          <p14:tracePt t="78333" x="5619750" y="4808538"/>
          <p14:tracePt t="78341" x="5811838" y="4760913"/>
          <p14:tracePt t="78349" x="6034088" y="4697413"/>
          <p14:tracePt t="78357" x="6249988" y="4633913"/>
          <p14:tracePt t="78365" x="6434138" y="4552950"/>
          <p14:tracePt t="78373" x="6624638" y="4497388"/>
          <p14:tracePt t="78381" x="6808788" y="4425950"/>
          <p14:tracePt t="78389" x="6967538" y="4354513"/>
          <p14:tracePt t="78397" x="7126288" y="4298950"/>
          <p14:tracePt t="78405" x="7246938" y="4233863"/>
          <p14:tracePt t="78413" x="7366000" y="4186238"/>
          <p14:tracePt t="78421" x="7485063" y="4122738"/>
          <p14:tracePt t="78430" x="7589838" y="4083050"/>
          <p14:tracePt t="78437" x="7685088" y="4035425"/>
          <p14:tracePt t="78445" x="7772400" y="4003675"/>
          <p14:tracePt t="78453" x="7851775" y="3956050"/>
          <p14:tracePt t="78461" x="7908925" y="3922713"/>
          <p14:tracePt t="78469" x="7972425" y="3883025"/>
          <p14:tracePt t="78477" x="8004175" y="3859213"/>
          <p14:tracePt t="78485" x="8051800" y="3827463"/>
          <p14:tracePt t="78493" x="8083550" y="3803650"/>
          <p14:tracePt t="78501" x="8123238" y="3779838"/>
          <p14:tracePt t="78509" x="8154988" y="3756025"/>
          <p14:tracePt t="78517" x="8178800" y="3724275"/>
          <p14:tracePt t="78525" x="8194675" y="3716338"/>
          <p14:tracePt t="78533" x="8210550" y="3700463"/>
          <p14:tracePt t="78541" x="8226425" y="3692525"/>
          <p14:tracePt t="78549" x="8235950" y="3684588"/>
          <p14:tracePt t="78557" x="8243888" y="3684588"/>
          <p14:tracePt t="78565" x="8243888" y="3676650"/>
          <p14:tracePt t="78573" x="8251825" y="3676650"/>
          <p14:tracePt t="78581" x="8251825" y="3660775"/>
          <p14:tracePt t="78589" x="8259763" y="3660775"/>
          <p14:tracePt t="78598" x="8267700" y="3652838"/>
          <p14:tracePt t="78605" x="8275638" y="3652838"/>
          <p14:tracePt t="78614" x="8275638" y="3644900"/>
          <p14:tracePt t="78621" x="8291513" y="3636963"/>
          <p14:tracePt t="78637" x="8291513" y="3629025"/>
          <p14:tracePt t="78646" x="8299450" y="3629025"/>
          <p14:tracePt t="78653" x="8307388" y="3629025"/>
          <p14:tracePt t="78661" x="8315325" y="3629025"/>
          <p14:tracePt t="78669" x="8331200" y="3621088"/>
          <p14:tracePt t="78677" x="8347075" y="3613150"/>
          <p14:tracePt t="78685" x="8355013" y="3613150"/>
          <p14:tracePt t="78693" x="8370888" y="3613150"/>
          <p14:tracePt t="78701" x="8386763" y="3605213"/>
          <p14:tracePt t="78709" x="8410575" y="3605213"/>
          <p14:tracePt t="78717" x="8418513" y="3605213"/>
          <p14:tracePt t="78725" x="8442325" y="3605213"/>
          <p14:tracePt t="78733" x="8466138" y="3605213"/>
          <p14:tracePt t="78741" x="8489950" y="3605213"/>
          <p14:tracePt t="78749" x="8513763" y="3605213"/>
          <p14:tracePt t="78757" x="8537575" y="3605213"/>
          <p14:tracePt t="78765" x="8577263" y="3613150"/>
          <p14:tracePt t="78773" x="8618538" y="3621088"/>
          <p14:tracePt t="78782" x="8674100" y="3644900"/>
          <p14:tracePt t="78790" x="8729663" y="3660775"/>
          <p14:tracePt t="78797" x="8801100" y="3692525"/>
          <p14:tracePt t="78805" x="8864600" y="3716338"/>
          <p14:tracePt t="78813" x="8928100" y="3740150"/>
          <p14:tracePt t="78821" x="9009063" y="3756025"/>
          <p14:tracePt t="78829" x="9072563" y="3771900"/>
          <p14:tracePt t="78837" x="9136063" y="3787775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D087A-3D26-4524-AA28-2C3F08686E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71550"/>
            <a:ext cx="8642350" cy="56880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정규화 단계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자료저장소의 모든 속성들이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원자값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이상 분할되지 않는 값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가짐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정규형의 문제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삭제이상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삽입이상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갱신이상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→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아직 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정규형이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논리화된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상태가 아니기 때문에 발생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140" name="슬라이드 번호 개체 틀 3">
            <a:extLst>
              <a:ext uri="{FF2B5EF4-FFF2-40B4-BE49-F238E27FC236}">
                <a16:creationId xmlns:a16="http://schemas.microsoft.com/office/drawing/2014/main" id="{0FF39261-4127-4507-90A1-3EB3CC099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DA5AD-ACD8-4AA6-B288-2287D23E628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91141" name="그림 1">
            <a:extLst>
              <a:ext uri="{FF2B5EF4-FFF2-40B4-BE49-F238E27FC236}">
                <a16:creationId xmlns:a16="http://schemas.microsoft.com/office/drawing/2014/main" id="{9DF2B581-B9EC-45D2-B9C9-CC3490D6A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399517"/>
            <a:ext cx="7657603" cy="265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F9B6380-0D0C-42C9-971F-8B276CA8792D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160"/>
    </mc:Choice>
    <mc:Fallback>
      <p:transition spd="slow" advTm="91160"/>
    </mc:Fallback>
  </mc:AlternateContent>
  <p:extLst>
    <p:ext uri="{3A86A75C-4F4B-4683-9AE1-C65F6400EC91}">
      <p14:laserTraceLst xmlns:p14="http://schemas.microsoft.com/office/powerpoint/2010/main">
        <p14:tracePtLst>
          <p14:tracePt t="428" x="8705850" y="4106863"/>
          <p14:tracePt t="436" x="8331200" y="4162425"/>
          <p14:tracePt t="444" x="7972425" y="4210050"/>
          <p14:tracePt t="452" x="7558088" y="4225925"/>
          <p14:tracePt t="460" x="7126288" y="4225925"/>
          <p14:tracePt t="468" x="6672263" y="4225925"/>
          <p14:tracePt t="476" x="6178550" y="4225925"/>
          <p14:tracePt t="484" x="5708650" y="4225925"/>
          <p14:tracePt t="492" x="5229225" y="4217988"/>
          <p14:tracePt t="500" x="4767263" y="4186238"/>
          <p14:tracePt t="508" x="4265613" y="4122738"/>
          <p14:tracePt t="516" x="3778250" y="4075113"/>
          <p14:tracePt t="524" x="3276600" y="4003675"/>
          <p14:tracePt t="532" x="2782888" y="3890963"/>
          <p14:tracePt t="540" x="2359025" y="3827463"/>
          <p14:tracePt t="548" x="1920875" y="3779838"/>
          <p14:tracePt t="556" x="1562100" y="3708400"/>
          <p14:tracePt t="564" x="1403350" y="3692525"/>
          <p14:tracePt t="829" x="1395413" y="3692525"/>
          <p14:tracePt t="836" x="1379538" y="3700463"/>
          <p14:tracePt t="844" x="1331913" y="3724275"/>
          <p14:tracePt t="852" x="1316038" y="3724275"/>
          <p14:tracePt t="860" x="1258888" y="3724275"/>
          <p14:tracePt t="868" x="1211263" y="3724275"/>
          <p14:tracePt t="876" x="1171575" y="3732213"/>
          <p14:tracePt t="884" x="1123950" y="3756025"/>
          <p14:tracePt t="892" x="1076325" y="3763963"/>
          <p14:tracePt t="900" x="1020763" y="3771900"/>
          <p14:tracePt t="908" x="957263" y="3771900"/>
          <p14:tracePt t="916" x="884238" y="3756025"/>
          <p14:tracePt t="924" x="804863" y="3748088"/>
          <p14:tracePt t="932" x="733425" y="3732213"/>
          <p14:tracePt t="940" x="677863" y="3716338"/>
          <p14:tracePt t="948" x="606425" y="3700463"/>
          <p14:tracePt t="956" x="574675" y="3684588"/>
          <p14:tracePt t="964" x="517525" y="3676650"/>
          <p14:tracePt t="972" x="485775" y="3668713"/>
          <p14:tracePt t="980" x="446088" y="3644900"/>
          <p14:tracePt t="988" x="422275" y="3613150"/>
          <p14:tracePt t="996" x="414338" y="3587750"/>
          <p14:tracePt t="1004" x="406400" y="3563938"/>
          <p14:tracePt t="1013" x="390525" y="3524250"/>
          <p14:tracePt t="1020" x="382588" y="3484563"/>
          <p14:tracePt t="1028" x="382588" y="3452813"/>
          <p14:tracePt t="1036" x="366713" y="3413125"/>
          <p14:tracePt t="1044" x="366713" y="3357563"/>
          <p14:tracePt t="1052" x="366713" y="3317875"/>
          <p14:tracePt t="1060" x="374650" y="3262313"/>
          <p14:tracePt t="1068" x="382588" y="3205163"/>
          <p14:tracePt t="1076" x="406400" y="3157538"/>
          <p14:tracePt t="1084" x="430213" y="3101975"/>
          <p14:tracePt t="1096" x="461963" y="3046413"/>
          <p14:tracePt t="1100" x="493713" y="2990850"/>
          <p14:tracePt t="1108" x="533400" y="2927350"/>
          <p14:tracePt t="1116" x="574675" y="2878138"/>
          <p14:tracePt t="1124" x="606425" y="2822575"/>
          <p14:tracePt t="1132" x="638175" y="2782888"/>
          <p14:tracePt t="1140" x="677863" y="2751138"/>
          <p14:tracePt t="1148" x="701675" y="2727325"/>
          <p14:tracePt t="1156" x="733425" y="2687638"/>
          <p14:tracePt t="1164" x="749300" y="2671763"/>
          <p14:tracePt t="1172" x="781050" y="2647950"/>
          <p14:tracePt t="1180" x="804863" y="2624138"/>
          <p14:tracePt t="1188" x="836613" y="2608263"/>
          <p14:tracePt t="1196" x="876300" y="2584450"/>
          <p14:tracePt t="1204" x="908050" y="2559050"/>
          <p14:tracePt t="1213" x="941388" y="2551113"/>
          <p14:tracePt t="1220" x="973138" y="2527300"/>
          <p14:tracePt t="1228" x="1004888" y="2503488"/>
          <p14:tracePt t="1236" x="1052513" y="2479675"/>
          <p14:tracePt t="1244" x="1076325" y="2471738"/>
          <p14:tracePt t="1252" x="1116013" y="2439988"/>
          <p14:tracePt t="1260" x="1147763" y="2416175"/>
          <p14:tracePt t="1268" x="1179513" y="2400300"/>
          <p14:tracePt t="1276" x="1211263" y="2376488"/>
          <p14:tracePt t="1284" x="1243013" y="2368550"/>
          <p14:tracePt t="1292" x="1266825" y="2352675"/>
          <p14:tracePt t="1300" x="1292225" y="2336800"/>
          <p14:tracePt t="1308" x="1308100" y="2328863"/>
          <p14:tracePt t="1316" x="1339850" y="2312988"/>
          <p14:tracePt t="1324" x="1347788" y="2312988"/>
          <p14:tracePt t="1332" x="1363663" y="2312988"/>
          <p14:tracePt t="1340" x="1371600" y="2312988"/>
          <p14:tracePt t="1349" x="1379538" y="2297113"/>
          <p14:tracePt t="1356" x="1387475" y="2297113"/>
          <p14:tracePt t="1364" x="1395413" y="2297113"/>
          <p14:tracePt t="1372" x="1403350" y="2297113"/>
          <p14:tracePt t="1380" x="1411288" y="2297113"/>
          <p14:tracePt t="1388" x="1427163" y="2297113"/>
          <p14:tracePt t="1396" x="1443038" y="2297113"/>
          <p14:tracePt t="1404" x="1466850" y="2297113"/>
          <p14:tracePt t="1412" x="1506538" y="2328863"/>
          <p14:tracePt t="1420" x="1554163" y="2360613"/>
          <p14:tracePt t="1428" x="1601788" y="2408238"/>
          <p14:tracePt t="1436" x="1658938" y="2447925"/>
          <p14:tracePt t="1444" x="1698625" y="2463800"/>
          <p14:tracePt t="1452" x="1754188" y="2479675"/>
          <p14:tracePt t="1460" x="1793875" y="2479675"/>
          <p14:tracePt t="1468" x="1817688" y="2479675"/>
          <p14:tracePt t="1476" x="1841500" y="2471738"/>
          <p14:tracePt t="1484" x="1841500" y="2463800"/>
          <p14:tracePt t="1492" x="1849438" y="2463800"/>
          <p14:tracePt t="1876" x="1825625" y="2463800"/>
          <p14:tracePt t="1884" x="1770063" y="2471738"/>
          <p14:tracePt t="1892" x="1730375" y="2471738"/>
          <p14:tracePt t="1900" x="1698625" y="2471738"/>
          <p14:tracePt t="1908" x="1682750" y="2479675"/>
          <p14:tracePt t="1916" x="1674813" y="2479675"/>
          <p14:tracePt t="1932" x="1674813" y="2487613"/>
          <p14:tracePt t="1948" x="1674813" y="2495550"/>
          <p14:tracePt t="1956" x="1674813" y="2503488"/>
          <p14:tracePt t="1964" x="1690688" y="2503488"/>
          <p14:tracePt t="1980" x="1698625" y="2519363"/>
          <p14:tracePt t="1988" x="1706563" y="2535238"/>
          <p14:tracePt t="1996" x="1714500" y="2543175"/>
          <p14:tracePt t="2004" x="1722438" y="2543175"/>
          <p14:tracePt t="2012" x="1738313" y="2543175"/>
          <p14:tracePt t="2020" x="1746250" y="2543175"/>
          <p14:tracePt t="2100" x="1738313" y="2543175"/>
          <p14:tracePt t="2116" x="1714500" y="2543175"/>
          <p14:tracePt t="2124" x="1698625" y="2543175"/>
          <p14:tracePt t="2132" x="1674813" y="2551113"/>
          <p14:tracePt t="2140" x="1633538" y="2566988"/>
          <p14:tracePt t="2148" x="1617663" y="2566988"/>
          <p14:tracePt t="2156" x="1585913" y="2576513"/>
          <p14:tracePt t="2164" x="1570038" y="2584450"/>
          <p14:tracePt t="2172" x="1538288" y="2600325"/>
          <p14:tracePt t="2188" x="1522413" y="2608263"/>
          <p14:tracePt t="2195" x="1506538" y="2616200"/>
          <p14:tracePt t="2204" x="1490663" y="2616200"/>
          <p14:tracePt t="2212" x="1482725" y="2616200"/>
          <p14:tracePt t="2396" x="1474788" y="2616200"/>
          <p14:tracePt t="2404" x="1458913" y="2624138"/>
          <p14:tracePt t="2412" x="1443038" y="2624138"/>
          <p14:tracePt t="2420" x="1419225" y="2632075"/>
          <p14:tracePt t="2428" x="1403350" y="2632075"/>
          <p14:tracePt t="2436" x="1379538" y="2632075"/>
          <p14:tracePt t="2444" x="1355725" y="2632075"/>
          <p14:tracePt t="2452" x="1308100" y="2632075"/>
          <p14:tracePt t="2460" x="1250950" y="2632075"/>
          <p14:tracePt t="2468" x="1235075" y="2632075"/>
          <p14:tracePt t="2476" x="1227138" y="2632075"/>
          <p14:tracePt t="2508" x="1219200" y="2632075"/>
          <p14:tracePt t="2756" x="1219200" y="2624138"/>
          <p14:tracePt t="2764" x="1227138" y="2616200"/>
          <p14:tracePt t="2780" x="1227138" y="2608263"/>
          <p14:tracePt t="2788" x="1227138" y="2592388"/>
          <p14:tracePt t="2804" x="1235075" y="2576513"/>
          <p14:tracePt t="2812" x="1235075" y="2566988"/>
          <p14:tracePt t="2820" x="1235075" y="2559050"/>
          <p14:tracePt t="2828" x="1235075" y="2551113"/>
          <p14:tracePt t="2836" x="1243013" y="2543175"/>
          <p14:tracePt t="2844" x="1243013" y="2535238"/>
          <p14:tracePt t="2852" x="1250950" y="2535238"/>
          <p14:tracePt t="2860" x="1250950" y="2527300"/>
          <p14:tracePt t="2884" x="1250950" y="2519363"/>
          <p14:tracePt t="2900" x="1258888" y="2511425"/>
          <p14:tracePt t="2916" x="1258888" y="2503488"/>
          <p14:tracePt t="2932" x="1266825" y="2495550"/>
          <p14:tracePt t="2940" x="1266825" y="2487613"/>
          <p14:tracePt t="2956" x="1266825" y="2479675"/>
          <p14:tracePt t="2972" x="1266825" y="2471738"/>
          <p14:tracePt t="3004" x="1274763" y="2471738"/>
          <p14:tracePt t="3020" x="1274763" y="2463800"/>
          <p14:tracePt t="3052" x="1284288" y="2463800"/>
          <p14:tracePt t="3068" x="1284288" y="2455863"/>
          <p14:tracePt t="3244" x="1292225" y="2455863"/>
          <p14:tracePt t="3268" x="1300163" y="2455863"/>
          <p14:tracePt t="3276" x="1308100" y="2455863"/>
          <p14:tracePt t="3284" x="1316038" y="2455863"/>
          <p14:tracePt t="3300" x="1323975" y="2455863"/>
          <p14:tracePt t="3316" x="1331913" y="2455863"/>
          <p14:tracePt t="3332" x="1339850" y="2455863"/>
          <p14:tracePt t="3340" x="1347788" y="2455863"/>
          <p14:tracePt t="3348" x="1347788" y="2463800"/>
          <p14:tracePt t="3356" x="1355725" y="2463800"/>
          <p14:tracePt t="3380" x="1363663" y="2463800"/>
          <p14:tracePt t="3396" x="1379538" y="2463800"/>
          <p14:tracePt t="3404" x="1387475" y="2463800"/>
          <p14:tracePt t="3412" x="1395413" y="2463800"/>
          <p14:tracePt t="3430" x="1403350" y="2463800"/>
          <p14:tracePt t="3436" x="1411288" y="2463800"/>
          <p14:tracePt t="3444" x="1427163" y="2463800"/>
          <p14:tracePt t="3452" x="1443038" y="2463800"/>
          <p14:tracePt t="3460" x="1466850" y="2463800"/>
          <p14:tracePt t="3468" x="1482725" y="2463800"/>
          <p14:tracePt t="3476" x="1506538" y="2463800"/>
          <p14:tracePt t="3484" x="1530350" y="2463800"/>
          <p14:tracePt t="3492" x="1554163" y="2463800"/>
          <p14:tracePt t="3500" x="1570038" y="2463800"/>
          <p14:tracePt t="3508" x="1593850" y="2463800"/>
          <p14:tracePt t="3516" x="1609725" y="2463800"/>
          <p14:tracePt t="3524" x="1625600" y="2463800"/>
          <p14:tracePt t="3532" x="1651000" y="2463800"/>
          <p14:tracePt t="3540" x="1666875" y="2463800"/>
          <p14:tracePt t="3548" x="1682750" y="2463800"/>
          <p14:tracePt t="3556" x="1706563" y="2463800"/>
          <p14:tracePt t="3564" x="1714500" y="2463800"/>
          <p14:tracePt t="3572" x="1722438" y="2463800"/>
          <p14:tracePt t="3580" x="1746250" y="2463800"/>
          <p14:tracePt t="3588" x="1754188" y="2463800"/>
          <p14:tracePt t="3596" x="1762125" y="2463800"/>
          <p14:tracePt t="3604" x="1778000" y="2463800"/>
          <p14:tracePt t="3612" x="1793875" y="2471738"/>
          <p14:tracePt t="3620" x="1809750" y="2479675"/>
          <p14:tracePt t="3628" x="1825625" y="2479675"/>
          <p14:tracePt t="3636" x="1841500" y="2487613"/>
          <p14:tracePt t="3644" x="1865313" y="2495550"/>
          <p14:tracePt t="3652" x="1881188" y="2503488"/>
          <p14:tracePt t="3660" x="1905000" y="2503488"/>
          <p14:tracePt t="3668" x="1928813" y="2519363"/>
          <p14:tracePt t="3676" x="1936750" y="2527300"/>
          <p14:tracePt t="3684" x="1952625" y="2535238"/>
          <p14:tracePt t="3692" x="1968500" y="2535238"/>
          <p14:tracePt t="3700" x="1976438" y="2543175"/>
          <p14:tracePt t="3708" x="1984375" y="2543175"/>
          <p14:tracePt t="3716" x="2008188" y="2543175"/>
          <p14:tracePt t="3724" x="2025650" y="2551113"/>
          <p14:tracePt t="3732" x="2033588" y="2551113"/>
          <p14:tracePt t="3740" x="2041525" y="2551113"/>
          <p14:tracePt t="3748" x="2057400" y="2551113"/>
          <p14:tracePt t="3756" x="2065338" y="2551113"/>
          <p14:tracePt t="3772" x="2081213" y="2551113"/>
          <p14:tracePt t="3796" x="2089150" y="2551113"/>
          <p14:tracePt t="3813" x="2105025" y="2551113"/>
          <p14:tracePt t="3829" x="2112963" y="2551113"/>
          <p14:tracePt t="3838" x="2120900" y="2551113"/>
          <p14:tracePt t="3844" x="2128838" y="2551113"/>
          <p14:tracePt t="3860" x="2136775" y="2551113"/>
          <p14:tracePt t="4029" x="2128838" y="2551113"/>
          <p14:tracePt t="4036" x="2128838" y="2559050"/>
          <p14:tracePt t="4052" x="2120900" y="2559050"/>
          <p14:tracePt t="4068" x="2112963" y="2559050"/>
          <p14:tracePt t="4076" x="2105025" y="2559050"/>
          <p14:tracePt t="4095" x="2097088" y="2559050"/>
          <p14:tracePt t="4108" x="2081213" y="2559050"/>
          <p14:tracePt t="4124" x="2073275" y="2559050"/>
          <p14:tracePt t="4132" x="2065338" y="2559050"/>
          <p14:tracePt t="4140" x="2057400" y="2559050"/>
          <p14:tracePt t="4164" x="2049463" y="2559050"/>
          <p14:tracePt t="4276" x="2057400" y="2551113"/>
          <p14:tracePt t="4284" x="2057400" y="2543175"/>
          <p14:tracePt t="4292" x="2065338" y="2543175"/>
          <p14:tracePt t="4308" x="2073275" y="2543175"/>
          <p14:tracePt t="4316" x="2081213" y="2543175"/>
          <p14:tracePt t="4324" x="2081213" y="2527300"/>
          <p14:tracePt t="4332" x="2081213" y="2519363"/>
          <p14:tracePt t="4340" x="2089150" y="2519363"/>
          <p14:tracePt t="4364" x="2097088" y="2519363"/>
          <p14:tracePt t="4388" x="2105025" y="2519363"/>
          <p14:tracePt t="4396" x="2112963" y="2519363"/>
          <p14:tracePt t="4420" x="2120900" y="2519363"/>
          <p14:tracePt t="4444" x="2128838" y="2519363"/>
          <p14:tracePt t="4468" x="2136775" y="2519363"/>
          <p14:tracePt t="4484" x="2144713" y="2519363"/>
          <p14:tracePt t="4500" x="2152650" y="2519363"/>
          <p14:tracePt t="4532" x="2160588" y="2519363"/>
          <p14:tracePt t="4748" x="2168525" y="2519363"/>
          <p14:tracePt t="4756" x="2176463" y="2511425"/>
          <p14:tracePt t="4780" x="2184400" y="2511425"/>
          <p14:tracePt t="5013" x="2192338" y="2511425"/>
          <p14:tracePt t="5020" x="2200275" y="2511425"/>
          <p14:tracePt t="5029" x="2208213" y="2511425"/>
          <p14:tracePt t="5036" x="2224088" y="2511425"/>
          <p14:tracePt t="5044" x="2232025" y="2511425"/>
          <p14:tracePt t="5052" x="2239963" y="2511425"/>
          <p14:tracePt t="5060" x="2247900" y="2511425"/>
          <p14:tracePt t="5068" x="2271713" y="2511425"/>
          <p14:tracePt t="5076" x="2279650" y="2511425"/>
          <p14:tracePt t="5084" x="2295525" y="2511425"/>
          <p14:tracePt t="5092" x="2303463" y="2511425"/>
          <p14:tracePt t="5112" x="2327275" y="2511425"/>
          <p14:tracePt t="5116" x="2335213" y="2511425"/>
          <p14:tracePt t="5124" x="2343150" y="2511425"/>
          <p14:tracePt t="5140" x="2351088" y="2511425"/>
          <p14:tracePt t="5156" x="2359025" y="2511425"/>
          <p14:tracePt t="5164" x="2366963" y="2511425"/>
          <p14:tracePt t="5188" x="2374900" y="2511425"/>
          <p14:tracePt t="5204" x="2392363" y="2511425"/>
          <p14:tracePt t="5220" x="2400300" y="2519363"/>
          <p14:tracePt t="5229" x="2416175" y="2519363"/>
          <p14:tracePt t="5244" x="2424113" y="2519363"/>
          <p14:tracePt t="5252" x="2432050" y="2519363"/>
          <p14:tracePt t="5260" x="2439988" y="2519363"/>
          <p14:tracePt t="5268" x="2447925" y="2527300"/>
          <p14:tracePt t="5284" x="2463800" y="2527300"/>
          <p14:tracePt t="5300" x="2471738" y="2527300"/>
          <p14:tracePt t="5316" x="2487613" y="2527300"/>
          <p14:tracePt t="5332" x="2495550" y="2527300"/>
          <p14:tracePt t="5340" x="2503488" y="2527300"/>
          <p14:tracePt t="5348" x="2511425" y="2527300"/>
          <p14:tracePt t="5356" x="2519363" y="2527300"/>
          <p14:tracePt t="5364" x="2527300" y="2527300"/>
          <p14:tracePt t="5372" x="2535238" y="2527300"/>
          <p14:tracePt t="5380" x="2551113" y="2535238"/>
          <p14:tracePt t="5388" x="2559050" y="2535238"/>
          <p14:tracePt t="5396" x="2566988" y="2535238"/>
          <p14:tracePt t="5404" x="2582863" y="2535238"/>
          <p14:tracePt t="5412" x="2606675" y="2535238"/>
          <p14:tracePt t="5420" x="2614613" y="2535238"/>
          <p14:tracePt t="5429" x="2630488" y="2535238"/>
          <p14:tracePt t="5436" x="2646363" y="2535238"/>
          <p14:tracePt t="5444" x="2662238" y="2535238"/>
          <p14:tracePt t="5452" x="2678113" y="2535238"/>
          <p14:tracePt t="5460" x="2693988" y="2535238"/>
          <p14:tracePt t="5468" x="2701925" y="2535238"/>
          <p14:tracePt t="5476" x="2709863" y="2535238"/>
          <p14:tracePt t="5484" x="2725738" y="2535238"/>
          <p14:tracePt t="5492" x="2733675" y="2535238"/>
          <p14:tracePt t="5500" x="2741613" y="2535238"/>
          <p14:tracePt t="5508" x="2759075" y="2535238"/>
          <p14:tracePt t="5516" x="2759075" y="2527300"/>
          <p14:tracePt t="5524" x="2767013" y="2527300"/>
          <p14:tracePt t="5532" x="2774950" y="2527300"/>
          <p14:tracePt t="5540" x="2782888" y="2527300"/>
          <p14:tracePt t="5548" x="2790825" y="2527300"/>
          <p14:tracePt t="5556" x="2798763" y="2527300"/>
          <p14:tracePt t="5564" x="2806700" y="2527300"/>
          <p14:tracePt t="5572" x="2814638" y="2527300"/>
          <p14:tracePt t="5580" x="2822575" y="2527300"/>
          <p14:tracePt t="5588" x="2830513" y="2527300"/>
          <p14:tracePt t="5595" x="2838450" y="2527300"/>
          <p14:tracePt t="5604" x="2854325" y="2527300"/>
          <p14:tracePt t="5611" x="2862263" y="2527300"/>
          <p14:tracePt t="5620" x="2878138" y="2527300"/>
          <p14:tracePt t="5629" x="2886075" y="2527300"/>
          <p14:tracePt t="5636" x="2909888" y="2527300"/>
          <p14:tracePt t="5644" x="2925763" y="2527300"/>
          <p14:tracePt t="5652" x="2933700" y="2527300"/>
          <p14:tracePt t="5660" x="2957513" y="2527300"/>
          <p14:tracePt t="5668" x="2965450" y="2527300"/>
          <p14:tracePt t="5676" x="2989263" y="2527300"/>
          <p14:tracePt t="5684" x="2997200" y="2527300"/>
          <p14:tracePt t="5692" x="3013075" y="2527300"/>
          <p14:tracePt t="5700" x="3021013" y="2527300"/>
          <p14:tracePt t="5708" x="3036888" y="2527300"/>
          <p14:tracePt t="5716" x="3044825" y="2527300"/>
          <p14:tracePt t="5724" x="3052763" y="2527300"/>
          <p14:tracePt t="5732" x="3060700" y="2527300"/>
          <p14:tracePt t="5740" x="3068638" y="2527300"/>
          <p14:tracePt t="5748" x="3076575" y="2527300"/>
          <p14:tracePt t="5764" x="3084513" y="2527300"/>
          <p14:tracePt t="5772" x="3092450" y="2527300"/>
          <p14:tracePt t="5780" x="3100388" y="2527300"/>
          <p14:tracePt t="5788" x="3117850" y="2527300"/>
          <p14:tracePt t="5796" x="3125788" y="2527300"/>
          <p14:tracePt t="5804" x="3133725" y="2527300"/>
          <p14:tracePt t="5812" x="3149600" y="2527300"/>
          <p14:tracePt t="5820" x="3157538" y="2527300"/>
          <p14:tracePt t="5828" x="3181350" y="2527300"/>
          <p14:tracePt t="5836" x="3189288" y="2527300"/>
          <p14:tracePt t="5844" x="3197225" y="2527300"/>
          <p14:tracePt t="5852" x="3205163" y="2527300"/>
          <p14:tracePt t="5860" x="3221038" y="2527300"/>
          <p14:tracePt t="5868" x="3228975" y="2527300"/>
          <p14:tracePt t="5876" x="3236913" y="2527300"/>
          <p14:tracePt t="5884" x="3244850" y="2527300"/>
          <p14:tracePt t="5892" x="3252788" y="2527300"/>
          <p14:tracePt t="5900" x="3260725" y="2527300"/>
          <p14:tracePt t="5916" x="3268663" y="2527300"/>
          <p14:tracePt t="5924" x="3276600" y="2527300"/>
          <p14:tracePt t="5932" x="3284538" y="2527300"/>
          <p14:tracePt t="5940" x="3292475" y="2527300"/>
          <p14:tracePt t="5948" x="3300413" y="2527300"/>
          <p14:tracePt t="5956" x="3308350" y="2527300"/>
          <p14:tracePt t="5964" x="3316288" y="2527300"/>
          <p14:tracePt t="5972" x="3324225" y="2527300"/>
          <p14:tracePt t="5980" x="3340100" y="2527300"/>
          <p14:tracePt t="5988" x="3355975" y="2527300"/>
          <p14:tracePt t="5996" x="3371850" y="2527300"/>
          <p14:tracePt t="6004" x="3387725" y="2527300"/>
          <p14:tracePt t="6012" x="3403600" y="2527300"/>
          <p14:tracePt t="6020" x="3427413" y="2527300"/>
          <p14:tracePt t="6028" x="3451225" y="2527300"/>
          <p14:tracePt t="6036" x="3476625" y="2527300"/>
          <p14:tracePt t="6044" x="3492500" y="2519363"/>
          <p14:tracePt t="6052" x="3524250" y="2519363"/>
          <p14:tracePt t="6060" x="3548063" y="2519363"/>
          <p14:tracePt t="6068" x="3571875" y="2519363"/>
          <p14:tracePt t="6076" x="3595688" y="2519363"/>
          <p14:tracePt t="6084" x="3619500" y="2519363"/>
          <p14:tracePt t="6096" x="3643313" y="2519363"/>
          <p14:tracePt t="6100" x="3667125" y="2519363"/>
          <p14:tracePt t="6108" x="3690938" y="2519363"/>
          <p14:tracePt t="6116" x="3706813" y="2519363"/>
          <p14:tracePt t="6124" x="3730625" y="2519363"/>
          <p14:tracePt t="6132" x="3746500" y="2519363"/>
          <p14:tracePt t="6140" x="3770313" y="2519363"/>
          <p14:tracePt t="6148" x="3786188" y="2519363"/>
          <p14:tracePt t="6156" x="3794125" y="2519363"/>
          <p14:tracePt t="6164" x="3810000" y="2519363"/>
          <p14:tracePt t="6172" x="3817938" y="2519363"/>
          <p14:tracePt t="6180" x="3833813" y="2519363"/>
          <p14:tracePt t="6188" x="3851275" y="2519363"/>
          <p14:tracePt t="6196" x="3867150" y="2519363"/>
          <p14:tracePt t="6204" x="3875088" y="2519363"/>
          <p14:tracePt t="6212" x="3890963" y="2519363"/>
          <p14:tracePt t="6220" x="3906838" y="2519363"/>
          <p14:tracePt t="6229" x="3922713" y="2519363"/>
          <p14:tracePt t="6244" x="3938588" y="2519363"/>
          <p14:tracePt t="6252" x="3946525" y="2519363"/>
          <p14:tracePt t="6260" x="3954463" y="2519363"/>
          <p14:tracePt t="6276" x="3962400" y="2519363"/>
          <p14:tracePt t="6292" x="3970338" y="2519363"/>
          <p14:tracePt t="6324" x="3978275" y="2519363"/>
          <p14:tracePt t="6332" x="3986213" y="2519363"/>
          <p14:tracePt t="6348" x="3994150" y="2519363"/>
          <p14:tracePt t="6356" x="4010025" y="2519363"/>
          <p14:tracePt t="6364" x="4025900" y="2519363"/>
          <p14:tracePt t="6372" x="4041775" y="2519363"/>
          <p14:tracePt t="6380" x="4065588" y="2519363"/>
          <p14:tracePt t="6388" x="4097338" y="2511425"/>
          <p14:tracePt t="6396" x="4121150" y="2511425"/>
          <p14:tracePt t="6404" x="4144963" y="2511425"/>
          <p14:tracePt t="6412" x="4184650" y="2511425"/>
          <p14:tracePt t="6420" x="4210050" y="2511425"/>
          <p14:tracePt t="6429" x="4241800" y="2511425"/>
          <p14:tracePt t="6436" x="4273550" y="2511425"/>
          <p14:tracePt t="6444" x="4305300" y="2511425"/>
          <p14:tracePt t="6452" x="4352925" y="2511425"/>
          <p14:tracePt t="6460" x="4384675" y="2511425"/>
          <p14:tracePt t="6468" x="4424363" y="2511425"/>
          <p14:tracePt t="6476" x="4464050" y="2511425"/>
          <p14:tracePt t="6484" x="4495800" y="2511425"/>
          <p14:tracePt t="6492" x="4519613" y="2519363"/>
          <p14:tracePt t="6500" x="4551363" y="2519363"/>
          <p14:tracePt t="6508" x="4567238" y="2519363"/>
          <p14:tracePt t="6516" x="4584700" y="2519363"/>
          <p14:tracePt t="6524" x="4600575" y="2519363"/>
          <p14:tracePt t="6532" x="4616450" y="2519363"/>
          <p14:tracePt t="6540" x="4640263" y="2519363"/>
          <p14:tracePt t="6548" x="4648200" y="2519363"/>
          <p14:tracePt t="6564" x="4664075" y="2519363"/>
          <p14:tracePt t="6580" x="4672013" y="2519363"/>
          <p14:tracePt t="6604" x="4679950" y="2519363"/>
          <p14:tracePt t="6620" x="4687888" y="2519363"/>
          <p14:tracePt t="6629" x="4687888" y="2511425"/>
          <p14:tracePt t="6636" x="4695825" y="2511425"/>
          <p14:tracePt t="6660" x="4703763" y="2511425"/>
          <p14:tracePt t="6684" x="4711700" y="2511425"/>
          <p14:tracePt t="6700" x="4719638" y="2511425"/>
          <p14:tracePt t="6708" x="4727575" y="2511425"/>
          <p14:tracePt t="6716" x="4727575" y="2503488"/>
          <p14:tracePt t="6732" x="4735513" y="2503488"/>
          <p14:tracePt t="6748" x="4743450" y="2503488"/>
          <p14:tracePt t="6772" x="4751388" y="2503488"/>
          <p14:tracePt t="6788" x="4759325" y="2503488"/>
          <p14:tracePt t="6804" x="4767263" y="2503488"/>
          <p14:tracePt t="6820" x="4775200" y="2503488"/>
          <p14:tracePt t="6829" x="4783138" y="2503488"/>
          <p14:tracePt t="6836" x="4791075" y="2495550"/>
          <p14:tracePt t="6844" x="4799013" y="2495550"/>
          <p14:tracePt t="6852" x="4806950" y="2495550"/>
          <p14:tracePt t="6860" x="4822825" y="2495550"/>
          <p14:tracePt t="6868" x="4846638" y="2495550"/>
          <p14:tracePt t="6876" x="4862513" y="2495550"/>
          <p14:tracePt t="6884" x="4886325" y="2495550"/>
          <p14:tracePt t="6892" x="4902200" y="2495550"/>
          <p14:tracePt t="6900" x="4918075" y="2495550"/>
          <p14:tracePt t="6908" x="4943475" y="2495550"/>
          <p14:tracePt t="6916" x="4975225" y="2495550"/>
          <p14:tracePt t="6924" x="5006975" y="2495550"/>
          <p14:tracePt t="6932" x="5038725" y="2495550"/>
          <p14:tracePt t="6940" x="5086350" y="2495550"/>
          <p14:tracePt t="6948" x="5118100" y="2495550"/>
          <p14:tracePt t="6956" x="5149850" y="2495550"/>
          <p14:tracePt t="6964" x="5189538" y="2495550"/>
          <p14:tracePt t="6972" x="5221288" y="2495550"/>
          <p14:tracePt t="6980" x="5268913" y="2495550"/>
          <p14:tracePt t="6988" x="5310188" y="2495550"/>
          <p14:tracePt t="6996" x="5365750" y="2495550"/>
          <p14:tracePt t="7004" x="5397500" y="2495550"/>
          <p14:tracePt t="7012" x="5429250" y="2495550"/>
          <p14:tracePt t="7020" x="5476875" y="2495550"/>
          <p14:tracePt t="7028" x="5516563" y="2495550"/>
          <p14:tracePt t="7036" x="5564188" y="2495550"/>
          <p14:tracePt t="7044" x="5603875" y="2495550"/>
          <p14:tracePt t="7052" x="5635625" y="2495550"/>
          <p14:tracePt t="7060" x="5667375" y="2495550"/>
          <p14:tracePt t="7068" x="5708650" y="2495550"/>
          <p14:tracePt t="7076" x="5740400" y="2495550"/>
          <p14:tracePt t="7084" x="5780088" y="2495550"/>
          <p14:tracePt t="7096" x="5811838" y="2495550"/>
          <p14:tracePt t="7100" x="5843588" y="2495550"/>
          <p14:tracePt t="7108" x="5883275" y="2495550"/>
          <p14:tracePt t="7116" x="5899150" y="2495550"/>
          <p14:tracePt t="7124" x="5946775" y="2495550"/>
          <p14:tracePt t="7132" x="5978525" y="2495550"/>
          <p14:tracePt t="7140" x="6018213" y="2495550"/>
          <p14:tracePt t="7148" x="6051550" y="2495550"/>
          <p14:tracePt t="7156" x="6099175" y="2495550"/>
          <p14:tracePt t="7164" x="6130925" y="2495550"/>
          <p14:tracePt t="7172" x="6170613" y="2495550"/>
          <p14:tracePt t="7180" x="6218238" y="2495550"/>
          <p14:tracePt t="7188" x="6249988" y="2495550"/>
          <p14:tracePt t="7196" x="6289675" y="2495550"/>
          <p14:tracePt t="7204" x="6345238" y="2495550"/>
          <p14:tracePt t="7213" x="6392863" y="2495550"/>
          <p14:tracePt t="7220" x="6434138" y="2495550"/>
          <p14:tracePt t="7229" x="6473825" y="2495550"/>
          <p14:tracePt t="7236" x="6521450" y="2495550"/>
          <p14:tracePt t="7244" x="6553200" y="2495550"/>
          <p14:tracePt t="7252" x="6584950" y="2495550"/>
          <p14:tracePt t="7260" x="6616700" y="2495550"/>
          <p14:tracePt t="7268" x="6640513" y="2495550"/>
          <p14:tracePt t="7276" x="6664325" y="2495550"/>
          <p14:tracePt t="7284" x="6688138" y="2495550"/>
          <p14:tracePt t="7292" x="6711950" y="2495550"/>
          <p14:tracePt t="7300" x="6727825" y="2495550"/>
          <p14:tracePt t="7308" x="6751638" y="2495550"/>
          <p14:tracePt t="7316" x="6769100" y="2495550"/>
          <p14:tracePt t="7324" x="6792913" y="2495550"/>
          <p14:tracePt t="7332" x="6808788" y="2495550"/>
          <p14:tracePt t="7340" x="6824663" y="2495550"/>
          <p14:tracePt t="7348" x="6848475" y="2495550"/>
          <p14:tracePt t="7356" x="6856413" y="2495550"/>
          <p14:tracePt t="7364" x="6872288" y="2495550"/>
          <p14:tracePt t="7372" x="6896100" y="2495550"/>
          <p14:tracePt t="7380" x="6927850" y="2495550"/>
          <p14:tracePt t="7388" x="6943725" y="2495550"/>
          <p14:tracePt t="7395" x="6975475" y="2495550"/>
          <p14:tracePt t="7404" x="6999288" y="2495550"/>
          <p14:tracePt t="7412" x="7023100" y="2495550"/>
          <p14:tracePt t="7420" x="7054850" y="2495550"/>
          <p14:tracePt t="7429" x="7078663" y="2495550"/>
          <p14:tracePt t="7436" x="7118350" y="2495550"/>
          <p14:tracePt t="7444" x="7151688" y="2495550"/>
          <p14:tracePt t="7452" x="7183438" y="2495550"/>
          <p14:tracePt t="7460" x="7215188" y="2495550"/>
          <p14:tracePt t="7468" x="7246938" y="2495550"/>
          <p14:tracePt t="7476" x="7278688" y="2495550"/>
          <p14:tracePt t="7484" x="7302500" y="2495550"/>
          <p14:tracePt t="7492" x="7334250" y="2495550"/>
          <p14:tracePt t="7500" x="7358063" y="2495550"/>
          <p14:tracePt t="7508" x="7381875" y="2495550"/>
          <p14:tracePt t="7516" x="7413625" y="2495550"/>
          <p14:tracePt t="7524" x="7437438" y="2495550"/>
          <p14:tracePt t="7532" x="7469188" y="2495550"/>
          <p14:tracePt t="7540" x="7493000" y="2495550"/>
          <p14:tracePt t="7548" x="7526338" y="2495550"/>
          <p14:tracePt t="7556" x="7550150" y="2495550"/>
          <p14:tracePt t="7564" x="7573963" y="2495550"/>
          <p14:tracePt t="7572" x="7597775" y="2495550"/>
          <p14:tracePt t="7580" x="7621588" y="2495550"/>
          <p14:tracePt t="7588" x="7637463" y="2495550"/>
          <p14:tracePt t="7596" x="7661275" y="2495550"/>
          <p14:tracePt t="7604" x="7693025" y="2495550"/>
          <p14:tracePt t="7612" x="7724775" y="2495550"/>
          <p14:tracePt t="7620" x="7748588" y="2495550"/>
          <p14:tracePt t="7629" x="7780338" y="2495550"/>
          <p14:tracePt t="7636" x="7812088" y="2495550"/>
          <p14:tracePt t="7644" x="7835900" y="2495550"/>
          <p14:tracePt t="7652" x="7869238" y="2495550"/>
          <p14:tracePt t="7660" x="7893050" y="2495550"/>
          <p14:tracePt t="7668" x="7932738" y="2495550"/>
          <p14:tracePt t="7676" x="7964488" y="2495550"/>
          <p14:tracePt t="7684" x="7980363" y="2495550"/>
          <p14:tracePt t="7692" x="8004175" y="2503488"/>
          <p14:tracePt t="7700" x="8020050" y="2503488"/>
          <p14:tracePt t="7708" x="8027988" y="2503488"/>
          <p14:tracePt t="7716" x="8035925" y="2503488"/>
          <p14:tracePt t="8733" x="8043863" y="2503488"/>
          <p14:tracePt t="8748" x="8051800" y="2503488"/>
          <p14:tracePt t="8844" x="8051800" y="2511425"/>
          <p14:tracePt t="8860" x="8059738" y="2519363"/>
          <p14:tracePt t="8868" x="8059738" y="2527300"/>
          <p14:tracePt t="10436" x="8059738" y="2519363"/>
          <p14:tracePt t="10476" x="8051800" y="2519363"/>
          <p14:tracePt t="10484" x="8043863" y="2519363"/>
          <p14:tracePt t="10492" x="8027988" y="2519363"/>
          <p14:tracePt t="10500" x="8012113" y="2519363"/>
          <p14:tracePt t="10508" x="7988300" y="2519363"/>
          <p14:tracePt t="10516" x="7964488" y="2519363"/>
          <p14:tracePt t="10524" x="7932738" y="2535238"/>
          <p14:tracePt t="10532" x="7885113" y="2543175"/>
          <p14:tracePt t="10540" x="7851775" y="2559050"/>
          <p14:tracePt t="10548" x="7780338" y="2576513"/>
          <p14:tracePt t="10556" x="7724775" y="2592388"/>
          <p14:tracePt t="10564" x="7661275" y="2616200"/>
          <p14:tracePt t="10572" x="7573963" y="2640013"/>
          <p14:tracePt t="10580" x="7485063" y="2679700"/>
          <p14:tracePt t="10588" x="7358063" y="2719388"/>
          <p14:tracePt t="10596" x="7215188" y="2735263"/>
          <p14:tracePt t="10604" x="7031038" y="2774950"/>
          <p14:tracePt t="10611" x="6840538" y="2806700"/>
          <p14:tracePt t="10620" x="6632575" y="2846388"/>
          <p14:tracePt t="10628" x="6450013" y="2862263"/>
          <p14:tracePt t="10636" x="6273800" y="2909888"/>
          <p14:tracePt t="10644" x="6122988" y="2959100"/>
          <p14:tracePt t="10652" x="5946775" y="3006725"/>
          <p14:tracePt t="10660" x="5772150" y="3046413"/>
          <p14:tracePt t="10668" x="5603875" y="3094038"/>
          <p14:tracePt t="10676" x="5413375" y="3141663"/>
          <p14:tracePt t="10684" x="5197475" y="3181350"/>
          <p14:tracePt t="10692" x="5006975" y="3228975"/>
          <p14:tracePt t="10700" x="4822825" y="3252788"/>
          <p14:tracePt t="10708" x="4632325" y="3302000"/>
          <p14:tracePt t="10716" x="4448175" y="3325813"/>
          <p14:tracePt t="10724" x="4257675" y="3357563"/>
          <p14:tracePt t="10732" x="4073525" y="3381375"/>
          <p14:tracePt t="10740" x="3867150" y="3405188"/>
          <p14:tracePt t="10748" x="3683000" y="3429000"/>
          <p14:tracePt t="10756" x="3476625" y="3468688"/>
          <p14:tracePt t="10764" x="3308350" y="3484563"/>
          <p14:tracePt t="10772" x="3149600" y="3500438"/>
          <p14:tracePt t="10780" x="3021013" y="3500438"/>
          <p14:tracePt t="10788" x="2909888" y="3516313"/>
          <p14:tracePt t="10796" x="2798763" y="3516313"/>
          <p14:tracePt t="10804" x="2678113" y="3516313"/>
          <p14:tracePt t="10812" x="2582863" y="3524250"/>
          <p14:tracePt t="10820" x="2455863" y="3532188"/>
          <p14:tracePt t="10829" x="2351088" y="3532188"/>
          <p14:tracePt t="10836" x="2232025" y="3540125"/>
          <p14:tracePt t="10844" x="2136775" y="3540125"/>
          <p14:tracePt t="10852" x="2033588" y="3540125"/>
          <p14:tracePt t="10860" x="1944688" y="3540125"/>
          <p14:tracePt t="10868" x="1865313" y="3540125"/>
          <p14:tracePt t="10876" x="1801813" y="3540125"/>
          <p14:tracePt t="10884" x="1730375" y="3540125"/>
          <p14:tracePt t="10892" x="1682750" y="3540125"/>
          <p14:tracePt t="10900" x="1617663" y="3540125"/>
          <p14:tracePt t="10908" x="1570038" y="3540125"/>
          <p14:tracePt t="10916" x="1530350" y="3532188"/>
          <p14:tracePt t="10924" x="1490663" y="3532188"/>
          <p14:tracePt t="10932" x="1458913" y="3524250"/>
          <p14:tracePt t="10940" x="1427163" y="3524250"/>
          <p14:tracePt t="10948" x="1395413" y="3524250"/>
          <p14:tracePt t="10956" x="1347788" y="3524250"/>
          <p14:tracePt t="10964" x="1316038" y="3524250"/>
          <p14:tracePt t="10972" x="1284288" y="3524250"/>
          <p14:tracePt t="10980" x="1243013" y="3524250"/>
          <p14:tracePt t="10988" x="1219200" y="3524250"/>
          <p14:tracePt t="10996" x="1187450" y="3524250"/>
          <p14:tracePt t="11004" x="1171575" y="3524250"/>
          <p14:tracePt t="11012" x="1147763" y="3524250"/>
          <p14:tracePt t="11020" x="1139825" y="3524250"/>
          <p14:tracePt t="11029" x="1131888" y="3524250"/>
          <p14:tracePt t="11036" x="1123950" y="3524250"/>
          <p14:tracePt t="11068" x="1116013" y="3524250"/>
          <p14:tracePt t="11204" x="1116013" y="3516313"/>
          <p14:tracePt t="11244" x="1116013" y="3508375"/>
          <p14:tracePt t="11252" x="1116013" y="3500438"/>
          <p14:tracePt t="11268" x="1116013" y="3492500"/>
          <p14:tracePt t="11276" x="1116013" y="3468688"/>
          <p14:tracePt t="11284" x="1123950" y="3460750"/>
          <p14:tracePt t="11292" x="1123950" y="3452813"/>
          <p14:tracePt t="11300" x="1131888" y="3436938"/>
          <p14:tracePt t="11308" x="1139825" y="3421063"/>
          <p14:tracePt t="11316" x="1139825" y="3413125"/>
          <p14:tracePt t="11324" x="1139825" y="3405188"/>
          <p14:tracePt t="11332" x="1139825" y="3397250"/>
          <p14:tracePt t="11340" x="1147763" y="3397250"/>
          <p14:tracePt t="11348" x="1147763" y="3389313"/>
          <p14:tracePt t="11356" x="1147763" y="3381375"/>
          <p14:tracePt t="11380" x="1147763" y="3373438"/>
          <p14:tracePt t="11668" x="1155700" y="3373438"/>
          <p14:tracePt t="11676" x="1163638" y="3373438"/>
          <p14:tracePt t="11692" x="1171575" y="3373438"/>
          <p14:tracePt t="11700" x="1179513" y="3373438"/>
          <p14:tracePt t="11708" x="1187450" y="3373438"/>
          <p14:tracePt t="11724" x="1195388" y="3373438"/>
          <p14:tracePt t="11740" x="1203325" y="3373438"/>
          <p14:tracePt t="11764" x="1211263" y="3373438"/>
          <p14:tracePt t="12012" x="1219200" y="3373438"/>
          <p14:tracePt t="12020" x="1227138" y="3381375"/>
          <p14:tracePt t="12028" x="1235075" y="3381375"/>
          <p14:tracePt t="12036" x="1235075" y="3389313"/>
          <p14:tracePt t="12044" x="1243013" y="3389313"/>
          <p14:tracePt t="12052" x="1250950" y="3389313"/>
          <p14:tracePt t="12060" x="1258888" y="3389313"/>
          <p14:tracePt t="12068" x="1266825" y="3389313"/>
          <p14:tracePt t="12076" x="1284288" y="3389313"/>
          <p14:tracePt t="12084" x="1300163" y="3389313"/>
          <p14:tracePt t="12095" x="1316038" y="3389313"/>
          <p14:tracePt t="12100" x="1331913" y="3389313"/>
          <p14:tracePt t="12108" x="1347788" y="3389313"/>
          <p14:tracePt t="12116" x="1371600" y="3389313"/>
          <p14:tracePt t="12124" x="1403350" y="3389313"/>
          <p14:tracePt t="12132" x="1435100" y="3389313"/>
          <p14:tracePt t="12140" x="1474788" y="3389313"/>
          <p14:tracePt t="12148" x="1506538" y="3389313"/>
          <p14:tracePt t="12156" x="1562100" y="3381375"/>
          <p14:tracePt t="12164" x="1593850" y="3381375"/>
          <p14:tracePt t="12172" x="1633538" y="3381375"/>
          <p14:tracePt t="12180" x="1682750" y="3381375"/>
          <p14:tracePt t="12188" x="1722438" y="3381375"/>
          <p14:tracePt t="12196" x="1754188" y="3381375"/>
          <p14:tracePt t="12204" x="1778000" y="3381375"/>
          <p14:tracePt t="12212" x="1809750" y="3381375"/>
          <p14:tracePt t="12220" x="1833563" y="3381375"/>
          <p14:tracePt t="12228" x="1865313" y="3381375"/>
          <p14:tracePt t="12236" x="1889125" y="3381375"/>
          <p14:tracePt t="12244" x="1920875" y="3381375"/>
          <p14:tracePt t="12252" x="1952625" y="3381375"/>
          <p14:tracePt t="12260" x="1976438" y="3381375"/>
          <p14:tracePt t="12268" x="2000250" y="3381375"/>
          <p14:tracePt t="12276" x="2025650" y="3381375"/>
          <p14:tracePt t="12284" x="2049463" y="3381375"/>
          <p14:tracePt t="12292" x="2073275" y="3381375"/>
          <p14:tracePt t="12300" x="2089150" y="3381375"/>
          <p14:tracePt t="12308" x="2105025" y="3381375"/>
          <p14:tracePt t="12316" x="2105025" y="3373438"/>
          <p14:tracePt t="12324" x="2112963" y="3373438"/>
          <p14:tracePt t="12412" x="2120900" y="3373438"/>
          <p14:tracePt t="12429" x="2136775" y="3373438"/>
          <p14:tracePt t="12436" x="2144713" y="3373438"/>
          <p14:tracePt t="12444" x="2152650" y="3373438"/>
          <p14:tracePt t="12452" x="2168525" y="3373438"/>
          <p14:tracePt t="12468" x="2184400" y="3373438"/>
          <p14:tracePt t="12476" x="2192338" y="3373438"/>
          <p14:tracePt t="12484" x="2208213" y="3373438"/>
          <p14:tracePt t="12492" x="2216150" y="3373438"/>
          <p14:tracePt t="12500" x="2239963" y="3373438"/>
          <p14:tracePt t="12508" x="2255838" y="3373438"/>
          <p14:tracePt t="12516" x="2279650" y="3373438"/>
          <p14:tracePt t="12524" x="2295525" y="3373438"/>
          <p14:tracePt t="12532" x="2319338" y="3373438"/>
          <p14:tracePt t="12540" x="2343150" y="3373438"/>
          <p14:tracePt t="12548" x="2366963" y="3365500"/>
          <p14:tracePt t="12556" x="2392363" y="3357563"/>
          <p14:tracePt t="12564" x="2424113" y="3357563"/>
          <p14:tracePt t="12572" x="2455863" y="3357563"/>
          <p14:tracePt t="12580" x="2479675" y="3357563"/>
          <p14:tracePt t="12588" x="2503488" y="3349625"/>
          <p14:tracePt t="12596" x="2527300" y="3349625"/>
          <p14:tracePt t="12604" x="2551113" y="3349625"/>
          <p14:tracePt t="12612" x="2582863" y="3341688"/>
          <p14:tracePt t="12620" x="2598738" y="3341688"/>
          <p14:tracePt t="12629" x="2622550" y="3341688"/>
          <p14:tracePt t="12636" x="2646363" y="3341688"/>
          <p14:tracePt t="12644" x="2662238" y="3341688"/>
          <p14:tracePt t="12652" x="2686050" y="3333750"/>
          <p14:tracePt t="12660" x="2701925" y="3333750"/>
          <p14:tracePt t="12668" x="2725738" y="3333750"/>
          <p14:tracePt t="12676" x="2741613" y="3333750"/>
          <p14:tracePt t="12684" x="2767013" y="3333750"/>
          <p14:tracePt t="12692" x="2774950" y="3333750"/>
          <p14:tracePt t="12700" x="2782888" y="3333750"/>
          <p14:tracePt t="12708" x="2790825" y="3333750"/>
          <p14:tracePt t="12892" x="2782888" y="3333750"/>
          <p14:tracePt t="12900" x="2774950" y="3333750"/>
          <p14:tracePt t="12908" x="2767013" y="3333750"/>
          <p14:tracePt t="12916" x="2759075" y="3341688"/>
          <p14:tracePt t="12924" x="2741613" y="3349625"/>
          <p14:tracePt t="12932" x="2733675" y="3365500"/>
          <p14:tracePt t="12940" x="2725738" y="3365500"/>
          <p14:tracePt t="12948" x="2709863" y="3373438"/>
          <p14:tracePt t="12956" x="2693988" y="3389313"/>
          <p14:tracePt t="12964" x="2686050" y="3389313"/>
          <p14:tracePt t="12972" x="2662238" y="3405188"/>
          <p14:tracePt t="12980" x="2654300" y="3413125"/>
          <p14:tracePt t="12988" x="2638425" y="3421063"/>
          <p14:tracePt t="12995" x="2622550" y="3429000"/>
          <p14:tracePt t="13004" x="2606675" y="3436938"/>
          <p14:tracePt t="13011" x="2606675" y="3444875"/>
          <p14:tracePt t="13020" x="2590800" y="3444875"/>
          <p14:tracePt t="13029" x="2582863" y="3444875"/>
          <p14:tracePt t="13036" x="2574925" y="3460750"/>
          <p14:tracePt t="13044" x="2566988" y="3460750"/>
          <p14:tracePt t="13052" x="2559050" y="3468688"/>
          <p14:tracePt t="13060" x="2543175" y="3476625"/>
          <p14:tracePt t="13068" x="2527300" y="3476625"/>
          <p14:tracePt t="13076" x="2511425" y="3492500"/>
          <p14:tracePt t="13084" x="2495550" y="3500438"/>
          <p14:tracePt t="13092" x="2479675" y="3508375"/>
          <p14:tracePt t="13100" x="2455863" y="3516313"/>
          <p14:tracePt t="13108" x="2432050" y="3540125"/>
          <p14:tracePt t="13116" x="2416175" y="3563938"/>
          <p14:tracePt t="13124" x="2384425" y="3571875"/>
          <p14:tracePt t="13132" x="2366963" y="3579813"/>
          <p14:tracePt t="13140" x="2359025" y="3595688"/>
          <p14:tracePt t="13148" x="2335213" y="3605213"/>
          <p14:tracePt t="13156" x="2335213" y="3613150"/>
          <p14:tracePt t="13164" x="2327275" y="3613150"/>
          <p14:tracePt t="13172" x="2319338" y="3613150"/>
          <p14:tracePt t="13252" x="2319338" y="3621088"/>
          <p14:tracePt t="13324" x="2319338" y="3629025"/>
          <p14:tracePt t="13388" x="2327275" y="3629025"/>
          <p14:tracePt t="13412" x="2335213" y="3629025"/>
          <p14:tracePt t="13420" x="2343150" y="3629025"/>
          <p14:tracePt t="13436" x="2351088" y="3629025"/>
          <p14:tracePt t="13444" x="2359025" y="3629025"/>
          <p14:tracePt t="13460" x="2374900" y="3629025"/>
          <p14:tracePt t="13468" x="2384425" y="3629025"/>
          <p14:tracePt t="13476" x="2392363" y="3629025"/>
          <p14:tracePt t="13484" x="2408238" y="3629025"/>
          <p14:tracePt t="13492" x="2416175" y="3629025"/>
          <p14:tracePt t="13500" x="2432050" y="3629025"/>
          <p14:tracePt t="13508" x="2439988" y="3629025"/>
          <p14:tracePt t="13516" x="2455863" y="3629025"/>
          <p14:tracePt t="13524" x="2463800" y="3629025"/>
          <p14:tracePt t="13532" x="2471738" y="3629025"/>
          <p14:tracePt t="13540" x="2487613" y="3629025"/>
          <p14:tracePt t="13564" x="2495550" y="3629025"/>
          <p14:tracePt t="13596" x="2503488" y="3629025"/>
          <p14:tracePt t="13652" x="2519363" y="3629025"/>
          <p14:tracePt t="13668" x="2527300" y="3629025"/>
          <p14:tracePt t="13676" x="2535238" y="3636963"/>
          <p14:tracePt t="13684" x="2543175" y="3636963"/>
          <p14:tracePt t="13692" x="2551113" y="3636963"/>
          <p14:tracePt t="13700" x="2559050" y="3636963"/>
          <p14:tracePt t="13708" x="2566988" y="3644900"/>
          <p14:tracePt t="13716" x="2574925" y="3644900"/>
          <p14:tracePt t="13724" x="2582863" y="3644900"/>
          <p14:tracePt t="13740" x="2590800" y="3652838"/>
          <p14:tracePt t="13748" x="2590800" y="3660775"/>
          <p14:tracePt t="13756" x="2606675" y="3660775"/>
          <p14:tracePt t="13764" x="2606675" y="3668713"/>
          <p14:tracePt t="13772" x="2614613" y="3668713"/>
          <p14:tracePt t="13788" x="2614613" y="3676650"/>
          <p14:tracePt t="13812" x="2622550" y="3684588"/>
          <p14:tracePt t="13828" x="2630488" y="3692525"/>
          <p14:tracePt t="13852" x="2630488" y="3700463"/>
          <p14:tracePt t="13884" x="2630488" y="3708400"/>
          <p14:tracePt t="13908" x="2630488" y="3716338"/>
          <p14:tracePt t="13916" x="2630488" y="3724275"/>
          <p14:tracePt t="13924" x="2630488" y="3732213"/>
          <p14:tracePt t="13932" x="2630488" y="3740150"/>
          <p14:tracePt t="13940" x="2630488" y="3748088"/>
          <p14:tracePt t="13948" x="2630488" y="3756025"/>
          <p14:tracePt t="13956" x="2630488" y="3763963"/>
          <p14:tracePt t="13964" x="2630488" y="3771900"/>
          <p14:tracePt t="13972" x="2630488" y="3779838"/>
          <p14:tracePt t="13980" x="2630488" y="3787775"/>
          <p14:tracePt t="13988" x="2630488" y="3795713"/>
          <p14:tracePt t="14004" x="2630488" y="3803650"/>
          <p14:tracePt t="14020" x="2630488" y="3811588"/>
          <p14:tracePt t="14036" x="2630488" y="3819525"/>
          <p14:tracePt t="14060" x="2630488" y="3827463"/>
          <p14:tracePt t="14100" x="2630488" y="3835400"/>
          <p14:tracePt t="14132" x="2630488" y="3843338"/>
          <p14:tracePt t="14140" x="2630488" y="3851275"/>
          <p14:tracePt t="14156" x="2622550" y="3851275"/>
          <p14:tracePt t="14164" x="2622550" y="3859213"/>
          <p14:tracePt t="14180" x="2622550" y="3867150"/>
          <p14:tracePt t="14332" x="2622550" y="3875088"/>
          <p14:tracePt t="14388" x="2622550" y="3883025"/>
          <p14:tracePt t="14404" x="2630488" y="3883025"/>
          <p14:tracePt t="14411" x="2630488" y="3890963"/>
          <p14:tracePt t="14436" x="2638425" y="3890963"/>
          <p14:tracePt t="14540" x="2646363" y="3898900"/>
          <p14:tracePt t="14556" x="2646363" y="3906838"/>
          <p14:tracePt t="14564" x="2646363" y="3914775"/>
          <p14:tracePt t="14572" x="2662238" y="3922713"/>
          <p14:tracePt t="14588" x="2662238" y="3938588"/>
          <p14:tracePt t="14595" x="2670175" y="3938588"/>
          <p14:tracePt t="14604" x="2670175" y="3948113"/>
          <p14:tracePt t="14611" x="2678113" y="3948113"/>
          <p14:tracePt t="14620" x="2686050" y="3948113"/>
          <p14:tracePt t="14636" x="2693988" y="3956050"/>
          <p14:tracePt t="14924" x="2693988" y="3963988"/>
          <p14:tracePt t="14932" x="2709863" y="3971925"/>
          <p14:tracePt t="14940" x="2709863" y="3979863"/>
          <p14:tracePt t="14948" x="2709863" y="3987800"/>
          <p14:tracePt t="14956" x="2709863" y="3995738"/>
          <p14:tracePt t="14964" x="2717800" y="3995738"/>
          <p14:tracePt t="14972" x="2717800" y="4011613"/>
          <p14:tracePt t="14980" x="2725738" y="4011613"/>
          <p14:tracePt t="14988" x="2725738" y="4019550"/>
          <p14:tracePt t="14996" x="2741613" y="4019550"/>
          <p14:tracePt t="15004" x="2741613" y="4035425"/>
          <p14:tracePt t="15020" x="2741613" y="4051300"/>
          <p14:tracePt t="15028" x="2751138" y="4051300"/>
          <p14:tracePt t="15036" x="2751138" y="4059238"/>
          <p14:tracePt t="15076" x="2751138" y="4067175"/>
          <p14:tracePt t="15148" x="2751138" y="4075113"/>
          <p14:tracePt t="15156" x="2751138" y="4083050"/>
          <p14:tracePt t="15164" x="2759075" y="4083050"/>
          <p14:tracePt t="15188" x="2759075" y="4090988"/>
          <p14:tracePt t="15220" x="2759075" y="4098925"/>
          <p14:tracePt t="15244" x="2759075" y="4106863"/>
          <p14:tracePt t="15252" x="2759075" y="4114800"/>
          <p14:tracePt t="15268" x="2759075" y="4122738"/>
          <p14:tracePt t="15276" x="2759075" y="4130675"/>
          <p14:tracePt t="15292" x="2759075" y="4138613"/>
          <p14:tracePt t="15300" x="2759075" y="4146550"/>
          <p14:tracePt t="15324" x="2759075" y="4154488"/>
          <p14:tracePt t="15356" x="2759075" y="4162425"/>
          <p14:tracePt t="15404" x="2759075" y="4170363"/>
          <p14:tracePt t="15444" x="2759075" y="4178300"/>
          <p14:tracePt t="15676" x="2759075" y="4186238"/>
          <p14:tracePt t="15700" x="2751138" y="4186238"/>
          <p14:tracePt t="15708" x="2751138" y="4194175"/>
          <p14:tracePt t="15908" x="2751138" y="4186238"/>
          <p14:tracePt t="15916" x="2751138" y="4178300"/>
          <p14:tracePt t="15924" x="2751138" y="4170363"/>
          <p14:tracePt t="15932" x="2759075" y="4162425"/>
          <p14:tracePt t="15940" x="2767013" y="4146550"/>
          <p14:tracePt t="15948" x="2774950" y="4138613"/>
          <p14:tracePt t="15956" x="2774950" y="4122738"/>
          <p14:tracePt t="15964" x="2790825" y="4114800"/>
          <p14:tracePt t="15972" x="2798763" y="4098925"/>
          <p14:tracePt t="15980" x="2806700" y="4090988"/>
          <p14:tracePt t="15988" x="2822575" y="4067175"/>
          <p14:tracePt t="15996" x="2830513" y="4051300"/>
          <p14:tracePt t="16004" x="2838450" y="4035425"/>
          <p14:tracePt t="16012" x="2846388" y="4003675"/>
          <p14:tracePt t="16020" x="2854325" y="3987800"/>
          <p14:tracePt t="16029" x="2870200" y="3948113"/>
          <p14:tracePt t="16036" x="2878138" y="3922713"/>
          <p14:tracePt t="16044" x="2886075" y="3890963"/>
          <p14:tracePt t="16052" x="2909888" y="3867150"/>
          <p14:tracePt t="16060" x="2909888" y="3859213"/>
          <p14:tracePt t="16068" x="2917825" y="3843338"/>
          <p14:tracePt t="16076" x="2925763" y="3827463"/>
          <p14:tracePt t="16095" x="2925763" y="3819525"/>
          <p14:tracePt t="16108" x="2925763" y="3811588"/>
          <p14:tracePt t="16116" x="2925763" y="3803650"/>
          <p14:tracePt t="16124" x="2925763" y="3787775"/>
          <p14:tracePt t="16132" x="2925763" y="3779838"/>
          <p14:tracePt t="16140" x="2925763" y="3771900"/>
          <p14:tracePt t="16148" x="2917825" y="3756025"/>
          <p14:tracePt t="16156" x="2917825" y="3740150"/>
          <p14:tracePt t="16164" x="2909888" y="3724275"/>
          <p14:tracePt t="16172" x="2909888" y="3708400"/>
          <p14:tracePt t="16180" x="2894013" y="3676650"/>
          <p14:tracePt t="16188" x="2894013" y="3652838"/>
          <p14:tracePt t="16196" x="2886075" y="3629025"/>
          <p14:tracePt t="16204" x="2870200" y="3613150"/>
          <p14:tracePt t="16212" x="2862263" y="3587750"/>
          <p14:tracePt t="16220" x="2862263" y="3563938"/>
          <p14:tracePt t="16229" x="2854325" y="3548063"/>
          <p14:tracePt t="16236" x="2846388" y="3524250"/>
          <p14:tracePt t="16244" x="2846388" y="3516313"/>
          <p14:tracePt t="16252" x="2846388" y="3508375"/>
          <p14:tracePt t="16260" x="2838450" y="3492500"/>
          <p14:tracePt t="16268" x="2838450" y="3484563"/>
          <p14:tracePt t="16276" x="2838450" y="3460750"/>
          <p14:tracePt t="16292" x="2838450" y="3444875"/>
          <p14:tracePt t="16300" x="2838450" y="3429000"/>
          <p14:tracePt t="16308" x="2838450" y="3413125"/>
          <p14:tracePt t="16316" x="2838450" y="3397250"/>
          <p14:tracePt t="16324" x="2838450" y="3381375"/>
          <p14:tracePt t="16332" x="2838450" y="3373438"/>
          <p14:tracePt t="16340" x="2838450" y="3357563"/>
          <p14:tracePt t="16348" x="2838450" y="3349625"/>
          <p14:tracePt t="16364" x="2838450" y="3341688"/>
          <p14:tracePt t="16372" x="2838450" y="3333750"/>
          <p14:tracePt t="16404" x="2838450" y="3325813"/>
          <p14:tracePt t="16436" x="2838450" y="3317875"/>
          <p14:tracePt t="16452" x="2846388" y="3317875"/>
          <p14:tracePt t="16460" x="2846388" y="3309938"/>
          <p14:tracePt t="16684" x="2830513" y="3309938"/>
          <p14:tracePt t="16692" x="2814638" y="3317875"/>
          <p14:tracePt t="16700" x="2798763" y="3325813"/>
          <p14:tracePt t="16708" x="2774950" y="3325813"/>
          <p14:tracePt t="16716" x="2751138" y="3325813"/>
          <p14:tracePt t="16724" x="2733675" y="3333750"/>
          <p14:tracePt t="16732" x="2693988" y="3333750"/>
          <p14:tracePt t="16740" x="2646363" y="3333750"/>
          <p14:tracePt t="16748" x="2614613" y="3333750"/>
          <p14:tracePt t="16756" x="2559050" y="3333750"/>
          <p14:tracePt t="16764" x="2527300" y="3333750"/>
          <p14:tracePt t="16772" x="2479675" y="3317875"/>
          <p14:tracePt t="16780" x="2439988" y="3309938"/>
          <p14:tracePt t="16788" x="2416175" y="3309938"/>
          <p14:tracePt t="16796" x="2384425" y="3302000"/>
          <p14:tracePt t="16804" x="2359025" y="3294063"/>
          <p14:tracePt t="16812" x="2335213" y="3286125"/>
          <p14:tracePt t="16820" x="2311400" y="3286125"/>
          <p14:tracePt t="16828" x="2303463" y="3278188"/>
          <p14:tracePt t="16836" x="2279650" y="3278188"/>
          <p14:tracePt t="16844" x="2271713" y="3278188"/>
          <p14:tracePt t="16852" x="2239963" y="3270250"/>
          <p14:tracePt t="16860" x="2232025" y="3270250"/>
          <p14:tracePt t="16868" x="2208213" y="3270250"/>
          <p14:tracePt t="16876" x="2200275" y="3270250"/>
          <p14:tracePt t="16884" x="2184400" y="3270250"/>
          <p14:tracePt t="16892" x="2176463" y="3270250"/>
          <p14:tracePt t="16900" x="2160588" y="3270250"/>
          <p14:tracePt t="17076" x="2176463" y="3270250"/>
          <p14:tracePt t="17084" x="2184400" y="3270250"/>
          <p14:tracePt t="17095" x="2192338" y="3270250"/>
          <p14:tracePt t="17100" x="2208213" y="3270250"/>
          <p14:tracePt t="17108" x="2224088" y="3270250"/>
          <p14:tracePt t="17116" x="2247900" y="3270250"/>
          <p14:tracePt t="17124" x="2271713" y="3270250"/>
          <p14:tracePt t="17132" x="2295525" y="3270250"/>
          <p14:tracePt t="17140" x="2319338" y="3270250"/>
          <p14:tracePt t="17148" x="2351088" y="3270250"/>
          <p14:tracePt t="17156" x="2374900" y="3270250"/>
          <p14:tracePt t="17164" x="2408238" y="3270250"/>
          <p14:tracePt t="17172" x="2432050" y="3270250"/>
          <p14:tracePt t="17180" x="2463800" y="3270250"/>
          <p14:tracePt t="17188" x="2495550" y="3270250"/>
          <p14:tracePt t="17196" x="2527300" y="3270250"/>
          <p14:tracePt t="17204" x="2559050" y="3270250"/>
          <p14:tracePt t="17212" x="2590800" y="3270250"/>
          <p14:tracePt t="17220" x="2614613" y="3270250"/>
          <p14:tracePt t="17229" x="2638425" y="3270250"/>
          <p14:tracePt t="17236" x="2662238" y="3270250"/>
          <p14:tracePt t="17244" x="2678113" y="3270250"/>
          <p14:tracePt t="17260" x="2686050" y="3270250"/>
          <p14:tracePt t="17508" x="2693988" y="3270250"/>
          <p14:tracePt t="17516" x="2701925" y="3270250"/>
          <p14:tracePt t="17524" x="2717800" y="3278188"/>
          <p14:tracePt t="17532" x="2733675" y="3294063"/>
          <p14:tracePt t="17540" x="2751138" y="3302000"/>
          <p14:tracePt t="17548" x="2767013" y="3317875"/>
          <p14:tracePt t="17556" x="2790825" y="3325813"/>
          <p14:tracePt t="17564" x="2806700" y="3333750"/>
          <p14:tracePt t="17572" x="2830513" y="3349625"/>
          <p14:tracePt t="17579" x="2838450" y="3349625"/>
          <p14:tracePt t="17588" x="2870200" y="3365500"/>
          <p14:tracePt t="17596" x="2886075" y="3381375"/>
          <p14:tracePt t="17604" x="2894013" y="3381375"/>
          <p14:tracePt t="17612" x="2909888" y="3389313"/>
          <p14:tracePt t="17620" x="2925763" y="3397250"/>
          <p14:tracePt t="17628" x="2925763" y="3405188"/>
          <p14:tracePt t="17636" x="2933700" y="3405188"/>
          <p14:tracePt t="17732" x="2933700" y="3413125"/>
          <p14:tracePt t="17740" x="2933700" y="3421063"/>
          <p14:tracePt t="17748" x="2933700" y="3429000"/>
          <p14:tracePt t="17756" x="2933700" y="3436938"/>
          <p14:tracePt t="17764" x="2933700" y="3452813"/>
          <p14:tracePt t="17772" x="2933700" y="3476625"/>
          <p14:tracePt t="17780" x="2917825" y="3500438"/>
          <p14:tracePt t="17788" x="2894013" y="3516313"/>
          <p14:tracePt t="17796" x="2870200" y="3540125"/>
          <p14:tracePt t="17804" x="2854325" y="3571875"/>
          <p14:tracePt t="17812" x="2838450" y="3595688"/>
          <p14:tracePt t="17820" x="2814638" y="3621088"/>
          <p14:tracePt t="17828" x="2798763" y="3652838"/>
          <p14:tracePt t="17837" x="2774950" y="3668713"/>
          <p14:tracePt t="17844" x="2759075" y="3700463"/>
          <p14:tracePt t="17852" x="2733675" y="3708400"/>
          <p14:tracePt t="17860" x="2725738" y="3716338"/>
          <p14:tracePt t="17868" x="2717800" y="3724275"/>
          <p14:tracePt t="17876" x="2709863" y="3724275"/>
          <p14:tracePt t="17884" x="2709863" y="3732213"/>
          <p14:tracePt t="17948" x="2701925" y="3732213"/>
          <p14:tracePt t="17956" x="2693988" y="3732213"/>
          <p14:tracePt t="17964" x="2678113" y="3740150"/>
          <p14:tracePt t="17972" x="2670175" y="3740150"/>
          <p14:tracePt t="17980" x="2646363" y="3740150"/>
          <p14:tracePt t="17988" x="2630488" y="3748088"/>
          <p14:tracePt t="17996" x="2606675" y="3748088"/>
          <p14:tracePt t="18004" x="2590800" y="3748088"/>
          <p14:tracePt t="18012" x="2566988" y="3740150"/>
          <p14:tracePt t="18020" x="2551113" y="3740150"/>
          <p14:tracePt t="18028" x="2535238" y="3732213"/>
          <p14:tracePt t="18036" x="2519363" y="3724275"/>
          <p14:tracePt t="18044" x="2495550" y="3716338"/>
          <p14:tracePt t="18052" x="2471738" y="3708400"/>
          <p14:tracePt t="18060" x="2455863" y="3692525"/>
          <p14:tracePt t="18068" x="2432050" y="3684588"/>
          <p14:tracePt t="18076" x="2416175" y="3668713"/>
          <p14:tracePt t="18084" x="2392363" y="3668713"/>
          <p14:tracePt t="18095" x="2366963" y="3652838"/>
          <p14:tracePt t="18100" x="2335213" y="3636963"/>
          <p14:tracePt t="18108" x="2311400" y="3629025"/>
          <p14:tracePt t="18116" x="2287588" y="3613150"/>
          <p14:tracePt t="18124" x="2255838" y="3605213"/>
          <p14:tracePt t="18132" x="2232025" y="3595688"/>
          <p14:tracePt t="18140" x="2216150" y="3595688"/>
          <p14:tracePt t="18148" x="2200275" y="3587750"/>
          <p14:tracePt t="18156" x="2192338" y="3587750"/>
          <p14:tracePt t="18164" x="2184400" y="3579813"/>
          <p14:tracePt t="18172" x="2176463" y="3579813"/>
          <p14:tracePt t="18188" x="2168525" y="3579813"/>
          <p14:tracePt t="18196" x="2160588" y="3579813"/>
          <p14:tracePt t="18212" x="2152650" y="3579813"/>
          <p14:tracePt t="18220" x="2144713" y="3579813"/>
          <p14:tracePt t="18236" x="2136775" y="3579813"/>
          <p14:tracePt t="18244" x="2120900" y="3579813"/>
          <p14:tracePt t="18260" x="2112963" y="3587750"/>
          <p14:tracePt t="18268" x="2105025" y="3587750"/>
          <p14:tracePt t="18276" x="2097088" y="3587750"/>
          <p14:tracePt t="18284" x="2089150" y="3595688"/>
          <p14:tracePt t="18292" x="2081213" y="3595688"/>
          <p14:tracePt t="18300" x="2073275" y="3605213"/>
          <p14:tracePt t="18324" x="2057400" y="3605213"/>
          <p14:tracePt t="18340" x="2057400" y="3613150"/>
          <p14:tracePt t="18356" x="2049463" y="3613150"/>
          <p14:tracePt t="18516" x="2057400" y="3613150"/>
          <p14:tracePt t="18524" x="2073275" y="3613150"/>
          <p14:tracePt t="18532" x="2089150" y="3613150"/>
          <p14:tracePt t="18540" x="2097088" y="3605213"/>
          <p14:tracePt t="18548" x="2112963" y="3595688"/>
          <p14:tracePt t="18556" x="2128838" y="3595688"/>
          <p14:tracePt t="18564" x="2152650" y="3595688"/>
          <p14:tracePt t="18572" x="2168525" y="3595688"/>
          <p14:tracePt t="18580" x="2176463" y="3587750"/>
          <p14:tracePt t="18588" x="2184400" y="3587750"/>
          <p14:tracePt t="18596" x="2208213" y="3587750"/>
          <p14:tracePt t="18604" x="2216150" y="3587750"/>
          <p14:tracePt t="18620" x="2232025" y="3587750"/>
          <p14:tracePt t="18628" x="2247900" y="3587750"/>
          <p14:tracePt t="18636" x="2255838" y="3587750"/>
          <p14:tracePt t="18644" x="2271713" y="3587750"/>
          <p14:tracePt t="18652" x="2287588" y="3587750"/>
          <p14:tracePt t="18660" x="2295525" y="3587750"/>
          <p14:tracePt t="18668" x="2319338" y="3587750"/>
          <p14:tracePt t="18676" x="2335213" y="3587750"/>
          <p14:tracePt t="18684" x="2351088" y="3579813"/>
          <p14:tracePt t="18692" x="2359025" y="3579813"/>
          <p14:tracePt t="18700" x="2374900" y="3579813"/>
          <p14:tracePt t="18708" x="2384425" y="3579813"/>
          <p14:tracePt t="18716" x="2392363" y="3579813"/>
          <p14:tracePt t="18724" x="2400300" y="3579813"/>
          <p14:tracePt t="18732" x="2408238" y="3579813"/>
          <p14:tracePt t="18756" x="2416175" y="3579813"/>
          <p14:tracePt t="18764" x="2424113" y="3579813"/>
          <p14:tracePt t="18772" x="2432050" y="3579813"/>
          <p14:tracePt t="18780" x="2439988" y="3579813"/>
          <p14:tracePt t="18788" x="2447925" y="3579813"/>
          <p14:tracePt t="18796" x="2463800" y="3579813"/>
          <p14:tracePt t="18804" x="2487613" y="3579813"/>
          <p14:tracePt t="18811" x="2503488" y="3579813"/>
          <p14:tracePt t="18820" x="2527300" y="3579813"/>
          <p14:tracePt t="18828" x="2543175" y="3579813"/>
          <p14:tracePt t="18836" x="2566988" y="3579813"/>
          <p14:tracePt t="18844" x="2590800" y="3579813"/>
          <p14:tracePt t="18852" x="2614613" y="3579813"/>
          <p14:tracePt t="18860" x="2630488" y="3579813"/>
          <p14:tracePt t="18868" x="2654300" y="3579813"/>
          <p14:tracePt t="18876" x="2670175" y="3579813"/>
          <p14:tracePt t="18884" x="2686050" y="3579813"/>
          <p14:tracePt t="18892" x="2693988" y="3579813"/>
          <p14:tracePt t="18900" x="2709863" y="3579813"/>
          <p14:tracePt t="18908" x="2717800" y="3579813"/>
          <p14:tracePt t="18916" x="2725738" y="3579813"/>
          <p14:tracePt t="18924" x="2733675" y="3579813"/>
          <p14:tracePt t="18948" x="2751138" y="3579813"/>
          <p14:tracePt t="18964" x="2759075" y="3579813"/>
          <p14:tracePt t="18972" x="2774950" y="3579813"/>
          <p14:tracePt t="18988" x="2790825" y="3579813"/>
          <p14:tracePt t="18996" x="2798763" y="3579813"/>
          <p14:tracePt t="19004" x="2814638" y="3579813"/>
          <p14:tracePt t="19012" x="2822575" y="3579813"/>
          <p14:tracePt t="19020" x="2830513" y="3579813"/>
          <p14:tracePt t="19052" x="2838450" y="3579813"/>
          <p14:tracePt t="19196" x="2846388" y="3579813"/>
          <p14:tracePt t="19204" x="2854325" y="3579813"/>
          <p14:tracePt t="19220" x="2862263" y="3587750"/>
          <p14:tracePt t="19228" x="2878138" y="3595688"/>
          <p14:tracePt t="19236" x="2901950" y="3595688"/>
          <p14:tracePt t="19244" x="2917825" y="3595688"/>
          <p14:tracePt t="19252" x="2941638" y="3605213"/>
          <p14:tracePt t="19260" x="2965450" y="3613150"/>
          <p14:tracePt t="19268" x="2981325" y="3621088"/>
          <p14:tracePt t="19276" x="3005138" y="3621088"/>
          <p14:tracePt t="19284" x="3021013" y="3621088"/>
          <p14:tracePt t="19292" x="3044825" y="3621088"/>
          <p14:tracePt t="19300" x="3068638" y="3621088"/>
          <p14:tracePt t="19308" x="3084513" y="3621088"/>
          <p14:tracePt t="19316" x="3100388" y="3621088"/>
          <p14:tracePt t="19324" x="3109913" y="3621088"/>
          <p14:tracePt t="19332" x="3125788" y="3621088"/>
          <p14:tracePt t="19340" x="3133725" y="3621088"/>
          <p14:tracePt t="19348" x="3141663" y="3621088"/>
          <p14:tracePt t="19356" x="3149600" y="3621088"/>
          <p14:tracePt t="19373" x="3157538" y="3621088"/>
          <p14:tracePt t="19388" x="3165475" y="3621088"/>
          <p14:tracePt t="19524" x="3173413" y="3621088"/>
          <p14:tracePt t="19532" x="3181350" y="3621088"/>
          <p14:tracePt t="19556" x="3189288" y="3621088"/>
          <p14:tracePt t="19572" x="3197225" y="3621088"/>
          <p14:tracePt t="19580" x="3213100" y="3621088"/>
          <p14:tracePt t="19588" x="3228975" y="3621088"/>
          <p14:tracePt t="19596" x="3244850" y="3621088"/>
          <p14:tracePt t="19604" x="3252788" y="3621088"/>
          <p14:tracePt t="19612" x="3276600" y="3621088"/>
          <p14:tracePt t="19620" x="3300413" y="3621088"/>
          <p14:tracePt t="19628" x="3324225" y="3613150"/>
          <p14:tracePt t="19636" x="3340100" y="3613150"/>
          <p14:tracePt t="19644" x="3371850" y="3605213"/>
          <p14:tracePt t="19652" x="3387725" y="3605213"/>
          <p14:tracePt t="19659" x="3411538" y="3595688"/>
          <p14:tracePt t="19668" x="3419475" y="3595688"/>
          <p14:tracePt t="19676" x="3443288" y="3587750"/>
          <p14:tracePt t="19684" x="3451225" y="3587750"/>
          <p14:tracePt t="19692" x="3459163" y="3587750"/>
          <p14:tracePt t="19700" x="3467100" y="3587750"/>
          <p14:tracePt t="19708" x="3484563" y="3587750"/>
          <p14:tracePt t="19716" x="3484563" y="3579813"/>
          <p14:tracePt t="19724" x="3492500" y="3571875"/>
          <p14:tracePt t="19732" x="3516313" y="3571875"/>
          <p14:tracePt t="19740" x="3524250" y="3556000"/>
          <p14:tracePt t="19748" x="3540125" y="3556000"/>
          <p14:tracePt t="19756" x="3556000" y="3548063"/>
          <p14:tracePt t="19764" x="3571875" y="3532188"/>
          <p14:tracePt t="19772" x="3579813" y="3524250"/>
          <p14:tracePt t="19780" x="3603625" y="3508375"/>
          <p14:tracePt t="19788" x="3627438" y="3492500"/>
          <p14:tracePt t="19796" x="3635375" y="3484563"/>
          <p14:tracePt t="19804" x="3659188" y="3468688"/>
          <p14:tracePt t="19812" x="3659188" y="3452813"/>
          <p14:tracePt t="19820" x="3675063" y="3436938"/>
          <p14:tracePt t="19829" x="3683000" y="3421063"/>
          <p14:tracePt t="19836" x="3698875" y="3413125"/>
          <p14:tracePt t="19844" x="3698875" y="3397250"/>
          <p14:tracePt t="19852" x="3706813" y="3381375"/>
          <p14:tracePt t="19860" x="3714750" y="3373438"/>
          <p14:tracePt t="19868" x="3714750" y="3365500"/>
          <p14:tracePt t="19876" x="3722688" y="3357563"/>
          <p14:tracePt t="19884" x="3730625" y="3349625"/>
          <p14:tracePt t="19900" x="3730625" y="3341688"/>
          <p14:tracePt t="19908" x="3738563" y="3341688"/>
          <p14:tracePt t="19924" x="3738563" y="3333750"/>
          <p14:tracePt t="19980" x="3738563" y="3325813"/>
          <p14:tracePt t="19996" x="3738563" y="3317875"/>
          <p14:tracePt t="20004" x="3746500" y="3317875"/>
          <p14:tracePt t="20012" x="3746500" y="3309938"/>
          <p14:tracePt t="20020" x="3754438" y="3294063"/>
          <p14:tracePt t="20036" x="3754438" y="3286125"/>
          <p14:tracePt t="20052" x="3762375" y="3278188"/>
          <p14:tracePt t="20060" x="3762375" y="3270250"/>
          <p14:tracePt t="20068" x="3762375" y="3252788"/>
          <p14:tracePt t="20076" x="3770313" y="3252788"/>
          <p14:tracePt t="20095" x="3778250" y="3228975"/>
          <p14:tracePt t="20100" x="3794125" y="3213100"/>
          <p14:tracePt t="20108" x="3794125" y="3205163"/>
          <p14:tracePt t="20116" x="3802063" y="3189288"/>
          <p14:tracePt t="20124" x="3810000" y="3181350"/>
          <p14:tracePt t="20132" x="3810000" y="3173413"/>
          <p14:tracePt t="20140" x="3817938" y="3157538"/>
          <p14:tracePt t="20148" x="3825875" y="3149600"/>
          <p14:tracePt t="20156" x="3833813" y="3141663"/>
          <p14:tracePt t="20164" x="3833813" y="3133725"/>
          <p14:tracePt t="20172" x="3833813" y="3125788"/>
          <p14:tracePt t="20188" x="3843338" y="3117850"/>
          <p14:tracePt t="20212" x="3843338" y="3109913"/>
          <p14:tracePt t="20340" x="3843338" y="3125788"/>
          <p14:tracePt t="20348" x="3843338" y="3133725"/>
          <p14:tracePt t="20356" x="3851275" y="3157538"/>
          <p14:tracePt t="20364" x="3851275" y="3173413"/>
          <p14:tracePt t="20372" x="3851275" y="3197225"/>
          <p14:tracePt t="20380" x="3851275" y="3213100"/>
          <p14:tracePt t="20388" x="3859213" y="3236913"/>
          <p14:tracePt t="20396" x="3859213" y="3252788"/>
          <p14:tracePt t="20404" x="3859213" y="3270250"/>
          <p14:tracePt t="20412" x="3859213" y="3286125"/>
          <p14:tracePt t="20420" x="3859213" y="3294063"/>
          <p14:tracePt t="20428" x="3859213" y="3302000"/>
          <p14:tracePt t="20436" x="3859213" y="3309938"/>
          <p14:tracePt t="20444" x="3859213" y="3317875"/>
          <p14:tracePt t="20452" x="3859213" y="3325813"/>
          <p14:tracePt t="20460" x="3859213" y="3341688"/>
          <p14:tracePt t="20476" x="3859213" y="3349625"/>
          <p14:tracePt t="20484" x="3859213" y="3365500"/>
          <p14:tracePt t="20492" x="3859213" y="3373438"/>
          <p14:tracePt t="20508" x="3859213" y="3389313"/>
          <p14:tracePt t="20516" x="3859213" y="3397250"/>
          <p14:tracePt t="20524" x="3859213" y="3405188"/>
          <p14:tracePt t="20532" x="3859213" y="3413125"/>
          <p14:tracePt t="20540" x="3859213" y="3429000"/>
          <p14:tracePt t="20556" x="3859213" y="3444875"/>
          <p14:tracePt t="20564" x="3859213" y="3452813"/>
          <p14:tracePt t="20572" x="3859213" y="3460750"/>
          <p14:tracePt t="20580" x="3859213" y="3468688"/>
          <p14:tracePt t="20588" x="3859213" y="3492500"/>
          <p14:tracePt t="20596" x="3859213" y="3508375"/>
          <p14:tracePt t="20604" x="3859213" y="3516313"/>
          <p14:tracePt t="20612" x="3859213" y="3524250"/>
          <p14:tracePt t="20620" x="3859213" y="3540125"/>
          <p14:tracePt t="20628" x="3859213" y="3556000"/>
          <p14:tracePt t="20636" x="3859213" y="3579813"/>
          <p14:tracePt t="20645" x="3859213" y="3587750"/>
          <p14:tracePt t="20652" x="3859213" y="3595688"/>
          <p14:tracePt t="20660" x="3859213" y="3605213"/>
          <p14:tracePt t="20668" x="3859213" y="3613150"/>
          <p14:tracePt t="20676" x="3859213" y="3621088"/>
          <p14:tracePt t="20684" x="3859213" y="3636963"/>
          <p14:tracePt t="20700" x="3859213" y="3644900"/>
          <p14:tracePt t="20708" x="3859213" y="3660775"/>
          <p14:tracePt t="20716" x="3859213" y="3676650"/>
          <p14:tracePt t="20724" x="3859213" y="3684588"/>
          <p14:tracePt t="20732" x="3859213" y="3700463"/>
          <p14:tracePt t="20740" x="3859213" y="3716338"/>
          <p14:tracePt t="20748" x="3859213" y="3732213"/>
          <p14:tracePt t="20756" x="3851275" y="3740150"/>
          <p14:tracePt t="20764" x="3851275" y="3756025"/>
          <p14:tracePt t="20772" x="3851275" y="3771900"/>
          <p14:tracePt t="20780" x="3851275" y="3779838"/>
          <p14:tracePt t="20788" x="3851275" y="3787775"/>
          <p14:tracePt t="20796" x="3851275" y="3795713"/>
          <p14:tracePt t="20804" x="3843338" y="3811588"/>
          <p14:tracePt t="20812" x="3843338" y="3819525"/>
          <p14:tracePt t="20820" x="3843338" y="3827463"/>
          <p14:tracePt t="20828" x="3843338" y="3843338"/>
          <p14:tracePt t="20837" x="3843338" y="3859213"/>
          <p14:tracePt t="20845" x="3843338" y="3867150"/>
          <p14:tracePt t="20852" x="3833813" y="3875088"/>
          <p14:tracePt t="20860" x="3833813" y="3890963"/>
          <p14:tracePt t="20868" x="3833813" y="3898900"/>
          <p14:tracePt t="20876" x="3833813" y="3914775"/>
          <p14:tracePt t="20884" x="3833813" y="3922713"/>
          <p14:tracePt t="20892" x="3833813" y="3938588"/>
          <p14:tracePt t="20900" x="3833813" y="3948113"/>
          <p14:tracePt t="20908" x="3833813" y="3963988"/>
          <p14:tracePt t="20916" x="3833813" y="3971925"/>
          <p14:tracePt t="20924" x="3833813" y="3987800"/>
          <p14:tracePt t="20932" x="3833813" y="4011613"/>
          <p14:tracePt t="20940" x="3825875" y="4035425"/>
          <p14:tracePt t="20948" x="3825875" y="4059238"/>
          <p14:tracePt t="20956" x="3825875" y="4083050"/>
          <p14:tracePt t="20964" x="3825875" y="4106863"/>
          <p14:tracePt t="20972" x="3825875" y="4122738"/>
          <p14:tracePt t="20980" x="3825875" y="4146550"/>
          <p14:tracePt t="20988" x="3825875" y="4170363"/>
          <p14:tracePt t="20996" x="3825875" y="4186238"/>
          <p14:tracePt t="21004" x="3825875" y="4202113"/>
          <p14:tracePt t="21011" x="3825875" y="4217988"/>
          <p14:tracePt t="21020" x="3825875" y="4225925"/>
          <p14:tracePt t="21028" x="3825875" y="4233863"/>
          <p14:tracePt t="21036" x="3825875" y="4241800"/>
          <p14:tracePt t="21045" x="3825875" y="4249738"/>
          <p14:tracePt t="21140" x="3825875" y="4257675"/>
          <p14:tracePt t="21188" x="3825875" y="4265613"/>
          <p14:tracePt t="21196" x="3825875" y="4273550"/>
          <p14:tracePt t="21300" x="3825875" y="4281488"/>
          <p14:tracePt t="21308" x="3833813" y="4281488"/>
          <p14:tracePt t="21340" x="3833813" y="4291013"/>
          <p14:tracePt t="21364" x="3833813" y="4298950"/>
          <p14:tracePt t="21380" x="3833813" y="4306888"/>
          <p14:tracePt t="21548" x="3833813" y="4298950"/>
          <p14:tracePt t="21556" x="3817938" y="4298950"/>
          <p14:tracePt t="21564" x="3786188" y="4273550"/>
          <p14:tracePt t="21572" x="3778250" y="4265613"/>
          <p14:tracePt t="21580" x="3754438" y="4233863"/>
          <p14:tracePt t="21588" x="3722688" y="4210050"/>
          <p14:tracePt t="21596" x="3698875" y="4170363"/>
          <p14:tracePt t="21604" x="3651250" y="4130675"/>
          <p14:tracePt t="21612" x="3595688" y="4090988"/>
          <p14:tracePt t="21620" x="3524250" y="4035425"/>
          <p14:tracePt t="21628" x="3443288" y="3987800"/>
          <p14:tracePt t="21636" x="3363913" y="3930650"/>
          <p14:tracePt t="21645" x="3284538" y="3867150"/>
          <p14:tracePt t="21652" x="3197225" y="3811588"/>
          <p14:tracePt t="21660" x="3117850" y="3763963"/>
          <p14:tracePt t="21668" x="3036888" y="3716338"/>
          <p14:tracePt t="21676" x="2949575" y="3676650"/>
          <p14:tracePt t="21684" x="2886075" y="3652838"/>
          <p14:tracePt t="21692" x="2806700" y="3605213"/>
          <p14:tracePt t="21700" x="2733675" y="3556000"/>
          <p14:tracePt t="21708" x="2670175" y="3492500"/>
          <p14:tracePt t="21716" x="2590800" y="3452813"/>
          <p14:tracePt t="21724" x="2511425" y="3397250"/>
          <p14:tracePt t="21732" x="2432050" y="3341688"/>
          <p14:tracePt t="21740" x="2351088" y="3294063"/>
          <p14:tracePt t="21748" x="2263775" y="3236913"/>
          <p14:tracePt t="21756" x="2184400" y="3173413"/>
          <p14:tracePt t="21764" x="2105025" y="3125788"/>
          <p14:tracePt t="21772" x="2033588" y="3078163"/>
          <p14:tracePt t="21780" x="1968500" y="3030538"/>
          <p14:tracePt t="21788" x="1889125" y="2990850"/>
          <p14:tracePt t="21796" x="1825625" y="2951163"/>
          <p14:tracePt t="21804" x="1770063" y="2919413"/>
          <p14:tracePt t="21812" x="1714500" y="2886075"/>
          <p14:tracePt t="21820" x="1658938" y="2846388"/>
          <p14:tracePt t="21828" x="1593850" y="2822575"/>
          <p14:tracePt t="21836" x="1546225" y="2790825"/>
          <p14:tracePt t="21844" x="1506538" y="2767013"/>
          <p14:tracePt t="21852" x="1450975" y="2727325"/>
          <p14:tracePt t="21860" x="1395413" y="2687638"/>
          <p14:tracePt t="21868" x="1347788" y="2647950"/>
          <p14:tracePt t="21876" x="1300163" y="2624138"/>
          <p14:tracePt t="21884" x="1250950" y="2592388"/>
          <p14:tracePt t="21892" x="1203325" y="2566988"/>
          <p14:tracePt t="21900" x="1171575" y="2551113"/>
          <p14:tracePt t="21908" x="1131888" y="2527300"/>
          <p14:tracePt t="21916" x="1108075" y="2511425"/>
          <p14:tracePt t="21924" x="1076325" y="2495550"/>
          <p14:tracePt t="21932" x="1060450" y="2487613"/>
          <p14:tracePt t="21940" x="1052513" y="2479675"/>
          <p14:tracePt t="21948" x="1036638" y="2471738"/>
          <p14:tracePt t="21956" x="1036638" y="2463800"/>
          <p14:tracePt t="21972" x="1036638" y="2455863"/>
          <p14:tracePt t="22060" x="1036638" y="2471738"/>
          <p14:tracePt t="22068" x="1036638" y="2479675"/>
          <p14:tracePt t="22076" x="1036638" y="2495550"/>
          <p14:tracePt t="22095" x="1036638" y="2527300"/>
          <p14:tracePt t="22100" x="1036638" y="2551113"/>
          <p14:tracePt t="22108" x="1036638" y="2566988"/>
          <p14:tracePt t="22116" x="1028700" y="2600325"/>
          <p14:tracePt t="22124" x="1020763" y="2624138"/>
          <p14:tracePt t="22132" x="1020763" y="2640013"/>
          <p14:tracePt t="22140" x="1012825" y="2663825"/>
          <p14:tracePt t="22148" x="1004888" y="2695575"/>
          <p14:tracePt t="22156" x="996950" y="2711450"/>
          <p14:tracePt t="22164" x="981075" y="2743200"/>
          <p14:tracePt t="22172" x="981075" y="2759075"/>
          <p14:tracePt t="22180" x="965200" y="2782888"/>
          <p14:tracePt t="22188" x="949325" y="2790825"/>
          <p14:tracePt t="22196" x="941388" y="2806700"/>
          <p14:tracePt t="22204" x="933450" y="2814638"/>
          <p14:tracePt t="22211" x="925513" y="2814638"/>
          <p14:tracePt t="22220" x="917575" y="2822575"/>
          <p14:tracePt t="22228" x="908050" y="2822575"/>
          <p14:tracePt t="22236" x="900113" y="2830513"/>
          <p14:tracePt t="22245" x="892175" y="2830513"/>
          <p14:tracePt t="22260" x="884238" y="2830513"/>
          <p14:tracePt t="22284" x="868363" y="2830513"/>
          <p14:tracePt t="22300" x="860425" y="2830513"/>
          <p14:tracePt t="22308" x="844550" y="2830513"/>
          <p14:tracePt t="22324" x="828675" y="2830513"/>
          <p14:tracePt t="22340" x="820738" y="2814638"/>
          <p14:tracePt t="22348" x="812800" y="2814638"/>
          <p14:tracePt t="22356" x="812800" y="2806700"/>
          <p14:tracePt t="22364" x="804863" y="2798763"/>
          <p14:tracePt t="22372" x="804863" y="2790825"/>
          <p14:tracePt t="22380" x="804863" y="2774950"/>
          <p14:tracePt t="22388" x="796925" y="2759075"/>
          <p14:tracePt t="22396" x="796925" y="2751138"/>
          <p14:tracePt t="22404" x="796925" y="2735263"/>
          <p14:tracePt t="22411" x="796925" y="2719388"/>
          <p14:tracePt t="22420" x="788988" y="2695575"/>
          <p14:tracePt t="22428" x="788988" y="2679700"/>
          <p14:tracePt t="22436" x="788988" y="2671763"/>
          <p14:tracePt t="22445" x="788988" y="2663825"/>
          <p14:tracePt t="22452" x="788988" y="2647950"/>
          <p14:tracePt t="22460" x="788988" y="2632075"/>
          <p14:tracePt t="22468" x="788988" y="2616200"/>
          <p14:tracePt t="22476" x="788988" y="2608263"/>
          <p14:tracePt t="22484" x="796925" y="2592388"/>
          <p14:tracePt t="22492" x="796925" y="2576513"/>
          <p14:tracePt t="22499" x="804863" y="2566988"/>
          <p14:tracePt t="22508" x="812800" y="2559050"/>
          <p14:tracePt t="22516" x="812800" y="2551113"/>
          <p14:tracePt t="22524" x="820738" y="2543175"/>
          <p14:tracePt t="22532" x="820738" y="2535238"/>
          <p14:tracePt t="22540" x="828675" y="2535238"/>
          <p14:tracePt t="22548" x="828675" y="2527300"/>
          <p14:tracePt t="22556" x="836613" y="2527300"/>
          <p14:tracePt t="22580" x="844550" y="2527300"/>
          <p14:tracePt t="22588" x="844550" y="2519363"/>
          <p14:tracePt t="22604" x="852488" y="2519363"/>
          <p14:tracePt t="22620" x="860425" y="2519363"/>
          <p14:tracePt t="22627" x="868363" y="2519363"/>
          <p14:tracePt t="22636" x="876300" y="2519363"/>
          <p14:tracePt t="22644" x="892175" y="2519363"/>
          <p14:tracePt t="22652" x="892175" y="2527300"/>
          <p14:tracePt t="22660" x="908050" y="2535238"/>
          <p14:tracePt t="22668" x="917575" y="2543175"/>
          <p14:tracePt t="22676" x="917575" y="2551113"/>
          <p14:tracePt t="22684" x="925513" y="2576513"/>
          <p14:tracePt t="22692" x="925513" y="2592388"/>
          <p14:tracePt t="22700" x="933450" y="2600325"/>
          <p14:tracePt t="22708" x="933450" y="2616200"/>
          <p14:tracePt t="22716" x="933450" y="2632075"/>
          <p14:tracePt t="22724" x="933450" y="2640013"/>
          <p14:tracePt t="22740" x="933450" y="2647950"/>
          <p14:tracePt t="23148" x="941388" y="2647950"/>
          <p14:tracePt t="23156" x="949325" y="2655888"/>
          <p14:tracePt t="23164" x="965200" y="2655888"/>
          <p14:tracePt t="23172" x="981075" y="2663825"/>
          <p14:tracePt t="23180" x="1004888" y="2671763"/>
          <p14:tracePt t="23188" x="1036638" y="2679700"/>
          <p14:tracePt t="23196" x="1068388" y="2703513"/>
          <p14:tracePt t="23204" x="1123950" y="2719388"/>
          <p14:tracePt t="23211" x="1203325" y="2743200"/>
          <p14:tracePt t="23220" x="1284288" y="2774950"/>
          <p14:tracePt t="23228" x="1379538" y="2798763"/>
          <p14:tracePt t="23236" x="1498600" y="2814638"/>
          <p14:tracePt t="23245" x="1651000" y="2862263"/>
          <p14:tracePt t="23252" x="1778000" y="2886075"/>
          <p14:tracePt t="23260" x="1936750" y="2901950"/>
          <p14:tracePt t="23268" x="2073275" y="2909888"/>
          <p14:tracePt t="23276" x="2271713" y="2927350"/>
          <p14:tracePt t="23284" x="2455863" y="2935288"/>
          <p14:tracePt t="23292" x="2582863" y="2935288"/>
          <p14:tracePt t="23300" x="2741613" y="2935288"/>
          <p14:tracePt t="23308" x="2854325" y="2943225"/>
          <p14:tracePt t="23316" x="2973388" y="2943225"/>
          <p14:tracePt t="23324" x="3084513" y="2943225"/>
          <p14:tracePt t="23332" x="3205163" y="2943225"/>
          <p14:tracePt t="23340" x="3300413" y="2943225"/>
          <p14:tracePt t="23348" x="3395663" y="2943225"/>
          <p14:tracePt t="23356" x="3484563" y="2927350"/>
          <p14:tracePt t="23364" x="3556000" y="2919413"/>
          <p14:tracePt t="23372" x="3643313" y="2919413"/>
          <p14:tracePt t="23380" x="3683000" y="2901950"/>
          <p14:tracePt t="23388" x="3738563" y="2886075"/>
          <p14:tracePt t="23396" x="3794125" y="2870200"/>
          <p14:tracePt t="23404" x="3833813" y="2862263"/>
          <p14:tracePt t="23412" x="3867150" y="2846388"/>
          <p14:tracePt t="23420" x="3890963" y="2838450"/>
          <p14:tracePt t="23429" x="3930650" y="2830513"/>
          <p14:tracePt t="23436" x="3954463" y="2822575"/>
          <p14:tracePt t="23445" x="3978275" y="2814638"/>
          <p14:tracePt t="23452" x="4002088" y="2798763"/>
          <p14:tracePt t="23460" x="4033838" y="2798763"/>
          <p14:tracePt t="23468" x="4065588" y="2782888"/>
          <p14:tracePt t="23476" x="4097338" y="2782888"/>
          <p14:tracePt t="23484" x="4137025" y="2774950"/>
          <p14:tracePt t="23492" x="4168775" y="2767013"/>
          <p14:tracePt t="23500" x="4200525" y="2759075"/>
          <p14:tracePt t="23508" x="4217988" y="2759075"/>
          <p14:tracePt t="23516" x="4249738" y="2751138"/>
          <p14:tracePt t="23524" x="4265613" y="2743200"/>
          <p14:tracePt t="23532" x="4281488" y="2735263"/>
          <p14:tracePt t="23540" x="4297363" y="2735263"/>
          <p14:tracePt t="23548" x="4305300" y="2727325"/>
          <p14:tracePt t="23556" x="4321175" y="2727325"/>
          <p14:tracePt t="23564" x="4329113" y="2727325"/>
          <p14:tracePt t="23572" x="4337050" y="2727325"/>
          <p14:tracePt t="23580" x="4352925" y="2727325"/>
          <p14:tracePt t="23604" x="4360863" y="2727325"/>
          <p14:tracePt t="23620" x="4368800" y="2727325"/>
          <p14:tracePt t="23636" x="4368800" y="2719388"/>
          <p14:tracePt t="23652" x="4376738" y="2719388"/>
          <p14:tracePt t="23676" x="4384675" y="2719388"/>
          <p14:tracePt t="23692" x="4392613" y="2719388"/>
          <p14:tracePt t="23700" x="4392613" y="2711450"/>
          <p14:tracePt t="23708" x="4408488" y="2711450"/>
          <p14:tracePt t="23716" x="4416425" y="2711450"/>
          <p14:tracePt t="23732" x="4432300" y="2703513"/>
          <p14:tracePt t="23740" x="4440238" y="2703513"/>
          <p14:tracePt t="23748" x="4448175" y="2703513"/>
          <p14:tracePt t="23756" x="4464050" y="2703513"/>
          <p14:tracePt t="23764" x="4471988" y="2703513"/>
          <p14:tracePt t="23772" x="4471988" y="2695575"/>
          <p14:tracePt t="23780" x="4487863" y="2695575"/>
          <p14:tracePt t="23788" x="4503738" y="2695575"/>
          <p14:tracePt t="23804" x="4519613" y="2687638"/>
          <p14:tracePt t="23812" x="4535488" y="2687638"/>
          <p14:tracePt t="23820" x="4543425" y="2687638"/>
          <p14:tracePt t="23828" x="4551363" y="2679700"/>
          <p14:tracePt t="23836" x="4567238" y="2679700"/>
          <p14:tracePt t="23845" x="4584700" y="2679700"/>
          <p14:tracePt t="23852" x="4592638" y="2679700"/>
          <p14:tracePt t="23860" x="4600575" y="2679700"/>
          <p14:tracePt t="23956" x="4608513" y="2679700"/>
          <p14:tracePt t="24036" x="4608513" y="2687638"/>
          <p14:tracePt t="24044" x="4608513" y="2695575"/>
          <p14:tracePt t="24052" x="4600575" y="2703513"/>
          <p14:tracePt t="24068" x="4592638" y="2711450"/>
          <p14:tracePt t="24076" x="4584700" y="2719388"/>
          <p14:tracePt t="24095" x="4567238" y="2719388"/>
          <p14:tracePt t="24108" x="4551363" y="2727325"/>
          <p14:tracePt t="24124" x="4543425" y="2727325"/>
          <p14:tracePt t="24140" x="4535488" y="2727325"/>
          <p14:tracePt t="24156" x="4527550" y="2727325"/>
          <p14:tracePt t="24180" x="4519613" y="2727325"/>
          <p14:tracePt t="24188" x="4519613" y="2719388"/>
          <p14:tracePt t="24196" x="4511675" y="2703513"/>
          <p14:tracePt t="24204" x="4511675" y="2695575"/>
          <p14:tracePt t="24212" x="4503738" y="2679700"/>
          <p14:tracePt t="24220" x="4503738" y="2663825"/>
          <p14:tracePt t="24228" x="4503738" y="2647950"/>
          <p14:tracePt t="24236" x="4503738" y="2640013"/>
          <p14:tracePt t="24245" x="4495800" y="2624138"/>
          <p14:tracePt t="24252" x="4495800" y="2616200"/>
          <p14:tracePt t="24260" x="4495800" y="2608263"/>
          <p14:tracePt t="24268" x="4495800" y="2600325"/>
          <p14:tracePt t="24284" x="4495800" y="2592388"/>
          <p14:tracePt t="24300" x="4495800" y="2584450"/>
          <p14:tracePt t="24308" x="4495800" y="2576513"/>
          <p14:tracePt t="24332" x="4503738" y="2566988"/>
          <p14:tracePt t="24356" x="4511675" y="2559050"/>
          <p14:tracePt t="24372" x="4519613" y="2559050"/>
          <p14:tracePt t="24380" x="4527550" y="2559050"/>
          <p14:tracePt t="24396" x="4535488" y="2551113"/>
          <p14:tracePt t="24420" x="4543425" y="2551113"/>
          <p14:tracePt t="24436" x="4551363" y="2551113"/>
          <p14:tracePt t="24445" x="4559300" y="2551113"/>
          <p14:tracePt t="24452" x="4559300" y="2559050"/>
          <p14:tracePt t="24460" x="4567238" y="2559050"/>
          <p14:tracePt t="24468" x="4576763" y="2576513"/>
          <p14:tracePt t="24484" x="4576763" y="2584450"/>
          <p14:tracePt t="24492" x="4584700" y="2592388"/>
          <p14:tracePt t="24500" x="4584700" y="2600325"/>
          <p14:tracePt t="24508" x="4584700" y="2616200"/>
          <p14:tracePt t="24524" x="4584700" y="2624138"/>
          <p14:tracePt t="24532" x="4584700" y="2632075"/>
          <p14:tracePt t="24556" x="4584700" y="2640013"/>
          <p14:tracePt t="24572" x="4592638" y="2640013"/>
          <p14:tracePt t="24652" x="4592638" y="2647950"/>
          <p14:tracePt t="24660" x="4592638" y="2663825"/>
          <p14:tracePt t="24668" x="4608513" y="2679700"/>
          <p14:tracePt t="24676" x="4616450" y="2695575"/>
          <p14:tracePt t="24684" x="4640263" y="2719388"/>
          <p14:tracePt t="24692" x="4656138" y="2751138"/>
          <p14:tracePt t="24700" x="4672013" y="2774950"/>
          <p14:tracePt t="24708" x="4687888" y="2814638"/>
          <p14:tracePt t="24716" x="4703763" y="2838450"/>
          <p14:tracePt t="24724" x="4735513" y="2886075"/>
          <p14:tracePt t="24732" x="4743450" y="2919413"/>
          <p14:tracePt t="24740" x="4775200" y="2982913"/>
          <p14:tracePt t="24748" x="4791075" y="3022600"/>
          <p14:tracePt t="24756" x="4814888" y="3070225"/>
          <p14:tracePt t="24764" x="4830763" y="3125788"/>
          <p14:tracePt t="24772" x="4846638" y="3173413"/>
          <p14:tracePt t="24780" x="4862513" y="3213100"/>
          <p14:tracePt t="24788" x="4878388" y="3252788"/>
          <p14:tracePt t="24796" x="4894263" y="3286125"/>
          <p14:tracePt t="24804" x="4902200" y="3317875"/>
          <p14:tracePt t="24812" x="4910138" y="3333750"/>
          <p14:tracePt t="24820" x="4918075" y="3357563"/>
          <p14:tracePt t="24828" x="4918075" y="3373438"/>
          <p14:tracePt t="24836" x="4926013" y="3381375"/>
          <p14:tracePt t="24845" x="4926013" y="3389313"/>
          <p14:tracePt t="24852" x="4933950" y="3405188"/>
          <p14:tracePt t="24868" x="4933950" y="3413125"/>
          <p14:tracePt t="24892" x="4943475" y="3413125"/>
          <p14:tracePt t="24972" x="4943475" y="3421063"/>
          <p14:tracePt t="24988" x="4951413" y="3421063"/>
          <p14:tracePt t="25012" x="4959350" y="3421063"/>
          <p14:tracePt t="25036" x="4967288" y="3421063"/>
          <p14:tracePt t="25052" x="4975225" y="3421063"/>
          <p14:tracePt t="25060" x="4983163" y="3413125"/>
          <p14:tracePt t="25068" x="4991100" y="3413125"/>
          <p14:tracePt t="25076" x="4999038" y="3405188"/>
          <p14:tracePt t="25095" x="5014913" y="3397250"/>
          <p14:tracePt t="25100" x="5022850" y="3389313"/>
          <p14:tracePt t="25108" x="5038725" y="3389313"/>
          <p14:tracePt t="25116" x="5046663" y="3381375"/>
          <p14:tracePt t="25124" x="5054600" y="3373438"/>
          <p14:tracePt t="25148" x="5062538" y="3373438"/>
          <p14:tracePt t="25228" x="5062538" y="3365500"/>
          <p14:tracePt t="25300" x="5062538" y="3357563"/>
          <p14:tracePt t="25316" x="5062538" y="3349625"/>
          <p14:tracePt t="25324" x="5070475" y="3349625"/>
          <p14:tracePt t="25444" x="5070475" y="3341688"/>
          <p14:tracePt t="25484" x="5078413" y="3333750"/>
          <p14:tracePt t="25492" x="5086350" y="3333750"/>
          <p14:tracePt t="25516" x="5086350" y="3325813"/>
          <p14:tracePt t="25524" x="5086350" y="3317875"/>
          <p14:tracePt t="25564" x="5094288" y="3317875"/>
          <p14:tracePt t="25836" x="5094288" y="3333750"/>
          <p14:tracePt t="25844" x="5094288" y="3341688"/>
          <p14:tracePt t="25852" x="5094288" y="3365500"/>
          <p14:tracePt t="25860" x="5094288" y="3381375"/>
          <p14:tracePt t="25868" x="5094288" y="3397250"/>
          <p14:tracePt t="25876" x="5086350" y="3421063"/>
          <p14:tracePt t="25884" x="5086350" y="3436938"/>
          <p14:tracePt t="25892" x="5078413" y="3460750"/>
          <p14:tracePt t="25900" x="5078413" y="3484563"/>
          <p14:tracePt t="25908" x="5070475" y="3508375"/>
          <p14:tracePt t="25916" x="5062538" y="3532188"/>
          <p14:tracePt t="25924" x="5054600" y="3540125"/>
          <p14:tracePt t="25932" x="5054600" y="3563938"/>
          <p14:tracePt t="25940" x="5046663" y="3571875"/>
          <p14:tracePt t="25948" x="5046663" y="3579813"/>
          <p14:tracePt t="25964" x="5046663" y="3587750"/>
          <p14:tracePt t="26164" x="5038725" y="3595688"/>
          <p14:tracePt t="26172" x="5022850" y="3595688"/>
          <p14:tracePt t="26180" x="4999038" y="3621088"/>
          <p14:tracePt t="26188" x="4959350" y="3629025"/>
          <p14:tracePt t="26196" x="4910138" y="3660775"/>
          <p14:tracePt t="26204" x="4838700" y="3684588"/>
          <p14:tracePt t="26212" x="4767263" y="3708400"/>
          <p14:tracePt t="26220" x="4679950" y="3732213"/>
          <p14:tracePt t="26228" x="4567238" y="3771900"/>
          <p14:tracePt t="26236" x="4464050" y="3819525"/>
          <p14:tracePt t="26244" x="4368800" y="3835400"/>
          <p14:tracePt t="26252" x="4265613" y="3859213"/>
          <p14:tracePt t="26260" x="4152900" y="3875088"/>
          <p14:tracePt t="26268" x="4057650" y="3883025"/>
          <p14:tracePt t="26276" x="3978275" y="3898900"/>
          <p14:tracePt t="26284" x="3883025" y="3898900"/>
          <p14:tracePt t="26292" x="3786188" y="3898900"/>
          <p14:tracePt t="26300" x="3698875" y="3890963"/>
          <p14:tracePt t="26308" x="3603625" y="3883025"/>
          <p14:tracePt t="26316" x="3532188" y="3867150"/>
          <p14:tracePt t="26324" x="3443288" y="3843338"/>
          <p14:tracePt t="26332" x="3355975" y="3827463"/>
          <p14:tracePt t="26340" x="3268663" y="3803650"/>
          <p14:tracePt t="26348" x="3189288" y="3779838"/>
          <p14:tracePt t="26356" x="3125788" y="3763963"/>
          <p14:tracePt t="26363" x="3036888" y="3740150"/>
          <p14:tracePt t="26372" x="2957513" y="3724275"/>
          <p14:tracePt t="26380" x="2894013" y="3716338"/>
          <p14:tracePt t="26388" x="2830513" y="3700463"/>
          <p14:tracePt t="26396" x="2774950" y="3692525"/>
          <p14:tracePt t="26404" x="2717800" y="3692525"/>
          <p14:tracePt t="26412" x="2670175" y="3684588"/>
          <p14:tracePt t="26420" x="2614613" y="3684588"/>
          <p14:tracePt t="26428" x="2566988" y="3676650"/>
          <p14:tracePt t="26436" x="2527300" y="3676650"/>
          <p14:tracePt t="26444" x="2471738" y="3668713"/>
          <p14:tracePt t="26452" x="2416175" y="3668713"/>
          <p14:tracePt t="26460" x="2359025" y="3668713"/>
          <p14:tracePt t="26468" x="2311400" y="3660775"/>
          <p14:tracePt t="26476" x="2247900" y="3660775"/>
          <p14:tracePt t="26484" x="2176463" y="3652838"/>
          <p14:tracePt t="26492" x="2105025" y="3652838"/>
          <p14:tracePt t="26500" x="2017713" y="3644900"/>
          <p14:tracePt t="26508" x="1936750" y="3636963"/>
          <p14:tracePt t="26516" x="1849438" y="3629025"/>
          <p14:tracePt t="26524" x="1762125" y="3629025"/>
          <p14:tracePt t="26532" x="1674813" y="3621088"/>
          <p14:tracePt t="26540" x="1593850" y="3613150"/>
          <p14:tracePt t="26548" x="1514475" y="3613150"/>
          <p14:tracePt t="26556" x="1450975" y="3605213"/>
          <p14:tracePt t="26564" x="1395413" y="3595688"/>
          <p14:tracePt t="26572" x="1339850" y="3579813"/>
          <p14:tracePt t="26580" x="1308100" y="3571875"/>
          <p14:tracePt t="26588" x="1284288" y="3563938"/>
          <p14:tracePt t="26596" x="1243013" y="3548063"/>
          <p14:tracePt t="26604" x="1235075" y="3540125"/>
          <p14:tracePt t="26611" x="1227138" y="3540125"/>
          <p14:tracePt t="26620" x="1211263" y="3524250"/>
          <p14:tracePt t="26645" x="1203325" y="3524250"/>
          <p14:tracePt t="26660" x="1203325" y="3516313"/>
          <p14:tracePt t="26668" x="1195388" y="3516313"/>
          <p14:tracePt t="26684" x="1187450" y="3516313"/>
          <p14:tracePt t="26692" x="1187450" y="3508375"/>
          <p14:tracePt t="26700" x="1179513" y="3508375"/>
          <p14:tracePt t="26708" x="1171575" y="3508375"/>
          <p14:tracePt t="26724" x="1163638" y="3500438"/>
          <p14:tracePt t="26740" x="1155700" y="3492500"/>
          <p14:tracePt t="26748" x="1147763" y="3484563"/>
          <p14:tracePt t="26756" x="1139825" y="3476625"/>
          <p14:tracePt t="26764" x="1123950" y="3460750"/>
          <p14:tracePt t="26772" x="1116013" y="3452813"/>
          <p14:tracePt t="26780" x="1100138" y="3444875"/>
          <p14:tracePt t="26788" x="1100138" y="3436938"/>
          <p14:tracePt t="26796" x="1092200" y="3429000"/>
          <p14:tracePt t="26812" x="1084263" y="3421063"/>
          <p14:tracePt t="26820" x="1084263" y="3413125"/>
          <p14:tracePt t="26836" x="1084263" y="3405188"/>
          <p14:tracePt t="26845" x="1084263" y="3397250"/>
          <p14:tracePt t="26852" x="1084263" y="3389313"/>
          <p14:tracePt t="26860" x="1084263" y="3373438"/>
          <p14:tracePt t="26876" x="1084263" y="3365500"/>
          <p14:tracePt t="26892" x="1092200" y="3357563"/>
          <p14:tracePt t="26916" x="1100138" y="3357563"/>
          <p14:tracePt t="26924" x="1108075" y="3357563"/>
          <p14:tracePt t="26948" x="1108075" y="3349625"/>
          <p14:tracePt t="26956" x="1116013" y="3349625"/>
          <p14:tracePt t="26964" x="1116013" y="3341688"/>
          <p14:tracePt t="26980" x="1123950" y="3333750"/>
          <p14:tracePt t="27004" x="1131888" y="3333750"/>
          <p14:tracePt t="28244" x="1139825" y="3333750"/>
          <p14:tracePt t="28276" x="1147763" y="3333750"/>
          <p14:tracePt t="28292" x="1155700" y="3333750"/>
          <p14:tracePt t="28332" x="1163638" y="3333750"/>
          <p14:tracePt t="28356" x="1171575" y="3341688"/>
          <p14:tracePt t="28364" x="1171575" y="3349625"/>
          <p14:tracePt t="28372" x="1179513" y="3349625"/>
          <p14:tracePt t="28388" x="1195388" y="3349625"/>
          <p14:tracePt t="28404" x="1203325" y="3357563"/>
          <p14:tracePt t="28436" x="1211263" y="3357563"/>
          <p14:tracePt t="28948" x="1195388" y="3357563"/>
          <p14:tracePt t="28980" x="1187450" y="3357563"/>
          <p14:tracePt t="29028" x="1179513" y="3357563"/>
          <p14:tracePt t="29052" x="1171575" y="3357563"/>
          <p14:tracePt t="29653" x="1179513" y="3357563"/>
          <p14:tracePt t="29660" x="1187450" y="3357563"/>
          <p14:tracePt t="29684" x="1195388" y="3349625"/>
          <p14:tracePt t="29692" x="1203325" y="3349625"/>
          <p14:tracePt t="30548" x="1203325" y="3365500"/>
          <p14:tracePt t="30556" x="1203325" y="3373438"/>
          <p14:tracePt t="30564" x="1203325" y="3389313"/>
          <p14:tracePt t="30572" x="1203325" y="3405188"/>
          <p14:tracePt t="30580" x="1195388" y="3413125"/>
          <p14:tracePt t="30588" x="1195388" y="3429000"/>
          <p14:tracePt t="30596" x="1195388" y="3444875"/>
          <p14:tracePt t="30604" x="1187450" y="3452813"/>
          <p14:tracePt t="30611" x="1187450" y="3460750"/>
          <p14:tracePt t="30620" x="1179513" y="3468688"/>
          <p14:tracePt t="30628" x="1179513" y="3476625"/>
          <p14:tracePt t="30636" x="1179513" y="3484563"/>
          <p14:tracePt t="30644" x="1179513" y="3492500"/>
          <p14:tracePt t="30652" x="1163638" y="3500438"/>
          <p14:tracePt t="30676" x="1163638" y="3508375"/>
          <p14:tracePt t="30948" x="1171575" y="3508375"/>
          <p14:tracePt t="30964" x="1179513" y="3500438"/>
          <p14:tracePt t="30972" x="1179513" y="3484563"/>
          <p14:tracePt t="30980" x="1179513" y="3468688"/>
          <p14:tracePt t="30988" x="1187450" y="3460750"/>
          <p14:tracePt t="30996" x="1187450" y="3452813"/>
          <p14:tracePt t="31004" x="1195388" y="3444875"/>
          <p14:tracePt t="31020" x="1195388" y="3429000"/>
          <p14:tracePt t="31027" x="1203325" y="3429000"/>
          <p14:tracePt t="31044" x="1203325" y="3421063"/>
          <p14:tracePt t="31060" x="1203325" y="3413125"/>
          <p14:tracePt t="31068" x="1203325" y="3405188"/>
          <p14:tracePt t="31084" x="1203325" y="3397250"/>
          <p14:tracePt t="31125" x="1203325" y="3389313"/>
          <p14:tracePt t="31156" x="1203325" y="3381375"/>
          <p14:tracePt t="31180" x="1203325" y="3365500"/>
          <p14:tracePt t="31204" x="1195388" y="3365500"/>
          <p14:tracePt t="31211" x="1195388" y="3357563"/>
          <p14:tracePt t="31260" x="1187450" y="3357563"/>
          <p14:tracePt t="31268" x="1179513" y="3357563"/>
          <p14:tracePt t="31284" x="1179513" y="3349625"/>
          <p14:tracePt t="31308" x="1171575" y="3349625"/>
          <p14:tracePt t="31445" x="1171575" y="3341688"/>
          <p14:tracePt t="31532" x="1179513" y="3341688"/>
          <p14:tracePt t="31540" x="1187450" y="3341688"/>
          <p14:tracePt t="31556" x="1195388" y="3333750"/>
          <p14:tracePt t="31612" x="1203325" y="3333750"/>
          <p14:tracePt t="31724" x="1203325" y="3341688"/>
          <p14:tracePt t="31740" x="1203325" y="3349625"/>
          <p14:tracePt t="31756" x="1203325" y="3357563"/>
          <p14:tracePt t="31780" x="1203325" y="3365500"/>
          <p14:tracePt t="31804" x="1195388" y="3373438"/>
          <p14:tracePt t="31812" x="1195388" y="3381375"/>
          <p14:tracePt t="31836" x="1187450" y="3389313"/>
          <p14:tracePt t="31852" x="1179513" y="3389313"/>
          <p14:tracePt t="31868" x="1179513" y="3397250"/>
          <p14:tracePt t="31900" x="1171575" y="3397250"/>
          <p14:tracePt t="31908" x="1171575" y="3405188"/>
          <p14:tracePt t="31924" x="1155700" y="3413125"/>
          <p14:tracePt t="31932" x="1147763" y="3413125"/>
          <p14:tracePt t="31940" x="1139825" y="3413125"/>
          <p14:tracePt t="31948" x="1131888" y="3421063"/>
          <p14:tracePt t="31964" x="1123950" y="3429000"/>
          <p14:tracePt t="31972" x="1116013" y="3429000"/>
          <p14:tracePt t="32004" x="1108075" y="3429000"/>
          <p14:tracePt t="32020" x="1100138" y="3429000"/>
          <p14:tracePt t="32027" x="1092200" y="3429000"/>
          <p14:tracePt t="32044" x="1084263" y="3429000"/>
          <p14:tracePt t="32052" x="1076325" y="3429000"/>
          <p14:tracePt t="32060" x="1068388" y="3429000"/>
          <p14:tracePt t="32068" x="1060450" y="3429000"/>
          <p14:tracePt t="32084" x="1052513" y="3429000"/>
          <p14:tracePt t="32092" x="1044575" y="3429000"/>
          <p14:tracePt t="32100" x="1036638" y="3429000"/>
          <p14:tracePt t="32116" x="1028700" y="3429000"/>
          <p14:tracePt t="32124" x="1020763" y="3421063"/>
          <p14:tracePt t="32132" x="1004888" y="3421063"/>
          <p14:tracePt t="32140" x="1004888" y="3413125"/>
          <p14:tracePt t="32148" x="996950" y="3413125"/>
          <p14:tracePt t="32156" x="981075" y="3405188"/>
          <p14:tracePt t="32164" x="973138" y="3405188"/>
          <p14:tracePt t="32172" x="965200" y="3405188"/>
          <p14:tracePt t="32188" x="949325" y="3397250"/>
          <p14:tracePt t="32196" x="949325" y="3389313"/>
          <p14:tracePt t="32211" x="941388" y="3389313"/>
          <p14:tracePt t="32220" x="941388" y="3381375"/>
          <p14:tracePt t="32228" x="933450" y="3381375"/>
          <p14:tracePt t="32244" x="925513" y="3373438"/>
          <p14:tracePt t="32268" x="917575" y="3365500"/>
          <p14:tracePt t="32276" x="917575" y="3357563"/>
          <p14:tracePt t="32292" x="908050" y="3357563"/>
          <p14:tracePt t="32300" x="908050" y="3349625"/>
          <p14:tracePt t="32316" x="900113" y="3349625"/>
          <p14:tracePt t="32324" x="900113" y="3341688"/>
          <p14:tracePt t="32340" x="892175" y="3333750"/>
          <p14:tracePt t="32356" x="892175" y="3325813"/>
          <p14:tracePt t="32364" x="892175" y="3317875"/>
          <p14:tracePt t="32372" x="892175" y="3309938"/>
          <p14:tracePt t="32388" x="884238" y="3302000"/>
          <p14:tracePt t="32404" x="884238" y="3294063"/>
          <p14:tracePt t="32411" x="884238" y="3286125"/>
          <p14:tracePt t="32420" x="884238" y="3278188"/>
          <p14:tracePt t="32436" x="884238" y="3270250"/>
          <p14:tracePt t="32444" x="884238" y="3262313"/>
          <p14:tracePt t="32452" x="884238" y="3252788"/>
          <p14:tracePt t="32460" x="892175" y="3244850"/>
          <p14:tracePt t="32476" x="900113" y="3228975"/>
          <p14:tracePt t="32484" x="908050" y="3228975"/>
          <p14:tracePt t="32492" x="908050" y="3221038"/>
          <p14:tracePt t="32516" x="933450" y="3213100"/>
          <p14:tracePt t="32524" x="933450" y="3205163"/>
          <p14:tracePt t="32532" x="941388" y="3205163"/>
          <p14:tracePt t="32540" x="949325" y="3205163"/>
          <p14:tracePt t="32548" x="957263" y="3205163"/>
          <p14:tracePt t="32556" x="965200" y="3197225"/>
          <p14:tracePt t="32564" x="973138" y="3189288"/>
          <p14:tracePt t="32572" x="981075" y="3181350"/>
          <p14:tracePt t="32580" x="989013" y="3173413"/>
          <p14:tracePt t="32588" x="1004888" y="3173413"/>
          <p14:tracePt t="32596" x="1012825" y="3173413"/>
          <p14:tracePt t="32604" x="1012825" y="3165475"/>
          <p14:tracePt t="32612" x="1028700" y="3157538"/>
          <p14:tracePt t="32628" x="1036638" y="3157538"/>
          <p14:tracePt t="32636" x="1052513" y="3157538"/>
          <p14:tracePt t="32644" x="1060450" y="3149600"/>
          <p14:tracePt t="32652" x="1068388" y="3149600"/>
          <p14:tracePt t="32660" x="1076325" y="3149600"/>
          <p14:tracePt t="32676" x="1092200" y="3141663"/>
          <p14:tracePt t="32684" x="1100138" y="3141663"/>
          <p14:tracePt t="32692" x="1108075" y="3141663"/>
          <p14:tracePt t="32708" x="1116013" y="3141663"/>
          <p14:tracePt t="32716" x="1123950" y="3141663"/>
          <p14:tracePt t="32724" x="1131888" y="3141663"/>
          <p14:tracePt t="32740" x="1139825" y="3133725"/>
          <p14:tracePt t="32764" x="1147763" y="3133725"/>
          <p14:tracePt t="32772" x="1147763" y="3141663"/>
          <p14:tracePt t="32780" x="1163638" y="3141663"/>
          <p14:tracePt t="32788" x="1163638" y="3149600"/>
          <p14:tracePt t="32796" x="1171575" y="3149600"/>
          <p14:tracePt t="32804" x="1179513" y="3157538"/>
          <p14:tracePt t="32811" x="1179513" y="3165475"/>
          <p14:tracePt t="32828" x="1187450" y="3173413"/>
          <p14:tracePt t="32844" x="1187450" y="3181350"/>
          <p14:tracePt t="32852" x="1195388" y="3189288"/>
          <p14:tracePt t="32884" x="1195388" y="3197225"/>
          <p14:tracePt t="32908" x="1195388" y="3205163"/>
          <p14:tracePt t="32924" x="1203325" y="3213100"/>
          <p14:tracePt t="32932" x="1203325" y="3221038"/>
          <p14:tracePt t="32948" x="1203325" y="3228975"/>
          <p14:tracePt t="32956" x="1203325" y="3244850"/>
          <p14:tracePt t="32964" x="1211263" y="3244850"/>
          <p14:tracePt t="32972" x="1211263" y="3252788"/>
          <p14:tracePt t="32980" x="1211263" y="3262313"/>
          <p14:tracePt t="32988" x="1211263" y="3270250"/>
          <p14:tracePt t="32995" x="1211263" y="3278188"/>
          <p14:tracePt t="33012" x="1211263" y="3286125"/>
          <p14:tracePt t="33036" x="1211263" y="3294063"/>
          <p14:tracePt t="33052" x="1211263" y="3302000"/>
          <p14:tracePt t="33068" x="1211263" y="3309938"/>
          <p14:tracePt t="33084" x="1211263" y="3317875"/>
          <p14:tracePt t="33100" x="1211263" y="3325813"/>
          <p14:tracePt t="33108" x="1211263" y="3333750"/>
          <p14:tracePt t="33124" x="1211263" y="3341688"/>
          <p14:tracePt t="33140" x="1203325" y="3341688"/>
          <p14:tracePt t="33156" x="1203325" y="3357563"/>
          <p14:tracePt t="33172" x="1203325" y="3365500"/>
          <p14:tracePt t="33188" x="1203325" y="3373438"/>
          <p14:tracePt t="33196" x="1203325" y="3381375"/>
          <p14:tracePt t="33220" x="1203325" y="3389313"/>
          <p14:tracePt t="33396" x="1211263" y="3389313"/>
          <p14:tracePt t="33404" x="1227138" y="3381375"/>
          <p14:tracePt t="33412" x="1235075" y="3381375"/>
          <p14:tracePt t="33420" x="1243013" y="3381375"/>
          <p14:tracePt t="33427" x="1266825" y="3381375"/>
          <p14:tracePt t="33436" x="1284288" y="3381375"/>
          <p14:tracePt t="33444" x="1300163" y="3373438"/>
          <p14:tracePt t="33452" x="1316038" y="3373438"/>
          <p14:tracePt t="33460" x="1339850" y="3373438"/>
          <p14:tracePt t="33468" x="1355725" y="3373438"/>
          <p14:tracePt t="33476" x="1379538" y="3365500"/>
          <p14:tracePt t="33484" x="1395413" y="3365500"/>
          <p14:tracePt t="33492" x="1419225" y="3365500"/>
          <p14:tracePt t="33500" x="1443038" y="3365500"/>
          <p14:tracePt t="33508" x="1466850" y="3365500"/>
          <p14:tracePt t="33516" x="1482725" y="3365500"/>
          <p14:tracePt t="33524" x="1506538" y="3365500"/>
          <p14:tracePt t="33532" x="1522413" y="3365500"/>
          <p14:tracePt t="33540" x="1546225" y="3365500"/>
          <p14:tracePt t="33548" x="1570038" y="3365500"/>
          <p14:tracePt t="33556" x="1593850" y="3365500"/>
          <p14:tracePt t="33564" x="1601788" y="3365500"/>
          <p14:tracePt t="33572" x="1617663" y="3365500"/>
          <p14:tracePt t="33580" x="1633538" y="3357563"/>
          <p14:tracePt t="33588" x="1651000" y="3357563"/>
          <p14:tracePt t="33596" x="1666875" y="3357563"/>
          <p14:tracePt t="33604" x="1674813" y="3357563"/>
          <p14:tracePt t="33612" x="1682750" y="3357563"/>
          <p14:tracePt t="33620" x="1690688" y="3357563"/>
          <p14:tracePt t="33636" x="1698625" y="3357563"/>
          <p14:tracePt t="33692" x="1706563" y="3357563"/>
          <p14:tracePt t="33700" x="1714500" y="3357563"/>
          <p14:tracePt t="33708" x="1730375" y="3349625"/>
          <p14:tracePt t="33724" x="1738313" y="3349625"/>
          <p14:tracePt t="33732" x="1762125" y="3349625"/>
          <p14:tracePt t="33740" x="1770063" y="3341688"/>
          <p14:tracePt t="33748" x="1778000" y="3341688"/>
          <p14:tracePt t="33756" x="1793875" y="3341688"/>
          <p14:tracePt t="33764" x="1809750" y="3333750"/>
          <p14:tracePt t="33772" x="1825625" y="3325813"/>
          <p14:tracePt t="33780" x="1833563" y="3325813"/>
          <p14:tracePt t="33788" x="1849438" y="3325813"/>
          <p14:tracePt t="33796" x="1865313" y="3325813"/>
          <p14:tracePt t="33811" x="1873250" y="3325813"/>
          <p14:tracePt t="33836" x="1881188" y="3325813"/>
          <p14:tracePt t="33868" x="1889125" y="3325813"/>
          <p14:tracePt t="33876" x="1889125" y="3333750"/>
          <p14:tracePt t="33884" x="1889125" y="3349625"/>
          <p14:tracePt t="33892" x="1889125" y="3357563"/>
          <p14:tracePt t="33900" x="1897063" y="3373438"/>
          <p14:tracePt t="33908" x="1897063" y="3389313"/>
          <p14:tracePt t="33916" x="1897063" y="3405188"/>
          <p14:tracePt t="33924" x="1897063" y="3421063"/>
          <p14:tracePt t="33932" x="1897063" y="3444875"/>
          <p14:tracePt t="33940" x="1897063" y="3468688"/>
          <p14:tracePt t="33948" x="1897063" y="3492500"/>
          <p14:tracePt t="33956" x="1897063" y="3516313"/>
          <p14:tracePt t="33964" x="1897063" y="3540125"/>
          <p14:tracePt t="33972" x="1897063" y="3556000"/>
          <p14:tracePt t="33980" x="1897063" y="3571875"/>
          <p14:tracePt t="33988" x="1897063" y="3579813"/>
          <p14:tracePt t="33996" x="1897063" y="3587750"/>
          <p14:tracePt t="34004" x="1897063" y="3595688"/>
          <p14:tracePt t="34012" x="1897063" y="3605213"/>
          <p14:tracePt t="34068" x="1905000" y="3605213"/>
          <p14:tracePt t="34100" x="1912938" y="3605213"/>
          <p14:tracePt t="34172" x="1912938" y="3595688"/>
          <p14:tracePt t="34196" x="1920875" y="3595688"/>
          <p14:tracePt t="35060" x="1928813" y="3605213"/>
          <p14:tracePt t="35068" x="1936750" y="3605213"/>
          <p14:tracePt t="35076" x="1944688" y="3613150"/>
          <p14:tracePt t="35084" x="1960563" y="3629025"/>
          <p14:tracePt t="35094" x="1984375" y="3636963"/>
          <p14:tracePt t="35100" x="2025650" y="3652838"/>
          <p14:tracePt t="35108" x="2049463" y="3652838"/>
          <p14:tracePt t="35116" x="2081213" y="3660775"/>
          <p14:tracePt t="35124" x="2120900" y="3676650"/>
          <p14:tracePt t="35132" x="2152650" y="3684588"/>
          <p14:tracePt t="35140" x="2192338" y="3692525"/>
          <p14:tracePt t="35148" x="2208213" y="3692525"/>
          <p14:tracePt t="35156" x="2232025" y="3692525"/>
          <p14:tracePt t="35164" x="2247900" y="3692525"/>
          <p14:tracePt t="35172" x="2255838" y="3692525"/>
          <p14:tracePt t="35180" x="2263775" y="3692525"/>
          <p14:tracePt t="35188" x="2287588" y="3692525"/>
          <p14:tracePt t="35204" x="2295525" y="3692525"/>
          <p14:tracePt t="35211" x="2319338" y="3684588"/>
          <p14:tracePt t="35220" x="2335213" y="3684588"/>
          <p14:tracePt t="35228" x="2359025" y="3676650"/>
          <p14:tracePt t="35236" x="2392363" y="3660775"/>
          <p14:tracePt t="35244" x="2416175" y="3652838"/>
          <p14:tracePt t="35252" x="2455863" y="3644900"/>
          <p14:tracePt t="35260" x="2479675" y="3644900"/>
          <p14:tracePt t="35268" x="2503488" y="3636963"/>
          <p14:tracePt t="35276" x="2535238" y="3629025"/>
          <p14:tracePt t="35284" x="2559050" y="3629025"/>
          <p14:tracePt t="35292" x="2590800" y="3621088"/>
          <p14:tracePt t="35300" x="2614613" y="3621088"/>
          <p14:tracePt t="35308" x="2638425" y="3621088"/>
          <p14:tracePt t="35316" x="2646363" y="3621088"/>
          <p14:tracePt t="35324" x="2654300" y="3621088"/>
          <p14:tracePt t="35332" x="2662238" y="3621088"/>
          <p14:tracePt t="35428" x="2670175" y="3629025"/>
          <p14:tracePt t="35444" x="2686050" y="3636963"/>
          <p14:tracePt t="35460" x="2693988" y="3636963"/>
          <p14:tracePt t="35468" x="2701925" y="3644900"/>
          <p14:tracePt t="35476" x="2709863" y="3644900"/>
          <p14:tracePt t="35484" x="2717800" y="3644900"/>
          <p14:tracePt t="35492" x="2733675" y="3644900"/>
          <p14:tracePt t="35500" x="2741613" y="3644900"/>
          <p14:tracePt t="35508" x="2751138" y="3644900"/>
          <p14:tracePt t="35516" x="2767013" y="3644900"/>
          <p14:tracePt t="35524" x="2782888" y="3644900"/>
          <p14:tracePt t="35532" x="2790825" y="3644900"/>
          <p14:tracePt t="35540" x="2798763" y="3644900"/>
          <p14:tracePt t="35548" x="2814638" y="3644900"/>
          <p14:tracePt t="35556" x="2830513" y="3644900"/>
          <p14:tracePt t="35564" x="2838450" y="3644900"/>
          <p14:tracePt t="35572" x="2854325" y="3644900"/>
          <p14:tracePt t="35580" x="2862263" y="3644900"/>
          <p14:tracePt t="35596" x="2870200" y="3644900"/>
          <p14:tracePt t="35612" x="2878138" y="3644900"/>
          <p14:tracePt t="35636" x="2886075" y="3644900"/>
          <p14:tracePt t="35812" x="2894013" y="3644900"/>
          <p14:tracePt t="35828" x="2901950" y="3644900"/>
          <p14:tracePt t="35844" x="2917825" y="3644900"/>
          <p14:tracePt t="35852" x="2925763" y="3644900"/>
          <p14:tracePt t="35860" x="2941638" y="3644900"/>
          <p14:tracePt t="35868" x="2973388" y="3644900"/>
          <p14:tracePt t="35876" x="3005138" y="3652838"/>
          <p14:tracePt t="35884" x="3060700" y="3668713"/>
          <p14:tracePt t="35892" x="3133725" y="3684588"/>
          <p14:tracePt t="35900" x="3197225" y="3700463"/>
          <p14:tracePt t="35908" x="3260725" y="3716338"/>
          <p14:tracePt t="35916" x="3332163" y="3732213"/>
          <p14:tracePt t="35924" x="3387725" y="3748088"/>
          <p14:tracePt t="35932" x="3435350" y="3756025"/>
          <p14:tracePt t="35940" x="3484563" y="3771900"/>
          <p14:tracePt t="35948" x="3532188" y="3787775"/>
          <p14:tracePt t="35956" x="3563938" y="3787775"/>
          <p14:tracePt t="35964" x="3579813" y="3787775"/>
          <p14:tracePt t="35972" x="3603625" y="3795713"/>
          <p14:tracePt t="35980" x="3619500" y="3803650"/>
          <p14:tracePt t="35988" x="3627438" y="3803650"/>
          <p14:tracePt t="35996" x="3635375" y="3803650"/>
          <p14:tracePt t="36004" x="3643313" y="3803650"/>
          <p14:tracePt t="36036" x="3651250" y="3803650"/>
          <p14:tracePt t="36052" x="3659188" y="3795713"/>
          <p14:tracePt t="36068" x="3667125" y="3779838"/>
          <p14:tracePt t="36076" x="3675063" y="3771900"/>
          <p14:tracePt t="36084" x="3690938" y="3756025"/>
          <p14:tracePt t="36092" x="3722688" y="3732213"/>
          <p14:tracePt t="36100" x="3746500" y="3700463"/>
          <p14:tracePt t="36108" x="3770313" y="3668713"/>
          <p14:tracePt t="36116" x="3802063" y="3629025"/>
          <p14:tracePt t="36124" x="3825875" y="3587750"/>
          <p14:tracePt t="36132" x="3843338" y="3556000"/>
          <p14:tracePt t="36140" x="3867150" y="3524250"/>
          <p14:tracePt t="36148" x="3883025" y="3500438"/>
          <p14:tracePt t="36161" x="3898900" y="3468688"/>
          <p14:tracePt t="36163" x="3906838" y="3452813"/>
          <p14:tracePt t="36172" x="3906838" y="3444875"/>
          <p14:tracePt t="36180" x="3914775" y="3436938"/>
          <p14:tracePt t="36188" x="3914775" y="3429000"/>
          <p14:tracePt t="36196" x="3914775" y="3421063"/>
          <p14:tracePt t="36212" x="3914775" y="3413125"/>
          <p14:tracePt t="36228" x="3914775" y="3405188"/>
          <p14:tracePt t="36252" x="3914775" y="3397250"/>
          <p14:tracePt t="36332" x="3906838" y="3397250"/>
          <p14:tracePt t="36396" x="3906838" y="3389313"/>
          <p14:tracePt t="36532" x="3914775" y="3389313"/>
          <p14:tracePt t="36540" x="3922713" y="3389313"/>
          <p14:tracePt t="36548" x="3930650" y="3389313"/>
          <p14:tracePt t="36556" x="3946525" y="3389313"/>
          <p14:tracePt t="36564" x="3962400" y="3381375"/>
          <p14:tracePt t="36572" x="3978275" y="3381375"/>
          <p14:tracePt t="36580" x="3994150" y="3373438"/>
          <p14:tracePt t="36588" x="4010025" y="3373438"/>
          <p14:tracePt t="36596" x="4033838" y="3373438"/>
          <p14:tracePt t="36604" x="4041775" y="3373438"/>
          <p14:tracePt t="36612" x="4057650" y="3373438"/>
          <p14:tracePt t="36620" x="4065588" y="3365500"/>
          <p14:tracePt t="36700" x="4065588" y="3373438"/>
          <p14:tracePt t="36708" x="4065588" y="3381375"/>
          <p14:tracePt t="36716" x="4065588" y="3389313"/>
          <p14:tracePt t="36724" x="4065588" y="3405188"/>
          <p14:tracePt t="36732" x="4065588" y="3429000"/>
          <p14:tracePt t="36740" x="4065588" y="3444875"/>
          <p14:tracePt t="36748" x="4065588" y="3460750"/>
          <p14:tracePt t="36756" x="4057650" y="3484563"/>
          <p14:tracePt t="36764" x="4049713" y="3508375"/>
          <p14:tracePt t="36772" x="4041775" y="3532188"/>
          <p14:tracePt t="36780" x="4041775" y="3556000"/>
          <p14:tracePt t="36788" x="4033838" y="3579813"/>
          <p14:tracePt t="36796" x="4025900" y="3605213"/>
          <p14:tracePt t="36804" x="4017963" y="3621088"/>
          <p14:tracePt t="36812" x="4017963" y="3644900"/>
          <p14:tracePt t="36828" x="4010025" y="3660775"/>
          <p14:tracePt t="36836" x="4002088" y="3668713"/>
          <p14:tracePt t="36844" x="4002088" y="3676650"/>
          <p14:tracePt t="36852" x="4002088" y="3684588"/>
          <p14:tracePt t="36980" x="4017963" y="3684588"/>
          <p14:tracePt t="37004" x="4025900" y="3684588"/>
          <p14:tracePt t="37044" x="4033838" y="3684588"/>
          <p14:tracePt t="37068" x="4041775" y="3684588"/>
          <p14:tracePt t="37076" x="4049713" y="3676650"/>
          <p14:tracePt t="37092" x="4057650" y="3676650"/>
          <p14:tracePt t="37116" x="4065588" y="3676650"/>
          <p14:tracePt t="38020" x="4057650" y="3676650"/>
          <p14:tracePt t="38028" x="4041775" y="3676650"/>
          <p14:tracePt t="38036" x="4017963" y="3676650"/>
          <p14:tracePt t="38044" x="3994150" y="3676650"/>
          <p14:tracePt t="38052" x="3962400" y="3684588"/>
          <p14:tracePt t="38060" x="3914775" y="3684588"/>
          <p14:tracePt t="38068" x="3859213" y="3692525"/>
          <p14:tracePt t="38076" x="3810000" y="3692525"/>
          <p14:tracePt t="38084" x="3754438" y="3700463"/>
          <p14:tracePt t="38094" x="3698875" y="3700463"/>
          <p14:tracePt t="38100" x="3627438" y="3708400"/>
          <p14:tracePt t="38108" x="3548063" y="3716338"/>
          <p14:tracePt t="38116" x="3451225" y="3724275"/>
          <p14:tracePt t="38124" x="3363913" y="3724275"/>
          <p14:tracePt t="38132" x="3260725" y="3732213"/>
          <p14:tracePt t="38140" x="3157538" y="3732213"/>
          <p14:tracePt t="38148" x="3036888" y="3740150"/>
          <p14:tracePt t="38156" x="2925763" y="3740150"/>
          <p14:tracePt t="38164" x="2806700" y="3740150"/>
          <p14:tracePt t="38172" x="2678113" y="3740150"/>
          <p14:tracePt t="38180" x="2551113" y="3740150"/>
          <p14:tracePt t="38188" x="2392363" y="3740150"/>
          <p14:tracePt t="38196" x="2263775" y="3740150"/>
          <p14:tracePt t="38204" x="2128838" y="3740150"/>
          <p14:tracePt t="38211" x="2017713" y="3740150"/>
          <p14:tracePt t="38220" x="1881188" y="3740150"/>
          <p14:tracePt t="38227" x="1778000" y="3732213"/>
          <p14:tracePt t="38236" x="1674813" y="3724275"/>
          <p14:tracePt t="38244" x="1577975" y="3724275"/>
          <p14:tracePt t="38252" x="1498600" y="3700463"/>
          <p14:tracePt t="38261" x="1435100" y="3692525"/>
          <p14:tracePt t="38268" x="1371600" y="3684588"/>
          <p14:tracePt t="38276" x="1316038" y="3676650"/>
          <p14:tracePt t="38284" x="1266825" y="3668713"/>
          <p14:tracePt t="38292" x="1211263" y="3652838"/>
          <p14:tracePt t="38300" x="1179513" y="3652838"/>
          <p14:tracePt t="38308" x="1155700" y="3652838"/>
          <p14:tracePt t="38316" x="1139825" y="3636963"/>
          <p14:tracePt t="38332" x="1131888" y="3636963"/>
          <p14:tracePt t="38340" x="1131888" y="3629025"/>
          <p14:tracePt t="38356" x="1131888" y="3621088"/>
          <p14:tracePt t="38364" x="1131888" y="3613150"/>
          <p14:tracePt t="38388" x="1131888" y="3605213"/>
          <p14:tracePt t="38484" x="1131888" y="3621088"/>
          <p14:tracePt t="38492" x="1131888" y="3644900"/>
          <p14:tracePt t="38500" x="1131888" y="3668713"/>
          <p14:tracePt t="38508" x="1131888" y="3708400"/>
          <p14:tracePt t="38516" x="1131888" y="3756025"/>
          <p14:tracePt t="38524" x="1131888" y="3811588"/>
          <p14:tracePt t="38532" x="1131888" y="3875088"/>
          <p14:tracePt t="38540" x="1123950" y="3930650"/>
          <p14:tracePt t="38548" x="1123950" y="3979863"/>
          <p14:tracePt t="38556" x="1116013" y="4035425"/>
          <p14:tracePt t="38564" x="1108075" y="4083050"/>
          <p14:tracePt t="38572" x="1108075" y="4114800"/>
          <p14:tracePt t="38580" x="1100138" y="4162425"/>
          <p14:tracePt t="38588" x="1100138" y="4202113"/>
          <p14:tracePt t="38596" x="1100138" y="4225925"/>
          <p14:tracePt t="38604" x="1100138" y="4257675"/>
          <p14:tracePt t="38612" x="1100138" y="4291013"/>
          <p14:tracePt t="38620" x="1100138" y="4314825"/>
          <p14:tracePt t="38628" x="1100138" y="4346575"/>
          <p14:tracePt t="38636" x="1100138" y="4362450"/>
          <p14:tracePt t="38644" x="1100138" y="4378325"/>
          <p14:tracePt t="38652" x="1100138" y="4402138"/>
          <p14:tracePt t="38660" x="1100138" y="4410075"/>
          <p14:tracePt t="38668" x="1100138" y="4418013"/>
          <p14:tracePt t="38676" x="1100138" y="4425950"/>
          <p14:tracePt t="38700" x="1092200" y="4433888"/>
          <p14:tracePt t="38732" x="1092200" y="4441825"/>
          <p14:tracePt t="38748" x="1092200" y="4449763"/>
          <p14:tracePt t="38764" x="1092200" y="4465638"/>
          <p14:tracePt t="38780" x="1092200" y="4473575"/>
          <p14:tracePt t="38796" x="1092200" y="4481513"/>
          <p14:tracePt t="38820" x="1092200" y="4489450"/>
          <p14:tracePt t="38972" x="1092200" y="4497388"/>
          <p14:tracePt t="39012" x="1084263" y="4505325"/>
          <p14:tracePt t="39092" x="1084263" y="4497388"/>
          <p14:tracePt t="39100" x="1084263" y="4481513"/>
          <p14:tracePt t="39108" x="1076325" y="4457700"/>
          <p14:tracePt t="39116" x="1076325" y="4433888"/>
          <p14:tracePt t="39124" x="1068388" y="4402138"/>
          <p14:tracePt t="39132" x="1060450" y="4370388"/>
          <p14:tracePt t="39140" x="1052513" y="4314825"/>
          <p14:tracePt t="39148" x="1036638" y="4257675"/>
          <p14:tracePt t="39156" x="1028700" y="4202113"/>
          <p14:tracePt t="39164" x="1020763" y="4146550"/>
          <p14:tracePt t="39172" x="1020763" y="4106863"/>
          <p14:tracePt t="39180" x="1012825" y="4059238"/>
          <p14:tracePt t="39188" x="1012825" y="4019550"/>
          <p14:tracePt t="39196" x="996950" y="3971925"/>
          <p14:tracePt t="39204" x="989013" y="3930650"/>
          <p14:tracePt t="39211" x="989013" y="3898900"/>
          <p14:tracePt t="39220" x="989013" y="3867150"/>
          <p14:tracePt t="39227" x="989013" y="3835400"/>
          <p14:tracePt t="39236" x="989013" y="3811588"/>
          <p14:tracePt t="39244" x="989013" y="3779838"/>
          <p14:tracePt t="39252" x="989013" y="3740150"/>
          <p14:tracePt t="39261" x="989013" y="3716338"/>
          <p14:tracePt t="39268" x="989013" y="3692525"/>
          <p14:tracePt t="39276" x="989013" y="3668713"/>
          <p14:tracePt t="39284" x="996950" y="3644900"/>
          <p14:tracePt t="39292" x="1012825" y="3629025"/>
          <p14:tracePt t="39300" x="1012825" y="3613150"/>
          <p14:tracePt t="39308" x="1020763" y="3605213"/>
          <p14:tracePt t="39316" x="1028700" y="3595688"/>
          <p14:tracePt t="39324" x="1028700" y="3587750"/>
          <p14:tracePt t="39340" x="1036638" y="3579813"/>
          <p14:tracePt t="39356" x="1036638" y="3563938"/>
          <p14:tracePt t="39380" x="1036638" y="3556000"/>
          <p14:tracePt t="39388" x="1044575" y="3548063"/>
          <p14:tracePt t="39396" x="1044575" y="3540125"/>
          <p14:tracePt t="39404" x="1044575" y="3532188"/>
          <p14:tracePt t="39412" x="1044575" y="3524250"/>
          <p14:tracePt t="39420" x="1044575" y="3516313"/>
          <p14:tracePt t="39436" x="1044575" y="3500438"/>
          <p14:tracePt t="39460" x="1036638" y="3500438"/>
          <p14:tracePt t="39564" x="1044575" y="3500438"/>
          <p14:tracePt t="39580" x="1052513" y="3500438"/>
          <p14:tracePt t="39588" x="1060450" y="3492500"/>
          <p14:tracePt t="39596" x="1076325" y="3492500"/>
          <p14:tracePt t="39604" x="1100138" y="3484563"/>
          <p14:tracePt t="39612" x="1116013" y="3476625"/>
          <p14:tracePt t="39620" x="1139825" y="3476625"/>
          <p14:tracePt t="39627" x="1163638" y="3468688"/>
          <p14:tracePt t="39636" x="1203325" y="3468688"/>
          <p14:tracePt t="39644" x="1235075" y="3468688"/>
          <p14:tracePt t="39652" x="1250950" y="3460750"/>
          <p14:tracePt t="39660" x="1266825" y="3452813"/>
          <p14:tracePt t="39668" x="1284288" y="3452813"/>
          <p14:tracePt t="39684" x="1292225" y="3452813"/>
          <p14:tracePt t="39780" x="1292225" y="3444875"/>
          <p14:tracePt t="39844" x="1300163" y="3436938"/>
          <p14:tracePt t="39861" x="1300163" y="3429000"/>
          <p14:tracePt t="39868" x="1308100" y="3429000"/>
          <p14:tracePt t="39884" x="1308100" y="3421063"/>
          <p14:tracePt t="40228" x="1316038" y="3405188"/>
          <p14:tracePt t="40244" x="1323975" y="3389313"/>
          <p14:tracePt t="40252" x="1331913" y="3381375"/>
          <p14:tracePt t="40260" x="1331913" y="3373438"/>
          <p14:tracePt t="40268" x="1347788" y="3357563"/>
          <p14:tracePt t="40276" x="1355725" y="3349625"/>
          <p14:tracePt t="40284" x="1371600" y="3341688"/>
          <p14:tracePt t="40300" x="1379538" y="3325813"/>
          <p14:tracePt t="40316" x="1387475" y="3325813"/>
          <p14:tracePt t="40332" x="1395413" y="3325813"/>
          <p14:tracePt t="40340" x="1395413" y="3317875"/>
          <p14:tracePt t="40444" x="1395413" y="3309938"/>
          <p14:tracePt t="40460" x="1403350" y="3309938"/>
          <p14:tracePt t="40468" x="1403350" y="3302000"/>
          <p14:tracePt t="40476" x="1411288" y="3302000"/>
          <p14:tracePt t="40492" x="1419225" y="3302000"/>
          <p14:tracePt t="40500" x="1419225" y="3294063"/>
          <p14:tracePt t="40508" x="1427163" y="3294063"/>
          <p14:tracePt t="40516" x="1435100" y="3286125"/>
          <p14:tracePt t="40532" x="1450975" y="3278188"/>
          <p14:tracePt t="40540" x="1458913" y="3278188"/>
          <p14:tracePt t="40548" x="1458913" y="3270250"/>
          <p14:tracePt t="40556" x="1474788" y="3262313"/>
          <p14:tracePt t="40564" x="1490663" y="3262313"/>
          <p14:tracePt t="40572" x="1490663" y="3252788"/>
          <p14:tracePt t="40580" x="1506538" y="3252788"/>
          <p14:tracePt t="40588" x="1514475" y="3252788"/>
          <p14:tracePt t="40604" x="1522413" y="3244850"/>
          <p14:tracePt t="40636" x="1530350" y="3244850"/>
          <p14:tracePt t="40644" x="1538288" y="3244850"/>
          <p14:tracePt t="40652" x="1538288" y="3236913"/>
          <p14:tracePt t="40684" x="1538288" y="3228975"/>
          <p14:tracePt t="40708" x="1546225" y="3228975"/>
          <p14:tracePt t="40724" x="1546225" y="3221038"/>
          <p14:tracePt t="40741" x="1546225" y="3213100"/>
          <p14:tracePt t="40748" x="1554163" y="3213100"/>
          <p14:tracePt t="40756" x="1554163" y="3205163"/>
          <p14:tracePt t="40764" x="1562100" y="3205163"/>
          <p14:tracePt t="40772" x="1570038" y="3189288"/>
          <p14:tracePt t="40788" x="1577975" y="3181350"/>
          <p14:tracePt t="40804" x="1577975" y="3173413"/>
          <p14:tracePt t="40811" x="1585913" y="3165475"/>
          <p14:tracePt t="41012" x="1577975" y="3165475"/>
          <p14:tracePt t="41020" x="1570038" y="3165475"/>
          <p14:tracePt t="41028" x="1562100" y="3165475"/>
          <p14:tracePt t="41036" x="1554163" y="3165475"/>
          <p14:tracePt t="41043" x="1538288" y="3165475"/>
          <p14:tracePt t="41052" x="1530350" y="3165475"/>
          <p14:tracePt t="41060" x="1514475" y="3157538"/>
          <p14:tracePt t="41068" x="1498600" y="3157538"/>
          <p14:tracePt t="41076" x="1482725" y="3157538"/>
          <p14:tracePt t="41095" x="1450975" y="3157538"/>
          <p14:tracePt t="41100" x="1427163" y="3157538"/>
          <p14:tracePt t="41108" x="1411288" y="3157538"/>
          <p14:tracePt t="41116" x="1379538" y="3157538"/>
          <p14:tracePt t="41124" x="1355725" y="3149600"/>
          <p14:tracePt t="41132" x="1331913" y="3149600"/>
          <p14:tracePt t="41140" x="1300163" y="3149600"/>
          <p14:tracePt t="41148" x="1274763" y="3149600"/>
          <p14:tracePt t="41156" x="1235075" y="3149600"/>
          <p14:tracePt t="41164" x="1203325" y="3141663"/>
          <p14:tracePt t="41172" x="1171575" y="3133725"/>
          <p14:tracePt t="41180" x="1147763" y="3133725"/>
          <p14:tracePt t="41188" x="1123950" y="3125788"/>
          <p14:tracePt t="41196" x="1100138" y="3117850"/>
          <p14:tracePt t="41204" x="1076325" y="3117850"/>
          <p14:tracePt t="41212" x="1060450" y="3117850"/>
          <p14:tracePt t="41220" x="1036638" y="3117850"/>
          <p14:tracePt t="41228" x="1028700" y="3109913"/>
          <p14:tracePt t="41236" x="1012825" y="3109913"/>
          <p14:tracePt t="41244" x="1004888" y="3101975"/>
          <p14:tracePt t="41252" x="996950" y="3101975"/>
          <p14:tracePt t="41261" x="989013" y="3101975"/>
          <p14:tracePt t="41268" x="973138" y="3101975"/>
          <p14:tracePt t="41284" x="965200" y="3101975"/>
          <p14:tracePt t="41292" x="949325" y="3101975"/>
          <p14:tracePt t="41308" x="941388" y="3101975"/>
          <p14:tracePt t="41460" x="933450" y="3101975"/>
          <p14:tracePt t="41468" x="925513" y="3101975"/>
          <p14:tracePt t="41484" x="917575" y="3101975"/>
          <p14:tracePt t="41492" x="908050" y="3101975"/>
          <p14:tracePt t="41500" x="900113" y="3101975"/>
          <p14:tracePt t="41507" x="892175" y="3109913"/>
          <p14:tracePt t="41516" x="876300" y="3117850"/>
          <p14:tracePt t="41524" x="868363" y="3125788"/>
          <p14:tracePt t="41532" x="852488" y="3125788"/>
          <p14:tracePt t="41540" x="836613" y="3133725"/>
          <p14:tracePt t="41548" x="828675" y="3141663"/>
          <p14:tracePt t="41556" x="820738" y="3149600"/>
          <p14:tracePt t="41564" x="820738" y="3157538"/>
          <p14:tracePt t="41580" x="812800" y="3165475"/>
          <p14:tracePt t="41595" x="804863" y="3173413"/>
          <p14:tracePt t="41612" x="804863" y="3181350"/>
          <p14:tracePt t="41627" x="804863" y="3189288"/>
          <p14:tracePt t="41636" x="796925" y="3189288"/>
          <p14:tracePt t="41643" x="796925" y="3205163"/>
          <p14:tracePt t="41660" x="788988" y="3213100"/>
          <p14:tracePt t="41668" x="788988" y="3228975"/>
          <p14:tracePt t="41676" x="781050" y="3236913"/>
          <p14:tracePt t="41684" x="781050" y="3252788"/>
          <p14:tracePt t="41692" x="773113" y="3270250"/>
          <p14:tracePt t="41700" x="773113" y="3286125"/>
          <p14:tracePt t="41708" x="773113" y="3302000"/>
          <p14:tracePt t="41716" x="765175" y="3325813"/>
          <p14:tracePt t="41724" x="765175" y="3333750"/>
          <p14:tracePt t="41732" x="757238" y="3357563"/>
          <p14:tracePt t="41740" x="757238" y="3373438"/>
          <p14:tracePt t="41748" x="757238" y="3389313"/>
          <p14:tracePt t="41756" x="757238" y="3405188"/>
          <p14:tracePt t="41764" x="757238" y="3421063"/>
          <p14:tracePt t="41772" x="757238" y="3436938"/>
          <p14:tracePt t="41780" x="757238" y="3452813"/>
          <p14:tracePt t="41788" x="749300" y="3476625"/>
          <p14:tracePt t="41796" x="749300" y="3500438"/>
          <p14:tracePt t="41803" x="741363" y="3508375"/>
          <p14:tracePt t="41811" x="741363" y="3524250"/>
          <p14:tracePt t="41820" x="733425" y="3540125"/>
          <p14:tracePt t="41828" x="733425" y="3556000"/>
          <p14:tracePt t="41836" x="733425" y="3563938"/>
          <p14:tracePt t="41844" x="725488" y="3579813"/>
          <p14:tracePt t="41852" x="725488" y="3595688"/>
          <p14:tracePt t="41860" x="725488" y="3613150"/>
          <p14:tracePt t="41868" x="725488" y="3629025"/>
          <p14:tracePt t="41876" x="725488" y="3644900"/>
          <p14:tracePt t="41884" x="725488" y="3652838"/>
          <p14:tracePt t="41891" x="725488" y="3660775"/>
          <p14:tracePt t="41900" x="717550" y="3676650"/>
          <p14:tracePt t="41916" x="717550" y="3684588"/>
          <p14:tracePt t="41924" x="717550" y="3692525"/>
          <p14:tracePt t="41932" x="717550" y="3700463"/>
          <p14:tracePt t="41948" x="717550" y="3708400"/>
          <p14:tracePt t="41964" x="717550" y="3716338"/>
          <p14:tracePt t="42004" x="717550" y="3724275"/>
          <p14:tracePt t="42012" x="733425" y="3724275"/>
          <p14:tracePt t="42028" x="749300" y="3724275"/>
          <p14:tracePt t="42036" x="757238" y="3724275"/>
          <p14:tracePt t="42044" x="773113" y="3732213"/>
          <p14:tracePt t="42052" x="788988" y="3732213"/>
          <p14:tracePt t="42061" x="804863" y="3732213"/>
          <p14:tracePt t="42068" x="812800" y="3732213"/>
          <p14:tracePt t="42076" x="836613" y="3732213"/>
          <p14:tracePt t="42094" x="868363" y="3732213"/>
          <p14:tracePt t="42100" x="884238" y="3732213"/>
          <p14:tracePt t="42108" x="908050" y="3732213"/>
          <p14:tracePt t="42116" x="925513" y="3732213"/>
          <p14:tracePt t="42124" x="941388" y="3732213"/>
          <p14:tracePt t="42131" x="957263" y="3732213"/>
          <p14:tracePt t="42140" x="981075" y="3732213"/>
          <p14:tracePt t="42148" x="996950" y="3732213"/>
          <p14:tracePt t="42156" x="1012825" y="3732213"/>
          <p14:tracePt t="42164" x="1036638" y="3732213"/>
          <p14:tracePt t="42172" x="1052513" y="3732213"/>
          <p14:tracePt t="42180" x="1068388" y="3732213"/>
          <p14:tracePt t="42188" x="1084263" y="3732213"/>
          <p14:tracePt t="42196" x="1100138" y="3732213"/>
          <p14:tracePt t="42204" x="1116013" y="3732213"/>
          <p14:tracePt t="42212" x="1139825" y="3732213"/>
          <p14:tracePt t="42220" x="1155700" y="3724275"/>
          <p14:tracePt t="42228" x="1187450" y="3724275"/>
          <p14:tracePt t="42236" x="1211263" y="3724275"/>
          <p14:tracePt t="42243" x="1235075" y="3724275"/>
          <p14:tracePt t="42252" x="1250950" y="3724275"/>
          <p14:tracePt t="42260" x="1274763" y="3724275"/>
          <p14:tracePt t="42268" x="1292225" y="3724275"/>
          <p14:tracePt t="42276" x="1300163" y="3724275"/>
          <p14:tracePt t="42284" x="1316038" y="3724275"/>
          <p14:tracePt t="42292" x="1331913" y="3724275"/>
          <p14:tracePt t="42308" x="1339850" y="3724275"/>
          <p14:tracePt t="42316" x="1355725" y="3724275"/>
          <p14:tracePt t="42324" x="1363663" y="3724275"/>
          <p14:tracePt t="42332" x="1379538" y="3724275"/>
          <p14:tracePt t="42340" x="1395413" y="3724275"/>
          <p14:tracePt t="42348" x="1411288" y="3724275"/>
          <p14:tracePt t="42356" x="1419225" y="3724275"/>
          <p14:tracePt t="42364" x="1427163" y="3724275"/>
          <p14:tracePt t="42372" x="1443038" y="3724275"/>
          <p14:tracePt t="42381" x="1458913" y="3724275"/>
          <p14:tracePt t="42396" x="1466850" y="3732213"/>
          <p14:tracePt t="42404" x="1474788" y="3732213"/>
          <p14:tracePt t="42420" x="1482725" y="3732213"/>
          <p14:tracePt t="42428" x="1490663" y="3732213"/>
          <p14:tracePt t="42444" x="1498600" y="3732213"/>
          <p14:tracePt t="42452" x="1506538" y="3732213"/>
          <p14:tracePt t="42460" x="1506538" y="3740150"/>
          <p14:tracePt t="42468" x="1514475" y="3740150"/>
          <p14:tracePt t="42476" x="1522413" y="3740150"/>
          <p14:tracePt t="42484" x="1530350" y="3740150"/>
          <p14:tracePt t="42500" x="1538288" y="3740150"/>
          <p14:tracePt t="42548" x="1546225" y="3740150"/>
          <p14:tracePt t="42636" x="1546225" y="3732213"/>
          <p14:tracePt t="42643" x="1546225" y="3724275"/>
          <p14:tracePt t="42652" x="1554163" y="3708400"/>
          <p14:tracePt t="42660" x="1554163" y="3692525"/>
          <p14:tracePt t="42668" x="1554163" y="3676650"/>
          <p14:tracePt t="42676" x="1562100" y="3660775"/>
          <p14:tracePt t="42684" x="1570038" y="3652838"/>
          <p14:tracePt t="42692" x="1570038" y="3629025"/>
          <p14:tracePt t="42700" x="1577975" y="3621088"/>
          <p14:tracePt t="42708" x="1577975" y="3613150"/>
          <p14:tracePt t="42716" x="1577975" y="3605213"/>
          <p14:tracePt t="42724" x="1577975" y="3579813"/>
          <p14:tracePt t="42732" x="1577975" y="3571875"/>
          <p14:tracePt t="42740" x="1577975" y="3563938"/>
          <p14:tracePt t="42748" x="1577975" y="3556000"/>
          <p14:tracePt t="42756" x="1585913" y="3540125"/>
          <p14:tracePt t="42764" x="1585913" y="3532188"/>
          <p14:tracePt t="42772" x="1585913" y="3516313"/>
          <p14:tracePt t="42780" x="1585913" y="3508375"/>
          <p14:tracePt t="42788" x="1585913" y="3484563"/>
          <p14:tracePt t="42796" x="1585913" y="3468688"/>
          <p14:tracePt t="42804" x="1585913" y="3460750"/>
          <p14:tracePt t="42812" x="1585913" y="3444875"/>
          <p14:tracePt t="42820" x="1585913" y="3436938"/>
          <p14:tracePt t="42828" x="1585913" y="3413125"/>
          <p14:tracePt t="42836" x="1585913" y="3405188"/>
          <p14:tracePt t="42844" x="1585913" y="3389313"/>
          <p14:tracePt t="42852" x="1585913" y="3381375"/>
          <p14:tracePt t="42861" x="1585913" y="3365500"/>
          <p14:tracePt t="42868" x="1585913" y="3349625"/>
          <p14:tracePt t="42876" x="1585913" y="3333750"/>
          <p14:tracePt t="42884" x="1585913" y="3317875"/>
          <p14:tracePt t="42892" x="1585913" y="3302000"/>
          <p14:tracePt t="42900" x="1585913" y="3286125"/>
          <p14:tracePt t="42908" x="1585913" y="3270250"/>
          <p14:tracePt t="42916" x="1585913" y="3262313"/>
          <p14:tracePt t="42924" x="1585913" y="3252788"/>
          <p14:tracePt t="42932" x="1585913" y="3244850"/>
          <p14:tracePt t="42940" x="1585913" y="3228975"/>
          <p14:tracePt t="42956" x="1585913" y="3221038"/>
          <p14:tracePt t="42972" x="1585913" y="3213100"/>
          <p14:tracePt t="42980" x="1585913" y="3205163"/>
          <p14:tracePt t="42988" x="1577975" y="3205163"/>
          <p14:tracePt t="42996" x="1577975" y="3197225"/>
          <p14:tracePt t="43004" x="1577975" y="3189288"/>
          <p14:tracePt t="43012" x="1577975" y="3181350"/>
          <p14:tracePt t="43020" x="1570038" y="3181350"/>
          <p14:tracePt t="43036" x="1570038" y="3173413"/>
          <p14:tracePt t="43068" x="1554163" y="3173413"/>
          <p14:tracePt t="43108" x="1554163" y="3165475"/>
          <p14:tracePt t="43132" x="1546225" y="3165475"/>
          <p14:tracePt t="43140" x="1530350" y="3165475"/>
          <p14:tracePt t="43156" x="1522413" y="3165475"/>
          <p14:tracePt t="43164" x="1514475" y="3165475"/>
          <p14:tracePt t="43172" x="1506538" y="3165475"/>
          <p14:tracePt t="43188" x="1490663" y="3165475"/>
          <p14:tracePt t="43204" x="1474788" y="3165475"/>
          <p14:tracePt t="43220" x="1458913" y="3165475"/>
          <p14:tracePt t="43228" x="1443038" y="3165475"/>
          <p14:tracePt t="43236" x="1427163" y="3165475"/>
          <p14:tracePt t="43244" x="1403350" y="3165475"/>
          <p14:tracePt t="43251" x="1379538" y="3165475"/>
          <p14:tracePt t="43260" x="1347788" y="3165475"/>
          <p14:tracePt t="43268" x="1316038" y="3165475"/>
          <p14:tracePt t="43276" x="1274763" y="3165475"/>
          <p14:tracePt t="43283" x="1243013" y="3165475"/>
          <p14:tracePt t="43299" x="1147763" y="3165475"/>
          <p14:tracePt t="43307" x="1123950" y="3165475"/>
          <p14:tracePt t="43316" x="1092200" y="3165475"/>
          <p14:tracePt t="43323" x="1068388" y="3165475"/>
          <p14:tracePt t="43332" x="1044575" y="3165475"/>
          <p14:tracePt t="43340" x="1028700" y="3173413"/>
          <p14:tracePt t="43348" x="1012825" y="3173413"/>
          <p14:tracePt t="43356" x="989013" y="3173413"/>
          <p14:tracePt t="43364" x="981075" y="3173413"/>
          <p14:tracePt t="43372" x="965200" y="3173413"/>
          <p14:tracePt t="43380" x="941388" y="3173413"/>
          <p14:tracePt t="43388" x="933450" y="3173413"/>
          <p14:tracePt t="43396" x="925513" y="3165475"/>
          <p14:tracePt t="43404" x="908050" y="3165475"/>
          <p14:tracePt t="43411" x="892175" y="3165475"/>
          <p14:tracePt t="43420" x="884238" y="3165475"/>
          <p14:tracePt t="43444" x="876300" y="3165475"/>
          <p14:tracePt t="43460" x="868363" y="3165475"/>
          <p14:tracePt t="43484" x="844550" y="3165475"/>
          <p14:tracePt t="43500" x="836613" y="3165475"/>
          <p14:tracePt t="43524" x="828675" y="3165475"/>
          <p14:tracePt t="43652" x="828675" y="3173413"/>
          <p14:tracePt t="43660" x="828675" y="3189288"/>
          <p14:tracePt t="43668" x="820738" y="3213100"/>
          <p14:tracePt t="43676" x="820738" y="3228975"/>
          <p14:tracePt t="43684" x="820738" y="3252788"/>
          <p14:tracePt t="43691" x="820738" y="3278188"/>
          <p14:tracePt t="43700" x="812800" y="3309938"/>
          <p14:tracePt t="43708" x="812800" y="3333750"/>
          <p14:tracePt t="43716" x="812800" y="3365500"/>
          <p14:tracePt t="43724" x="812800" y="3397250"/>
          <p14:tracePt t="43732" x="812800" y="3429000"/>
          <p14:tracePt t="43740" x="812800" y="3468688"/>
          <p14:tracePt t="43748" x="812800" y="3508375"/>
          <p14:tracePt t="43756" x="812800" y="3540125"/>
          <p14:tracePt t="43764" x="812800" y="3571875"/>
          <p14:tracePt t="43772" x="812800" y="3595688"/>
          <p14:tracePt t="43780" x="812800" y="3629025"/>
          <p14:tracePt t="43788" x="812800" y="3644900"/>
          <p14:tracePt t="43796" x="812800" y="3668713"/>
          <p14:tracePt t="43804" x="820738" y="3684588"/>
          <p14:tracePt t="43812" x="820738" y="3700463"/>
          <p14:tracePt t="43820" x="820738" y="3716338"/>
          <p14:tracePt t="43828" x="820738" y="3724275"/>
          <p14:tracePt t="43836" x="820738" y="3732213"/>
          <p14:tracePt t="43843" x="828675" y="3740150"/>
          <p14:tracePt t="43852" x="828675" y="3748088"/>
          <p14:tracePt t="43860" x="828675" y="3756025"/>
          <p14:tracePt t="43868" x="828675" y="3763963"/>
          <p14:tracePt t="43884" x="828675" y="3771900"/>
          <p14:tracePt t="43892" x="828675" y="3779838"/>
          <p14:tracePt t="43964" x="836613" y="3779838"/>
          <p14:tracePt t="44020" x="844550" y="3779838"/>
          <p14:tracePt t="44060" x="852488" y="3779838"/>
          <p14:tracePt t="44076" x="868363" y="3779838"/>
          <p14:tracePt t="44084" x="884238" y="3779838"/>
          <p14:tracePt t="44094" x="900113" y="3779838"/>
          <p14:tracePt t="44100" x="933450" y="3779838"/>
          <p14:tracePt t="44108" x="965200" y="3779838"/>
          <p14:tracePt t="44116" x="1012825" y="3779838"/>
          <p14:tracePt t="44124" x="1060450" y="3779838"/>
          <p14:tracePt t="44132" x="1108075" y="3779838"/>
          <p14:tracePt t="44140" x="1171575" y="3779838"/>
          <p14:tracePt t="44148" x="1227138" y="3779838"/>
          <p14:tracePt t="44156" x="1292225" y="3779838"/>
          <p14:tracePt t="44164" x="1339850" y="3779838"/>
          <p14:tracePt t="44172" x="1403350" y="3779838"/>
          <p14:tracePt t="44180" x="1450975" y="3779838"/>
          <p14:tracePt t="44188" x="1498600" y="3779838"/>
          <p14:tracePt t="44196" x="1538288" y="3779838"/>
          <p14:tracePt t="44204" x="1562100" y="3779838"/>
          <p14:tracePt t="44212" x="1570038" y="3779838"/>
          <p14:tracePt t="44220" x="1577975" y="3779838"/>
          <p14:tracePt t="44444" x="1577975" y="3787775"/>
          <p14:tracePt t="44564" x="1577975" y="3795713"/>
          <p14:tracePt t="44660" x="1577975" y="3803650"/>
          <p14:tracePt t="44716" x="1577975" y="3811588"/>
          <p14:tracePt t="44812" x="1577975" y="3819525"/>
          <p14:tracePt t="44860" x="1570038" y="3819525"/>
          <p14:tracePt t="44868" x="1570038" y="3827463"/>
          <p14:tracePt t="44901" x="1562100" y="3827463"/>
          <p14:tracePt t="44932" x="1562100" y="3835400"/>
          <p14:tracePt t="44964" x="1570038" y="3835400"/>
          <p14:tracePt t="44972" x="1585913" y="3835400"/>
          <p14:tracePt t="44980" x="1593850" y="3835400"/>
          <p14:tracePt t="44988" x="1609725" y="3835400"/>
          <p14:tracePt t="44996" x="1625600" y="3835400"/>
          <p14:tracePt t="45004" x="1651000" y="3835400"/>
          <p14:tracePt t="45011" x="1682750" y="3835400"/>
          <p14:tracePt t="45020" x="1722438" y="3835400"/>
          <p14:tracePt t="45028" x="1770063" y="3843338"/>
          <p14:tracePt t="45036" x="1849438" y="3851275"/>
          <p14:tracePt t="45043" x="1936750" y="3867150"/>
          <p14:tracePt t="45052" x="2033588" y="3883025"/>
          <p14:tracePt t="45060" x="2152650" y="3914775"/>
          <p14:tracePt t="45068" x="2279650" y="3938588"/>
          <p14:tracePt t="45077" x="2432050" y="3971925"/>
          <p14:tracePt t="45084" x="2598738" y="4011613"/>
          <p14:tracePt t="45092" x="2733675" y="4051300"/>
          <p14:tracePt t="45100" x="2862263" y="4090988"/>
          <p14:tracePt t="45108" x="3013075" y="4122738"/>
          <p14:tracePt t="45116" x="3141663" y="4162425"/>
          <p14:tracePt t="45124" x="3268663" y="4194175"/>
          <p14:tracePt t="45132" x="3395663" y="4210050"/>
          <p14:tracePt t="45140" x="3500438" y="4233863"/>
          <p14:tracePt t="45148" x="3627438" y="4265613"/>
          <p14:tracePt t="45156" x="3762375" y="4281488"/>
          <p14:tracePt t="45164" x="3875088" y="4306888"/>
          <p14:tracePt t="45172" x="3978275" y="4314825"/>
          <p14:tracePt t="45180" x="4065588" y="4314825"/>
          <p14:tracePt t="45188" x="4129088" y="4314825"/>
          <p14:tracePt t="45195" x="4160838" y="4314825"/>
          <p14:tracePt t="45204" x="4184650" y="4314825"/>
          <p14:tracePt t="45212" x="4200525" y="4314825"/>
          <p14:tracePt t="45220" x="4210050" y="4306888"/>
          <p14:tracePt t="45227" x="4217988" y="4306888"/>
          <p14:tracePt t="45236" x="4225925" y="4306888"/>
          <p14:tracePt t="45252" x="4233863" y="4306888"/>
          <p14:tracePt t="45268" x="4233863" y="4298950"/>
          <p14:tracePt t="45276" x="4241800" y="4298950"/>
          <p14:tracePt t="45284" x="4249738" y="4306888"/>
          <p14:tracePt t="45292" x="4257675" y="4322763"/>
          <p14:tracePt t="45300" x="4289425" y="4330700"/>
          <p14:tracePt t="45308" x="4329113" y="4338638"/>
          <p14:tracePt t="45316" x="4352925" y="4338638"/>
          <p14:tracePt t="45324" x="4384675" y="4330700"/>
          <p14:tracePt t="45332" x="4424363" y="4298950"/>
          <p14:tracePt t="45340" x="4448175" y="4265613"/>
          <p14:tracePt t="45348" x="4479925" y="4249738"/>
          <p14:tracePt t="45356" x="4487863" y="4217988"/>
          <p14:tracePt t="45364" x="4503738" y="4202113"/>
          <p14:tracePt t="45372" x="4511675" y="4178300"/>
          <p14:tracePt t="45380" x="4527550" y="4162425"/>
          <p14:tracePt t="45388" x="4535488" y="4138613"/>
          <p14:tracePt t="45396" x="4543425" y="4114800"/>
          <p14:tracePt t="45404" x="4559300" y="4098925"/>
          <p14:tracePt t="45411" x="4576763" y="4067175"/>
          <p14:tracePt t="45419" x="4600575" y="4027488"/>
          <p14:tracePt t="45428" x="4624388" y="3979863"/>
          <p14:tracePt t="45436" x="4656138" y="3930650"/>
          <p14:tracePt t="45444" x="4672013" y="3875088"/>
          <p14:tracePt t="45452" x="4695825" y="3827463"/>
          <p14:tracePt t="45460" x="4719638" y="3771900"/>
          <p14:tracePt t="45468" x="4735513" y="3724275"/>
          <p14:tracePt t="45476" x="4751388" y="3684588"/>
          <p14:tracePt t="45484" x="4767263" y="3644900"/>
          <p14:tracePt t="45492" x="4783138" y="3605213"/>
          <p14:tracePt t="45500" x="4783138" y="3579813"/>
          <p14:tracePt t="45508" x="4791075" y="3563938"/>
          <p14:tracePt t="45524" x="4799013" y="3548063"/>
          <p14:tracePt t="45531" x="4799013" y="3532188"/>
          <p14:tracePt t="45564" x="4799013" y="3524250"/>
          <p14:tracePt t="45588" x="4799013" y="3516313"/>
          <p14:tracePt t="45604" x="4799013" y="3508375"/>
          <p14:tracePt t="45611" x="4806950" y="3500438"/>
          <p14:tracePt t="45620" x="4806950" y="3492500"/>
          <p14:tracePt t="45644" x="4806950" y="3484563"/>
          <p14:tracePt t="45660" x="4806950" y="3476625"/>
          <p14:tracePt t="45676" x="4814888" y="3460750"/>
          <p14:tracePt t="45684" x="4814888" y="3452813"/>
          <p14:tracePt t="45692" x="4830763" y="3444875"/>
          <p14:tracePt t="45700" x="4830763" y="3429000"/>
          <p14:tracePt t="45708" x="4830763" y="3421063"/>
          <p14:tracePt t="45716" x="4838700" y="3413125"/>
          <p14:tracePt t="45724" x="4838700" y="3397250"/>
          <p14:tracePt t="45732" x="4838700" y="3389313"/>
          <p14:tracePt t="45740" x="4846638" y="3389313"/>
          <p14:tracePt t="45748" x="4846638" y="3373438"/>
          <p14:tracePt t="45875" x="4846638" y="3365500"/>
          <p14:tracePt t="45908" x="4846638" y="3357563"/>
          <p14:tracePt t="45924" x="4846638" y="3349625"/>
          <p14:tracePt t="46044" x="4846638" y="3341688"/>
          <p14:tracePt t="46172" x="4854575" y="3341688"/>
          <p14:tracePt t="46444" x="4862513" y="3341688"/>
          <p14:tracePt t="46468" x="4870450" y="3341688"/>
          <p14:tracePt t="46492" x="4878388" y="3341688"/>
          <p14:tracePt t="46500" x="4886325" y="3341688"/>
          <p14:tracePt t="46516" x="4894263" y="3341688"/>
          <p14:tracePt t="46524" x="4894263" y="3333750"/>
          <p14:tracePt t="46531" x="4910138" y="3333750"/>
          <p14:tracePt t="46548" x="4918075" y="3333750"/>
          <p14:tracePt t="46580" x="4926013" y="3333750"/>
          <p14:tracePt t="46604" x="4926013" y="3325813"/>
          <p14:tracePt t="46612" x="4933950" y="3325813"/>
          <p14:tracePt t="46620" x="4943475" y="3325813"/>
          <p14:tracePt t="46636" x="4951413" y="3325813"/>
          <p14:tracePt t="46652" x="4959350" y="3325813"/>
          <p14:tracePt t="46660" x="4967288" y="3317875"/>
          <p14:tracePt t="46668" x="4975225" y="3317875"/>
          <p14:tracePt t="46684" x="4983163" y="3317875"/>
          <p14:tracePt t="46692" x="4983163" y="3309938"/>
          <p14:tracePt t="46860" x="4967288" y="3309938"/>
          <p14:tracePt t="46868" x="4959350" y="3309938"/>
          <p14:tracePt t="46876" x="4943475" y="3325813"/>
          <p14:tracePt t="46884" x="4918075" y="3325813"/>
          <p14:tracePt t="46892" x="4878388" y="3333750"/>
          <p14:tracePt t="46900" x="4830763" y="3333750"/>
          <p14:tracePt t="46908" x="4775200" y="3341688"/>
          <p14:tracePt t="46916" x="4719638" y="3341688"/>
          <p14:tracePt t="46924" x="4656138" y="3349625"/>
          <p14:tracePt t="46932" x="4584700" y="3349625"/>
          <p14:tracePt t="46940" x="4479925" y="3357563"/>
          <p14:tracePt t="46948" x="4376738" y="3357563"/>
          <p14:tracePt t="46956" x="4265613" y="3357563"/>
          <p14:tracePt t="46964" x="4137025" y="3357563"/>
          <p14:tracePt t="46971" x="4017963" y="3365500"/>
          <p14:tracePt t="46980" x="3883025" y="3381375"/>
          <p14:tracePt t="46988" x="3770313" y="3381375"/>
          <p14:tracePt t="46996" x="3643313" y="3381375"/>
          <p14:tracePt t="47004" x="3524250" y="3389313"/>
          <p14:tracePt t="47011" x="3395663" y="3389313"/>
          <p14:tracePt t="47020" x="3260725" y="3389313"/>
          <p14:tracePt t="47028" x="3125788" y="3397250"/>
          <p14:tracePt t="47036" x="2973388" y="3397250"/>
          <p14:tracePt t="47044" x="2814638" y="3405188"/>
          <p14:tracePt t="47052" x="2662238" y="3405188"/>
          <p14:tracePt t="47061" x="2511425" y="3405188"/>
          <p14:tracePt t="47068" x="2374900" y="3405188"/>
          <p14:tracePt t="47076" x="2263775" y="3405188"/>
          <p14:tracePt t="47094" x="2041525" y="3413125"/>
          <p14:tracePt t="47100" x="1944688" y="3429000"/>
          <p14:tracePt t="47108" x="1865313" y="3444875"/>
          <p14:tracePt t="47116" x="1801813" y="3452813"/>
          <p14:tracePt t="47123" x="1730375" y="3460750"/>
          <p14:tracePt t="47132" x="1658938" y="3476625"/>
          <p14:tracePt t="47139" x="1617663" y="3484563"/>
          <p14:tracePt t="47148" x="1562100" y="3492500"/>
          <p14:tracePt t="47156" x="1514475" y="3500438"/>
          <p14:tracePt t="47164" x="1482725" y="3508375"/>
          <p14:tracePt t="47172" x="1466850" y="3508375"/>
          <p14:tracePt t="47180" x="1443038" y="3516313"/>
          <p14:tracePt t="47187" x="1419225" y="3516313"/>
          <p14:tracePt t="47196" x="1395413" y="3524250"/>
          <p14:tracePt t="47204" x="1379538" y="3532188"/>
          <p14:tracePt t="47212" x="1371600" y="3532188"/>
          <p14:tracePt t="47220" x="1363663" y="3532188"/>
          <p14:tracePt t="47228" x="1363663" y="3540125"/>
          <p14:tracePt t="47236" x="1355725" y="3540125"/>
          <p14:tracePt t="47243" x="1347788" y="3540125"/>
          <p14:tracePt t="47252" x="1339850" y="3540125"/>
          <p14:tracePt t="47268" x="1331913" y="3548063"/>
          <p14:tracePt t="47284" x="1323975" y="3548063"/>
          <p14:tracePt t="47292" x="1316038" y="3556000"/>
          <p14:tracePt t="47300" x="1300163" y="3563938"/>
          <p14:tracePt t="47308" x="1274763" y="3579813"/>
          <p14:tracePt t="47316" x="1243013" y="3587750"/>
          <p14:tracePt t="47324" x="1219200" y="3605213"/>
          <p14:tracePt t="47332" x="1179513" y="3613150"/>
          <p14:tracePt t="47340" x="1155700" y="3621088"/>
          <p14:tracePt t="47347" x="1139825" y="3629025"/>
          <p14:tracePt t="47356" x="1123950" y="3636963"/>
          <p14:tracePt t="47364" x="1116013" y="3636963"/>
          <p14:tracePt t="47372" x="1108075" y="3644900"/>
          <p14:tracePt t="47428" x="1100138" y="3644900"/>
          <p14:tracePt t="47676" x="1108075" y="3644900"/>
          <p14:tracePt t="47692" x="1116013" y="3644900"/>
          <p14:tracePt t="47700" x="1123950" y="3644900"/>
          <p14:tracePt t="47716" x="1139825" y="3636963"/>
          <p14:tracePt t="47724" x="1147763" y="3636963"/>
          <p14:tracePt t="47732" x="1163638" y="3629025"/>
          <p14:tracePt t="47740" x="1179513" y="3629025"/>
          <p14:tracePt t="47748" x="1195388" y="3629025"/>
          <p14:tracePt t="47756" x="1211263" y="3629025"/>
          <p14:tracePt t="47764" x="1227138" y="3629025"/>
          <p14:tracePt t="47772" x="1243013" y="3629025"/>
          <p14:tracePt t="47780" x="1258888" y="3644900"/>
          <p14:tracePt t="47788" x="1266825" y="3644900"/>
          <p14:tracePt t="47796" x="1292225" y="3668713"/>
          <p14:tracePt t="47803" x="1300163" y="3668713"/>
          <p14:tracePt t="47812" x="1308100" y="3676650"/>
          <p14:tracePt t="47820" x="1316038" y="3684588"/>
          <p14:tracePt t="47828" x="1323975" y="3700463"/>
          <p14:tracePt t="47836" x="1331913" y="3708400"/>
          <p14:tracePt t="47844" x="1331913" y="3716338"/>
          <p14:tracePt t="47852" x="1339850" y="3724275"/>
          <p14:tracePt t="47861" x="1339850" y="3732213"/>
          <p14:tracePt t="47868" x="1339850" y="3740150"/>
          <p14:tracePt t="47876" x="1339850" y="3748088"/>
          <p14:tracePt t="47884" x="1339850" y="3763963"/>
          <p14:tracePt t="47892" x="1339850" y="3771900"/>
          <p14:tracePt t="47900" x="1339850" y="3779838"/>
          <p14:tracePt t="47907" x="1339850" y="3795713"/>
          <p14:tracePt t="47916" x="1339850" y="3811588"/>
          <p14:tracePt t="47924" x="1339850" y="3819525"/>
          <p14:tracePt t="47932" x="1339850" y="3835400"/>
          <p14:tracePt t="47940" x="1339850" y="3843338"/>
          <p14:tracePt t="47948" x="1339850" y="3851275"/>
          <p14:tracePt t="47956" x="1339850" y="3859213"/>
          <p14:tracePt t="47963" x="1331913" y="3875088"/>
          <p14:tracePt t="47980" x="1331913" y="3890963"/>
          <p14:tracePt t="47988" x="1323975" y="3898900"/>
          <p14:tracePt t="48132" x="1323975" y="3906838"/>
          <p14:tracePt t="48140" x="1323975" y="3922713"/>
          <p14:tracePt t="48148" x="1323975" y="3938588"/>
          <p14:tracePt t="48156" x="1323975" y="3956050"/>
          <p14:tracePt t="48164" x="1323975" y="3979863"/>
          <p14:tracePt t="48171" x="1323975" y="3987800"/>
          <p14:tracePt t="48180" x="1316038" y="4011613"/>
          <p14:tracePt t="48188" x="1308100" y="4027488"/>
          <p14:tracePt t="48196" x="1308100" y="4043363"/>
          <p14:tracePt t="48204" x="1284288" y="4059238"/>
          <p14:tracePt t="48212" x="1284288" y="4075113"/>
          <p14:tracePt t="48220" x="1274763" y="4090988"/>
          <p14:tracePt t="48227" x="1266825" y="4106863"/>
          <p14:tracePt t="48244" x="1266825" y="4122738"/>
          <p14:tracePt t="48251" x="1266825" y="4130675"/>
          <p14:tracePt t="48580" x="1284288" y="4138613"/>
          <p14:tracePt t="48588" x="1292225" y="4138613"/>
          <p14:tracePt t="48596" x="1308100" y="4138613"/>
          <p14:tracePt t="48604" x="1323975" y="4146550"/>
          <p14:tracePt t="48612" x="1347788" y="4146550"/>
          <p14:tracePt t="48620" x="1395413" y="4154488"/>
          <p14:tracePt t="48628" x="1435100" y="4154488"/>
          <p14:tracePt t="48636" x="1490663" y="4154488"/>
          <p14:tracePt t="48643" x="1530350" y="4154488"/>
          <p14:tracePt t="48652" x="1577975" y="4154488"/>
          <p14:tracePt t="48660" x="1617663" y="4162425"/>
          <p14:tracePt t="48668" x="1666875" y="4162425"/>
          <p14:tracePt t="48676" x="1698625" y="4162425"/>
          <p14:tracePt t="48683" x="1730375" y="4162425"/>
          <p14:tracePt t="48692" x="1746250" y="4162425"/>
          <p14:tracePt t="48700" x="1770063" y="4162425"/>
          <p14:tracePt t="48708" x="1778000" y="4162425"/>
          <p14:tracePt t="48716" x="1785938" y="4162425"/>
          <p14:tracePt t="48748" x="1785938" y="4170363"/>
          <p14:tracePt t="48780" x="1785938" y="4178300"/>
          <p14:tracePt t="48788" x="1785938" y="4186238"/>
          <p14:tracePt t="48804" x="1778000" y="4194175"/>
          <p14:tracePt t="48811" x="1770063" y="4194175"/>
          <p14:tracePt t="48820" x="1762125" y="4194175"/>
          <p14:tracePt t="48827" x="1754188" y="4202113"/>
          <p14:tracePt t="48836" x="1738313" y="4210050"/>
          <p14:tracePt t="48844" x="1730375" y="4217988"/>
          <p14:tracePt t="48852" x="1722438" y="4225925"/>
          <p14:tracePt t="48860" x="1706563" y="4233863"/>
          <p14:tracePt t="48868" x="1698625" y="4233863"/>
          <p14:tracePt t="48876" x="1682750" y="4249738"/>
          <p14:tracePt t="48884" x="1666875" y="4257675"/>
          <p14:tracePt t="48891" x="1658938" y="4265613"/>
          <p14:tracePt t="48900" x="1641475" y="4273550"/>
          <p14:tracePt t="48908" x="1625600" y="4281488"/>
          <p14:tracePt t="48916" x="1617663" y="4291013"/>
          <p14:tracePt t="48924" x="1609725" y="4298950"/>
          <p14:tracePt t="48931" x="1593850" y="4306888"/>
          <p14:tracePt t="48940" x="1593850" y="4314825"/>
          <p14:tracePt t="48948" x="1577975" y="4322763"/>
          <p14:tracePt t="48955" x="1570038" y="4330700"/>
          <p14:tracePt t="48964" x="1562100" y="4346575"/>
          <p14:tracePt t="48971" x="1554163" y="4346575"/>
          <p14:tracePt t="48988" x="1554163" y="4354513"/>
          <p14:tracePt t="49068" x="1554163" y="4362450"/>
          <p14:tracePt t="49124" x="1554163" y="4370388"/>
          <p14:tracePt t="49148" x="1562100" y="4370388"/>
          <p14:tracePt t="49156" x="1585913" y="4370388"/>
          <p14:tracePt t="49164" x="1609725" y="4370388"/>
          <p14:tracePt t="49172" x="1641475" y="4370388"/>
          <p14:tracePt t="49180" x="1682750" y="4370388"/>
          <p14:tracePt t="49188" x="1722438" y="4370388"/>
          <p14:tracePt t="49196" x="1785938" y="4370388"/>
          <p14:tracePt t="49203" x="1865313" y="4370388"/>
          <p14:tracePt t="49211" x="1944688" y="4370388"/>
          <p14:tracePt t="49220" x="2041525" y="4370388"/>
          <p14:tracePt t="49228" x="2152650" y="4378325"/>
          <p14:tracePt t="49236" x="2247900" y="4386263"/>
          <p14:tracePt t="49244" x="2359025" y="4386263"/>
          <p14:tracePt t="49251" x="2495550" y="4410075"/>
          <p14:tracePt t="49260" x="2614613" y="4418013"/>
          <p14:tracePt t="49268" x="2725738" y="4418013"/>
          <p14:tracePt t="49276" x="2862263" y="4433888"/>
          <p14:tracePt t="49284" x="3005138" y="4457700"/>
          <p14:tracePt t="49291" x="3125788" y="4465638"/>
          <p14:tracePt t="49300" x="3228975" y="4465638"/>
          <p14:tracePt t="49308" x="3332163" y="4481513"/>
          <p14:tracePt t="49316" x="3427413" y="4497388"/>
          <p14:tracePt t="49323" x="3516313" y="4505325"/>
          <p14:tracePt t="49332" x="3611563" y="4505325"/>
          <p14:tracePt t="49340" x="3698875" y="4521200"/>
          <p14:tracePt t="49348" x="3794125" y="4537075"/>
          <p14:tracePt t="49356" x="3883025" y="4537075"/>
          <p14:tracePt t="49364" x="3962400" y="4545013"/>
          <p14:tracePt t="49371" x="4025900" y="4545013"/>
          <p14:tracePt t="49380" x="4089400" y="4545013"/>
          <p14:tracePt t="49388" x="4152900" y="4545013"/>
          <p14:tracePt t="49396" x="4200525" y="4545013"/>
          <p14:tracePt t="49403" x="4241800" y="4545013"/>
          <p14:tracePt t="49412" x="4289425" y="4529138"/>
          <p14:tracePt t="49420" x="4313238" y="4521200"/>
          <p14:tracePt t="49428" x="4344988" y="4513263"/>
          <p14:tracePt t="49435" x="4352925" y="4497388"/>
          <p14:tracePt t="49443" x="4360863" y="4489450"/>
          <p14:tracePt t="49452" x="4368800" y="4481513"/>
          <p14:tracePt t="49460" x="4376738" y="4473575"/>
          <p14:tracePt t="49468" x="4376738" y="4457700"/>
          <p14:tracePt t="49476" x="4384675" y="4449763"/>
          <p14:tracePt t="49492" x="4384675" y="4433888"/>
          <p14:tracePt t="49500" x="4384675" y="4425950"/>
          <p14:tracePt t="49507" x="4384675" y="4418013"/>
          <p14:tracePt t="49524" x="4384675" y="4410075"/>
          <p14:tracePt t="49531" x="4384675" y="4394200"/>
          <p14:tracePt t="49540" x="4392613" y="4386263"/>
          <p14:tracePt t="49548" x="4392613" y="4378325"/>
          <p14:tracePt t="49556" x="4392613" y="4362450"/>
          <p14:tracePt t="49564" x="4392613" y="4354513"/>
          <p14:tracePt t="49572" x="4392613" y="4330700"/>
          <p14:tracePt t="49580" x="4392613" y="4314825"/>
          <p14:tracePt t="49588" x="4392613" y="4306888"/>
          <p14:tracePt t="49596" x="4400550" y="4291013"/>
          <p14:tracePt t="49604" x="4408488" y="4265613"/>
          <p14:tracePt t="49612" x="4416425" y="4257675"/>
          <p14:tracePt t="49620" x="4416425" y="4249738"/>
          <p14:tracePt t="49627" x="4424363" y="4241800"/>
          <p14:tracePt t="49636" x="4424363" y="4233863"/>
          <p14:tracePt t="49643" x="4424363" y="4225925"/>
          <p14:tracePt t="49660" x="4432300" y="4225925"/>
          <p14:tracePt t="49676" x="4432300" y="4217988"/>
          <p14:tracePt t="49684" x="4440238" y="4217988"/>
          <p14:tracePt t="49692" x="4448175" y="4210050"/>
          <p14:tracePt t="49700" x="4464050" y="4202113"/>
          <p14:tracePt t="49708" x="4479925" y="4194175"/>
          <p14:tracePt t="49716" x="4495800" y="4186238"/>
          <p14:tracePt t="49724" x="4519613" y="4178300"/>
          <p14:tracePt t="49732" x="4535488" y="4170363"/>
          <p14:tracePt t="49740" x="4559300" y="4162425"/>
          <p14:tracePt t="49748" x="4584700" y="4154488"/>
          <p14:tracePt t="49756" x="4608513" y="4146550"/>
          <p14:tracePt t="49764" x="4616450" y="4146550"/>
          <p14:tracePt t="49772" x="4632325" y="4130675"/>
          <p14:tracePt t="49780" x="4640263" y="4130675"/>
          <p14:tracePt t="49788" x="4648200" y="4122738"/>
          <p14:tracePt t="49796" x="4656138" y="4122738"/>
          <p14:tracePt t="49811" x="4656138" y="4114800"/>
          <p14:tracePt t="49836" x="4672013" y="4114800"/>
          <p14:tracePt t="49843" x="4679950" y="4114800"/>
          <p14:tracePt t="49852" x="4703763" y="4114800"/>
          <p14:tracePt t="49860" x="4735513" y="4114800"/>
          <p14:tracePt t="49868" x="4767263" y="4114800"/>
          <p14:tracePt t="49876" x="4799013" y="4114800"/>
          <p14:tracePt t="49884" x="4822825" y="4114800"/>
          <p14:tracePt t="49891" x="4854575" y="4114800"/>
          <p14:tracePt t="49900" x="4870450" y="4114800"/>
          <p14:tracePt t="49908" x="4886325" y="4114800"/>
          <p14:tracePt t="49924" x="4894263" y="4114800"/>
          <p14:tracePt t="49931" x="4894263" y="4106863"/>
          <p14:tracePt t="49956" x="4894263" y="4114800"/>
          <p14:tracePt t="49964" x="4902200" y="4130675"/>
          <p14:tracePt t="49972" x="4902200" y="4154488"/>
          <p14:tracePt t="49980" x="4902200" y="4178300"/>
          <p14:tracePt t="49988" x="4902200" y="4210050"/>
          <p14:tracePt t="49996" x="4902200" y="4233863"/>
          <p14:tracePt t="50003" x="4902200" y="4273550"/>
          <p14:tracePt t="50012" x="4902200" y="4298950"/>
          <p14:tracePt t="50020" x="4902200" y="4330700"/>
          <p14:tracePt t="50028" x="4902200" y="4354513"/>
          <p14:tracePt t="50035" x="4902200" y="4378325"/>
          <p14:tracePt t="50043" x="4910138" y="4394200"/>
          <p14:tracePt t="50052" x="4910138" y="4410075"/>
          <p14:tracePt t="50060" x="4910138" y="4425950"/>
          <p14:tracePt t="50068" x="4910138" y="4433888"/>
          <p14:tracePt t="50076" x="4910138" y="4441825"/>
          <p14:tracePt t="50084" x="4910138" y="4449763"/>
          <p14:tracePt t="50140" x="4918075" y="4449763"/>
          <p14:tracePt t="50148" x="4926013" y="4449763"/>
          <p14:tracePt t="50156" x="4933950" y="4449763"/>
          <p14:tracePt t="50164" x="4951413" y="4441825"/>
          <p14:tracePt t="50172" x="4959350" y="4441825"/>
          <p14:tracePt t="50180" x="4975225" y="4433888"/>
          <p14:tracePt t="50188" x="4991100" y="4425950"/>
          <p14:tracePt t="50196" x="4999038" y="4425950"/>
          <p14:tracePt t="50204" x="5006975" y="4425950"/>
          <p14:tracePt t="50212" x="5014913" y="4425950"/>
          <p14:tracePt t="50219" x="5030788" y="4425950"/>
          <p14:tracePt t="50612" x="5038725" y="4410075"/>
          <p14:tracePt t="50620" x="5046663" y="4410075"/>
          <p14:tracePt t="50628" x="5054600" y="4402138"/>
          <p14:tracePt t="50636" x="5062538" y="4394200"/>
          <p14:tracePt t="50644" x="5078413" y="4378325"/>
          <p14:tracePt t="50652" x="5086350" y="4370388"/>
          <p14:tracePt t="50660" x="5102225" y="4354513"/>
          <p14:tracePt t="50667" x="5110163" y="4338638"/>
          <p14:tracePt t="50676" x="5118100" y="4330700"/>
          <p14:tracePt t="50684" x="5126038" y="4314825"/>
          <p14:tracePt t="50692" x="5126038" y="4298950"/>
          <p14:tracePt t="50699" x="5141913" y="4291013"/>
          <p14:tracePt t="50708" x="5141913" y="4273550"/>
          <p14:tracePt t="50716" x="5141913" y="4257675"/>
          <p14:tracePt t="50724" x="5141913" y="4241800"/>
          <p14:tracePt t="50732" x="5126038" y="4233863"/>
          <p14:tracePt t="50740" x="5102225" y="4194175"/>
          <p14:tracePt t="50748" x="5070475" y="4170363"/>
          <p14:tracePt t="50756" x="5014913" y="4114800"/>
          <p14:tracePt t="50764" x="4943475" y="4067175"/>
          <p14:tracePt t="50772" x="4886325" y="4027488"/>
          <p14:tracePt t="50780" x="4806950" y="3971925"/>
          <p14:tracePt t="50788" x="4735513" y="3930650"/>
          <p14:tracePt t="50795" x="4664075" y="3883025"/>
          <p14:tracePt t="50804" x="4584700" y="3843338"/>
          <p14:tracePt t="50812" x="4495800" y="3803650"/>
          <p14:tracePt t="50820" x="4416425" y="3771900"/>
          <p14:tracePt t="50828" x="4329113" y="3740150"/>
          <p14:tracePt t="50836" x="4257675" y="3708400"/>
          <p14:tracePt t="50843" x="4192588" y="3676650"/>
          <p14:tracePt t="50852" x="4121150" y="3636963"/>
          <p14:tracePt t="50860" x="4057650" y="3595688"/>
          <p14:tracePt t="50868" x="4002088" y="3563938"/>
          <p14:tracePt t="50876" x="3938588" y="3532188"/>
          <p14:tracePt t="50884" x="3906838" y="3500438"/>
          <p14:tracePt t="50892" x="3843338" y="3468688"/>
          <p14:tracePt t="50900" x="3786188" y="3444875"/>
          <p14:tracePt t="50908" x="3738563" y="3421063"/>
          <p14:tracePt t="50916" x="3706813" y="3405188"/>
          <p14:tracePt t="50924" x="3667125" y="3397250"/>
          <p14:tracePt t="50932" x="3635375" y="3373438"/>
          <p14:tracePt t="50940" x="3603625" y="3357563"/>
          <p14:tracePt t="50948" x="3579813" y="3341688"/>
          <p14:tracePt t="50955" x="3556000" y="3341688"/>
          <p14:tracePt t="50964" x="3540125" y="3333750"/>
          <p14:tracePt t="50972" x="3516313" y="3325813"/>
          <p14:tracePt t="50980" x="3508375" y="3325813"/>
          <p14:tracePt t="50987" x="3500438" y="3325813"/>
          <p14:tracePt t="50996" x="3492500" y="3325813"/>
          <p14:tracePt t="51012" x="3484563" y="3317875"/>
          <p14:tracePt t="51044" x="3484563" y="3309938"/>
          <p14:tracePt t="51076" x="3484563" y="3302000"/>
          <p14:tracePt t="51124" x="3492500" y="3302000"/>
          <p14:tracePt t="51140" x="3500438" y="3302000"/>
          <p14:tracePt t="51148" x="3524250" y="3302000"/>
          <p14:tracePt t="51156" x="3540125" y="3302000"/>
          <p14:tracePt t="51164" x="3563938" y="3302000"/>
          <p14:tracePt t="51172" x="3587750" y="3302000"/>
          <p14:tracePt t="51180" x="3611563" y="3302000"/>
          <p14:tracePt t="51188" x="3635375" y="3302000"/>
          <p14:tracePt t="51196" x="3643313" y="3302000"/>
          <p14:tracePt t="51204" x="3651250" y="3309938"/>
          <p14:tracePt t="51212" x="3667125" y="3317875"/>
          <p14:tracePt t="51228" x="3667125" y="3325813"/>
          <p14:tracePt t="51244" x="3675063" y="3333750"/>
          <p14:tracePt t="51251" x="3683000" y="3349625"/>
          <p14:tracePt t="51260" x="3683000" y="3365500"/>
          <p14:tracePt t="51268" x="3690938" y="3373438"/>
          <p14:tracePt t="51276" x="3698875" y="3397250"/>
          <p14:tracePt t="51284" x="3714750" y="3405188"/>
          <p14:tracePt t="51291" x="3730625" y="3421063"/>
          <p14:tracePt t="51300" x="3754438" y="3429000"/>
          <p14:tracePt t="51308" x="3778250" y="3444875"/>
          <p14:tracePt t="51316" x="3794125" y="3444875"/>
          <p14:tracePt t="51324" x="3810000" y="3444875"/>
          <p14:tracePt t="51332" x="3817938" y="3444875"/>
          <p14:tracePt t="51404" x="3817938" y="3452813"/>
          <p14:tracePt t="51428" x="3817938" y="3460750"/>
          <p14:tracePt t="51436" x="3810000" y="3460750"/>
          <p14:tracePt t="51452" x="3802063" y="3460750"/>
          <p14:tracePt t="51460" x="3786188" y="3460750"/>
          <p14:tracePt t="51468" x="3778250" y="3468688"/>
          <p14:tracePt t="51476" x="3762375" y="3476625"/>
          <p14:tracePt t="51484" x="3746500" y="3476625"/>
          <p14:tracePt t="51491" x="3722688" y="3476625"/>
          <p14:tracePt t="51500" x="3698875" y="3484563"/>
          <p14:tracePt t="51508" x="3667125" y="3484563"/>
          <p14:tracePt t="51516" x="3635375" y="3492500"/>
          <p14:tracePt t="51523" x="3595688" y="3492500"/>
          <p14:tracePt t="51532" x="3548063" y="3492500"/>
          <p14:tracePt t="51539" x="3500438" y="3492500"/>
          <p14:tracePt t="51548" x="3451225" y="3492500"/>
          <p14:tracePt t="51555" x="3395663" y="3492500"/>
          <p14:tracePt t="51563" x="3340100" y="3484563"/>
          <p14:tracePt t="51572" x="3300413" y="3484563"/>
          <p14:tracePt t="51580" x="3252788" y="3476625"/>
          <p14:tracePt t="51588" x="3213100" y="3468688"/>
          <p14:tracePt t="51596" x="3173413" y="3460750"/>
          <p14:tracePt t="51604" x="3141663" y="3452813"/>
          <p14:tracePt t="51612" x="3100388" y="3444875"/>
          <p14:tracePt t="51620" x="3076575" y="3436938"/>
          <p14:tracePt t="51627" x="3044825" y="3429000"/>
          <p14:tracePt t="51636" x="3028950" y="3421063"/>
          <p14:tracePt t="51644" x="3005138" y="3413125"/>
          <p14:tracePt t="51652" x="2981325" y="3405188"/>
          <p14:tracePt t="51660" x="2957513" y="3397250"/>
          <p14:tracePt t="51668" x="2941638" y="3397250"/>
          <p14:tracePt t="51676" x="2925763" y="3389313"/>
          <p14:tracePt t="51684" x="2909888" y="3381375"/>
          <p14:tracePt t="51691" x="2901950" y="3381375"/>
          <p14:tracePt t="51699" x="2878138" y="3373438"/>
          <p14:tracePt t="51716" x="2862263" y="3365500"/>
          <p14:tracePt t="51723" x="2846388" y="3357563"/>
          <p14:tracePt t="51732" x="2830513" y="3349625"/>
          <p14:tracePt t="51748" x="2814638" y="3341688"/>
          <p14:tracePt t="51756" x="2806700" y="3341688"/>
          <p14:tracePt t="51764" x="2798763" y="3333750"/>
          <p14:tracePt t="51772" x="2790825" y="3325813"/>
          <p14:tracePt t="51780" x="2782888" y="3325813"/>
          <p14:tracePt t="51788" x="2774950" y="3317875"/>
          <p14:tracePt t="51804" x="2767013" y="3309938"/>
          <p14:tracePt t="51812" x="2767013" y="3302000"/>
          <p14:tracePt t="51820" x="2759075" y="3302000"/>
          <p14:tracePt t="51827" x="2759075" y="3294063"/>
          <p14:tracePt t="51852" x="2751138" y="3286125"/>
          <p14:tracePt t="51884" x="2751138" y="3278188"/>
          <p14:tracePt t="52132" x="2759075" y="3278188"/>
          <p14:tracePt t="52140" x="2767013" y="3278188"/>
          <p14:tracePt t="52148" x="2774950" y="3278188"/>
          <p14:tracePt t="52156" x="2782888" y="3278188"/>
          <p14:tracePt t="52172" x="2790825" y="3278188"/>
          <p14:tracePt t="52180" x="2798763" y="3278188"/>
          <p14:tracePt t="52196" x="2806700" y="3278188"/>
          <p14:tracePt t="52228" x="2814638" y="3278188"/>
          <p14:tracePt t="52348" x="2806700" y="3278188"/>
          <p14:tracePt t="52372" x="2798763" y="3278188"/>
          <p14:tracePt t="52388" x="2790825" y="3278188"/>
          <p14:tracePt t="52395" x="2790825" y="3286125"/>
          <p14:tracePt t="52404" x="2774950" y="3286125"/>
          <p14:tracePt t="52411" x="2767013" y="3286125"/>
          <p14:tracePt t="52420" x="2759075" y="3286125"/>
          <p14:tracePt t="52427" x="2741613" y="3286125"/>
          <p14:tracePt t="52436" x="2733675" y="3286125"/>
          <p14:tracePt t="52452" x="2717800" y="3286125"/>
          <p14:tracePt t="52475" x="2709863" y="3286125"/>
          <p14:tracePt t="52572" x="2717800" y="3286125"/>
          <p14:tracePt t="52628" x="2717800" y="3302000"/>
          <p14:tracePt t="52636" x="2725738" y="3309938"/>
          <p14:tracePt t="52644" x="2725738" y="3333750"/>
          <p14:tracePt t="52652" x="2725738" y="3349625"/>
          <p14:tracePt t="52660" x="2725738" y="3373438"/>
          <p14:tracePt t="52668" x="2725738" y="3389313"/>
          <p14:tracePt t="52676" x="2725738" y="3413125"/>
          <p14:tracePt t="52684" x="2725738" y="3436938"/>
          <p14:tracePt t="52692" x="2725738" y="3460750"/>
          <p14:tracePt t="52700" x="2725738" y="3484563"/>
          <p14:tracePt t="52707" x="2725738" y="3500438"/>
          <p14:tracePt t="52716" x="2725738" y="3524250"/>
          <p14:tracePt t="52724" x="2725738" y="3540125"/>
          <p14:tracePt t="52731" x="2725738" y="3556000"/>
          <p14:tracePt t="52740" x="2725738" y="3563938"/>
          <p14:tracePt t="52748" x="2725738" y="3579813"/>
          <p14:tracePt t="52756" x="2717800" y="3595688"/>
          <p14:tracePt t="52763" x="2709863" y="3605213"/>
          <p14:tracePt t="52772" x="2709863" y="3613150"/>
          <p14:tracePt t="52780" x="2701925" y="3636963"/>
          <p14:tracePt t="52787" x="2701925" y="3652838"/>
          <p14:tracePt t="52796" x="2701925" y="3668713"/>
          <p14:tracePt t="52804" x="2693988" y="3676650"/>
          <p14:tracePt t="52812" x="2686050" y="3692525"/>
          <p14:tracePt t="52820" x="2686050" y="3708400"/>
          <p14:tracePt t="52836" x="2686050" y="3724275"/>
          <p14:tracePt t="52843" x="2678113" y="3732213"/>
          <p14:tracePt t="52852" x="2678113" y="3740150"/>
          <p14:tracePt t="52868" x="2678113" y="3748088"/>
          <p14:tracePt t="52876" x="2678113" y="3756025"/>
          <p14:tracePt t="52884" x="2678113" y="3763963"/>
          <p14:tracePt t="52892" x="2678113" y="3771900"/>
          <p14:tracePt t="52909" x="2678113" y="3779838"/>
          <p14:tracePt t="52916" x="2678113" y="3787775"/>
          <p14:tracePt t="52924" x="2678113" y="3795713"/>
          <p14:tracePt t="52932" x="2678113" y="3803650"/>
          <p14:tracePt t="52948" x="2678113" y="3819525"/>
          <p14:tracePt t="52955" x="2678113" y="3835400"/>
          <p14:tracePt t="52963" x="2678113" y="3843338"/>
          <p14:tracePt t="52972" x="2678113" y="3851275"/>
          <p14:tracePt t="52980" x="2686050" y="3867150"/>
          <p14:tracePt t="52988" x="2686050" y="3875088"/>
          <p14:tracePt t="52995" x="2686050" y="3883025"/>
          <p14:tracePt t="53004" x="2686050" y="3898900"/>
          <p14:tracePt t="53012" x="2686050" y="3922713"/>
          <p14:tracePt t="53019" x="2686050" y="3930650"/>
          <p14:tracePt t="53027" x="2686050" y="3948113"/>
          <p14:tracePt t="53035" x="2686050" y="3963988"/>
          <p14:tracePt t="53044" x="2686050" y="3971925"/>
          <p14:tracePt t="53052" x="2693988" y="3995738"/>
          <p14:tracePt t="53060" x="2693988" y="4003675"/>
          <p14:tracePt t="53068" x="2693988" y="4019550"/>
          <p14:tracePt t="53076" x="2693988" y="4035425"/>
          <p14:tracePt t="53094" x="2693988" y="4067175"/>
          <p14:tracePt t="53100" x="2693988" y="4075113"/>
          <p14:tracePt t="53108" x="2693988" y="4083050"/>
          <p14:tracePt t="53116" x="2693988" y="4090988"/>
          <p14:tracePt t="53124" x="2693988" y="4106863"/>
          <p14:tracePt t="53132" x="2693988" y="4114800"/>
          <p14:tracePt t="53140" x="2693988" y="4122738"/>
          <p14:tracePt t="53148" x="2693988" y="4130675"/>
          <p14:tracePt t="53164" x="2693988" y="4146550"/>
          <p14:tracePt t="53172" x="2693988" y="4154488"/>
          <p14:tracePt t="53179" x="2693988" y="4162425"/>
          <p14:tracePt t="53188" x="2693988" y="4170363"/>
          <p14:tracePt t="53196" x="2693988" y="4186238"/>
          <p14:tracePt t="53203" x="2693988" y="4194175"/>
          <p14:tracePt t="53212" x="2693988" y="4202113"/>
          <p14:tracePt t="53219" x="2693988" y="4217988"/>
          <p14:tracePt t="53227" x="2693988" y="4233863"/>
          <p14:tracePt t="53236" x="2693988" y="4241800"/>
          <p14:tracePt t="53244" x="2693988" y="4249738"/>
          <p14:tracePt t="53252" x="2693988" y="4265613"/>
          <p14:tracePt t="53260" x="2693988" y="4273550"/>
          <p14:tracePt t="53268" x="2693988" y="4281488"/>
          <p14:tracePt t="53276" x="2693988" y="4291013"/>
          <p14:tracePt t="53284" x="2693988" y="4298950"/>
          <p14:tracePt t="53292" x="2693988" y="4306888"/>
          <p14:tracePt t="53300" x="2693988" y="4314825"/>
          <p14:tracePt t="53308" x="2693988" y="4322763"/>
          <p14:tracePt t="53316" x="2693988" y="4330700"/>
          <p14:tracePt t="53332" x="2693988" y="4338638"/>
          <p14:tracePt t="53380" x="2693988" y="4346575"/>
          <p14:tracePt t="53428" x="2693988" y="4354513"/>
          <p14:tracePt t="53436" x="2693988" y="4362450"/>
          <p14:tracePt t="53452" x="2693988" y="4370388"/>
          <p14:tracePt t="53468" x="2693988" y="4378325"/>
          <p14:tracePt t="53476" x="2693988" y="4386263"/>
          <p14:tracePt t="53484" x="2693988" y="4394200"/>
          <p14:tracePt t="53500" x="2693988" y="4402138"/>
          <p14:tracePt t="53676" x="2693988" y="4386263"/>
          <p14:tracePt t="53684" x="2693988" y="4370388"/>
          <p14:tracePt t="53692" x="2693988" y="4346575"/>
          <p14:tracePt t="53700" x="2686050" y="4314825"/>
          <p14:tracePt t="53708" x="2686050" y="4273550"/>
          <p14:tracePt t="53716" x="2678113" y="4217988"/>
          <p14:tracePt t="53724" x="2670175" y="4154488"/>
          <p14:tracePt t="53732" x="2654300" y="4075113"/>
          <p14:tracePt t="53740" x="2646363" y="3995738"/>
          <p14:tracePt t="53748" x="2622550" y="3906838"/>
          <p14:tracePt t="53756" x="2606675" y="3827463"/>
          <p14:tracePt t="53763" x="2582863" y="3763963"/>
          <p14:tracePt t="53771" x="2566988" y="3708400"/>
          <p14:tracePt t="53780" x="2559050" y="3660775"/>
          <p14:tracePt t="53788" x="2551113" y="3605213"/>
          <p14:tracePt t="53796" x="2535238" y="3556000"/>
          <p14:tracePt t="53804" x="2519363" y="3516313"/>
          <p14:tracePt t="53812" x="2503488" y="3468688"/>
          <p14:tracePt t="53819" x="2495550" y="3421063"/>
          <p14:tracePt t="53827" x="2487613" y="3381375"/>
          <p14:tracePt t="53836" x="2471738" y="3333750"/>
          <p14:tracePt t="53844" x="2455863" y="3278188"/>
          <p14:tracePt t="53852" x="2439988" y="3236913"/>
          <p14:tracePt t="53861" x="2424113" y="3205163"/>
          <p14:tracePt t="53868" x="2408238" y="3165475"/>
          <p14:tracePt t="53876" x="2400300" y="3141663"/>
          <p14:tracePt t="53884" x="2384425" y="3101975"/>
          <p14:tracePt t="53892" x="2374900" y="3078163"/>
          <p14:tracePt t="53900" x="2366963" y="3054350"/>
          <p14:tracePt t="53908" x="2366963" y="3038475"/>
          <p14:tracePt t="53916" x="2359025" y="3022600"/>
          <p14:tracePt t="53923" x="2359025" y="3006725"/>
          <p14:tracePt t="53932" x="2359025" y="2990850"/>
          <p14:tracePt t="53939" x="2359025" y="2967038"/>
          <p14:tracePt t="53948" x="2359025" y="2951163"/>
          <p14:tracePt t="53956" x="2359025" y="2927350"/>
          <p14:tracePt t="53964" x="2359025" y="2901950"/>
          <p14:tracePt t="53971" x="2359025" y="2894013"/>
          <p14:tracePt t="53980" x="2366963" y="2878138"/>
          <p14:tracePt t="53988" x="2366963" y="2862263"/>
          <p14:tracePt t="53996" x="2374900" y="2846388"/>
          <p14:tracePt t="54004" x="2374900" y="2838450"/>
          <p14:tracePt t="54012" x="2374900" y="2830513"/>
          <p14:tracePt t="54020" x="2374900" y="2822575"/>
          <p14:tracePt t="54036" x="2384425" y="2814638"/>
          <p14:tracePt t="54044" x="2384425" y="2806700"/>
          <p14:tracePt t="54060" x="2392363" y="2798763"/>
          <p14:tracePt t="54076" x="2400300" y="2798763"/>
          <p14:tracePt t="54093" x="2408238" y="2798763"/>
          <p14:tracePt t="54100" x="2408238" y="2790825"/>
          <p14:tracePt t="54204" x="2416175" y="2806700"/>
          <p14:tracePt t="54212" x="2424113" y="2814638"/>
          <p14:tracePt t="54219" x="2424113" y="2830513"/>
          <p14:tracePt t="54228" x="2432050" y="2846388"/>
          <p14:tracePt t="54236" x="2432050" y="2870200"/>
          <p14:tracePt t="54244" x="2439988" y="2878138"/>
          <p14:tracePt t="54252" x="2439988" y="2909888"/>
          <p14:tracePt t="54260" x="2447925" y="2943225"/>
          <p14:tracePt t="54268" x="2447925" y="2959100"/>
          <p14:tracePt t="54276" x="2447925" y="2982913"/>
          <p14:tracePt t="54283" x="2447925" y="3022600"/>
          <p14:tracePt t="54292" x="2455863" y="3046413"/>
          <p14:tracePt t="54300" x="2463800" y="3070225"/>
          <p14:tracePt t="54308" x="2471738" y="3094038"/>
          <p14:tracePt t="54316" x="2471738" y="3109913"/>
          <p14:tracePt t="54324" x="2471738" y="3125788"/>
          <p14:tracePt t="54332" x="2479675" y="3141663"/>
          <p14:tracePt t="54339" x="2479675" y="3165475"/>
          <p14:tracePt t="54348" x="2487613" y="3173413"/>
          <p14:tracePt t="54355" x="2495550" y="3197225"/>
          <p14:tracePt t="54364" x="2495550" y="3213100"/>
          <p14:tracePt t="54371" x="2503488" y="3228975"/>
          <p14:tracePt t="54380" x="2511425" y="3252788"/>
          <p14:tracePt t="54388" x="2519363" y="3278188"/>
          <p14:tracePt t="54396" x="2519363" y="3294063"/>
          <p14:tracePt t="54403" x="2519363" y="3317875"/>
          <p14:tracePt t="54412" x="2519363" y="3333750"/>
          <p14:tracePt t="54420" x="2519363" y="3357563"/>
          <p14:tracePt t="54428" x="2519363" y="3381375"/>
          <p14:tracePt t="54436" x="2527300" y="3405188"/>
          <p14:tracePt t="54444" x="2527300" y="3429000"/>
          <p14:tracePt t="54452" x="2527300" y="3444875"/>
          <p14:tracePt t="54460" x="2527300" y="3460750"/>
          <p14:tracePt t="54468" x="2527300" y="3484563"/>
          <p14:tracePt t="54476" x="2527300" y="3500438"/>
          <p14:tracePt t="54484" x="2535238" y="3524250"/>
          <p14:tracePt t="54492" x="2543175" y="3556000"/>
          <p14:tracePt t="54500" x="2543175" y="3571875"/>
          <p14:tracePt t="54507" x="2543175" y="3587750"/>
          <p14:tracePt t="54516" x="2543175" y="3605213"/>
          <p14:tracePt t="54524" x="2543175" y="3629025"/>
          <p14:tracePt t="54532" x="2543175" y="3636963"/>
          <p14:tracePt t="54540" x="2543175" y="3652838"/>
          <p14:tracePt t="54548" x="2551113" y="3668713"/>
          <p14:tracePt t="54555" x="2551113" y="3676650"/>
          <p14:tracePt t="54563" x="2559050" y="3692525"/>
          <p14:tracePt t="54571" x="2559050" y="3708400"/>
          <p14:tracePt t="54579" x="2559050" y="3716338"/>
          <p14:tracePt t="54595" x="2559050" y="3732213"/>
          <p14:tracePt t="54603" x="2559050" y="3748088"/>
          <p14:tracePt t="54612" x="2559050" y="3771900"/>
          <p14:tracePt t="54620" x="2559050" y="3787775"/>
          <p14:tracePt t="54627" x="2559050" y="3803650"/>
          <p14:tracePt t="54635" x="2559050" y="3827463"/>
          <p14:tracePt t="54644" x="2559050" y="3851275"/>
          <p14:tracePt t="54652" x="2559050" y="3875088"/>
          <p14:tracePt t="54660" x="2559050" y="3898900"/>
          <p14:tracePt t="54668" x="2559050" y="3922713"/>
          <p14:tracePt t="54676" x="2559050" y="3948113"/>
          <p14:tracePt t="54684" x="2551113" y="3963988"/>
          <p14:tracePt t="54692" x="2551113" y="3979863"/>
          <p14:tracePt t="54700" x="2551113" y="4003675"/>
          <p14:tracePt t="54708" x="2551113" y="4019550"/>
          <p14:tracePt t="54716" x="2551113" y="4035425"/>
          <p14:tracePt t="54724" x="2551113" y="4051300"/>
          <p14:tracePt t="54732" x="2551113" y="4059238"/>
          <p14:tracePt t="54740" x="2551113" y="4067175"/>
          <p14:tracePt t="54748" x="2551113" y="4083050"/>
          <p14:tracePt t="54756" x="2551113" y="4090988"/>
          <p14:tracePt t="54764" x="2551113" y="4098925"/>
          <p14:tracePt t="54772" x="2551113" y="4114800"/>
          <p14:tracePt t="54780" x="2551113" y="4130675"/>
          <p14:tracePt t="54788" x="2551113" y="4146550"/>
          <p14:tracePt t="54796" x="2551113" y="4154488"/>
          <p14:tracePt t="54804" x="2551113" y="4170363"/>
          <p14:tracePt t="54812" x="2551113" y="4186238"/>
          <p14:tracePt t="54820" x="2551113" y="4202113"/>
          <p14:tracePt t="54828" x="2551113" y="4225925"/>
          <p14:tracePt t="54836" x="2551113" y="4249738"/>
          <p14:tracePt t="54844" x="2551113" y="4273550"/>
          <p14:tracePt t="54852" x="2551113" y="4291013"/>
          <p14:tracePt t="54860" x="2559050" y="4306888"/>
          <p14:tracePt t="54868" x="2559050" y="4322763"/>
          <p14:tracePt t="54876" x="2559050" y="4330700"/>
          <p14:tracePt t="54884" x="2559050" y="4346575"/>
          <p14:tracePt t="54892" x="2566988" y="4354513"/>
          <p14:tracePt t="54900" x="2574925" y="4362450"/>
          <p14:tracePt t="54908" x="2574925" y="4378325"/>
          <p14:tracePt t="54924" x="2582863" y="4386263"/>
          <p14:tracePt t="54932" x="2590800" y="4386263"/>
          <p14:tracePt t="54947" x="2598738" y="4386263"/>
          <p14:tracePt t="54964" x="2606675" y="4386263"/>
          <p14:tracePt t="54972" x="2630488" y="4386263"/>
          <p14:tracePt t="54980" x="2646363" y="4386263"/>
          <p14:tracePt t="54988" x="2670175" y="4362450"/>
          <p14:tracePt t="54996" x="2693988" y="4354513"/>
          <p14:tracePt t="55004" x="2725738" y="4330700"/>
          <p14:tracePt t="55012" x="2767013" y="4291013"/>
          <p14:tracePt t="55020" x="2806700" y="4249738"/>
          <p14:tracePt t="55028" x="2830513" y="4225925"/>
          <p14:tracePt t="55036" x="2862263" y="4178300"/>
          <p14:tracePt t="55044" x="2894013" y="4146550"/>
          <p14:tracePt t="55052" x="2917825" y="4098925"/>
          <p14:tracePt t="55060" x="2957513" y="4051300"/>
          <p14:tracePt t="55068" x="2981325" y="4003675"/>
          <p14:tracePt t="55076" x="3005138" y="3956050"/>
          <p14:tracePt t="55084" x="3021013" y="3922713"/>
          <p14:tracePt t="55092" x="3044825" y="3875088"/>
          <p14:tracePt t="55100" x="3060700" y="3827463"/>
          <p14:tracePt t="55108" x="3076575" y="3771900"/>
          <p14:tracePt t="55126" x="3092450" y="3692525"/>
          <p14:tracePt t="55132" x="3092450" y="3660775"/>
          <p14:tracePt t="55140" x="3100388" y="3613150"/>
          <p14:tracePt t="55148" x="3109913" y="3587750"/>
          <p14:tracePt t="55156" x="3117850" y="3556000"/>
          <p14:tracePt t="55164" x="3117850" y="3524250"/>
          <p14:tracePt t="55172" x="3117850" y="3500438"/>
          <p14:tracePt t="55179" x="3117850" y="3476625"/>
          <p14:tracePt t="55187" x="3117850" y="3452813"/>
          <p14:tracePt t="55195" x="3117850" y="3429000"/>
          <p14:tracePt t="55204" x="3117850" y="3413125"/>
          <p14:tracePt t="55212" x="3117850" y="3389313"/>
          <p14:tracePt t="55219" x="3117850" y="3365500"/>
          <p14:tracePt t="55228" x="3117850" y="3341688"/>
          <p14:tracePt t="55236" x="3117850" y="3317875"/>
          <p14:tracePt t="55243" x="3117850" y="3294063"/>
          <p14:tracePt t="55251" x="3117850" y="3270250"/>
          <p14:tracePt t="55259" x="3125788" y="3236913"/>
          <p14:tracePt t="55268" x="3125788" y="3213100"/>
          <p14:tracePt t="55276" x="3125788" y="3165475"/>
          <p14:tracePt t="55284" x="3125788" y="3133725"/>
          <p14:tracePt t="55292" x="3125788" y="3101975"/>
          <p14:tracePt t="55300" x="3125788" y="3078163"/>
          <p14:tracePt t="55308" x="3125788" y="3046413"/>
          <p14:tracePt t="55316" x="3125788" y="3030538"/>
          <p14:tracePt t="55324" x="3133725" y="3022600"/>
          <p14:tracePt t="55332" x="3133725" y="3014663"/>
          <p14:tracePt t="55340" x="3141663" y="3014663"/>
          <p14:tracePt t="55348" x="3141663" y="3006725"/>
          <p14:tracePt t="55364" x="3149600" y="2998788"/>
          <p14:tracePt t="55372" x="3157538" y="2998788"/>
          <p14:tracePt t="55380" x="3165475" y="2998788"/>
          <p14:tracePt t="55388" x="3189288" y="2998788"/>
          <p14:tracePt t="55396" x="3213100" y="2990850"/>
          <p14:tracePt t="55404" x="3268663" y="2990850"/>
          <p14:tracePt t="55412" x="3324225" y="2990850"/>
          <p14:tracePt t="55420" x="3395663" y="2990850"/>
          <p14:tracePt t="55428" x="3476625" y="2990850"/>
          <p14:tracePt t="55436" x="3556000" y="2990850"/>
          <p14:tracePt t="55444" x="3651250" y="2990850"/>
          <p14:tracePt t="55452" x="3754438" y="2998788"/>
          <p14:tracePt t="55460" x="3867150" y="2998788"/>
          <p14:tracePt t="55468" x="3978275" y="2998788"/>
          <p14:tracePt t="55477" x="4097338" y="3006725"/>
          <p14:tracePt t="55484" x="4210050" y="3014663"/>
          <p14:tracePt t="55492" x="4329113" y="3022600"/>
          <p14:tracePt t="55500" x="4448175" y="3046413"/>
          <p14:tracePt t="55507" x="4567238" y="3046413"/>
          <p14:tracePt t="55516" x="4672013" y="3062288"/>
          <p14:tracePt t="55524" x="4775200" y="3078163"/>
          <p14:tracePt t="55532" x="4886325" y="3086100"/>
          <p14:tracePt t="55540" x="4999038" y="3094038"/>
          <p14:tracePt t="55548" x="5110163" y="3109913"/>
          <p14:tracePt t="55556" x="5205413" y="3117850"/>
          <p14:tracePt t="55564" x="5284788" y="3117850"/>
          <p14:tracePt t="55572" x="5365750" y="3117850"/>
          <p14:tracePt t="55580" x="5405438" y="3117850"/>
          <p14:tracePt t="55588" x="5437188" y="3117850"/>
          <p14:tracePt t="55596" x="5461000" y="3117850"/>
          <p14:tracePt t="55604" x="5484813" y="3109913"/>
          <p14:tracePt t="55612" x="5500688" y="3109913"/>
          <p14:tracePt t="55692" x="5508625" y="3109913"/>
          <p14:tracePt t="55700" x="5516563" y="3109913"/>
          <p14:tracePt t="55707" x="5524500" y="3101975"/>
          <p14:tracePt t="55716" x="5532438" y="3101975"/>
          <p14:tracePt t="55724" x="5548313" y="3094038"/>
          <p14:tracePt t="55732" x="5564188" y="3094038"/>
          <p14:tracePt t="55740" x="5580063" y="3086100"/>
          <p14:tracePt t="55748" x="5603875" y="3078163"/>
          <p14:tracePt t="55756" x="5643563" y="3062288"/>
          <p14:tracePt t="55764" x="5684838" y="3062288"/>
          <p14:tracePt t="55772" x="5748338" y="3054350"/>
          <p14:tracePt t="55780" x="5811838" y="3054350"/>
          <p14:tracePt t="55788" x="5891213" y="3054350"/>
          <p14:tracePt t="55796" x="5954713" y="3046413"/>
          <p14:tracePt t="55804" x="6026150" y="3046413"/>
          <p14:tracePt t="55812" x="6091238" y="3046413"/>
          <p14:tracePt t="55820" x="6154738" y="3046413"/>
          <p14:tracePt t="55827" x="6218238" y="3046413"/>
          <p14:tracePt t="55836" x="6297613" y="3046413"/>
          <p14:tracePt t="55843" x="6369050" y="3046413"/>
          <p14:tracePt t="55852" x="6457950" y="3054350"/>
          <p14:tracePt t="55860" x="6529388" y="3062288"/>
          <p14:tracePt t="55868" x="6608763" y="3070225"/>
          <p14:tracePt t="55876" x="6688138" y="3086100"/>
          <p14:tracePt t="55884" x="6759575" y="3086100"/>
          <p14:tracePt t="55892" x="6800850" y="3086100"/>
          <p14:tracePt t="55900" x="6840538" y="3086100"/>
          <p14:tracePt t="55908" x="6896100" y="3086100"/>
          <p14:tracePt t="55916" x="6927850" y="3086100"/>
          <p14:tracePt t="55924" x="6959600" y="3086100"/>
          <p14:tracePt t="55932" x="6991350" y="3086100"/>
          <p14:tracePt t="55940" x="7015163" y="3086100"/>
          <p14:tracePt t="55948" x="7038975" y="3086100"/>
          <p14:tracePt t="55956" x="7054850" y="3086100"/>
          <p14:tracePt t="55964" x="7062788" y="3086100"/>
          <p14:tracePt t="55972" x="7070725" y="3086100"/>
          <p14:tracePt t="55987" x="7078663" y="3086100"/>
          <p14:tracePt t="56012" x="7086600" y="3086100"/>
          <p14:tracePt t="56020" x="7102475" y="3086100"/>
          <p14:tracePt t="56036" x="7118350" y="3086100"/>
          <p14:tracePt t="56043" x="7135813" y="3086100"/>
          <p14:tracePt t="56052" x="7159625" y="3086100"/>
          <p14:tracePt t="56060" x="7167563" y="3086100"/>
          <p14:tracePt t="56068" x="7183438" y="3086100"/>
          <p14:tracePt t="56076" x="7191375" y="3086100"/>
          <p14:tracePt t="56084" x="7207250" y="3086100"/>
          <p14:tracePt t="56092" x="7223125" y="3086100"/>
          <p14:tracePt t="56110" x="7246938" y="3086100"/>
          <p14:tracePt t="56115" x="7262813" y="3086100"/>
          <p14:tracePt t="56124" x="7278688" y="3086100"/>
          <p14:tracePt t="56132" x="7294563" y="3086100"/>
          <p14:tracePt t="56140" x="7310438" y="3078163"/>
          <p14:tracePt t="56148" x="7326313" y="3078163"/>
          <p14:tracePt t="56156" x="7334250" y="3078163"/>
          <p14:tracePt t="56164" x="7350125" y="3070225"/>
          <p14:tracePt t="56172" x="7366000" y="3070225"/>
          <p14:tracePt t="56179" x="7373938" y="3070225"/>
          <p14:tracePt t="56187" x="7381875" y="3070225"/>
          <p14:tracePt t="56195" x="7389813" y="3070225"/>
          <p14:tracePt t="56204" x="7397750" y="3070225"/>
          <p14:tracePt t="56227" x="7405688" y="3070225"/>
          <p14:tracePt t="56236" x="7421563" y="3070225"/>
          <p14:tracePt t="56243" x="7445375" y="3086100"/>
          <p14:tracePt t="56252" x="7469188" y="3094038"/>
          <p14:tracePt t="56260" x="7493000" y="3101975"/>
          <p14:tracePt t="56268" x="7510463" y="3109913"/>
          <p14:tracePt t="56277" x="7534275" y="3117850"/>
          <p14:tracePt t="56284" x="7558088" y="3117850"/>
          <p14:tracePt t="56292" x="7581900" y="3117850"/>
          <p14:tracePt t="56300" x="7597775" y="3125788"/>
          <p14:tracePt t="56307" x="7621588" y="3133725"/>
          <p14:tracePt t="56316" x="7637463" y="3141663"/>
          <p14:tracePt t="56324" x="7661275" y="3141663"/>
          <p14:tracePt t="56332" x="7677150" y="3141663"/>
          <p14:tracePt t="56340" x="7693025" y="3141663"/>
          <p14:tracePt t="56348" x="7700963" y="3141663"/>
          <p14:tracePt t="56356" x="7716838" y="3141663"/>
          <p14:tracePt t="56364" x="7724775" y="3141663"/>
          <p14:tracePt t="56372" x="7732713" y="3141663"/>
          <p14:tracePt t="56380" x="7756525" y="3133725"/>
          <p14:tracePt t="56388" x="7764463" y="3125788"/>
          <p14:tracePt t="56396" x="7780338" y="3125788"/>
          <p14:tracePt t="56404" x="7788275" y="3125788"/>
          <p14:tracePt t="56412" x="7796213" y="3125788"/>
          <p14:tracePt t="56419" x="7804150" y="3117850"/>
          <p14:tracePt t="56436" x="7804150" y="3109913"/>
          <p14:tracePt t="56468" x="7796213" y="3101975"/>
          <p14:tracePt t="56476" x="7788275" y="3094038"/>
          <p14:tracePt t="56484" x="7780338" y="3094038"/>
          <p14:tracePt t="56492" x="7764463" y="3094038"/>
          <p14:tracePt t="56500" x="7748588" y="3086100"/>
          <p14:tracePt t="56507" x="7732713" y="3078163"/>
          <p14:tracePt t="56516" x="7716838" y="3070225"/>
          <p14:tracePt t="56524" x="7685088" y="3070225"/>
          <p14:tracePt t="56532" x="7661275" y="3070225"/>
          <p14:tracePt t="56540" x="7621588" y="3062288"/>
          <p14:tracePt t="56548" x="7589838" y="3054350"/>
          <p14:tracePt t="56556" x="7542213" y="3046413"/>
          <p14:tracePt t="56564" x="7502525" y="3046413"/>
          <p14:tracePt t="56572" x="7445375" y="3046413"/>
          <p14:tracePt t="56579" x="7381875" y="3038475"/>
          <p14:tracePt t="56588" x="7326313" y="3038475"/>
          <p14:tracePt t="56595" x="7262813" y="3038475"/>
          <p14:tracePt t="56604" x="7199313" y="3030538"/>
          <p14:tracePt t="56611" x="7126288" y="3022600"/>
          <p14:tracePt t="56619" x="7046913" y="3014663"/>
          <p14:tracePt t="56628" x="6975475" y="3006725"/>
          <p14:tracePt t="56636" x="6888163" y="2998788"/>
          <p14:tracePt t="56644" x="6792913" y="2990850"/>
          <p14:tracePt t="56652" x="6704013" y="2974975"/>
          <p14:tracePt t="56660" x="6608763" y="2967038"/>
          <p14:tracePt t="56668" x="6529388" y="2959100"/>
          <p14:tracePt t="56676" x="6434138" y="2951163"/>
          <p14:tracePt t="56684" x="6345238" y="2935288"/>
          <p14:tracePt t="56692" x="6249988" y="2935288"/>
          <p14:tracePt t="56699" x="6162675" y="2927350"/>
          <p14:tracePt t="56708" x="6075363" y="2927350"/>
          <p14:tracePt t="56716" x="5994400" y="2919413"/>
          <p14:tracePt t="56724" x="5907088" y="2909888"/>
          <p14:tracePt t="56732" x="5819775" y="2909888"/>
          <p14:tracePt t="56739" x="5748338" y="2909888"/>
          <p14:tracePt t="56748" x="5659438" y="2901950"/>
          <p14:tracePt t="56756" x="5588000" y="2901950"/>
          <p14:tracePt t="56764" x="5524500" y="2901950"/>
          <p14:tracePt t="56772" x="5461000" y="2894013"/>
          <p14:tracePt t="56779" x="5397500" y="2894013"/>
          <p14:tracePt t="56788" x="5341938" y="2894013"/>
          <p14:tracePt t="56796" x="5300663" y="2894013"/>
          <p14:tracePt t="56804" x="5253038" y="2886075"/>
          <p14:tracePt t="56811" x="5205413" y="2878138"/>
          <p14:tracePt t="56820" x="5173663" y="2878138"/>
          <p14:tracePt t="56828" x="5141913" y="2878138"/>
          <p14:tracePt t="56836" x="5102225" y="2878138"/>
          <p14:tracePt t="56843" x="5078413" y="2870200"/>
          <p14:tracePt t="56852" x="5046663" y="2870200"/>
          <p14:tracePt t="56860" x="5030788" y="2862263"/>
          <p14:tracePt t="56868" x="5006975" y="2862263"/>
          <p14:tracePt t="56877" x="4991100" y="2862263"/>
          <p14:tracePt t="56884" x="4975225" y="2862263"/>
          <p14:tracePt t="56892" x="4951413" y="2862263"/>
          <p14:tracePt t="56900" x="4933950" y="2862263"/>
          <p14:tracePt t="56908" x="4910138" y="2862263"/>
          <p14:tracePt t="56916" x="4894263" y="2862263"/>
          <p14:tracePt t="56923" x="4870450" y="2862263"/>
          <p14:tracePt t="56932" x="4854575" y="2862263"/>
          <p14:tracePt t="56939" x="4838700" y="2854325"/>
          <p14:tracePt t="56948" x="4822825" y="2854325"/>
          <p14:tracePt t="56956" x="4814888" y="2854325"/>
          <p14:tracePt t="56964" x="4799013" y="2854325"/>
          <p14:tracePt t="56972" x="4783138" y="2854325"/>
          <p14:tracePt t="56988" x="4775200" y="2854325"/>
          <p14:tracePt t="57020" x="4767263" y="2854325"/>
          <p14:tracePt t="57036" x="4759325" y="2854325"/>
          <p14:tracePt t="57060" x="4751388" y="2854325"/>
          <p14:tracePt t="57077" x="4743450" y="2854325"/>
          <p14:tracePt t="57084" x="4735513" y="2854325"/>
          <p14:tracePt t="57100" x="4727575" y="2862263"/>
          <p14:tracePt t="57116" x="4719638" y="2870200"/>
          <p14:tracePt t="57132" x="4703763" y="2878138"/>
          <p14:tracePt t="57139" x="4703763" y="2886075"/>
          <p14:tracePt t="57148" x="4695825" y="2894013"/>
          <p14:tracePt t="57155" x="4687888" y="2909888"/>
          <p14:tracePt t="57164" x="4679950" y="2919413"/>
          <p14:tracePt t="57172" x="4672013" y="2943225"/>
          <p14:tracePt t="57180" x="4664075" y="2959100"/>
          <p14:tracePt t="57187" x="4664075" y="2974975"/>
          <p14:tracePt t="57195" x="4656138" y="2990850"/>
          <p14:tracePt t="57203" x="4648200" y="3006725"/>
          <p14:tracePt t="57212" x="4648200" y="3030538"/>
          <p14:tracePt t="57220" x="4648200" y="3054350"/>
          <p14:tracePt t="57227" x="4648200" y="3078163"/>
          <p14:tracePt t="57236" x="4648200" y="3094038"/>
          <p14:tracePt t="57243" x="4648200" y="3117850"/>
          <p14:tracePt t="57252" x="4632325" y="3149600"/>
          <p14:tracePt t="57260" x="4632325" y="3173413"/>
          <p14:tracePt t="57268" x="4624388" y="3197225"/>
          <p14:tracePt t="57277" x="4624388" y="3213100"/>
          <p14:tracePt t="57283" x="4624388" y="3236913"/>
          <p14:tracePt t="57292" x="4624388" y="3262313"/>
          <p14:tracePt t="57300" x="4624388" y="3294063"/>
          <p14:tracePt t="57308" x="4624388" y="3317875"/>
          <p14:tracePt t="57316" x="4624388" y="3341688"/>
          <p14:tracePt t="57323" x="4624388" y="3365500"/>
          <p14:tracePt t="57332" x="4616450" y="3389313"/>
          <p14:tracePt t="57339" x="4616450" y="3421063"/>
          <p14:tracePt t="57348" x="4608513" y="3436938"/>
          <p14:tracePt t="57356" x="4608513" y="3460750"/>
          <p14:tracePt t="57364" x="4608513" y="3484563"/>
          <p14:tracePt t="57371" x="4600575" y="3508375"/>
          <p14:tracePt t="57380" x="4600575" y="3532188"/>
          <p14:tracePt t="57388" x="4600575" y="3556000"/>
          <p14:tracePt t="57395" x="4600575" y="3579813"/>
          <p14:tracePt t="57404" x="4592638" y="3605213"/>
          <p14:tracePt t="57412" x="4592638" y="3636963"/>
          <p14:tracePt t="57420" x="4592638" y="3660775"/>
          <p14:tracePt t="57427" x="4592638" y="3684588"/>
          <p14:tracePt t="57436" x="4592638" y="3708400"/>
          <p14:tracePt t="57443" x="4592638" y="3724275"/>
          <p14:tracePt t="57451" x="4592638" y="3740150"/>
          <p14:tracePt t="57460" x="4592638" y="3756025"/>
          <p14:tracePt t="57468" x="4584700" y="3763963"/>
          <p14:tracePt t="57477" x="4584700" y="3787775"/>
          <p14:tracePt t="57484" x="4576763" y="3803650"/>
          <p14:tracePt t="57492" x="4576763" y="3819525"/>
          <p14:tracePt t="57500" x="4576763" y="3835400"/>
          <p14:tracePt t="57508" x="4576763" y="3851275"/>
          <p14:tracePt t="57516" x="4576763" y="3875088"/>
          <p14:tracePt t="57524" x="4576763" y="3890963"/>
          <p14:tracePt t="57531" x="4576763" y="3914775"/>
          <p14:tracePt t="57540" x="4576763" y="3938588"/>
          <p14:tracePt t="57548" x="4576763" y="3963988"/>
          <p14:tracePt t="57556" x="4576763" y="3987800"/>
          <p14:tracePt t="57564" x="4576763" y="4011613"/>
          <p14:tracePt t="57572" x="4567238" y="4035425"/>
          <p14:tracePt t="57579" x="4559300" y="4059238"/>
          <p14:tracePt t="57588" x="4559300" y="4083050"/>
          <p14:tracePt t="57596" x="4559300" y="4098925"/>
          <p14:tracePt t="57604" x="4551363" y="4114800"/>
          <p14:tracePt t="57612" x="4551363" y="4130675"/>
          <p14:tracePt t="57619" x="4551363" y="4146550"/>
          <p14:tracePt t="57627" x="4551363" y="4162425"/>
          <p14:tracePt t="57636" x="4551363" y="4178300"/>
          <p14:tracePt t="57643" x="4551363" y="4194175"/>
          <p14:tracePt t="57652" x="4551363" y="4210050"/>
          <p14:tracePt t="57660" x="4551363" y="4217988"/>
          <p14:tracePt t="57668" x="4551363" y="4233863"/>
          <p14:tracePt t="57677" x="4551363" y="4241800"/>
          <p14:tracePt t="57684" x="4551363" y="4257675"/>
          <p14:tracePt t="57692" x="4551363" y="4273550"/>
          <p14:tracePt t="57700" x="4551363" y="4291013"/>
          <p14:tracePt t="57708" x="4551363" y="4306888"/>
          <p14:tracePt t="57716" x="4551363" y="4322763"/>
          <p14:tracePt t="57723" x="4551363" y="4330700"/>
          <p14:tracePt t="57732" x="4551363" y="4346575"/>
          <p14:tracePt t="57739" x="4559300" y="4354513"/>
          <p14:tracePt t="57748" x="4559300" y="4370388"/>
          <p14:tracePt t="57764" x="4567238" y="4386263"/>
          <p14:tracePt t="57780" x="4567238" y="4394200"/>
          <p14:tracePt t="57788" x="4576763" y="4402138"/>
          <p14:tracePt t="57795" x="4584700" y="4410075"/>
          <p14:tracePt t="57804" x="4592638" y="4425950"/>
          <p14:tracePt t="57812" x="4608513" y="4441825"/>
          <p14:tracePt t="57820" x="4624388" y="4457700"/>
          <p14:tracePt t="57828" x="4632325" y="4473575"/>
          <p14:tracePt t="57836" x="4656138" y="4497388"/>
          <p14:tracePt t="57843" x="4672013" y="4505325"/>
          <p14:tracePt t="57852" x="4687888" y="4529138"/>
          <p14:tracePt t="57860" x="4719638" y="4537075"/>
          <p14:tracePt t="57868" x="4735513" y="4560888"/>
          <p14:tracePt t="57876" x="4759325" y="4568825"/>
          <p14:tracePt t="57883" x="4775200" y="4584700"/>
          <p14:tracePt t="57891" x="4814888" y="4600575"/>
          <p14:tracePt t="57900" x="4838700" y="4608513"/>
          <p14:tracePt t="57907" x="4862513" y="4633913"/>
          <p14:tracePt t="57916" x="4902200" y="4649788"/>
          <p14:tracePt t="57924" x="4926013" y="4657725"/>
          <p14:tracePt t="57932" x="4959350" y="4657725"/>
          <p14:tracePt t="57940" x="4991100" y="4673600"/>
          <p14:tracePt t="57948" x="5014913" y="4673600"/>
          <p14:tracePt t="57955" x="5046663" y="4673600"/>
          <p14:tracePt t="57963" x="5078413" y="4673600"/>
          <p14:tracePt t="57972" x="5102225" y="4673600"/>
          <p14:tracePt t="57980" x="5126038" y="4673600"/>
          <p14:tracePt t="57988" x="5165725" y="4673600"/>
          <p14:tracePt t="57996" x="5189538" y="4673600"/>
          <p14:tracePt t="58003" x="5213350" y="4673600"/>
          <p14:tracePt t="58012" x="5237163" y="4665663"/>
          <p14:tracePt t="58020" x="5268913" y="4657725"/>
          <p14:tracePt t="58027" x="5292725" y="4657725"/>
          <p14:tracePt t="58036" x="5318125" y="4649788"/>
          <p14:tracePt t="58044" x="5341938" y="4649788"/>
          <p14:tracePt t="58052" x="5357813" y="4641850"/>
          <p14:tracePt t="58060" x="5381625" y="4641850"/>
          <p14:tracePt t="58068" x="5405438" y="4633913"/>
          <p14:tracePt t="58076" x="5429250" y="4633913"/>
          <p14:tracePt t="58084" x="5461000" y="4633913"/>
          <p14:tracePt t="58092" x="5484813" y="4633913"/>
          <p14:tracePt t="58110" x="5564188" y="4633913"/>
          <p14:tracePt t="58116" x="5580063" y="4633913"/>
          <p14:tracePt t="58124" x="5611813" y="4633913"/>
          <p14:tracePt t="58131" x="5651500" y="4633913"/>
          <p14:tracePt t="58140" x="5676900" y="4633913"/>
          <p14:tracePt t="58147" x="5708650" y="4624388"/>
          <p14:tracePt t="58156" x="5732463" y="4624388"/>
          <p14:tracePt t="58164" x="5764213" y="4624388"/>
          <p14:tracePt t="58172" x="5788025" y="4624388"/>
          <p14:tracePt t="58180" x="5819775" y="4624388"/>
          <p14:tracePt t="58188" x="5851525" y="4616450"/>
          <p14:tracePt t="58196" x="5883275" y="4616450"/>
          <p14:tracePt t="58204" x="5915025" y="4616450"/>
          <p14:tracePt t="58211" x="5962650" y="4608513"/>
          <p14:tracePt t="58220" x="5994400" y="4608513"/>
          <p14:tracePt t="58227" x="6034088" y="4608513"/>
          <p14:tracePt t="58236" x="6075363" y="4608513"/>
          <p14:tracePt t="58243" x="6115050" y="4600575"/>
          <p14:tracePt t="58251" x="6170613" y="4600575"/>
          <p14:tracePt t="58260" x="6210300" y="4600575"/>
          <p14:tracePt t="58268" x="6257925" y="4600575"/>
          <p14:tracePt t="58277" x="6297613" y="4600575"/>
          <p14:tracePt t="58283" x="6329363" y="4600575"/>
          <p14:tracePt t="58291" x="6369050" y="4608513"/>
          <p14:tracePt t="58299" x="6402388" y="4608513"/>
          <p14:tracePt t="58307" x="6434138" y="4608513"/>
          <p14:tracePt t="58315" x="6457950" y="4608513"/>
          <p14:tracePt t="58323" x="6481763" y="4608513"/>
          <p14:tracePt t="58332" x="6505575" y="4608513"/>
          <p14:tracePt t="58339" x="6537325" y="4608513"/>
          <p14:tracePt t="58347" x="6561138" y="4608513"/>
          <p14:tracePt t="58355" x="6592888" y="4608513"/>
          <p14:tracePt t="58364" x="6624638" y="4616450"/>
          <p14:tracePt t="58372" x="6656388" y="4616450"/>
          <p14:tracePt t="58380" x="6696075" y="4616450"/>
          <p14:tracePt t="58388" x="6727825" y="4624388"/>
          <p14:tracePt t="58396" x="6759575" y="4624388"/>
          <p14:tracePt t="58404" x="6808788" y="4624388"/>
          <p14:tracePt t="58412" x="6840538" y="4624388"/>
          <p14:tracePt t="58420" x="6880225" y="4633913"/>
          <p14:tracePt t="58427" x="6927850" y="4633913"/>
          <p14:tracePt t="58436" x="6959600" y="4633913"/>
          <p14:tracePt t="58443" x="6999288" y="4633913"/>
          <p14:tracePt t="58451" x="7031038" y="4633913"/>
          <p14:tracePt t="58460" x="7078663" y="4633913"/>
          <p14:tracePt t="58468" x="7110413" y="4633913"/>
          <p14:tracePt t="58476" x="7167563" y="4633913"/>
          <p14:tracePt t="58484" x="7207250" y="4633913"/>
          <p14:tracePt t="58492" x="7254875" y="4633913"/>
          <p14:tracePt t="58500" x="7302500" y="4633913"/>
          <p14:tracePt t="58507" x="7358063" y="4633913"/>
          <p14:tracePt t="58515" x="7413625" y="4633913"/>
          <p14:tracePt t="58523" x="7453313" y="4641850"/>
          <p14:tracePt t="58532" x="7510463" y="4641850"/>
          <p14:tracePt t="58540" x="7558088" y="4641850"/>
          <p14:tracePt t="58548" x="7589838" y="4641850"/>
          <p14:tracePt t="58556" x="7629525" y="4641850"/>
          <p14:tracePt t="58563" x="7645400" y="4641850"/>
          <p14:tracePt t="58572" x="7669213" y="4641850"/>
          <p14:tracePt t="58580" x="7693025" y="4641850"/>
          <p14:tracePt t="58587" x="7708900" y="4641850"/>
          <p14:tracePt t="58596" x="7716838" y="4641850"/>
          <p14:tracePt t="58603" x="7732713" y="4641850"/>
          <p14:tracePt t="58612" x="7740650" y="4641850"/>
          <p14:tracePt t="58619" x="7764463" y="4641850"/>
          <p14:tracePt t="58627" x="7772400" y="4641850"/>
          <p14:tracePt t="58636" x="7788275" y="4641850"/>
          <p14:tracePt t="58643" x="7796213" y="4641850"/>
          <p14:tracePt t="58651" x="7812088" y="4641850"/>
          <p14:tracePt t="58660" x="7827963" y="4641850"/>
          <p14:tracePt t="58668" x="7835900" y="4633913"/>
          <p14:tracePt t="58676" x="7843838" y="4633913"/>
          <p14:tracePt t="58684" x="7859713" y="4633913"/>
          <p14:tracePt t="58692" x="7877175" y="4633913"/>
          <p14:tracePt t="58699" x="7893050" y="4633913"/>
          <p14:tracePt t="58708" x="7916863" y="4633913"/>
          <p14:tracePt t="58716" x="7940675" y="4633913"/>
          <p14:tracePt t="58724" x="7964488" y="4633913"/>
          <p14:tracePt t="58732" x="8004175" y="4633913"/>
          <p14:tracePt t="58740" x="8043863" y="4633913"/>
          <p14:tracePt t="58748" x="8083550" y="4633913"/>
          <p14:tracePt t="58756" x="8107363" y="4633913"/>
          <p14:tracePt t="58763" x="8131175" y="4633913"/>
          <p14:tracePt t="58771" x="8154988" y="4633913"/>
          <p14:tracePt t="58780" x="8178800" y="4633913"/>
          <p14:tracePt t="58788" x="8194675" y="4624388"/>
          <p14:tracePt t="58796" x="8202613" y="4624388"/>
          <p14:tracePt t="58803" x="8210550" y="4624388"/>
          <p14:tracePt t="58876" x="8210550" y="4616450"/>
          <p14:tracePt t="58891" x="8218488" y="4608513"/>
          <p14:tracePt t="58900" x="8218488" y="4600575"/>
          <p14:tracePt t="58908" x="8218488" y="4592638"/>
          <p14:tracePt t="58916" x="8218488" y="4584700"/>
          <p14:tracePt t="58924" x="8218488" y="4576763"/>
          <p14:tracePt t="58932" x="8226425" y="4560888"/>
          <p14:tracePt t="58940" x="8226425" y="4545013"/>
          <p14:tracePt t="58947" x="8226425" y="4529138"/>
          <p14:tracePt t="58956" x="8226425" y="4513263"/>
          <p14:tracePt t="58964" x="8226425" y="4489450"/>
          <p14:tracePt t="58972" x="8218488" y="4465638"/>
          <p14:tracePt t="58980" x="8218488" y="4441825"/>
          <p14:tracePt t="58988" x="8218488" y="4425950"/>
          <p14:tracePt t="58996" x="8218488" y="4394200"/>
          <p14:tracePt t="59004" x="8210550" y="4362450"/>
          <p14:tracePt t="59011" x="8210550" y="4338638"/>
          <p14:tracePt t="59020" x="8210550" y="4314825"/>
          <p14:tracePt t="59028" x="8210550" y="4291013"/>
          <p14:tracePt t="59036" x="8210550" y="4249738"/>
          <p14:tracePt t="59043" x="8210550" y="4225925"/>
          <p14:tracePt t="59052" x="8202613" y="4194175"/>
          <p14:tracePt t="59060" x="8202613" y="4170363"/>
          <p14:tracePt t="59068" x="8186738" y="4138613"/>
          <p14:tracePt t="59077" x="8186738" y="4106863"/>
          <p14:tracePt t="59084" x="8162925" y="4075113"/>
          <p14:tracePt t="59092" x="8162925" y="4035425"/>
          <p14:tracePt t="59110" x="8154988" y="3979863"/>
          <p14:tracePt t="59116" x="8139113" y="3930650"/>
          <p14:tracePt t="59124" x="8139113" y="3906838"/>
          <p14:tracePt t="59131" x="8131175" y="3883025"/>
          <p14:tracePt t="59139" x="8131175" y="3859213"/>
          <p14:tracePt t="59148" x="8123238" y="3843338"/>
          <p14:tracePt t="59155" x="8123238" y="3819525"/>
          <p14:tracePt t="59163" x="8123238" y="3795713"/>
          <p14:tracePt t="59172" x="8123238" y="3779838"/>
          <p14:tracePt t="59180" x="8123238" y="3763963"/>
          <p14:tracePt t="59188" x="8123238" y="3740150"/>
          <p14:tracePt t="59196" x="8123238" y="3724275"/>
          <p14:tracePt t="59203" x="8123238" y="3700463"/>
          <p14:tracePt t="59211" x="8123238" y="3676650"/>
          <p14:tracePt t="59219" x="8123238" y="3660775"/>
          <p14:tracePt t="59227" x="8123238" y="3636963"/>
          <p14:tracePt t="59236" x="8123238" y="3621088"/>
          <p14:tracePt t="59244" x="8123238" y="3605213"/>
          <p14:tracePt t="59252" x="8131175" y="3571875"/>
          <p14:tracePt t="59260" x="8131175" y="3556000"/>
          <p14:tracePt t="59268" x="8131175" y="3540125"/>
          <p14:tracePt t="59277" x="8139113" y="3516313"/>
          <p14:tracePt t="59284" x="8139113" y="3492500"/>
          <p14:tracePt t="59292" x="8139113" y="3468688"/>
          <p14:tracePt t="59300" x="8139113" y="3444875"/>
          <p14:tracePt t="59308" x="8147050" y="3429000"/>
          <p14:tracePt t="59315" x="8147050" y="3413125"/>
          <p14:tracePt t="59324" x="8162925" y="3397250"/>
          <p14:tracePt t="59332" x="8162925" y="3381375"/>
          <p14:tracePt t="59348" x="8162925" y="3365500"/>
          <p14:tracePt t="59356" x="8170863" y="3349625"/>
          <p14:tracePt t="59372" x="8178800" y="3333750"/>
          <p14:tracePt t="59380" x="8178800" y="3325813"/>
          <p14:tracePt t="59387" x="8178800" y="3317875"/>
          <p14:tracePt t="59396" x="8178800" y="3302000"/>
          <p14:tracePt t="59404" x="8186738" y="3286125"/>
          <p14:tracePt t="59411" x="8186738" y="3270250"/>
          <p14:tracePt t="59420" x="8194675" y="3252788"/>
          <p14:tracePt t="59428" x="8194675" y="3236913"/>
          <p14:tracePt t="59435" x="8194675" y="3228975"/>
          <p14:tracePt t="59443" x="8194675" y="3213100"/>
          <p14:tracePt t="59452" x="8194675" y="3197225"/>
          <p14:tracePt t="59460" x="8194675" y="3181350"/>
          <p14:tracePt t="59468" x="8202613" y="3165475"/>
          <p14:tracePt t="59476" x="8202613" y="3149600"/>
          <p14:tracePt t="59484" x="8210550" y="3133725"/>
          <p14:tracePt t="59492" x="8210550" y="3125788"/>
          <p14:tracePt t="59500" x="8210550" y="3117850"/>
          <p14:tracePt t="59508" x="8210550" y="3101975"/>
          <p14:tracePt t="59516" x="8210550" y="3094038"/>
          <p14:tracePt t="59524" x="8210550" y="3086100"/>
          <p14:tracePt t="59532" x="8210550" y="3070225"/>
          <p14:tracePt t="59547" x="8210550" y="3062288"/>
          <p14:tracePt t="59556" x="8210550" y="3046413"/>
          <p14:tracePt t="59572" x="8210550" y="3038475"/>
          <p14:tracePt t="59579" x="8210550" y="3030538"/>
          <p14:tracePt t="59588" x="8210550" y="3022600"/>
          <p14:tracePt t="59596" x="8210550" y="3006725"/>
          <p14:tracePt t="59603" x="8210550" y="2998788"/>
          <p14:tracePt t="59612" x="8202613" y="2990850"/>
          <p14:tracePt t="59620" x="8202613" y="2974975"/>
          <p14:tracePt t="59627" x="8194675" y="2959100"/>
          <p14:tracePt t="59636" x="8186738" y="2943225"/>
          <p14:tracePt t="59643" x="8186738" y="2935288"/>
          <p14:tracePt t="59652" x="8186738" y="2919413"/>
          <p14:tracePt t="59660" x="8178800" y="2901950"/>
          <p14:tracePt t="59668" x="8170863" y="2901950"/>
          <p14:tracePt t="59676" x="8170863" y="2894013"/>
          <p14:tracePt t="59683" x="8170863" y="2886075"/>
          <p14:tracePt t="59692" x="8170863" y="2878138"/>
          <p14:tracePt t="59716" x="8170863" y="2870200"/>
          <p14:tracePt t="59804" x="8162925" y="2862263"/>
          <p14:tracePt t="59820" x="8154988" y="2854325"/>
          <p14:tracePt t="59827" x="8147050" y="2854325"/>
          <p14:tracePt t="59836" x="8147050" y="2846388"/>
          <p14:tracePt t="59843" x="8139113" y="2846388"/>
          <p14:tracePt t="59851" x="8115300" y="2838450"/>
          <p14:tracePt t="59859" x="8115300" y="2830513"/>
          <p14:tracePt t="59868" x="8099425" y="2830513"/>
          <p14:tracePt t="59877" x="8091488" y="2822575"/>
          <p14:tracePt t="59883" x="8067675" y="2814638"/>
          <p14:tracePt t="59892" x="8043863" y="2806700"/>
          <p14:tracePt t="59900" x="8020050" y="2806700"/>
          <p14:tracePt t="59907" x="7996238" y="2790825"/>
          <p14:tracePt t="59916" x="7964488" y="2790825"/>
          <p14:tracePt t="59924" x="7932738" y="2782888"/>
          <p14:tracePt t="59932" x="7893050" y="2774950"/>
          <p14:tracePt t="59940" x="7859713" y="2774950"/>
          <p14:tracePt t="59948" x="7827963" y="2759075"/>
          <p14:tracePt t="59955" x="7772400" y="2759075"/>
          <p14:tracePt t="59963" x="7724775" y="2759075"/>
          <p14:tracePt t="59972" x="7685088" y="2759075"/>
          <p14:tracePt t="59980" x="7637463" y="2751138"/>
          <p14:tracePt t="59987" x="7581900" y="2743200"/>
          <p14:tracePt t="59995" x="7518400" y="2743200"/>
          <p14:tracePt t="60003" x="7461250" y="2735263"/>
          <p14:tracePt t="60011" x="7397750" y="2735263"/>
          <p14:tracePt t="60019" x="7334250" y="2727325"/>
          <p14:tracePt t="60028" x="7270750" y="2727325"/>
          <p14:tracePt t="60036" x="7207250" y="2727325"/>
          <p14:tracePt t="60044" x="7143750" y="2727325"/>
          <p14:tracePt t="60052" x="7078663" y="2727325"/>
          <p14:tracePt t="60060" x="7015163" y="2719388"/>
          <p14:tracePt t="60068" x="6959600" y="2719388"/>
          <p14:tracePt t="60076" x="6904038" y="2719388"/>
          <p14:tracePt t="60094" x="6777038" y="2719388"/>
          <p14:tracePt t="60100" x="6711950" y="2719388"/>
          <p14:tracePt t="60107" x="6664325" y="2719388"/>
          <p14:tracePt t="60116" x="6608763" y="2719388"/>
          <p14:tracePt t="60124" x="6553200" y="2719388"/>
          <p14:tracePt t="60132" x="6489700" y="2719388"/>
          <p14:tracePt t="60140" x="6426200" y="2719388"/>
          <p14:tracePt t="60148" x="6361113" y="2719388"/>
          <p14:tracePt t="60155" x="6297613" y="2711450"/>
          <p14:tracePt t="60164" x="6234113" y="2711450"/>
          <p14:tracePt t="60172" x="6178550" y="2711450"/>
          <p14:tracePt t="60180" x="6130925" y="2711450"/>
          <p14:tracePt t="60188" x="6059488" y="2703513"/>
          <p14:tracePt t="60195" x="6010275" y="2703513"/>
          <p14:tracePt t="60204" x="5962650" y="2703513"/>
          <p14:tracePt t="60212" x="5907088" y="2695575"/>
          <p14:tracePt t="60219" x="5867400" y="2695575"/>
          <p14:tracePt t="60227" x="5819775" y="2687638"/>
          <p14:tracePt t="60236" x="5788025" y="2679700"/>
          <p14:tracePt t="60244" x="5740400" y="2671763"/>
          <p14:tracePt t="60251" x="5700713" y="2671763"/>
          <p14:tracePt t="60260" x="5667375" y="2663825"/>
          <p14:tracePt t="60268" x="5627688" y="2647950"/>
          <p14:tracePt t="60277" x="5588000" y="2647950"/>
          <p14:tracePt t="60284" x="5548313" y="2640013"/>
          <p14:tracePt t="60292" x="5524500" y="2640013"/>
          <p14:tracePt t="60299" x="5492750" y="2640013"/>
          <p14:tracePt t="60307" x="5468938" y="2640013"/>
          <p14:tracePt t="60316" x="5445125" y="2640013"/>
          <p14:tracePt t="60323" x="5421313" y="2640013"/>
          <p14:tracePt t="60332" x="5389563" y="2640013"/>
          <p14:tracePt t="60339" x="5349875" y="2640013"/>
          <p14:tracePt t="60348" x="5326063" y="2640013"/>
          <p14:tracePt t="60356" x="5284788" y="2640013"/>
          <p14:tracePt t="60364" x="5237163" y="2640013"/>
          <p14:tracePt t="60372" x="5205413" y="2640013"/>
          <p14:tracePt t="60379" x="5165725" y="2640013"/>
          <p14:tracePt t="60387" x="5118100" y="2640013"/>
          <p14:tracePt t="60395" x="5078413" y="2640013"/>
          <p14:tracePt t="60403" x="5030788" y="2647950"/>
          <p14:tracePt t="60412" x="4975225" y="2655888"/>
          <p14:tracePt t="60420" x="4933950" y="2655888"/>
          <p14:tracePt t="60427" x="4878388" y="2655888"/>
          <p14:tracePt t="60436" x="4846638" y="2663825"/>
          <p14:tracePt t="60443" x="4799013" y="2671763"/>
          <p14:tracePt t="60452" x="4767263" y="2679700"/>
          <p14:tracePt t="60460" x="4727575" y="2687638"/>
          <p14:tracePt t="60468" x="4703763" y="2695575"/>
          <p14:tracePt t="60476" x="4679950" y="2695575"/>
          <p14:tracePt t="60483" x="4656138" y="2703513"/>
          <p14:tracePt t="60492" x="4648200" y="2711450"/>
          <p14:tracePt t="60500" x="4632325" y="2711450"/>
          <p14:tracePt t="60507" x="4624388" y="2711450"/>
          <p14:tracePt t="60516" x="4616450" y="2711450"/>
          <p14:tracePt t="60540" x="4600575" y="2719388"/>
          <p14:tracePt t="60556" x="4592638" y="2719388"/>
          <p14:tracePt t="60572" x="4584700" y="2719388"/>
          <p14:tracePt t="60604" x="4576763" y="2719388"/>
          <p14:tracePt t="60780" x="4576763" y="2727325"/>
          <p14:tracePt t="60788" x="4576763" y="2751138"/>
          <p14:tracePt t="60796" x="4576763" y="2767013"/>
          <p14:tracePt t="60803" x="4576763" y="2790825"/>
          <p14:tracePt t="60811" x="4567238" y="2806700"/>
          <p14:tracePt t="60820" x="4567238" y="2838450"/>
          <p14:tracePt t="60828" x="4559300" y="2854325"/>
          <p14:tracePt t="60836" x="4551363" y="2878138"/>
          <p14:tracePt t="60843" x="4551363" y="2901950"/>
          <p14:tracePt t="60852" x="4551363" y="2943225"/>
          <p14:tracePt t="60859" x="4543425" y="2967038"/>
          <p14:tracePt t="60868" x="4535488" y="2990850"/>
          <p14:tracePt t="60876" x="4535488" y="3022600"/>
          <p14:tracePt t="60884" x="4527550" y="3054350"/>
          <p14:tracePt t="60891" x="4527550" y="3086100"/>
          <p14:tracePt t="60900" x="4527550" y="3109913"/>
          <p14:tracePt t="60908" x="4527550" y="3133725"/>
          <p14:tracePt t="60916" x="4527550" y="3157538"/>
          <p14:tracePt t="60924" x="4527550" y="3173413"/>
          <p14:tracePt t="60932" x="4527550" y="3197225"/>
          <p14:tracePt t="60939" x="4527550" y="3213100"/>
          <p14:tracePt t="60948" x="4527550" y="3228975"/>
          <p14:tracePt t="60955" x="4527550" y="3244850"/>
          <p14:tracePt t="60964" x="4527550" y="3252788"/>
          <p14:tracePt t="60971" x="4527550" y="3270250"/>
          <p14:tracePt t="60980" x="4527550" y="3278188"/>
          <p14:tracePt t="60988" x="4527550" y="3286125"/>
          <p14:tracePt t="60996" x="4527550" y="3294063"/>
          <p14:tracePt t="61004" x="4527550" y="3309938"/>
          <p14:tracePt t="61012" x="4527550" y="3317875"/>
          <p14:tracePt t="61020" x="4527550" y="3325813"/>
          <p14:tracePt t="61027" x="4527550" y="3333750"/>
          <p14:tracePt t="61036" x="4527550" y="3341688"/>
          <p14:tracePt t="61044" x="4527550" y="3349625"/>
          <p14:tracePt t="61052" x="4527550" y="3365500"/>
          <p14:tracePt t="61060" x="4527550" y="3381375"/>
          <p14:tracePt t="61068" x="4527550" y="3397250"/>
          <p14:tracePt t="61076" x="4527550" y="3405188"/>
          <p14:tracePt t="61084" x="4519613" y="3421063"/>
          <p14:tracePt t="61093" x="4519613" y="3436938"/>
          <p14:tracePt t="61100" x="4519613" y="3444875"/>
          <p14:tracePt t="61108" x="4519613" y="3460750"/>
          <p14:tracePt t="61116" x="4519613" y="3484563"/>
          <p14:tracePt t="61123" x="4519613" y="3492500"/>
          <p14:tracePt t="61132" x="4519613" y="3508375"/>
          <p14:tracePt t="61140" x="4519613" y="3524250"/>
          <p14:tracePt t="61148" x="4519613" y="3540125"/>
          <p14:tracePt t="61155" x="4519613" y="3548063"/>
          <p14:tracePt t="61164" x="4519613" y="3563938"/>
          <p14:tracePt t="61171" x="4519613" y="3579813"/>
          <p14:tracePt t="61179" x="4519613" y="3605213"/>
          <p14:tracePt t="61187" x="4519613" y="3629025"/>
          <p14:tracePt t="61195" x="4519613" y="3652838"/>
          <p14:tracePt t="61204" x="4519613" y="3668713"/>
          <p14:tracePt t="61212" x="4511675" y="3692525"/>
          <p14:tracePt t="61220" x="4511675" y="3716338"/>
          <p14:tracePt t="61227" x="4503738" y="3732213"/>
          <p14:tracePt t="61236" x="4503738" y="3756025"/>
          <p14:tracePt t="61243" x="4495800" y="3771900"/>
          <p14:tracePt t="61251" x="4495800" y="3795713"/>
          <p14:tracePt t="61259" x="4495800" y="3819525"/>
          <p14:tracePt t="61268" x="4495800" y="3843338"/>
          <p14:tracePt t="61276" x="4487863" y="3867150"/>
          <p14:tracePt t="61284" x="4487863" y="3883025"/>
          <p14:tracePt t="61291" x="4487863" y="3906838"/>
          <p14:tracePt t="61299" x="4479925" y="3922713"/>
          <p14:tracePt t="61308" x="4479925" y="3948113"/>
          <p14:tracePt t="61316" x="4479925" y="3956050"/>
          <p14:tracePt t="61324" x="4479925" y="3971925"/>
          <p14:tracePt t="61332" x="4479925" y="3979863"/>
          <p14:tracePt t="61340" x="4479925" y="3987800"/>
          <p14:tracePt t="61348" x="4479925" y="4003675"/>
          <p14:tracePt t="61356" x="4479925" y="4011613"/>
          <p14:tracePt t="61364" x="4479925" y="4027488"/>
          <p14:tracePt t="61371" x="4479925" y="4035425"/>
          <p14:tracePt t="61380" x="4479925" y="4043363"/>
          <p14:tracePt t="61387" x="4479925" y="4051300"/>
          <p14:tracePt t="61396" x="4479925" y="4059238"/>
          <p14:tracePt t="61403" x="4479925" y="4067175"/>
          <p14:tracePt t="61412" x="4479925" y="4075113"/>
          <p14:tracePt t="61428" x="4479925" y="4083050"/>
          <p14:tracePt t="61443" x="4479925" y="4090988"/>
          <p14:tracePt t="61452" x="4479925" y="4098925"/>
          <p14:tracePt t="61459" x="4479925" y="4106863"/>
          <p14:tracePt t="61468" x="4479925" y="4114800"/>
          <p14:tracePt t="61477" x="4479925" y="4122738"/>
          <p14:tracePt t="61484" x="4479925" y="4138613"/>
          <p14:tracePt t="61492" x="4479925" y="4154488"/>
          <p14:tracePt t="61500" x="4479925" y="4162425"/>
          <p14:tracePt t="61508" x="4479925" y="4170363"/>
          <p14:tracePt t="61516" x="4479925" y="4186238"/>
          <p14:tracePt t="61524" x="4479925" y="4202113"/>
          <p14:tracePt t="61532" x="4479925" y="4210050"/>
          <p14:tracePt t="61540" x="4479925" y="4225925"/>
          <p14:tracePt t="61547" x="4479925" y="4233863"/>
          <p14:tracePt t="61556" x="4479925" y="4249738"/>
          <p14:tracePt t="61563" x="4479925" y="4265613"/>
          <p14:tracePt t="61571" x="4479925" y="4273550"/>
          <p14:tracePt t="61579" x="4479925" y="4281488"/>
          <p14:tracePt t="61588" x="4479925" y="4298950"/>
          <p14:tracePt t="61595" x="4479925" y="4306888"/>
          <p14:tracePt t="61604" x="4479925" y="4314825"/>
          <p14:tracePt t="61612" x="4487863" y="4330700"/>
          <p14:tracePt t="61620" x="4487863" y="4338638"/>
          <p14:tracePt t="61636" x="4487863" y="4346575"/>
          <p14:tracePt t="61644" x="4495800" y="4354513"/>
          <p14:tracePt t="61732" x="4503738" y="4354513"/>
          <p14:tracePt t="61748" x="4511675" y="4354513"/>
          <p14:tracePt t="61756" x="4519613" y="4354513"/>
          <p14:tracePt t="61764" x="4527550" y="4362450"/>
          <p14:tracePt t="61771" x="4535488" y="4362450"/>
          <p14:tracePt t="61780" x="4551363" y="4378325"/>
          <p14:tracePt t="61788" x="4576763" y="4386263"/>
          <p14:tracePt t="61795" x="4592638" y="4402138"/>
          <p14:tracePt t="61803" x="4608513" y="4410075"/>
          <p14:tracePt t="61812" x="4640263" y="4418013"/>
          <p14:tracePt t="61819" x="4664075" y="4425950"/>
          <p14:tracePt t="61828" x="4695825" y="4433888"/>
          <p14:tracePt t="61835" x="4719638" y="4449763"/>
          <p14:tracePt t="61843" x="4735513" y="4457700"/>
          <p14:tracePt t="61852" x="4759325" y="4465638"/>
          <p14:tracePt t="61859" x="4783138" y="4473575"/>
          <p14:tracePt t="61868" x="4799013" y="4481513"/>
          <p14:tracePt t="61877" x="4814888" y="4497388"/>
          <p14:tracePt t="61884" x="4838700" y="4497388"/>
          <p14:tracePt t="61892" x="4862513" y="4505325"/>
          <p14:tracePt t="61900" x="4894263" y="4521200"/>
          <p14:tracePt t="61907" x="4918075" y="4529138"/>
          <p14:tracePt t="61916" x="4943475" y="4529138"/>
          <p14:tracePt t="61924" x="4967288" y="4537075"/>
          <p14:tracePt t="61932" x="4983163" y="4545013"/>
          <p14:tracePt t="61940" x="4999038" y="4545013"/>
          <p14:tracePt t="61948" x="5014913" y="4552950"/>
          <p14:tracePt t="61956" x="5038725" y="4552950"/>
          <p14:tracePt t="61964" x="5046663" y="4552950"/>
          <p14:tracePt t="61972" x="5054600" y="4560888"/>
          <p14:tracePt t="61980" x="5070475" y="4568825"/>
          <p14:tracePt t="61996" x="5078413" y="4568825"/>
          <p14:tracePt t="62092" x="5086350" y="4568825"/>
          <p14:tracePt t="62116" x="5102225" y="4568825"/>
          <p14:tracePt t="62124" x="5110163" y="4568825"/>
          <p14:tracePt t="62132" x="5126038" y="4568825"/>
          <p14:tracePt t="62140" x="5141913" y="4568825"/>
          <p14:tracePt t="62148" x="5165725" y="4568825"/>
          <p14:tracePt t="62155" x="5181600" y="4568825"/>
          <p14:tracePt t="62164" x="5205413" y="4568825"/>
          <p14:tracePt t="62172" x="5229225" y="4568825"/>
          <p14:tracePt t="62180" x="5253038" y="4560888"/>
          <p14:tracePt t="62188" x="5276850" y="4560888"/>
          <p14:tracePt t="62196" x="5292725" y="4560888"/>
          <p14:tracePt t="62203" x="5318125" y="4560888"/>
          <p14:tracePt t="62211" x="5334000" y="4560888"/>
          <p14:tracePt t="62219" x="5349875" y="4560888"/>
          <p14:tracePt t="62228" x="5357813" y="4560888"/>
          <p14:tracePt t="62236" x="5365750" y="4560888"/>
          <p14:tracePt t="62260" x="5365750" y="4537075"/>
          <p14:tracePt t="62268" x="5334000" y="4489450"/>
          <p14:tracePt t="62276" x="5300663" y="4433888"/>
          <p14:tracePt t="62284" x="5276850" y="4370388"/>
          <p14:tracePt t="62292" x="5237163" y="4291013"/>
          <p14:tracePt t="62300" x="5229225" y="4217988"/>
          <p14:tracePt t="62307" x="5213350" y="4130675"/>
          <p14:tracePt t="62316" x="5213350" y="4114800"/>
          <p14:tracePt t="62668" x="5197475" y="4106863"/>
          <p14:tracePt t="62676" x="5189538" y="4106863"/>
          <p14:tracePt t="62692" x="5197475" y="4106863"/>
          <p14:tracePt t="62724" x="5189538" y="4106863"/>
          <p14:tracePt t="62740" x="5181600" y="4106863"/>
          <p14:tracePt t="62804" x="5181600" y="4114800"/>
          <p14:tracePt t="62811" x="5173663" y="4130675"/>
          <p14:tracePt t="62819" x="5173663" y="4146550"/>
          <p14:tracePt t="62827" x="5173663" y="4162425"/>
          <p14:tracePt t="62836" x="5173663" y="4178300"/>
          <p14:tracePt t="62844" x="5173663" y="4186238"/>
          <p14:tracePt t="62851" x="5173663" y="4210050"/>
          <p14:tracePt t="62859" x="5165725" y="4210050"/>
          <p14:tracePt t="62868" x="5165725" y="4217988"/>
          <p14:tracePt t="63131" x="5157788" y="4217988"/>
          <p14:tracePt t="63420" x="5157788" y="4225925"/>
          <p14:tracePt t="63444" x="5157788" y="4233863"/>
          <p14:tracePt t="63452" x="5157788" y="4241800"/>
          <p14:tracePt t="63459" x="5157788" y="4249738"/>
          <p14:tracePt t="63468" x="5157788" y="4257675"/>
          <p14:tracePt t="63491" x="5165725" y="4265613"/>
          <p14:tracePt t="63499" x="5165725" y="4273550"/>
          <p14:tracePt t="63507" x="5173663" y="4273550"/>
          <p14:tracePt t="63515" x="5173663" y="4291013"/>
          <p14:tracePt t="63523" x="5173663" y="4314825"/>
          <p14:tracePt t="63532" x="5181600" y="4354513"/>
          <p14:tracePt t="63540" x="5181600" y="4394200"/>
          <p14:tracePt t="63547" x="5181600" y="4433888"/>
          <p14:tracePt t="63555" x="5181600" y="4465638"/>
          <p14:tracePt t="63563" x="5165725" y="4465638"/>
          <p14:tracePt t="63572" x="5157788" y="4465638"/>
          <p14:tracePt t="63579" x="5141913" y="4449763"/>
          <p14:tracePt t="63588" x="5141913" y="4410075"/>
          <p14:tracePt t="63595" x="5126038" y="4338638"/>
          <p14:tracePt t="63604" x="5126038" y="4322763"/>
          <p14:tracePt t="64044" x="5102225" y="4322763"/>
          <p14:tracePt t="64052" x="5046663" y="4338638"/>
          <p14:tracePt t="64059" x="5006975" y="4346575"/>
          <p14:tracePt t="64068" x="4959350" y="4402138"/>
          <p14:tracePt t="64076" x="4910138" y="4418013"/>
          <p14:tracePt t="64093" x="4822825" y="4513263"/>
          <p14:tracePt t="64100" x="4799013" y="4568825"/>
          <p14:tracePt t="64107" x="4775200" y="4608513"/>
          <p14:tracePt t="64116" x="4767263" y="4633913"/>
          <p14:tracePt t="64124" x="4751388" y="4641850"/>
          <p14:tracePt t="64132" x="4743450" y="4657725"/>
          <p14:tracePt t="64140" x="4735513" y="4657725"/>
          <p14:tracePt t="64147" x="4735513" y="4665663"/>
          <p14:tracePt t="64155" x="4727575" y="4673600"/>
          <p14:tracePt t="64163" x="4719638" y="4689475"/>
          <p14:tracePt t="64171" x="4719638" y="4705350"/>
          <p14:tracePt t="64180" x="4711700" y="4729163"/>
          <p14:tracePt t="64187" x="4703763" y="4752975"/>
          <p14:tracePt t="64196" x="4703763" y="4760913"/>
          <p14:tracePt t="64203" x="4703763" y="4768850"/>
          <p14:tracePt t="64211" x="4695825" y="4776788"/>
          <p14:tracePt t="64227" x="4695825" y="4784725"/>
          <p14:tracePt t="64316" x="4695825" y="4792663"/>
          <p14:tracePt t="64332" x="4695825" y="4800600"/>
          <p14:tracePt t="64339" x="4679950" y="4816475"/>
          <p14:tracePt t="64348" x="4679950" y="4832350"/>
          <p14:tracePt t="64356" x="4664075" y="4840288"/>
          <p14:tracePt t="64363" x="4656138" y="4840288"/>
          <p14:tracePt t="64388" x="4679950" y="4840288"/>
          <p14:tracePt t="64395" x="4711700" y="4840288"/>
          <p14:tracePt t="64404" x="4759325" y="4824413"/>
          <p14:tracePt t="64412" x="4775200" y="4808538"/>
          <p14:tracePt t="64772" x="4775200" y="4816475"/>
          <p14:tracePt t="64779" x="4775200" y="4824413"/>
          <p14:tracePt t="64787" x="4767263" y="4832350"/>
          <p14:tracePt t="64796" x="4759325" y="4832350"/>
          <p14:tracePt t="64804" x="4751388" y="4832350"/>
          <p14:tracePt t="64828" x="4743450" y="4832350"/>
          <p14:tracePt t="64844" x="4735513" y="4832350"/>
          <p14:tracePt t="64851" x="4727575" y="4832350"/>
          <p14:tracePt t="64859" x="4719638" y="4832350"/>
          <p14:tracePt t="64876" x="4711700" y="4832350"/>
          <p14:tracePt t="64884" x="4703763" y="4840288"/>
          <p14:tracePt t="64892" x="4695825" y="4848225"/>
          <p14:tracePt t="64900" x="4695825" y="4864100"/>
          <p14:tracePt t="64908" x="4687888" y="4872038"/>
          <p14:tracePt t="64916" x="4687888" y="4879975"/>
          <p14:tracePt t="64924" x="4687888" y="4895850"/>
          <p14:tracePt t="65011" x="4687888" y="4903788"/>
          <p14:tracePt t="65044" x="4695825" y="4903788"/>
          <p14:tracePt t="65051" x="4711700" y="4903788"/>
          <p14:tracePt t="65059" x="4727575" y="4879975"/>
          <p14:tracePt t="65068" x="4743450" y="4872038"/>
          <p14:tracePt t="65076" x="4759325" y="4856163"/>
          <p14:tracePt t="65084" x="4799013" y="4832350"/>
          <p14:tracePt t="65091" x="4838700" y="4808538"/>
          <p14:tracePt t="65100" x="4878388" y="4776788"/>
          <p14:tracePt t="65107" x="4926013" y="4737100"/>
          <p14:tracePt t="65116" x="4983163" y="4697413"/>
          <p14:tracePt t="65123" x="5038725" y="4657725"/>
          <p14:tracePt t="65132" x="5086350" y="4600575"/>
          <p14:tracePt t="65140" x="5133975" y="4552950"/>
          <p14:tracePt t="65148" x="5173663" y="4505325"/>
          <p14:tracePt t="65155" x="5221288" y="4449763"/>
          <p14:tracePt t="65164" x="5268913" y="4386263"/>
          <p14:tracePt t="65171" x="5310188" y="4330700"/>
          <p14:tracePt t="65180" x="5349875" y="4273550"/>
          <p14:tracePt t="65188" x="5381625" y="4210050"/>
          <p14:tracePt t="65195" x="5421313" y="4154488"/>
          <p14:tracePt t="65203" x="5437188" y="4090988"/>
          <p14:tracePt t="65211" x="5476875" y="4019550"/>
          <p14:tracePt t="65219" x="5508625" y="3963988"/>
          <p14:tracePt t="65227" x="5532438" y="3906838"/>
          <p14:tracePt t="65235" x="5556250" y="3835400"/>
          <p14:tracePt t="65243" x="5580063" y="3779838"/>
          <p14:tracePt t="65251" x="5595938" y="3724275"/>
          <p14:tracePt t="65260" x="5603875" y="3660775"/>
          <p14:tracePt t="65268" x="5603875" y="3605213"/>
          <p14:tracePt t="65276" x="5611813" y="3548063"/>
          <p14:tracePt t="65284" x="5611813" y="3508375"/>
          <p14:tracePt t="65291" x="5611813" y="3452813"/>
          <p14:tracePt t="65300" x="5603875" y="3413125"/>
          <p14:tracePt t="65307" x="5595938" y="3365500"/>
          <p14:tracePt t="65316" x="5588000" y="3317875"/>
          <p14:tracePt t="65324" x="5572125" y="3278188"/>
          <p14:tracePt t="65332" x="5572125" y="3236913"/>
          <p14:tracePt t="65339" x="5564188" y="3197225"/>
          <p14:tracePt t="65347" x="5548313" y="3149600"/>
          <p14:tracePt t="65355" x="5548313" y="3101975"/>
          <p14:tracePt t="65363" x="5540375" y="3054350"/>
          <p14:tracePt t="65371" x="5540375" y="3006725"/>
          <p14:tracePt t="65379" x="5532438" y="2951163"/>
          <p14:tracePt t="65387" x="5524500" y="2909888"/>
          <p14:tracePt t="65395" x="5516563" y="2854325"/>
          <p14:tracePt t="65403" x="5500688" y="2806700"/>
          <p14:tracePt t="65411" x="5492750" y="2759075"/>
          <p14:tracePt t="65419" x="5484813" y="2719388"/>
          <p14:tracePt t="65428" x="5468938" y="2679700"/>
          <p14:tracePt t="65435" x="5461000" y="2647950"/>
          <p14:tracePt t="65444" x="5445125" y="2608263"/>
          <p14:tracePt t="65451" x="5437188" y="2576513"/>
          <p14:tracePt t="65460" x="5413375" y="2535238"/>
          <p14:tracePt t="65467" x="5397500" y="2503488"/>
          <p14:tracePt t="65476" x="5389563" y="2479675"/>
          <p14:tracePt t="65483" x="5373688" y="2455863"/>
          <p14:tracePt t="65492" x="5365750" y="2439988"/>
          <p14:tracePt t="65500" x="5349875" y="2432050"/>
          <p14:tracePt t="65507" x="5341938" y="2424113"/>
          <p14:tracePt t="65515" x="5326063" y="2416175"/>
          <p14:tracePt t="65523" x="5310188" y="2408238"/>
          <p14:tracePt t="65532" x="5300663" y="2408238"/>
          <p14:tracePt t="65540" x="5284788" y="2400300"/>
          <p14:tracePt t="65547" x="5276850" y="2392363"/>
          <p14:tracePt t="65563" x="5268913" y="2392363"/>
          <p14:tracePt t="65716" x="5276850" y="2392363"/>
          <p14:tracePt t="65723" x="5292725" y="2384425"/>
          <p14:tracePt t="65731" x="5300663" y="2384425"/>
          <p14:tracePt t="65739" x="5318125" y="2384425"/>
          <p14:tracePt t="65748" x="5334000" y="2384425"/>
          <p14:tracePt t="65756" x="5349875" y="2384425"/>
          <p14:tracePt t="65764" x="5373688" y="2384425"/>
          <p14:tracePt t="65771" x="5397500" y="2384425"/>
          <p14:tracePt t="65779" x="5429250" y="2384425"/>
          <p14:tracePt t="65788" x="5468938" y="2384425"/>
          <p14:tracePt t="65796" x="5508625" y="2384425"/>
          <p14:tracePt t="65804" x="5540375" y="2384425"/>
          <p14:tracePt t="65811" x="5588000" y="2392363"/>
          <p14:tracePt t="65819" x="5627688" y="2400300"/>
          <p14:tracePt t="65828" x="5676900" y="2416175"/>
          <p14:tracePt t="65835" x="5724525" y="2432050"/>
          <p14:tracePt t="65843" x="5772150" y="2447925"/>
          <p14:tracePt t="65851" x="5811838" y="2463800"/>
          <p14:tracePt t="65860" x="5875338" y="2487613"/>
          <p14:tracePt t="65868" x="5915025" y="2503488"/>
          <p14:tracePt t="65877" x="5986463" y="2519363"/>
          <p14:tracePt t="65883" x="6026150" y="2535238"/>
          <p14:tracePt t="65891" x="6075363" y="2543175"/>
          <p14:tracePt t="65899" x="6130925" y="2566988"/>
          <p14:tracePt t="65907" x="6178550" y="2584450"/>
          <p14:tracePt t="65915" x="6226175" y="2600325"/>
          <p14:tracePt t="65923" x="6281738" y="2624138"/>
          <p14:tracePt t="65931" x="6337300" y="2632075"/>
          <p14:tracePt t="65939" x="6369050" y="2647950"/>
          <p14:tracePt t="65947" x="6442075" y="2663825"/>
          <p14:tracePt t="65956" x="6481763" y="2671763"/>
          <p14:tracePt t="65964" x="6537325" y="2679700"/>
          <p14:tracePt t="65971" x="6584950" y="2687638"/>
          <p14:tracePt t="65980" x="6640513" y="2687638"/>
          <p14:tracePt t="65987" x="6680200" y="2695575"/>
          <p14:tracePt t="65996" x="6727825" y="2703513"/>
          <p14:tracePt t="66004" x="6777038" y="2703513"/>
          <p14:tracePt t="66011" x="6824663" y="2703513"/>
          <p14:tracePt t="66019" x="6856413" y="2703513"/>
          <p14:tracePt t="66027" x="6896100" y="2703513"/>
          <p14:tracePt t="66035" x="6943725" y="2711450"/>
          <p14:tracePt t="66043" x="6975475" y="2719388"/>
          <p14:tracePt t="66051" x="7023100" y="2719388"/>
          <p14:tracePt t="66059" x="7046913" y="2719388"/>
          <p14:tracePt t="66067" x="7078663" y="2719388"/>
          <p14:tracePt t="66076" x="7102475" y="2719388"/>
          <p14:tracePt t="66083" x="7118350" y="2719388"/>
          <p14:tracePt t="66091" x="7151688" y="2719388"/>
          <p14:tracePt t="66100" x="7159625" y="2719388"/>
          <p14:tracePt t="66107" x="7175500" y="2719388"/>
          <p14:tracePt t="66115" x="7191375" y="2711450"/>
          <p14:tracePt t="66123" x="7199313" y="2711450"/>
          <p14:tracePt t="66131" x="7207250" y="2711450"/>
          <p14:tracePt t="66147" x="7215188" y="2711450"/>
          <p14:tracePt t="66156" x="7215188" y="2703513"/>
          <p14:tracePt t="66172" x="7223125" y="2703513"/>
          <p14:tracePt t="66195" x="7223125" y="2695575"/>
          <p14:tracePt t="66204" x="7231063" y="2695575"/>
          <p14:tracePt t="66211" x="7231063" y="2687638"/>
          <p14:tracePt t="66219" x="7239000" y="2679700"/>
          <p14:tracePt t="66227" x="7246938" y="2663825"/>
          <p14:tracePt t="66236" x="7254875" y="2663825"/>
          <p14:tracePt t="66243" x="7254875" y="2647950"/>
          <p14:tracePt t="66252" x="7270750" y="2640013"/>
          <p14:tracePt t="66260" x="7270750" y="2632075"/>
          <p14:tracePt t="66267" x="7278688" y="2616200"/>
          <p14:tracePt t="66276" x="7286625" y="2608263"/>
          <p14:tracePt t="66284" x="7286625" y="2600325"/>
          <p14:tracePt t="66292" x="7294563" y="2584450"/>
          <p14:tracePt t="66300" x="7302500" y="2576513"/>
          <p14:tracePt t="66308" x="7310438" y="2566988"/>
          <p14:tracePt t="66315" x="7310438" y="2551113"/>
          <p14:tracePt t="66324" x="7318375" y="2543175"/>
          <p14:tracePt t="66332" x="7318375" y="2535238"/>
          <p14:tracePt t="66347" x="7326313" y="2527300"/>
          <p14:tracePt t="66356" x="7326313" y="2519363"/>
          <p14:tracePt t="66364" x="7334250" y="2519363"/>
          <p14:tracePt t="66371" x="7334250" y="2511425"/>
          <p14:tracePt t="66379" x="7334250" y="2503488"/>
          <p14:tracePt t="66387" x="7342188" y="2503488"/>
          <p14:tracePt t="66396" x="7342188" y="2487613"/>
          <p14:tracePt t="66403" x="7350125" y="2487613"/>
          <p14:tracePt t="66884" x="7350125" y="2503488"/>
          <p14:tracePt t="66892" x="7350125" y="2511425"/>
          <p14:tracePt t="66900" x="7358063" y="2535238"/>
          <p14:tracePt t="66908" x="7366000" y="2576513"/>
          <p14:tracePt t="66916" x="7366000" y="2616200"/>
          <p14:tracePt t="66924" x="7373938" y="2671763"/>
          <p14:tracePt t="66932" x="7389813" y="2735263"/>
          <p14:tracePt t="66940" x="7405688" y="2814638"/>
          <p14:tracePt t="66948" x="7429500" y="2901950"/>
          <p14:tracePt t="66956" x="7453313" y="2990850"/>
          <p14:tracePt t="66963" x="7493000" y="3125788"/>
          <p14:tracePt t="66971" x="7542213" y="3286125"/>
          <p14:tracePt t="66979" x="7589838" y="3476625"/>
          <p14:tracePt t="66987" x="7637463" y="3668713"/>
          <p14:tracePt t="66995" x="7700963" y="3906838"/>
          <p14:tracePt t="67004" x="7772400" y="4146550"/>
          <p14:tracePt t="67011" x="7851775" y="4386263"/>
          <p14:tracePt t="67019" x="7924800" y="4608513"/>
          <p14:tracePt t="67027" x="8012113" y="4864100"/>
          <p14:tracePt t="67035" x="8107363" y="5151438"/>
          <p14:tracePt t="67044" x="8210550" y="5359400"/>
          <p14:tracePt t="67052" x="8291513" y="5565775"/>
          <p14:tracePt t="67059" x="8378825" y="5765800"/>
          <p14:tracePt t="67068" x="8450263" y="5924550"/>
          <p14:tracePt t="67076" x="8505825" y="6084888"/>
          <p14:tracePt t="67093" x="8569325" y="6291263"/>
          <p14:tracePt t="67100" x="8593138" y="6380163"/>
          <p14:tracePt t="67107" x="8610600" y="6435725"/>
          <p14:tracePt t="67116" x="8618538" y="6507163"/>
          <p14:tracePt t="67124" x="8618538" y="6546850"/>
          <p14:tracePt t="67132" x="8618538" y="6578600"/>
          <p14:tracePt t="67139" x="8618538" y="6602413"/>
          <p14:tracePt t="67148" x="8618538" y="6610350"/>
          <p14:tracePt t="67155" x="8618538" y="6634163"/>
          <p14:tracePt t="67172" x="8618538" y="6642100"/>
          <p14:tracePt t="67220" x="8610600" y="6642100"/>
          <p14:tracePt t="67236" x="8602663" y="6642100"/>
          <p14:tracePt t="67252" x="8593138" y="6650038"/>
          <p14:tracePt t="67260" x="8577263" y="6650038"/>
          <p14:tracePt t="67268" x="8569325" y="6650038"/>
          <p14:tracePt t="67276" x="8561388" y="6650038"/>
          <p14:tracePt t="67284" x="8537575" y="6650038"/>
          <p14:tracePt t="67292" x="8521700" y="6650038"/>
          <p14:tracePt t="67299" x="8497888" y="6650038"/>
          <p14:tracePt t="67307" x="8474075" y="6642100"/>
          <p14:tracePt t="67315" x="8450263" y="6634163"/>
          <p14:tracePt t="67324" x="8426450" y="6610350"/>
          <p14:tracePt t="67332" x="8386763" y="6594475"/>
          <p14:tracePt t="67339" x="8347075" y="6570663"/>
          <p14:tracePt t="67347" x="8299450" y="6538913"/>
          <p14:tracePt t="67355" x="8251825" y="6523038"/>
          <p14:tracePt t="67364" x="8178800" y="6483350"/>
          <p14:tracePt t="67372" x="8099425" y="6443663"/>
          <p14:tracePt t="67380" x="8020050" y="6388100"/>
          <p14:tracePt t="67388" x="7932738" y="6330950"/>
          <p14:tracePt t="67396" x="7820025" y="6283325"/>
          <p14:tracePt t="67404" x="7724775" y="6243638"/>
          <p14:tracePt t="67411" x="7637463" y="6196013"/>
          <p14:tracePt t="67420" x="7542213" y="6156325"/>
          <p14:tracePt t="67428" x="7453313" y="6108700"/>
          <p14:tracePt t="67436" x="7373938" y="6076950"/>
          <p14:tracePt t="67443" x="7318375" y="6053138"/>
          <p14:tracePt t="67452" x="7270750" y="6029325"/>
          <p14:tracePt t="67459" x="7215188" y="6005513"/>
          <p14:tracePt t="67468" x="7183438" y="5972175"/>
          <p14:tracePt t="67476" x="7151688" y="5948363"/>
          <p14:tracePt t="67484" x="7118350" y="5924550"/>
          <p14:tracePt t="67492" x="7094538" y="5900738"/>
          <p14:tracePt t="67500" x="7070725" y="5884863"/>
          <p14:tracePt t="67507" x="7046913" y="5853113"/>
          <p14:tracePt t="67516" x="7023100" y="5829300"/>
          <p14:tracePt t="67524" x="7007225" y="5805488"/>
          <p14:tracePt t="67531" x="6991350" y="5797550"/>
          <p14:tracePt t="67540" x="6983413" y="5789613"/>
          <p14:tracePt t="67547" x="6967538" y="5773738"/>
          <p14:tracePt t="67563" x="6959600" y="5773738"/>
          <p14:tracePt t="67572" x="6959600" y="5765800"/>
          <p14:tracePt t="67580" x="6959600" y="5757863"/>
          <p14:tracePt t="67588" x="6951663" y="5757863"/>
          <p14:tracePt t="67595" x="6951663" y="5749925"/>
          <p14:tracePt t="67627" x="6951663" y="5741988"/>
          <p14:tracePt t="67716" x="6943725" y="5741988"/>
          <p14:tracePt t="67748" x="6935788" y="5741988"/>
          <p14:tracePt t="67756" x="6919913" y="5749925"/>
          <p14:tracePt t="67763" x="6911975" y="5765800"/>
          <p14:tracePt t="67771" x="6904038" y="5765800"/>
          <p14:tracePt t="67779" x="6896100" y="5765800"/>
          <p14:tracePt t="71252" x="6888163" y="5765800"/>
          <p14:tracePt t="71260" x="6856413" y="5765800"/>
          <p14:tracePt t="71268" x="6769100" y="5765800"/>
          <p14:tracePt t="71276" x="6640513" y="5765800"/>
          <p14:tracePt t="71284" x="6418263" y="5765800"/>
          <p14:tracePt t="71292" x="6305550" y="5749925"/>
          <p14:tracePt t="71299" x="6194425" y="5702300"/>
          <p14:tracePt t="71307" x="6107113" y="5678488"/>
          <p14:tracePt t="71316" x="6026150" y="5670550"/>
          <p14:tracePt t="71324" x="5986463" y="5662613"/>
          <p14:tracePt t="71331" x="5946775" y="5645150"/>
          <p14:tracePt t="71339" x="5922963" y="5597525"/>
          <p14:tracePt t="71348" x="5907088" y="5534025"/>
          <p14:tracePt t="71355" x="5899150" y="5462588"/>
          <p14:tracePt t="71364" x="5899150" y="5367338"/>
          <p14:tracePt t="71371" x="5907088" y="5270500"/>
          <p14:tracePt t="71380" x="5938838" y="5167313"/>
          <p14:tracePt t="71387" x="5978525" y="5095875"/>
          <p14:tracePt t="71395" x="6043613" y="5000625"/>
          <p14:tracePt t="71403" x="6075363" y="4935538"/>
          <p14:tracePt t="71411" x="6115050" y="4879975"/>
          <p14:tracePt t="71596" x="6034088" y="4903788"/>
          <p14:tracePt t="71603" x="5970588" y="4927600"/>
          <p14:tracePt t="71611" x="5915025" y="4943475"/>
          <p14:tracePt t="71619" x="5819775" y="4967288"/>
          <p14:tracePt t="71627" x="5740400" y="5024438"/>
          <p14:tracePt t="71636" x="5676900" y="5072063"/>
          <p14:tracePt t="71643" x="5635625" y="5127625"/>
          <p14:tracePt t="71651" x="5627688" y="5159375"/>
          <p14:tracePt t="71700" x="5619750" y="5167313"/>
          <p14:tracePt t="71708" x="5603875" y="5175250"/>
          <p14:tracePt t="71716" x="5580063" y="5199063"/>
          <p14:tracePt t="71724" x="5540375" y="5222875"/>
          <p14:tracePt t="71731" x="5500688" y="5238750"/>
          <p14:tracePt t="71740" x="5468938" y="5270500"/>
          <p14:tracePt t="71748" x="5421313" y="5294313"/>
          <p14:tracePt t="71756" x="5389563" y="5319713"/>
          <p14:tracePt t="71763" x="5365750" y="5335588"/>
          <p14:tracePt t="71772" x="5326063" y="5359400"/>
          <p14:tracePt t="71779" x="5310188" y="5375275"/>
          <p14:tracePt t="71787" x="5292725" y="5383213"/>
          <p14:tracePt t="71795" x="5268913" y="5399088"/>
          <p14:tracePt t="71803" x="5260975" y="5399088"/>
          <p14:tracePt t="71811" x="5253038" y="5399088"/>
          <p14:tracePt t="71819" x="5253038" y="5407025"/>
          <p14:tracePt t="71876" x="5245100" y="5407025"/>
          <p14:tracePt t="71924" x="5221288" y="5407025"/>
          <p14:tracePt t="71932" x="5197475" y="5391150"/>
          <p14:tracePt t="71939" x="5173663" y="5375275"/>
          <p14:tracePt t="71947" x="5133975" y="5359400"/>
          <p14:tracePt t="71955" x="5086350" y="5335588"/>
          <p14:tracePt t="71963" x="5046663" y="5319713"/>
          <p14:tracePt t="71971" x="4975225" y="5294313"/>
          <p14:tracePt t="71979" x="4902200" y="5286375"/>
          <p14:tracePt t="71987" x="4838700" y="5286375"/>
          <p14:tracePt t="71995" x="4767263" y="5302250"/>
          <p14:tracePt t="72003" x="4711700" y="5335588"/>
          <p14:tracePt t="72011" x="4648200" y="5359400"/>
          <p14:tracePt t="72019" x="4559300" y="5407025"/>
          <p14:tracePt t="72027" x="4432300" y="5438775"/>
          <p14:tracePt t="72036" x="4329113" y="5502275"/>
          <p14:tracePt t="72043" x="4200525" y="5526088"/>
          <p14:tracePt t="72051" x="4105275" y="5526088"/>
          <p14:tracePt t="72059" x="4017963" y="5526088"/>
          <p14:tracePt t="72068" x="3930650" y="5486400"/>
          <p14:tracePt t="72076" x="3875088" y="5422900"/>
          <p14:tracePt t="72093" x="3786188" y="5319713"/>
          <p14:tracePt t="72099" x="3770313" y="5310188"/>
          <p14:tracePt t="72388" x="3762375" y="5310188"/>
          <p14:tracePt t="72395" x="3730625" y="5343525"/>
          <p14:tracePt t="72403" x="3690938" y="5391150"/>
          <p14:tracePt t="72411" x="3651250" y="5446713"/>
          <p14:tracePt t="72419" x="3603625" y="5526088"/>
          <p14:tracePt t="72427" x="3571875" y="5581650"/>
          <p14:tracePt t="72435" x="3524250" y="5645150"/>
          <p14:tracePt t="72443" x="3467100" y="5702300"/>
          <p14:tracePt t="72451" x="3419475" y="5749925"/>
          <p14:tracePt t="72460" x="3355975" y="5821363"/>
          <p14:tracePt t="72467" x="3292475" y="5868988"/>
          <p14:tracePt t="72476" x="3244850" y="5916613"/>
          <p14:tracePt t="72484" x="3181350" y="5948363"/>
          <p14:tracePt t="72492" x="3125788" y="5964238"/>
          <p14:tracePt t="72500" x="3076575" y="5988050"/>
          <p14:tracePt t="72508" x="3013075" y="6021388"/>
          <p14:tracePt t="72515" x="2949575" y="6045200"/>
          <p14:tracePt t="72523" x="2886075" y="6069013"/>
          <p14:tracePt t="72532" x="2830513" y="6084888"/>
          <p14:tracePt t="72539" x="2767013" y="6108700"/>
          <p14:tracePt t="72548" x="2701925" y="6132513"/>
          <p14:tracePt t="72556" x="2646363" y="6156325"/>
          <p14:tracePt t="72563" x="2582863" y="6180138"/>
          <p14:tracePt t="72572" x="2527300" y="6196013"/>
          <p14:tracePt t="72579" x="2479675" y="6219825"/>
          <p14:tracePt t="72587" x="2424113" y="6235700"/>
          <p14:tracePt t="72595" x="2384425" y="6251575"/>
          <p14:tracePt t="72603" x="2335213" y="6259513"/>
          <p14:tracePt t="72611" x="2311400" y="6267450"/>
          <p14:tracePt t="72620" x="2271713" y="6283325"/>
          <p14:tracePt t="72627" x="2232025" y="6291263"/>
          <p14:tracePt t="72636" x="2200275" y="6291263"/>
          <p14:tracePt t="72643" x="2160588" y="6291263"/>
          <p14:tracePt t="72651" x="2144713" y="6291263"/>
          <p14:tracePt t="72659" x="2112963" y="6299200"/>
          <p14:tracePt t="72667" x="2089150" y="6299200"/>
          <p14:tracePt t="72676" x="2065338" y="6299200"/>
          <p14:tracePt t="72684" x="2041525" y="6307138"/>
          <p14:tracePt t="72692" x="2017713" y="6307138"/>
          <p14:tracePt t="72699" x="1984375" y="6307138"/>
          <p14:tracePt t="72707" x="1968500" y="6307138"/>
          <p14:tracePt t="72716" x="1944688" y="6307138"/>
          <p14:tracePt t="72723" x="1920875" y="6307138"/>
          <p14:tracePt t="72731" x="1897063" y="6307138"/>
          <p14:tracePt t="72739" x="1865313" y="6307138"/>
          <p14:tracePt t="72748" x="1841500" y="6307138"/>
          <p14:tracePt t="72756" x="1825625" y="6307138"/>
          <p14:tracePt t="72764" x="1817688" y="6307138"/>
          <p14:tracePt t="72771" x="1801813" y="6307138"/>
          <p14:tracePt t="72788" x="1793875" y="6315075"/>
          <p14:tracePt t="72795" x="1785938" y="6315075"/>
          <p14:tracePt t="72820" x="1778000" y="6315075"/>
          <p14:tracePt t="72860" x="1770063" y="6315075"/>
          <p14:tracePt t="72884" x="1762125" y="6315075"/>
          <p14:tracePt t="72893" x="1754188" y="6315075"/>
          <p14:tracePt t="72916" x="1746250" y="6315075"/>
          <p14:tracePt t="72940" x="1738313" y="6315075"/>
          <p14:tracePt t="72980" x="1722438" y="6315075"/>
          <p14:tracePt t="72996" x="1722438" y="6307138"/>
          <p14:tracePt t="73003" x="1714500" y="6307138"/>
          <p14:tracePt t="73028" x="1706563" y="6307138"/>
          <p14:tracePt t="73035" x="1698625" y="6299200"/>
          <p14:tracePt t="73043" x="1690688" y="6299200"/>
          <p14:tracePt t="73059" x="1682750" y="6299200"/>
          <p14:tracePt t="73067" x="1674813" y="6291263"/>
          <p14:tracePt t="73076" x="1666875" y="6291263"/>
          <p14:tracePt t="73084" x="1658938" y="6291263"/>
          <p14:tracePt t="73093" x="1641475" y="6291263"/>
          <p14:tracePt t="73099" x="1625600" y="6291263"/>
          <p14:tracePt t="73108" x="1617663" y="6283325"/>
          <p14:tracePt t="73115" x="1609725" y="6283325"/>
          <p14:tracePt t="73123" x="1601788" y="6283325"/>
          <p14:tracePt t="73131" x="1593850" y="6283325"/>
          <p14:tracePt t="73139" x="1585913" y="6283325"/>
          <p14:tracePt t="73156" x="1577975" y="6275388"/>
          <p14:tracePt t="73163" x="1570038" y="6275388"/>
          <p14:tracePt t="73172" x="1562100" y="6275388"/>
          <p14:tracePt t="73179" x="1546225" y="6275388"/>
          <p14:tracePt t="73188" x="1538288" y="6267450"/>
          <p14:tracePt t="73195" x="1530350" y="6267450"/>
          <p14:tracePt t="73211" x="1514475" y="6267450"/>
          <p14:tracePt t="73227" x="1506538" y="6259513"/>
          <p14:tracePt t="73236" x="1498600" y="6259513"/>
          <p14:tracePt t="73243" x="1490663" y="6251575"/>
          <p14:tracePt t="73251" x="1482725" y="6251575"/>
          <p14:tracePt t="73260" x="1474788" y="6251575"/>
          <p14:tracePt t="73267" x="1458913" y="6243638"/>
          <p14:tracePt t="73276" x="1450975" y="6243638"/>
          <p14:tracePt t="73283" x="1443038" y="6235700"/>
          <p14:tracePt t="73293" x="1427163" y="6235700"/>
          <p14:tracePt t="73308" x="1419225" y="6227763"/>
          <p14:tracePt t="73316" x="1411288" y="6227763"/>
          <p14:tracePt t="73340" x="1411288" y="6219825"/>
          <p14:tracePt t="73372" x="1403350" y="6211888"/>
          <p14:tracePt t="73476" x="1387475" y="6196013"/>
          <p14:tracePt t="73483" x="1371600" y="6164263"/>
          <p14:tracePt t="73492" x="1323975" y="6100763"/>
          <p14:tracePt t="73499" x="1292225" y="6029325"/>
          <p14:tracePt t="73507" x="1250950" y="5964238"/>
          <p14:tracePt t="73516" x="1203325" y="5884863"/>
          <p14:tracePt t="73523" x="1171575" y="5837238"/>
          <p14:tracePt t="73532" x="1155700" y="5789613"/>
          <p14:tracePt t="73540" x="1147763" y="5765800"/>
          <p14:tracePt t="73900" x="1123950" y="5765800"/>
          <p14:tracePt t="73908" x="1092200" y="5773738"/>
          <p14:tracePt t="73916" x="1084263" y="5797550"/>
          <p14:tracePt t="73923" x="1060450" y="5805488"/>
          <p14:tracePt t="73932" x="1044575" y="5837238"/>
          <p14:tracePt t="73939" x="1036638" y="5853113"/>
          <p14:tracePt t="73947" x="1028700" y="5861050"/>
          <p14:tracePt t="73956" x="1028700" y="5868988"/>
          <p14:tracePt t="73963" x="1020763" y="5868988"/>
          <p14:tracePt t="73980" x="1020763" y="5876925"/>
          <p14:tracePt t="73996" x="1020763" y="5892800"/>
          <p14:tracePt t="74003" x="1020763" y="5908675"/>
          <p14:tracePt t="74011" x="1020763" y="5924550"/>
          <p14:tracePt t="74019" x="1020763" y="5948363"/>
          <p14:tracePt t="74027" x="1020763" y="5964238"/>
          <p14:tracePt t="74035" x="1020763" y="5972175"/>
          <p14:tracePt t="74043" x="1020763" y="5980113"/>
          <p14:tracePt t="74075" x="1012825" y="5988050"/>
          <p14:tracePt t="74092" x="1004888" y="5995988"/>
          <p14:tracePt t="74116" x="1004888" y="6005513"/>
          <p14:tracePt t="74139" x="1004888" y="6013450"/>
          <p14:tracePt t="74172" x="1004888" y="6029325"/>
          <p14:tracePt t="74204" x="1012825" y="6045200"/>
          <p14:tracePt t="74220" x="1012825" y="6053138"/>
          <p14:tracePt t="74236" x="1012825" y="6061075"/>
          <p14:tracePt t="74251" x="1020763" y="6061075"/>
          <p14:tracePt t="74284" x="1020763" y="6069013"/>
          <p14:tracePt t="74340" x="1028700" y="6069013"/>
          <p14:tracePt t="74364" x="1036638" y="6069013"/>
          <p14:tracePt t="74444" x="1036638" y="6061075"/>
          <p14:tracePt t="74451" x="1044575" y="6061075"/>
          <p14:tracePt t="74459" x="1044575" y="6053138"/>
          <p14:tracePt t="74468" x="1060450" y="6045200"/>
          <p14:tracePt t="74476" x="1060450" y="6029325"/>
          <p14:tracePt t="74484" x="1076325" y="6021388"/>
          <p14:tracePt t="74492" x="1084263" y="6005513"/>
          <p14:tracePt t="74499" x="1100138" y="5988050"/>
          <p14:tracePt t="74507" x="1108075" y="5980113"/>
          <p14:tracePt t="74516" x="1116013" y="5964238"/>
          <p14:tracePt t="74524" x="1123950" y="5948363"/>
          <p14:tracePt t="74532" x="1131888" y="5948363"/>
          <p14:tracePt t="74539" x="1139825" y="5932488"/>
          <p14:tracePt t="74548" x="1147763" y="5924550"/>
          <p14:tracePt t="74556" x="1163638" y="5916613"/>
          <p14:tracePt t="74563" x="1171575" y="5900738"/>
          <p14:tracePt t="74572" x="1187450" y="5884863"/>
          <p14:tracePt t="74579" x="1195388" y="5868988"/>
          <p14:tracePt t="74587" x="1211263" y="5853113"/>
          <p14:tracePt t="74596" x="1227138" y="5845175"/>
          <p14:tracePt t="74604" x="1235075" y="5829300"/>
          <p14:tracePt t="74611" x="1250950" y="5813425"/>
          <p14:tracePt t="74620" x="1258888" y="5805488"/>
          <p14:tracePt t="74627" x="1274763" y="5797550"/>
          <p14:tracePt t="74636" x="1284288" y="5789613"/>
          <p14:tracePt t="74643" x="1292225" y="5789613"/>
          <p14:tracePt t="74651" x="1300163" y="5781675"/>
          <p14:tracePt t="74660" x="1308100" y="5773738"/>
          <p14:tracePt t="74667" x="1316038" y="5773738"/>
          <p14:tracePt t="74676" x="1323975" y="5773738"/>
          <p14:tracePt t="74684" x="1331913" y="5765800"/>
          <p14:tracePt t="74692" x="1339850" y="5765800"/>
          <p14:tracePt t="74699" x="1347788" y="5765800"/>
          <p14:tracePt t="74707" x="1355725" y="5757863"/>
          <p14:tracePt t="74716" x="1371600" y="5749925"/>
          <p14:tracePt t="74723" x="1387475" y="5749925"/>
          <p14:tracePt t="74731" x="1395413" y="5749925"/>
          <p14:tracePt t="74740" x="1419225" y="5741988"/>
          <p14:tracePt t="74748" x="1435100" y="5734050"/>
          <p14:tracePt t="74756" x="1450975" y="5726113"/>
          <p14:tracePt t="74763" x="1466850" y="5726113"/>
          <p14:tracePt t="74771" x="1482725" y="5726113"/>
          <p14:tracePt t="74779" x="1498600" y="5718175"/>
          <p14:tracePt t="74795" x="1506538" y="5718175"/>
          <p14:tracePt t="74803" x="1522413" y="5718175"/>
          <p14:tracePt t="74820" x="1530350" y="5718175"/>
          <p14:tracePt t="74836" x="1546225" y="5734050"/>
          <p14:tracePt t="74843" x="1546225" y="5741988"/>
          <p14:tracePt t="74852" x="1546225" y="5757863"/>
          <p14:tracePt t="74859" x="1546225" y="5765800"/>
          <p14:tracePt t="74867" x="1554163" y="5781675"/>
          <p14:tracePt t="74876" x="1562100" y="5797550"/>
          <p14:tracePt t="74883" x="1570038" y="5813425"/>
          <p14:tracePt t="74892" x="1570038" y="5829300"/>
          <p14:tracePt t="74899" x="1570038" y="5853113"/>
          <p14:tracePt t="74907" x="1570038" y="5876925"/>
          <p14:tracePt t="74915" x="1570038" y="5900738"/>
          <p14:tracePt t="74923" x="1570038" y="5932488"/>
          <p14:tracePt t="74932" x="1570038" y="5956300"/>
          <p14:tracePt t="74939" x="1570038" y="5988050"/>
          <p14:tracePt t="74947" x="1570038" y="6013450"/>
          <p14:tracePt t="74955" x="1570038" y="6037263"/>
          <p14:tracePt t="74963" x="1577975" y="6053138"/>
          <p14:tracePt t="74971" x="1577975" y="6069013"/>
          <p14:tracePt t="74980" x="1585913" y="6084888"/>
          <p14:tracePt t="74987" x="1585913" y="6100763"/>
          <p14:tracePt t="74995" x="1593850" y="6108700"/>
          <p14:tracePt t="75003" x="1593850" y="6116638"/>
          <p14:tracePt t="75011" x="1601788" y="6132513"/>
          <p14:tracePt t="75028" x="1601788" y="6148388"/>
          <p14:tracePt t="75035" x="1609725" y="6148388"/>
          <p14:tracePt t="75043" x="1609725" y="6156325"/>
          <p14:tracePt t="75052" x="1609725" y="6164263"/>
          <p14:tracePt t="75060" x="1609725" y="6172200"/>
          <p14:tracePt t="75068" x="1617663" y="6172200"/>
          <p14:tracePt t="75076" x="1617663" y="6180138"/>
          <p14:tracePt t="75093" x="1625600" y="6180138"/>
          <p14:tracePt t="75108" x="1625600" y="6188075"/>
          <p14:tracePt t="75188" x="1633538" y="6188075"/>
          <p14:tracePt t="75331" x="1641475" y="6188075"/>
          <p14:tracePt t="75347" x="1651000" y="6188075"/>
          <p14:tracePt t="75363" x="1658938" y="6188075"/>
          <p14:tracePt t="75379" x="1674813" y="6188075"/>
          <p14:tracePt t="75387" x="1690688" y="6188075"/>
          <p14:tracePt t="75396" x="1698625" y="6188075"/>
          <p14:tracePt t="75404" x="1714500" y="6188075"/>
          <p14:tracePt t="75412" x="1730375" y="6188075"/>
          <p14:tracePt t="75419" x="1746250" y="6188075"/>
          <p14:tracePt t="75427" x="1770063" y="6188075"/>
          <p14:tracePt t="75435" x="1801813" y="6188075"/>
          <p14:tracePt t="75443" x="1825625" y="6188075"/>
          <p14:tracePt t="75451" x="1857375" y="6188075"/>
          <p14:tracePt t="75460" x="1881188" y="6188075"/>
          <p14:tracePt t="75467" x="1920875" y="6188075"/>
          <p14:tracePt t="75476" x="1952625" y="6188075"/>
          <p14:tracePt t="75483" x="1984375" y="6188075"/>
          <p14:tracePt t="75492" x="2025650" y="6188075"/>
          <p14:tracePt t="75499" x="2065338" y="6188075"/>
          <p14:tracePt t="75508" x="2097088" y="6188075"/>
          <p14:tracePt t="75516" x="2128838" y="6188075"/>
          <p14:tracePt t="75524" x="2160588" y="6188075"/>
          <p14:tracePt t="75531" x="2184400" y="6188075"/>
          <p14:tracePt t="75539" x="2208213" y="6188075"/>
          <p14:tracePt t="75547" x="2232025" y="6188075"/>
          <p14:tracePt t="75556" x="2247900" y="6188075"/>
          <p14:tracePt t="75563" x="2263775" y="6188075"/>
          <p14:tracePt t="75571" x="2279650" y="6188075"/>
          <p14:tracePt t="75579" x="2295525" y="6188075"/>
          <p14:tracePt t="75587" x="2311400" y="6188075"/>
          <p14:tracePt t="75595" x="2319338" y="6188075"/>
          <p14:tracePt t="75603" x="2327275" y="6188075"/>
          <p14:tracePt t="75620" x="2335213" y="6188075"/>
          <p14:tracePt t="75636" x="2343150" y="6196013"/>
          <p14:tracePt t="75643" x="2351088" y="6196013"/>
          <p14:tracePt t="76011" x="2359025" y="6196013"/>
          <p14:tracePt t="76020" x="2366963" y="6196013"/>
          <p14:tracePt t="76028" x="2374900" y="6203950"/>
          <p14:tracePt t="76036" x="2392363" y="6203950"/>
          <p14:tracePt t="76043" x="2400300" y="6203950"/>
          <p14:tracePt t="76052" x="2424113" y="6203950"/>
          <p14:tracePt t="76060" x="2439988" y="6211888"/>
          <p14:tracePt t="76068" x="2471738" y="6211888"/>
          <p14:tracePt t="76076" x="2503488" y="6211888"/>
          <p14:tracePt t="76084" x="2535238" y="6211888"/>
          <p14:tracePt t="76092" x="2574925" y="6211888"/>
          <p14:tracePt t="76100" x="2614613" y="6211888"/>
          <p14:tracePt t="76108" x="2654300" y="6211888"/>
          <p14:tracePt t="76115" x="2701925" y="6211888"/>
          <p14:tracePt t="76123" x="2733675" y="6211888"/>
          <p14:tracePt t="76132" x="2774950" y="6211888"/>
          <p14:tracePt t="76139" x="2806700" y="6211888"/>
          <p14:tracePt t="76147" x="2846388" y="6211888"/>
          <p14:tracePt t="76155" x="2878138" y="6211888"/>
          <p14:tracePt t="76163" x="2909888" y="6211888"/>
          <p14:tracePt t="76171" x="2933700" y="6211888"/>
          <p14:tracePt t="76180" x="2957513" y="6211888"/>
          <p14:tracePt t="76187" x="2981325" y="6211888"/>
          <p14:tracePt t="76196" x="3005138" y="6211888"/>
          <p14:tracePt t="76203" x="3028950" y="6211888"/>
          <p14:tracePt t="76211" x="3052763" y="6211888"/>
          <p14:tracePt t="76219" x="3076575" y="6211888"/>
          <p14:tracePt t="76227" x="3100388" y="6211888"/>
          <p14:tracePt t="76236" x="3125788" y="6211888"/>
          <p14:tracePt t="76243" x="3157538" y="6211888"/>
          <p14:tracePt t="76251" x="3181350" y="6211888"/>
          <p14:tracePt t="76259" x="3213100" y="6211888"/>
          <p14:tracePt t="76267" x="3236913" y="6211888"/>
          <p14:tracePt t="76275" x="3268663" y="6203950"/>
          <p14:tracePt t="76283" x="3300413" y="6196013"/>
          <p14:tracePt t="76293" x="3324225" y="6196013"/>
          <p14:tracePt t="76300" x="3348038" y="6196013"/>
          <p14:tracePt t="76308" x="3379788" y="6196013"/>
          <p14:tracePt t="76315" x="3403600" y="6196013"/>
          <p14:tracePt t="76324" x="3427413" y="6196013"/>
          <p14:tracePt t="76332" x="3459163" y="6188075"/>
          <p14:tracePt t="76340" x="3492500" y="6188075"/>
          <p14:tracePt t="76348" x="3508375" y="6188075"/>
          <p14:tracePt t="76356" x="3532188" y="6188075"/>
          <p14:tracePt t="76364" x="3556000" y="6188075"/>
          <p14:tracePt t="76371" x="3571875" y="6188075"/>
          <p14:tracePt t="76380" x="3587750" y="6188075"/>
          <p14:tracePt t="76387" x="3595688" y="6188075"/>
          <p14:tracePt t="76396" x="3611563" y="6188075"/>
          <p14:tracePt t="76403" x="3619500" y="6188075"/>
          <p14:tracePt t="76436" x="3619500" y="6180138"/>
          <p14:tracePt t="76612" x="3627438" y="6180138"/>
          <p14:tracePt t="76619" x="3635375" y="6180138"/>
          <p14:tracePt t="76627" x="3651250" y="6180138"/>
          <p14:tracePt t="76635" x="3659188" y="6172200"/>
          <p14:tracePt t="76652" x="3675063" y="6172200"/>
          <p14:tracePt t="76659" x="3690938" y="6164263"/>
          <p14:tracePt t="76667" x="3698875" y="6156325"/>
          <p14:tracePt t="76676" x="3706813" y="6156325"/>
          <p14:tracePt t="76683" x="3714750" y="6156325"/>
          <p14:tracePt t="76692" x="3722688" y="6156325"/>
          <p14:tracePt t="76700" x="3730625" y="6156325"/>
          <p14:tracePt t="76716" x="3738563" y="6156325"/>
          <p14:tracePt t="76916" x="3738563" y="6148388"/>
          <p14:tracePt t="76923" x="3746500" y="6148388"/>
          <p14:tracePt t="78092" x="3754438" y="6148388"/>
          <p14:tracePt t="78140" x="3762375" y="6148388"/>
          <p14:tracePt t="78804" x="3762375" y="6140450"/>
          <p14:tracePt t="78828" x="3770313" y="6140450"/>
          <p14:tracePt t="80220" x="3762375" y="6140450"/>
          <p14:tracePt t="80236" x="3754438" y="6140450"/>
          <p14:tracePt t="80252" x="3746500" y="6140450"/>
          <p14:tracePt t="80267" x="3738563" y="6140450"/>
          <p14:tracePt t="80275" x="3730625" y="6148388"/>
          <p14:tracePt t="80283" x="3722688" y="6148388"/>
          <p14:tracePt t="80292" x="3706813" y="6148388"/>
          <p14:tracePt t="80299" x="3706813" y="6156325"/>
          <p14:tracePt t="80307" x="3698875" y="6156325"/>
          <p14:tracePt t="80315" x="3683000" y="6164263"/>
          <p14:tracePt t="80323" x="3675063" y="6164263"/>
          <p14:tracePt t="80332" x="3659188" y="6172200"/>
          <p14:tracePt t="80339" x="3635375" y="6180138"/>
          <p14:tracePt t="80348" x="3619500" y="6188075"/>
          <p14:tracePt t="80355" x="3595688" y="6203950"/>
          <p14:tracePt t="80363" x="3571875" y="6211888"/>
          <p14:tracePt t="80371" x="3540125" y="6227763"/>
          <p14:tracePt t="80379" x="3508375" y="6243638"/>
          <p14:tracePt t="80387" x="3484563" y="6259513"/>
          <p14:tracePt t="80395" x="3459163" y="6259513"/>
          <p14:tracePt t="80403" x="3419475" y="6275388"/>
          <p14:tracePt t="80411" x="3395663" y="6291263"/>
          <p14:tracePt t="80419" x="3379788" y="6291263"/>
          <p14:tracePt t="80427" x="3348038" y="6307138"/>
          <p14:tracePt t="80435" x="3316288" y="6315075"/>
          <p14:tracePt t="80444" x="3292475" y="6330950"/>
          <p14:tracePt t="80451" x="3260725" y="6338888"/>
          <p14:tracePt t="80459" x="3228975" y="6356350"/>
          <p14:tracePt t="80467" x="3189288" y="6380163"/>
          <p14:tracePt t="80475" x="3157538" y="6396038"/>
          <p14:tracePt t="80483" x="3117850" y="6403975"/>
          <p14:tracePt t="80492" x="3068638" y="6419850"/>
          <p14:tracePt t="80499" x="3028950" y="6435725"/>
          <p14:tracePt t="80507" x="2981325" y="6459538"/>
          <p14:tracePt t="80515" x="2925763" y="6475413"/>
          <p14:tracePt t="80523" x="2870200" y="6499225"/>
          <p14:tracePt t="80531" x="2814638" y="6515100"/>
          <p14:tracePt t="80539" x="2759075" y="6523038"/>
          <p14:tracePt t="80547" x="2709863" y="6546850"/>
          <p14:tracePt t="80555" x="2662238" y="6554788"/>
          <p14:tracePt t="80563" x="2614613" y="6570663"/>
          <p14:tracePt t="80571" x="2559050" y="6586538"/>
          <p14:tracePt t="80580" x="2519363" y="6586538"/>
          <p14:tracePt t="80587" x="2463800" y="6602413"/>
          <p14:tracePt t="80595" x="2400300" y="6618288"/>
          <p14:tracePt t="80603" x="2351088" y="6618288"/>
          <p14:tracePt t="80611" x="2319338" y="6634163"/>
          <p14:tracePt t="80619" x="2271713" y="6642100"/>
          <p14:tracePt t="80627" x="2232025" y="6642100"/>
          <p14:tracePt t="80635" x="2184400" y="6642100"/>
          <p14:tracePt t="80643" x="2144713" y="6650038"/>
          <p14:tracePt t="80651" x="2120900" y="6657975"/>
          <p14:tracePt t="80659" x="2097088" y="6657975"/>
          <p14:tracePt t="80667" x="2073275" y="6657975"/>
          <p14:tracePt t="80676" x="2049463" y="6665913"/>
          <p14:tracePt t="80683" x="2025650" y="6665913"/>
          <p14:tracePt t="80692" x="2008188" y="6665913"/>
          <p14:tracePt t="80699" x="2000250" y="6673850"/>
          <p14:tracePt t="80707" x="1976438" y="6673850"/>
          <p14:tracePt t="80715" x="1960563" y="6681788"/>
          <p14:tracePt t="80723" x="1936750" y="6681788"/>
          <p14:tracePt t="80731" x="1928813" y="6681788"/>
          <p14:tracePt t="80747" x="1912938" y="6681788"/>
          <p14:tracePt t="81139" x="1920875" y="6681788"/>
          <p14:tracePt t="81156" x="1936750" y="6681788"/>
          <p14:tracePt t="81163" x="1944688" y="6681788"/>
          <p14:tracePt t="81171" x="1952625" y="6681788"/>
          <p14:tracePt t="81179" x="1960563" y="6681788"/>
          <p14:tracePt t="81187" x="1968500" y="6681788"/>
          <p14:tracePt t="81195" x="1976438" y="6673850"/>
          <p14:tracePt t="81203" x="1992313" y="6665913"/>
          <p14:tracePt t="81211" x="2008188" y="6665913"/>
          <p14:tracePt t="81219" x="2025650" y="6665913"/>
          <p14:tracePt t="81227" x="2041525" y="6665913"/>
          <p14:tracePt t="81235" x="2057400" y="6657975"/>
          <p14:tracePt t="81243" x="2081213" y="6657975"/>
          <p14:tracePt t="81251" x="2105025" y="6657975"/>
          <p14:tracePt t="81259" x="2120900" y="6650038"/>
          <p14:tracePt t="81267" x="2144713" y="6650038"/>
          <p14:tracePt t="81276" x="2168525" y="6650038"/>
          <p14:tracePt t="81283" x="2192338" y="6650038"/>
          <p14:tracePt t="81292" x="2216150" y="6650038"/>
          <p14:tracePt t="81299" x="2239963" y="6650038"/>
          <p14:tracePt t="81307" x="2263775" y="6650038"/>
          <p14:tracePt t="81315" x="2287588" y="6650038"/>
          <p14:tracePt t="81323" x="2311400" y="6650038"/>
          <p14:tracePt t="81331" x="2335213" y="6642100"/>
          <p14:tracePt t="81339" x="2351088" y="6642100"/>
          <p14:tracePt t="81347" x="2374900" y="6642100"/>
          <p14:tracePt t="81355" x="2400300" y="6642100"/>
          <p14:tracePt t="81364" x="2408238" y="6642100"/>
          <p14:tracePt t="81371" x="2424113" y="6642100"/>
          <p14:tracePt t="81379" x="2447925" y="6634163"/>
          <p14:tracePt t="81387" x="2471738" y="6626225"/>
          <p14:tracePt t="81395" x="2495550" y="6626225"/>
          <p14:tracePt t="81403" x="2511425" y="6626225"/>
          <p14:tracePt t="81411" x="2535238" y="6626225"/>
          <p14:tracePt t="81419" x="2559050" y="6626225"/>
          <p14:tracePt t="81427" x="2590800" y="6626225"/>
          <p14:tracePt t="81435" x="2614613" y="6626225"/>
          <p14:tracePt t="81443" x="2638425" y="6626225"/>
          <p14:tracePt t="81451" x="2670175" y="6626225"/>
          <p14:tracePt t="81460" x="2693988" y="6626225"/>
          <p14:tracePt t="81467" x="2717800" y="6626225"/>
          <p14:tracePt t="81475" x="2741613" y="6626225"/>
          <p14:tracePt t="81483" x="2774950" y="6626225"/>
          <p14:tracePt t="81492" x="2806700" y="6626225"/>
          <p14:tracePt t="81499" x="2830513" y="6634163"/>
          <p14:tracePt t="81507" x="2862263" y="6634163"/>
          <p14:tracePt t="81515" x="2886075" y="6642100"/>
          <p14:tracePt t="81523" x="2925763" y="6650038"/>
          <p14:tracePt t="81531" x="2941638" y="6650038"/>
          <p14:tracePt t="81539" x="2965450" y="6650038"/>
          <p14:tracePt t="81547" x="2989263" y="6650038"/>
          <p14:tracePt t="81555" x="3013075" y="6650038"/>
          <p14:tracePt t="81563" x="3036888" y="6657975"/>
          <p14:tracePt t="81571" x="3060700" y="6657975"/>
          <p14:tracePt t="81579" x="3084513" y="6657975"/>
          <p14:tracePt t="81587" x="3109913" y="6657975"/>
          <p14:tracePt t="81595" x="3125788" y="6657975"/>
          <p14:tracePt t="81603" x="3141663" y="6657975"/>
          <p14:tracePt t="81611" x="3165475" y="6657975"/>
          <p14:tracePt t="81619" x="3181350" y="6657975"/>
          <p14:tracePt t="81627" x="3197225" y="6657975"/>
          <p14:tracePt t="81635" x="3213100" y="6657975"/>
          <p14:tracePt t="81644" x="3228975" y="6657975"/>
          <p14:tracePt t="81651" x="3236913" y="6657975"/>
          <p14:tracePt t="81659" x="3252788" y="6657975"/>
          <p14:tracePt t="81667" x="3268663" y="6657975"/>
          <p14:tracePt t="81675" x="3284538" y="6657975"/>
          <p14:tracePt t="81683" x="3300413" y="6657975"/>
          <p14:tracePt t="81692" x="3324225" y="6657975"/>
          <p14:tracePt t="81699" x="3332163" y="6657975"/>
          <p14:tracePt t="81707" x="3355975" y="6657975"/>
          <p14:tracePt t="81715" x="3371850" y="6657975"/>
          <p14:tracePt t="81723" x="3387725" y="6657975"/>
          <p14:tracePt t="81731" x="3411538" y="6657975"/>
          <p14:tracePt t="81739" x="3435350" y="6657975"/>
          <p14:tracePt t="81747" x="3451225" y="6665913"/>
          <p14:tracePt t="81755" x="3476625" y="6665913"/>
          <p14:tracePt t="81763" x="3500438" y="6665913"/>
          <p14:tracePt t="81771" x="3508375" y="6665913"/>
          <p14:tracePt t="81780" x="3524250" y="6673850"/>
          <p14:tracePt t="81787" x="3532188" y="6673850"/>
          <p14:tracePt t="81795" x="3548063" y="6673850"/>
          <p14:tracePt t="81804" x="3556000" y="6673850"/>
          <p14:tracePt t="81811" x="3571875" y="6673850"/>
          <p14:tracePt t="81820" x="3579813" y="6673850"/>
          <p14:tracePt t="81827" x="3595688" y="6673850"/>
          <p14:tracePt t="81835" x="3603625" y="6673850"/>
          <p14:tracePt t="81843" x="3619500" y="6673850"/>
          <p14:tracePt t="81851" x="3627438" y="6673850"/>
          <p14:tracePt t="81859" x="3643313" y="6673850"/>
          <p14:tracePt t="81867" x="3651250" y="6673850"/>
          <p14:tracePt t="81875" x="3659188" y="6673850"/>
          <p14:tracePt t="81883" x="3667125" y="6673850"/>
          <p14:tracePt t="81892" x="3683000" y="6673850"/>
          <p14:tracePt t="81899" x="3706813" y="6673850"/>
          <p14:tracePt t="81907" x="3714750" y="6673850"/>
          <p14:tracePt t="81915" x="3722688" y="6673850"/>
          <p14:tracePt t="81923" x="3738563" y="6681788"/>
          <p14:tracePt t="81931" x="3762375" y="6681788"/>
          <p14:tracePt t="81939" x="3770313" y="6691313"/>
          <p14:tracePt t="81947" x="3786188" y="6691313"/>
          <p14:tracePt t="81955" x="3794125" y="6691313"/>
          <p14:tracePt t="81963" x="3817938" y="6691313"/>
          <p14:tracePt t="81971" x="3833813" y="6691313"/>
          <p14:tracePt t="81979" x="3843338" y="6691313"/>
          <p14:tracePt t="81987" x="3859213" y="6691313"/>
          <p14:tracePt t="81995" x="3875088" y="6691313"/>
          <p14:tracePt t="82003" x="3890963" y="6691313"/>
          <p14:tracePt t="82011" x="3914775" y="6691313"/>
          <p14:tracePt t="82019" x="3930650" y="6691313"/>
          <p14:tracePt t="82027" x="3954463" y="6691313"/>
          <p14:tracePt t="82035" x="3978275" y="6691313"/>
          <p14:tracePt t="82043" x="4002088" y="6691313"/>
          <p14:tracePt t="82051" x="4025900" y="6691313"/>
          <p14:tracePt t="82059" x="4049713" y="6691313"/>
          <p14:tracePt t="82067" x="4065588" y="6691313"/>
          <p14:tracePt t="82075" x="4081463" y="6691313"/>
          <p14:tracePt t="82093" x="4105275" y="6691313"/>
          <p14:tracePt t="82099" x="4121150" y="6691313"/>
          <p14:tracePt t="82107" x="4137025" y="6691313"/>
          <p14:tracePt t="82115" x="4144963" y="6691313"/>
          <p14:tracePt t="82123" x="4152900" y="6691313"/>
          <p14:tracePt t="82132" x="4168775" y="6691313"/>
          <p14:tracePt t="82140" x="4176713" y="6691313"/>
          <p14:tracePt t="82147" x="4184650" y="6691313"/>
          <p14:tracePt t="82155" x="4192588" y="6691313"/>
          <p14:tracePt t="82164" x="4210050" y="6691313"/>
          <p14:tracePt t="82179" x="4217988" y="6681788"/>
          <p14:tracePt t="82188" x="4225925" y="6681788"/>
          <p14:tracePt t="82195" x="4233863" y="6681788"/>
          <p14:tracePt t="82211" x="4241800" y="6681788"/>
          <p14:tracePt t="82235" x="4257675" y="6681788"/>
          <p14:tracePt t="82251" x="4265613" y="6681788"/>
          <p14:tracePt t="82259" x="4281488" y="6681788"/>
          <p14:tracePt t="82267" x="4289425" y="6681788"/>
          <p14:tracePt t="82283" x="4297363" y="6681788"/>
          <p14:tracePt t="82292" x="4305300" y="6681788"/>
          <p14:tracePt t="82299" x="4329113" y="6681788"/>
          <p14:tracePt t="82307" x="4337050" y="6681788"/>
          <p14:tracePt t="82323" x="4352925" y="6681788"/>
          <p14:tracePt t="82339" x="4360863" y="6681788"/>
          <p14:tracePt t="82347" x="4376738" y="6681788"/>
          <p14:tracePt t="82363" x="4384675" y="6681788"/>
          <p14:tracePt t="82371" x="4392613" y="6681788"/>
          <p14:tracePt t="82379" x="4400550" y="6681788"/>
          <p14:tracePt t="82387" x="4408488" y="6681788"/>
          <p14:tracePt t="82395" x="4416425" y="6681788"/>
          <p14:tracePt t="82403" x="4424363" y="6681788"/>
          <p14:tracePt t="82411" x="4432300" y="6681788"/>
          <p14:tracePt t="82419" x="4440238" y="6681788"/>
          <p14:tracePt t="82427" x="4448175" y="6681788"/>
          <p14:tracePt t="82436" x="4464050" y="6681788"/>
          <p14:tracePt t="82443" x="4471988" y="6681788"/>
          <p14:tracePt t="82451" x="4487863" y="6681788"/>
          <p14:tracePt t="82459" x="4495800" y="6681788"/>
          <p14:tracePt t="82467" x="4503738" y="6681788"/>
          <p14:tracePt t="82475" x="4511675" y="6681788"/>
          <p14:tracePt t="82483" x="4527550" y="6681788"/>
          <p14:tracePt t="82492" x="4543425" y="6681788"/>
          <p14:tracePt t="82508" x="4559300" y="6681788"/>
          <p14:tracePt t="82515" x="4576763" y="6681788"/>
          <p14:tracePt t="82523" x="4584700" y="6681788"/>
          <p14:tracePt t="82531" x="4592638" y="6681788"/>
          <p14:tracePt t="82539" x="4600575" y="6681788"/>
          <p14:tracePt t="82547" x="4616450" y="6681788"/>
          <p14:tracePt t="82563" x="4624388" y="6681788"/>
          <p14:tracePt t="82579" x="4632325" y="6681788"/>
          <p14:tracePt t="82587" x="4640263" y="6681788"/>
          <p14:tracePt t="82604" x="4648200" y="6681788"/>
          <p14:tracePt t="82611" x="4664075" y="6681788"/>
          <p14:tracePt t="82627" x="4672013" y="6681788"/>
          <p14:tracePt t="82635" x="4687888" y="6681788"/>
          <p14:tracePt t="82643" x="4695825" y="6681788"/>
          <p14:tracePt t="82651" x="4703763" y="6681788"/>
          <p14:tracePt t="82659" x="4719638" y="6681788"/>
          <p14:tracePt t="82667" x="4743450" y="6681788"/>
          <p14:tracePt t="82676" x="4751388" y="6681788"/>
          <p14:tracePt t="82683" x="4767263" y="6681788"/>
          <p14:tracePt t="82692" x="4783138" y="6691313"/>
          <p14:tracePt t="82699" x="4799013" y="6691313"/>
          <p14:tracePt t="82707" x="4822825" y="6691313"/>
          <p14:tracePt t="82715" x="4838700" y="6691313"/>
          <p14:tracePt t="82723" x="4862513" y="6691313"/>
          <p14:tracePt t="82731" x="4878388" y="6691313"/>
          <p14:tracePt t="82739" x="4902200" y="6691313"/>
          <p14:tracePt t="82747" x="4910138" y="6691313"/>
          <p14:tracePt t="82755" x="4933950" y="6691313"/>
          <p14:tracePt t="82763" x="4951413" y="6691313"/>
          <p14:tracePt t="82772" x="4967288" y="6691313"/>
          <p14:tracePt t="82779" x="4983163" y="6691313"/>
          <p14:tracePt t="82787" x="4999038" y="6691313"/>
          <p14:tracePt t="82795" x="5014913" y="6691313"/>
          <p14:tracePt t="82803" x="5022850" y="6691313"/>
          <p14:tracePt t="82811" x="5030788" y="6691313"/>
          <p14:tracePt t="82819" x="5046663" y="6691313"/>
          <p14:tracePt t="82827" x="5062538" y="6691313"/>
          <p14:tracePt t="82835" x="5078413" y="6691313"/>
          <p14:tracePt t="82843" x="5086350" y="6691313"/>
          <p14:tracePt t="82851" x="5102225" y="6691313"/>
          <p14:tracePt t="82860" x="5118100" y="6691313"/>
          <p14:tracePt t="82868" x="5141913" y="6691313"/>
          <p14:tracePt t="82876" x="5149850" y="6691313"/>
          <p14:tracePt t="82883" x="5165725" y="6691313"/>
          <p14:tracePt t="82892" x="5181600" y="6691313"/>
          <p14:tracePt t="82900" x="5197475" y="6691313"/>
          <p14:tracePt t="82907" x="5213350" y="6691313"/>
          <p14:tracePt t="82916" x="5229225" y="6691313"/>
          <p14:tracePt t="82923" x="5245100" y="6691313"/>
          <p14:tracePt t="82932" x="5253038" y="6691313"/>
          <p14:tracePt t="82939" x="5260975" y="6691313"/>
          <p14:tracePt t="82947" x="5276850" y="6691313"/>
          <p14:tracePt t="82955" x="5284788" y="6691313"/>
          <p14:tracePt t="82963" x="5292725" y="6691313"/>
          <p14:tracePt t="82971" x="5310188" y="6691313"/>
          <p14:tracePt t="82979" x="5318125" y="6691313"/>
          <p14:tracePt t="82995" x="5334000" y="6691313"/>
          <p14:tracePt t="83011" x="5341938" y="6691313"/>
          <p14:tracePt t="83020" x="5349875" y="6691313"/>
          <p14:tracePt t="83027" x="5357813" y="6691313"/>
          <p14:tracePt t="83035" x="5365750" y="6691313"/>
          <p14:tracePt t="83051" x="5381625" y="6691313"/>
          <p14:tracePt t="83059" x="5389563" y="6691313"/>
          <p14:tracePt t="83076" x="5405438" y="6691313"/>
          <p14:tracePt t="83083" x="5413375" y="6699250"/>
          <p14:tracePt t="83092" x="5421313" y="6699250"/>
          <p14:tracePt t="83100" x="5429250" y="6699250"/>
          <p14:tracePt t="83107" x="5445125" y="6699250"/>
          <p14:tracePt t="83115" x="5453063" y="6699250"/>
          <p14:tracePt t="83123" x="5461000" y="6699250"/>
          <p14:tracePt t="83131" x="5476875" y="6707188"/>
          <p14:tracePt t="83140" x="5484813" y="6707188"/>
          <p14:tracePt t="83147" x="5492750" y="6707188"/>
          <p14:tracePt t="83156" x="5508625" y="6707188"/>
          <p14:tracePt t="83163" x="5524500" y="6707188"/>
          <p14:tracePt t="83171" x="5540375" y="6707188"/>
          <p14:tracePt t="83179" x="5556250" y="6707188"/>
          <p14:tracePt t="83187" x="5564188" y="6707188"/>
          <p14:tracePt t="83195" x="5580063" y="6707188"/>
          <p14:tracePt t="83203" x="5603875" y="6707188"/>
          <p14:tracePt t="83212" x="5619750" y="6699250"/>
          <p14:tracePt t="83219" x="5643563" y="6699250"/>
          <p14:tracePt t="83227" x="5667375" y="6699250"/>
          <p14:tracePt t="83236" x="5684838" y="6699250"/>
          <p14:tracePt t="83244" x="5700713" y="6699250"/>
          <p14:tracePt t="83251" x="5724525" y="6691313"/>
          <p14:tracePt t="83259" x="5740400" y="6691313"/>
          <p14:tracePt t="83267" x="5756275" y="6691313"/>
          <p14:tracePt t="83275" x="5780088" y="6691313"/>
          <p14:tracePt t="83283" x="5795963" y="6691313"/>
          <p14:tracePt t="83292" x="5819775" y="6691313"/>
          <p14:tracePt t="83299" x="5835650" y="6691313"/>
          <p14:tracePt t="83307" x="5851525" y="6691313"/>
          <p14:tracePt t="83315" x="5867400" y="6681788"/>
          <p14:tracePt t="83323" x="5875338" y="6681788"/>
          <p14:tracePt t="83331" x="5891213" y="6681788"/>
          <p14:tracePt t="83339" x="5907088" y="6681788"/>
          <p14:tracePt t="83347" x="5922963" y="6681788"/>
          <p14:tracePt t="83356" x="5930900" y="6681788"/>
          <p14:tracePt t="83364" x="5938838" y="6681788"/>
          <p14:tracePt t="83371" x="5954713" y="6673850"/>
          <p14:tracePt t="83387" x="5970588" y="6673850"/>
          <p14:tracePt t="83395" x="5978525" y="6673850"/>
          <p14:tracePt t="83403" x="5986463" y="6673850"/>
          <p14:tracePt t="83411" x="5994400" y="6673850"/>
          <p14:tracePt t="83419" x="6010275" y="6673850"/>
          <p14:tracePt t="83427" x="6018213" y="6673850"/>
          <p14:tracePt t="83435" x="6026150" y="6673850"/>
          <p14:tracePt t="83443" x="6034088" y="6673850"/>
          <p14:tracePt t="83451" x="6059488" y="6673850"/>
          <p14:tracePt t="83459" x="6067425" y="6673850"/>
          <p14:tracePt t="83467" x="6075363" y="6673850"/>
          <p14:tracePt t="83475" x="6091238" y="6673850"/>
          <p14:tracePt t="83483" x="6115050" y="6673850"/>
          <p14:tracePt t="83492" x="6122988" y="6673850"/>
          <p14:tracePt t="83500" x="6138863" y="6673850"/>
          <p14:tracePt t="83507" x="6154738" y="6673850"/>
          <p14:tracePt t="83516" x="6170613" y="6673850"/>
          <p14:tracePt t="83523" x="6186488" y="6673850"/>
          <p14:tracePt t="83531" x="6202363" y="6673850"/>
          <p14:tracePt t="83540" x="6218238" y="6673850"/>
          <p14:tracePt t="83547" x="6242050" y="6673850"/>
          <p14:tracePt t="83555" x="6257925" y="6673850"/>
          <p14:tracePt t="83563" x="6281738" y="6673850"/>
          <p14:tracePt t="83571" x="6305550" y="6673850"/>
          <p14:tracePt t="83580" x="6321425" y="6665913"/>
          <p14:tracePt t="83587" x="6345238" y="6665913"/>
          <p14:tracePt t="83595" x="6361113" y="6665913"/>
          <p14:tracePt t="83603" x="6384925" y="6665913"/>
          <p14:tracePt t="83611" x="6402388" y="6665913"/>
          <p14:tracePt t="83619" x="6434138" y="6665913"/>
          <p14:tracePt t="83627" x="6457950" y="6657975"/>
          <p14:tracePt t="83635" x="6473825" y="6657975"/>
          <p14:tracePt t="83644" x="6497638" y="6657975"/>
          <p14:tracePt t="83651" x="6521450" y="6657975"/>
          <p14:tracePt t="83659" x="6537325" y="6657975"/>
          <p14:tracePt t="83667" x="6569075" y="6657975"/>
          <p14:tracePt t="83675" x="6600825" y="6657975"/>
          <p14:tracePt t="83683" x="6624638" y="6657975"/>
          <p14:tracePt t="83692" x="6656388" y="6657975"/>
          <p14:tracePt t="83700" x="6672263" y="6657975"/>
          <p14:tracePt t="83707" x="6688138" y="6657975"/>
          <p14:tracePt t="83716" x="6711950" y="6657975"/>
          <p14:tracePt t="83723" x="6727825" y="6650038"/>
          <p14:tracePt t="83731" x="6735763" y="6650038"/>
          <p14:tracePt t="83747" x="6743700" y="6650038"/>
          <p14:tracePt t="85963" x="6743700" y="6642100"/>
          <p14:tracePt t="85972" x="6735763" y="6618288"/>
          <p14:tracePt t="85979" x="6719888" y="6602413"/>
          <p14:tracePt t="85987" x="6696075" y="6562725"/>
          <p14:tracePt t="85995" x="6672263" y="6523038"/>
          <p14:tracePt t="86003" x="6648450" y="6467475"/>
          <p14:tracePt t="86011" x="6624638" y="6411913"/>
          <p14:tracePt t="86019" x="6592888" y="6348413"/>
          <p14:tracePt t="86027" x="6569075" y="6275388"/>
          <p14:tracePt t="86035" x="6545263" y="6219825"/>
          <p14:tracePt t="86043" x="6521450" y="6156325"/>
          <p14:tracePt t="86051" x="6505575" y="6084888"/>
          <p14:tracePt t="86059" x="6489700" y="6021388"/>
          <p14:tracePt t="86067" x="6473825" y="5964238"/>
          <p14:tracePt t="86076" x="6457950" y="5932488"/>
          <p14:tracePt t="86093" x="6426200" y="5837238"/>
          <p14:tracePt t="86099" x="6418263" y="5789613"/>
          <p14:tracePt t="86108" x="6402388" y="5757863"/>
          <p14:tracePt t="86116" x="6392863" y="5718175"/>
          <p14:tracePt t="86123" x="6376988" y="5686425"/>
          <p14:tracePt t="86131" x="6369050" y="5662613"/>
          <p14:tracePt t="86139" x="6369050" y="5629275"/>
          <p14:tracePt t="86148" x="6361113" y="5605463"/>
          <p14:tracePt t="86155" x="6361113" y="5581650"/>
          <p14:tracePt t="86163" x="6361113" y="5541963"/>
          <p14:tracePt t="86171" x="6361113" y="5518150"/>
          <p14:tracePt t="86179" x="6361113" y="5494338"/>
          <p14:tracePt t="86187" x="6361113" y="5470525"/>
          <p14:tracePt t="86195" x="6361113" y="5454650"/>
          <p14:tracePt t="86203" x="6361113" y="5438775"/>
          <p14:tracePt t="86211" x="6361113" y="5422900"/>
          <p14:tracePt t="86220" x="6361113" y="5414963"/>
          <p14:tracePt t="86227" x="6361113" y="5407025"/>
          <p14:tracePt t="86235" x="6361113" y="5399088"/>
          <p14:tracePt t="86243" x="6361113" y="5391150"/>
          <p14:tracePt t="86364" x="6376988" y="5383213"/>
          <p14:tracePt t="86380" x="6384925" y="5383213"/>
          <p14:tracePt t="86388" x="6392863" y="5375275"/>
          <p14:tracePt t="86396" x="6402388" y="5375275"/>
          <p14:tracePt t="86403" x="6402388" y="5367338"/>
          <p14:tracePt t="86411" x="6410325" y="5367338"/>
          <p14:tracePt t="86419" x="6410325" y="5359400"/>
          <p14:tracePt t="86427" x="6418263" y="5351463"/>
          <p14:tracePt t="86435" x="6426200" y="5335588"/>
          <p14:tracePt t="86443" x="6434138" y="5327650"/>
          <p14:tracePt t="86451" x="6442075" y="5319713"/>
          <p14:tracePt t="86459" x="6442075" y="5302250"/>
          <p14:tracePt t="86468" x="6450013" y="5286375"/>
          <p14:tracePt t="86475" x="6457950" y="5270500"/>
          <p14:tracePt t="86483" x="6465888" y="5254625"/>
          <p14:tracePt t="86492" x="6473825" y="5238750"/>
          <p14:tracePt t="86499" x="6481763" y="5222875"/>
          <p14:tracePt t="86508" x="6489700" y="5199063"/>
          <p14:tracePt t="86515" x="6489700" y="5183188"/>
          <p14:tracePt t="86523" x="6505575" y="5175250"/>
          <p14:tracePt t="86531" x="6505575" y="5167313"/>
          <p14:tracePt t="86539" x="6513513" y="5151438"/>
          <p14:tracePt t="86547" x="6521450" y="5143500"/>
          <p14:tracePt t="86563" x="6521450" y="5135563"/>
          <p14:tracePt t="87011" x="6521450" y="5127625"/>
          <p14:tracePt t="87019" x="6529388" y="5127625"/>
          <p14:tracePt t="87131" x="6537325" y="5127625"/>
          <p14:tracePt t="87139" x="6537325" y="5135563"/>
          <p14:tracePt t="87267" x="6545263" y="5135563"/>
          <p14:tracePt t="87275" x="6545263" y="5127625"/>
          <p14:tracePt t="89332" x="6553200" y="5111750"/>
          <p14:tracePt t="89339" x="6561138" y="5103813"/>
          <p14:tracePt t="89348" x="6577013" y="5087938"/>
          <p14:tracePt t="89355" x="6584950" y="5064125"/>
          <p14:tracePt t="89363" x="6592888" y="5032375"/>
          <p14:tracePt t="89371" x="6592888" y="5008563"/>
          <p14:tracePt t="89379" x="6592888" y="4984750"/>
          <p14:tracePt t="89395" x="6577013" y="4984750"/>
          <p14:tracePt t="89403" x="6545263" y="4976813"/>
          <p14:tracePt t="89604" x="6529388" y="4976813"/>
          <p14:tracePt t="89611" x="6513513" y="4984750"/>
          <p14:tracePt t="89619" x="6513513" y="5008563"/>
          <p14:tracePt t="89627" x="6513513" y="5016500"/>
          <p14:tracePt t="89635" x="6521450" y="5040313"/>
          <p14:tracePt t="89643" x="6553200" y="5072063"/>
          <p14:tracePt t="89651" x="6577013" y="5111750"/>
          <p14:tracePt t="89660" x="6624638" y="5135563"/>
          <p14:tracePt t="89667" x="6664325" y="5135563"/>
          <p14:tracePt t="89676" x="6751638" y="5127625"/>
          <p14:tracePt t="89683" x="6864350" y="5080000"/>
          <p14:tracePt t="89692" x="6975475" y="5056188"/>
          <p14:tracePt t="89700" x="7070725" y="5032375"/>
          <p14:tracePt t="89708" x="7183438" y="5000625"/>
          <p14:tracePt t="89715" x="7286625" y="4967288"/>
          <p14:tracePt t="89723" x="7397750" y="4935538"/>
          <p14:tracePt t="89731" x="7510463" y="4895850"/>
          <p14:tracePt t="89740" x="7597775" y="4864100"/>
          <p14:tracePt t="89747" x="7693025" y="4840288"/>
          <p14:tracePt t="89755" x="7820025" y="4808538"/>
          <p14:tracePt t="89763" x="7916863" y="4776788"/>
          <p14:tracePt t="89771" x="8020050" y="4752975"/>
          <p14:tracePt t="89779" x="8115300" y="4729163"/>
          <p14:tracePt t="89787" x="8210550" y="4697413"/>
          <p14:tracePt t="89795" x="8307388" y="4665663"/>
          <p14:tracePt t="89803" x="8410575" y="4633913"/>
          <p14:tracePt t="89811" x="8505825" y="4600575"/>
          <p14:tracePt t="89819" x="8593138" y="4568825"/>
          <p14:tracePt t="89827" x="8705850" y="4529138"/>
          <p14:tracePt t="89835" x="8801100" y="4481513"/>
          <p14:tracePt t="89843" x="8912225" y="4449763"/>
          <p14:tracePt t="89851" x="9024938" y="4410075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A9AED-A701-4F07-9968-78F7C28DD8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62025"/>
            <a:ext cx="8642350" cy="576029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정규화 단계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자료저장소가 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속성들이 주 식별자에 대해 완전 함수적 종속성을 가짐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정규형의 문제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삭제이상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 식별자가 아닌 속성이 주 식별자에 대해 이행적으로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종속성을 갖기 때문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188" name="슬라이드 번호 개체 틀 3">
            <a:extLst>
              <a:ext uri="{FF2B5EF4-FFF2-40B4-BE49-F238E27FC236}">
                <a16:creationId xmlns:a16="http://schemas.microsoft.com/office/drawing/2014/main" id="{E3EDE9DD-3954-4A9D-933B-C19C4C4C4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FA8906-BE0E-49D7-96CE-1C73F62CBDF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93189" name="그림 1">
            <a:extLst>
              <a:ext uri="{FF2B5EF4-FFF2-40B4-BE49-F238E27FC236}">
                <a16:creationId xmlns:a16="http://schemas.microsoft.com/office/drawing/2014/main" id="{6FECE18C-8778-4ADC-8546-563AA2B46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3240360" cy="22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C7A1258-8AC9-44C4-AB96-AA24F1E00AE5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637"/>
    </mc:Choice>
    <mc:Fallback>
      <p:transition spd="slow" advTm="121637"/>
    </mc:Fallback>
  </mc:AlternateContent>
  <p:extLst>
    <p:ext uri="{3A86A75C-4F4B-4683-9AE1-C65F6400EC91}">
      <p14:laserTraceLst xmlns:p14="http://schemas.microsoft.com/office/powerpoint/2010/main">
        <p14:tracePtLst>
          <p14:tracePt t="750" x="8936038" y="3875088"/>
          <p14:tracePt t="758" x="8777288" y="3883025"/>
          <p14:tracePt t="767" x="8602663" y="3898900"/>
          <p14:tracePt t="774" x="8442325" y="3906838"/>
          <p14:tracePt t="782" x="8291513" y="3906838"/>
          <p14:tracePt t="790" x="8139113" y="3906838"/>
          <p14:tracePt t="798" x="7964488" y="3906838"/>
          <p14:tracePt t="806" x="7764463" y="3906838"/>
          <p14:tracePt t="814" x="7573963" y="3906838"/>
          <p14:tracePt t="822" x="7350125" y="3906838"/>
          <p14:tracePt t="830" x="7094538" y="3906838"/>
          <p14:tracePt t="838" x="6808788" y="3890963"/>
          <p14:tracePt t="846" x="6513513" y="3843338"/>
          <p14:tracePt t="854" x="6218238" y="3787775"/>
          <p14:tracePt t="862" x="5922963" y="3732213"/>
          <p14:tracePt t="870" x="5659438" y="3668713"/>
          <p14:tracePt t="878" x="5397500" y="3563938"/>
          <p14:tracePt t="886" x="5173663" y="3492500"/>
          <p14:tracePt t="894" x="4951413" y="3397250"/>
          <p14:tracePt t="902" x="4743450" y="3309938"/>
          <p14:tracePt t="910" x="4527550" y="3228975"/>
          <p14:tracePt t="918" x="4289425" y="3165475"/>
          <p14:tracePt t="926" x="4105275" y="3094038"/>
          <p14:tracePt t="934" x="4025900" y="3054350"/>
          <p14:tracePt t="1302" x="4025900" y="3062288"/>
          <p14:tracePt t="1318" x="4025900" y="3070225"/>
          <p14:tracePt t="1334" x="4025900" y="3078163"/>
          <p14:tracePt t="1342" x="4017963" y="3078163"/>
          <p14:tracePt t="1350" x="4010025" y="3078163"/>
          <p14:tracePt t="1358" x="3994150" y="3078163"/>
          <p14:tracePt t="1367" x="3962400" y="3070225"/>
          <p14:tracePt t="1374" x="3930650" y="3062288"/>
          <p14:tracePt t="1382" x="3898900" y="3062288"/>
          <p14:tracePt t="1390" x="3875088" y="3054350"/>
          <p14:tracePt t="1398" x="3843338" y="3054350"/>
          <p14:tracePt t="1406" x="3817938" y="3046413"/>
          <p14:tracePt t="1414" x="3802063" y="3046413"/>
          <p14:tracePt t="1422" x="3778250" y="3038475"/>
          <p14:tracePt t="1430" x="3754438" y="3038475"/>
          <p14:tracePt t="1438" x="3746500" y="3038475"/>
          <p14:tracePt t="1454" x="3738563" y="3038475"/>
          <p14:tracePt t="1518" x="3738563" y="3030538"/>
          <p14:tracePt t="1534" x="3738563" y="3022600"/>
          <p14:tracePt t="1558" x="3738563" y="3014663"/>
          <p14:tracePt t="1567" x="3738563" y="3006725"/>
          <p14:tracePt t="1703" x="3746500" y="3006725"/>
          <p14:tracePt t="1710" x="3770313" y="3006725"/>
          <p14:tracePt t="1718" x="3794125" y="3006725"/>
          <p14:tracePt t="1726" x="3851275" y="3014663"/>
          <p14:tracePt t="1734" x="3890963" y="3022600"/>
          <p14:tracePt t="1742" x="3954463" y="3022600"/>
          <p14:tracePt t="1751" x="4033838" y="3022600"/>
          <p14:tracePt t="1758" x="4113213" y="3022600"/>
          <p14:tracePt t="1766" x="4200525" y="3030538"/>
          <p14:tracePt t="1774" x="4297363" y="3030538"/>
          <p14:tracePt t="1782" x="4392613" y="3038475"/>
          <p14:tracePt t="1790" x="4487863" y="3038475"/>
          <p14:tracePt t="1798" x="4584700" y="3046413"/>
          <p14:tracePt t="1806" x="4687888" y="3046413"/>
          <p14:tracePt t="1814" x="4775200" y="3054350"/>
          <p14:tracePt t="1822" x="4878388" y="3070225"/>
          <p14:tracePt t="1830" x="4967288" y="3086100"/>
          <p14:tracePt t="1838" x="5062538" y="3101975"/>
          <p14:tracePt t="1846" x="5149850" y="3125788"/>
          <p14:tracePt t="1854" x="5229225" y="3141663"/>
          <p14:tracePt t="1862" x="5300663" y="3149600"/>
          <p14:tracePt t="1870" x="5357813" y="3157538"/>
          <p14:tracePt t="1878" x="5437188" y="3173413"/>
          <p14:tracePt t="1886" x="5516563" y="3181350"/>
          <p14:tracePt t="1894" x="5595938" y="3197225"/>
          <p14:tracePt t="1902" x="5667375" y="3197225"/>
          <p14:tracePt t="1910" x="5732463" y="3205163"/>
          <p14:tracePt t="1918" x="5819775" y="3213100"/>
          <p14:tracePt t="1926" x="5883275" y="3221038"/>
          <p14:tracePt t="1934" x="5938838" y="3228975"/>
          <p14:tracePt t="1951" x="6034088" y="3236913"/>
          <p14:tracePt t="1958" x="6075363" y="3236913"/>
          <p14:tracePt t="1967" x="6107113" y="3236913"/>
          <p14:tracePt t="1974" x="6122988" y="3236913"/>
          <p14:tracePt t="1982" x="6138863" y="3236913"/>
          <p14:tracePt t="1990" x="6146800" y="3236913"/>
          <p14:tracePt t="2006" x="6154738" y="3236913"/>
          <p14:tracePt t="2102" x="6162675" y="3236913"/>
          <p14:tracePt t="2110" x="6170613" y="3236913"/>
          <p14:tracePt t="2118" x="6194425" y="3262313"/>
          <p14:tracePt t="2126" x="6234113" y="3286125"/>
          <p14:tracePt t="2134" x="6281738" y="3317875"/>
          <p14:tracePt t="2142" x="6329363" y="3349625"/>
          <p14:tracePt t="2150" x="6384925" y="3373438"/>
          <p14:tracePt t="2158" x="6434138" y="3397250"/>
          <p14:tracePt t="2167" x="6481763" y="3413125"/>
          <p14:tracePt t="2174" x="6521450" y="3436938"/>
          <p14:tracePt t="2182" x="6545263" y="3452813"/>
          <p14:tracePt t="2190" x="6569075" y="3460750"/>
          <p14:tracePt t="2198" x="6592888" y="3460750"/>
          <p14:tracePt t="2206" x="6600825" y="3460750"/>
          <p14:tracePt t="2214" x="6632575" y="3468688"/>
          <p14:tracePt t="2222" x="6640513" y="3476625"/>
          <p14:tracePt t="2230" x="6648450" y="3484563"/>
          <p14:tracePt t="2238" x="6656388" y="3484563"/>
          <p14:tracePt t="2246" x="6664325" y="3484563"/>
          <p14:tracePt t="2262" x="6672263" y="3484563"/>
          <p14:tracePt t="2302" x="6680200" y="3484563"/>
          <p14:tracePt t="2382" x="6688138" y="3484563"/>
          <p14:tracePt t="2390" x="6688138" y="3492500"/>
          <p14:tracePt t="2414" x="6696075" y="3492500"/>
          <p14:tracePt t="2430" x="6704013" y="3492500"/>
          <p14:tracePt t="2438" x="6704013" y="3500438"/>
          <p14:tracePt t="2454" x="6711950" y="3500438"/>
          <p14:tracePt t="2462" x="6719888" y="3500438"/>
          <p14:tracePt t="2470" x="6727825" y="3508375"/>
          <p14:tracePt t="2478" x="6727825" y="3516313"/>
          <p14:tracePt t="2486" x="6735763" y="3516313"/>
          <p14:tracePt t="2494" x="6735763" y="3532188"/>
          <p14:tracePt t="2502" x="6743700" y="3532188"/>
          <p14:tracePt t="2510" x="6743700" y="3540125"/>
          <p14:tracePt t="2527" x="6743700" y="3548063"/>
          <p14:tracePt t="2534" x="6743700" y="3556000"/>
          <p14:tracePt t="2551" x="6743700" y="3563938"/>
          <p14:tracePt t="2567" x="6743700" y="3571875"/>
          <p14:tracePt t="2606" x="6743700" y="3579813"/>
          <p14:tracePt t="2622" x="6743700" y="3587750"/>
          <p14:tracePt t="2646" x="6743700" y="3595688"/>
          <p14:tracePt t="32126" x="6727825" y="3595688"/>
          <p14:tracePt t="32142" x="6648450" y="3595688"/>
          <p14:tracePt t="32150" x="6592888" y="3621088"/>
          <p14:tracePt t="32158" x="6537325" y="3636963"/>
          <p14:tracePt t="32166" x="6489700" y="3660775"/>
          <p14:tracePt t="32174" x="6450013" y="3684588"/>
          <p14:tracePt t="32182" x="6410325" y="3700463"/>
          <p14:tracePt t="32190" x="6392863" y="3708400"/>
          <p14:tracePt t="32197" x="6384925" y="3716338"/>
          <p14:tracePt t="32206" x="6376988" y="3724275"/>
          <p14:tracePt t="32342" x="6384925" y="3724275"/>
          <p14:tracePt t="32350" x="6402388" y="3716338"/>
          <p14:tracePt t="32358" x="6442075" y="3700463"/>
          <p14:tracePt t="32365" x="6442075" y="3692525"/>
          <p14:tracePt t="32374" x="6442075" y="3676650"/>
          <p14:tracePt t="32382" x="6450013" y="3668713"/>
          <p14:tracePt t="32398" x="6450013" y="3660775"/>
          <p14:tracePt t="32406" x="6434138" y="3660775"/>
          <p14:tracePt t="32414" x="6361113" y="3692525"/>
          <p14:tracePt t="32422" x="6218238" y="3756025"/>
          <p14:tracePt t="32429" x="5922963" y="3811588"/>
          <p14:tracePt t="32438" x="5508625" y="3827463"/>
          <p14:tracePt t="32446" x="5006975" y="3787775"/>
          <p14:tracePt t="32454" x="4567238" y="3605213"/>
          <p14:tracePt t="32462" x="4073525" y="3460750"/>
          <p14:tracePt t="32742" x="4065588" y="3460750"/>
          <p14:tracePt t="32750" x="4025900" y="3444875"/>
          <p14:tracePt t="32758" x="3970338" y="3444875"/>
          <p14:tracePt t="32766" x="3954463" y="3444875"/>
          <p14:tracePt t="32774" x="3938588" y="3444875"/>
          <p14:tracePt t="32782" x="3930650" y="3460750"/>
          <p14:tracePt t="32790" x="3914775" y="3476625"/>
          <p14:tracePt t="32798" x="3898900" y="3492500"/>
          <p14:tracePt t="32806" x="3875088" y="3500438"/>
          <p14:tracePt t="32814" x="3825875" y="3516313"/>
          <p14:tracePt t="32822" x="3770313" y="3516313"/>
          <p14:tracePt t="32830" x="3722688" y="3516313"/>
          <p14:tracePt t="32838" x="3667125" y="3508375"/>
          <p14:tracePt t="32846" x="3611563" y="3492500"/>
          <p14:tracePt t="32854" x="3556000" y="3476625"/>
          <p14:tracePt t="32862" x="3484563" y="3460750"/>
          <p14:tracePt t="32870" x="3427413" y="3444875"/>
          <p14:tracePt t="32878" x="3379788" y="3421063"/>
          <p14:tracePt t="32886" x="3340100" y="3405188"/>
          <p14:tracePt t="32894" x="3292475" y="3389313"/>
          <p14:tracePt t="32902" x="3276600" y="3389313"/>
          <p14:tracePt t="32910" x="3252788" y="3381375"/>
          <p14:tracePt t="32918" x="3236913" y="3365500"/>
          <p14:tracePt t="32926" x="3228975" y="3357563"/>
          <p14:tracePt t="32933" x="3221038" y="3349625"/>
          <p14:tracePt t="32942" x="3213100" y="3341688"/>
          <p14:tracePt t="32950" x="3205163" y="3325813"/>
          <p14:tracePt t="32967" x="3181350" y="3302000"/>
          <p14:tracePt t="32974" x="3165475" y="3294063"/>
          <p14:tracePt t="32983" x="3157538" y="3286125"/>
          <p14:tracePt t="32990" x="3141663" y="3278188"/>
          <p14:tracePt t="32998" x="3117850" y="3270250"/>
          <p14:tracePt t="33006" x="3109913" y="3270250"/>
          <p14:tracePt t="33014" x="3092450" y="3262313"/>
          <p14:tracePt t="33022" x="3068638" y="3252788"/>
          <p14:tracePt t="33030" x="3044825" y="3244850"/>
          <p14:tracePt t="33038" x="3021013" y="3244850"/>
          <p14:tracePt t="33046" x="2997200" y="3236913"/>
          <p14:tracePt t="33054" x="2981325" y="3228975"/>
          <p14:tracePt t="33062" x="2957513" y="3228975"/>
          <p14:tracePt t="33070" x="2933700" y="3221038"/>
          <p14:tracePt t="33078" x="2901950" y="3221038"/>
          <p14:tracePt t="33086" x="2878138" y="3213100"/>
          <p14:tracePt t="33094" x="2846388" y="3213100"/>
          <p14:tracePt t="33102" x="2798763" y="3205163"/>
          <p14:tracePt t="33110" x="2751138" y="3197225"/>
          <p14:tracePt t="33118" x="2701925" y="3173413"/>
          <p14:tracePt t="33126" x="2686050" y="3165475"/>
          <p14:tracePt t="33158" x="2678113" y="3165475"/>
          <p14:tracePt t="33165" x="2670175" y="3165475"/>
          <p14:tracePt t="33174" x="2654300" y="3165475"/>
          <p14:tracePt t="33182" x="2630488" y="3165475"/>
          <p14:tracePt t="33190" x="2622550" y="3157538"/>
          <p14:tracePt t="33198" x="2606675" y="3149600"/>
          <p14:tracePt t="33206" x="2582863" y="3141663"/>
          <p14:tracePt t="33214" x="2566988" y="3141663"/>
          <p14:tracePt t="33222" x="2535238" y="3125788"/>
          <p14:tracePt t="33230" x="2519363" y="3117850"/>
          <p14:tracePt t="33238" x="2503488" y="3117850"/>
          <p14:tracePt t="33246" x="2479675" y="3101975"/>
          <p14:tracePt t="33254" x="2455863" y="3094038"/>
          <p14:tracePt t="33262" x="2416175" y="3078163"/>
          <p14:tracePt t="33270" x="2351088" y="3062288"/>
          <p14:tracePt t="33278" x="2287588" y="3038475"/>
          <p14:tracePt t="33286" x="2216150" y="3022600"/>
          <p14:tracePt t="33294" x="2152650" y="2998788"/>
          <p14:tracePt t="33302" x="2097088" y="2982913"/>
          <p14:tracePt t="33310" x="2041525" y="2959100"/>
          <p14:tracePt t="33318" x="1984375" y="2943225"/>
          <p14:tracePt t="33326" x="1912938" y="2927350"/>
          <p14:tracePt t="33334" x="1849438" y="2909888"/>
          <p14:tracePt t="33342" x="1785938" y="2894013"/>
          <p14:tracePt t="33349" x="1722438" y="2886075"/>
          <p14:tracePt t="33358" x="1666875" y="2878138"/>
          <p14:tracePt t="33366" x="1609725" y="2870200"/>
          <p14:tracePt t="33374" x="1562100" y="2854325"/>
          <p14:tracePt t="33383" x="1506538" y="2846388"/>
          <p14:tracePt t="33390" x="1474788" y="2838450"/>
          <p14:tracePt t="33398" x="1435100" y="2822575"/>
          <p14:tracePt t="33406" x="1403350" y="2814638"/>
          <p14:tracePt t="33414" x="1371600" y="2806700"/>
          <p14:tracePt t="33422" x="1331913" y="2798763"/>
          <p14:tracePt t="33430" x="1300163" y="2782888"/>
          <p14:tracePt t="33438" x="1274763" y="2774950"/>
          <p14:tracePt t="33446" x="1250950" y="2767013"/>
          <p14:tracePt t="33454" x="1243013" y="2767013"/>
          <p14:tracePt t="33462" x="1235075" y="2767013"/>
          <p14:tracePt t="33510" x="1235075" y="2759075"/>
          <p14:tracePt t="33550" x="1227138" y="2759075"/>
          <p14:tracePt t="33558" x="1211263" y="2759075"/>
          <p14:tracePt t="33574" x="1203325" y="2759075"/>
          <p14:tracePt t="33598" x="1195388" y="2767013"/>
          <p14:tracePt t="33606" x="1187450" y="2774950"/>
          <p14:tracePt t="33614" x="1179513" y="2790825"/>
          <p14:tracePt t="33622" x="1171575" y="2806700"/>
          <p14:tracePt t="33630" x="1155700" y="2822575"/>
          <p14:tracePt t="33638" x="1147763" y="2838450"/>
          <p14:tracePt t="33646" x="1131888" y="2862263"/>
          <p14:tracePt t="33654" x="1123950" y="2886075"/>
          <p14:tracePt t="33662" x="1116013" y="2901950"/>
          <p14:tracePt t="33670" x="1108075" y="2909888"/>
          <p14:tracePt t="33678" x="1100138" y="2927350"/>
          <p14:tracePt t="33686" x="1100138" y="2935288"/>
          <p14:tracePt t="33694" x="1100138" y="2943225"/>
          <p14:tracePt t="33702" x="1092200" y="2959100"/>
          <p14:tracePt t="33718" x="1092200" y="2967038"/>
          <p14:tracePt t="33726" x="1092200" y="2974975"/>
          <p14:tracePt t="33742" x="1092200" y="2982913"/>
          <p14:tracePt t="33750" x="1092200" y="2990850"/>
          <p14:tracePt t="33790" x="1100138" y="2998788"/>
          <p14:tracePt t="33822" x="1108075" y="2998788"/>
          <p14:tracePt t="33854" x="1116013" y="2998788"/>
          <p14:tracePt t="33862" x="1123950" y="3006725"/>
          <p14:tracePt t="33878" x="1131888" y="3006725"/>
          <p14:tracePt t="33886" x="1139825" y="3006725"/>
          <p14:tracePt t="33894" x="1155700" y="3006725"/>
          <p14:tracePt t="33902" x="1179513" y="3006725"/>
          <p14:tracePt t="33910" x="1203325" y="2990850"/>
          <p14:tracePt t="33918" x="1243013" y="2990850"/>
          <p14:tracePt t="33926" x="1274763" y="2990850"/>
          <p14:tracePt t="33934" x="1323975" y="2974975"/>
          <p14:tracePt t="33942" x="1363663" y="2974975"/>
          <p14:tracePt t="33950" x="1419225" y="2959100"/>
          <p14:tracePt t="33958" x="1474788" y="2959100"/>
          <p14:tracePt t="33965" x="1538288" y="2951163"/>
          <p14:tracePt t="33974" x="1593850" y="2943225"/>
          <p14:tracePt t="33982" x="1666875" y="2943225"/>
          <p14:tracePt t="33990" x="1730375" y="2943225"/>
          <p14:tracePt t="33998" x="1809750" y="2943225"/>
          <p14:tracePt t="34006" x="1873250" y="2943225"/>
          <p14:tracePt t="34014" x="1936750" y="2943225"/>
          <p14:tracePt t="34022" x="1976438" y="2943225"/>
          <p14:tracePt t="34030" x="2017713" y="2943225"/>
          <p14:tracePt t="34038" x="2057400" y="2943225"/>
          <p14:tracePt t="34046" x="2081213" y="2943225"/>
          <p14:tracePt t="34054" x="2105025" y="2943225"/>
          <p14:tracePt t="34062" x="2128838" y="2943225"/>
          <p14:tracePt t="34070" x="2144713" y="2959100"/>
          <p14:tracePt t="34078" x="2168525" y="2959100"/>
          <p14:tracePt t="34086" x="2184400" y="2967038"/>
          <p14:tracePt t="34094" x="2200275" y="2967038"/>
          <p14:tracePt t="34102" x="2232025" y="2974975"/>
          <p14:tracePt t="34110" x="2247900" y="2982913"/>
          <p14:tracePt t="34118" x="2271713" y="2982913"/>
          <p14:tracePt t="34126" x="2287588" y="2990850"/>
          <p14:tracePt t="34134" x="2303463" y="2990850"/>
          <p14:tracePt t="34142" x="2319338" y="2990850"/>
          <p14:tracePt t="34150" x="2327275" y="2998788"/>
          <p14:tracePt t="34158" x="2335213" y="2998788"/>
          <p14:tracePt t="34165" x="2343150" y="2998788"/>
          <p14:tracePt t="34174" x="2343150" y="3006725"/>
          <p14:tracePt t="34190" x="2351088" y="3006725"/>
          <p14:tracePt t="34918" x="2351088" y="3014663"/>
          <p14:tracePt t="34958" x="2351088" y="3022600"/>
          <p14:tracePt t="35342" x="2351088" y="3030538"/>
          <p14:tracePt t="35902" x="2335213" y="3030538"/>
          <p14:tracePt t="35910" x="2335213" y="3022600"/>
          <p14:tracePt t="35918" x="2327275" y="3022600"/>
          <p14:tracePt t="35926" x="2319338" y="3022600"/>
          <p14:tracePt t="35934" x="2311400" y="3014663"/>
          <p14:tracePt t="35942" x="2303463" y="3014663"/>
          <p14:tracePt t="35949" x="2295525" y="2998788"/>
          <p14:tracePt t="35958" x="2279650" y="2998788"/>
          <p14:tracePt t="35965" x="2263775" y="2982913"/>
          <p14:tracePt t="35974" x="2255838" y="2974975"/>
          <p14:tracePt t="35983" x="2239963" y="2967038"/>
          <p14:tracePt t="35990" x="2232025" y="2959100"/>
          <p14:tracePt t="35999" x="2216150" y="2943225"/>
          <p14:tracePt t="36006" x="2216150" y="2935288"/>
          <p14:tracePt t="36014" x="2208213" y="2927350"/>
          <p14:tracePt t="36022" x="2192338" y="2927350"/>
          <p14:tracePt t="36030" x="2192338" y="2919413"/>
          <p14:tracePt t="36038" x="2184400" y="2909888"/>
          <p14:tracePt t="36046" x="2168525" y="2901950"/>
          <p14:tracePt t="36054" x="2152650" y="2894013"/>
          <p14:tracePt t="36062" x="2144713" y="2878138"/>
          <p14:tracePt t="36070" x="2120900" y="2870200"/>
          <p14:tracePt t="36078" x="2105025" y="2854325"/>
          <p14:tracePt t="36086" x="2073275" y="2830513"/>
          <p14:tracePt t="36094" x="2041525" y="2822575"/>
          <p14:tracePt t="36102" x="2008188" y="2798763"/>
          <p14:tracePt t="36110" x="1968500" y="2774950"/>
          <p14:tracePt t="36118" x="1944688" y="2767013"/>
          <p14:tracePt t="36126" x="1897063" y="2743200"/>
          <p14:tracePt t="36134" x="1873250" y="2743200"/>
          <p14:tracePt t="36142" x="1849438" y="2719388"/>
          <p14:tracePt t="36150" x="1825625" y="2711450"/>
          <p14:tracePt t="36158" x="1809750" y="2703513"/>
          <p14:tracePt t="36166" x="1778000" y="2687638"/>
          <p14:tracePt t="36174" x="1754188" y="2679700"/>
          <p14:tracePt t="36182" x="1730375" y="2663825"/>
          <p14:tracePt t="36190" x="1698625" y="2647950"/>
          <p14:tracePt t="36199" x="1674813" y="2640013"/>
          <p14:tracePt t="36206" x="1651000" y="2632075"/>
          <p14:tracePt t="36214" x="1625600" y="2616200"/>
          <p14:tracePt t="36222" x="1609725" y="2608263"/>
          <p14:tracePt t="36230" x="1577975" y="2592388"/>
          <p14:tracePt t="36238" x="1554163" y="2584450"/>
          <p14:tracePt t="36246" x="1538288" y="2584450"/>
          <p14:tracePt t="36254" x="1530350" y="2566988"/>
          <p14:tracePt t="36262" x="1506538" y="2559050"/>
          <p14:tracePt t="36270" x="1490663" y="2551113"/>
          <p14:tracePt t="36278" x="1482725" y="2535238"/>
          <p14:tracePt t="36286" x="1474788" y="2535238"/>
          <p14:tracePt t="36293" x="1466850" y="2527300"/>
          <p14:tracePt t="36302" x="1458913" y="2519363"/>
          <p14:tracePt t="36310" x="1443038" y="2511425"/>
          <p14:tracePt t="36318" x="1443038" y="2503488"/>
          <p14:tracePt t="36326" x="1435100" y="2495550"/>
          <p14:tracePt t="36333" x="1427163" y="2479675"/>
          <p14:tracePt t="36350" x="1419225" y="2471738"/>
          <p14:tracePt t="36358" x="1411288" y="2463800"/>
          <p14:tracePt t="36374" x="1411288" y="2455863"/>
          <p14:tracePt t="36383" x="1403350" y="2455863"/>
          <p14:tracePt t="36399" x="1403350" y="2447925"/>
          <p14:tracePt t="36750" x="1411288" y="2447925"/>
          <p14:tracePt t="36758" x="1419225" y="2447925"/>
          <p14:tracePt t="36774" x="1427163" y="2447925"/>
          <p14:tracePt t="36790" x="1443038" y="2447925"/>
          <p14:tracePt t="36806" x="1450975" y="2447925"/>
          <p14:tracePt t="36814" x="1458913" y="2447925"/>
          <p14:tracePt t="36822" x="1466850" y="2447925"/>
          <p14:tracePt t="36830" x="1474788" y="2447925"/>
          <p14:tracePt t="36838" x="1482725" y="2447925"/>
          <p14:tracePt t="36846" x="1490663" y="2447925"/>
          <p14:tracePt t="36854" x="1498600" y="2447925"/>
          <p14:tracePt t="36862" x="1506538" y="2447925"/>
          <p14:tracePt t="36870" x="1514475" y="2447925"/>
          <p14:tracePt t="36878" x="1522413" y="2447925"/>
          <p14:tracePt t="36894" x="1530350" y="2447925"/>
          <p14:tracePt t="36902" x="1538288" y="2447925"/>
          <p14:tracePt t="36910" x="1546225" y="2447925"/>
          <p14:tracePt t="36926" x="1562100" y="2447925"/>
          <p14:tracePt t="36949" x="1570038" y="2447925"/>
          <p14:tracePt t="36950" x="1585913" y="2447925"/>
          <p14:tracePt t="36966" x="1593850" y="2447925"/>
          <p14:tracePt t="36974" x="1609725" y="2447925"/>
          <p14:tracePt t="36982" x="1617663" y="2447925"/>
          <p14:tracePt t="36990" x="1633538" y="2447925"/>
          <p14:tracePt t="36999" x="1651000" y="2447925"/>
          <p14:tracePt t="37006" x="1666875" y="2447925"/>
          <p14:tracePt t="37014" x="1690688" y="2447925"/>
          <p14:tracePt t="37022" x="1714500" y="2447925"/>
          <p14:tracePt t="37030" x="1746250" y="2447925"/>
          <p14:tracePt t="37038" x="1770063" y="2455863"/>
          <p14:tracePt t="37046" x="1809750" y="2455863"/>
          <p14:tracePt t="37054" x="1849438" y="2455863"/>
          <p14:tracePt t="37062" x="1889125" y="2455863"/>
          <p14:tracePt t="37070" x="1928813" y="2455863"/>
          <p14:tracePt t="37078" x="1968500" y="2455863"/>
          <p14:tracePt t="37086" x="2008188" y="2455863"/>
          <p14:tracePt t="37094" x="2057400" y="2455863"/>
          <p14:tracePt t="37102" x="2089150" y="2455863"/>
          <p14:tracePt t="37110" x="2128838" y="2455863"/>
          <p14:tracePt t="37118" x="2160588" y="2455863"/>
          <p14:tracePt t="37126" x="2208213" y="2455863"/>
          <p14:tracePt t="37133" x="2239963" y="2455863"/>
          <p14:tracePt t="37141" x="2271713" y="2455863"/>
          <p14:tracePt t="37150" x="2303463" y="2455863"/>
          <p14:tracePt t="37158" x="2335213" y="2455863"/>
          <p14:tracePt t="37165" x="2384425" y="2455863"/>
          <p14:tracePt t="37174" x="2424113" y="2455863"/>
          <p14:tracePt t="37182" x="2471738" y="2455863"/>
          <p14:tracePt t="37190" x="2527300" y="2455863"/>
          <p14:tracePt t="37199" x="2566988" y="2455863"/>
          <p14:tracePt t="37206" x="2598738" y="2455863"/>
          <p14:tracePt t="37214" x="2646363" y="2455863"/>
          <p14:tracePt t="37222" x="2678113" y="2455863"/>
          <p14:tracePt t="37230" x="2709863" y="2447925"/>
          <p14:tracePt t="37238" x="2741613" y="2447925"/>
          <p14:tracePt t="37246" x="2774950" y="2447925"/>
          <p14:tracePt t="37254" x="2798763" y="2439988"/>
          <p14:tracePt t="37262" x="2822575" y="2439988"/>
          <p14:tracePt t="37270" x="2854325" y="2439988"/>
          <p14:tracePt t="37278" x="2894013" y="2432050"/>
          <p14:tracePt t="37286" x="2925763" y="2432050"/>
          <p14:tracePt t="37294" x="2957513" y="2432050"/>
          <p14:tracePt t="37302" x="2989263" y="2432050"/>
          <p14:tracePt t="37310" x="3021013" y="2432050"/>
          <p14:tracePt t="37318" x="3044825" y="2432050"/>
          <p14:tracePt t="37326" x="3068638" y="2432050"/>
          <p14:tracePt t="37334" x="3092450" y="2432050"/>
          <p14:tracePt t="37342" x="3117850" y="2432050"/>
          <p14:tracePt t="37349" x="3141663" y="2432050"/>
          <p14:tracePt t="37358" x="3157538" y="2432050"/>
          <p14:tracePt t="37365" x="3181350" y="2432050"/>
          <p14:tracePt t="37374" x="3197225" y="2432050"/>
          <p14:tracePt t="37383" x="3221038" y="2432050"/>
          <p14:tracePt t="37390" x="3228975" y="2432050"/>
          <p14:tracePt t="37399" x="3236913" y="2432050"/>
          <p14:tracePt t="37406" x="3244850" y="2432050"/>
          <p14:tracePt t="37414" x="3260725" y="2432050"/>
          <p14:tracePt t="37430" x="3268663" y="2432050"/>
          <p14:tracePt t="37438" x="3276600" y="2432050"/>
          <p14:tracePt t="37446" x="3284538" y="2432050"/>
          <p14:tracePt t="37454" x="3292475" y="2432050"/>
          <p14:tracePt t="37470" x="3308350" y="2432050"/>
          <p14:tracePt t="37478" x="3316288" y="2432050"/>
          <p14:tracePt t="37494" x="3332163" y="2432050"/>
          <p14:tracePt t="37502" x="3340100" y="2432050"/>
          <p14:tracePt t="37510" x="3348038" y="2432050"/>
          <p14:tracePt t="37518" x="3363913" y="2432050"/>
          <p14:tracePt t="37526" x="3371850" y="2432050"/>
          <p14:tracePt t="37534" x="3387725" y="2432050"/>
          <p14:tracePt t="37542" x="3395663" y="2432050"/>
          <p14:tracePt t="37550" x="3411538" y="2432050"/>
          <p14:tracePt t="37558" x="3427413" y="2432050"/>
          <p14:tracePt t="37566" x="3435350" y="2432050"/>
          <p14:tracePt t="37574" x="3443288" y="2432050"/>
          <p14:tracePt t="37582" x="3451225" y="2432050"/>
          <p14:tracePt t="37590" x="3467100" y="2432050"/>
          <p14:tracePt t="37606" x="3476625" y="2432050"/>
          <p14:tracePt t="37638" x="3484563" y="2432050"/>
          <p14:tracePt t="37654" x="3492500" y="2432050"/>
          <p14:tracePt t="37670" x="3500438" y="2432050"/>
          <p14:tracePt t="37694" x="3508375" y="2432050"/>
          <p14:tracePt t="37702" x="3516313" y="2424113"/>
          <p14:tracePt t="37806" x="3524250" y="2424113"/>
          <p14:tracePt t="37838" x="3532188" y="2424113"/>
          <p14:tracePt t="37862" x="3540125" y="2424113"/>
          <p14:tracePt t="37902" x="3548063" y="2424113"/>
          <p14:tracePt t="38366" x="3548063" y="2432050"/>
          <p14:tracePt t="38486" x="3540125" y="2432050"/>
          <p14:tracePt t="38510" x="3532188" y="2432050"/>
          <p14:tracePt t="38534" x="3524250" y="2432050"/>
          <p14:tracePt t="38566" x="3516313" y="2432050"/>
          <p14:tracePt t="38574" x="3516313" y="2439988"/>
          <p14:tracePt t="38582" x="3500438" y="2439988"/>
          <p14:tracePt t="38599" x="3492500" y="2439988"/>
          <p14:tracePt t="38606" x="3484563" y="2439988"/>
          <p14:tracePt t="38614" x="3476625" y="2447925"/>
          <p14:tracePt t="38622" x="3476625" y="2455863"/>
          <p14:tracePt t="38630" x="3459163" y="2455863"/>
          <p14:tracePt t="38638" x="3443288" y="2463800"/>
          <p14:tracePt t="38646" x="3435350" y="2463800"/>
          <p14:tracePt t="38654" x="3419475" y="2471738"/>
          <p14:tracePt t="38662" x="3411538" y="2479675"/>
          <p14:tracePt t="38670" x="3395663" y="2487613"/>
          <p14:tracePt t="38678" x="3371850" y="2503488"/>
          <p14:tracePt t="38685" x="3340100" y="2511425"/>
          <p14:tracePt t="38694" x="3308350" y="2527300"/>
          <p14:tracePt t="38702" x="3260725" y="2551113"/>
          <p14:tracePt t="38710" x="3213100" y="2584450"/>
          <p14:tracePt t="38718" x="3133725" y="2608263"/>
          <p14:tracePt t="38726" x="3052763" y="2647950"/>
          <p14:tracePt t="38734" x="2981325" y="2679700"/>
          <p14:tracePt t="38742" x="2878138" y="2727325"/>
          <p14:tracePt t="38749" x="2790825" y="2767013"/>
          <p14:tracePt t="38758" x="2701925" y="2814638"/>
          <p14:tracePt t="38766" x="2614613" y="2854325"/>
          <p14:tracePt t="38774" x="2527300" y="2894013"/>
          <p14:tracePt t="38781" x="2447925" y="2935288"/>
          <p14:tracePt t="38790" x="2366963" y="2967038"/>
          <p14:tracePt t="38799" x="2295525" y="3006725"/>
          <p14:tracePt t="38806" x="2224088" y="3038475"/>
          <p14:tracePt t="38814" x="2176463" y="3070225"/>
          <p14:tracePt t="38822" x="2128838" y="3094038"/>
          <p14:tracePt t="38830" x="2089150" y="3133725"/>
          <p14:tracePt t="38838" x="2049463" y="3149600"/>
          <p14:tracePt t="38846" x="2000250" y="3173413"/>
          <p14:tracePt t="38854" x="1952625" y="3189288"/>
          <p14:tracePt t="38862" x="1912938" y="3197225"/>
          <p14:tracePt t="38870" x="1881188" y="3221038"/>
          <p14:tracePt t="38878" x="1841500" y="3228975"/>
          <p14:tracePt t="38886" x="1809750" y="3244850"/>
          <p14:tracePt t="38894" x="1785938" y="3252788"/>
          <p14:tracePt t="38902" x="1762125" y="3252788"/>
          <p14:tracePt t="38910" x="1738313" y="3270250"/>
          <p14:tracePt t="38918" x="1714500" y="3270250"/>
          <p14:tracePt t="38926" x="1698625" y="3278188"/>
          <p14:tracePt t="38933" x="1690688" y="3278188"/>
          <p14:tracePt t="38949" x="1658938" y="3278188"/>
          <p14:tracePt t="38958" x="1651000" y="3286125"/>
          <p14:tracePt t="38966" x="1633538" y="3286125"/>
          <p14:tracePt t="38974" x="1625600" y="3286125"/>
          <p14:tracePt t="38981" x="1609725" y="3286125"/>
          <p14:tracePt t="38990" x="1593850" y="3286125"/>
          <p14:tracePt t="38998" x="1585913" y="3286125"/>
          <p14:tracePt t="39006" x="1577975" y="3286125"/>
          <p14:tracePt t="39014" x="1562100" y="3286125"/>
          <p14:tracePt t="39022" x="1538288" y="3286125"/>
          <p14:tracePt t="39030" x="1530350" y="3286125"/>
          <p14:tracePt t="39038" x="1522413" y="3286125"/>
          <p14:tracePt t="39046" x="1514475" y="3286125"/>
          <p14:tracePt t="39054" x="1490663" y="3286125"/>
          <p14:tracePt t="39070" x="1482725" y="3286125"/>
          <p14:tracePt t="39086" x="1474788" y="3286125"/>
          <p14:tracePt t="39118" x="1458913" y="3286125"/>
          <p14:tracePt t="39126" x="1443038" y="3286125"/>
          <p14:tracePt t="39134" x="1435100" y="3286125"/>
          <p14:tracePt t="39149" x="1419225" y="3286125"/>
          <p14:tracePt t="39158" x="1411288" y="3286125"/>
          <p14:tracePt t="39166" x="1395413" y="3286125"/>
          <p14:tracePt t="39174" x="1379538" y="3286125"/>
          <p14:tracePt t="39182" x="1371600" y="3286125"/>
          <p14:tracePt t="39190" x="1363663" y="3286125"/>
          <p14:tracePt t="39199" x="1347788" y="3278188"/>
          <p14:tracePt t="39206" x="1339850" y="3278188"/>
          <p14:tracePt t="39214" x="1331913" y="3270250"/>
          <p14:tracePt t="39222" x="1323975" y="3270250"/>
          <p14:tracePt t="39238" x="1308100" y="3270250"/>
          <p14:tracePt t="39254" x="1300163" y="3262313"/>
          <p14:tracePt t="39574" x="1300163" y="3252788"/>
          <p14:tracePt t="39590" x="1308100" y="3252788"/>
          <p14:tracePt t="39606" x="1316038" y="3244850"/>
          <p14:tracePt t="39614" x="1323975" y="3236913"/>
          <p14:tracePt t="39630" x="1323975" y="3228975"/>
          <p14:tracePt t="39638" x="1331913" y="3228975"/>
          <p14:tracePt t="39654" x="1339850" y="3228975"/>
          <p14:tracePt t="39662" x="1339850" y="3221038"/>
          <p14:tracePt t="39670" x="1347788" y="3221038"/>
          <p14:tracePt t="39678" x="1355725" y="3213100"/>
          <p14:tracePt t="39685" x="1363663" y="3205163"/>
          <p14:tracePt t="39702" x="1371600" y="3205163"/>
          <p14:tracePt t="39710" x="1379538" y="3197225"/>
          <p14:tracePt t="39718" x="1395413" y="3189288"/>
          <p14:tracePt t="39726" x="1411288" y="3189288"/>
          <p14:tracePt t="39734" x="1419225" y="3173413"/>
          <p14:tracePt t="39742" x="1435100" y="3173413"/>
          <p14:tracePt t="39750" x="1458913" y="3165475"/>
          <p14:tracePt t="39758" x="1474788" y="3157538"/>
          <p14:tracePt t="39766" x="1490663" y="3149600"/>
          <p14:tracePt t="39774" x="1506538" y="3141663"/>
          <p14:tracePt t="39782" x="1522413" y="3133725"/>
          <p14:tracePt t="39790" x="1546225" y="3133725"/>
          <p14:tracePt t="39798" x="1554163" y="3125788"/>
          <p14:tracePt t="39806" x="1570038" y="3125788"/>
          <p14:tracePt t="39814" x="1585913" y="3117850"/>
          <p14:tracePt t="39822" x="1601788" y="3109913"/>
          <p14:tracePt t="39830" x="1609725" y="3109913"/>
          <p14:tracePt t="39838" x="1617663" y="3109913"/>
          <p14:tracePt t="39846" x="1633538" y="3101975"/>
          <p14:tracePt t="39854" x="1641475" y="3101975"/>
          <p14:tracePt t="39862" x="1658938" y="3101975"/>
          <p14:tracePt t="39870" x="1674813" y="3094038"/>
          <p14:tracePt t="39878" x="1690688" y="3086100"/>
          <p14:tracePt t="39886" x="1706563" y="3086100"/>
          <p14:tracePt t="39894" x="1714500" y="3078163"/>
          <p14:tracePt t="39902" x="1730375" y="3070225"/>
          <p14:tracePt t="39910" x="1762125" y="3070225"/>
          <p14:tracePt t="39918" x="1778000" y="3062288"/>
          <p14:tracePt t="39926" x="1793875" y="3054350"/>
          <p14:tracePt t="39934" x="1817688" y="3046413"/>
          <p14:tracePt t="39942" x="1833563" y="3038475"/>
          <p14:tracePt t="39950" x="1857375" y="3030538"/>
          <p14:tracePt t="39958" x="1881188" y="3022600"/>
          <p14:tracePt t="39965" x="1905000" y="3022600"/>
          <p14:tracePt t="39974" x="1920875" y="3014663"/>
          <p14:tracePt t="39982" x="1944688" y="3006725"/>
          <p14:tracePt t="39990" x="1968500" y="2990850"/>
          <p14:tracePt t="39998" x="1992313" y="2982913"/>
          <p14:tracePt t="40006" x="2025650" y="2974975"/>
          <p14:tracePt t="40014" x="2049463" y="2967038"/>
          <p14:tracePt t="40022" x="2073275" y="2959100"/>
          <p14:tracePt t="40030" x="2097088" y="2951163"/>
          <p14:tracePt t="40038" x="2120900" y="2951163"/>
          <p14:tracePt t="40045" x="2152650" y="2943225"/>
          <p14:tracePt t="40054" x="2168525" y="2935288"/>
          <p14:tracePt t="40062" x="2200275" y="2927350"/>
          <p14:tracePt t="40070" x="2224088" y="2927350"/>
          <p14:tracePt t="40078" x="2247900" y="2927350"/>
          <p14:tracePt t="40086" x="2263775" y="2927350"/>
          <p14:tracePt t="40094" x="2279650" y="2927350"/>
          <p14:tracePt t="40102" x="2295525" y="2927350"/>
          <p14:tracePt t="40110" x="2303463" y="2927350"/>
          <p14:tracePt t="40118" x="2319338" y="2919413"/>
          <p14:tracePt t="40133" x="2327275" y="2919413"/>
          <p14:tracePt t="40142" x="2343150" y="2919413"/>
          <p14:tracePt t="40158" x="2351088" y="2919413"/>
          <p14:tracePt t="40166" x="2359025" y="2919413"/>
          <p14:tracePt t="40174" x="2366963" y="2919413"/>
          <p14:tracePt t="40181" x="2374900" y="2919413"/>
          <p14:tracePt t="40198" x="2392363" y="2919413"/>
          <p14:tracePt t="40214" x="2400300" y="2919413"/>
          <p14:tracePt t="40222" x="2416175" y="2909888"/>
          <p14:tracePt t="40238" x="2432050" y="2909888"/>
          <p14:tracePt t="40246" x="2439988" y="2909888"/>
          <p14:tracePt t="40254" x="2447925" y="2909888"/>
          <p14:tracePt t="40262" x="2455863" y="2909888"/>
          <p14:tracePt t="40269" x="2479675" y="2909888"/>
          <p14:tracePt t="40278" x="2487613" y="2909888"/>
          <p14:tracePt t="40286" x="2495550" y="2909888"/>
          <p14:tracePt t="40293" x="2511425" y="2909888"/>
          <p14:tracePt t="40302" x="2519363" y="2909888"/>
          <p14:tracePt t="40310" x="2535238" y="2909888"/>
          <p14:tracePt t="40318" x="2543175" y="2909888"/>
          <p14:tracePt t="40326" x="2551113" y="2909888"/>
          <p14:tracePt t="40334" x="2566988" y="2909888"/>
          <p14:tracePt t="40350" x="2574925" y="2909888"/>
          <p14:tracePt t="40358" x="2590800" y="2909888"/>
          <p14:tracePt t="40374" x="2598738" y="2909888"/>
          <p14:tracePt t="40382" x="2614613" y="2909888"/>
          <p14:tracePt t="40390" x="2622550" y="2909888"/>
          <p14:tracePt t="40399" x="2630488" y="2909888"/>
          <p14:tracePt t="40406" x="2646363" y="2909888"/>
          <p14:tracePt t="40414" x="2662238" y="2909888"/>
          <p14:tracePt t="40422" x="2678113" y="2909888"/>
          <p14:tracePt t="40430" x="2701925" y="2909888"/>
          <p14:tracePt t="40438" x="2725738" y="2909888"/>
          <p14:tracePt t="40446" x="2751138" y="2909888"/>
          <p14:tracePt t="40454" x="2774950" y="2909888"/>
          <p14:tracePt t="40462" x="2790825" y="2909888"/>
          <p14:tracePt t="40470" x="2822575" y="2909888"/>
          <p14:tracePt t="40478" x="2838450" y="2909888"/>
          <p14:tracePt t="40486" x="2862263" y="2909888"/>
          <p14:tracePt t="40494" x="2878138" y="2909888"/>
          <p14:tracePt t="40502" x="2894013" y="2909888"/>
          <p14:tracePt t="40510" x="2917825" y="2909888"/>
          <p14:tracePt t="40518" x="2925763" y="2909888"/>
          <p14:tracePt t="40526" x="2941638" y="2909888"/>
          <p14:tracePt t="40534" x="2957513" y="2909888"/>
          <p14:tracePt t="40542" x="2965450" y="2909888"/>
          <p14:tracePt t="40549" x="2981325" y="2909888"/>
          <p14:tracePt t="40558" x="2989263" y="2909888"/>
          <p14:tracePt t="40565" x="3005138" y="2909888"/>
          <p14:tracePt t="40574" x="3013075" y="2909888"/>
          <p14:tracePt t="40582" x="3028950" y="2909888"/>
          <p14:tracePt t="40589" x="3036888" y="2909888"/>
          <p14:tracePt t="40599" x="3044825" y="2909888"/>
          <p14:tracePt t="40606" x="3060700" y="2909888"/>
          <p14:tracePt t="40614" x="3068638" y="2909888"/>
          <p14:tracePt t="40622" x="3076575" y="2909888"/>
          <p14:tracePt t="40630" x="3084513" y="2909888"/>
          <p14:tracePt t="40638" x="3100388" y="2909888"/>
          <p14:tracePt t="40646" x="3117850" y="2909888"/>
          <p14:tracePt t="40654" x="3125788" y="2909888"/>
          <p14:tracePt t="40662" x="3133725" y="2909888"/>
          <p14:tracePt t="40670" x="3149600" y="2909888"/>
          <p14:tracePt t="40678" x="3157538" y="2909888"/>
          <p14:tracePt t="40686" x="3173413" y="2919413"/>
          <p14:tracePt t="40694" x="3181350" y="2919413"/>
          <p14:tracePt t="40702" x="3205163" y="2919413"/>
          <p14:tracePt t="40710" x="3213100" y="2919413"/>
          <p14:tracePt t="40718" x="3228975" y="2919413"/>
          <p14:tracePt t="40726" x="3236913" y="2927350"/>
          <p14:tracePt t="40734" x="3260725" y="2927350"/>
          <p14:tracePt t="40742" x="3268663" y="2927350"/>
          <p14:tracePt t="40749" x="3276600" y="2927350"/>
          <p14:tracePt t="40758" x="3284538" y="2927350"/>
          <p14:tracePt t="40766" x="3300413" y="2927350"/>
          <p14:tracePt t="40774" x="3300413" y="2935288"/>
          <p14:tracePt t="40781" x="3316288" y="2935288"/>
          <p14:tracePt t="40790" x="3324225" y="2935288"/>
          <p14:tracePt t="40799" x="3332163" y="2935288"/>
          <p14:tracePt t="40806" x="3340100" y="2935288"/>
          <p14:tracePt t="40814" x="3355975" y="2935288"/>
          <p14:tracePt t="40822" x="3363913" y="2935288"/>
          <p14:tracePt t="40830" x="3371850" y="2935288"/>
          <p14:tracePt t="40838" x="3387725" y="2935288"/>
          <p14:tracePt t="40846" x="3395663" y="2935288"/>
          <p14:tracePt t="40854" x="3403600" y="2935288"/>
          <p14:tracePt t="40862" x="3411538" y="2935288"/>
          <p14:tracePt t="40870" x="3427413" y="2935288"/>
          <p14:tracePt t="40886" x="3435350" y="2935288"/>
          <p14:tracePt t="40894" x="3451225" y="2935288"/>
          <p14:tracePt t="40902" x="3467100" y="2935288"/>
          <p14:tracePt t="40918" x="3484563" y="2935288"/>
          <p14:tracePt t="40934" x="3500438" y="2935288"/>
          <p14:tracePt t="40942" x="3508375" y="2935288"/>
          <p14:tracePt t="40949" x="3516313" y="2927350"/>
          <p14:tracePt t="40958" x="3524250" y="2927350"/>
          <p14:tracePt t="40965" x="3540125" y="2927350"/>
          <p14:tracePt t="40981" x="3548063" y="2927350"/>
          <p14:tracePt t="40990" x="3556000" y="2927350"/>
          <p14:tracePt t="41006" x="3563938" y="2927350"/>
          <p14:tracePt t="41014" x="3571875" y="2927350"/>
          <p14:tracePt t="41022" x="3587750" y="2927350"/>
          <p14:tracePt t="41038" x="3595688" y="2927350"/>
          <p14:tracePt t="41046" x="3611563" y="2927350"/>
          <p14:tracePt t="41055" x="3619500" y="2927350"/>
          <p14:tracePt t="41062" x="3635375" y="2927350"/>
          <p14:tracePt t="41070" x="3643313" y="2927350"/>
          <p14:tracePt t="41078" x="3659188" y="2927350"/>
          <p14:tracePt t="41086" x="3675063" y="2927350"/>
          <p14:tracePt t="41094" x="3683000" y="2927350"/>
          <p14:tracePt t="41102" x="3698875" y="2927350"/>
          <p14:tracePt t="41109" x="3706813" y="2927350"/>
          <p14:tracePt t="41118" x="3722688" y="2927350"/>
          <p14:tracePt t="41126" x="3730625" y="2927350"/>
          <p14:tracePt t="41134" x="3746500" y="2927350"/>
          <p14:tracePt t="41142" x="3754438" y="2927350"/>
          <p14:tracePt t="41149" x="3778250" y="2927350"/>
          <p14:tracePt t="41158" x="3786188" y="2927350"/>
          <p14:tracePt t="41166" x="3802063" y="2927350"/>
          <p14:tracePt t="41174" x="3810000" y="2927350"/>
          <p14:tracePt t="41182" x="3825875" y="2927350"/>
          <p14:tracePt t="41190" x="3843338" y="2927350"/>
          <p14:tracePt t="41198" x="3851275" y="2927350"/>
          <p14:tracePt t="41206" x="3867150" y="2927350"/>
          <p14:tracePt t="41214" x="3875088" y="2927350"/>
          <p14:tracePt t="41222" x="3898900" y="2927350"/>
          <p14:tracePt t="41238" x="3906838" y="2927350"/>
          <p14:tracePt t="41246" x="3922713" y="2927350"/>
          <p14:tracePt t="41254" x="3930650" y="2927350"/>
          <p14:tracePt t="41270" x="3938588" y="2927350"/>
          <p14:tracePt t="41278" x="3946525" y="2927350"/>
          <p14:tracePt t="41286" x="3954463" y="2927350"/>
          <p14:tracePt t="41294" x="3962400" y="2927350"/>
          <p14:tracePt t="41302" x="3970338" y="2927350"/>
          <p14:tracePt t="41310" x="3978275" y="2927350"/>
          <p14:tracePt t="41318" x="3986213" y="2927350"/>
          <p14:tracePt t="41326" x="4002088" y="2927350"/>
          <p14:tracePt t="41334" x="4017963" y="2927350"/>
          <p14:tracePt t="41342" x="4025900" y="2927350"/>
          <p14:tracePt t="41349" x="4041775" y="2927350"/>
          <p14:tracePt t="41358" x="4049713" y="2927350"/>
          <p14:tracePt t="41366" x="4065588" y="2927350"/>
          <p14:tracePt t="41374" x="4081463" y="2927350"/>
          <p14:tracePt t="41382" x="4089400" y="2927350"/>
          <p14:tracePt t="41390" x="4105275" y="2927350"/>
          <p14:tracePt t="41399" x="4113213" y="2927350"/>
          <p14:tracePt t="41406" x="4137025" y="2927350"/>
          <p14:tracePt t="41414" x="4152900" y="2927350"/>
          <p14:tracePt t="41422" x="4160838" y="2927350"/>
          <p14:tracePt t="41430" x="4176713" y="2927350"/>
          <p14:tracePt t="41438" x="4192588" y="2927350"/>
          <p14:tracePt t="41446" x="4210050" y="2927350"/>
          <p14:tracePt t="41454" x="4233863" y="2927350"/>
          <p14:tracePt t="41462" x="4249738" y="2927350"/>
          <p14:tracePt t="41470" x="4265613" y="2927350"/>
          <p14:tracePt t="41478" x="4281488" y="2927350"/>
          <p14:tracePt t="41486" x="4297363" y="2927350"/>
          <p14:tracePt t="41494" x="4313238" y="2927350"/>
          <p14:tracePt t="41502" x="4337050" y="2927350"/>
          <p14:tracePt t="41510" x="4352925" y="2927350"/>
          <p14:tracePt t="41518" x="4376738" y="2927350"/>
          <p14:tracePt t="41526" x="4392613" y="2935288"/>
          <p14:tracePt t="41534" x="4408488" y="2935288"/>
          <p14:tracePt t="41542" x="4424363" y="2935288"/>
          <p14:tracePt t="41550" x="4440238" y="2935288"/>
          <p14:tracePt t="41558" x="4456113" y="2935288"/>
          <p14:tracePt t="41566" x="4479925" y="2935288"/>
          <p14:tracePt t="41574" x="4495800" y="2943225"/>
          <p14:tracePt t="41582" x="4511675" y="2943225"/>
          <p14:tracePt t="41590" x="4527550" y="2943225"/>
          <p14:tracePt t="41598" x="4535488" y="2943225"/>
          <p14:tracePt t="41606" x="4559300" y="2943225"/>
          <p14:tracePt t="41614" x="4576763" y="2943225"/>
          <p14:tracePt t="41622" x="4600575" y="2951163"/>
          <p14:tracePt t="41630" x="4616450" y="2951163"/>
          <p14:tracePt t="41638" x="4632325" y="2951163"/>
          <p14:tracePt t="41646" x="4648200" y="2951163"/>
          <p14:tracePt t="41654" x="4664075" y="2951163"/>
          <p14:tracePt t="41662" x="4679950" y="2951163"/>
          <p14:tracePt t="41670" x="4695825" y="2951163"/>
          <p14:tracePt t="41678" x="4703763" y="2951163"/>
          <p14:tracePt t="41686" x="4711700" y="2951163"/>
          <p14:tracePt t="41694" x="4719638" y="2951163"/>
          <p14:tracePt t="41702" x="4727575" y="2951163"/>
          <p14:tracePt t="41710" x="4735513" y="2951163"/>
          <p14:tracePt t="41718" x="4743450" y="2951163"/>
          <p14:tracePt t="41726" x="4743450" y="2943225"/>
          <p14:tracePt t="41733" x="4751388" y="2943225"/>
          <p14:tracePt t="41742" x="4759325" y="2943225"/>
          <p14:tracePt t="41749" x="4767263" y="2943225"/>
          <p14:tracePt t="41765" x="4775200" y="2943225"/>
          <p14:tracePt t="41774" x="4783138" y="2943225"/>
          <p14:tracePt t="41790" x="4791075" y="2943225"/>
          <p14:tracePt t="41799" x="4799013" y="2943225"/>
          <p14:tracePt t="41814" x="4806950" y="2943225"/>
          <p14:tracePt t="41822" x="4814888" y="2943225"/>
          <p14:tracePt t="41838" x="4822825" y="2943225"/>
          <p14:tracePt t="41846" x="4830763" y="2943225"/>
          <p14:tracePt t="41854" x="4838700" y="2943225"/>
          <p14:tracePt t="41862" x="4846638" y="2943225"/>
          <p14:tracePt t="41870" x="4862513" y="2943225"/>
          <p14:tracePt t="41878" x="4878388" y="2943225"/>
          <p14:tracePt t="41886" x="4886325" y="2943225"/>
          <p14:tracePt t="41894" x="4902200" y="2943225"/>
          <p14:tracePt t="41902" x="4918075" y="2943225"/>
          <p14:tracePt t="41910" x="4933950" y="2943225"/>
          <p14:tracePt t="41918" x="4943475" y="2943225"/>
          <p14:tracePt t="41926" x="4959350" y="2943225"/>
          <p14:tracePt t="41934" x="4975225" y="2943225"/>
          <p14:tracePt t="41949" x="5014913" y="2943225"/>
          <p14:tracePt t="41958" x="5030788" y="2943225"/>
          <p14:tracePt t="41966" x="5046663" y="2951163"/>
          <p14:tracePt t="41974" x="5062538" y="2959100"/>
          <p14:tracePt t="41981" x="5078413" y="2959100"/>
          <p14:tracePt t="41990" x="5094288" y="2959100"/>
          <p14:tracePt t="41998" x="5118100" y="2959100"/>
          <p14:tracePt t="42006" x="5126038" y="2959100"/>
          <p14:tracePt t="42014" x="5133975" y="2959100"/>
          <p14:tracePt t="42022" x="5149850" y="2959100"/>
          <p14:tracePt t="42030" x="5157788" y="2959100"/>
          <p14:tracePt t="42038" x="5165725" y="2959100"/>
          <p14:tracePt t="42046" x="5173663" y="2959100"/>
          <p14:tracePt t="42062" x="5181600" y="2959100"/>
          <p14:tracePt t="42070" x="5189538" y="2959100"/>
          <p14:tracePt t="42086" x="5197475" y="2959100"/>
          <p14:tracePt t="42102" x="5213350" y="2959100"/>
          <p14:tracePt t="42126" x="5221288" y="2959100"/>
          <p14:tracePt t="42150" x="5229225" y="2959100"/>
          <p14:tracePt t="42166" x="5237163" y="2959100"/>
          <p14:tracePt t="42174" x="5245100" y="2959100"/>
          <p14:tracePt t="42190" x="5253038" y="2959100"/>
          <p14:tracePt t="42206" x="5268913" y="2959100"/>
          <p14:tracePt t="42214" x="5276850" y="2959100"/>
          <p14:tracePt t="42230" x="5292725" y="2959100"/>
          <p14:tracePt t="42238" x="5300663" y="2959100"/>
          <p14:tracePt t="42245" x="5310188" y="2959100"/>
          <p14:tracePt t="42254" x="5326063" y="2959100"/>
          <p14:tracePt t="42262" x="5341938" y="2959100"/>
          <p14:tracePt t="42270" x="5349875" y="2959100"/>
          <p14:tracePt t="42278" x="5365750" y="2959100"/>
          <p14:tracePt t="42286" x="5381625" y="2959100"/>
          <p14:tracePt t="42294" x="5397500" y="2959100"/>
          <p14:tracePt t="42302" x="5421313" y="2959100"/>
          <p14:tracePt t="42310" x="5437188" y="2959100"/>
          <p14:tracePt t="42318" x="5453063" y="2959100"/>
          <p14:tracePt t="42326" x="5468938" y="2959100"/>
          <p14:tracePt t="42334" x="5476875" y="2959100"/>
          <p14:tracePt t="42342" x="5500688" y="2959100"/>
          <p14:tracePt t="42349" x="5516563" y="2959100"/>
          <p14:tracePt t="42358" x="5532438" y="2959100"/>
          <p14:tracePt t="42365" x="5556250" y="2959100"/>
          <p14:tracePt t="42374" x="5580063" y="2959100"/>
          <p14:tracePt t="42382" x="5595938" y="2959100"/>
          <p14:tracePt t="42390" x="5611813" y="2959100"/>
          <p14:tracePt t="42399" x="5619750" y="2959100"/>
          <p14:tracePt t="42406" x="5635625" y="2959100"/>
          <p14:tracePt t="42414" x="5651500" y="2959100"/>
          <p14:tracePt t="42422" x="5667375" y="2959100"/>
          <p14:tracePt t="42430" x="5676900" y="2959100"/>
          <p14:tracePt t="42438" x="5684838" y="2959100"/>
          <p14:tracePt t="42454" x="5692775" y="2959100"/>
          <p14:tracePt t="42462" x="5700713" y="2959100"/>
          <p14:tracePt t="42470" x="5708650" y="2951163"/>
          <p14:tracePt t="42478" x="5716588" y="2951163"/>
          <p14:tracePt t="42486" x="5716588" y="2943225"/>
          <p14:tracePt t="42494" x="5724525" y="2943225"/>
          <p14:tracePt t="42534" x="5732463" y="2943225"/>
          <p14:tracePt t="42598" x="5740400" y="2943225"/>
          <p14:tracePt t="42606" x="5748338" y="2943225"/>
          <p14:tracePt t="42614" x="5764213" y="2943225"/>
          <p14:tracePt t="42622" x="5772150" y="2943225"/>
          <p14:tracePt t="42630" x="5795963" y="2943225"/>
          <p14:tracePt t="42638" x="5811838" y="2943225"/>
          <p14:tracePt t="42645" x="5843588" y="2943225"/>
          <p14:tracePt t="42654" x="5867400" y="2943225"/>
          <p14:tracePt t="42662" x="5899150" y="2943225"/>
          <p14:tracePt t="42670" x="5938838" y="2943225"/>
          <p14:tracePt t="42678" x="5978525" y="2943225"/>
          <p14:tracePt t="42686" x="6010275" y="2943225"/>
          <p14:tracePt t="42694" x="6059488" y="2951163"/>
          <p14:tracePt t="42702" x="6099175" y="2951163"/>
          <p14:tracePt t="42710" x="6130925" y="2951163"/>
          <p14:tracePt t="42718" x="6170613" y="2951163"/>
          <p14:tracePt t="42726" x="6202363" y="2951163"/>
          <p14:tracePt t="42734" x="6218238" y="2951163"/>
          <p14:tracePt t="42742" x="6242050" y="2951163"/>
          <p14:tracePt t="42750" x="6257925" y="2951163"/>
          <p14:tracePt t="42758" x="6265863" y="2951163"/>
          <p14:tracePt t="42766" x="6281738" y="2951163"/>
          <p14:tracePt t="42782" x="6281738" y="2959100"/>
          <p14:tracePt t="42790" x="6289675" y="2959100"/>
          <p14:tracePt t="42926" x="6297613" y="2959100"/>
          <p14:tracePt t="42950" x="6313488" y="2959100"/>
          <p14:tracePt t="42958" x="6329363" y="2951163"/>
          <p14:tracePt t="42966" x="6337300" y="2951163"/>
          <p14:tracePt t="42974" x="6361113" y="2951163"/>
          <p14:tracePt t="42981" x="6392863" y="2951163"/>
          <p14:tracePt t="42990" x="6426200" y="2951163"/>
          <p14:tracePt t="42999" x="6481763" y="2951163"/>
          <p14:tracePt t="43016" x="6600825" y="2951163"/>
          <p14:tracePt t="43022" x="6664325" y="2951163"/>
          <p14:tracePt t="43029" x="6735763" y="2951163"/>
          <p14:tracePt t="43038" x="6800850" y="2951163"/>
          <p14:tracePt t="43046" x="6864350" y="2951163"/>
          <p14:tracePt t="43054" x="6919913" y="2951163"/>
          <p14:tracePt t="43062" x="6967538" y="2951163"/>
          <p14:tracePt t="43070" x="7007225" y="2951163"/>
          <p14:tracePt t="43078" x="7038975" y="2951163"/>
          <p14:tracePt t="43086" x="7062788" y="2951163"/>
          <p14:tracePt t="43094" x="7070725" y="2951163"/>
          <p14:tracePt t="43102" x="7078663" y="2951163"/>
          <p14:tracePt t="43286" x="7086600" y="2951163"/>
          <p14:tracePt t="43294" x="7094538" y="2951163"/>
          <p14:tracePt t="43302" x="7102475" y="2951163"/>
          <p14:tracePt t="43310" x="7118350" y="2951163"/>
          <p14:tracePt t="43318" x="7135813" y="2951163"/>
          <p14:tracePt t="43326" x="7159625" y="2951163"/>
          <p14:tracePt t="43333" x="7183438" y="2951163"/>
          <p14:tracePt t="43342" x="7207250" y="2951163"/>
          <p14:tracePt t="43350" x="7231063" y="2951163"/>
          <p14:tracePt t="43358" x="7262813" y="2951163"/>
          <p14:tracePt t="43365" x="7278688" y="2951163"/>
          <p14:tracePt t="43374" x="7294563" y="2951163"/>
          <p14:tracePt t="43382" x="7310438" y="2951163"/>
          <p14:tracePt t="43399" x="7318375" y="2951163"/>
          <p14:tracePt t="44318" x="7326313" y="2951163"/>
          <p14:tracePt t="44358" x="7334250" y="2951163"/>
          <p14:tracePt t="44694" x="7326313" y="2951163"/>
          <p14:tracePt t="44806" x="7310438" y="2951163"/>
          <p14:tracePt t="44838" x="7302500" y="2951163"/>
          <p14:tracePt t="44854" x="7294563" y="2959100"/>
          <p14:tracePt t="44870" x="7286625" y="2967038"/>
          <p14:tracePt t="44878" x="7270750" y="2967038"/>
          <p14:tracePt t="44886" x="7262813" y="2982913"/>
          <p14:tracePt t="44894" x="7239000" y="2990850"/>
          <p14:tracePt t="44902" x="7207250" y="3006725"/>
          <p14:tracePt t="44910" x="7183438" y="3022600"/>
          <p14:tracePt t="44918" x="7143750" y="3054350"/>
          <p14:tracePt t="44926" x="7094538" y="3086100"/>
          <p14:tracePt t="44934" x="7046913" y="3125788"/>
          <p14:tracePt t="44949" x="6904038" y="3221038"/>
          <p14:tracePt t="44958" x="6824663" y="3278188"/>
          <p14:tracePt t="44965" x="6711950" y="3357563"/>
          <p14:tracePt t="44974" x="6608763" y="3421063"/>
          <p14:tracePt t="44981" x="6457950" y="3500438"/>
          <p14:tracePt t="44990" x="6337300" y="3571875"/>
          <p14:tracePt t="44999" x="6146800" y="3660775"/>
          <p14:tracePt t="45006" x="5962650" y="3763963"/>
          <p14:tracePt t="45014" x="5764213" y="3835400"/>
          <p14:tracePt t="45022" x="5580063" y="3906838"/>
          <p14:tracePt t="45029" x="5397500" y="3979863"/>
          <p14:tracePt t="45038" x="5221288" y="4043363"/>
          <p14:tracePt t="45046" x="5070475" y="4083050"/>
          <p14:tracePt t="45054" x="4918075" y="4130675"/>
          <p14:tracePt t="45062" x="4783138" y="4170363"/>
          <p14:tracePt t="45070" x="4664075" y="4186238"/>
          <p14:tracePt t="45078" x="4543425" y="4194175"/>
          <p14:tracePt t="45086" x="4424363" y="4210050"/>
          <p14:tracePt t="45094" x="4321175" y="4210050"/>
          <p14:tracePt t="45102" x="4225925" y="4210050"/>
          <p14:tracePt t="45110" x="4129088" y="4210050"/>
          <p14:tracePt t="45118" x="4049713" y="4210050"/>
          <p14:tracePt t="45126" x="3962400" y="4202113"/>
          <p14:tracePt t="45134" x="3898900" y="4178300"/>
          <p14:tracePt t="45142" x="3817938" y="4162425"/>
          <p14:tracePt t="45150" x="3754438" y="4138613"/>
          <p14:tracePt t="45158" x="3698875" y="4114800"/>
          <p14:tracePt t="45166" x="3643313" y="4098925"/>
          <p14:tracePt t="45174" x="3579813" y="4075113"/>
          <p14:tracePt t="45182" x="3548063" y="4051300"/>
          <p14:tracePt t="45190" x="3500438" y="4035425"/>
          <p14:tracePt t="45198" x="3459163" y="4019550"/>
          <p14:tracePt t="45206" x="3435350" y="4019550"/>
          <p14:tracePt t="45214" x="3411538" y="4003675"/>
          <p14:tracePt t="45222" x="3395663" y="3995738"/>
          <p14:tracePt t="45230" x="3379788" y="3995738"/>
          <p14:tracePt t="45238" x="3363913" y="3979863"/>
          <p14:tracePt t="45246" x="3355975" y="3971925"/>
          <p14:tracePt t="45254" x="3348038" y="3971925"/>
          <p14:tracePt t="45262" x="3348038" y="3963988"/>
          <p14:tracePt t="45270" x="3340100" y="3963988"/>
          <p14:tracePt t="45278" x="3340100" y="3948113"/>
          <p14:tracePt t="45294" x="3332163" y="3938588"/>
          <p14:tracePt t="45302" x="3324225" y="3938588"/>
          <p14:tracePt t="45310" x="3324225" y="3930650"/>
          <p14:tracePt t="45326" x="3316288" y="3922713"/>
          <p14:tracePt t="45334" x="3308350" y="3914775"/>
          <p14:tracePt t="45342" x="3300413" y="3914775"/>
          <p14:tracePt t="45349" x="3292475" y="3906838"/>
          <p14:tracePt t="45358" x="3284538" y="3906838"/>
          <p14:tracePt t="45365" x="3284538" y="3898900"/>
          <p14:tracePt t="45374" x="3276600" y="3898900"/>
          <p14:tracePt t="45382" x="3260725" y="3890963"/>
          <p14:tracePt t="45390" x="3252788" y="3890963"/>
          <p14:tracePt t="45406" x="3244850" y="3883025"/>
          <p14:tracePt t="45414" x="3228975" y="3875088"/>
          <p14:tracePt t="45422" x="3221038" y="3875088"/>
          <p14:tracePt t="45430" x="3213100" y="3875088"/>
          <p14:tracePt t="45438" x="3213100" y="3867150"/>
          <p14:tracePt t="45446" x="3197225" y="3859213"/>
          <p14:tracePt t="45462" x="3189288" y="3851275"/>
          <p14:tracePt t="45478" x="3181350" y="3843338"/>
          <p14:tracePt t="45486" x="3181350" y="3835400"/>
          <p14:tracePt t="45494" x="3181350" y="3827463"/>
          <p14:tracePt t="45518" x="3181350" y="3819525"/>
          <p14:tracePt t="45526" x="3173413" y="3819525"/>
          <p14:tracePt t="45542" x="3173413" y="3811588"/>
          <p14:tracePt t="45550" x="3173413" y="3803650"/>
          <p14:tracePt t="45574" x="3173413" y="3795713"/>
          <p14:tracePt t="45581" x="3173413" y="3787775"/>
          <p14:tracePt t="45590" x="3173413" y="3779838"/>
          <p14:tracePt t="45606" x="3173413" y="3771900"/>
          <p14:tracePt t="45614" x="3173413" y="3763963"/>
          <p14:tracePt t="45630" x="3173413" y="3756025"/>
          <p14:tracePt t="45646" x="3173413" y="3748088"/>
          <p14:tracePt t="45662" x="3173413" y="3740150"/>
          <p14:tracePt t="45822" x="3173413" y="3771900"/>
          <p14:tracePt t="45830" x="3173413" y="3787775"/>
          <p14:tracePt t="45838" x="3173413" y="3795713"/>
          <p14:tracePt t="45846" x="3173413" y="3819525"/>
          <p14:tracePt t="45854" x="3165475" y="3843338"/>
          <p14:tracePt t="45862" x="3157538" y="3867150"/>
          <p14:tracePt t="45870" x="3157538" y="3906838"/>
          <p14:tracePt t="45878" x="3149600" y="3930650"/>
          <p14:tracePt t="45886" x="3133725" y="3956050"/>
          <p14:tracePt t="45894" x="3117850" y="3987800"/>
          <p14:tracePt t="45902" x="3117850" y="4011613"/>
          <p14:tracePt t="45910" x="3100388" y="4035425"/>
          <p14:tracePt t="45918" x="3092450" y="4051300"/>
          <p14:tracePt t="45926" x="3092450" y="4059238"/>
          <p14:tracePt t="45934" x="3092450" y="4075113"/>
          <p14:tracePt t="46382" x="3092450" y="4067175"/>
          <p14:tracePt t="46390" x="3092450" y="4059238"/>
          <p14:tracePt t="46502" x="3092450" y="4051300"/>
          <p14:tracePt t="46542" x="3100388" y="4051300"/>
          <p14:tracePt t="46565" x="3109913" y="4051300"/>
          <p14:tracePt t="46606" x="3109913" y="4059238"/>
          <p14:tracePt t="46614" x="3109913" y="4075113"/>
          <p14:tracePt t="46622" x="3109913" y="4090988"/>
          <p14:tracePt t="46630" x="3109913" y="4114800"/>
          <p14:tracePt t="46638" x="3109913" y="4138613"/>
          <p14:tracePt t="46646" x="3109913" y="4162425"/>
          <p14:tracePt t="46654" x="3100388" y="4178300"/>
          <p14:tracePt t="46662" x="3092450" y="4202113"/>
          <p14:tracePt t="46670" x="3084513" y="4225925"/>
          <p14:tracePt t="46678" x="3076575" y="4257675"/>
          <p14:tracePt t="46686" x="3076575" y="4281488"/>
          <p14:tracePt t="46694" x="3068638" y="4298950"/>
          <p14:tracePt t="46702" x="3060700" y="4306888"/>
          <p14:tracePt t="46710" x="3060700" y="4314825"/>
          <p14:tracePt t="46718" x="3060700" y="4330700"/>
          <p14:tracePt t="46862" x="3060700" y="4338638"/>
          <p14:tracePt t="46878" x="3060700" y="4354513"/>
          <p14:tracePt t="46886" x="3060700" y="4370388"/>
          <p14:tracePt t="46894" x="3060700" y="4394200"/>
          <p14:tracePt t="46902" x="3060700" y="4410075"/>
          <p14:tracePt t="46910" x="3060700" y="4425950"/>
          <p14:tracePt t="46918" x="3060700" y="4449763"/>
          <p14:tracePt t="46926" x="3060700" y="4473575"/>
          <p14:tracePt t="46934" x="3060700" y="4489450"/>
          <p14:tracePt t="46949" x="3060700" y="4529138"/>
          <p14:tracePt t="46958" x="3060700" y="4545013"/>
          <p14:tracePt t="46965" x="3052763" y="4568825"/>
          <p14:tracePt t="46974" x="3052763" y="4592638"/>
          <p14:tracePt t="46982" x="3044825" y="4608513"/>
          <p14:tracePt t="46990" x="3044825" y="4616450"/>
          <p14:tracePt t="46999" x="3036888" y="4633913"/>
          <p14:tracePt t="47006" x="3036888" y="4641850"/>
          <p14:tracePt t="47014" x="3036888" y="4649788"/>
          <p14:tracePt t="47118" x="3036888" y="4641850"/>
          <p14:tracePt t="47126" x="3036888" y="4624388"/>
          <p14:tracePt t="47134" x="3036888" y="4608513"/>
          <p14:tracePt t="47142" x="3036888" y="4592638"/>
          <p14:tracePt t="47150" x="3044825" y="4576763"/>
          <p14:tracePt t="47158" x="3060700" y="4552950"/>
          <p14:tracePt t="47166" x="3060700" y="4529138"/>
          <p14:tracePt t="47174" x="3076575" y="4497388"/>
          <p14:tracePt t="47181" x="3092450" y="4449763"/>
          <p14:tracePt t="47189" x="3109913" y="4418013"/>
          <p14:tracePt t="47199" x="3133725" y="4370388"/>
          <p14:tracePt t="47206" x="3149600" y="4322763"/>
          <p14:tracePt t="47214" x="3157538" y="4291013"/>
          <p14:tracePt t="47222" x="3173413" y="4241800"/>
          <p14:tracePt t="47230" x="3181350" y="4210050"/>
          <p14:tracePt t="47238" x="3197225" y="4170363"/>
          <p14:tracePt t="47246" x="3197225" y="4146550"/>
          <p14:tracePt t="47254" x="3205163" y="4122738"/>
          <p14:tracePt t="47262" x="3213100" y="4098925"/>
          <p14:tracePt t="47270" x="3213100" y="4083050"/>
          <p14:tracePt t="47278" x="3213100" y="4059238"/>
          <p14:tracePt t="47286" x="3213100" y="4043363"/>
          <p14:tracePt t="47294" x="3213100" y="4027488"/>
          <p14:tracePt t="47301" x="3213100" y="4003675"/>
          <p14:tracePt t="47310" x="3213100" y="3995738"/>
          <p14:tracePt t="47317" x="3213100" y="3987800"/>
          <p14:tracePt t="47326" x="3205163" y="3979863"/>
          <p14:tracePt t="47333" x="3205163" y="3963988"/>
          <p14:tracePt t="47342" x="3205163" y="3956050"/>
          <p14:tracePt t="47350" x="3197225" y="3948113"/>
          <p14:tracePt t="47358" x="3189288" y="3930650"/>
          <p14:tracePt t="47366" x="3181350" y="3922713"/>
          <p14:tracePt t="47374" x="3165475" y="3906838"/>
          <p14:tracePt t="47381" x="3157538" y="3898900"/>
          <p14:tracePt t="47390" x="3149600" y="3890963"/>
          <p14:tracePt t="47399" x="3141663" y="3875088"/>
          <p14:tracePt t="47406" x="3125788" y="3867150"/>
          <p14:tracePt t="47414" x="3117850" y="3851275"/>
          <p14:tracePt t="47422" x="3109913" y="3851275"/>
          <p14:tracePt t="47430" x="3109913" y="3835400"/>
          <p14:tracePt t="47438" x="3092450" y="3827463"/>
          <p14:tracePt t="47446" x="3084513" y="3819525"/>
          <p14:tracePt t="47454" x="3084513" y="3795713"/>
          <p14:tracePt t="47462" x="3076575" y="3787775"/>
          <p14:tracePt t="47470" x="3076575" y="3771900"/>
          <p14:tracePt t="47478" x="3076575" y="3763963"/>
          <p14:tracePt t="47486" x="3060700" y="3740150"/>
          <p14:tracePt t="47494" x="3060700" y="3732213"/>
          <p14:tracePt t="47502" x="3052763" y="3724275"/>
          <p14:tracePt t="47510" x="3052763" y="3708400"/>
          <p14:tracePt t="47518" x="3052763" y="3692525"/>
          <p14:tracePt t="47526" x="3052763" y="3684588"/>
          <p14:tracePt t="47534" x="3052763" y="3676650"/>
          <p14:tracePt t="47550" x="3052763" y="3668713"/>
          <p14:tracePt t="47574" x="3052763" y="3660775"/>
          <p14:tracePt t="47622" x="3052763" y="3652838"/>
          <p14:tracePt t="47630" x="3060700" y="3652838"/>
          <p14:tracePt t="47646" x="3060700" y="3644900"/>
          <p14:tracePt t="47686" x="3068638" y="3644900"/>
          <p14:tracePt t="47830" x="3076575" y="3644900"/>
          <p14:tracePt t="47862" x="3084513" y="3644900"/>
          <p14:tracePt t="47910" x="3092450" y="3644900"/>
          <p14:tracePt t="47934" x="3100388" y="3644900"/>
          <p14:tracePt t="47950" x="3100388" y="3636963"/>
          <p14:tracePt t="48102" x="3109913" y="3636963"/>
          <p14:tracePt t="48174" x="3117850" y="3636963"/>
          <p14:tracePt t="48206" x="3125788" y="3636963"/>
          <p14:tracePt t="48254" x="3125788" y="3644900"/>
          <p14:tracePt t="48518" x="3133725" y="3644900"/>
          <p14:tracePt t="48974" x="3141663" y="3644900"/>
          <p14:tracePt t="49006" x="3149600" y="3644900"/>
          <p14:tracePt t="54166" x="3157538" y="3652838"/>
          <p14:tracePt t="54542" x="3165475" y="3652838"/>
          <p14:tracePt t="54590" x="3165475" y="3660775"/>
          <p14:tracePt t="54615" x="3165475" y="3668713"/>
          <p14:tracePt t="54694" x="3165475" y="3660775"/>
          <p14:tracePt t="54702" x="3173413" y="3652838"/>
          <p14:tracePt t="54710" x="3173413" y="3644900"/>
          <p14:tracePt t="55101" x="3181350" y="3644900"/>
          <p14:tracePt t="55815" x="3181350" y="3652838"/>
          <p14:tracePt t="56278" x="3181350" y="3660775"/>
          <p14:tracePt t="56302" x="3181350" y="3668713"/>
          <p14:tracePt t="56310" x="3181350" y="3676650"/>
          <p14:tracePt t="56326" x="3181350" y="3684588"/>
          <p14:tracePt t="56334" x="3181350" y="3700463"/>
          <p14:tracePt t="56342" x="3181350" y="3716338"/>
          <p14:tracePt t="56350" x="3181350" y="3732213"/>
          <p14:tracePt t="56357" x="3173413" y="3740150"/>
          <p14:tracePt t="56366" x="3173413" y="3756025"/>
          <p14:tracePt t="56374" x="3165475" y="3771900"/>
          <p14:tracePt t="56382" x="3165475" y="3787775"/>
          <p14:tracePt t="56389" x="3157538" y="3795713"/>
          <p14:tracePt t="56398" x="3157538" y="3811588"/>
          <p14:tracePt t="56406" x="3157538" y="3827463"/>
          <p14:tracePt t="56415" x="3149600" y="3843338"/>
          <p14:tracePt t="56430" x="3141663" y="3859213"/>
          <p14:tracePt t="56438" x="3141663" y="3875088"/>
          <p14:tracePt t="56445" x="3141663" y="3883025"/>
          <p14:tracePt t="56454" x="3133725" y="3890963"/>
          <p14:tracePt t="56461" x="3133725" y="3898900"/>
          <p14:tracePt t="56470" x="3133725" y="3906838"/>
          <p14:tracePt t="56478" x="3133725" y="3914775"/>
          <p14:tracePt t="56486" x="3125788" y="3930650"/>
          <p14:tracePt t="56518" x="3125788" y="3938588"/>
          <p14:tracePt t="57142" x="3125788" y="3948113"/>
          <p14:tracePt t="57150" x="3125788" y="3956050"/>
          <p14:tracePt t="57158" x="3117850" y="3963988"/>
          <p14:tracePt t="57166" x="3109913" y="3971925"/>
          <p14:tracePt t="57174" x="3109913" y="3987800"/>
          <p14:tracePt t="57190" x="3100388" y="4019550"/>
          <p14:tracePt t="57198" x="3092450" y="4035425"/>
          <p14:tracePt t="57206" x="3092450" y="4051300"/>
          <p14:tracePt t="57215" x="3092450" y="4075113"/>
          <p14:tracePt t="57222" x="3084513" y="4106863"/>
          <p14:tracePt t="57230" x="3076575" y="4130675"/>
          <p14:tracePt t="57238" x="3076575" y="4154488"/>
          <p14:tracePt t="57246" x="3068638" y="4170363"/>
          <p14:tracePt t="57254" x="3068638" y="4186238"/>
          <p14:tracePt t="57262" x="3068638" y="4202113"/>
          <p14:tracePt t="57270" x="3068638" y="4210050"/>
          <p14:tracePt t="57278" x="3060700" y="4225925"/>
          <p14:tracePt t="57286" x="3060700" y="4233863"/>
          <p14:tracePt t="57293" x="3052763" y="4241800"/>
          <p14:tracePt t="57310" x="3052763" y="4257675"/>
          <p14:tracePt t="57326" x="3052763" y="4265613"/>
          <p14:tracePt t="57334" x="3044825" y="4265613"/>
          <p14:tracePt t="57358" x="3044825" y="4273550"/>
          <p14:tracePt t="57830" x="3044825" y="4281488"/>
          <p14:tracePt t="57838" x="3044825" y="4291013"/>
          <p14:tracePt t="57846" x="3044825" y="4298950"/>
          <p14:tracePt t="57854" x="3044825" y="4306888"/>
          <p14:tracePt t="57862" x="3044825" y="4322763"/>
          <p14:tracePt t="57870" x="3044825" y="4338638"/>
          <p14:tracePt t="57878" x="3044825" y="4354513"/>
          <p14:tracePt t="57886" x="3044825" y="4362450"/>
          <p14:tracePt t="57894" x="3044825" y="4370388"/>
          <p14:tracePt t="57902" x="3044825" y="4378325"/>
          <p14:tracePt t="57910" x="3044825" y="4386263"/>
          <p14:tracePt t="57918" x="3044825" y="4394200"/>
          <p14:tracePt t="57950" x="3044825" y="4402138"/>
          <p14:tracePt t="57965" x="3044825" y="4410075"/>
          <p14:tracePt t="57990" x="3044825" y="4418013"/>
          <p14:tracePt t="57997" x="3044825" y="4425950"/>
          <p14:tracePt t="58006" x="3044825" y="4433888"/>
          <p14:tracePt t="58015" x="3044825" y="4441825"/>
          <p14:tracePt t="58022" x="3044825" y="4457700"/>
          <p14:tracePt t="58030" x="3036888" y="4473575"/>
          <p14:tracePt t="58038" x="3036888" y="4489450"/>
          <p14:tracePt t="58045" x="3028950" y="4505325"/>
          <p14:tracePt t="58054" x="3021013" y="4529138"/>
          <p14:tracePt t="58062" x="3021013" y="4545013"/>
          <p14:tracePt t="58070" x="3021013" y="4560888"/>
          <p14:tracePt t="58077" x="3013075" y="4576763"/>
          <p14:tracePt t="58086" x="3013075" y="4584700"/>
          <p14:tracePt t="58094" x="3013075" y="4592638"/>
          <p14:tracePt t="58102" x="3013075" y="4608513"/>
          <p14:tracePt t="58110" x="3013075" y="4616450"/>
          <p14:tracePt t="58118" x="3013075" y="4624388"/>
          <p14:tracePt t="58126" x="3013075" y="4641850"/>
          <p14:tracePt t="58142" x="3013075" y="4649788"/>
          <p14:tracePt t="58150" x="3013075" y="4657725"/>
          <p14:tracePt t="58158" x="3013075" y="4665663"/>
          <p14:tracePt t="58318" x="3013075" y="4657725"/>
          <p14:tracePt t="58942" x="3021013" y="4657725"/>
          <p14:tracePt t="59117" x="3028950" y="4657725"/>
          <p14:tracePt t="59142" x="3036888" y="4657725"/>
          <p14:tracePt t="59174" x="3044825" y="4657725"/>
          <p14:tracePt t="59238" x="3052763" y="4657725"/>
          <p14:tracePt t="59254" x="3060700" y="4657725"/>
          <p14:tracePt t="59286" x="3060700" y="4649788"/>
          <p14:tracePt t="59294" x="3068638" y="4649788"/>
          <p14:tracePt t="59342" x="3076575" y="4649788"/>
          <p14:tracePt t="59366" x="3084513" y="4649788"/>
          <p14:tracePt t="59374" x="3092450" y="4649788"/>
          <p14:tracePt t="59390" x="3100388" y="4649788"/>
          <p14:tracePt t="59414" x="3109913" y="4649788"/>
          <p14:tracePt t="59422" x="3117850" y="4649788"/>
          <p14:tracePt t="59430" x="3125788" y="4649788"/>
          <p14:tracePt t="59438" x="3133725" y="4649788"/>
          <p14:tracePt t="59446" x="3149600" y="4649788"/>
          <p14:tracePt t="59454" x="3157538" y="4649788"/>
          <p14:tracePt t="59461" x="3173413" y="4649788"/>
          <p14:tracePt t="59470" x="3189288" y="4649788"/>
          <p14:tracePt t="59478" x="3197225" y="4649788"/>
          <p14:tracePt t="59486" x="3205163" y="4657725"/>
          <p14:tracePt t="59493" x="3228975" y="4665663"/>
          <p14:tracePt t="59502" x="3244850" y="4681538"/>
          <p14:tracePt t="59510" x="3260725" y="4681538"/>
          <p14:tracePt t="59518" x="3276600" y="4689475"/>
          <p14:tracePt t="59525" x="3300413" y="4705350"/>
          <p14:tracePt t="59533" x="3316288" y="4705350"/>
          <p14:tracePt t="59542" x="3324225" y="4721225"/>
          <p14:tracePt t="59550" x="3340100" y="4729163"/>
          <p14:tracePt t="59558" x="3355975" y="4729163"/>
          <p14:tracePt t="59574" x="3363913" y="4729163"/>
          <p14:tracePt t="59590" x="3371850" y="4729163"/>
          <p14:tracePt t="59606" x="3379788" y="4729163"/>
          <p14:tracePt t="59854" x="3379788" y="4737100"/>
          <p14:tracePt t="59894" x="3387725" y="4745038"/>
          <p14:tracePt t="59942" x="3387725" y="4752975"/>
          <p14:tracePt t="59950" x="3395663" y="4760913"/>
          <p14:tracePt t="59966" x="3395663" y="4768850"/>
          <p14:tracePt t="59981" x="3403600" y="4768850"/>
          <p14:tracePt t="59990" x="3403600" y="4776788"/>
          <p14:tracePt t="59998" x="3411538" y="4776788"/>
          <p14:tracePt t="60014" x="3411538" y="4784725"/>
          <p14:tracePt t="60102" x="3419475" y="4784725"/>
          <p14:tracePt t="60126" x="3427413" y="4784725"/>
          <p14:tracePt t="60134" x="3427413" y="4776788"/>
          <p14:tracePt t="60150" x="3443288" y="4776788"/>
          <p14:tracePt t="60166" x="3451225" y="4776788"/>
          <p14:tracePt t="60174" x="3451225" y="4768850"/>
          <p14:tracePt t="60182" x="3459163" y="4768850"/>
          <p14:tracePt t="60189" x="3467100" y="4768850"/>
          <p14:tracePt t="60278" x="3467100" y="4760913"/>
          <p14:tracePt t="60286" x="3467100" y="4745038"/>
          <p14:tracePt t="60294" x="3484563" y="4737100"/>
          <p14:tracePt t="60302" x="3484563" y="4721225"/>
          <p14:tracePt t="60310" x="3484563" y="4705350"/>
          <p14:tracePt t="60318" x="3484563" y="4689475"/>
          <p14:tracePt t="60326" x="3476625" y="4665663"/>
          <p14:tracePt t="60333" x="3467100" y="4641850"/>
          <p14:tracePt t="60342" x="3443288" y="4584700"/>
          <p14:tracePt t="60349" x="3435350" y="4584700"/>
          <p14:tracePt t="60582" x="3427413" y="4584700"/>
          <p14:tracePt t="60590" x="3419475" y="4584700"/>
          <p14:tracePt t="60598" x="3419475" y="4592638"/>
          <p14:tracePt t="60606" x="3411538" y="4600575"/>
          <p14:tracePt t="60614" x="3411538" y="4624388"/>
          <p14:tracePt t="60622" x="3419475" y="4633913"/>
          <p14:tracePt t="60630" x="3427413" y="4649788"/>
          <p14:tracePt t="60638" x="3435350" y="4649788"/>
          <p14:tracePt t="60718" x="3435350" y="4641850"/>
          <p14:tracePt t="60734" x="3435350" y="4633913"/>
          <p14:tracePt t="60766" x="3435350" y="4624388"/>
          <p14:tracePt t="60798" x="3435350" y="4616450"/>
          <p14:tracePt t="60838" x="3435350" y="4608513"/>
          <p14:tracePt t="60942" x="3435350" y="4616450"/>
          <p14:tracePt t="60950" x="3435350" y="4624388"/>
          <p14:tracePt t="60958" x="3435350" y="4633913"/>
          <p14:tracePt t="60967" x="3435350" y="4657725"/>
          <p14:tracePt t="60974" x="3435350" y="4673600"/>
          <p14:tracePt t="60981" x="3435350" y="4689475"/>
          <p14:tracePt t="60990" x="3435350" y="4705350"/>
          <p14:tracePt t="60997" x="3435350" y="4729163"/>
          <p14:tracePt t="61006" x="3435350" y="4752975"/>
          <p14:tracePt t="61014" x="3435350" y="4776788"/>
          <p14:tracePt t="61022" x="3435350" y="4800600"/>
          <p14:tracePt t="61030" x="3435350" y="4816475"/>
          <p14:tracePt t="61038" x="3435350" y="4840288"/>
          <p14:tracePt t="61046" x="3443288" y="4872038"/>
          <p14:tracePt t="61054" x="3459163" y="4895850"/>
          <p14:tracePt t="61062" x="3459163" y="4911725"/>
          <p14:tracePt t="61070" x="3467100" y="4951413"/>
          <p14:tracePt t="61078" x="3484563" y="4984750"/>
          <p14:tracePt t="61086" x="3508375" y="5024438"/>
          <p14:tracePt t="61093" x="3516313" y="5064125"/>
          <p14:tracePt t="61102" x="3524250" y="5087938"/>
          <p14:tracePt t="61109" x="3532188" y="5135563"/>
          <p14:tracePt t="61118" x="3532188" y="5167313"/>
          <p14:tracePt t="61126" x="3540125" y="5191125"/>
          <p14:tracePt t="61134" x="3548063" y="5199063"/>
          <p14:tracePt t="61142" x="3556000" y="5199063"/>
          <p14:tracePt t="61150" x="3571875" y="5199063"/>
          <p14:tracePt t="61158" x="3587750" y="5199063"/>
          <p14:tracePt t="61165" x="3603625" y="5183188"/>
          <p14:tracePt t="61174" x="3611563" y="5167313"/>
          <p14:tracePt t="61181" x="3611563" y="5143500"/>
          <p14:tracePt t="61190" x="3611563" y="5111750"/>
          <p14:tracePt t="61198" x="3619500" y="5095875"/>
          <p14:tracePt t="61429" x="3627438" y="5103813"/>
          <p14:tracePt t="61438" x="3627438" y="5111750"/>
          <p14:tracePt t="61446" x="3627438" y="5127625"/>
          <p14:tracePt t="61454" x="3619500" y="5143500"/>
          <p14:tracePt t="61462" x="3619500" y="5159375"/>
          <p14:tracePt t="61470" x="3611563" y="5183188"/>
          <p14:tracePt t="61478" x="3603625" y="5207000"/>
          <p14:tracePt t="61486" x="3579813" y="5246688"/>
          <p14:tracePt t="61494" x="3563938" y="5278438"/>
          <p14:tracePt t="61501" x="3556000" y="5327650"/>
          <p14:tracePt t="61510" x="3524250" y="5375275"/>
          <p14:tracePt t="61517" x="3516313" y="5375275"/>
          <p14:tracePt t="61526" x="3508375" y="5375275"/>
          <p14:tracePt t="61534" x="3500438" y="5391150"/>
          <p14:tracePt t="61542" x="3492500" y="5399088"/>
          <p14:tracePt t="61550" x="3467100" y="5414963"/>
          <p14:tracePt t="61558" x="3443288" y="5430838"/>
          <p14:tracePt t="61566" x="3419475" y="5454650"/>
          <p14:tracePt t="61574" x="3387725" y="5470525"/>
          <p14:tracePt t="61581" x="3363913" y="5502275"/>
          <p14:tracePt t="61590" x="3332163" y="5534025"/>
          <p14:tracePt t="61598" x="3300413" y="5565775"/>
          <p14:tracePt t="61606" x="3276600" y="5597525"/>
          <p14:tracePt t="61615" x="3252788" y="5629275"/>
          <p14:tracePt t="61622" x="3228975" y="5662613"/>
          <p14:tracePt t="61630" x="3197225" y="5702300"/>
          <p14:tracePt t="61638" x="3173413" y="5726113"/>
          <p14:tracePt t="61646" x="3141663" y="5757863"/>
          <p14:tracePt t="61654" x="3109913" y="5781675"/>
          <p14:tracePt t="61662" x="3092450" y="5813425"/>
          <p14:tracePt t="61670" x="3060700" y="5837238"/>
          <p14:tracePt t="61677" x="3028950" y="5861050"/>
          <p14:tracePt t="61686" x="2989263" y="5892800"/>
          <p14:tracePt t="61693" x="2949575" y="5916613"/>
          <p14:tracePt t="61701" x="2917825" y="5940425"/>
          <p14:tracePt t="61709" x="2886075" y="5964238"/>
          <p14:tracePt t="61717" x="2846388" y="5980113"/>
          <p14:tracePt t="61726" x="2806700" y="6013450"/>
          <p14:tracePt t="61734" x="2774950" y="6029325"/>
          <p14:tracePt t="61742" x="2725738" y="6045200"/>
          <p14:tracePt t="61749" x="2686050" y="6069013"/>
          <p14:tracePt t="61758" x="2662238" y="6084888"/>
          <p14:tracePt t="61766" x="2614613" y="6100763"/>
          <p14:tracePt t="61774" x="2582863" y="6116638"/>
          <p14:tracePt t="61781" x="2543175" y="6124575"/>
          <p14:tracePt t="61790" x="2503488" y="6132513"/>
          <p14:tracePt t="61798" x="2471738" y="6148388"/>
          <p14:tracePt t="61806" x="2439988" y="6156325"/>
          <p14:tracePt t="61814" x="2408238" y="6164263"/>
          <p14:tracePt t="61822" x="2359025" y="6172200"/>
          <p14:tracePt t="61829" x="2327275" y="6180138"/>
          <p14:tracePt t="61838" x="2279650" y="6188075"/>
          <p14:tracePt t="61845" x="2232025" y="6196013"/>
          <p14:tracePt t="61854" x="2200275" y="6203950"/>
          <p14:tracePt t="61862" x="2152650" y="6211888"/>
          <p14:tracePt t="61870" x="2120900" y="6219825"/>
          <p14:tracePt t="61878" x="2073275" y="6227763"/>
          <p14:tracePt t="61886" x="2041525" y="6235700"/>
          <p14:tracePt t="61894" x="2000250" y="6235700"/>
          <p14:tracePt t="61902" x="1968500" y="6235700"/>
          <p14:tracePt t="61910" x="1928813" y="6235700"/>
          <p14:tracePt t="61918" x="1905000" y="6235700"/>
          <p14:tracePt t="61926" x="1873250" y="6235700"/>
          <p14:tracePt t="61934" x="1841500" y="6243638"/>
          <p14:tracePt t="61948" x="1809750" y="6243638"/>
          <p14:tracePt t="61949" x="1778000" y="6243638"/>
          <p14:tracePt t="61958" x="1754188" y="6243638"/>
          <p14:tracePt t="61965" x="1714500" y="6251575"/>
          <p14:tracePt t="61974" x="1690688" y="6251575"/>
          <p14:tracePt t="61981" x="1651000" y="6251575"/>
          <p14:tracePt t="61989" x="1625600" y="6251575"/>
          <p14:tracePt t="61997" x="1593850" y="6251575"/>
          <p14:tracePt t="62006" x="1554163" y="6259513"/>
          <p14:tracePt t="62014" x="1522413" y="6259513"/>
          <p14:tracePt t="62022" x="1490663" y="6267450"/>
          <p14:tracePt t="62030" x="1466850" y="6267450"/>
          <p14:tracePt t="62038" x="1450975" y="6267450"/>
          <p14:tracePt t="62045" x="1427163" y="6275388"/>
          <p14:tracePt t="62054" x="1419225" y="6275388"/>
          <p14:tracePt t="62062" x="1411288" y="6275388"/>
          <p14:tracePt t="62070" x="1403350" y="6275388"/>
          <p14:tracePt t="62077" x="1395413" y="6275388"/>
          <p14:tracePt t="62086" x="1387475" y="6275388"/>
          <p14:tracePt t="62093" x="1379538" y="6275388"/>
          <p14:tracePt t="62102" x="1371600" y="6275388"/>
          <p14:tracePt t="62110" x="1363663" y="6275388"/>
          <p14:tracePt t="62126" x="1355725" y="6275388"/>
          <p14:tracePt t="62302" x="1363663" y="6259513"/>
          <p14:tracePt t="62318" x="1371600" y="6259513"/>
          <p14:tracePt t="62326" x="1371600" y="6251575"/>
          <p14:tracePt t="62334" x="1387475" y="6251575"/>
          <p14:tracePt t="62341" x="1395413" y="6243638"/>
          <p14:tracePt t="62349" x="1403350" y="6235700"/>
          <p14:tracePt t="62357" x="1419225" y="6235700"/>
          <p14:tracePt t="62366" x="1427163" y="6227763"/>
          <p14:tracePt t="62373" x="1443038" y="6227763"/>
          <p14:tracePt t="62381" x="1458913" y="6211888"/>
          <p14:tracePt t="62389" x="1482725" y="6211888"/>
          <p14:tracePt t="62397" x="1498600" y="6203950"/>
          <p14:tracePt t="62405" x="1522413" y="6196013"/>
          <p14:tracePt t="62414" x="1546225" y="6188075"/>
          <p14:tracePt t="62422" x="1577975" y="6180138"/>
          <p14:tracePt t="62430" x="1617663" y="6164263"/>
          <p14:tracePt t="62438" x="1658938" y="6148388"/>
          <p14:tracePt t="62446" x="1698625" y="6140450"/>
          <p14:tracePt t="62454" x="1754188" y="6132513"/>
          <p14:tracePt t="62462" x="1801813" y="6116638"/>
          <p14:tracePt t="62470" x="1841500" y="6108700"/>
          <p14:tracePt t="62478" x="1897063" y="6100763"/>
          <p14:tracePt t="62486" x="1944688" y="6100763"/>
          <p14:tracePt t="62494" x="1984375" y="6092825"/>
          <p14:tracePt t="62502" x="2033588" y="6092825"/>
          <p14:tracePt t="62510" x="2073275" y="6084888"/>
          <p14:tracePt t="62518" x="2112963" y="6084888"/>
          <p14:tracePt t="62526" x="2152650" y="6076950"/>
          <p14:tracePt t="62534" x="2184400" y="6076950"/>
          <p14:tracePt t="62542" x="2224088" y="6076950"/>
          <p14:tracePt t="62549" x="2263775" y="6076950"/>
          <p14:tracePt t="62557" x="2287588" y="6076950"/>
          <p14:tracePt t="62565" x="2327275" y="6076950"/>
          <p14:tracePt t="62574" x="2351088" y="6076950"/>
          <p14:tracePt t="62581" x="2384425" y="6076950"/>
          <p14:tracePt t="62589" x="2408238" y="6076950"/>
          <p14:tracePt t="62597" x="2447925" y="6084888"/>
          <p14:tracePt t="62606" x="2471738" y="6092825"/>
          <p14:tracePt t="62614" x="2519363" y="6108700"/>
          <p14:tracePt t="62621" x="2543175" y="6116638"/>
          <p14:tracePt t="62630" x="2574925" y="6132513"/>
          <p14:tracePt t="62638" x="2598738" y="6140450"/>
          <p14:tracePt t="62646" x="2638425" y="6148388"/>
          <p14:tracePt t="62654" x="2654300" y="6156325"/>
          <p14:tracePt t="62662" x="2678113" y="6164263"/>
          <p14:tracePt t="62669" x="2693988" y="6180138"/>
          <p14:tracePt t="62678" x="2709863" y="6180138"/>
          <p14:tracePt t="62686" x="2733675" y="6188075"/>
          <p14:tracePt t="62694" x="2751138" y="6196013"/>
          <p14:tracePt t="62702" x="2759075" y="6203950"/>
          <p14:tracePt t="62710" x="2774950" y="6203950"/>
          <p14:tracePt t="62717" x="2782888" y="6203950"/>
          <p14:tracePt t="62726" x="2790825" y="6203950"/>
          <p14:tracePt t="62734" x="2798763" y="6203950"/>
          <p14:tracePt t="62750" x="2806700" y="6203950"/>
          <p14:tracePt t="62758" x="2806700" y="6211888"/>
          <p14:tracePt t="62774" x="2814638" y="6211888"/>
          <p14:tracePt t="62814" x="2822575" y="6211888"/>
          <p14:tracePt t="62838" x="2830513" y="6211888"/>
          <p14:tracePt t="62846" x="2838450" y="6211888"/>
          <p14:tracePt t="62854" x="2846388" y="6211888"/>
          <p14:tracePt t="62861" x="2862263" y="6211888"/>
          <p14:tracePt t="62870" x="2878138" y="6211888"/>
          <p14:tracePt t="62878" x="2894013" y="6211888"/>
          <p14:tracePt t="62886" x="2909888" y="6211888"/>
          <p14:tracePt t="62894" x="2925763" y="6211888"/>
          <p14:tracePt t="62902" x="2941638" y="6211888"/>
          <p14:tracePt t="62910" x="2965450" y="6203950"/>
          <p14:tracePt t="62918" x="2981325" y="6203950"/>
          <p14:tracePt t="62926" x="3005138" y="6203950"/>
          <p14:tracePt t="62934" x="3013075" y="6203950"/>
          <p14:tracePt t="62948" x="3028950" y="6203950"/>
          <p14:tracePt t="62949" x="3044825" y="6203950"/>
          <p14:tracePt t="62958" x="3052763" y="6203950"/>
          <p14:tracePt t="62965" x="3076575" y="6203950"/>
          <p14:tracePt t="62974" x="3084513" y="6203950"/>
          <p14:tracePt t="62981" x="3100388" y="6203950"/>
          <p14:tracePt t="62990" x="3109913" y="6203950"/>
          <p14:tracePt t="62998" x="3125788" y="6203950"/>
          <p14:tracePt t="63006" x="3133725" y="6203950"/>
          <p14:tracePt t="63014" x="3149600" y="6203950"/>
          <p14:tracePt t="63022" x="3165475" y="6211888"/>
          <p14:tracePt t="63030" x="3181350" y="6211888"/>
          <p14:tracePt t="63038" x="3189288" y="6211888"/>
          <p14:tracePt t="63046" x="3197225" y="6219825"/>
          <p14:tracePt t="63054" x="3213100" y="6219825"/>
          <p14:tracePt t="63062" x="3221038" y="6227763"/>
          <p14:tracePt t="63070" x="3228975" y="6227763"/>
          <p14:tracePt t="63078" x="3244850" y="6227763"/>
          <p14:tracePt t="63094" x="3252788" y="6235700"/>
          <p14:tracePt t="63102" x="3260725" y="6235700"/>
          <p14:tracePt t="63126" x="3268663" y="6235700"/>
          <p14:tracePt t="63134" x="3276600" y="6235700"/>
          <p14:tracePt t="63222" x="3284538" y="6235700"/>
          <p14:tracePt t="63254" x="3292475" y="6235700"/>
          <p14:tracePt t="63270" x="3300413" y="6235700"/>
          <p14:tracePt t="63278" x="3308350" y="6235700"/>
          <p14:tracePt t="63294" x="3316288" y="6235700"/>
          <p14:tracePt t="63302" x="3324225" y="6235700"/>
          <p14:tracePt t="63309" x="3332163" y="6235700"/>
          <p14:tracePt t="63318" x="3340100" y="6235700"/>
          <p14:tracePt t="63326" x="3363913" y="6235700"/>
          <p14:tracePt t="63334" x="3371850" y="6235700"/>
          <p14:tracePt t="63342" x="3379788" y="6235700"/>
          <p14:tracePt t="63350" x="3387725" y="6235700"/>
          <p14:tracePt t="63357" x="3403600" y="6235700"/>
          <p14:tracePt t="63366" x="3411538" y="6235700"/>
          <p14:tracePt t="63374" x="3419475" y="6235700"/>
          <p14:tracePt t="63381" x="3435350" y="6235700"/>
          <p14:tracePt t="63389" x="3443288" y="6235700"/>
          <p14:tracePt t="63397" x="3459163" y="6235700"/>
          <p14:tracePt t="63406" x="3467100" y="6235700"/>
          <p14:tracePt t="63414" x="3484563" y="6243638"/>
          <p14:tracePt t="63422" x="3508375" y="6243638"/>
          <p14:tracePt t="63430" x="3532188" y="6243638"/>
          <p14:tracePt t="63438" x="3540125" y="6243638"/>
          <p14:tracePt t="63446" x="3556000" y="6243638"/>
          <p14:tracePt t="63454" x="3571875" y="6243638"/>
          <p14:tracePt t="63461" x="3587750" y="6243638"/>
          <p14:tracePt t="63469" x="3603625" y="6243638"/>
          <p14:tracePt t="63477" x="3627438" y="6243638"/>
          <p14:tracePt t="63486" x="3635375" y="6251575"/>
          <p14:tracePt t="63494" x="3643313" y="6251575"/>
          <p14:tracePt t="63502" x="3659188" y="6259513"/>
          <p14:tracePt t="63510" x="3667125" y="6259513"/>
          <p14:tracePt t="63526" x="3675063" y="6259513"/>
          <p14:tracePt t="63533" x="3683000" y="6259513"/>
          <p14:tracePt t="63550" x="3690938" y="6259513"/>
          <p14:tracePt t="63613" x="3690938" y="6267450"/>
          <p14:tracePt t="63878" x="3698875" y="6267450"/>
          <p14:tracePt t="63910" x="3706813" y="6267450"/>
          <p14:tracePt t="63918" x="3714750" y="6267450"/>
          <p14:tracePt t="63933" x="3722688" y="6275388"/>
          <p14:tracePt t="63974" x="3730625" y="6275388"/>
          <p14:tracePt t="64382" x="3738563" y="6275388"/>
          <p14:tracePt t="64494" x="3746500" y="6275388"/>
          <p14:tracePt t="64526" x="3754438" y="6275388"/>
          <p14:tracePt t="64534" x="3754438" y="6267450"/>
          <p14:tracePt t="64542" x="3762375" y="6267450"/>
          <p14:tracePt t="64670" x="3770313" y="6267450"/>
          <p14:tracePt t="65174" x="3770313" y="6275388"/>
          <p14:tracePt t="65181" x="3778250" y="6275388"/>
          <p14:tracePt t="65214" x="3778250" y="6283325"/>
          <p14:tracePt t="65486" x="3786188" y="6283325"/>
          <p14:tracePt t="65510" x="3786188" y="6291263"/>
          <p14:tracePt t="65710" x="3794125" y="6299200"/>
          <p14:tracePt t="66334" x="3794125" y="6291263"/>
          <p14:tracePt t="66350" x="3794125" y="6283325"/>
          <p14:tracePt t="66358" x="3794125" y="6275388"/>
          <p14:tracePt t="66398" x="3794125" y="6267450"/>
          <p14:tracePt t="66405" x="3786188" y="6267450"/>
          <p14:tracePt t="66422" x="3778250" y="6267450"/>
          <p14:tracePt t="66430" x="3770313" y="6267450"/>
          <p14:tracePt t="66438" x="3762375" y="6267450"/>
          <p14:tracePt t="66454" x="3746500" y="6259513"/>
          <p14:tracePt t="66462" x="3738563" y="6259513"/>
          <p14:tracePt t="66478" x="3722688" y="6259513"/>
          <p14:tracePt t="66486" x="3714750" y="6259513"/>
          <p14:tracePt t="66493" x="3698875" y="6251575"/>
          <p14:tracePt t="66501" x="3683000" y="6243638"/>
          <p14:tracePt t="66510" x="3667125" y="6243638"/>
          <p14:tracePt t="66518" x="3651250" y="6243638"/>
          <p14:tracePt t="66525" x="3635375" y="6243638"/>
          <p14:tracePt t="66533" x="3619500" y="6243638"/>
          <p14:tracePt t="66541" x="3595688" y="6243638"/>
          <p14:tracePt t="66550" x="3579813" y="6243638"/>
          <p14:tracePt t="66558" x="3556000" y="6243638"/>
          <p14:tracePt t="66566" x="3532188" y="6243638"/>
          <p14:tracePt t="66573" x="3508375" y="6243638"/>
          <p14:tracePt t="66581" x="3484563" y="6235700"/>
          <p14:tracePt t="66589" x="3451225" y="6235700"/>
          <p14:tracePt t="66606" x="3427413" y="6235700"/>
          <p14:tracePt t="66614" x="3395663" y="6235700"/>
          <p14:tracePt t="66622" x="3363913" y="6235700"/>
          <p14:tracePt t="66630" x="3340100" y="6235700"/>
          <p14:tracePt t="66638" x="3308350" y="6235700"/>
          <p14:tracePt t="66646" x="3284538" y="6227763"/>
          <p14:tracePt t="66653" x="3260725" y="6227763"/>
          <p14:tracePt t="66662" x="3236913" y="6227763"/>
          <p14:tracePt t="66669" x="3228975" y="6227763"/>
          <p14:tracePt t="66677" x="3197225" y="6219825"/>
          <p14:tracePt t="66686" x="3181350" y="6219825"/>
          <p14:tracePt t="66694" x="3157538" y="6219825"/>
          <p14:tracePt t="66702" x="3141663" y="6219825"/>
          <p14:tracePt t="66709" x="3117850" y="6219825"/>
          <p14:tracePt t="66718" x="3092450" y="6219825"/>
          <p14:tracePt t="66726" x="3068638" y="6219825"/>
          <p14:tracePt t="66733" x="3044825" y="6211888"/>
          <p14:tracePt t="66741" x="3028950" y="6211888"/>
          <p14:tracePt t="66749" x="3005138" y="6211888"/>
          <p14:tracePt t="66758" x="2973388" y="6211888"/>
          <p14:tracePt t="66766" x="2957513" y="6211888"/>
          <p14:tracePt t="66773" x="2925763" y="6203950"/>
          <p14:tracePt t="66781" x="2886075" y="6203950"/>
          <p14:tracePt t="66790" x="2854325" y="6196013"/>
          <p14:tracePt t="66797" x="2822575" y="6188075"/>
          <p14:tracePt t="66806" x="2790825" y="6188075"/>
          <p14:tracePt t="66814" x="2767013" y="6188075"/>
          <p14:tracePt t="66821" x="2733675" y="6188075"/>
          <p14:tracePt t="66829" x="2709863" y="6188075"/>
          <p14:tracePt t="66838" x="2678113" y="6188075"/>
          <p14:tracePt t="66846" x="2662238" y="6188075"/>
          <p14:tracePt t="66854" x="2630488" y="6188075"/>
          <p14:tracePt t="66861" x="2614613" y="6188075"/>
          <p14:tracePt t="66870" x="2590800" y="6188075"/>
          <p14:tracePt t="66877" x="2566988" y="6188075"/>
          <p14:tracePt t="66886" x="2535238" y="6188075"/>
          <p14:tracePt t="66893" x="2503488" y="6188075"/>
          <p14:tracePt t="66902" x="2463800" y="6188075"/>
          <p14:tracePt t="66910" x="2424113" y="6188075"/>
          <p14:tracePt t="66917" x="2392363" y="6188075"/>
          <p14:tracePt t="66926" x="2335213" y="6188075"/>
          <p14:tracePt t="66933" x="2295525" y="6196013"/>
          <p14:tracePt t="66948" x="2255838" y="6203950"/>
          <p14:tracePt t="66949" x="2200275" y="6211888"/>
          <p14:tracePt t="66958" x="2144713" y="6211888"/>
          <p14:tracePt t="66965" x="2112963" y="6219825"/>
          <p14:tracePt t="66973" x="2081213" y="6219825"/>
          <p14:tracePt t="66981" x="2049463" y="6219825"/>
          <p14:tracePt t="66989" x="2025650" y="6219825"/>
          <p14:tracePt t="66997" x="2000250" y="6219825"/>
          <p14:tracePt t="67006" x="1984375" y="6219825"/>
          <p14:tracePt t="67014" x="1968500" y="6219825"/>
          <p14:tracePt t="67022" x="1960563" y="6219825"/>
          <p14:tracePt t="67030" x="1944688" y="6219825"/>
          <p14:tracePt t="67038" x="1936750" y="6219825"/>
          <p14:tracePt t="67046" x="1928813" y="6219825"/>
          <p14:tracePt t="67254" x="1936750" y="6219825"/>
          <p14:tracePt t="67270" x="1952625" y="6211888"/>
          <p14:tracePt t="67277" x="1960563" y="6211888"/>
          <p14:tracePt t="67285" x="1968500" y="6211888"/>
          <p14:tracePt t="67293" x="1976438" y="6203950"/>
          <p14:tracePt t="67310" x="1992313" y="6203950"/>
          <p14:tracePt t="67326" x="2000250" y="6196013"/>
          <p14:tracePt t="67333" x="2008188" y="6188075"/>
          <p14:tracePt t="67341" x="2025650" y="6188075"/>
          <p14:tracePt t="67350" x="2033588" y="6188075"/>
          <p14:tracePt t="67357" x="2049463" y="6180138"/>
          <p14:tracePt t="67366" x="2057400" y="6172200"/>
          <p14:tracePt t="67373" x="2073275" y="6172200"/>
          <p14:tracePt t="67381" x="2089150" y="6172200"/>
          <p14:tracePt t="67389" x="2112963" y="6164263"/>
          <p14:tracePt t="67397" x="2136775" y="6164263"/>
          <p14:tracePt t="67406" x="2168525" y="6164263"/>
          <p14:tracePt t="67414" x="2208213" y="6156325"/>
          <p14:tracePt t="67421" x="2247900" y="6156325"/>
          <p14:tracePt t="67429" x="2287588" y="6156325"/>
          <p14:tracePt t="67438" x="2335213" y="6148388"/>
          <p14:tracePt t="67446" x="2392363" y="6148388"/>
          <p14:tracePt t="67454" x="2432050" y="6148388"/>
          <p14:tracePt t="67462" x="2479675" y="6148388"/>
          <p14:tracePt t="67470" x="2519363" y="6148388"/>
          <p14:tracePt t="67478" x="2559050" y="6148388"/>
          <p14:tracePt t="67486" x="2606675" y="6148388"/>
          <p14:tracePt t="67494" x="2646363" y="6148388"/>
          <p14:tracePt t="67502" x="2678113" y="6148388"/>
          <p14:tracePt t="67509" x="2725738" y="6148388"/>
          <p14:tracePt t="67518" x="2759075" y="6148388"/>
          <p14:tracePt t="67526" x="2790825" y="6148388"/>
          <p14:tracePt t="67534" x="2838450" y="6148388"/>
          <p14:tracePt t="67541" x="2870200" y="6148388"/>
          <p14:tracePt t="67550" x="2901950" y="6148388"/>
          <p14:tracePt t="67557" x="2933700" y="6148388"/>
          <p14:tracePt t="67566" x="2965450" y="6148388"/>
          <p14:tracePt t="67573" x="2997200" y="6148388"/>
          <p14:tracePt t="67582" x="3021013" y="6148388"/>
          <p14:tracePt t="67589" x="3044825" y="6148388"/>
          <p14:tracePt t="67597" x="3060700" y="6148388"/>
          <p14:tracePt t="67605" x="3076575" y="6148388"/>
          <p14:tracePt t="67614" x="3100388" y="6148388"/>
          <p14:tracePt t="67622" x="3109913" y="6148388"/>
          <p14:tracePt t="67630" x="3125788" y="6148388"/>
          <p14:tracePt t="67638" x="3133725" y="6148388"/>
          <p14:tracePt t="67646" x="3149600" y="6148388"/>
          <p14:tracePt t="67654" x="3157538" y="6148388"/>
          <p14:tracePt t="67662" x="3173413" y="6148388"/>
          <p14:tracePt t="67670" x="3181350" y="6148388"/>
          <p14:tracePt t="67678" x="3197225" y="6148388"/>
          <p14:tracePt t="67686" x="3221038" y="6148388"/>
          <p14:tracePt t="67694" x="3228975" y="6148388"/>
          <p14:tracePt t="67702" x="3236913" y="6148388"/>
          <p14:tracePt t="67709" x="3252788" y="6148388"/>
          <p14:tracePt t="67717" x="3260725" y="6148388"/>
          <p14:tracePt t="67726" x="3276600" y="6148388"/>
          <p14:tracePt t="67733" x="3284538" y="6148388"/>
          <p14:tracePt t="67742" x="3292475" y="6148388"/>
          <p14:tracePt t="67766" x="3300413" y="6148388"/>
          <p14:tracePt t="67798" x="3300413" y="6140450"/>
          <p14:tracePt t="67806" x="3300413" y="6132513"/>
          <p14:tracePt t="67814" x="3308350" y="6132513"/>
          <p14:tracePt t="67830" x="3316288" y="6124575"/>
          <p14:tracePt t="67838" x="3324225" y="6116638"/>
          <p14:tracePt t="67846" x="3324225" y="6100763"/>
          <p14:tracePt t="67854" x="3324225" y="6092825"/>
          <p14:tracePt t="67861" x="3332163" y="6076950"/>
          <p14:tracePt t="67869" x="3332163" y="6069013"/>
          <p14:tracePt t="67878" x="3340100" y="6061075"/>
          <p14:tracePt t="67886" x="3340100" y="6045200"/>
          <p14:tracePt t="67893" x="3340100" y="6021388"/>
          <p14:tracePt t="67902" x="3340100" y="6013450"/>
          <p14:tracePt t="67909" x="3340100" y="5988050"/>
          <p14:tracePt t="67917" x="3340100" y="5972175"/>
          <p14:tracePt t="67926" x="3340100" y="5948363"/>
          <p14:tracePt t="67933" x="3332163" y="5940425"/>
          <p14:tracePt t="67948" x="3324225" y="5916613"/>
          <p14:tracePt t="67949" x="3324225" y="5900738"/>
          <p14:tracePt t="67958" x="3316288" y="5876925"/>
          <p14:tracePt t="67965" x="3316288" y="5861050"/>
          <p14:tracePt t="67974" x="3316288" y="5829300"/>
          <p14:tracePt t="67982" x="3300413" y="5821363"/>
          <p14:tracePt t="67989" x="3300413" y="5805488"/>
          <p14:tracePt t="67997" x="3292475" y="5797550"/>
          <p14:tracePt t="68006" x="3284538" y="5789613"/>
          <p14:tracePt t="68014" x="3284538" y="5781675"/>
          <p14:tracePt t="68021" x="3284538" y="5773738"/>
          <p14:tracePt t="68030" x="3276600" y="5773738"/>
          <p14:tracePt t="68038" x="3260725" y="5765800"/>
          <p14:tracePt t="68046" x="3260725" y="5757863"/>
          <p14:tracePt t="68054" x="3244850" y="5757863"/>
          <p14:tracePt t="68062" x="3236913" y="5757863"/>
          <p14:tracePt t="68070" x="3228975" y="5757863"/>
          <p14:tracePt t="68077" x="3213100" y="5757863"/>
          <p14:tracePt t="68086" x="3197225" y="5749925"/>
          <p14:tracePt t="68094" x="3181350" y="5749925"/>
          <p14:tracePt t="68101" x="3149600" y="5749925"/>
          <p14:tracePt t="68109" x="3117850" y="5749925"/>
          <p14:tracePt t="68118" x="3084513" y="5749925"/>
          <p14:tracePt t="68126" x="3052763" y="5749925"/>
          <p14:tracePt t="68134" x="3005138" y="5749925"/>
          <p14:tracePt t="68141" x="2965450" y="5749925"/>
          <p14:tracePt t="68150" x="2917825" y="5749925"/>
          <p14:tracePt t="68158" x="2862263" y="5757863"/>
          <p14:tracePt t="68165" x="2814638" y="5757863"/>
          <p14:tracePt t="68174" x="2751138" y="5757863"/>
          <p14:tracePt t="68181" x="2686050" y="5757863"/>
          <p14:tracePt t="68189" x="2630488" y="5757863"/>
          <p14:tracePt t="68197" x="2574925" y="5757863"/>
          <p14:tracePt t="68206" x="2519363" y="5757863"/>
          <p14:tracePt t="68214" x="2471738" y="5757863"/>
          <p14:tracePt t="68222" x="2424113" y="5757863"/>
          <p14:tracePt t="68230" x="2384425" y="5757863"/>
          <p14:tracePt t="68238" x="2351088" y="5757863"/>
          <p14:tracePt t="68245" x="2319338" y="5757863"/>
          <p14:tracePt t="68254" x="2295525" y="5757863"/>
          <p14:tracePt t="68261" x="2279650" y="5757863"/>
          <p14:tracePt t="68270" x="2271713" y="5757863"/>
          <p14:tracePt t="68278" x="2263775" y="5757863"/>
          <p14:tracePt t="68302" x="2255838" y="5757863"/>
          <p14:tracePt t="68326" x="2247900" y="5757863"/>
          <p14:tracePt t="68333" x="2239963" y="5757863"/>
          <p14:tracePt t="68341" x="2232025" y="5757863"/>
          <p14:tracePt t="68349" x="2224088" y="5757863"/>
          <p14:tracePt t="68366" x="2216150" y="5757863"/>
          <p14:tracePt t="68454" x="2208213" y="5757863"/>
          <p14:tracePt t="68470" x="2208213" y="5781675"/>
          <p14:tracePt t="68477" x="2200275" y="5797550"/>
          <p14:tracePt t="68485" x="2200275" y="5821363"/>
          <p14:tracePt t="68494" x="2200275" y="5861050"/>
          <p14:tracePt t="68501" x="2192338" y="5900738"/>
          <p14:tracePt t="68510" x="2184400" y="5940425"/>
          <p14:tracePt t="68517" x="2184400" y="5980113"/>
          <p14:tracePt t="68526" x="2184400" y="6029325"/>
          <p14:tracePt t="68533" x="2184400" y="6061075"/>
          <p14:tracePt t="68541" x="2176463" y="6100763"/>
          <p14:tracePt t="68550" x="2176463" y="6124575"/>
          <p14:tracePt t="68558" x="2176463" y="6156325"/>
          <p14:tracePt t="68565" x="2176463" y="6172200"/>
          <p14:tracePt t="68573" x="2176463" y="6196013"/>
          <p14:tracePt t="68581" x="2184400" y="6203950"/>
          <p14:tracePt t="68589" x="2184400" y="6211888"/>
          <p14:tracePt t="68597" x="2184400" y="6219825"/>
          <p14:tracePt t="68606" x="2192338" y="6227763"/>
          <p14:tracePt t="68613" x="2200275" y="6227763"/>
          <p14:tracePt t="68622" x="2208213" y="6227763"/>
          <p14:tracePt t="68630" x="2216150" y="6227763"/>
          <p14:tracePt t="68669" x="2224088" y="6227763"/>
          <p14:tracePt t="68685" x="2232025" y="6227763"/>
          <p14:tracePt t="68709" x="2239963" y="6227763"/>
          <p14:tracePt t="68718" x="2239963" y="6219825"/>
          <p14:tracePt t="68734" x="2247900" y="6211888"/>
          <p14:tracePt t="68741" x="2255838" y="6203950"/>
          <p14:tracePt t="68750" x="2263775" y="6203950"/>
          <p14:tracePt t="68758" x="2287588" y="6196013"/>
          <p14:tracePt t="68765" x="2303463" y="6188075"/>
          <p14:tracePt t="68774" x="2319338" y="6172200"/>
          <p14:tracePt t="68781" x="2343150" y="6164263"/>
          <p14:tracePt t="68789" x="2366963" y="6156325"/>
          <p14:tracePt t="68797" x="2408238" y="6140450"/>
          <p14:tracePt t="68806" x="2439988" y="6132513"/>
          <p14:tracePt t="68815" x="2479675" y="6124575"/>
          <p14:tracePt t="68821" x="2527300" y="6116638"/>
          <p14:tracePt t="68830" x="2574925" y="6116638"/>
          <p14:tracePt t="68838" x="2630488" y="6108700"/>
          <p14:tracePt t="68846" x="2678113" y="6108700"/>
          <p14:tracePt t="68854" x="2733675" y="6108700"/>
          <p14:tracePt t="68861" x="2790825" y="6108700"/>
          <p14:tracePt t="68870" x="2846388" y="6108700"/>
          <p14:tracePt t="68878" x="2886075" y="6116638"/>
          <p14:tracePt t="68886" x="2933700" y="6124575"/>
          <p14:tracePt t="68894" x="2965450" y="6124575"/>
          <p14:tracePt t="68901" x="3005138" y="6140450"/>
          <p14:tracePt t="68909" x="3036888" y="6148388"/>
          <p14:tracePt t="68918" x="3060700" y="6156325"/>
          <p14:tracePt t="68925" x="3076575" y="6156325"/>
          <p14:tracePt t="68933" x="3117850" y="6172200"/>
          <p14:tracePt t="68941" x="3133725" y="6180138"/>
          <p14:tracePt t="68949" x="3141663" y="6188075"/>
          <p14:tracePt t="68964" x="3149600" y="6188075"/>
          <p14:tracePt t="68966" x="3165475" y="6188075"/>
          <p14:tracePt t="69142" x="3157538" y="6180138"/>
          <p14:tracePt t="69149" x="3149600" y="6148388"/>
          <p14:tracePt t="69157" x="3141663" y="6108700"/>
          <p14:tracePt t="69165" x="3141663" y="6037263"/>
          <p14:tracePt t="69174" x="3117850" y="5932488"/>
          <p14:tracePt t="69181" x="3117850" y="5821363"/>
          <p14:tracePt t="69190" x="3117850" y="5710238"/>
          <p14:tracePt t="69197" x="3117850" y="5565775"/>
          <p14:tracePt t="69206" x="3117850" y="5430838"/>
          <p14:tracePt t="69214" x="3117850" y="5254625"/>
          <p14:tracePt t="69222" x="3109913" y="5095875"/>
          <p14:tracePt t="69230" x="3109913" y="4927600"/>
          <p14:tracePt t="69238" x="3109913" y="4792663"/>
          <p14:tracePt t="69246" x="3109913" y="4641850"/>
          <p14:tracePt t="69254" x="3109913" y="4505325"/>
          <p14:tracePt t="69261" x="3109913" y="4394200"/>
          <p14:tracePt t="69270" x="3109913" y="4291013"/>
          <p14:tracePt t="69278" x="3109913" y="4202113"/>
          <p14:tracePt t="69286" x="3100388" y="4138613"/>
          <p14:tracePt t="69293" x="3092450" y="4059238"/>
          <p14:tracePt t="69301" x="3084513" y="4011613"/>
          <p14:tracePt t="69309" x="3068638" y="3963988"/>
          <p14:tracePt t="69318" x="3052763" y="3914775"/>
          <p14:tracePt t="69326" x="3036888" y="3883025"/>
          <p14:tracePt t="69333" x="3028950" y="3859213"/>
          <p14:tracePt t="69341" x="3013075" y="3843338"/>
          <p14:tracePt t="69349" x="3013075" y="3835400"/>
          <p14:tracePt t="69357" x="3005138" y="3835400"/>
          <p14:tracePt t="69366" x="3005138" y="3827463"/>
          <p14:tracePt t="69374" x="2997200" y="3827463"/>
          <p14:tracePt t="69438" x="2989263" y="3827463"/>
          <p14:tracePt t="69446" x="2989263" y="3819525"/>
          <p14:tracePt t="69454" x="2981325" y="3819525"/>
          <p14:tracePt t="69461" x="2965450" y="3811588"/>
          <p14:tracePt t="69469" x="2957513" y="3811588"/>
          <p14:tracePt t="69478" x="2949575" y="3795713"/>
          <p14:tracePt t="69486" x="2925763" y="3795713"/>
          <p14:tracePt t="69494" x="2909888" y="3779838"/>
          <p14:tracePt t="69502" x="2894013" y="3771900"/>
          <p14:tracePt t="69510" x="2870200" y="3771900"/>
          <p14:tracePt t="69518" x="2854325" y="3763963"/>
          <p14:tracePt t="69526" x="2830513" y="3756025"/>
          <p14:tracePt t="69533" x="2806700" y="3748088"/>
          <p14:tracePt t="69541" x="2767013" y="3740150"/>
          <p14:tracePt t="69550" x="2741613" y="3740150"/>
          <p14:tracePt t="69557" x="2717800" y="3740150"/>
          <p14:tracePt t="69565" x="2701925" y="3732213"/>
          <p14:tracePt t="69574" x="2678113" y="3724275"/>
          <p14:tracePt t="69582" x="2670175" y="3724275"/>
          <p14:tracePt t="69589" x="2654300" y="3724275"/>
          <p14:tracePt t="69598" x="2654300" y="3708400"/>
          <p14:tracePt t="69606" x="2638425" y="3700463"/>
          <p14:tracePt t="69621" x="2638425" y="3692525"/>
          <p14:tracePt t="69630" x="2630488" y="3684588"/>
          <p14:tracePt t="69646" x="2630488" y="3676650"/>
          <p14:tracePt t="69654" x="2630488" y="3668713"/>
          <p14:tracePt t="69686" x="2630488" y="3660775"/>
          <p14:tracePt t="69694" x="2622550" y="3660775"/>
          <p14:tracePt t="69702" x="2622550" y="3652838"/>
          <p14:tracePt t="69718" x="2614613" y="3652838"/>
          <p14:tracePt t="69726" x="2606675" y="3644900"/>
          <p14:tracePt t="69734" x="2598738" y="3644900"/>
          <p14:tracePt t="69742" x="2582863" y="3629025"/>
          <p14:tracePt t="69749" x="2574925" y="3629025"/>
          <p14:tracePt t="69757" x="2559050" y="3621088"/>
          <p14:tracePt t="69765" x="2543175" y="3613150"/>
          <p14:tracePt t="69781" x="2535238" y="3595688"/>
          <p14:tracePt t="69790" x="2527300" y="3595688"/>
          <p14:tracePt t="69814" x="2527300" y="3587750"/>
          <p14:tracePt t="69910" x="2543175" y="3579813"/>
          <p14:tracePt t="69917" x="2559050" y="3579813"/>
          <p14:tracePt t="69926" x="2582863" y="3579813"/>
          <p14:tracePt t="69934" x="2614613" y="3579813"/>
          <p14:tracePt t="69947" x="2662238" y="3579813"/>
          <p14:tracePt t="69949" x="2717800" y="3579813"/>
          <p14:tracePt t="69958" x="2782888" y="3579813"/>
          <p14:tracePt t="69966" x="2854325" y="3579813"/>
          <p14:tracePt t="69973" x="2949575" y="3579813"/>
          <p14:tracePt t="69982" x="3044825" y="3579813"/>
          <p14:tracePt t="69990" x="3157538" y="3579813"/>
          <p14:tracePt t="69997" x="3260725" y="3579813"/>
          <p14:tracePt t="70005" x="3371850" y="3587750"/>
          <p14:tracePt t="70014" x="3484563" y="3595688"/>
          <p14:tracePt t="70021" x="3619500" y="3621088"/>
          <p14:tracePt t="70029" x="3738563" y="3636963"/>
          <p14:tracePt t="70038" x="3843338" y="3652838"/>
          <p14:tracePt t="70045" x="3954463" y="3660775"/>
          <p14:tracePt t="70054" x="4065588" y="3668713"/>
          <p14:tracePt t="70061" x="4176713" y="3676650"/>
          <p14:tracePt t="70070" x="4273550" y="3692525"/>
          <p14:tracePt t="70077" x="4368800" y="3700463"/>
          <p14:tracePt t="70085" x="4448175" y="3708400"/>
          <p14:tracePt t="70094" x="4543425" y="3708400"/>
          <p14:tracePt t="70101" x="4640263" y="3716338"/>
          <p14:tracePt t="70109" x="4735513" y="3716338"/>
          <p14:tracePt t="70117" x="4822825" y="3716338"/>
          <p14:tracePt t="70125" x="4933950" y="3716338"/>
          <p14:tracePt t="70133" x="5030788" y="3716338"/>
          <p14:tracePt t="70141" x="5141913" y="3724275"/>
          <p14:tracePt t="70149" x="5237163" y="3724275"/>
          <p14:tracePt t="70157" x="5334000" y="3724275"/>
          <p14:tracePt t="70165" x="5405438" y="3724275"/>
          <p14:tracePt t="70174" x="5476875" y="3716338"/>
          <p14:tracePt t="70181" x="5548313" y="3708400"/>
          <p14:tracePt t="70189" x="5588000" y="3700463"/>
          <p14:tracePt t="70197" x="5619750" y="3700463"/>
          <p14:tracePt t="70205" x="5651500" y="3700463"/>
          <p14:tracePt t="70214" x="5667375" y="3700463"/>
          <p14:tracePt t="70222" x="5676900" y="3700463"/>
          <p14:tracePt t="70502" x="5667375" y="3700463"/>
          <p14:tracePt t="70566" x="5643563" y="3700463"/>
          <p14:tracePt t="70573" x="5603875" y="3700463"/>
          <p14:tracePt t="70581" x="5540375" y="3708400"/>
          <p14:tracePt t="70589" x="5437188" y="3708400"/>
          <p14:tracePt t="70597" x="5284788" y="3692525"/>
          <p14:tracePt t="70605" x="5078413" y="3668713"/>
          <p14:tracePt t="70614" x="4806950" y="3629025"/>
          <p14:tracePt t="70621" x="4543425" y="3621088"/>
          <p14:tracePt t="70630" x="4273550" y="3579813"/>
          <p14:tracePt t="70637" x="3978275" y="3548063"/>
          <p14:tracePt t="70645" x="3698875" y="3532188"/>
          <p14:tracePt t="70653" x="3427413" y="3524250"/>
          <p14:tracePt t="70661" x="3165475" y="3508375"/>
          <p14:tracePt t="70670" x="2949575" y="3508375"/>
          <p14:tracePt t="70677" x="2774950" y="3500438"/>
          <p14:tracePt t="70685" x="2630488" y="3484563"/>
          <p14:tracePt t="70694" x="2551113" y="3476625"/>
          <p14:tracePt t="70701" x="2471738" y="3468688"/>
          <p14:tracePt t="70709" x="2424113" y="3444875"/>
          <p14:tracePt t="70717" x="2408238" y="3436938"/>
          <p14:tracePt t="70726" x="2400300" y="3421063"/>
          <p14:tracePt t="70749" x="2400300" y="3413125"/>
          <p14:tracePt t="70757" x="2416175" y="3413125"/>
          <p14:tracePt t="70765" x="2424113" y="3405188"/>
          <p14:tracePt t="70773" x="2432050" y="3397250"/>
          <p14:tracePt t="70782" x="2447925" y="3397250"/>
          <p14:tracePt t="70822" x="2455863" y="3397250"/>
          <p14:tracePt t="70838" x="2463800" y="3397250"/>
          <p14:tracePt t="70846" x="2479675" y="3397250"/>
          <p14:tracePt t="70853" x="2495550" y="3397250"/>
          <p14:tracePt t="70862" x="2511425" y="3397250"/>
          <p14:tracePt t="70869" x="2543175" y="3397250"/>
          <p14:tracePt t="70877" x="2566988" y="3397250"/>
          <p14:tracePt t="70885" x="2590800" y="3397250"/>
          <p14:tracePt t="70893" x="2630488" y="3397250"/>
          <p14:tracePt t="70902" x="2662238" y="3397250"/>
          <p14:tracePt t="70909" x="2709863" y="3397250"/>
          <p14:tracePt t="70917" x="2759075" y="3397250"/>
          <p14:tracePt t="70925" x="2822575" y="3397250"/>
          <p14:tracePt t="70947" x="2941638" y="3397250"/>
          <p14:tracePt t="70949" x="3021013" y="3405188"/>
          <p14:tracePt t="70957" x="3092450" y="3413125"/>
          <p14:tracePt t="70965" x="3189288" y="3413125"/>
          <p14:tracePt t="70973" x="3284538" y="3421063"/>
          <p14:tracePt t="70982" x="3387725" y="3421063"/>
          <p14:tracePt t="70989" x="3500438" y="3421063"/>
          <p14:tracePt t="70997" x="3603625" y="3436938"/>
          <p14:tracePt t="71006" x="3690938" y="3436938"/>
          <p14:tracePt t="71014" x="3770313" y="3436938"/>
          <p14:tracePt t="71022" x="3833813" y="3436938"/>
          <p14:tracePt t="71030" x="3890963" y="3436938"/>
          <p14:tracePt t="71038" x="3922713" y="3436938"/>
          <p14:tracePt t="71046" x="3954463" y="3436938"/>
          <p14:tracePt t="71054" x="3970338" y="3436938"/>
          <p14:tracePt t="71062" x="3986213" y="3436938"/>
          <p14:tracePt t="71078" x="3994150" y="3436938"/>
          <p14:tracePt t="71598" x="3994150" y="3444875"/>
          <p14:tracePt t="71605" x="4002088" y="3444875"/>
          <p14:tracePt t="71614" x="4010025" y="3460750"/>
          <p14:tracePt t="71621" x="4017963" y="3468688"/>
          <p14:tracePt t="71630" x="4025900" y="3484563"/>
          <p14:tracePt t="71638" x="4041775" y="3508375"/>
          <p14:tracePt t="71646" x="4065588" y="3556000"/>
          <p14:tracePt t="71653" x="4105275" y="3629025"/>
          <p14:tracePt t="71661" x="4137025" y="3692525"/>
          <p14:tracePt t="71669" x="4160838" y="3771900"/>
          <p14:tracePt t="71677" x="4176713" y="3835400"/>
          <p14:tracePt t="71686" x="4200525" y="3922713"/>
          <p14:tracePt t="71694" x="4217988" y="4019550"/>
          <p14:tracePt t="71701" x="4241800" y="4130675"/>
          <p14:tracePt t="71709" x="4249738" y="4241800"/>
          <p14:tracePt t="71718" x="4257675" y="4362450"/>
          <p14:tracePt t="71725" x="4257675" y="4489450"/>
          <p14:tracePt t="71733" x="4257675" y="4608513"/>
          <p14:tracePt t="71741" x="4257675" y="4737100"/>
          <p14:tracePt t="71749" x="4257675" y="4848225"/>
          <p14:tracePt t="71758" x="4241800" y="4984750"/>
          <p14:tracePt t="71765" x="4225925" y="5111750"/>
          <p14:tracePt t="71774" x="4210050" y="5230813"/>
          <p14:tracePt t="71781" x="4200525" y="5335588"/>
          <p14:tracePt t="71789" x="4176713" y="5430838"/>
          <p14:tracePt t="71797" x="4160838" y="5541963"/>
          <p14:tracePt t="71806" x="4144963" y="5613400"/>
          <p14:tracePt t="71815" x="4129088" y="5702300"/>
          <p14:tracePt t="71821" x="4113213" y="5781675"/>
          <p14:tracePt t="71830" x="4097338" y="5837238"/>
          <p14:tracePt t="71838" x="4073525" y="5892800"/>
          <p14:tracePt t="71846" x="4049713" y="5940425"/>
          <p14:tracePt t="71853" x="4033838" y="5964238"/>
          <p14:tracePt t="71861" x="4010025" y="5995988"/>
          <p14:tracePt t="71869" x="3994150" y="6013450"/>
          <p14:tracePt t="71877" x="3978275" y="6029325"/>
          <p14:tracePt t="71886" x="3962400" y="6045200"/>
          <p14:tracePt t="71894" x="3938588" y="6045200"/>
          <p14:tracePt t="71901" x="3914775" y="6061075"/>
          <p14:tracePt t="71909" x="3898900" y="6061075"/>
          <p14:tracePt t="71917" x="3867150" y="6061075"/>
          <p14:tracePt t="71925" x="3843338" y="6069013"/>
          <p14:tracePt t="71934" x="3810000" y="6069013"/>
          <p14:tracePt t="71947" x="3778250" y="6069013"/>
          <p14:tracePt t="71949" x="3746500" y="6069013"/>
          <p14:tracePt t="71957" x="3706813" y="6069013"/>
          <p14:tracePt t="71965" x="3667125" y="6069013"/>
          <p14:tracePt t="71973" x="3611563" y="6069013"/>
          <p14:tracePt t="71982" x="3556000" y="6069013"/>
          <p14:tracePt t="71990" x="3508375" y="6061075"/>
          <p14:tracePt t="71997" x="3435350" y="6061075"/>
          <p14:tracePt t="72005" x="3387725" y="6061075"/>
          <p14:tracePt t="72014" x="3332163" y="6053138"/>
          <p14:tracePt t="72021" x="3276600" y="6045200"/>
          <p14:tracePt t="72030" x="3236913" y="6045200"/>
          <p14:tracePt t="72037" x="3189288" y="6045200"/>
          <p14:tracePt t="72046" x="3133725" y="6029325"/>
          <p14:tracePt t="72054" x="3100388" y="6021388"/>
          <p14:tracePt t="72061" x="3052763" y="6021388"/>
          <p14:tracePt t="72070" x="3013075" y="6021388"/>
          <p14:tracePt t="72077" x="2981325" y="6021388"/>
          <p14:tracePt t="72085" x="2957513" y="6021388"/>
          <p14:tracePt t="72093" x="2925763" y="6021388"/>
          <p14:tracePt t="72101" x="2901950" y="6021388"/>
          <p14:tracePt t="72109" x="2886075" y="6021388"/>
          <p14:tracePt t="72117" x="2878138" y="6021388"/>
          <p14:tracePt t="72125" x="2870200" y="6021388"/>
          <p14:tracePt t="72133" x="2862263" y="6021388"/>
          <p14:tracePt t="72149" x="2862263" y="6029325"/>
          <p14:tracePt t="72238" x="2854325" y="6037263"/>
          <p14:tracePt t="72270" x="2854325" y="6045200"/>
          <p14:tracePt t="72718" x="2854325" y="6053138"/>
          <p14:tracePt t="72902" x="2862263" y="6053138"/>
          <p14:tracePt t="72926" x="2870200" y="6053138"/>
          <p14:tracePt t="72942" x="2878138" y="6053138"/>
          <p14:tracePt t="73006" x="2886075" y="6053138"/>
          <p14:tracePt t="73022" x="2886075" y="6061075"/>
          <p14:tracePt t="73046" x="2894013" y="6061075"/>
          <p14:tracePt t="73054" x="2901950" y="6061075"/>
          <p14:tracePt t="73061" x="2901950" y="6069013"/>
          <p14:tracePt t="73078" x="2909888" y="6069013"/>
          <p14:tracePt t="73094" x="2917825" y="6069013"/>
          <p14:tracePt t="73126" x="2925763" y="6069013"/>
          <p14:tracePt t="73166" x="2925763" y="6076950"/>
          <p14:tracePt t="73222" x="2933700" y="6076950"/>
          <p14:tracePt t="73230" x="2941638" y="6076950"/>
          <p14:tracePt t="73262" x="2949575" y="6076950"/>
          <p14:tracePt t="73302" x="2957513" y="6076950"/>
          <p14:tracePt t="73326" x="2965450" y="6076950"/>
          <p14:tracePt t="73334" x="2973388" y="6076950"/>
          <p14:tracePt t="73341" x="2981325" y="6076950"/>
          <p14:tracePt t="73366" x="2989263" y="6076950"/>
          <p14:tracePt t="73374" x="2997200" y="6076950"/>
          <p14:tracePt t="73390" x="3005138" y="6084888"/>
          <p14:tracePt t="73397" x="3013075" y="6084888"/>
          <p14:tracePt t="73413" x="3028950" y="6084888"/>
          <p14:tracePt t="73430" x="3036888" y="6084888"/>
          <p14:tracePt t="73437" x="3044825" y="6084888"/>
          <p14:tracePt t="73446" x="3052763" y="6084888"/>
          <p14:tracePt t="73454" x="3068638" y="6092825"/>
          <p14:tracePt t="73462" x="3076575" y="6092825"/>
          <p14:tracePt t="73470" x="3084513" y="6092825"/>
          <p14:tracePt t="73477" x="3092450" y="6092825"/>
          <p14:tracePt t="73486" x="3109913" y="6092825"/>
          <p14:tracePt t="73493" x="3125788" y="6100763"/>
          <p14:tracePt t="73501" x="3133725" y="6100763"/>
          <p14:tracePt t="73509" x="3149600" y="6100763"/>
          <p14:tracePt t="73517" x="3157538" y="6100763"/>
          <p14:tracePt t="73525" x="3165475" y="6100763"/>
          <p14:tracePt t="73533" x="3173413" y="6100763"/>
          <p14:tracePt t="73549" x="3181350" y="6108700"/>
          <p14:tracePt t="73558" x="3189288" y="6108700"/>
          <p14:tracePt t="73574" x="3197225" y="6108700"/>
          <p14:tracePt t="73581" x="3205163" y="6108700"/>
          <p14:tracePt t="73589" x="3213100" y="6108700"/>
          <p14:tracePt t="73597" x="3221038" y="6108700"/>
          <p14:tracePt t="73614" x="3228975" y="6108700"/>
          <p14:tracePt t="73622" x="3244850" y="6108700"/>
          <p14:tracePt t="73637" x="3252788" y="6108700"/>
          <p14:tracePt t="73645" x="3260725" y="6108700"/>
          <p14:tracePt t="73654" x="3268663" y="6108700"/>
          <p14:tracePt t="73662" x="3276600" y="6108700"/>
          <p14:tracePt t="73670" x="3284538" y="6108700"/>
          <p14:tracePt t="73678" x="3300413" y="6108700"/>
          <p14:tracePt t="73686" x="3316288" y="6108700"/>
          <p14:tracePt t="73693" x="3332163" y="6108700"/>
          <p14:tracePt t="73701" x="3348038" y="6108700"/>
          <p14:tracePt t="73710" x="3363913" y="6108700"/>
          <p14:tracePt t="73717" x="3371850" y="6108700"/>
          <p14:tracePt t="73727" x="3395663" y="6108700"/>
          <p14:tracePt t="73733" x="3411538" y="6108700"/>
          <p14:tracePt t="73741" x="3435350" y="6108700"/>
          <p14:tracePt t="73749" x="3459163" y="6108700"/>
          <p14:tracePt t="73758" x="3476625" y="6108700"/>
          <p14:tracePt t="73765" x="3492500" y="6108700"/>
          <p14:tracePt t="73773" x="3508375" y="6108700"/>
          <p14:tracePt t="73781" x="3524250" y="6108700"/>
          <p14:tracePt t="73789" x="3548063" y="6108700"/>
          <p14:tracePt t="73797" x="3563938" y="6108700"/>
          <p14:tracePt t="73805" x="3587750" y="6116638"/>
          <p14:tracePt t="73814" x="3611563" y="6116638"/>
          <p14:tracePt t="73821" x="3627438" y="6116638"/>
          <p14:tracePt t="73830" x="3651250" y="6124575"/>
          <p14:tracePt t="73837" x="3675063" y="6124575"/>
          <p14:tracePt t="73846" x="3698875" y="6132513"/>
          <p14:tracePt t="73853" x="3730625" y="6140450"/>
          <p14:tracePt t="73861" x="3754438" y="6140450"/>
          <p14:tracePt t="73870" x="3778250" y="6140450"/>
          <p14:tracePt t="73878" x="3802063" y="6140450"/>
          <p14:tracePt t="73885" x="3825875" y="6140450"/>
          <p14:tracePt t="73894" x="3843338" y="6140450"/>
          <p14:tracePt t="73902" x="3867150" y="6148388"/>
          <p14:tracePt t="73910" x="3890963" y="6156325"/>
          <p14:tracePt t="73917" x="3914775" y="6156325"/>
          <p14:tracePt t="73926" x="3930650" y="6156325"/>
          <p14:tracePt t="73934" x="3946525" y="6156325"/>
          <p14:tracePt t="73942" x="3962400" y="6164263"/>
          <p14:tracePt t="73949" x="3978275" y="6164263"/>
          <p14:tracePt t="73958" x="4002088" y="6164263"/>
          <p14:tracePt t="73965" x="4025900" y="6164263"/>
          <p14:tracePt t="73974" x="4041775" y="6164263"/>
          <p14:tracePt t="73981" x="4065588" y="6164263"/>
          <p14:tracePt t="73990" x="4089400" y="6164263"/>
          <p14:tracePt t="73997" x="4113213" y="6164263"/>
          <p14:tracePt t="74006" x="4129088" y="6164263"/>
          <p14:tracePt t="74014" x="4144963" y="6164263"/>
          <p14:tracePt t="74022" x="4152900" y="6164263"/>
          <p14:tracePt t="74030" x="4168775" y="6164263"/>
          <p14:tracePt t="74037" x="4184650" y="6164263"/>
          <p14:tracePt t="74046" x="4192588" y="6164263"/>
          <p14:tracePt t="74054" x="4210050" y="6164263"/>
          <p14:tracePt t="74061" x="4217988" y="6164263"/>
          <p14:tracePt t="74070" x="4225925" y="6164263"/>
          <p14:tracePt t="74078" x="4233863" y="6164263"/>
          <p14:tracePt t="74086" x="4241800" y="6164263"/>
          <p14:tracePt t="74093" x="4257675" y="6164263"/>
          <p14:tracePt t="74101" x="4265613" y="6164263"/>
          <p14:tracePt t="74109" x="4273550" y="6164263"/>
          <p14:tracePt t="74117" x="4281488" y="6164263"/>
          <p14:tracePt t="74125" x="4289425" y="6164263"/>
          <p14:tracePt t="74133" x="4297363" y="6156325"/>
          <p14:tracePt t="74149" x="4305300" y="6156325"/>
          <p14:tracePt t="74181" x="4313238" y="6156325"/>
          <p14:tracePt t="74189" x="4313238" y="6148388"/>
          <p14:tracePt t="74206" x="4321175" y="6148388"/>
          <p14:tracePt t="74214" x="4329113" y="6148388"/>
          <p14:tracePt t="74230" x="4344988" y="6148388"/>
          <p14:tracePt t="74246" x="4352925" y="6148388"/>
          <p14:tracePt t="74254" x="4368800" y="6148388"/>
          <p14:tracePt t="74262" x="4384675" y="6148388"/>
          <p14:tracePt t="74270" x="4392613" y="6148388"/>
          <p14:tracePt t="74278" x="4408488" y="6148388"/>
          <p14:tracePt t="74285" x="4424363" y="6148388"/>
          <p14:tracePt t="74294" x="4440238" y="6148388"/>
          <p14:tracePt t="74302" x="4464050" y="6148388"/>
          <p14:tracePt t="74309" x="4479925" y="6148388"/>
          <p14:tracePt t="74317" x="4495800" y="6148388"/>
          <p14:tracePt t="74325" x="4511675" y="6148388"/>
          <p14:tracePt t="74334" x="4527550" y="6156325"/>
          <p14:tracePt t="74342" x="4535488" y="6156325"/>
          <p14:tracePt t="74349" x="4559300" y="6156325"/>
          <p14:tracePt t="74357" x="4584700" y="6156325"/>
          <p14:tracePt t="74365" x="4600575" y="6156325"/>
          <p14:tracePt t="74373" x="4608513" y="6156325"/>
          <p14:tracePt t="74381" x="4632325" y="6156325"/>
          <p14:tracePt t="74390" x="4640263" y="6156325"/>
          <p14:tracePt t="74398" x="4656138" y="6164263"/>
          <p14:tracePt t="74406" x="4664075" y="6164263"/>
          <p14:tracePt t="74413" x="4672013" y="6164263"/>
          <p14:tracePt t="74422" x="4687888" y="6164263"/>
          <p14:tracePt t="74438" x="4695825" y="6164263"/>
          <p14:tracePt t="74446" x="4711700" y="6164263"/>
          <p14:tracePt t="74454" x="4719638" y="6156325"/>
          <p14:tracePt t="74461" x="4735513" y="6156325"/>
          <p14:tracePt t="74469" x="4743450" y="6156325"/>
          <p14:tracePt t="74478" x="4759325" y="6156325"/>
          <p14:tracePt t="74486" x="4775200" y="6156325"/>
          <p14:tracePt t="74493" x="4791075" y="6148388"/>
          <p14:tracePt t="74501" x="4806950" y="6148388"/>
          <p14:tracePt t="74509" x="4814888" y="6148388"/>
          <p14:tracePt t="74518" x="4838700" y="6148388"/>
          <p14:tracePt t="74526" x="4854575" y="6148388"/>
          <p14:tracePt t="74533" x="4870450" y="6148388"/>
          <p14:tracePt t="74542" x="4894263" y="6140450"/>
          <p14:tracePt t="74549" x="4902200" y="6140450"/>
          <p14:tracePt t="74557" x="4918075" y="6132513"/>
          <p14:tracePt t="74566" x="4933950" y="6132513"/>
          <p14:tracePt t="74573" x="4951413" y="6132513"/>
          <p14:tracePt t="74582" x="4967288" y="6124575"/>
          <p14:tracePt t="74589" x="4983163" y="6124575"/>
          <p14:tracePt t="74597" x="4991100" y="6124575"/>
          <p14:tracePt t="74605" x="5014913" y="6124575"/>
          <p14:tracePt t="74614" x="5022850" y="6124575"/>
          <p14:tracePt t="74621" x="5038725" y="6124575"/>
          <p14:tracePt t="74630" x="5046663" y="6124575"/>
          <p14:tracePt t="74638" x="5062538" y="6124575"/>
          <p14:tracePt t="74646" x="5086350" y="6124575"/>
          <p14:tracePt t="74654" x="5102225" y="6124575"/>
          <p14:tracePt t="74662" x="5118100" y="6124575"/>
          <p14:tracePt t="74669" x="5133975" y="6140450"/>
          <p14:tracePt t="74678" x="5165725" y="6148388"/>
          <p14:tracePt t="74685" x="5181600" y="6148388"/>
          <p14:tracePt t="74693" x="5197475" y="6156325"/>
          <p14:tracePt t="74701" x="5205413" y="6156325"/>
          <p14:tracePt t="74710" x="5221288" y="6164263"/>
          <p14:tracePt t="74717" x="5237163" y="6164263"/>
          <p14:tracePt t="74726" x="5253038" y="6164263"/>
          <p14:tracePt t="74733" x="5268913" y="6172200"/>
          <p14:tracePt t="74741" x="5276850" y="6172200"/>
          <p14:tracePt t="74750" x="5292725" y="6172200"/>
          <p14:tracePt t="74757" x="5318125" y="6172200"/>
          <p14:tracePt t="74765" x="5326063" y="6172200"/>
          <p14:tracePt t="74774" x="5334000" y="6172200"/>
          <p14:tracePt t="74782" x="5341938" y="6172200"/>
          <p14:tracePt t="74789" x="5349875" y="6172200"/>
          <p14:tracePt t="74806" x="5357813" y="6172200"/>
          <p14:tracePt t="74814" x="5365750" y="6172200"/>
          <p14:tracePt t="74830" x="5373688" y="6172200"/>
          <p14:tracePt t="74846" x="5389563" y="6164263"/>
          <p14:tracePt t="74853" x="5397500" y="6164263"/>
          <p14:tracePt t="74861" x="5405438" y="6164263"/>
          <p14:tracePt t="74870" x="5421313" y="6156325"/>
          <p14:tracePt t="74877" x="5437188" y="6156325"/>
          <p14:tracePt t="74885" x="5445125" y="6156325"/>
          <p14:tracePt t="74893" x="5453063" y="6148388"/>
          <p14:tracePt t="74901" x="5468938" y="6148388"/>
          <p14:tracePt t="74909" x="5492750" y="6148388"/>
          <p14:tracePt t="74917" x="5500688" y="6148388"/>
          <p14:tracePt t="74925" x="5516563" y="6148388"/>
          <p14:tracePt t="74934" x="5524500" y="6148388"/>
          <p14:tracePt t="74942" x="5540375" y="6148388"/>
          <p14:tracePt t="74949" x="5548313" y="6148388"/>
          <p14:tracePt t="74957" x="5556250" y="6148388"/>
          <p14:tracePt t="74965" x="5564188" y="6148388"/>
          <p14:tracePt t="74974" x="5572125" y="6148388"/>
          <p14:tracePt t="74981" x="5580063" y="6148388"/>
          <p14:tracePt t="74989" x="5595938" y="6148388"/>
          <p14:tracePt t="74997" x="5611813" y="6148388"/>
          <p14:tracePt t="75005" x="5619750" y="6148388"/>
          <p14:tracePt t="75013" x="5635625" y="6148388"/>
          <p14:tracePt t="75022" x="5651500" y="6148388"/>
          <p14:tracePt t="75030" x="5667375" y="6148388"/>
          <p14:tracePt t="75038" x="5684838" y="6148388"/>
          <p14:tracePt t="75046" x="5700713" y="6148388"/>
          <p14:tracePt t="75054" x="5716588" y="6148388"/>
          <p14:tracePt t="75061" x="5732463" y="6148388"/>
          <p14:tracePt t="75070" x="5740400" y="6148388"/>
          <p14:tracePt t="75077" x="5764213" y="6148388"/>
          <p14:tracePt t="75086" x="5772150" y="6148388"/>
          <p14:tracePt t="75093" x="5780088" y="6148388"/>
          <p14:tracePt t="75101" x="5788025" y="6148388"/>
          <p14:tracePt t="75110" x="5795963" y="6148388"/>
          <p14:tracePt t="75117" x="5811838" y="6148388"/>
          <p14:tracePt t="75134" x="5819775" y="6148388"/>
          <p14:tracePt t="75142" x="5827713" y="6148388"/>
          <p14:tracePt t="75149" x="5835650" y="6148388"/>
          <p14:tracePt t="75165" x="5843588" y="6148388"/>
          <p14:tracePt t="75181" x="5851525" y="6148388"/>
          <p14:tracePt t="75190" x="5859463" y="6148388"/>
          <p14:tracePt t="75206" x="5867400" y="6148388"/>
          <p14:tracePt t="75213" x="5875338" y="6148388"/>
          <p14:tracePt t="75221" x="5883275" y="6148388"/>
          <p14:tracePt t="75238" x="5891213" y="6148388"/>
          <p14:tracePt t="75254" x="5899150" y="6148388"/>
          <p14:tracePt t="75270" x="5915025" y="6140450"/>
          <p14:tracePt t="75286" x="5922963" y="6140450"/>
          <p14:tracePt t="75293" x="5938838" y="6140450"/>
          <p14:tracePt t="75310" x="5954713" y="6132513"/>
          <p14:tracePt t="75318" x="5962650" y="6132513"/>
          <p14:tracePt t="75325" x="5978525" y="6132513"/>
          <p14:tracePt t="75334" x="5994400" y="6132513"/>
          <p14:tracePt t="75341" x="6002338" y="6132513"/>
          <p14:tracePt t="75349" x="6018213" y="6132513"/>
          <p14:tracePt t="75357" x="6043613" y="6132513"/>
          <p14:tracePt t="75366" x="6067425" y="6132513"/>
          <p14:tracePt t="75373" x="6091238" y="6132513"/>
          <p14:tracePt t="75381" x="6107113" y="6132513"/>
          <p14:tracePt t="75389" x="6130925" y="6132513"/>
          <p14:tracePt t="75397" x="6154738" y="6132513"/>
          <p14:tracePt t="75406" x="6178550" y="6132513"/>
          <p14:tracePt t="75414" x="6202363" y="6132513"/>
          <p14:tracePt t="75421" x="6218238" y="6132513"/>
          <p14:tracePt t="75430" x="6226175" y="6132513"/>
          <p14:tracePt t="75437" x="6234113" y="6132513"/>
          <p14:tracePt t="75445" x="6249988" y="6132513"/>
          <p14:tracePt t="75461" x="6257925" y="6132513"/>
          <p14:tracePt t="75470" x="6265863" y="6132513"/>
          <p14:tracePt t="75486" x="6281738" y="6132513"/>
          <p14:tracePt t="75502" x="6289675" y="6132513"/>
          <p14:tracePt t="75518" x="6297613" y="6132513"/>
          <p14:tracePt t="75525" x="6305550" y="6132513"/>
          <p14:tracePt t="75542" x="6313488" y="6140450"/>
          <p14:tracePt t="75558" x="6321425" y="6140450"/>
          <p14:tracePt t="75565" x="6337300" y="6140450"/>
          <p14:tracePt t="75582" x="6353175" y="6140450"/>
          <p14:tracePt t="75589" x="6361113" y="6140450"/>
          <p14:tracePt t="75606" x="6376988" y="6140450"/>
          <p14:tracePt t="75614" x="6392863" y="6140450"/>
          <p14:tracePt t="75621" x="6402388" y="6140450"/>
          <p14:tracePt t="75631" x="6418263" y="6140450"/>
          <p14:tracePt t="75638" x="6426200" y="6140450"/>
          <p14:tracePt t="75646" x="6450013" y="6140450"/>
          <p14:tracePt t="75654" x="6465888" y="6140450"/>
          <p14:tracePt t="75661" x="6473825" y="6140450"/>
          <p14:tracePt t="75670" x="6489700" y="6140450"/>
          <p14:tracePt t="75677" x="6505575" y="6140450"/>
          <p14:tracePt t="75686" x="6521450" y="6140450"/>
          <p14:tracePt t="75694" x="6529388" y="6140450"/>
          <p14:tracePt t="75701" x="6537325" y="6140450"/>
          <p14:tracePt t="75710" x="6545263" y="6140450"/>
          <p14:tracePt t="75717" x="6561138" y="6140450"/>
          <p14:tracePt t="75726" x="6569075" y="6140450"/>
          <p14:tracePt t="75734" x="6577013" y="6140450"/>
          <p14:tracePt t="75749" x="6584950" y="6140450"/>
          <p14:tracePt t="75757" x="6592888" y="6140450"/>
          <p14:tracePt t="75765" x="6600825" y="6140450"/>
          <p14:tracePt t="75773" x="6608763" y="6140450"/>
          <p14:tracePt t="75781" x="6616700" y="6140450"/>
          <p14:tracePt t="75789" x="6624638" y="6140450"/>
          <p14:tracePt t="75797" x="6640513" y="6140450"/>
          <p14:tracePt t="75805" x="6648450" y="6140450"/>
          <p14:tracePt t="75813" x="6664325" y="6140450"/>
          <p14:tracePt t="75821" x="6672263" y="6140450"/>
          <p14:tracePt t="75830" x="6688138" y="6140450"/>
          <p14:tracePt t="75837" x="6704013" y="6140450"/>
          <p14:tracePt t="75845" x="6711950" y="6140450"/>
          <p14:tracePt t="75854" x="6719888" y="6140450"/>
          <p14:tracePt t="75861" x="6735763" y="6140450"/>
          <p14:tracePt t="75870" x="6751638" y="6140450"/>
          <p14:tracePt t="75878" x="6759575" y="6140450"/>
          <p14:tracePt t="75885" x="6769100" y="6140450"/>
          <p14:tracePt t="75893" x="6777038" y="6140450"/>
          <p14:tracePt t="75901" x="6784975" y="6140450"/>
          <p14:tracePt t="75909" x="6792913" y="6140450"/>
          <p14:tracePt t="75917" x="6800850" y="6140450"/>
          <p14:tracePt t="75933" x="6808788" y="6140450"/>
          <p14:tracePt t="75947" x="6816725" y="6140450"/>
          <p14:tracePt t="75949" x="6824663" y="6140450"/>
          <p14:tracePt t="75966" x="6832600" y="6140450"/>
          <p14:tracePt t="75981" x="6840538" y="6140450"/>
          <p14:tracePt t="75989" x="6848475" y="6140450"/>
          <p14:tracePt t="75998" x="6856413" y="6140450"/>
          <p14:tracePt t="76014" x="6872288" y="6140450"/>
          <p14:tracePt t="76021" x="6880225" y="6140450"/>
          <p14:tracePt t="76038" x="6888163" y="6140450"/>
          <p14:tracePt t="76046" x="6896100" y="6140450"/>
          <p14:tracePt t="76054" x="6904038" y="6140450"/>
          <p14:tracePt t="76070" x="6911975" y="6140450"/>
          <p14:tracePt t="76077" x="6919913" y="6140450"/>
          <p14:tracePt t="76085" x="6927850" y="6140450"/>
          <p14:tracePt t="76102" x="6935788" y="6140450"/>
          <p14:tracePt t="76109" x="6943725" y="6140450"/>
          <p14:tracePt t="76117" x="6951663" y="6140450"/>
          <p14:tracePt t="76125" x="6959600" y="6140450"/>
          <p14:tracePt t="76141" x="6975475" y="6140450"/>
          <p14:tracePt t="76158" x="6983413" y="6140450"/>
          <p14:tracePt t="76165" x="6991350" y="6140450"/>
          <p14:tracePt t="76173" x="6999288" y="6140450"/>
          <p14:tracePt t="76181" x="7007225" y="6140450"/>
          <p14:tracePt t="76189" x="7015163" y="6140450"/>
          <p14:tracePt t="76198" x="7023100" y="6140450"/>
          <p14:tracePt t="76214" x="7038975" y="6140450"/>
          <p14:tracePt t="76222" x="7046913" y="6140450"/>
          <p14:tracePt t="76231" x="7054850" y="6140450"/>
          <p14:tracePt t="76238" x="7062788" y="6140450"/>
          <p14:tracePt t="76246" x="7070725" y="6140450"/>
          <p14:tracePt t="76254" x="7078663" y="6140450"/>
          <p14:tracePt t="76261" x="7094538" y="6140450"/>
          <p14:tracePt t="76270" x="7110413" y="6140450"/>
          <p14:tracePt t="76277" x="7118350" y="6132513"/>
          <p14:tracePt t="76286" x="7126288" y="6132513"/>
          <p14:tracePt t="76293" x="7143750" y="6132513"/>
          <p14:tracePt t="76302" x="7151688" y="6132513"/>
          <p14:tracePt t="76309" x="7159625" y="6132513"/>
          <p14:tracePt t="76318" x="7167563" y="6132513"/>
          <p14:tracePt t="76325" x="7183438" y="6132513"/>
          <p14:tracePt t="76334" x="7199313" y="6132513"/>
          <p14:tracePt t="76341" x="7215188" y="6132513"/>
          <p14:tracePt t="76349" x="7231063" y="6132513"/>
          <p14:tracePt t="76357" x="7246938" y="6132513"/>
          <p14:tracePt t="76366" x="7262813" y="6132513"/>
          <p14:tracePt t="76373" x="7286625" y="6132513"/>
          <p14:tracePt t="76381" x="7302500" y="6132513"/>
          <p14:tracePt t="76389" x="7318375" y="6132513"/>
          <p14:tracePt t="76398" x="7334250" y="6132513"/>
          <p14:tracePt t="76406" x="7342188" y="6132513"/>
          <p14:tracePt t="76413" x="7358063" y="6132513"/>
          <p14:tracePt t="76421" x="7373938" y="6140450"/>
          <p14:tracePt t="76431" x="7389813" y="6140450"/>
          <p14:tracePt t="76437" x="7397750" y="6140450"/>
          <p14:tracePt t="76445" x="7413625" y="6148388"/>
          <p14:tracePt t="76453" x="7429500" y="6148388"/>
          <p14:tracePt t="76461" x="7437438" y="6148388"/>
          <p14:tracePt t="76469" x="7445375" y="6148388"/>
          <p14:tracePt t="76477" x="7453313" y="6148388"/>
          <p14:tracePt t="76485" x="7461250" y="6148388"/>
          <p14:tracePt t="76494" x="7469188" y="6148388"/>
          <p14:tracePt t="76510" x="7477125" y="6148388"/>
          <p14:tracePt t="76534" x="7485063" y="6148388"/>
          <p14:tracePt t="77231" x="7477125" y="6148388"/>
          <p14:tracePt t="77237" x="7469188" y="6156325"/>
          <p14:tracePt t="77245" x="7461250" y="6156325"/>
          <p14:tracePt t="77254" x="7445375" y="6164263"/>
          <p14:tracePt t="77261" x="7437438" y="6172200"/>
          <p14:tracePt t="77270" x="7421563" y="6172200"/>
          <p14:tracePt t="77277" x="7389813" y="6180138"/>
          <p14:tracePt t="77285" x="7373938" y="6188075"/>
          <p14:tracePt t="77293" x="7342188" y="6188075"/>
          <p14:tracePt t="77301" x="7302500" y="6203950"/>
          <p14:tracePt t="77309" x="7270750" y="6211888"/>
          <p14:tracePt t="77317" x="7239000" y="6219825"/>
          <p14:tracePt t="77325" x="7191375" y="6227763"/>
          <p14:tracePt t="77333" x="7126288" y="6235700"/>
          <p14:tracePt t="77341" x="7062788" y="6259513"/>
          <p14:tracePt t="77349" x="6983413" y="6283325"/>
          <p14:tracePt t="77357" x="6911975" y="6283325"/>
          <p14:tracePt t="77365" x="6808788" y="6299200"/>
          <p14:tracePt t="77373" x="6711950" y="6315075"/>
          <p14:tracePt t="77381" x="6616700" y="6323013"/>
          <p14:tracePt t="77390" x="6521450" y="6330950"/>
          <p14:tracePt t="77397" x="6426200" y="6356350"/>
          <p14:tracePt t="77405" x="6321425" y="6364288"/>
          <p14:tracePt t="77414" x="6226175" y="6364288"/>
          <p14:tracePt t="77421" x="6130925" y="6372225"/>
          <p14:tracePt t="77431" x="6034088" y="6372225"/>
          <p14:tracePt t="77437" x="5946775" y="6380163"/>
          <p14:tracePt t="77446" x="5875338" y="6380163"/>
          <p14:tracePt t="77453" x="5795963" y="6388100"/>
          <p14:tracePt t="77461" x="5724525" y="6396038"/>
          <p14:tracePt t="77469" x="5643563" y="6411913"/>
          <p14:tracePt t="77478" x="5572125" y="6419850"/>
          <p14:tracePt t="77485" x="5500688" y="6427788"/>
          <p14:tracePt t="77493" x="5429250" y="6435725"/>
          <p14:tracePt t="77501" x="5365750" y="6451600"/>
          <p14:tracePt t="77509" x="5300663" y="6467475"/>
          <p14:tracePt t="77518" x="5221288" y="6483350"/>
          <p14:tracePt t="77526" x="5165725" y="6499225"/>
          <p14:tracePt t="77533" x="5102225" y="6530975"/>
          <p14:tracePt t="77541" x="5046663" y="6546850"/>
          <p14:tracePt t="77549" x="4991100" y="6562725"/>
          <p14:tracePt t="77557" x="4933950" y="6570663"/>
          <p14:tracePt t="77566" x="4878388" y="6594475"/>
          <p14:tracePt t="77574" x="4830763" y="6602413"/>
          <p14:tracePt t="77582" x="4783138" y="6618288"/>
          <p14:tracePt t="77589" x="4727575" y="6626225"/>
          <p14:tracePt t="77597" x="4679950" y="6626225"/>
          <p14:tracePt t="77606" x="4632325" y="6634163"/>
          <p14:tracePt t="77614" x="4584700" y="6642100"/>
          <p14:tracePt t="77622" x="4543425" y="6642100"/>
          <p14:tracePt t="77630" x="4503738" y="6642100"/>
          <p14:tracePt t="77637" x="4464050" y="6642100"/>
          <p14:tracePt t="77646" x="4424363" y="6642100"/>
          <p14:tracePt t="77653" x="4392613" y="6642100"/>
          <p14:tracePt t="77661" x="4368800" y="6642100"/>
          <p14:tracePt t="77669" x="4344988" y="6642100"/>
          <p14:tracePt t="77678" x="4329113" y="6642100"/>
          <p14:tracePt t="77685" x="4313238" y="6642100"/>
          <p14:tracePt t="77702" x="4305300" y="6642100"/>
          <p14:tracePt t="77709" x="4305300" y="6634163"/>
          <p14:tracePt t="77757" x="4297363" y="6634163"/>
          <p14:tracePt t="77782" x="4281488" y="6634163"/>
          <p14:tracePt t="77789" x="4273550" y="6634163"/>
          <p14:tracePt t="77797" x="4257675" y="6634163"/>
          <p14:tracePt t="77805" x="4241800" y="6634163"/>
          <p14:tracePt t="77814" x="4233863" y="6634163"/>
          <p14:tracePt t="77821" x="4225925" y="6642100"/>
          <p14:tracePt t="77830" x="4210050" y="6642100"/>
          <p14:tracePt t="77837" x="4200525" y="6642100"/>
          <p14:tracePt t="77846" x="4192588" y="6642100"/>
          <p14:tracePt t="77853" x="4184650" y="6642100"/>
          <p14:tracePt t="77861" x="4176713" y="6642100"/>
          <p14:tracePt t="77869" x="4168775" y="6642100"/>
          <p14:tracePt t="77886" x="4160838" y="6642100"/>
          <p14:tracePt t="77918" x="4160838" y="6634163"/>
          <p14:tracePt t="77942" x="4160838" y="6626225"/>
          <p14:tracePt t="77958" x="4160838" y="6618288"/>
          <p14:tracePt t="77965" x="4160838" y="6610350"/>
          <p14:tracePt t="77981" x="4160838" y="6602413"/>
          <p14:tracePt t="77989" x="4160838" y="6594475"/>
          <p14:tracePt t="78022" x="4160838" y="6586538"/>
          <p14:tracePt t="78470" x="4168775" y="6586538"/>
          <p14:tracePt t="78478" x="4176713" y="6570663"/>
          <p14:tracePt t="78494" x="4176713" y="6562725"/>
          <p14:tracePt t="78501" x="4184650" y="6554788"/>
          <p14:tracePt t="78510" x="4192588" y="6546850"/>
          <p14:tracePt t="78517" x="4192588" y="6538913"/>
          <p14:tracePt t="78526" x="4200525" y="6530975"/>
          <p14:tracePt t="78542" x="4200525" y="6523038"/>
          <p14:tracePt t="78565" x="4210050" y="6523038"/>
          <p14:tracePt t="78631" x="4210050" y="6530975"/>
          <p14:tracePt t="78646" x="4217988" y="6538913"/>
          <p14:tracePt t="78653" x="4217988" y="6546850"/>
          <p14:tracePt t="78661" x="4217988" y="6554788"/>
          <p14:tracePt t="78669" x="4225925" y="6554788"/>
          <p14:tracePt t="78694" x="4225925" y="6562725"/>
          <p14:tracePt t="78781" x="4233863" y="6562725"/>
          <p14:tracePt t="78789" x="4233863" y="6546850"/>
          <p14:tracePt t="78814" x="4233863" y="6538913"/>
          <p14:tracePt t="78822" x="4241800" y="6538913"/>
          <p14:tracePt t="80174" x="4249738" y="6530975"/>
          <p14:tracePt t="80181" x="4257675" y="6530975"/>
          <p14:tracePt t="80222" x="4265613" y="6530975"/>
          <p14:tracePt t="80254" x="4265613" y="6523038"/>
          <p14:tracePt t="80270" x="4273550" y="6523038"/>
          <p14:tracePt t="80286" x="4281488" y="6515100"/>
          <p14:tracePt t="80301" x="4289425" y="6515100"/>
          <p14:tracePt t="80310" x="4289425" y="6507163"/>
          <p14:tracePt t="80341" x="4297363" y="6507163"/>
          <p14:tracePt t="80365" x="4297363" y="6499225"/>
          <p14:tracePt t="80397" x="4297363" y="6491288"/>
          <p14:tracePt t="80542" x="4305300" y="6491288"/>
          <p14:tracePt t="80558" x="4305300" y="6483350"/>
          <p14:tracePt t="80574" x="4305300" y="6475413"/>
          <p14:tracePt t="80589" x="4305300" y="6467475"/>
          <p14:tracePt t="80606" x="4305300" y="6459538"/>
          <p14:tracePt t="80614" x="4313238" y="6459538"/>
          <p14:tracePt t="80622" x="4313238" y="6451600"/>
          <p14:tracePt t="80646" x="4313238" y="6443663"/>
          <p14:tracePt t="80653" x="4313238" y="6427788"/>
          <p14:tracePt t="80661" x="4313238" y="6419850"/>
          <p14:tracePt t="80670" x="4313238" y="6411913"/>
          <p14:tracePt t="80677" x="4313238" y="6396038"/>
          <p14:tracePt t="80686" x="4313238" y="6372225"/>
          <p14:tracePt t="80693" x="4313238" y="6348413"/>
          <p14:tracePt t="80701" x="4313238" y="6330950"/>
          <p14:tracePt t="80709" x="4305300" y="6299200"/>
          <p14:tracePt t="80717" x="4297363" y="6275388"/>
          <p14:tracePt t="80725" x="4281488" y="6235700"/>
          <p14:tracePt t="80734" x="4265613" y="6203950"/>
          <p14:tracePt t="80741" x="4249738" y="6156325"/>
          <p14:tracePt t="80750" x="4249738" y="6132513"/>
          <p14:tracePt t="80757" x="4241800" y="6084888"/>
          <p14:tracePt t="80766" x="4217988" y="6053138"/>
          <p14:tracePt t="80773" x="4210050" y="6013450"/>
          <p14:tracePt t="80782" x="4184650" y="5972175"/>
          <p14:tracePt t="80789" x="4168775" y="5924550"/>
          <p14:tracePt t="80797" x="4137025" y="5884863"/>
          <p14:tracePt t="80805" x="4113213" y="5837238"/>
          <p14:tracePt t="80814" x="4089400" y="5789613"/>
          <p14:tracePt t="80822" x="4065588" y="5734050"/>
          <p14:tracePt t="80830" x="4049713" y="5694363"/>
          <p14:tracePt t="80838" x="4033838" y="5637213"/>
          <p14:tracePt t="80845" x="4017963" y="5581650"/>
          <p14:tracePt t="80853" x="4002088" y="5526088"/>
          <p14:tracePt t="80862" x="3978275" y="5462588"/>
          <p14:tracePt t="80869" x="3970338" y="5399088"/>
          <p14:tracePt t="80877" x="3962400" y="5335588"/>
          <p14:tracePt t="80885" x="3954463" y="5278438"/>
          <p14:tracePt t="80894" x="3954463" y="5222875"/>
          <p14:tracePt t="80901" x="3954463" y="5167313"/>
          <p14:tracePt t="80910" x="3946525" y="5111750"/>
          <p14:tracePt t="80918" x="3946525" y="5064125"/>
          <p14:tracePt t="80926" x="3946525" y="5016500"/>
          <p14:tracePt t="80933" x="3946525" y="4976813"/>
          <p14:tracePt t="80947" x="3946525" y="4927600"/>
          <p14:tracePt t="80949" x="3938588" y="4895850"/>
          <p14:tracePt t="80957" x="3938588" y="4864100"/>
          <p14:tracePt t="80965" x="3930650" y="4848225"/>
          <p14:tracePt t="80973" x="3922713" y="4816475"/>
          <p14:tracePt t="80981" x="3914775" y="4792663"/>
          <p14:tracePt t="80989" x="3906838" y="4776788"/>
          <p14:tracePt t="80997" x="3898900" y="4760913"/>
          <p14:tracePt t="81005" x="3898900" y="4745038"/>
          <p14:tracePt t="81014" x="3890963" y="4721225"/>
          <p14:tracePt t="81022" x="3890963" y="4697413"/>
          <p14:tracePt t="81030" x="3890963" y="4681538"/>
          <p14:tracePt t="81037" x="3890963" y="4657725"/>
          <p14:tracePt t="81045" x="3890963" y="4633913"/>
          <p14:tracePt t="81053" x="3890963" y="4608513"/>
          <p14:tracePt t="81061" x="3890963" y="4584700"/>
          <p14:tracePt t="81069" x="3890963" y="4560888"/>
          <p14:tracePt t="81078" x="3890963" y="4537075"/>
          <p14:tracePt t="81086" x="3890963" y="4521200"/>
          <p14:tracePt t="81093" x="3890963" y="4497388"/>
          <p14:tracePt t="81101" x="3890963" y="4481513"/>
          <p14:tracePt t="81109" x="3883025" y="4465638"/>
          <p14:tracePt t="81117" x="3867150" y="4449763"/>
          <p14:tracePt t="81126" x="3867150" y="4433888"/>
          <p14:tracePt t="81133" x="3867150" y="4410075"/>
          <p14:tracePt t="81141" x="3859213" y="4386263"/>
          <p14:tracePt t="81149" x="3859213" y="4370388"/>
          <p14:tracePt t="81158" x="3851275" y="4354513"/>
          <p14:tracePt t="81165" x="3851275" y="4338638"/>
          <p14:tracePt t="81173" x="3851275" y="4314825"/>
          <p14:tracePt t="81182" x="3843338" y="4298950"/>
          <p14:tracePt t="81189" x="3843338" y="4273550"/>
          <p14:tracePt t="81197" x="3843338" y="4257675"/>
          <p14:tracePt t="81206" x="3843338" y="4233863"/>
          <p14:tracePt t="81214" x="3843338" y="4217988"/>
          <p14:tracePt t="81221" x="3843338" y="4210050"/>
          <p14:tracePt t="81230" x="3843338" y="4202113"/>
          <p14:tracePt t="81238" x="3843338" y="4186238"/>
          <p14:tracePt t="81254" x="3843338" y="4178300"/>
          <p14:tracePt t="81262" x="3843338" y="4162425"/>
          <p14:tracePt t="81269" x="3843338" y="4154488"/>
          <p14:tracePt t="81278" x="3833813" y="4138613"/>
          <p14:tracePt t="81286" x="3833813" y="4130675"/>
          <p14:tracePt t="81293" x="3833813" y="4106863"/>
          <p14:tracePt t="81302" x="3833813" y="4083050"/>
          <p14:tracePt t="81309" x="3833813" y="4075113"/>
          <p14:tracePt t="81318" x="3833813" y="4059238"/>
          <p14:tracePt t="81325" x="3833813" y="4043363"/>
          <p14:tracePt t="81334" x="3833813" y="4027488"/>
          <p14:tracePt t="81341" x="3833813" y="4011613"/>
          <p14:tracePt t="81349" x="3833813" y="3995738"/>
          <p14:tracePt t="81357" x="3833813" y="3971925"/>
          <p14:tracePt t="81365" x="3833813" y="3930650"/>
          <p14:tracePt t="81373" x="3843338" y="3898900"/>
          <p14:tracePt t="81382" x="3843338" y="3867150"/>
          <p14:tracePt t="81389" x="3851275" y="3819525"/>
          <p14:tracePt t="81397" x="3851275" y="3787775"/>
          <p14:tracePt t="81405" x="3851275" y="3748088"/>
          <p14:tracePt t="81413" x="3851275" y="3700463"/>
          <p14:tracePt t="81430" x="3851275" y="3676650"/>
          <p14:tracePt t="81438" x="3851275" y="3636963"/>
          <p14:tracePt t="81445" x="3851275" y="3613150"/>
          <p14:tracePt t="81453" x="3851275" y="3579813"/>
          <p14:tracePt t="81461" x="3851275" y="3563938"/>
          <p14:tracePt t="81469" x="3851275" y="3540125"/>
          <p14:tracePt t="81477" x="3851275" y="3532188"/>
          <p14:tracePt t="81485" x="3851275" y="3524250"/>
          <p14:tracePt t="81494" x="3851275" y="3516313"/>
          <p14:tracePt t="81501" x="3851275" y="3508375"/>
          <p14:tracePt t="81581" x="3859213" y="3508375"/>
          <p14:tracePt t="81790" x="3859213" y="3516313"/>
          <p14:tracePt t="81797" x="3859213" y="3524250"/>
          <p14:tracePt t="81806" x="3859213" y="3540125"/>
          <p14:tracePt t="81813" x="3859213" y="3548063"/>
          <p14:tracePt t="81821" x="3859213" y="3556000"/>
          <p14:tracePt t="81830" x="3859213" y="3563938"/>
          <p14:tracePt t="81846" x="3859213" y="3571875"/>
          <p14:tracePt t="81854" x="3859213" y="3579813"/>
          <p14:tracePt t="81990" x="3867150" y="3587750"/>
          <p14:tracePt t="82005" x="3875088" y="3595688"/>
          <p14:tracePt t="82013" x="3883025" y="3595688"/>
          <p14:tracePt t="82021" x="3883025" y="3605213"/>
          <p14:tracePt t="82062" x="3883025" y="3613150"/>
          <p14:tracePt t="86117" x="3883025" y="3621088"/>
          <p14:tracePt t="86357" x="3890963" y="3621088"/>
          <p14:tracePt t="87053" x="3890963" y="3636963"/>
          <p14:tracePt t="87061" x="3883025" y="3644900"/>
          <p14:tracePt t="87069" x="3883025" y="3652838"/>
          <p14:tracePt t="87077" x="3883025" y="3668713"/>
          <p14:tracePt t="87085" x="3883025" y="3684588"/>
          <p14:tracePt t="87093" x="3883025" y="3708400"/>
          <p14:tracePt t="87102" x="3883025" y="3732213"/>
          <p14:tracePt t="87109" x="3883025" y="3756025"/>
          <p14:tracePt t="87118" x="3883025" y="3787775"/>
          <p14:tracePt t="87125" x="3883025" y="3819525"/>
          <p14:tracePt t="87133" x="3883025" y="3859213"/>
          <p14:tracePt t="87141" x="3875088" y="3914775"/>
          <p14:tracePt t="87149" x="3867150" y="3979863"/>
          <p14:tracePt t="87157" x="3851275" y="4043363"/>
          <p14:tracePt t="87165" x="3825875" y="4122738"/>
          <p14:tracePt t="87174" x="3794125" y="4202113"/>
          <p14:tracePt t="87181" x="3770313" y="4273550"/>
          <p14:tracePt t="87189" x="3738563" y="4354513"/>
          <p14:tracePt t="87197" x="3714750" y="4433888"/>
          <p14:tracePt t="87205" x="3667125" y="4513263"/>
          <p14:tracePt t="87214" x="3627438" y="4592638"/>
          <p14:tracePt t="87221" x="3571875" y="4665663"/>
          <p14:tracePt t="87230" x="3516313" y="4745038"/>
          <p14:tracePt t="87238" x="3459163" y="4808538"/>
          <p14:tracePt t="87246" x="3395663" y="4887913"/>
          <p14:tracePt t="87253" x="3332163" y="4967288"/>
          <p14:tracePt t="87262" x="3276600" y="5016500"/>
          <p14:tracePt t="87269" x="3205163" y="5064125"/>
          <p14:tracePt t="87278" x="3157538" y="5119688"/>
          <p14:tracePt t="87285" x="3092450" y="5183188"/>
          <p14:tracePt t="87293" x="3036888" y="5238750"/>
          <p14:tracePt t="87301" x="2965450" y="5302250"/>
          <p14:tracePt t="87309" x="2909888" y="5351463"/>
          <p14:tracePt t="87317" x="2846388" y="5422900"/>
          <p14:tracePt t="87325" x="2790825" y="5470525"/>
          <p14:tracePt t="87333" x="2725738" y="5541963"/>
          <p14:tracePt t="87341" x="2678113" y="5597525"/>
          <p14:tracePt t="87349" x="2622550" y="5662613"/>
          <p14:tracePt t="87357" x="2574925" y="5718175"/>
          <p14:tracePt t="87365" x="2511425" y="5773738"/>
          <p14:tracePt t="87374" x="2455863" y="5813425"/>
          <p14:tracePt t="87381" x="2400300" y="5861050"/>
          <p14:tracePt t="87389" x="2335213" y="5916613"/>
          <p14:tracePt t="87397" x="2271713" y="5956300"/>
          <p14:tracePt t="87405" x="2216150" y="5995988"/>
          <p14:tracePt t="87413" x="2168525" y="6029325"/>
          <p14:tracePt t="87421" x="2144713" y="6061075"/>
          <p14:tracePt t="87430" x="2112963" y="6084888"/>
          <p14:tracePt t="87438" x="2097088" y="6116638"/>
          <p14:tracePt t="87446" x="2081213" y="6140450"/>
          <p14:tracePt t="87453" x="2065338" y="6156325"/>
          <p14:tracePt t="87461" x="2057400" y="6164263"/>
          <p14:tracePt t="87469" x="2057400" y="6172200"/>
          <p14:tracePt t="87518" x="2057400" y="6164263"/>
          <p14:tracePt t="87525" x="2057400" y="6156325"/>
          <p14:tracePt t="87541" x="2057400" y="6148388"/>
          <p14:tracePt t="87637" x="2049463" y="6148388"/>
          <p14:tracePt t="88030" x="2057400" y="6148388"/>
          <p14:tracePt t="88037" x="2065338" y="6148388"/>
          <p14:tracePt t="88045" x="2073275" y="6148388"/>
          <p14:tracePt t="88054" x="2097088" y="6140450"/>
          <p14:tracePt t="88061" x="2112963" y="6132513"/>
          <p14:tracePt t="88069" x="2136775" y="6116638"/>
          <p14:tracePt t="88077" x="2160588" y="6100763"/>
          <p14:tracePt t="88085" x="2200275" y="6092825"/>
          <p14:tracePt t="88093" x="2247900" y="6069013"/>
          <p14:tracePt t="88101" x="2287588" y="6053138"/>
          <p14:tracePt t="88109" x="2335213" y="6029325"/>
          <p14:tracePt t="88117" x="2384425" y="6005513"/>
          <p14:tracePt t="88125" x="2439988" y="5988050"/>
          <p14:tracePt t="88133" x="2511425" y="5964238"/>
          <p14:tracePt t="88141" x="2566988" y="5940425"/>
          <p14:tracePt t="88149" x="2614613" y="5924550"/>
          <p14:tracePt t="88157" x="2654300" y="5908675"/>
          <p14:tracePt t="88165" x="2701925" y="5900738"/>
          <p14:tracePt t="88173" x="2733675" y="5884863"/>
          <p14:tracePt t="88181" x="2767013" y="5868988"/>
          <p14:tracePt t="88189" x="2798763" y="5868988"/>
          <p14:tracePt t="88197" x="2838450" y="5853113"/>
          <p14:tracePt t="88205" x="2862263" y="5845175"/>
          <p14:tracePt t="88214" x="2894013" y="5829300"/>
          <p14:tracePt t="88221" x="2925763" y="5821363"/>
          <p14:tracePt t="88229" x="2965450" y="5805488"/>
          <p14:tracePt t="88237" x="2997200" y="5789613"/>
          <p14:tracePt t="88245" x="3021013" y="5765800"/>
          <p14:tracePt t="88253" x="3060700" y="5749925"/>
          <p14:tracePt t="88261" x="3084513" y="5726113"/>
          <p14:tracePt t="88269" x="3125788" y="5702300"/>
          <p14:tracePt t="88277" x="3157538" y="5686425"/>
          <p14:tracePt t="88285" x="3181350" y="5653088"/>
          <p14:tracePt t="88293" x="3213100" y="5629275"/>
          <p14:tracePt t="88301" x="3236913" y="5589588"/>
          <p14:tracePt t="88309" x="3260725" y="5557838"/>
          <p14:tracePt t="88317" x="3284538" y="5510213"/>
          <p14:tracePt t="88325" x="3308350" y="5462588"/>
          <p14:tracePt t="88333" x="3332163" y="5414963"/>
          <p14:tracePt t="88341" x="3363913" y="5359400"/>
          <p14:tracePt t="88349" x="3379788" y="5302250"/>
          <p14:tracePt t="88357" x="3411538" y="5230813"/>
          <p14:tracePt t="88365" x="3435350" y="5175250"/>
          <p14:tracePt t="88373" x="3459163" y="5119688"/>
          <p14:tracePt t="88381" x="3484563" y="5064125"/>
          <p14:tracePt t="88389" x="3508375" y="4992688"/>
          <p14:tracePt t="88397" x="3532188" y="4927600"/>
          <p14:tracePt t="88405" x="3556000" y="4864100"/>
          <p14:tracePt t="88414" x="3571875" y="4792663"/>
          <p14:tracePt t="88421" x="3595688" y="4729163"/>
          <p14:tracePt t="88430" x="3627438" y="4657725"/>
          <p14:tracePt t="88437" x="3627438" y="4608513"/>
          <p14:tracePt t="88445" x="3651250" y="4552950"/>
          <p14:tracePt t="88453" x="3651250" y="4505325"/>
          <p14:tracePt t="88461" x="3659188" y="4457700"/>
          <p14:tracePt t="88469" x="3667125" y="4418013"/>
          <p14:tracePt t="88477" x="3667125" y="4370388"/>
          <p14:tracePt t="88485" x="3683000" y="4330700"/>
          <p14:tracePt t="88493" x="3690938" y="4281488"/>
          <p14:tracePt t="88501" x="3706813" y="4225925"/>
          <p14:tracePt t="88509" x="3722688" y="4170363"/>
          <p14:tracePt t="88517" x="3738563" y="4122738"/>
          <p14:tracePt t="88525" x="3754438" y="4067175"/>
          <p14:tracePt t="88533" x="3770313" y="4011613"/>
          <p14:tracePt t="88541" x="3786188" y="3956050"/>
          <p14:tracePt t="88549" x="3794125" y="3898900"/>
          <p14:tracePt t="88557" x="3802063" y="3843338"/>
          <p14:tracePt t="88565" x="3817938" y="3803650"/>
          <p14:tracePt t="88573" x="3825875" y="3756025"/>
          <p14:tracePt t="88581" x="3833813" y="3724275"/>
          <p14:tracePt t="88589" x="3843338" y="3676650"/>
          <p14:tracePt t="88597" x="3851275" y="3652838"/>
          <p14:tracePt t="88605" x="3851275" y="3636963"/>
          <p14:tracePt t="88613" x="3851275" y="3621088"/>
          <p14:tracePt t="88621" x="3851275" y="3613150"/>
          <p14:tracePt t="88630" x="3851275" y="3605213"/>
          <p14:tracePt t="88669" x="3843338" y="3605213"/>
          <p14:tracePt t="88717" x="3833813" y="3613150"/>
          <p14:tracePt t="88725" x="3825875" y="3652838"/>
          <p14:tracePt t="88733" x="3802063" y="3692525"/>
          <p14:tracePt t="88741" x="3786188" y="3779838"/>
          <p14:tracePt t="88749" x="3754438" y="3859213"/>
          <p14:tracePt t="88757" x="3730625" y="3948113"/>
          <p14:tracePt t="88765" x="3690938" y="4043363"/>
          <p14:tracePt t="88773" x="3651250" y="4170363"/>
          <p14:tracePt t="88781" x="3603625" y="4306888"/>
          <p14:tracePt t="88789" x="3548063" y="4465638"/>
          <p14:tracePt t="88797" x="3467100" y="4649788"/>
          <p14:tracePt t="88806" x="3387725" y="4832350"/>
          <p14:tracePt t="88814" x="3316288" y="5016500"/>
          <p14:tracePt t="88821" x="3228975" y="5199063"/>
          <p14:tracePt t="88829" x="3157538" y="5375275"/>
          <p14:tracePt t="88837" x="3084513" y="5557838"/>
          <p14:tracePt t="88846" x="3013075" y="5741988"/>
          <p14:tracePt t="88853" x="2933700" y="5924550"/>
          <p14:tracePt t="88861" x="2854325" y="6084888"/>
          <p14:tracePt t="88869" x="2782888" y="6211888"/>
          <p14:tracePt t="88877" x="2717800" y="6356350"/>
          <p14:tracePt t="88885" x="2662238" y="6443663"/>
          <p14:tracePt t="88893" x="2630488" y="6523038"/>
          <p14:tracePt t="88901" x="2582863" y="6586538"/>
          <p14:tracePt t="88910" x="2566988" y="6626225"/>
          <p14:tracePt t="88925" x="2566988" y="6634163"/>
          <p14:tracePt t="88982" x="2566988" y="6618288"/>
          <p14:tracePt t="88989" x="2574925" y="6610350"/>
          <p14:tracePt t="88997" x="2574925" y="6602413"/>
          <p14:tracePt t="89005" x="2582863" y="6586538"/>
          <p14:tracePt t="89013" x="2582863" y="6578600"/>
          <p14:tracePt t="89021" x="2582863" y="6570663"/>
          <p14:tracePt t="89030" x="2590800" y="6570663"/>
          <p14:tracePt t="89037" x="2590800" y="6562725"/>
          <p14:tracePt t="89158" x="2590800" y="6554788"/>
          <p14:tracePt t="89174" x="2598738" y="6554788"/>
          <p14:tracePt t="89181" x="2606675" y="6554788"/>
          <p14:tracePt t="89189" x="2614613" y="6546850"/>
          <p14:tracePt t="89197" x="2630488" y="6538913"/>
          <p14:tracePt t="89205" x="2646363" y="6523038"/>
          <p14:tracePt t="89213" x="2662238" y="6507163"/>
          <p14:tracePt t="89221" x="2678113" y="6491288"/>
          <p14:tracePt t="89230" x="2701925" y="6467475"/>
          <p14:tracePt t="89237" x="2717800" y="6459538"/>
          <p14:tracePt t="89245" x="2733675" y="6443663"/>
          <p14:tracePt t="89253" x="2759075" y="6419850"/>
          <p14:tracePt t="89261" x="2767013" y="6411913"/>
          <p14:tracePt t="89270" x="2782888" y="6388100"/>
          <p14:tracePt t="89277" x="2798763" y="6380163"/>
          <p14:tracePt t="89286" x="2814638" y="6364288"/>
          <p14:tracePt t="89293" x="2822575" y="6356350"/>
          <p14:tracePt t="89301" x="2830513" y="6348413"/>
          <p14:tracePt t="89309" x="2838450" y="6338888"/>
          <p14:tracePt t="89317" x="2846388" y="6338888"/>
          <p14:tracePt t="89325" x="2846388" y="6330950"/>
          <p14:tracePt t="89341" x="2854325" y="6323013"/>
          <p14:tracePt t="89357" x="2854325" y="6315075"/>
          <p14:tracePt t="89365" x="2870200" y="6315075"/>
          <p14:tracePt t="89373" x="2878138" y="6307138"/>
          <p14:tracePt t="89381" x="2886075" y="6299200"/>
          <p14:tracePt t="89389" x="2901950" y="6291263"/>
          <p14:tracePt t="89397" x="2901950" y="6283325"/>
          <p14:tracePt t="89405" x="2917825" y="6283325"/>
          <p14:tracePt t="89413" x="2925763" y="6283325"/>
          <p14:tracePt t="89421" x="2933700" y="6275388"/>
          <p14:tracePt t="89430" x="2949575" y="6267450"/>
          <p14:tracePt t="89454" x="2957513" y="6267450"/>
          <p14:tracePt t="89486" x="2965450" y="6267450"/>
          <p14:tracePt t="89525" x="2973388" y="6267450"/>
          <p14:tracePt t="89533" x="2981325" y="6267450"/>
          <p14:tracePt t="89541" x="2981325" y="6259513"/>
          <p14:tracePt t="89557" x="2989263" y="6259513"/>
          <p14:tracePt t="89573" x="2997200" y="6259513"/>
          <p14:tracePt t="89589" x="3005138" y="6259513"/>
          <p14:tracePt t="89605" x="3013075" y="6259513"/>
          <p14:tracePt t="89621" x="3021013" y="6259513"/>
          <p14:tracePt t="89637" x="3028950" y="6259513"/>
          <p14:tracePt t="89654" x="3036888" y="6259513"/>
          <p14:tracePt t="89662" x="3044825" y="6251575"/>
          <p14:tracePt t="89677" x="3052763" y="6251575"/>
          <p14:tracePt t="89685" x="3052763" y="6243638"/>
          <p14:tracePt t="89717" x="3068638" y="6243638"/>
          <p14:tracePt t="89733" x="3068638" y="6235700"/>
          <p14:tracePt t="89749" x="3076575" y="6235700"/>
          <p14:tracePt t="89789" x="3084513" y="6235700"/>
          <p14:tracePt t="89821" x="3092450" y="6235700"/>
          <p14:tracePt t="89846" x="3100388" y="6235700"/>
          <p14:tracePt t="89878" x="3109913" y="6235700"/>
          <p14:tracePt t="89901" x="3117850" y="6235700"/>
          <p14:tracePt t="89909" x="3117850" y="6227763"/>
          <p14:tracePt t="89918" x="3125788" y="6227763"/>
          <p14:tracePt t="89926" x="3133725" y="6227763"/>
          <p14:tracePt t="89933" x="3141663" y="6219825"/>
          <p14:tracePt t="89941" x="3149600" y="6211888"/>
          <p14:tracePt t="89949" x="3157538" y="6211888"/>
          <p14:tracePt t="89957" x="3181350" y="6203950"/>
          <p14:tracePt t="89965" x="3189288" y="6188075"/>
          <p14:tracePt t="89973" x="3205163" y="6188075"/>
          <p14:tracePt t="89981" x="3221038" y="6180138"/>
          <p14:tracePt t="89989" x="3244850" y="6172200"/>
          <p14:tracePt t="89997" x="3268663" y="6172200"/>
          <p14:tracePt t="90005" x="3292475" y="6164263"/>
          <p14:tracePt t="90013" x="3324225" y="6156325"/>
          <p14:tracePt t="90022" x="3340100" y="6156325"/>
          <p14:tracePt t="90030" x="3371850" y="6148388"/>
          <p14:tracePt t="90037" x="3403600" y="6148388"/>
          <p14:tracePt t="90047" x="3443288" y="6148388"/>
          <p14:tracePt t="90054" x="3476625" y="6148388"/>
          <p14:tracePt t="90061" x="3508375" y="6148388"/>
          <p14:tracePt t="90070" x="3548063" y="6148388"/>
          <p14:tracePt t="90077" x="3587750" y="6148388"/>
          <p14:tracePt t="90085" x="3627438" y="6156325"/>
          <p14:tracePt t="90093" x="3675063" y="6164263"/>
          <p14:tracePt t="90101" x="3706813" y="6180138"/>
          <p14:tracePt t="90109" x="3770313" y="6180138"/>
          <p14:tracePt t="90117" x="3817938" y="6180138"/>
          <p14:tracePt t="90125" x="3875088" y="6188075"/>
          <p14:tracePt t="90133" x="3914775" y="6188075"/>
          <p14:tracePt t="90141" x="3962400" y="6196013"/>
          <p14:tracePt t="90149" x="3994150" y="6196013"/>
          <p14:tracePt t="90157" x="4025900" y="6196013"/>
          <p14:tracePt t="90165" x="4057650" y="6196013"/>
          <p14:tracePt t="90173" x="4081463" y="6196013"/>
          <p14:tracePt t="90181" x="4105275" y="6196013"/>
          <p14:tracePt t="90189" x="4129088" y="6203950"/>
          <p14:tracePt t="90197" x="4144963" y="6211888"/>
          <p14:tracePt t="90206" x="4160838" y="6211888"/>
          <p14:tracePt t="90213" x="4168775" y="6219825"/>
          <p14:tracePt t="90222" x="4184650" y="6219825"/>
          <p14:tracePt t="90230" x="4184650" y="6227763"/>
          <p14:tracePt t="90237" x="4192588" y="6227763"/>
          <p14:tracePt t="90253" x="4192588" y="6235700"/>
          <p14:tracePt t="90278" x="4200525" y="6235700"/>
          <p14:tracePt t="90774" x="4200525" y="6227763"/>
          <p14:tracePt t="90830" x="4200525" y="6219825"/>
          <p14:tracePt t="90838" x="4200525" y="6211888"/>
          <p14:tracePt t="90862" x="4200525" y="6203950"/>
          <p14:tracePt t="90877" x="4217988" y="6203950"/>
          <p14:tracePt t="90885" x="4217988" y="6196013"/>
          <p14:tracePt t="90901" x="4217988" y="6180138"/>
          <p14:tracePt t="90909" x="4217988" y="6172200"/>
          <p14:tracePt t="90918" x="4225925" y="6164263"/>
          <p14:tracePt t="90933" x="4225925" y="6156325"/>
          <p14:tracePt t="90965" x="4233863" y="6148388"/>
          <p14:tracePt t="90973" x="4233863" y="6140450"/>
          <p14:tracePt t="90989" x="4241800" y="6140450"/>
          <p14:tracePt t="91005" x="4241800" y="6132513"/>
          <p14:tracePt t="91117" x="4249738" y="6132513"/>
          <p14:tracePt t="92189" x="4249738" y="6124575"/>
          <p14:tracePt t="92197" x="4257675" y="6116638"/>
          <p14:tracePt t="92205" x="4265613" y="6108700"/>
          <p14:tracePt t="92221" x="4273550" y="6092825"/>
          <p14:tracePt t="92230" x="4281488" y="6084888"/>
          <p14:tracePt t="92238" x="4297363" y="6076950"/>
          <p14:tracePt t="92246" x="4297363" y="6061075"/>
          <p14:tracePt t="92253" x="4313238" y="6053138"/>
          <p14:tracePt t="92261" x="4321175" y="6045200"/>
          <p14:tracePt t="92270" x="4321175" y="6037263"/>
          <p14:tracePt t="92278" x="4329113" y="6021388"/>
          <p14:tracePt t="92286" x="4337050" y="6013450"/>
          <p14:tracePt t="92294" x="4344988" y="6005513"/>
          <p14:tracePt t="92302" x="4352925" y="5995988"/>
          <p14:tracePt t="92309" x="4360863" y="5988050"/>
          <p14:tracePt t="92318" x="4360863" y="5980113"/>
          <p14:tracePt t="92325" x="4368800" y="5964238"/>
          <p14:tracePt t="92333" x="4376738" y="5956300"/>
          <p14:tracePt t="92341" x="4384675" y="5948363"/>
          <p14:tracePt t="92349" x="4400550" y="5940425"/>
          <p14:tracePt t="92357" x="4400550" y="5924550"/>
          <p14:tracePt t="92365" x="4408488" y="5924550"/>
          <p14:tracePt t="92373" x="4416425" y="5908675"/>
          <p14:tracePt t="92381" x="4424363" y="5908675"/>
          <p14:tracePt t="92389" x="4424363" y="5900738"/>
          <p14:tracePt t="92397" x="4424363" y="5892800"/>
          <p14:tracePt t="92405" x="4440238" y="5884863"/>
          <p14:tracePt t="92413" x="4440238" y="5876925"/>
          <p14:tracePt t="92421" x="4440238" y="5868988"/>
          <p14:tracePt t="92429" x="4448175" y="5868988"/>
          <p14:tracePt t="92437" x="4448175" y="5861050"/>
          <p14:tracePt t="92453" x="4456113" y="5853113"/>
          <p14:tracePt t="92461" x="4456113" y="5845175"/>
          <p14:tracePt t="92469" x="4456113" y="5837238"/>
          <p14:tracePt t="92477" x="4456113" y="5829300"/>
          <p14:tracePt t="92485" x="4456113" y="5813425"/>
          <p14:tracePt t="92493" x="4448175" y="5805488"/>
          <p14:tracePt t="92501" x="4432300" y="5797550"/>
          <p14:tracePt t="92509" x="4424363" y="5797550"/>
          <p14:tracePt t="92517" x="4416425" y="5797550"/>
          <p14:tracePt t="92525" x="4376738" y="5805488"/>
          <p14:tracePt t="92830" x="4360863" y="5813425"/>
          <p14:tracePt t="92837" x="4337050" y="5813425"/>
          <p14:tracePt t="92846" x="4313238" y="5829300"/>
          <p14:tracePt t="92854" x="4297363" y="5829300"/>
          <p14:tracePt t="92861" x="4289425" y="5837238"/>
          <p14:tracePt t="92869" x="4273550" y="5837238"/>
          <p14:tracePt t="92877" x="4273550" y="5845175"/>
          <p14:tracePt t="92885" x="4281488" y="5861050"/>
          <p14:tracePt t="92893" x="4297363" y="5868988"/>
          <p14:tracePt t="92901" x="4313238" y="5876925"/>
          <p14:tracePt t="92910" x="4337050" y="5876925"/>
          <p14:tracePt t="92918" x="4352925" y="5876925"/>
          <p14:tracePt t="92925" x="4376738" y="5876925"/>
          <p14:tracePt t="92933" x="4400550" y="5868988"/>
          <p14:tracePt t="92942" x="4432300" y="5868988"/>
          <p14:tracePt t="92949" x="4464050" y="5868988"/>
          <p14:tracePt t="92957" x="4487863" y="5868988"/>
          <p14:tracePt t="92965" x="4511675" y="5868988"/>
          <p14:tracePt t="92973" x="4527550" y="5861050"/>
          <p14:tracePt t="92981" x="4551363" y="5853113"/>
          <p14:tracePt t="92989" x="4576763" y="5845175"/>
          <p14:tracePt t="92997" x="4592638" y="5837238"/>
          <p14:tracePt t="93005" x="4600575" y="5829300"/>
          <p14:tracePt t="93014" x="4616450" y="5821363"/>
          <p14:tracePt t="93021" x="4648200" y="5813425"/>
          <p14:tracePt t="93029" x="4664075" y="5805488"/>
          <p14:tracePt t="93037" x="4679950" y="5797550"/>
          <p14:tracePt t="93046" x="4695825" y="5789613"/>
          <p14:tracePt t="93053" x="4727575" y="5781675"/>
          <p14:tracePt t="93061" x="4751388" y="5781675"/>
          <p14:tracePt t="93069" x="4783138" y="5781675"/>
          <p14:tracePt t="93077" x="4822825" y="5781675"/>
          <p14:tracePt t="93086" x="4862513" y="5781675"/>
          <p14:tracePt t="93093" x="4910138" y="5773738"/>
          <p14:tracePt t="93102" x="4951413" y="5757863"/>
          <p14:tracePt t="93109" x="5022850" y="5741988"/>
          <p14:tracePt t="93117" x="5062538" y="5718175"/>
          <p14:tracePt t="93125" x="5133975" y="5702300"/>
          <p14:tracePt t="93133" x="5189538" y="5670550"/>
          <p14:tracePt t="93141" x="5245100" y="5645150"/>
          <p14:tracePt t="93149" x="5310188" y="5597525"/>
          <p14:tracePt t="93157" x="5365750" y="5565775"/>
          <p14:tracePt t="93165" x="5421313" y="5526088"/>
          <p14:tracePt t="93173" x="5492750" y="5486400"/>
          <p14:tracePt t="93181" x="5540375" y="5438775"/>
          <p14:tracePt t="93189" x="5595938" y="5399088"/>
          <p14:tracePt t="93197" x="5659438" y="5327650"/>
          <p14:tracePt t="93205" x="5708650" y="5270500"/>
          <p14:tracePt t="93214" x="5772150" y="5191125"/>
          <p14:tracePt t="93221" x="5811838" y="5119688"/>
          <p14:tracePt t="93229" x="5883275" y="4992688"/>
          <p14:tracePt t="93237" x="5938838" y="4903788"/>
          <p14:tracePt t="93246" x="5994400" y="4784725"/>
          <p14:tracePt t="93254" x="6051550" y="4681538"/>
          <p14:tracePt t="93262" x="6107113" y="4545013"/>
          <p14:tracePt t="93270" x="6162675" y="4410075"/>
          <p14:tracePt t="93277" x="6218238" y="4281488"/>
          <p14:tracePt t="93286" x="6265863" y="4162425"/>
          <p14:tracePt t="93293" x="6313488" y="4035425"/>
          <p14:tracePt t="93301" x="6345238" y="3938588"/>
          <p14:tracePt t="93309" x="6369050" y="3827463"/>
          <p14:tracePt t="93317" x="6392863" y="3732213"/>
          <p14:tracePt t="93325" x="6392863" y="3636963"/>
          <p14:tracePt t="93334" x="6402388" y="3563938"/>
          <p14:tracePt t="93341" x="6402388" y="3484563"/>
          <p14:tracePt t="93349" x="6402388" y="3421063"/>
          <p14:tracePt t="93357" x="6402388" y="3373438"/>
          <p14:tracePt t="93365" x="6402388" y="3333750"/>
          <p14:tracePt t="93373" x="6402388" y="3302000"/>
          <p14:tracePt t="93381" x="6384925" y="3278188"/>
          <p14:tracePt t="93389" x="6376988" y="3262313"/>
          <p14:tracePt t="93397" x="6376988" y="3252788"/>
          <p14:tracePt t="93405" x="6369050" y="3244850"/>
          <p14:tracePt t="93414" x="6361113" y="3228975"/>
          <p14:tracePt t="93421" x="6361113" y="3221038"/>
          <p14:tracePt t="93429" x="6361113" y="3205163"/>
          <p14:tracePt t="93437" x="6353175" y="3189288"/>
          <p14:tracePt t="93446" x="6353175" y="3173413"/>
          <p14:tracePt t="93453" x="6345238" y="3149600"/>
          <p14:tracePt t="93461" x="6345238" y="3133725"/>
          <p14:tracePt t="93469" x="6345238" y="3117850"/>
          <p14:tracePt t="93477" x="6345238" y="3109913"/>
          <p14:tracePt t="93486" x="6345238" y="3094038"/>
          <p14:tracePt t="93501" x="6337300" y="3094038"/>
          <p14:tracePt t="93509" x="6337300" y="3086100"/>
          <p14:tracePt t="93525" x="6321425" y="3086100"/>
          <p14:tracePt t="93557" x="6321425" y="3078163"/>
          <p14:tracePt t="93573" x="6321425" y="3062288"/>
          <p14:tracePt t="93581" x="6321425" y="3046413"/>
          <p14:tracePt t="93589" x="6321425" y="3030538"/>
          <p14:tracePt t="93598" x="6321425" y="3014663"/>
          <p14:tracePt t="93605" x="6329363" y="2998788"/>
          <p14:tracePt t="93613" x="6337300" y="2967038"/>
          <p14:tracePt t="93621" x="6337300" y="2943225"/>
          <p14:tracePt t="93630" x="6345238" y="2927350"/>
          <p14:tracePt t="93637" x="6361113" y="2909888"/>
          <p14:tracePt t="93646" x="6361113" y="2901950"/>
          <p14:tracePt t="93653" x="6369050" y="2886075"/>
          <p14:tracePt t="93677" x="6376988" y="2878138"/>
          <p14:tracePt t="94285" x="6361113" y="2878138"/>
          <p14:tracePt t="94293" x="6345238" y="2878138"/>
          <p14:tracePt t="94301" x="6329363" y="2886075"/>
          <p14:tracePt t="94309" x="6313488" y="2886075"/>
          <p14:tracePt t="94317" x="6297613" y="2909888"/>
          <p14:tracePt t="94325" x="6265863" y="2919413"/>
          <p14:tracePt t="94333" x="6234113" y="2943225"/>
          <p14:tracePt t="94342" x="6194425" y="2967038"/>
          <p14:tracePt t="94349" x="6138863" y="2990850"/>
          <p14:tracePt t="94357" x="6091238" y="3014663"/>
          <p14:tracePt t="94365" x="6034088" y="3038475"/>
          <p14:tracePt t="94374" x="5978525" y="3062288"/>
          <p14:tracePt t="94381" x="5930900" y="3078163"/>
          <p14:tracePt t="94389" x="5899150" y="3086100"/>
          <p14:tracePt t="94397" x="5851525" y="3101975"/>
          <p14:tracePt t="94405" x="5835650" y="3101975"/>
          <p14:tracePt t="94413" x="5819775" y="3101975"/>
          <p14:tracePt t="94421" x="5811838" y="3101975"/>
          <p14:tracePt t="94429" x="5803900" y="3101975"/>
          <p14:tracePt t="94454" x="5795963" y="3101975"/>
          <p14:tracePt t="94461" x="5780088" y="3101975"/>
          <p14:tracePt t="94469" x="5764213" y="3094038"/>
          <p14:tracePt t="94477" x="5732463" y="3094038"/>
          <p14:tracePt t="94485" x="5692775" y="3078163"/>
          <p14:tracePt t="94493" x="5643563" y="3070225"/>
          <p14:tracePt t="94502" x="5588000" y="3062288"/>
          <p14:tracePt t="94509" x="5516563" y="3054350"/>
          <p14:tracePt t="94517" x="5445125" y="3046413"/>
          <p14:tracePt t="94525" x="5373688" y="3038475"/>
          <p14:tracePt t="94533" x="5292725" y="3030538"/>
          <p14:tracePt t="94541" x="5221288" y="3022600"/>
          <p14:tracePt t="94549" x="5141913" y="3014663"/>
          <p14:tracePt t="94557" x="5078413" y="3014663"/>
          <p14:tracePt t="94565" x="5014913" y="2998788"/>
          <p14:tracePt t="94573" x="4951413" y="2990850"/>
          <p14:tracePt t="94581" x="4894263" y="2982913"/>
          <p14:tracePt t="94589" x="4854575" y="2982913"/>
          <p14:tracePt t="94597" x="4799013" y="2974975"/>
          <p14:tracePt t="94605" x="4751388" y="2974975"/>
          <p14:tracePt t="94613" x="4719638" y="2974975"/>
          <p14:tracePt t="94621" x="4687888" y="2974975"/>
          <p14:tracePt t="94630" x="4656138" y="2974975"/>
          <p14:tracePt t="94637" x="4632325" y="2974975"/>
          <p14:tracePt t="94646" x="4608513" y="2974975"/>
          <p14:tracePt t="94653" x="4592638" y="2974975"/>
          <p14:tracePt t="94661" x="4584700" y="2974975"/>
          <p14:tracePt t="94669" x="4576763" y="2974975"/>
          <p14:tracePt t="95365" x="4576763" y="2982913"/>
          <p14:tracePt t="95390" x="4576763" y="2990850"/>
          <p14:tracePt t="95397" x="4576763" y="2998788"/>
          <p14:tracePt t="95702" x="4576763" y="3006725"/>
          <p14:tracePt t="95717" x="4576763" y="3014663"/>
          <p14:tracePt t="96006" x="4584700" y="3014663"/>
          <p14:tracePt t="96093" x="4592638" y="3014663"/>
          <p14:tracePt t="96221" x="4600575" y="3014663"/>
          <p14:tracePt t="96246" x="4608513" y="3014663"/>
          <p14:tracePt t="96261" x="4616450" y="3014663"/>
          <p14:tracePt t="96325" x="4624388" y="3014663"/>
          <p14:tracePt t="96821" x="4632325" y="3014663"/>
          <p14:tracePt t="96845" x="4640263" y="3014663"/>
          <p14:tracePt t="96853" x="4648200" y="3014663"/>
          <p14:tracePt t="97038" x="4640263" y="3014663"/>
          <p14:tracePt t="104741" x="4640263" y="3006725"/>
          <p14:tracePt t="104749" x="4648200" y="3006725"/>
          <p14:tracePt t="104869" x="4672013" y="3014663"/>
          <p14:tracePt t="104877" x="4743450" y="3070225"/>
          <p14:tracePt t="104885" x="4854575" y="3141663"/>
          <p14:tracePt t="104893" x="4991100" y="3228975"/>
          <p14:tracePt t="104901" x="5157788" y="3325813"/>
          <p14:tracePt t="104909" x="5276850" y="3389313"/>
          <p14:tracePt t="104917" x="5373688" y="3397250"/>
          <p14:tracePt t="104926" x="5453063" y="3397250"/>
          <p14:tracePt t="104934" x="5500688" y="3325813"/>
          <p14:tracePt t="104941" x="5540375" y="3213100"/>
          <p14:tracePt t="104949" x="5556250" y="3117850"/>
          <p14:tracePt t="105253" x="5540375" y="3221038"/>
          <p14:tracePt t="105262" x="5532438" y="3317875"/>
          <p14:tracePt t="105269" x="5508625" y="3381375"/>
          <p14:tracePt t="105277" x="5484813" y="3436938"/>
          <p14:tracePt t="105285" x="5468938" y="3452813"/>
          <p14:tracePt t="105293" x="5461000" y="3460750"/>
          <p14:tracePt t="105301" x="5461000" y="3468688"/>
          <p14:tracePt t="105358" x="5476875" y="3468688"/>
          <p14:tracePt t="105389" x="5484813" y="3468688"/>
          <p14:tracePt t="105821" x="5476875" y="3492500"/>
          <p14:tracePt t="105829" x="5476875" y="3508375"/>
          <p14:tracePt t="105838" x="5492750" y="3516313"/>
          <p14:tracePt t="105845" x="5556250" y="3516313"/>
          <p14:tracePt t="105853" x="5643563" y="3524250"/>
          <p14:tracePt t="105862" x="5732463" y="3556000"/>
          <p14:tracePt t="105869" x="5811838" y="3587750"/>
          <p14:tracePt t="105877" x="5883275" y="3613150"/>
          <p14:tracePt t="105885" x="5946775" y="3636963"/>
          <p14:tracePt t="105893" x="6002338" y="3652838"/>
          <p14:tracePt t="105901" x="6018213" y="3668713"/>
          <p14:tracePt t="105909" x="6034088" y="3668713"/>
          <p14:tracePt t="105917" x="6043613" y="3668713"/>
          <p14:tracePt t="105925" x="6059488" y="3684588"/>
          <p14:tracePt t="105933" x="6075363" y="3684588"/>
          <p14:tracePt t="105941" x="6091238" y="3692525"/>
          <p14:tracePt t="105949" x="6122988" y="3692525"/>
          <p14:tracePt t="105963" x="6154738" y="3708400"/>
          <p14:tracePt t="105965" x="6186488" y="3716338"/>
          <p14:tracePt t="105973" x="6218238" y="3732213"/>
          <p14:tracePt t="105981" x="6265863" y="3740150"/>
          <p14:tracePt t="105989" x="6321425" y="3748088"/>
          <p14:tracePt t="105997" x="6361113" y="3756025"/>
          <p14:tracePt t="106005" x="6418263" y="3763963"/>
          <p14:tracePt t="106013" x="6489700" y="3771900"/>
          <p14:tracePt t="106021" x="6537325" y="3779838"/>
          <p14:tracePt t="106030" x="6592888" y="3787775"/>
          <p14:tracePt t="106037" x="6640513" y="3787775"/>
          <p14:tracePt t="106046" x="6672263" y="3787775"/>
          <p14:tracePt t="106053" x="6704013" y="3787775"/>
          <p14:tracePt t="106061" x="6719888" y="3795713"/>
          <p14:tracePt t="106069" x="6735763" y="3795713"/>
          <p14:tracePt t="106077" x="6743700" y="3795713"/>
          <p14:tracePt t="106085" x="6751638" y="3795713"/>
          <p14:tracePt t="106093" x="6759575" y="3795713"/>
          <p14:tracePt t="106101" x="6784975" y="3795713"/>
          <p14:tracePt t="106109" x="6800850" y="3795713"/>
          <p14:tracePt t="106117" x="6816725" y="3795713"/>
          <p14:tracePt t="106125" x="6840538" y="3795713"/>
          <p14:tracePt t="106133" x="6856413" y="3795713"/>
          <p14:tracePt t="106141" x="6880225" y="3795713"/>
          <p14:tracePt t="106149" x="6896100" y="3795713"/>
          <p14:tracePt t="106157" x="6911975" y="3795713"/>
          <p14:tracePt t="106165" x="6935788" y="3803650"/>
          <p14:tracePt t="106173" x="6951663" y="3811588"/>
          <p14:tracePt t="106181" x="6975475" y="3811588"/>
          <p14:tracePt t="106189" x="6999288" y="3827463"/>
          <p14:tracePt t="106197" x="7038975" y="3843338"/>
          <p14:tracePt t="106205" x="7062788" y="3859213"/>
          <p14:tracePt t="106213" x="7102475" y="3867150"/>
          <p14:tracePt t="106221" x="7135813" y="3883025"/>
          <p14:tracePt t="106229" x="7191375" y="3906838"/>
          <p14:tracePt t="106237" x="7231063" y="3914775"/>
          <p14:tracePt t="106246" x="7286625" y="3930650"/>
          <p14:tracePt t="106253" x="7326313" y="3948113"/>
          <p14:tracePt t="106263" x="7366000" y="3956050"/>
          <p14:tracePt t="106269" x="7421563" y="3963988"/>
          <p14:tracePt t="106277" x="7453313" y="3963988"/>
          <p14:tracePt t="106285" x="7510463" y="3971925"/>
          <p14:tracePt t="106293" x="7542213" y="3979863"/>
          <p14:tracePt t="106301" x="7581900" y="3979863"/>
          <p14:tracePt t="106309" x="7629525" y="3979863"/>
          <p14:tracePt t="106317" x="7653338" y="3979863"/>
          <p14:tracePt t="106326" x="7677150" y="3979863"/>
          <p14:tracePt t="106333" x="7716838" y="3979863"/>
          <p14:tracePt t="106341" x="7740650" y="3979863"/>
          <p14:tracePt t="106349" x="7772400" y="3995738"/>
          <p14:tracePt t="106357" x="7796213" y="3995738"/>
          <p14:tracePt t="106365" x="7820025" y="4003675"/>
          <p14:tracePt t="106373" x="7843838" y="4011613"/>
          <p14:tracePt t="106381" x="7859713" y="4011613"/>
          <p14:tracePt t="106389" x="7859713" y="4019550"/>
          <p14:tracePt t="106397" x="7877175" y="4019550"/>
          <p14:tracePt t="106405" x="7893050" y="4019550"/>
          <p14:tracePt t="106421" x="7924800" y="4011613"/>
          <p14:tracePt t="106429" x="7940675" y="4003675"/>
          <p14:tracePt t="106437" x="7964488" y="3995738"/>
          <p14:tracePt t="106446" x="7972425" y="3995738"/>
          <p14:tracePt t="106709" x="7964488" y="3995738"/>
          <p14:tracePt t="106717" x="7956550" y="3995738"/>
          <p14:tracePt t="106725" x="7948613" y="3995738"/>
          <p14:tracePt t="106733" x="7924800" y="4003675"/>
          <p14:tracePt t="106749" x="7908925" y="4003675"/>
          <p14:tracePt t="106757" x="7885113" y="4003675"/>
          <p14:tracePt t="106765" x="7859713" y="4003675"/>
          <p14:tracePt t="106773" x="7851775" y="3995738"/>
          <p14:tracePt t="106781" x="7827963" y="3995738"/>
          <p14:tracePt t="106789" x="7804150" y="3987800"/>
          <p14:tracePt t="106797" x="7788275" y="3979863"/>
          <p14:tracePt t="106805" x="7780338" y="3979863"/>
          <p14:tracePt t="106846" x="7796213" y="3971925"/>
          <p14:tracePt t="106861" x="7812088" y="3956050"/>
          <p14:tracePt t="106869" x="7827963" y="3956050"/>
          <p14:tracePt t="106877" x="7835900" y="3948113"/>
          <p14:tracePt t="106885" x="7851775" y="3938588"/>
          <p14:tracePt t="106941" x="7859713" y="3938588"/>
          <p14:tracePt t="106965" x="7869238" y="3938588"/>
          <p14:tracePt t="106973" x="7877175" y="3956050"/>
          <p14:tracePt t="106981" x="7877175" y="3963988"/>
          <p14:tracePt t="106989" x="7893050" y="3979863"/>
          <p14:tracePt t="106997" x="7893050" y="3987800"/>
          <p14:tracePt t="107005" x="7900988" y="3995738"/>
          <p14:tracePt t="107013" x="7908925" y="4011613"/>
          <p14:tracePt t="107021" x="7916863" y="4019550"/>
          <p14:tracePt t="107029" x="7916863" y="4027488"/>
          <p14:tracePt t="107037" x="7924800" y="4043363"/>
          <p14:tracePt t="107046" x="7932738" y="4043363"/>
          <p14:tracePt t="107054" x="7932738" y="4051300"/>
          <p14:tracePt t="107085" x="7940675" y="4051300"/>
          <p14:tracePt t="108422" x="7932738" y="4035425"/>
          <p14:tracePt t="108429" x="7916863" y="4019550"/>
          <p14:tracePt t="108437" x="7908925" y="4011613"/>
          <p14:tracePt t="108445" x="7893050" y="4003675"/>
          <p14:tracePt t="108453" x="7877175" y="3987800"/>
          <p14:tracePt t="108462" x="7869238" y="3987800"/>
          <p14:tracePt t="108469" x="7851775" y="3971925"/>
          <p14:tracePt t="108485" x="7843838" y="3963988"/>
          <p14:tracePt t="108493" x="7835900" y="3956050"/>
          <p14:tracePt t="108501" x="7827963" y="3948113"/>
          <p14:tracePt t="108517" x="7820025" y="3948113"/>
          <p14:tracePt t="108573" x="7820025" y="3938588"/>
          <p14:tracePt t="108581" x="7820025" y="3930650"/>
          <p14:tracePt t="108597" x="7820025" y="3922713"/>
          <p14:tracePt t="108741" x="7812088" y="3914775"/>
          <p14:tracePt t="108765" x="7804150" y="3906838"/>
          <p14:tracePt t="108773" x="7804150" y="3898900"/>
          <p14:tracePt t="108781" x="7804150" y="3890963"/>
          <p14:tracePt t="108789" x="7796213" y="3875088"/>
          <p14:tracePt t="108797" x="7796213" y="3867150"/>
          <p14:tracePt t="108805" x="7788275" y="3843338"/>
          <p14:tracePt t="108813" x="7788275" y="3835400"/>
          <p14:tracePt t="108821" x="7780338" y="3819525"/>
          <p14:tracePt t="108829" x="7780338" y="3811588"/>
          <p14:tracePt t="108837" x="7780338" y="3795713"/>
          <p14:tracePt t="108846" x="7780338" y="3771900"/>
          <p14:tracePt t="108854" x="7780338" y="3756025"/>
          <p14:tracePt t="108862" x="7780338" y="3732213"/>
          <p14:tracePt t="108869" x="7780338" y="3700463"/>
          <p14:tracePt t="108877" x="7780338" y="3668713"/>
          <p14:tracePt t="108885" x="7780338" y="3636963"/>
          <p14:tracePt t="108893" x="7764463" y="3587750"/>
          <p14:tracePt t="108901" x="7748588" y="3563938"/>
          <p14:tracePt t="108909" x="7716838" y="3540125"/>
          <p14:tracePt t="108917" x="7700963" y="3532188"/>
          <p14:tracePt t="108926" x="7685088" y="3524250"/>
          <p14:tracePt t="108933" x="7677150" y="3516313"/>
          <p14:tracePt t="109165" x="7677150" y="3508375"/>
          <p14:tracePt t="109173" x="7700963" y="3508375"/>
          <p14:tracePt t="109181" x="7716838" y="3516313"/>
          <p14:tracePt t="109189" x="7724775" y="3516313"/>
          <p14:tracePt t="109197" x="7732713" y="3540125"/>
          <p14:tracePt t="109205" x="7748588" y="3563938"/>
          <p14:tracePt t="109213" x="7756525" y="3605213"/>
          <p14:tracePt t="109221" x="7756525" y="3629025"/>
          <p14:tracePt t="109229" x="7756525" y="3652838"/>
          <p14:tracePt t="109237" x="7756525" y="3668713"/>
          <p14:tracePt t="109245" x="7756525" y="3684588"/>
          <p14:tracePt t="109253" x="7740650" y="3692525"/>
          <p14:tracePt t="109262" x="7732713" y="3708400"/>
          <p14:tracePt t="109269" x="7716838" y="3724275"/>
          <p14:tracePt t="109277" x="7693025" y="3740150"/>
          <p14:tracePt t="109285" x="7677150" y="3763963"/>
          <p14:tracePt t="109293" x="7661275" y="3779838"/>
          <p14:tracePt t="109301" x="7637463" y="3795713"/>
          <p14:tracePt t="109309" x="7629525" y="3811588"/>
          <p14:tracePt t="109317" x="7613650" y="3835400"/>
          <p14:tracePt t="109333" x="7613650" y="3843338"/>
          <p14:tracePt t="109462" x="7613650" y="3851275"/>
          <p14:tracePt t="109477" x="7605713" y="3859213"/>
          <p14:tracePt t="109501" x="7597775" y="3867150"/>
          <p14:tracePt t="109509" x="7589838" y="3875088"/>
          <p14:tracePt t="109517" x="7589838" y="3883025"/>
          <p14:tracePt t="109533" x="7581900" y="3890963"/>
          <p14:tracePt t="109813" x="7581900" y="3898900"/>
          <p14:tracePt t="109821" x="7581900" y="3906838"/>
          <p14:tracePt t="109829" x="7573963" y="3914775"/>
          <p14:tracePt t="109845" x="7558088" y="3930650"/>
          <p14:tracePt t="109853" x="7558088" y="3938588"/>
          <p14:tracePt t="109862" x="7550150" y="3948113"/>
          <p14:tracePt t="109869" x="7542213" y="3963988"/>
          <p14:tracePt t="109877" x="7534275" y="3971925"/>
          <p14:tracePt t="109885" x="7526338" y="3987800"/>
          <p14:tracePt t="109893" x="7518400" y="3995738"/>
          <p14:tracePt t="109901" x="7518400" y="4003675"/>
          <p14:tracePt t="109909" x="7510463" y="4003675"/>
          <p14:tracePt t="109917" x="7510463" y="4011613"/>
          <p14:tracePt t="110037" x="7510463" y="4003675"/>
          <p14:tracePt t="110053" x="7510463" y="3995738"/>
          <p14:tracePt t="110062" x="7510463" y="3987800"/>
          <p14:tracePt t="110077" x="7510463" y="3979863"/>
          <p14:tracePt t="110205" x="7510463" y="3987800"/>
          <p14:tracePt t="110213" x="7510463" y="3995738"/>
          <p14:tracePt t="110221" x="7510463" y="4003675"/>
          <p14:tracePt t="110357" x="7510463" y="3987800"/>
          <p14:tracePt t="110365" x="7518400" y="3987800"/>
          <p14:tracePt t="110373" x="7526338" y="3979863"/>
          <p14:tracePt t="110381" x="7526338" y="3971925"/>
          <p14:tracePt t="110389" x="7526338" y="3963988"/>
          <p14:tracePt t="110397" x="7534275" y="3963988"/>
          <p14:tracePt t="110405" x="7534275" y="3956050"/>
          <p14:tracePt t="110413" x="7542213" y="3956050"/>
          <p14:tracePt t="110421" x="7550150" y="3948113"/>
          <p14:tracePt t="110437" x="7558088" y="3938588"/>
          <p14:tracePt t="110446" x="7566025" y="3938588"/>
          <p14:tracePt t="110453" x="7573963" y="3938588"/>
          <p14:tracePt t="110462" x="7597775" y="3938588"/>
          <p14:tracePt t="110469" x="7613650" y="3938588"/>
          <p14:tracePt t="110477" x="7645400" y="3938588"/>
          <p14:tracePt t="110485" x="7685088" y="3948113"/>
          <p14:tracePt t="110493" x="7716838" y="3963988"/>
          <p14:tracePt t="110501" x="7788275" y="3987800"/>
          <p14:tracePt t="110509" x="7859713" y="4003675"/>
          <p14:tracePt t="110517" x="7964488" y="4035425"/>
          <p14:tracePt t="110525" x="8059738" y="4051300"/>
          <p14:tracePt t="110533" x="8162925" y="4059238"/>
          <p14:tracePt t="110541" x="8259763" y="4059238"/>
          <p14:tracePt t="110549" x="8362950" y="4059238"/>
          <p14:tracePt t="110557" x="8458200" y="4059238"/>
          <p14:tracePt t="110565" x="8521700" y="4059238"/>
          <p14:tracePt t="110573" x="8585200" y="4059238"/>
          <p14:tracePt t="110581" x="8634413" y="4051300"/>
          <p14:tracePt t="110589" x="8650288" y="4043363"/>
          <p14:tracePt t="110597" x="8682038" y="4027488"/>
          <p14:tracePt t="110605" x="8721725" y="4027488"/>
          <p14:tracePt t="110613" x="8737600" y="4011613"/>
          <p14:tracePt t="110621" x="8753475" y="4003675"/>
          <p14:tracePt t="110773" x="8737600" y="4003675"/>
          <p14:tracePt t="110781" x="8713788" y="4011613"/>
          <p14:tracePt t="110789" x="8674100" y="4019550"/>
          <p14:tracePt t="110797" x="8658225" y="4027488"/>
          <p14:tracePt t="110805" x="8642350" y="4059238"/>
          <p14:tracePt t="110813" x="8634413" y="4075113"/>
          <p14:tracePt t="110821" x="8626475" y="4090988"/>
          <p14:tracePt t="110829" x="8626475" y="4106863"/>
          <p14:tracePt t="110837" x="8634413" y="4122738"/>
          <p14:tracePt t="110845" x="8634413" y="4138613"/>
          <p14:tracePt t="110862" x="8666163" y="4138613"/>
          <p14:tracePt t="110869" x="8713788" y="4138613"/>
          <p14:tracePt t="110877" x="8769350" y="4138613"/>
          <p14:tracePt t="110885" x="8848725" y="4138613"/>
          <p14:tracePt t="110893" x="8920163" y="4130675"/>
          <p14:tracePt t="110901" x="8993188" y="4130675"/>
          <p14:tracePt t="110909" x="9056688" y="4130675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B6F31-A04A-4E37-9856-5FBCF36806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367206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정규화 단계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자료저장소가 제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속성들이 주 식별자에 대해 비이행적으로 함수적 종속성을 가짐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비정규형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모델링 규칙에 얽매이지 않고 성능 향상을 목적으로 구축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236" name="슬라이드 번호 개체 틀 3">
            <a:extLst>
              <a:ext uri="{FF2B5EF4-FFF2-40B4-BE49-F238E27FC236}">
                <a16:creationId xmlns:a16="http://schemas.microsoft.com/office/drawing/2014/main" id="{08F045F4-DB69-4B5F-ACBC-13FF198C6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49E2C-9E53-4E88-9BF3-3FCC3C44B1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5435E5-F9E0-49D0-8FD3-0091E6BBA22C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11.3 </a:t>
            </a:r>
            <a:r>
              <a:rPr kumimoji="0"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식별자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974"/>
    </mc:Choice>
    <mc:Fallback>
      <p:transition spd="slow" advTm="170974"/>
    </mc:Fallback>
  </mc:AlternateContent>
  <p:extLst>
    <p:ext uri="{3A86A75C-4F4B-4683-9AE1-C65F6400EC91}">
      <p14:laserTraceLst xmlns:p14="http://schemas.microsoft.com/office/powerpoint/2010/main">
        <p14:tracePtLst>
          <p14:tracePt t="1167" x="8713788" y="3716338"/>
          <p14:tracePt t="1174" x="8410575" y="3708400"/>
          <p14:tracePt t="1183" x="8059738" y="3676650"/>
          <p14:tracePt t="1191" x="7740650" y="3636963"/>
          <p14:tracePt t="1199" x="7373938" y="3524250"/>
          <p14:tracePt t="1207" x="7070725" y="3436938"/>
          <p14:tracePt t="1215" x="6792913" y="3357563"/>
          <p14:tracePt t="1223" x="6521450" y="3244850"/>
          <p14:tracePt t="1231" x="6337300" y="3157538"/>
          <p14:tracePt t="1239" x="6218238" y="3094038"/>
          <p14:tracePt t="1247" x="6138863" y="3030538"/>
          <p14:tracePt t="1255" x="6083300" y="2982913"/>
          <p14:tracePt t="1592" x="6010275" y="3014663"/>
          <p14:tracePt t="1599" x="5946775" y="3054350"/>
          <p14:tracePt t="1607" x="5883275" y="3070225"/>
          <p14:tracePt t="1615" x="5772150" y="3109913"/>
          <p14:tracePt t="1624" x="5659438" y="3141663"/>
          <p14:tracePt t="1631" x="5548313" y="3181350"/>
          <p14:tracePt t="1639" x="5429250" y="3181350"/>
          <p14:tracePt t="1647" x="5318125" y="3181350"/>
          <p14:tracePt t="1655" x="5221288" y="3157538"/>
          <p14:tracePt t="1663" x="5118100" y="3109913"/>
          <p14:tracePt t="1671" x="5014913" y="3094038"/>
          <p14:tracePt t="1679" x="4902200" y="3070225"/>
          <p14:tracePt t="1687" x="4799013" y="3062288"/>
          <p14:tracePt t="1695" x="4695825" y="3062288"/>
          <p14:tracePt t="1703" x="4592638" y="3062288"/>
          <p14:tracePt t="1711" x="4471988" y="3086100"/>
          <p14:tracePt t="1719" x="4368800" y="3101975"/>
          <p14:tracePt t="1727" x="4289425" y="3117850"/>
          <p14:tracePt t="1735" x="4176713" y="3125788"/>
          <p14:tracePt t="1743" x="4097338" y="3133725"/>
          <p14:tracePt t="1751" x="3994150" y="3141663"/>
          <p14:tracePt t="1759" x="3906838" y="3141663"/>
          <p14:tracePt t="1767" x="3810000" y="3141663"/>
          <p14:tracePt t="1775" x="3722688" y="3141663"/>
          <p14:tracePt t="1783" x="3635375" y="3141663"/>
          <p14:tracePt t="1791" x="3571875" y="3141663"/>
          <p14:tracePt t="1799" x="3500438" y="3141663"/>
          <p14:tracePt t="1807" x="3435350" y="3141663"/>
          <p14:tracePt t="1815" x="3371850" y="3141663"/>
          <p14:tracePt t="1823" x="3308350" y="3141663"/>
          <p14:tracePt t="1831" x="3236913" y="3141663"/>
          <p14:tracePt t="1839" x="3173413" y="3141663"/>
          <p14:tracePt t="1847" x="3084513" y="3141663"/>
          <p14:tracePt t="1855" x="3021013" y="3141663"/>
          <p14:tracePt t="1863" x="2949575" y="3141663"/>
          <p14:tracePt t="1871" x="2870200" y="3141663"/>
          <p14:tracePt t="1891" x="2725738" y="3141663"/>
          <p14:tracePt t="1895" x="2662238" y="3141663"/>
          <p14:tracePt t="1903" x="2590800" y="3125788"/>
          <p14:tracePt t="1911" x="2503488" y="3117850"/>
          <p14:tracePt t="1919" x="2439988" y="3101975"/>
          <p14:tracePt t="1927" x="2374900" y="3094038"/>
          <p14:tracePt t="1935" x="2295525" y="3078163"/>
          <p14:tracePt t="1943" x="2239963" y="3062288"/>
          <p14:tracePt t="1951" x="2192338" y="3054350"/>
          <p14:tracePt t="1959" x="2112963" y="3022600"/>
          <p14:tracePt t="1967" x="2057400" y="3006725"/>
          <p14:tracePt t="1975" x="2008188" y="2998788"/>
          <p14:tracePt t="1983" x="1960563" y="2974975"/>
          <p14:tracePt t="1990" x="1928813" y="2959100"/>
          <p14:tracePt t="1999" x="1881188" y="2935288"/>
          <p14:tracePt t="2007" x="1857375" y="2919413"/>
          <p14:tracePt t="2015" x="1825625" y="2894013"/>
          <p14:tracePt t="2023" x="1778000" y="2878138"/>
          <p14:tracePt t="2031" x="1762125" y="2846388"/>
          <p14:tracePt t="2039" x="1730375" y="2822575"/>
          <p14:tracePt t="2047" x="1706563" y="2790825"/>
          <p14:tracePt t="2055" x="1682750" y="2774950"/>
          <p14:tracePt t="2063" x="1666875" y="2743200"/>
          <p14:tracePt t="2071" x="1651000" y="2719388"/>
          <p14:tracePt t="2079" x="1633538" y="2703513"/>
          <p14:tracePt t="2087" x="1617663" y="2679700"/>
          <p14:tracePt t="2095" x="1601788" y="2663825"/>
          <p14:tracePt t="2103" x="1593850" y="2647950"/>
          <p14:tracePt t="2111" x="1577975" y="2632075"/>
          <p14:tracePt t="2119" x="1570038" y="2616200"/>
          <p14:tracePt t="2127" x="1562100" y="2616200"/>
          <p14:tracePt t="2135" x="1546225" y="2600325"/>
          <p14:tracePt t="2143" x="1538288" y="2592388"/>
          <p14:tracePt t="2151" x="1522413" y="2584450"/>
          <p14:tracePt t="2159" x="1522413" y="2576513"/>
          <p14:tracePt t="2167" x="1514475" y="2576513"/>
          <p14:tracePt t="2175" x="1506538" y="2559050"/>
          <p14:tracePt t="2191" x="1498600" y="2551113"/>
          <p14:tracePt t="2207" x="1490663" y="2543175"/>
          <p14:tracePt t="2215" x="1490663" y="2535238"/>
          <p14:tracePt t="2224" x="1490663" y="2527300"/>
          <p14:tracePt t="2239" x="1482725" y="2519363"/>
          <p14:tracePt t="2255" x="1474788" y="2519363"/>
          <p14:tracePt t="2263" x="1474788" y="2511425"/>
          <p14:tracePt t="2271" x="1466850" y="2503488"/>
          <p14:tracePt t="2287" x="1458913" y="2503488"/>
          <p14:tracePt t="2295" x="1458913" y="2495550"/>
          <p14:tracePt t="2311" x="1458913" y="2487613"/>
          <p14:tracePt t="2327" x="1450975" y="2479675"/>
          <p14:tracePt t="2335" x="1450975" y="2471738"/>
          <p14:tracePt t="2343" x="1450975" y="2463800"/>
          <p14:tracePt t="2351" x="1450975" y="2455863"/>
          <p14:tracePt t="2359" x="1443038" y="2447925"/>
          <p14:tracePt t="2375" x="1443038" y="2439988"/>
          <p14:tracePt t="2383" x="1443038" y="2432050"/>
          <p14:tracePt t="2391" x="1443038" y="2424113"/>
          <p14:tracePt t="2399" x="1443038" y="2416175"/>
          <p14:tracePt t="2407" x="1443038" y="2408238"/>
          <p14:tracePt t="2415" x="1443038" y="2400300"/>
          <p14:tracePt t="2431" x="1443038" y="2392363"/>
          <p14:tracePt t="2567" x="1450975" y="2392363"/>
          <p14:tracePt t="2663" x="1458913" y="2392363"/>
          <p14:tracePt t="2767" x="1466850" y="2392363"/>
          <p14:tracePt t="2807" x="1474788" y="2392363"/>
          <p14:tracePt t="2815" x="1474788" y="2400300"/>
          <p14:tracePt t="2839" x="1474788" y="2408238"/>
          <p14:tracePt t="2919" x="1482725" y="2408238"/>
          <p14:tracePt t="2983" x="1490663" y="2408238"/>
          <p14:tracePt t="3135" x="1498600" y="2408238"/>
          <p14:tracePt t="3151" x="1498600" y="2416175"/>
          <p14:tracePt t="3159" x="1506538" y="2416175"/>
          <p14:tracePt t="3359" x="1514475" y="2416175"/>
          <p14:tracePt t="3519" x="1522413" y="2416175"/>
          <p14:tracePt t="3623" x="1530350" y="2416175"/>
          <p14:tracePt t="3703" x="1538288" y="2416175"/>
          <p14:tracePt t="4799" x="1538288" y="2424113"/>
          <p14:tracePt t="4807" x="1538288" y="2432050"/>
          <p14:tracePt t="4815" x="1538288" y="2439988"/>
          <p14:tracePt t="4824" x="1538288" y="2447925"/>
          <p14:tracePt t="4831" x="1538288" y="2455863"/>
          <p14:tracePt t="4839" x="1538288" y="2463800"/>
          <p14:tracePt t="4847" x="1538288" y="2471738"/>
          <p14:tracePt t="4855" x="1538288" y="2479675"/>
          <p14:tracePt t="4863" x="1538288" y="2487613"/>
          <p14:tracePt t="4890" x="1538288" y="2495550"/>
          <p14:tracePt t="4903" x="1538288" y="2503488"/>
          <p14:tracePt t="4991" x="1546225" y="2503488"/>
          <p14:tracePt t="5039" x="1554163" y="2503488"/>
          <p14:tracePt t="5047" x="1562100" y="2503488"/>
          <p14:tracePt t="5071" x="1570038" y="2503488"/>
          <p14:tracePt t="5095" x="1577975" y="2503488"/>
          <p14:tracePt t="5111" x="1585913" y="2503488"/>
          <p14:tracePt t="5119" x="1593850" y="2503488"/>
          <p14:tracePt t="5135" x="1601788" y="2503488"/>
          <p14:tracePt t="5143" x="1609725" y="2503488"/>
          <p14:tracePt t="5151" x="1617663" y="2503488"/>
          <p14:tracePt t="5159" x="1633538" y="2503488"/>
          <p14:tracePt t="5167" x="1658938" y="2503488"/>
          <p14:tracePt t="5175" x="1690688" y="2503488"/>
          <p14:tracePt t="5183" x="1722438" y="2511425"/>
          <p14:tracePt t="5191" x="1762125" y="2519363"/>
          <p14:tracePt t="5199" x="1817688" y="2519363"/>
          <p14:tracePt t="5207" x="1873250" y="2527300"/>
          <p14:tracePt t="5215" x="1928813" y="2543175"/>
          <p14:tracePt t="5224" x="1992313" y="2551113"/>
          <p14:tracePt t="5231" x="2049463" y="2566988"/>
          <p14:tracePt t="5239" x="2112963" y="2576513"/>
          <p14:tracePt t="5247" x="2160588" y="2592388"/>
          <p14:tracePt t="5255" x="2216150" y="2608263"/>
          <p14:tracePt t="5263" x="2271713" y="2624138"/>
          <p14:tracePt t="5271" x="2319338" y="2632075"/>
          <p14:tracePt t="5279" x="2366963" y="2647950"/>
          <p14:tracePt t="5287" x="2400300" y="2663825"/>
          <p14:tracePt t="5295" x="2439988" y="2671763"/>
          <p14:tracePt t="5303" x="2471738" y="2679700"/>
          <p14:tracePt t="5311" x="2495550" y="2695575"/>
          <p14:tracePt t="5319" x="2519363" y="2703513"/>
          <p14:tracePt t="5327" x="2535238" y="2711450"/>
          <p14:tracePt t="5335" x="2543175" y="2719388"/>
          <p14:tracePt t="5343" x="2559050" y="2719388"/>
          <p14:tracePt t="5351" x="2566988" y="2719388"/>
          <p14:tracePt t="5367" x="2566988" y="2727325"/>
          <p14:tracePt t="5503" x="2574925" y="2727325"/>
          <p14:tracePt t="5511" x="2574925" y="2743200"/>
          <p14:tracePt t="5519" x="2582863" y="2743200"/>
          <p14:tracePt t="5527" x="2582863" y="2759075"/>
          <p14:tracePt t="5535" x="2598738" y="2767013"/>
          <p14:tracePt t="5543" x="2598738" y="2774950"/>
          <p14:tracePt t="5551" x="2606675" y="2790825"/>
          <p14:tracePt t="5559" x="2622550" y="2822575"/>
          <p14:tracePt t="5567" x="2638425" y="2838450"/>
          <p14:tracePt t="5575" x="2654300" y="2862263"/>
          <p14:tracePt t="5583" x="2670175" y="2894013"/>
          <p14:tracePt t="5591" x="2686050" y="2919413"/>
          <p14:tracePt t="5599" x="2709863" y="2951163"/>
          <p14:tracePt t="5606" x="2725738" y="2974975"/>
          <p14:tracePt t="5615" x="2759075" y="3006725"/>
          <p14:tracePt t="5623" x="2782888" y="3038475"/>
          <p14:tracePt t="5631" x="2806700" y="3070225"/>
          <p14:tracePt t="5639" x="2838450" y="3109913"/>
          <p14:tracePt t="5647" x="2870200" y="3141663"/>
          <p14:tracePt t="5655" x="2894013" y="3165475"/>
          <p14:tracePt t="5663" x="2933700" y="3189288"/>
          <p14:tracePt t="5671" x="2957513" y="3213100"/>
          <p14:tracePt t="5679" x="2981325" y="3221038"/>
          <p14:tracePt t="5687" x="3013075" y="3244850"/>
          <p14:tracePt t="5695" x="3036888" y="3244850"/>
          <p14:tracePt t="5703" x="3060700" y="3262313"/>
          <p14:tracePt t="5711" x="3084513" y="3270250"/>
          <p14:tracePt t="5719" x="3109913" y="3278188"/>
          <p14:tracePt t="5727" x="3133725" y="3278188"/>
          <p14:tracePt t="5735" x="3149600" y="3278188"/>
          <p14:tracePt t="5743" x="3165475" y="3278188"/>
          <p14:tracePt t="5751" x="3173413" y="3278188"/>
          <p14:tracePt t="5759" x="3181350" y="3278188"/>
          <p14:tracePt t="5767" x="3189288" y="3278188"/>
          <p14:tracePt t="5775" x="3197225" y="3278188"/>
          <p14:tracePt t="5783" x="3213100" y="3278188"/>
          <p14:tracePt t="5791" x="3213100" y="3286125"/>
          <p14:tracePt t="5799" x="3221038" y="3286125"/>
          <p14:tracePt t="5807" x="3221038" y="3294063"/>
          <p14:tracePt t="5815" x="3228975" y="3294063"/>
          <p14:tracePt t="5831" x="3236913" y="3294063"/>
          <p14:tracePt t="5847" x="3244850" y="3302000"/>
          <p14:tracePt t="5871" x="3252788" y="3309938"/>
          <p14:tracePt t="5879" x="3260725" y="3317875"/>
          <p14:tracePt t="5887" x="3268663" y="3317875"/>
          <p14:tracePt t="5895" x="3284538" y="3325813"/>
          <p14:tracePt t="5903" x="3292475" y="3333750"/>
          <p14:tracePt t="5911" x="3300413" y="3341688"/>
          <p14:tracePt t="5919" x="3316288" y="3349625"/>
          <p14:tracePt t="5927" x="3316288" y="3357563"/>
          <p14:tracePt t="5935" x="3332163" y="3365500"/>
          <p14:tracePt t="5943" x="3355975" y="3381375"/>
          <p14:tracePt t="5951" x="3371850" y="3397250"/>
          <p14:tracePt t="5959" x="3379788" y="3405188"/>
          <p14:tracePt t="5967" x="3395663" y="3421063"/>
          <p14:tracePt t="5975" x="3419475" y="3429000"/>
          <p14:tracePt t="5983" x="3435350" y="3436938"/>
          <p14:tracePt t="5991" x="3451225" y="3452813"/>
          <p14:tracePt t="5999" x="3459163" y="3452813"/>
          <p14:tracePt t="6007" x="3467100" y="3468688"/>
          <p14:tracePt t="6015" x="3476625" y="3468688"/>
          <p14:tracePt t="6024" x="3476625" y="3476625"/>
          <p14:tracePt t="6047" x="3484563" y="3476625"/>
          <p14:tracePt t="6119" x="3484563" y="3484563"/>
          <p14:tracePt t="6215" x="3484563" y="3492500"/>
          <p14:tracePt t="6367" x="3492500" y="3492500"/>
          <p14:tracePt t="6375" x="3516313" y="3492500"/>
          <p14:tracePt t="6383" x="3532188" y="3492500"/>
          <p14:tracePt t="6391" x="3540125" y="3492500"/>
          <p14:tracePt t="6399" x="3556000" y="3492500"/>
          <p14:tracePt t="6415" x="3563938" y="3492500"/>
          <p14:tracePt t="6439" x="3571875" y="3492500"/>
          <p14:tracePt t="6703" x="3556000" y="3492500"/>
          <p14:tracePt t="6719" x="3548063" y="3492500"/>
          <p14:tracePt t="6727" x="3540125" y="3492500"/>
          <p14:tracePt t="6735" x="3540125" y="3500438"/>
          <p14:tracePt t="6824" x="3532188" y="3500438"/>
          <p14:tracePt t="6871" x="3524250" y="3508375"/>
          <p14:tracePt t="11591" x="3508375" y="3508375"/>
          <p14:tracePt t="11599" x="3476625" y="3492500"/>
          <p14:tracePt t="11607" x="3427413" y="3468688"/>
          <p14:tracePt t="11615" x="3355975" y="3444875"/>
          <p14:tracePt t="11624" x="3276600" y="3436938"/>
          <p14:tracePt t="11631" x="3189288" y="3429000"/>
          <p14:tracePt t="11639" x="3125788" y="3429000"/>
          <p14:tracePt t="11647" x="3084513" y="3436938"/>
          <p14:tracePt t="11655" x="3028950" y="3452813"/>
          <p14:tracePt t="11663" x="2989263" y="3484563"/>
          <p14:tracePt t="11671" x="2949575" y="3508375"/>
          <p14:tracePt t="11679" x="2925763" y="3532188"/>
          <p14:tracePt t="11687" x="2909888" y="3556000"/>
          <p14:tracePt t="11695" x="2901950" y="3571875"/>
          <p14:tracePt t="11703" x="2894013" y="3595688"/>
          <p14:tracePt t="11711" x="2894013" y="3613150"/>
          <p14:tracePt t="11719" x="2878138" y="3621088"/>
          <p14:tracePt t="11727" x="2878138" y="3636963"/>
          <p14:tracePt t="11735" x="2870200" y="3636963"/>
          <p14:tracePt t="11743" x="2862263" y="3636963"/>
          <p14:tracePt t="11751" x="2838450" y="3636963"/>
          <p14:tracePt t="11759" x="2822575" y="3636963"/>
          <p14:tracePt t="11767" x="2806700" y="3613150"/>
          <p14:tracePt t="11775" x="2782888" y="3587750"/>
          <p14:tracePt t="11783" x="2767013" y="3563938"/>
          <p14:tracePt t="11791" x="2751138" y="3524250"/>
          <p14:tracePt t="11799" x="2751138" y="3508375"/>
          <p14:tracePt t="11806" x="2741613" y="3492500"/>
          <p14:tracePt t="11815" x="2741613" y="3476625"/>
          <p14:tracePt t="11824" x="2741613" y="3492500"/>
          <p14:tracePt t="11991" x="2741613" y="3476625"/>
          <p14:tracePt t="12006" x="2751138" y="3468688"/>
          <p14:tracePt t="12015" x="2774950" y="3468688"/>
          <p14:tracePt t="12024" x="2782888" y="3468688"/>
          <p14:tracePt t="12039" x="2798763" y="3468688"/>
          <p14:tracePt t="12047" x="2814638" y="3468688"/>
          <p14:tracePt t="12063" x="2822575" y="3468688"/>
          <p14:tracePt t="12079" x="2830513" y="3468688"/>
          <p14:tracePt t="12111" x="2838450" y="3476625"/>
          <p14:tracePt t="12135" x="2846388" y="3476625"/>
          <p14:tracePt t="12143" x="2862263" y="3476625"/>
          <p14:tracePt t="12159" x="2870200" y="3476625"/>
          <p14:tracePt t="12183" x="2878138" y="3476625"/>
          <p14:tracePt t="12191" x="2878138" y="3468688"/>
          <p14:tracePt t="12199" x="2878138" y="3452813"/>
          <p14:tracePt t="12215" x="2886075" y="3444875"/>
          <p14:tracePt t="12223" x="2886075" y="3436938"/>
          <p14:tracePt t="12239" x="2894013" y="3429000"/>
          <p14:tracePt t="12247" x="2894013" y="3421063"/>
          <p14:tracePt t="12255" x="2894013" y="3413125"/>
          <p14:tracePt t="12263" x="2901950" y="3397250"/>
          <p14:tracePt t="12279" x="2901950" y="3389313"/>
          <p14:tracePt t="12287" x="2909888" y="3381375"/>
          <p14:tracePt t="12295" x="2909888" y="3373438"/>
          <p14:tracePt t="12303" x="2909888" y="3365500"/>
          <p14:tracePt t="12311" x="2917825" y="3365500"/>
          <p14:tracePt t="12319" x="2917825" y="3349625"/>
          <p14:tracePt t="12335" x="2917825" y="3341688"/>
          <p14:tracePt t="12351" x="2925763" y="3333750"/>
          <p14:tracePt t="12431" x="2933700" y="3333750"/>
          <p14:tracePt t="12672" x="2933700" y="3325813"/>
          <p14:tracePt t="12687" x="2933700" y="3317875"/>
          <p14:tracePt t="12711" x="2933700" y="3309938"/>
          <p14:tracePt t="12735" x="2933700" y="3302000"/>
          <p14:tracePt t="19327" x="2941638" y="3302000"/>
          <p14:tracePt t="19335" x="2957513" y="3286125"/>
          <p14:tracePt t="19343" x="2973388" y="3286125"/>
          <p14:tracePt t="19351" x="2981325" y="3286125"/>
          <p14:tracePt t="19358" x="2997200" y="3270250"/>
          <p14:tracePt t="19375" x="3005138" y="3270250"/>
          <p14:tracePt t="19503" x="3013075" y="3270250"/>
          <p14:tracePt t="19543" x="3021013" y="3278188"/>
          <p14:tracePt t="19559" x="3028950" y="3278188"/>
          <p14:tracePt t="19583" x="3036888" y="3278188"/>
          <p14:tracePt t="19599" x="3044825" y="3278188"/>
          <p14:tracePt t="19631" x="3052763" y="3278188"/>
          <p14:tracePt t="19639" x="3060700" y="3278188"/>
          <p14:tracePt t="19655" x="3068638" y="3278188"/>
          <p14:tracePt t="19663" x="3068638" y="3270250"/>
          <p14:tracePt t="19671" x="3076575" y="3270250"/>
          <p14:tracePt t="19679" x="3084513" y="3270250"/>
          <p14:tracePt t="19703" x="3092450" y="3270250"/>
          <p14:tracePt t="19711" x="3092450" y="3262313"/>
          <p14:tracePt t="19727" x="3100388" y="3262313"/>
          <p14:tracePt t="19743" x="3100388" y="3252788"/>
          <p14:tracePt t="19751" x="3109913" y="3252788"/>
          <p14:tracePt t="19759" x="3117850" y="3252788"/>
          <p14:tracePt t="19791" x="3125788" y="3252788"/>
          <p14:tracePt t="19831" x="3133725" y="3252788"/>
          <p14:tracePt t="19839" x="3141663" y="3252788"/>
          <p14:tracePt t="19847" x="3149600" y="3262313"/>
          <p14:tracePt t="19855" x="3173413" y="3262313"/>
          <p14:tracePt t="19863" x="3181350" y="3270250"/>
          <p14:tracePt t="19871" x="3189288" y="3270250"/>
          <p14:tracePt t="19879" x="3205163" y="3278188"/>
          <p14:tracePt t="19890" x="3213100" y="3278188"/>
          <p14:tracePt t="19895" x="3221038" y="3278188"/>
          <p14:tracePt t="19943" x="3221038" y="3286125"/>
          <p14:tracePt t="20007" x="3228975" y="3286125"/>
          <p14:tracePt t="20031" x="3236913" y="3286125"/>
          <p14:tracePt t="20039" x="3244850" y="3286125"/>
          <p14:tracePt t="20047" x="3260725" y="3286125"/>
          <p14:tracePt t="20055" x="3276600" y="3286125"/>
          <p14:tracePt t="20063" x="3300413" y="3286125"/>
          <p14:tracePt t="20071" x="3324225" y="3286125"/>
          <p14:tracePt t="20079" x="3348038" y="3278188"/>
          <p14:tracePt t="20087" x="3371850" y="3278188"/>
          <p14:tracePt t="20095" x="3395663" y="3278188"/>
          <p14:tracePt t="20103" x="3419475" y="3270250"/>
          <p14:tracePt t="20111" x="3443288" y="3270250"/>
          <p14:tracePt t="20119" x="3459163" y="3270250"/>
          <p14:tracePt t="20127" x="3467100" y="3270250"/>
          <p14:tracePt t="20135" x="3484563" y="3270250"/>
          <p14:tracePt t="20143" x="3492500" y="3270250"/>
          <p14:tracePt t="20151" x="3516313" y="3270250"/>
          <p14:tracePt t="20167" x="3524250" y="3270250"/>
          <p14:tracePt t="20175" x="3532188" y="3270250"/>
          <p14:tracePt t="20183" x="3540125" y="3278188"/>
          <p14:tracePt t="20191" x="3556000" y="3278188"/>
          <p14:tracePt t="20199" x="3563938" y="3278188"/>
          <p14:tracePt t="20207" x="3563938" y="3286125"/>
          <p14:tracePt t="20215" x="3571875" y="3286125"/>
          <p14:tracePt t="20223" x="3579813" y="3286125"/>
          <p14:tracePt t="20231" x="3595688" y="3286125"/>
          <p14:tracePt t="20247" x="3603625" y="3286125"/>
          <p14:tracePt t="20255" x="3611563" y="3286125"/>
          <p14:tracePt t="20263" x="3619500" y="3286125"/>
          <p14:tracePt t="20271" x="3627438" y="3286125"/>
          <p14:tracePt t="20279" x="3635375" y="3286125"/>
          <p14:tracePt t="20287" x="3643313" y="3286125"/>
          <p14:tracePt t="20295" x="3651250" y="3286125"/>
          <p14:tracePt t="20303" x="3659188" y="3286125"/>
          <p14:tracePt t="20311" x="3667125" y="3286125"/>
          <p14:tracePt t="20319" x="3683000" y="3286125"/>
          <p14:tracePt t="20327" x="3690938" y="3278188"/>
          <p14:tracePt t="20335" x="3706813" y="3270250"/>
          <p14:tracePt t="20343" x="3722688" y="3262313"/>
          <p14:tracePt t="20351" x="3738563" y="3262313"/>
          <p14:tracePt t="20359" x="3754438" y="3252788"/>
          <p14:tracePt t="20367" x="3770313" y="3244850"/>
          <p14:tracePt t="20375" x="3794125" y="3236913"/>
          <p14:tracePt t="20383" x="3810000" y="3236913"/>
          <p14:tracePt t="20391" x="3825875" y="3221038"/>
          <p14:tracePt t="20399" x="3833813" y="3221038"/>
          <p14:tracePt t="20407" x="3851275" y="3213100"/>
          <p14:tracePt t="20415" x="3859213" y="3197225"/>
          <p14:tracePt t="20431" x="3867150" y="3197225"/>
          <p14:tracePt t="21055" x="3859213" y="3197225"/>
          <p14:tracePt t="21151" x="3851275" y="3197225"/>
          <p14:tracePt t="21223" x="3843338" y="3197225"/>
          <p14:tracePt t="21295" x="3833813" y="3197225"/>
          <p14:tracePt t="21327" x="3825875" y="3205163"/>
          <p14:tracePt t="21335" x="3817938" y="3205163"/>
          <p14:tracePt t="23719" x="3817938" y="3197225"/>
          <p14:tracePt t="23743" x="3817938" y="3189288"/>
          <p14:tracePt t="23775" x="3817938" y="3181350"/>
          <p14:tracePt t="23991" x="3810000" y="3181350"/>
          <p14:tracePt t="24015" x="3794125" y="3189288"/>
          <p14:tracePt t="24022" x="3778250" y="3205163"/>
          <p14:tracePt t="24030" x="3754438" y="3221038"/>
          <p14:tracePt t="24039" x="3722688" y="3221038"/>
          <p14:tracePt t="24047" x="3683000" y="3221038"/>
          <p14:tracePt t="24055" x="3635375" y="3181350"/>
          <p14:tracePt t="24063" x="3587750" y="3149600"/>
          <p14:tracePt t="24070" x="3532188" y="3125788"/>
          <p14:tracePt t="24079" x="3484563" y="3117850"/>
          <p14:tracePt t="24087" x="3459163" y="3109913"/>
          <p14:tracePt t="24095" x="3435350" y="3094038"/>
          <p14:tracePt t="24103" x="3411538" y="3094038"/>
          <p14:tracePt t="24111" x="3411538" y="3078163"/>
          <p14:tracePt t="24263" x="3395663" y="3086100"/>
          <p14:tracePt t="24271" x="3379788" y="3109913"/>
          <p14:tracePt t="24279" x="3355975" y="3133725"/>
          <p14:tracePt t="24287" x="3348038" y="3149600"/>
          <p14:tracePt t="24295" x="3340100" y="3165475"/>
          <p14:tracePt t="24303" x="3340100" y="3181350"/>
          <p14:tracePt t="24311" x="3332163" y="3197225"/>
          <p14:tracePt t="24319" x="3308350" y="3205163"/>
          <p14:tracePt t="24327" x="3292475" y="3221038"/>
          <p14:tracePt t="24335" x="3284538" y="3236913"/>
          <p14:tracePt t="24343" x="3260725" y="3244850"/>
          <p14:tracePt t="24351" x="3244850" y="3252788"/>
          <p14:tracePt t="24359" x="3236913" y="3252788"/>
          <p14:tracePt t="24367" x="3221038" y="3252788"/>
          <p14:tracePt t="24375" x="3205163" y="3252788"/>
          <p14:tracePt t="24383" x="3189288" y="3252788"/>
          <p14:tracePt t="24391" x="3165475" y="3252788"/>
          <p14:tracePt t="24399" x="3157538" y="3252788"/>
          <p14:tracePt t="24407" x="3149600" y="3244850"/>
          <p14:tracePt t="24415" x="3141663" y="3244850"/>
          <p14:tracePt t="24439" x="3133725" y="3244850"/>
          <p14:tracePt t="24446" x="3125788" y="3244850"/>
          <p14:tracePt t="24463" x="3117850" y="3244850"/>
          <p14:tracePt t="24471" x="3100388" y="3244850"/>
          <p14:tracePt t="24479" x="3100388" y="3252788"/>
          <p14:tracePt t="24487" x="3092450" y="3252788"/>
          <p14:tracePt t="24503" x="3076575" y="3252788"/>
          <p14:tracePt t="24511" x="3068638" y="3262313"/>
          <p14:tracePt t="24519" x="3060700" y="3262313"/>
          <p14:tracePt t="24527" x="3044825" y="3262313"/>
          <p14:tracePt t="24535" x="3028950" y="3262313"/>
          <p14:tracePt t="24543" x="3013075" y="3262313"/>
          <p14:tracePt t="24551" x="3005138" y="3270250"/>
          <p14:tracePt t="24559" x="2997200" y="3270250"/>
          <p14:tracePt t="24583" x="2989263" y="3270250"/>
          <p14:tracePt t="24895" x="2981325" y="3270250"/>
          <p14:tracePt t="24903" x="2973388" y="3270250"/>
          <p14:tracePt t="28735" x="2973388" y="3278188"/>
          <p14:tracePt t="28775" x="2965450" y="3278188"/>
          <p14:tracePt t="28782" x="2965450" y="3286125"/>
          <p14:tracePt t="28790" x="2965450" y="3294063"/>
          <p14:tracePt t="30495" x="2965450" y="3302000"/>
          <p14:tracePt t="30502" x="2965450" y="3309938"/>
          <p14:tracePt t="30751" x="2965450" y="3317875"/>
          <p14:tracePt t="30759" x="2965450" y="3325813"/>
          <p14:tracePt t="30783" x="2965450" y="3333750"/>
          <p14:tracePt t="30799" x="2957513" y="3333750"/>
          <p14:tracePt t="30806" x="2957513" y="3341688"/>
          <p14:tracePt t="31447" x="2957513" y="3333750"/>
          <p14:tracePt t="31455" x="2957513" y="3325813"/>
          <p14:tracePt t="31463" x="2957513" y="3309938"/>
          <p14:tracePt t="31471" x="2957513" y="3302000"/>
          <p14:tracePt t="31479" x="2965450" y="3286125"/>
          <p14:tracePt t="31487" x="2965450" y="3270250"/>
          <p14:tracePt t="31495" x="2973388" y="3252788"/>
          <p14:tracePt t="31503" x="2973388" y="3228975"/>
          <p14:tracePt t="31511" x="2973388" y="3221038"/>
          <p14:tracePt t="31519" x="2981325" y="3205163"/>
          <p14:tracePt t="31527" x="2981325" y="3197225"/>
          <p14:tracePt t="31535" x="2997200" y="3181350"/>
          <p14:tracePt t="31551" x="2997200" y="3173413"/>
          <p14:tracePt t="31559" x="2997200" y="3165475"/>
          <p14:tracePt t="31567" x="2997200" y="3157538"/>
          <p14:tracePt t="31583" x="2997200" y="3149600"/>
          <p14:tracePt t="31591" x="2997200" y="3141663"/>
          <p14:tracePt t="31599" x="2997200" y="3133725"/>
          <p14:tracePt t="31606" x="2997200" y="3125788"/>
          <p14:tracePt t="31622" x="2997200" y="3117850"/>
          <p14:tracePt t="31640" x="3005138" y="3117850"/>
          <p14:tracePt t="31647" x="3005138" y="3101975"/>
          <p14:tracePt t="31863" x="3021013" y="3101975"/>
          <p14:tracePt t="31879" x="3028950" y="3101975"/>
          <p14:tracePt t="31895" x="3044825" y="3101975"/>
          <p14:tracePt t="31910" x="3052763" y="3101975"/>
          <p14:tracePt t="31919" x="3076575" y="3094038"/>
          <p14:tracePt t="31927" x="3092450" y="3094038"/>
          <p14:tracePt t="31934" x="3125788" y="3094038"/>
          <p14:tracePt t="31943" x="3165475" y="3094038"/>
          <p14:tracePt t="31951" x="3244850" y="3094038"/>
          <p14:tracePt t="31959" x="3324225" y="3101975"/>
          <p14:tracePt t="31967" x="3443288" y="3109913"/>
          <p14:tracePt t="31975" x="3563938" y="3117850"/>
          <p14:tracePt t="31983" x="3722688" y="3117850"/>
          <p14:tracePt t="31991" x="3875088" y="3117850"/>
          <p14:tracePt t="31999" x="4002088" y="3117850"/>
          <p14:tracePt t="32006" x="4089400" y="3109913"/>
          <p14:tracePt t="32015" x="4152900" y="3101975"/>
          <p14:tracePt t="32022" x="4192588" y="3094038"/>
          <p14:tracePt t="32031" x="4192588" y="3086100"/>
          <p14:tracePt t="32039" x="4192588" y="3070225"/>
          <p14:tracePt t="32375" x="4192588" y="3078163"/>
          <p14:tracePt t="32399" x="4184650" y="3078163"/>
          <p14:tracePt t="32407" x="4152900" y="3078163"/>
          <p14:tracePt t="32415" x="4105275" y="3078163"/>
          <p14:tracePt t="32423" x="4065588" y="3078163"/>
          <p14:tracePt t="32431" x="4025900" y="3078163"/>
          <p14:tracePt t="32439" x="4017963" y="3086100"/>
          <p14:tracePt t="32447" x="4017963" y="3094038"/>
          <p14:tracePt t="32455" x="4010025" y="3094038"/>
          <p14:tracePt t="32471" x="3986213" y="3086100"/>
          <p14:tracePt t="32479" x="3962400" y="3078163"/>
          <p14:tracePt t="32487" x="3954463" y="3078163"/>
          <p14:tracePt t="32495" x="3954463" y="3070225"/>
          <p14:tracePt t="32511" x="3954463" y="3062288"/>
          <p14:tracePt t="32543" x="3954463" y="3054350"/>
          <p14:tracePt t="32551" x="3954463" y="3046413"/>
          <p14:tracePt t="32559" x="3954463" y="3038475"/>
          <p14:tracePt t="32567" x="3954463" y="3030538"/>
          <p14:tracePt t="32575" x="3962400" y="3014663"/>
          <p14:tracePt t="32583" x="3962400" y="3006725"/>
          <p14:tracePt t="32591" x="3978275" y="2990850"/>
          <p14:tracePt t="32599" x="3978275" y="2967038"/>
          <p14:tracePt t="32607" x="3986213" y="2959100"/>
          <p14:tracePt t="32615" x="4002088" y="2935288"/>
          <p14:tracePt t="32623" x="4010025" y="2919413"/>
          <p14:tracePt t="32631" x="4017963" y="2894013"/>
          <p14:tracePt t="32639" x="4025900" y="2878138"/>
          <p14:tracePt t="32647" x="4025900" y="2862263"/>
          <p14:tracePt t="32654" x="4033838" y="2846388"/>
          <p14:tracePt t="32663" x="4049713" y="2822575"/>
          <p14:tracePt t="32671" x="4057650" y="2798763"/>
          <p14:tracePt t="32679" x="4065588" y="2774950"/>
          <p14:tracePt t="32687" x="4073525" y="2759075"/>
          <p14:tracePt t="32695" x="4081463" y="2751138"/>
          <p14:tracePt t="32702" x="4081463" y="2727325"/>
          <p14:tracePt t="32711" x="4097338" y="2711450"/>
          <p14:tracePt t="32719" x="4097338" y="2703513"/>
          <p14:tracePt t="32727" x="4105275" y="2687638"/>
          <p14:tracePt t="32735" x="4121150" y="2671763"/>
          <p14:tracePt t="32743" x="4121150" y="2663825"/>
          <p14:tracePt t="32751" x="4129088" y="2655888"/>
          <p14:tracePt t="32759" x="4129088" y="2640013"/>
          <p14:tracePt t="32766" x="4137025" y="2632075"/>
          <p14:tracePt t="32774" x="4137025" y="2624138"/>
          <p14:tracePt t="32783" x="4144963" y="2624138"/>
          <p14:tracePt t="32790" x="4152900" y="2608263"/>
          <p14:tracePt t="32799" x="4152900" y="2600325"/>
          <p14:tracePt t="32806" x="4168775" y="2592388"/>
          <p14:tracePt t="32815" x="4168775" y="2576513"/>
          <p14:tracePt t="32822" x="4168775" y="2566988"/>
          <p14:tracePt t="32831" x="4176713" y="2559050"/>
          <p14:tracePt t="32839" x="4184650" y="2551113"/>
          <p14:tracePt t="32847" x="4184650" y="2535238"/>
          <p14:tracePt t="32855" x="4200525" y="2527300"/>
          <p14:tracePt t="32863" x="4200525" y="2511425"/>
          <p14:tracePt t="32871" x="4210050" y="2503488"/>
          <p14:tracePt t="32879" x="4217988" y="2495550"/>
          <p14:tracePt t="32887" x="4217988" y="2487613"/>
          <p14:tracePt t="32905" x="4225925" y="2471738"/>
          <p14:tracePt t="32919" x="4225925" y="2463800"/>
          <p14:tracePt t="32927" x="4233863" y="2463800"/>
          <p14:tracePt t="32934" x="4233863" y="2447925"/>
          <p14:tracePt t="32951" x="4241800" y="2439988"/>
          <p14:tracePt t="32959" x="4241800" y="2432050"/>
          <p14:tracePt t="32966" x="4249738" y="2424113"/>
          <p14:tracePt t="32975" x="4249738" y="2416175"/>
          <p14:tracePt t="32983" x="4257675" y="2408238"/>
          <p14:tracePt t="32990" x="4257675" y="2400300"/>
          <p14:tracePt t="32999" x="4257675" y="2392363"/>
          <p14:tracePt t="33007" x="4265613" y="2392363"/>
          <p14:tracePt t="33015" x="4265613" y="2376488"/>
          <p14:tracePt t="33031" x="4265613" y="2368550"/>
          <p14:tracePt t="33039" x="4265613" y="2360613"/>
          <p14:tracePt t="33047" x="4265613" y="2352675"/>
          <p14:tracePt t="33063" x="4273550" y="2344738"/>
          <p14:tracePt t="33079" x="4273550" y="2336800"/>
          <p14:tracePt t="33095" x="4273550" y="2328863"/>
          <p14:tracePt t="33167" x="4273550" y="2320925"/>
          <p14:tracePt t="33399" x="4257675" y="2320925"/>
          <p14:tracePt t="33415" x="4249738" y="2320925"/>
          <p14:tracePt t="33431" x="4233863" y="2320925"/>
          <p14:tracePt t="33439" x="4217988" y="2320925"/>
          <p14:tracePt t="33447" x="4210050" y="2320925"/>
          <p14:tracePt t="33455" x="4192588" y="2320925"/>
          <p14:tracePt t="33463" x="4176713" y="2320925"/>
          <p14:tracePt t="33471" x="4152900" y="2320925"/>
          <p14:tracePt t="33479" x="4121150" y="2320925"/>
          <p14:tracePt t="33487" x="4089400" y="2320925"/>
          <p14:tracePt t="33503" x="3978275" y="2320925"/>
          <p14:tracePt t="33511" x="3914775" y="2320925"/>
          <p14:tracePt t="33519" x="3867150" y="2320925"/>
          <p14:tracePt t="33527" x="3810000" y="2320925"/>
          <p14:tracePt t="33535" x="3746500" y="2312988"/>
          <p14:tracePt t="33543" x="3667125" y="2312988"/>
          <p14:tracePt t="33551" x="3619500" y="2305050"/>
          <p14:tracePt t="33559" x="3556000" y="2305050"/>
          <p14:tracePt t="33567" x="3484563" y="2305050"/>
          <p14:tracePt t="33575" x="3411538" y="2297113"/>
          <p14:tracePt t="33583" x="3355975" y="2289175"/>
          <p14:tracePt t="33591" x="3300413" y="2273300"/>
          <p14:tracePt t="33599" x="3236913" y="2265363"/>
          <p14:tracePt t="33607" x="3173413" y="2257425"/>
          <p14:tracePt t="33615" x="3109913" y="2249488"/>
          <p14:tracePt t="33623" x="3036888" y="2233613"/>
          <p14:tracePt t="33631" x="2965450" y="2216150"/>
          <p14:tracePt t="33640" x="2886075" y="2200275"/>
          <p14:tracePt t="33647" x="2814638" y="2184400"/>
          <p14:tracePt t="33655" x="2733675" y="2168525"/>
          <p14:tracePt t="33662" x="2678113" y="2160588"/>
          <p14:tracePt t="33671" x="2614613" y="2144713"/>
          <p14:tracePt t="33679" x="2566988" y="2136775"/>
          <p14:tracePt t="33687" x="2527300" y="2120900"/>
          <p14:tracePt t="33695" x="2479675" y="2112963"/>
          <p14:tracePt t="33702" x="2455863" y="2097088"/>
          <p14:tracePt t="33711" x="2424113" y="2089150"/>
          <p14:tracePt t="33719" x="2408238" y="2073275"/>
          <p14:tracePt t="33727" x="2392363" y="2065338"/>
          <p14:tracePt t="33735" x="2384425" y="2057400"/>
          <p14:tracePt t="33742" x="2374900" y="2049463"/>
          <p14:tracePt t="33751" x="2366963" y="2041525"/>
          <p14:tracePt t="33759" x="2366963" y="2033588"/>
          <p14:tracePt t="33767" x="2359025" y="2025650"/>
          <p14:tracePt t="33783" x="2359025" y="2017713"/>
          <p14:tracePt t="33791" x="2351088" y="2009775"/>
          <p14:tracePt t="33822" x="2351088" y="2001838"/>
          <p14:tracePt t="33871" x="2351088" y="1993900"/>
          <p14:tracePt t="33895" x="2351088" y="1985963"/>
          <p14:tracePt t="33967" x="2351088" y="1978025"/>
          <p14:tracePt t="33975" x="2359025" y="1978025"/>
          <p14:tracePt t="33990" x="2366963" y="1970088"/>
          <p14:tracePt t="34015" x="2374900" y="1970088"/>
          <p14:tracePt t="34023" x="2384425" y="1970088"/>
          <p14:tracePt t="34031" x="2392363" y="1970088"/>
          <p14:tracePt t="34040" x="2392363" y="1962150"/>
          <p14:tracePt t="34047" x="2408238" y="1962150"/>
          <p14:tracePt t="34062" x="2416175" y="1962150"/>
          <p14:tracePt t="34070" x="2416175" y="1954213"/>
          <p14:tracePt t="34079" x="2424113" y="1954213"/>
          <p14:tracePt t="34087" x="2432050" y="1946275"/>
          <p14:tracePt t="34094" x="2439988" y="1946275"/>
          <p14:tracePt t="34102" x="2447925" y="1946275"/>
          <p14:tracePt t="34119" x="2463800" y="1938338"/>
          <p14:tracePt t="34127" x="2471738" y="1938338"/>
          <p14:tracePt t="34143" x="2487613" y="1938338"/>
          <p14:tracePt t="34151" x="2495550" y="1930400"/>
          <p14:tracePt t="34159" x="2511425" y="1922463"/>
          <p14:tracePt t="34167" x="2519363" y="1922463"/>
          <p14:tracePt t="34175" x="2535238" y="1922463"/>
          <p14:tracePt t="34183" x="2551113" y="1922463"/>
          <p14:tracePt t="34191" x="2566988" y="1914525"/>
          <p14:tracePt t="34198" x="2574925" y="1914525"/>
          <p14:tracePt t="34207" x="2606675" y="1914525"/>
          <p14:tracePt t="34215" x="2630488" y="1906588"/>
          <p14:tracePt t="34222" x="2670175" y="1906588"/>
          <p14:tracePt t="34230" x="2701925" y="1898650"/>
          <p14:tracePt t="34239" x="2741613" y="1898650"/>
          <p14:tracePt t="34247" x="2790825" y="1898650"/>
          <p14:tracePt t="34255" x="2822575" y="1898650"/>
          <p14:tracePt t="34263" x="2878138" y="1898650"/>
          <p14:tracePt t="34271" x="2925763" y="1898650"/>
          <p14:tracePt t="34279" x="2981325" y="1898650"/>
          <p14:tracePt t="34287" x="3013075" y="1898650"/>
          <p14:tracePt t="34295" x="3068638" y="1898650"/>
          <p14:tracePt t="34303" x="3109913" y="1898650"/>
          <p14:tracePt t="34311" x="3165475" y="1898650"/>
          <p14:tracePt t="34319" x="3213100" y="1898650"/>
          <p14:tracePt t="34327" x="3252788" y="1898650"/>
          <p14:tracePt t="34335" x="3308350" y="1898650"/>
          <p14:tracePt t="34343" x="3363913" y="1898650"/>
          <p14:tracePt t="34351" x="3411538" y="1898650"/>
          <p14:tracePt t="34359" x="3476625" y="1906588"/>
          <p14:tracePt t="34367" x="3532188" y="1906588"/>
          <p14:tracePt t="34375" x="3587750" y="1914525"/>
          <p14:tracePt t="34382" x="3627438" y="1914525"/>
          <p14:tracePt t="34390" x="3675063" y="1930400"/>
          <p14:tracePt t="34399" x="3730625" y="1938338"/>
          <p14:tracePt t="34406" x="3786188" y="1946275"/>
          <p14:tracePt t="34415" x="3833813" y="1954213"/>
          <p14:tracePt t="34423" x="3867150" y="1962150"/>
          <p14:tracePt t="34431" x="3898900" y="1970088"/>
          <p14:tracePt t="34439" x="3938588" y="1978025"/>
          <p14:tracePt t="34446" x="3962400" y="1978025"/>
          <p14:tracePt t="34455" x="3970338" y="1978025"/>
          <p14:tracePt t="34463" x="3994150" y="1993900"/>
          <p14:tracePt t="34470" x="4002088" y="1993900"/>
          <p14:tracePt t="34479" x="4017963" y="2001838"/>
          <p14:tracePt t="34487" x="4025900" y="2001838"/>
          <p14:tracePt t="34495" x="4033838" y="2009775"/>
          <p14:tracePt t="34519" x="4041775" y="2009775"/>
          <p14:tracePt t="34527" x="4041775" y="2017713"/>
          <p14:tracePt t="34543" x="4041775" y="2025650"/>
          <p14:tracePt t="34558" x="4049713" y="2033588"/>
          <p14:tracePt t="34575" x="4057650" y="2049463"/>
          <p14:tracePt t="34583" x="4057650" y="2057400"/>
          <p14:tracePt t="34591" x="4057650" y="2065338"/>
          <p14:tracePt t="34598" x="4057650" y="2073275"/>
          <p14:tracePt t="34607" x="4057650" y="2089150"/>
          <p14:tracePt t="34614" x="4065588" y="2097088"/>
          <p14:tracePt t="34622" x="4065588" y="2105025"/>
          <p14:tracePt t="34630" x="4073525" y="2112963"/>
          <p14:tracePt t="34647" x="4073525" y="2120900"/>
          <p14:tracePt t="34655" x="4073525" y="2128838"/>
          <p14:tracePt t="34663" x="4081463" y="2128838"/>
          <p14:tracePt t="34679" x="4081463" y="2136775"/>
          <p14:tracePt t="34687" x="4081463" y="2144713"/>
          <p14:tracePt t="34711" x="4081463" y="2152650"/>
          <p14:tracePt t="34719" x="4089400" y="2152650"/>
          <p14:tracePt t="34727" x="4089400" y="2160588"/>
          <p14:tracePt t="34759" x="4097338" y="2160588"/>
          <p14:tracePt t="34783" x="4097338" y="2168525"/>
          <p14:tracePt t="34807" x="4105275" y="2168525"/>
          <p14:tracePt t="34823" x="4105275" y="2176463"/>
          <p14:tracePt t="34831" x="4113213" y="2176463"/>
          <p14:tracePt t="34847" x="4113213" y="2184400"/>
          <p14:tracePt t="34855" x="4121150" y="2184400"/>
          <p14:tracePt t="34863" x="4129088" y="2184400"/>
          <p14:tracePt t="34871" x="4137025" y="2192338"/>
          <p14:tracePt t="34879" x="4144963" y="2200275"/>
          <p14:tracePt t="34889" x="4152900" y="2200275"/>
          <p14:tracePt t="34895" x="4160838" y="2200275"/>
          <p14:tracePt t="34903" x="4168775" y="2208213"/>
          <p14:tracePt t="34911" x="4184650" y="2208213"/>
          <p14:tracePt t="34919" x="4192588" y="2216150"/>
          <p14:tracePt t="34935" x="4210050" y="2216150"/>
          <p14:tracePt t="34943" x="4217988" y="2224088"/>
          <p14:tracePt t="34950" x="4225925" y="2224088"/>
          <p14:tracePt t="34959" x="4233863" y="2224088"/>
          <p14:tracePt t="34983" x="4249738" y="2224088"/>
          <p14:tracePt t="35015" x="4257675" y="2224088"/>
          <p14:tracePt t="35158" x="4257675" y="2241550"/>
          <p14:tracePt t="35175" x="4257675" y="2249488"/>
          <p14:tracePt t="35183" x="4257675" y="2265363"/>
          <p14:tracePt t="35191" x="4265613" y="2273300"/>
          <p14:tracePt t="35199" x="4265613" y="2281238"/>
          <p14:tracePt t="35207" x="4265613" y="2297113"/>
          <p14:tracePt t="35215" x="4265613" y="2305050"/>
          <p14:tracePt t="35223" x="4265613" y="2312988"/>
          <p14:tracePt t="35231" x="4265613" y="2320925"/>
          <p14:tracePt t="35247" x="4273550" y="2328863"/>
          <p14:tracePt t="35263" x="4273550" y="2336800"/>
          <p14:tracePt t="35271" x="4273550" y="2344738"/>
          <p14:tracePt t="35287" x="4273550" y="2352675"/>
          <p14:tracePt t="35303" x="4273550" y="2360613"/>
          <p14:tracePt t="35319" x="4273550" y="2368550"/>
          <p14:tracePt t="35327" x="4273550" y="2376488"/>
          <p14:tracePt t="35350" x="4273550" y="2384425"/>
          <p14:tracePt t="35359" x="4281488" y="2384425"/>
          <p14:tracePt t="35367" x="4281488" y="2392363"/>
          <p14:tracePt t="35383" x="4281488" y="2400300"/>
          <p14:tracePt t="35390" x="4281488" y="2408238"/>
          <p14:tracePt t="35399" x="4289425" y="2408238"/>
          <p14:tracePt t="35406" x="4289425" y="2416175"/>
          <p14:tracePt t="35422" x="4289425" y="2424113"/>
          <p14:tracePt t="35439" x="4289425" y="2439988"/>
          <p14:tracePt t="35455" x="4297363" y="2447925"/>
          <p14:tracePt t="35463" x="4297363" y="2455863"/>
          <p14:tracePt t="35479" x="4305300" y="2471738"/>
          <p14:tracePt t="35487" x="4305300" y="2479675"/>
          <p14:tracePt t="35495" x="4305300" y="2487613"/>
          <p14:tracePt t="35502" x="4305300" y="2511425"/>
          <p14:tracePt t="35511" x="4305300" y="2519363"/>
          <p14:tracePt t="35519" x="4305300" y="2527300"/>
          <p14:tracePt t="35527" x="4305300" y="2543175"/>
          <p14:tracePt t="35535" x="4305300" y="2559050"/>
          <p14:tracePt t="35543" x="4305300" y="2576513"/>
          <p14:tracePt t="35550" x="4305300" y="2600325"/>
          <p14:tracePt t="35559" x="4305300" y="2608263"/>
          <p14:tracePt t="35567" x="4305300" y="2632075"/>
          <p14:tracePt t="35575" x="4305300" y="2640013"/>
          <p14:tracePt t="35583" x="4305300" y="2655888"/>
          <p14:tracePt t="35591" x="4305300" y="2671763"/>
          <p14:tracePt t="35606" x="4297363" y="2687638"/>
          <p14:tracePt t="35631" x="4297363" y="2695575"/>
          <p14:tracePt t="35711" x="4289425" y="2711450"/>
          <p14:tracePt t="35727" x="4281488" y="2719388"/>
          <p14:tracePt t="35735" x="4281488" y="2727325"/>
          <p14:tracePt t="35743" x="4273550" y="2735263"/>
          <p14:tracePt t="35751" x="4273550" y="2751138"/>
          <p14:tracePt t="35759" x="4265613" y="2759075"/>
          <p14:tracePt t="35767" x="4257675" y="2767013"/>
          <p14:tracePt t="35774" x="4249738" y="2782888"/>
          <p14:tracePt t="35782" x="4249738" y="2790825"/>
          <p14:tracePt t="35791" x="4233863" y="2806700"/>
          <p14:tracePt t="35799" x="4233863" y="2822575"/>
          <p14:tracePt t="35806" x="4225925" y="2838450"/>
          <p14:tracePt t="35814" x="4217988" y="2854325"/>
          <p14:tracePt t="35823" x="4210050" y="2870200"/>
          <p14:tracePt t="35831" x="4210050" y="2886075"/>
          <p14:tracePt t="35839" x="4200525" y="2901950"/>
          <p14:tracePt t="35847" x="4192588" y="2909888"/>
          <p14:tracePt t="35855" x="4184650" y="2927350"/>
          <p14:tracePt t="35863" x="4184650" y="2935288"/>
          <p14:tracePt t="35871" x="4176713" y="2943225"/>
          <p14:tracePt t="35895" x="4176713" y="2951163"/>
          <p14:tracePt t="35919" x="4176713" y="2959100"/>
          <p14:tracePt t="35959" x="4176713" y="2967038"/>
          <p14:tracePt t="36039" x="4176713" y="2974975"/>
          <p14:tracePt t="36063" x="4168775" y="2974975"/>
          <p14:tracePt t="36087" x="4168775" y="2982913"/>
          <p14:tracePt t="36111" x="4160838" y="2982913"/>
          <p14:tracePt t="36127" x="4160838" y="2990850"/>
          <p14:tracePt t="36135" x="4152900" y="2998788"/>
          <p14:tracePt t="36143" x="4152900" y="3006725"/>
          <p14:tracePt t="36150" x="4144963" y="3006725"/>
          <p14:tracePt t="36159" x="4137025" y="3006725"/>
          <p14:tracePt t="36167" x="4137025" y="3014663"/>
          <p14:tracePt t="36175" x="4129088" y="3022600"/>
          <p14:tracePt t="36183" x="4113213" y="3030538"/>
          <p14:tracePt t="36190" x="4105275" y="3038475"/>
          <p14:tracePt t="36199" x="4097338" y="3046413"/>
          <p14:tracePt t="36207" x="4089400" y="3054350"/>
          <p14:tracePt t="36215" x="4081463" y="3062288"/>
          <p14:tracePt t="36223" x="4065588" y="3070225"/>
          <p14:tracePt t="36231" x="4049713" y="3070225"/>
          <p14:tracePt t="36239" x="4041775" y="3078163"/>
          <p14:tracePt t="36247" x="4017963" y="3086100"/>
          <p14:tracePt t="36255" x="4010025" y="3086100"/>
          <p14:tracePt t="36271" x="3994150" y="3094038"/>
          <p14:tracePt t="36287" x="3986213" y="3094038"/>
          <p14:tracePt t="36319" x="3978275" y="3094038"/>
          <p14:tracePt t="36327" x="3978275" y="3086100"/>
          <p14:tracePt t="36335" x="3970338" y="3078163"/>
          <p14:tracePt t="36343" x="3970338" y="3070225"/>
          <p14:tracePt t="36351" x="3962400" y="3054350"/>
          <p14:tracePt t="36359" x="3962400" y="3046413"/>
          <p14:tracePt t="36367" x="3954463" y="3022600"/>
          <p14:tracePt t="36375" x="3954463" y="2998788"/>
          <p14:tracePt t="36383" x="3954463" y="2974975"/>
          <p14:tracePt t="36390" x="3954463" y="2943225"/>
          <p14:tracePt t="36399" x="3954463" y="2894013"/>
          <p14:tracePt t="36407" x="3954463" y="2854325"/>
          <p14:tracePt t="36415" x="3978275" y="2790825"/>
          <p14:tracePt t="36422" x="3994150" y="2719388"/>
          <p14:tracePt t="36431" x="4025900" y="2647950"/>
          <p14:tracePt t="36439" x="4057650" y="2576513"/>
          <p14:tracePt t="36447" x="4089400" y="2495550"/>
          <p14:tracePt t="36455" x="4121150" y="2424113"/>
          <p14:tracePt t="36463" x="4168775" y="2344738"/>
          <p14:tracePt t="36471" x="4210050" y="2273300"/>
          <p14:tracePt t="36479" x="4249738" y="2192338"/>
          <p14:tracePt t="36487" x="4273550" y="2120900"/>
          <p14:tracePt t="36495" x="4305300" y="2049463"/>
          <p14:tracePt t="36502" x="4321175" y="1985963"/>
          <p14:tracePt t="36511" x="4337050" y="1930400"/>
          <p14:tracePt t="36519" x="4344988" y="1873250"/>
          <p14:tracePt t="36526" x="4344988" y="1833563"/>
          <p14:tracePt t="36534" x="4344988" y="1809750"/>
          <p14:tracePt t="36543" x="4344988" y="1778000"/>
          <p14:tracePt t="36551" x="4329113" y="1762125"/>
          <p14:tracePt t="36559" x="4313238" y="1746250"/>
          <p14:tracePt t="36567" x="4297363" y="1738313"/>
          <p14:tracePt t="36575" x="4265613" y="1730375"/>
          <p14:tracePt t="36582" x="4233863" y="1722438"/>
          <p14:tracePt t="36590" x="4176713" y="1706563"/>
          <p14:tracePt t="36599" x="4144963" y="1698625"/>
          <p14:tracePt t="36607" x="4097338" y="1690688"/>
          <p14:tracePt t="36615" x="4057650" y="1690688"/>
          <p14:tracePt t="36623" x="4002088" y="1690688"/>
          <p14:tracePt t="36631" x="3938588" y="1682750"/>
          <p14:tracePt t="36639" x="3883025" y="1682750"/>
          <p14:tracePt t="36647" x="3810000" y="1682750"/>
          <p14:tracePt t="36655" x="3722688" y="1682750"/>
          <p14:tracePt t="36663" x="3635375" y="1682750"/>
          <p14:tracePt t="36671" x="3532188" y="1682750"/>
          <p14:tracePt t="36679" x="3427413" y="1690688"/>
          <p14:tracePt t="36687" x="3324225" y="1690688"/>
          <p14:tracePt t="36695" x="3205163" y="1690688"/>
          <p14:tracePt t="36702" x="3068638" y="1698625"/>
          <p14:tracePt t="36711" x="2965450" y="1706563"/>
          <p14:tracePt t="36719" x="2830513" y="1730375"/>
          <p14:tracePt t="36727" x="2733675" y="1746250"/>
          <p14:tracePt t="36735" x="2630488" y="1762125"/>
          <p14:tracePt t="36742" x="2543175" y="1793875"/>
          <p14:tracePt t="36751" x="2463800" y="1801813"/>
          <p14:tracePt t="36758" x="2400300" y="1825625"/>
          <p14:tracePt t="36767" x="2327275" y="1849438"/>
          <p14:tracePt t="36774" x="2287588" y="1857375"/>
          <p14:tracePt t="36783" x="2239963" y="1865313"/>
          <p14:tracePt t="36790" x="2216150" y="1873250"/>
          <p14:tracePt t="36799" x="2200275" y="1873250"/>
          <p14:tracePt t="36806" x="2184400" y="1873250"/>
          <p14:tracePt t="36823" x="2176463" y="1873250"/>
          <p14:tracePt t="36967" x="2176463" y="1865313"/>
          <p14:tracePt t="36975" x="2192338" y="1857375"/>
          <p14:tracePt t="36983" x="2200275" y="1849438"/>
          <p14:tracePt t="36991" x="2208213" y="1833563"/>
          <p14:tracePt t="36999" x="2216150" y="1825625"/>
          <p14:tracePt t="37007" x="2239963" y="1825625"/>
          <p14:tracePt t="37015" x="2263775" y="1817688"/>
          <p14:tracePt t="37023" x="2311400" y="1809750"/>
          <p14:tracePt t="37031" x="2366963" y="1801813"/>
          <p14:tracePt t="37039" x="2432050" y="1801813"/>
          <p14:tracePt t="37046" x="2503488" y="1793875"/>
          <p14:tracePt t="37055" x="2590800" y="1793875"/>
          <p14:tracePt t="37063" x="2678113" y="1793875"/>
          <p14:tracePt t="37071" x="2759075" y="1793875"/>
          <p14:tracePt t="37079" x="2854325" y="1793875"/>
          <p14:tracePt t="37087" x="2949575" y="1793875"/>
          <p14:tracePt t="37095" x="3036888" y="1793875"/>
          <p14:tracePt t="37103" x="3133725" y="1801813"/>
          <p14:tracePt t="37111" x="3213100" y="1817688"/>
          <p14:tracePt t="37119" x="3292475" y="1825625"/>
          <p14:tracePt t="37127" x="3363913" y="1833563"/>
          <p14:tracePt t="37135" x="3419475" y="1849438"/>
          <p14:tracePt t="37142" x="3492500" y="1865313"/>
          <p14:tracePt t="37151" x="3524250" y="1873250"/>
          <p14:tracePt t="37159" x="3571875" y="1898650"/>
          <p14:tracePt t="37166" x="3619500" y="1898650"/>
          <p14:tracePt t="37174" x="3643313" y="1914525"/>
          <p14:tracePt t="37183" x="3667125" y="1938338"/>
          <p14:tracePt t="37191" x="3698875" y="1954213"/>
          <p14:tracePt t="37198" x="3714750" y="1970088"/>
          <p14:tracePt t="37206" x="3730625" y="1985963"/>
          <p14:tracePt t="37215" x="3746500" y="2001838"/>
          <p14:tracePt t="37223" x="3762375" y="2033588"/>
          <p14:tracePt t="37230" x="3786188" y="2049463"/>
          <p14:tracePt t="37239" x="3794125" y="2073275"/>
          <p14:tracePt t="37247" x="3817938" y="2097088"/>
          <p14:tracePt t="37255" x="3825875" y="2105025"/>
          <p14:tracePt t="37263" x="3843338" y="2112963"/>
          <p14:tracePt t="37271" x="3859213" y="2128838"/>
          <p14:tracePt t="37279" x="3867150" y="2136775"/>
          <p14:tracePt t="37287" x="3875088" y="2144713"/>
          <p14:tracePt t="37295" x="3883025" y="2152650"/>
          <p14:tracePt t="37303" x="3890963" y="2152650"/>
          <p14:tracePt t="37319" x="3890963" y="2160588"/>
          <p14:tracePt t="37343" x="3890963" y="2168525"/>
          <p14:tracePt t="37367" x="3890963" y="2176463"/>
          <p14:tracePt t="37375" x="3890963" y="2184400"/>
          <p14:tracePt t="37383" x="3898900" y="2184400"/>
          <p14:tracePt t="37399" x="3898900" y="2192338"/>
          <p14:tracePt t="37439" x="3906838" y="2192338"/>
          <p14:tracePt t="37447" x="3914775" y="2200275"/>
          <p14:tracePt t="37456" x="3930650" y="2200275"/>
          <p14:tracePt t="37463" x="3946525" y="2200275"/>
          <p14:tracePt t="37471" x="3954463" y="2208213"/>
          <p14:tracePt t="37479" x="3962400" y="2208213"/>
          <p14:tracePt t="37486" x="3978275" y="2208213"/>
          <p14:tracePt t="37495" x="4002088" y="2216150"/>
          <p14:tracePt t="37503" x="4025900" y="2216150"/>
          <p14:tracePt t="37511" x="4041775" y="2224088"/>
          <p14:tracePt t="37519" x="4065588" y="2233613"/>
          <p14:tracePt t="37526" x="4097338" y="2241550"/>
          <p14:tracePt t="37535" x="4137025" y="2249488"/>
          <p14:tracePt t="37543" x="4168775" y="2257425"/>
          <p14:tracePt t="37551" x="4200525" y="2281238"/>
          <p14:tracePt t="37559" x="4233863" y="2297113"/>
          <p14:tracePt t="37567" x="4249738" y="2297113"/>
          <p14:tracePt t="37574" x="4265613" y="2305050"/>
          <p14:tracePt t="37583" x="4273550" y="2312988"/>
          <p14:tracePt t="37590" x="4281488" y="2312988"/>
          <p14:tracePt t="37598" x="4289425" y="2320925"/>
          <p14:tracePt t="37615" x="4289425" y="2328863"/>
          <p14:tracePt t="37622" x="4289425" y="2336800"/>
          <p14:tracePt t="37630" x="4289425" y="2352675"/>
          <p14:tracePt t="37647" x="4289425" y="2368550"/>
          <p14:tracePt t="37655" x="4289425" y="2376488"/>
          <p14:tracePt t="37663" x="4289425" y="2392363"/>
          <p14:tracePt t="37670" x="4289425" y="2416175"/>
          <p14:tracePt t="37679" x="4289425" y="2432050"/>
          <p14:tracePt t="37686" x="4289425" y="2447925"/>
          <p14:tracePt t="37695" x="4273550" y="2479675"/>
          <p14:tracePt t="37703" x="4265613" y="2519363"/>
          <p14:tracePt t="37711" x="4257675" y="2543175"/>
          <p14:tracePt t="37719" x="4249738" y="2576513"/>
          <p14:tracePt t="37727" x="4233863" y="2616200"/>
          <p14:tracePt t="37734" x="4217988" y="2647950"/>
          <p14:tracePt t="37743" x="4210050" y="2687638"/>
          <p14:tracePt t="37750" x="4192588" y="2711450"/>
          <p14:tracePt t="37758" x="4176713" y="2735263"/>
          <p14:tracePt t="37766" x="4168775" y="2759075"/>
          <p14:tracePt t="37774" x="4168775" y="2774950"/>
          <p14:tracePt t="37790" x="4168775" y="2782888"/>
          <p14:tracePt t="37806" x="4168775" y="2790825"/>
          <p14:tracePt t="37863" x="4168775" y="2798763"/>
          <p14:tracePt t="37887" x="4168775" y="2806700"/>
          <p14:tracePt t="37903" x="4168775" y="2814638"/>
          <p14:tracePt t="37911" x="4168775" y="2822575"/>
          <p14:tracePt t="37919" x="4168775" y="2830513"/>
          <p14:tracePt t="37927" x="4168775" y="2838450"/>
          <p14:tracePt t="37943" x="4168775" y="2854325"/>
          <p14:tracePt t="37959" x="4168775" y="2862263"/>
          <p14:tracePt t="37967" x="4168775" y="2870200"/>
          <p14:tracePt t="37983" x="4168775" y="2878138"/>
          <p14:tracePt t="37991" x="4168775" y="2886075"/>
          <p14:tracePt t="38007" x="4168775" y="2894013"/>
          <p14:tracePt t="38015" x="4168775" y="2901950"/>
          <p14:tracePt t="38031" x="4168775" y="2909888"/>
          <p14:tracePt t="38056" x="4160838" y="2919413"/>
          <p14:tracePt t="38199" x="4144963" y="2919413"/>
          <p14:tracePt t="38206" x="4144963" y="2927350"/>
          <p14:tracePt t="38223" x="4137025" y="2935288"/>
          <p14:tracePt t="38231" x="4137025" y="2943225"/>
          <p14:tracePt t="38247" x="4129088" y="2943225"/>
          <p14:tracePt t="38255" x="4121150" y="2951163"/>
          <p14:tracePt t="38262" x="4113213" y="2951163"/>
          <p14:tracePt t="38279" x="4105275" y="2951163"/>
          <p14:tracePt t="38287" x="4097338" y="2951163"/>
          <p14:tracePt t="38295" x="4081463" y="2959100"/>
          <p14:tracePt t="38303" x="4065588" y="2959100"/>
          <p14:tracePt t="38311" x="4049713" y="2959100"/>
          <p14:tracePt t="38319" x="4017963" y="2959100"/>
          <p14:tracePt t="38327" x="3994150" y="2951163"/>
          <p14:tracePt t="38334" x="3962400" y="2951163"/>
          <p14:tracePt t="38342" x="3930650" y="2935288"/>
          <p14:tracePt t="38351" x="3890963" y="2909888"/>
          <p14:tracePt t="38359" x="3851275" y="2878138"/>
          <p14:tracePt t="38367" x="3802063" y="2838450"/>
          <p14:tracePt t="38375" x="3754438" y="2767013"/>
          <p14:tracePt t="38383" x="3698875" y="2703513"/>
          <p14:tracePt t="38391" x="3651250" y="2616200"/>
          <p14:tracePt t="38399" x="3579813" y="2543175"/>
          <p14:tracePt t="38406" x="3524250" y="2455863"/>
          <p14:tracePt t="38415" x="3484563" y="2384425"/>
          <p14:tracePt t="38423" x="3411538" y="2368550"/>
          <p14:tracePt t="38430" x="3379788" y="2328863"/>
          <p14:tracePt t="38439" x="3348038" y="2281238"/>
          <p14:tracePt t="38447" x="3340100" y="2249488"/>
          <p14:tracePt t="38455" x="3340100" y="2208213"/>
          <p14:tracePt t="38607" x="3348038" y="2208213"/>
          <p14:tracePt t="38615" x="3355975" y="2208213"/>
          <p14:tracePt t="38623" x="3371850" y="2208213"/>
          <p14:tracePt t="38631" x="3379788" y="2208213"/>
          <p14:tracePt t="38639" x="3387725" y="2208213"/>
          <p14:tracePt t="38647" x="3395663" y="2208213"/>
          <p14:tracePt t="38655" x="3403600" y="2208213"/>
          <p14:tracePt t="38663" x="3403600" y="2200275"/>
          <p14:tracePt t="38671" x="3403600" y="2184400"/>
          <p14:tracePt t="38679" x="3403600" y="2176463"/>
          <p14:tracePt t="38686" x="3403600" y="2160588"/>
          <p14:tracePt t="38695" x="3395663" y="2152650"/>
          <p14:tracePt t="38702" x="3371850" y="2144713"/>
          <p14:tracePt t="38711" x="3348038" y="2136775"/>
          <p14:tracePt t="38719" x="3316288" y="2128838"/>
          <p14:tracePt t="38727" x="3276600" y="2128838"/>
          <p14:tracePt t="38734" x="3236913" y="2120900"/>
          <p14:tracePt t="38743" x="3205163" y="2120900"/>
          <p14:tracePt t="38751" x="3165475" y="2105025"/>
          <p14:tracePt t="38758" x="3141663" y="2097088"/>
          <p14:tracePt t="38767" x="3117850" y="2081213"/>
          <p14:tracePt t="38774" x="3084513" y="2065338"/>
          <p14:tracePt t="38783" x="3068638" y="2049463"/>
          <p14:tracePt t="38791" x="3028950" y="2017713"/>
          <p14:tracePt t="38799" x="2997200" y="1993900"/>
          <p14:tracePt t="38806" x="2957513" y="1985963"/>
          <p14:tracePt t="38815" x="2909888" y="1970088"/>
          <p14:tracePt t="38823" x="2862263" y="1954213"/>
          <p14:tracePt t="38831" x="2822575" y="1938338"/>
          <p14:tracePt t="38838" x="2774950" y="1914525"/>
          <p14:tracePt t="38847" x="2725738" y="1898650"/>
          <p14:tracePt t="38855" x="2678113" y="1881188"/>
          <p14:tracePt t="38863" x="2638425" y="1865313"/>
          <p14:tracePt t="38871" x="2590800" y="1857375"/>
          <p14:tracePt t="38879" x="2543175" y="1841500"/>
          <p14:tracePt t="38889" x="2511425" y="1833563"/>
          <p14:tracePt t="38895" x="2471738" y="1833563"/>
          <p14:tracePt t="38903" x="2439988" y="1825625"/>
          <p14:tracePt t="38911" x="2416175" y="1817688"/>
          <p14:tracePt t="38918" x="2384425" y="1817688"/>
          <p14:tracePt t="38926" x="2359025" y="1817688"/>
          <p14:tracePt t="38935" x="2327275" y="1801813"/>
          <p14:tracePt t="38942" x="2295525" y="1801813"/>
          <p14:tracePt t="38951" x="2255838" y="1793875"/>
          <p14:tracePt t="38959" x="2224088" y="1785938"/>
          <p14:tracePt t="38967" x="2192338" y="1785938"/>
          <p14:tracePt t="38975" x="2152650" y="1785938"/>
          <p14:tracePt t="38983" x="2120900" y="1785938"/>
          <p14:tracePt t="38990" x="2089150" y="1785938"/>
          <p14:tracePt t="38999" x="2057400" y="1785938"/>
          <p14:tracePt t="39006" x="2025650" y="1785938"/>
          <p14:tracePt t="39015" x="1992313" y="1785938"/>
          <p14:tracePt t="39023" x="1976438" y="1785938"/>
          <p14:tracePt t="39031" x="1952625" y="1785938"/>
          <p14:tracePt t="39039" x="1936750" y="1801813"/>
          <p14:tracePt t="39047" x="1928813" y="1801813"/>
          <p14:tracePt t="39055" x="1920875" y="1801813"/>
          <p14:tracePt t="39071" x="1920875" y="1809750"/>
          <p14:tracePt t="39135" x="1928813" y="1809750"/>
          <p14:tracePt t="39159" x="1944688" y="1809750"/>
          <p14:tracePt t="39183" x="1952625" y="1809750"/>
          <p14:tracePt t="39199" x="1960563" y="1809750"/>
          <p14:tracePt t="39207" x="1960563" y="1801813"/>
          <p14:tracePt t="39215" x="1968500" y="1801813"/>
          <p14:tracePt t="39231" x="1976438" y="1801813"/>
          <p14:tracePt t="39239" x="1976438" y="1793875"/>
          <p14:tracePt t="39247" x="1984375" y="1793875"/>
          <p14:tracePt t="39255" x="1992313" y="1793875"/>
          <p14:tracePt t="39271" x="2000250" y="1793875"/>
          <p14:tracePt t="39295" x="2008188" y="1793875"/>
          <p14:tracePt t="39303" x="2008188" y="1785938"/>
          <p14:tracePt t="39311" x="2017713" y="1785938"/>
          <p14:tracePt t="39327" x="2033588" y="1785938"/>
          <p14:tracePt t="39335" x="2041525" y="1785938"/>
          <p14:tracePt t="39343" x="2049463" y="1785938"/>
          <p14:tracePt t="39350" x="2065338" y="1785938"/>
          <p14:tracePt t="39359" x="2089150" y="1785938"/>
          <p14:tracePt t="39366" x="2105025" y="1785938"/>
          <p14:tracePt t="39375" x="2128838" y="1785938"/>
          <p14:tracePt t="39382" x="2144713" y="1785938"/>
          <p14:tracePt t="39391" x="2160588" y="1785938"/>
          <p14:tracePt t="39398" x="2184400" y="1778000"/>
          <p14:tracePt t="39406" x="2200275" y="1778000"/>
          <p14:tracePt t="39415" x="2224088" y="1770063"/>
          <p14:tracePt t="39422" x="2247900" y="1770063"/>
          <p14:tracePt t="39431" x="2263775" y="1770063"/>
          <p14:tracePt t="39439" x="2303463" y="1762125"/>
          <p14:tracePt t="39447" x="2319338" y="1762125"/>
          <p14:tracePt t="39456" x="2343150" y="1762125"/>
          <p14:tracePt t="39463" x="2366963" y="1762125"/>
          <p14:tracePt t="39471" x="2392363" y="1762125"/>
          <p14:tracePt t="39479" x="2416175" y="1762125"/>
          <p14:tracePt t="39487" x="2447925" y="1762125"/>
          <p14:tracePt t="39495" x="2479675" y="1762125"/>
          <p14:tracePt t="39503" x="2511425" y="1754188"/>
          <p14:tracePt t="39511" x="2559050" y="1754188"/>
          <p14:tracePt t="39519" x="2598738" y="1754188"/>
          <p14:tracePt t="39527" x="2638425" y="1754188"/>
          <p14:tracePt t="39535" x="2686050" y="1754188"/>
          <p14:tracePt t="39543" x="2717800" y="1754188"/>
          <p14:tracePt t="39551" x="2751138" y="1754188"/>
          <p14:tracePt t="39559" x="2774950" y="1754188"/>
          <p14:tracePt t="39567" x="2798763" y="1754188"/>
          <p14:tracePt t="39575" x="2814638" y="1754188"/>
          <p14:tracePt t="39583" x="2846388" y="1754188"/>
          <p14:tracePt t="39591" x="2870200" y="1754188"/>
          <p14:tracePt t="39598" x="2886075" y="1754188"/>
          <p14:tracePt t="39607" x="2909888" y="1746250"/>
          <p14:tracePt t="39615" x="2949575" y="1746250"/>
          <p14:tracePt t="39622" x="2965450" y="1746250"/>
          <p14:tracePt t="39631" x="2997200" y="1738313"/>
          <p14:tracePt t="39639" x="3021013" y="1738313"/>
          <p14:tracePt t="39647" x="3052763" y="1738313"/>
          <p14:tracePt t="39656" x="3076575" y="1730375"/>
          <p14:tracePt t="39663" x="3100388" y="1730375"/>
          <p14:tracePt t="39671" x="3133725" y="1730375"/>
          <p14:tracePt t="39678" x="3157538" y="1730375"/>
          <p14:tracePt t="39687" x="3181350" y="1730375"/>
          <p14:tracePt t="39695" x="3197225" y="1730375"/>
          <p14:tracePt t="39703" x="3213100" y="1730375"/>
          <p14:tracePt t="39711" x="3228975" y="1730375"/>
          <p14:tracePt t="39719" x="3252788" y="1730375"/>
          <p14:tracePt t="39727" x="3268663" y="1730375"/>
          <p14:tracePt t="39734" x="3284538" y="1730375"/>
          <p14:tracePt t="39743" x="3316288" y="1730375"/>
          <p14:tracePt t="39750" x="3355975" y="1730375"/>
          <p14:tracePt t="39759" x="3371850" y="1730375"/>
          <p14:tracePt t="39766" x="3403600" y="1730375"/>
          <p14:tracePt t="39774" x="3435350" y="1730375"/>
          <p14:tracePt t="39783" x="3467100" y="1730375"/>
          <p14:tracePt t="39790" x="3500438" y="1730375"/>
          <p14:tracePt t="39799" x="3524250" y="1730375"/>
          <p14:tracePt t="39807" x="3556000" y="1730375"/>
          <p14:tracePt t="39815" x="3579813" y="1730375"/>
          <p14:tracePt t="39822" x="3603625" y="1730375"/>
          <p14:tracePt t="39831" x="3627438" y="1730375"/>
          <p14:tracePt t="39839" x="3643313" y="1730375"/>
          <p14:tracePt t="39847" x="3667125" y="1730375"/>
          <p14:tracePt t="39855" x="3683000" y="1722438"/>
          <p14:tracePt t="39863" x="3690938" y="1722438"/>
          <p14:tracePt t="39871" x="3714750" y="1714500"/>
          <p14:tracePt t="39879" x="3730625" y="1714500"/>
          <p14:tracePt t="39886" x="3746500" y="1714500"/>
          <p14:tracePt t="39895" x="3770313" y="1706563"/>
          <p14:tracePt t="39903" x="3786188" y="1706563"/>
          <p14:tracePt t="39911" x="3802063" y="1698625"/>
          <p14:tracePt t="39919" x="3810000" y="1698625"/>
          <p14:tracePt t="39926" x="3825875" y="1690688"/>
          <p14:tracePt t="39935" x="3833813" y="1690688"/>
          <p14:tracePt t="39942" x="3843338" y="1690688"/>
          <p14:tracePt t="39951" x="3851275" y="1690688"/>
          <p14:tracePt t="39959" x="3859213" y="1690688"/>
          <p14:tracePt t="39967" x="3867150" y="1690688"/>
          <p14:tracePt t="39983" x="3875088" y="1690688"/>
          <p14:tracePt t="39991" x="3875088" y="1682750"/>
          <p14:tracePt t="40007" x="3883025" y="1682750"/>
          <p14:tracePt t="40015" x="3890963" y="1682750"/>
          <p14:tracePt t="40022" x="3898900" y="1682750"/>
          <p14:tracePt t="40031" x="3914775" y="1682750"/>
          <p14:tracePt t="40039" x="3922713" y="1682750"/>
          <p14:tracePt t="40047" x="3930650" y="1682750"/>
          <p14:tracePt t="40055" x="3938588" y="1682750"/>
          <p14:tracePt t="40063" x="3954463" y="1682750"/>
          <p14:tracePt t="40079" x="3962400" y="1682750"/>
          <p14:tracePt t="40087" x="3970338" y="1682750"/>
          <p14:tracePt t="40095" x="3978275" y="1682750"/>
          <p14:tracePt t="40111" x="3986213" y="1682750"/>
          <p14:tracePt t="40127" x="3994150" y="1682750"/>
          <p14:tracePt t="40151" x="4002088" y="1682750"/>
          <p14:tracePt t="40159" x="4010025" y="1682750"/>
          <p14:tracePt t="40190" x="4017963" y="1682750"/>
          <p14:tracePt t="40199" x="4017963" y="1690688"/>
          <p14:tracePt t="40214" x="4025900" y="1690688"/>
          <p14:tracePt t="40247" x="4033838" y="1690688"/>
          <p14:tracePt t="40263" x="4033838" y="1698625"/>
          <p14:tracePt t="40271" x="4041775" y="1698625"/>
          <p14:tracePt t="40286" x="4041775" y="1706563"/>
          <p14:tracePt t="40294" x="4041775" y="1714500"/>
          <p14:tracePt t="40311" x="4049713" y="1722438"/>
          <p14:tracePt t="40326" x="4049713" y="1730375"/>
          <p14:tracePt t="40342" x="4057650" y="1738313"/>
          <p14:tracePt t="40350" x="4057650" y="1746250"/>
          <p14:tracePt t="40366" x="4065588" y="1754188"/>
          <p14:tracePt t="40375" x="4065588" y="1762125"/>
          <p14:tracePt t="40382" x="4065588" y="1770063"/>
          <p14:tracePt t="40390" x="4073525" y="1778000"/>
          <p14:tracePt t="40399" x="4073525" y="1785938"/>
          <p14:tracePt t="40407" x="4073525" y="1793875"/>
          <p14:tracePt t="40415" x="4073525" y="1801813"/>
          <p14:tracePt t="40431" x="4073525" y="1817688"/>
          <p14:tracePt t="40439" x="4073525" y="1825625"/>
          <p14:tracePt t="40447" x="4073525" y="1841500"/>
          <p14:tracePt t="40456" x="4073525" y="1857375"/>
          <p14:tracePt t="40463" x="4073525" y="1873250"/>
          <p14:tracePt t="40471" x="4073525" y="1898650"/>
          <p14:tracePt t="40479" x="4073525" y="1922463"/>
          <p14:tracePt t="40487" x="4073525" y="1954213"/>
          <p14:tracePt t="40495" x="4073525" y="1985963"/>
          <p14:tracePt t="40502" x="4073525" y="2025650"/>
          <p14:tracePt t="40511" x="4073525" y="2057400"/>
          <p14:tracePt t="40519" x="4073525" y="2089150"/>
          <p14:tracePt t="40527" x="4073525" y="2128838"/>
          <p14:tracePt t="40535" x="4073525" y="2144713"/>
          <p14:tracePt t="40543" x="4073525" y="2168525"/>
          <p14:tracePt t="40550" x="4073525" y="2184400"/>
          <p14:tracePt t="40559" x="4073525" y="2192338"/>
          <p14:tracePt t="40567" x="4073525" y="2200275"/>
          <p14:tracePt t="40583" x="4081463" y="2208213"/>
          <p14:tracePt t="40879" x="4089400" y="2216150"/>
          <p14:tracePt t="40903" x="4089400" y="2224088"/>
          <p14:tracePt t="40911" x="4089400" y="2233613"/>
          <p14:tracePt t="41391" x="4089400" y="2224088"/>
          <p14:tracePt t="41399" x="4089400" y="2216150"/>
          <p14:tracePt t="41407" x="4089400" y="2208213"/>
          <p14:tracePt t="41414" x="4081463" y="2200275"/>
          <p14:tracePt t="41431" x="4073525" y="2184400"/>
          <p14:tracePt t="41439" x="4065588" y="2176463"/>
          <p14:tracePt t="41446" x="4057650" y="2160588"/>
          <p14:tracePt t="41456" x="4049713" y="2144713"/>
          <p14:tracePt t="41463" x="4033838" y="2136775"/>
          <p14:tracePt t="41471" x="4010025" y="2128838"/>
          <p14:tracePt t="41479" x="3994150" y="2120900"/>
          <p14:tracePt t="41487" x="3978275" y="2112963"/>
          <p14:tracePt t="41495" x="3962400" y="2097088"/>
          <p14:tracePt t="41503" x="3946525" y="2097088"/>
          <p14:tracePt t="41511" x="3922713" y="2089150"/>
          <p14:tracePt t="41519" x="3914775" y="2081213"/>
          <p14:tracePt t="41527" x="3898900" y="2073275"/>
          <p14:tracePt t="41534" x="3883025" y="2065338"/>
          <p14:tracePt t="41543" x="3859213" y="2049463"/>
          <p14:tracePt t="41550" x="3851275" y="2049463"/>
          <p14:tracePt t="41559" x="3833813" y="2033588"/>
          <p14:tracePt t="41567" x="3817938" y="2033588"/>
          <p14:tracePt t="41575" x="3802063" y="2017713"/>
          <p14:tracePt t="41583" x="3794125" y="2009775"/>
          <p14:tracePt t="41590" x="3778250" y="2009775"/>
          <p14:tracePt t="41599" x="3770313" y="2001838"/>
          <p14:tracePt t="41607" x="3762375" y="1993900"/>
          <p14:tracePt t="41622" x="3754438" y="1993900"/>
          <p14:tracePt t="41631" x="3746500" y="1993900"/>
          <p14:tracePt t="41647" x="3738563" y="1985963"/>
          <p14:tracePt t="41671" x="3738563" y="1978025"/>
          <p14:tracePt t="41679" x="3730625" y="1978025"/>
          <p14:tracePt t="41687" x="3730625" y="1970088"/>
          <p14:tracePt t="41703" x="3722688" y="1962150"/>
          <p14:tracePt t="41710" x="3722688" y="1954213"/>
          <p14:tracePt t="41718" x="3722688" y="1938338"/>
          <p14:tracePt t="41727" x="3714750" y="1922463"/>
          <p14:tracePt t="41735" x="3706813" y="1922463"/>
          <p14:tracePt t="41743" x="3706813" y="1906588"/>
          <p14:tracePt t="41758" x="3706813" y="1898650"/>
          <p14:tracePt t="41766" x="3706813" y="1890713"/>
          <p14:tracePt t="41775" x="3706813" y="1881188"/>
          <p14:tracePt t="41791" x="3706813" y="1873250"/>
          <p14:tracePt t="41831" x="3706813" y="1865313"/>
          <p14:tracePt t="41871" x="3714750" y="1865313"/>
          <p14:tracePt t="41879" x="3722688" y="1865313"/>
          <p14:tracePt t="41888" x="3738563" y="1857375"/>
          <p14:tracePt t="41903" x="3746500" y="1849438"/>
          <p14:tracePt t="41911" x="3762375" y="1849438"/>
          <p14:tracePt t="41919" x="3778250" y="1849438"/>
          <p14:tracePt t="41927" x="3794125" y="1841500"/>
          <p14:tracePt t="41934" x="3810000" y="1841500"/>
          <p14:tracePt t="41942" x="3833813" y="1841500"/>
          <p14:tracePt t="41950" x="3859213" y="1841500"/>
          <p14:tracePt t="41959" x="3883025" y="1841500"/>
          <p14:tracePt t="41966" x="3906838" y="1841500"/>
          <p14:tracePt t="41974" x="3938588" y="1841500"/>
          <p14:tracePt t="41982" x="3970338" y="1841500"/>
          <p14:tracePt t="41991" x="3994150" y="1841500"/>
          <p14:tracePt t="41998" x="4017963" y="1841500"/>
          <p14:tracePt t="42006" x="4041775" y="1841500"/>
          <p14:tracePt t="42014" x="4065588" y="1841500"/>
          <p14:tracePt t="42022" x="4073525" y="1841500"/>
          <p14:tracePt t="42031" x="4081463" y="1857375"/>
          <p14:tracePt t="42039" x="4097338" y="1857375"/>
          <p14:tracePt t="42056" x="4105275" y="1865313"/>
          <p14:tracePt t="42071" x="4113213" y="1881188"/>
          <p14:tracePt t="42087" x="4121150" y="1898650"/>
          <p14:tracePt t="42095" x="4129088" y="1914525"/>
          <p14:tracePt t="42103" x="4129088" y="1922463"/>
          <p14:tracePt t="42111" x="4129088" y="1930400"/>
          <p14:tracePt t="42119" x="4129088" y="1954213"/>
          <p14:tracePt t="42127" x="4129088" y="1970088"/>
          <p14:tracePt t="42135" x="4137025" y="1993900"/>
          <p14:tracePt t="42143" x="4137025" y="2017713"/>
          <p14:tracePt t="42152" x="4137025" y="2041525"/>
          <p14:tracePt t="42158" x="4137025" y="2065338"/>
          <p14:tracePt t="42167" x="4137025" y="2089150"/>
          <p14:tracePt t="42175" x="4137025" y="2112963"/>
          <p14:tracePt t="42183" x="4137025" y="2128838"/>
          <p14:tracePt t="42191" x="4137025" y="2136775"/>
          <p14:tracePt t="42199" x="4137025" y="2144713"/>
          <p14:tracePt t="42206" x="4137025" y="2160588"/>
          <p14:tracePt t="42295" x="4137025" y="2168525"/>
          <p14:tracePt t="42303" x="4137025" y="2176463"/>
          <p14:tracePt t="42311" x="4137025" y="2184400"/>
          <p14:tracePt t="42335" x="4137025" y="2192338"/>
          <p14:tracePt t="42342" x="4144963" y="2192338"/>
          <p14:tracePt t="42350" x="4152900" y="2192338"/>
          <p14:tracePt t="42367" x="4160838" y="2192338"/>
          <p14:tracePt t="42374" x="4168775" y="2192338"/>
          <p14:tracePt t="42383" x="4176713" y="2192338"/>
          <p14:tracePt t="42391" x="4192588" y="2200275"/>
          <p14:tracePt t="42399" x="4200525" y="2200275"/>
          <p14:tracePt t="42406" x="4217988" y="2200275"/>
          <p14:tracePt t="42415" x="4233863" y="2200275"/>
          <p14:tracePt t="42423" x="4249738" y="2200275"/>
          <p14:tracePt t="42431" x="4273550" y="2200275"/>
          <p14:tracePt t="42438" x="4289425" y="2200275"/>
          <p14:tracePt t="42447" x="4297363" y="2200275"/>
          <p14:tracePt t="42455" x="4305300" y="2208213"/>
          <p14:tracePt t="42463" x="4313238" y="2208213"/>
          <p14:tracePt t="42479" x="4321175" y="2208213"/>
          <p14:tracePt t="42494" x="4329113" y="2216150"/>
          <p14:tracePt t="42502" x="4337050" y="2216150"/>
          <p14:tracePt t="42510" x="4337050" y="2224088"/>
          <p14:tracePt t="42518" x="4352925" y="2233613"/>
          <p14:tracePt t="42527" x="4360863" y="2233613"/>
          <p14:tracePt t="42535" x="4368800" y="2233613"/>
          <p14:tracePt t="42543" x="4384675" y="2233613"/>
          <p14:tracePt t="42551" x="4400550" y="2241550"/>
          <p14:tracePt t="42559" x="4416425" y="2249488"/>
          <p14:tracePt t="42567" x="4424363" y="2249488"/>
          <p14:tracePt t="42575" x="4440238" y="2249488"/>
          <p14:tracePt t="42582" x="4448175" y="2249488"/>
          <p14:tracePt t="42599" x="4464050" y="2257425"/>
          <p14:tracePt t="42606" x="4471988" y="2257425"/>
          <p14:tracePt t="42614" x="4479925" y="2265363"/>
          <p14:tracePt t="42631" x="4487863" y="2265363"/>
          <p14:tracePt t="42639" x="4511675" y="2273300"/>
          <p14:tracePt t="42646" x="4527550" y="2281238"/>
          <p14:tracePt t="42655" x="4543425" y="2289175"/>
          <p14:tracePt t="42662" x="4559300" y="2297113"/>
          <p14:tracePt t="42671" x="4576763" y="2297113"/>
          <p14:tracePt t="42679" x="4592638" y="2305050"/>
          <p14:tracePt t="42687" x="4592638" y="2312988"/>
          <p14:tracePt t="42695" x="4608513" y="2320925"/>
          <p14:tracePt t="42719" x="4616450" y="2328863"/>
          <p14:tracePt t="42735" x="4616450" y="2344738"/>
          <p14:tracePt t="42743" x="4616450" y="2360613"/>
          <p14:tracePt t="42751" x="4616450" y="2368550"/>
          <p14:tracePt t="42758" x="4616450" y="2376488"/>
          <p14:tracePt t="42767" x="4616450" y="2384425"/>
          <p14:tracePt t="42775" x="4624388" y="2392363"/>
          <p14:tracePt t="42783" x="4624388" y="2400300"/>
          <p14:tracePt t="42790" x="4624388" y="2408238"/>
          <p14:tracePt t="42799" x="4632325" y="2408238"/>
          <p14:tracePt t="42806" x="4632325" y="2416175"/>
          <p14:tracePt t="42823" x="4632325" y="2424113"/>
          <p14:tracePt t="43015" x="4640263" y="2424113"/>
          <p14:tracePt t="43023" x="4640263" y="2432050"/>
          <p14:tracePt t="43031" x="4640263" y="2439988"/>
          <p14:tracePt t="43038" x="4648200" y="2447925"/>
          <p14:tracePt t="43046" x="4656138" y="2455863"/>
          <p14:tracePt t="43056" x="4656138" y="2463800"/>
          <p14:tracePt t="43063" x="4656138" y="2471738"/>
          <p14:tracePt t="43070" x="4656138" y="2487613"/>
          <p14:tracePt t="43079" x="4664075" y="2503488"/>
          <p14:tracePt t="43087" x="4679950" y="2527300"/>
          <p14:tracePt t="43095" x="4687888" y="2566988"/>
          <p14:tracePt t="43103" x="4711700" y="2608263"/>
          <p14:tracePt t="43110" x="4743450" y="2647950"/>
          <p14:tracePt t="43119" x="4775200" y="2695575"/>
          <p14:tracePt t="43127" x="4806950" y="2727325"/>
          <p14:tracePt t="43134" x="4846638" y="2759075"/>
          <p14:tracePt t="43143" x="4862513" y="2767013"/>
          <p14:tracePt t="43151" x="4870450" y="2767013"/>
          <p14:tracePt t="43166" x="4870450" y="2759075"/>
          <p14:tracePt t="43175" x="4854575" y="2727325"/>
          <p14:tracePt t="43183" x="4830763" y="2711450"/>
          <p14:tracePt t="43190" x="4791075" y="2663825"/>
          <p14:tracePt t="43199" x="4751388" y="2640013"/>
          <p14:tracePt t="43479" x="4743450" y="2640013"/>
          <p14:tracePt t="43495" x="4735513" y="2640013"/>
          <p14:tracePt t="43503" x="4727575" y="2663825"/>
          <p14:tracePt t="43511" x="4727575" y="2679700"/>
          <p14:tracePt t="43519" x="4727575" y="2687638"/>
          <p14:tracePt t="43527" x="4727575" y="2703513"/>
          <p14:tracePt t="43535" x="4711700" y="2703513"/>
          <p14:tracePt t="43543" x="4695825" y="2719388"/>
          <p14:tracePt t="43551" x="4687888" y="2719388"/>
          <p14:tracePt t="43559" x="4679950" y="2727325"/>
          <p14:tracePt t="43567" x="4656138" y="2743200"/>
          <p14:tracePt t="43583" x="4648200" y="2743200"/>
          <p14:tracePt t="43639" x="4648200" y="2751138"/>
          <p14:tracePt t="43647" x="4648200" y="2759075"/>
          <p14:tracePt t="43663" x="4640263" y="2767013"/>
          <p14:tracePt t="43670" x="4632325" y="2782888"/>
          <p14:tracePt t="43679" x="4632325" y="2790825"/>
          <p14:tracePt t="43686" x="4624388" y="2798763"/>
          <p14:tracePt t="43694" x="4608513" y="2822575"/>
          <p14:tracePt t="43703" x="4600575" y="2838450"/>
          <p14:tracePt t="43711" x="4592638" y="2854325"/>
          <p14:tracePt t="43719" x="4567238" y="2878138"/>
          <p14:tracePt t="43727" x="4559300" y="2901950"/>
          <p14:tracePt t="43735" x="4543425" y="2919413"/>
          <p14:tracePt t="43743" x="4527550" y="2935288"/>
          <p14:tracePt t="43751" x="4519613" y="2951163"/>
          <p14:tracePt t="43759" x="4503738" y="2974975"/>
          <p14:tracePt t="43767" x="4495800" y="2998788"/>
          <p14:tracePt t="43775" x="4487863" y="3014663"/>
          <p14:tracePt t="43783" x="4471988" y="3030538"/>
          <p14:tracePt t="43791" x="4456113" y="3054350"/>
          <p14:tracePt t="43799" x="4448175" y="3070225"/>
          <p14:tracePt t="43807" x="4432300" y="3086100"/>
          <p14:tracePt t="43814" x="4424363" y="3101975"/>
          <p14:tracePt t="43823" x="4408488" y="3117850"/>
          <p14:tracePt t="43831" x="4400550" y="3125788"/>
          <p14:tracePt t="43838" x="4392613" y="3141663"/>
          <p14:tracePt t="43847" x="4384675" y="3149600"/>
          <p14:tracePt t="43856" x="4368800" y="3157538"/>
          <p14:tracePt t="43863" x="4360863" y="3181350"/>
          <p14:tracePt t="43871" x="4360863" y="3189288"/>
          <p14:tracePt t="43879" x="4344988" y="3205163"/>
          <p14:tracePt t="43889" x="4344988" y="3213100"/>
          <p14:tracePt t="43894" x="4337050" y="3221038"/>
          <p14:tracePt t="43902" x="4337050" y="3228975"/>
          <p14:tracePt t="43919" x="4329113" y="3228975"/>
          <p14:tracePt t="43927" x="4329113" y="3236913"/>
          <p14:tracePt t="44183" x="4337050" y="3236913"/>
          <p14:tracePt t="44207" x="4344988" y="3236913"/>
          <p14:tracePt t="44279" x="4352925" y="3236913"/>
          <p14:tracePt t="44295" x="4360863" y="3236913"/>
          <p14:tracePt t="44310" x="4368800" y="3236913"/>
          <p14:tracePt t="44319" x="4368800" y="3228975"/>
          <p14:tracePt t="44351" x="4376738" y="3228975"/>
          <p14:tracePt t="44479" x="4376738" y="3236913"/>
          <p14:tracePt t="44495" x="4376738" y="3244850"/>
          <p14:tracePt t="44519" x="4376738" y="3252788"/>
          <p14:tracePt t="44575" x="4368800" y="3252788"/>
          <p14:tracePt t="44590" x="4360863" y="3262313"/>
          <p14:tracePt t="44599" x="4352925" y="3262313"/>
          <p14:tracePt t="46655" x="4344988" y="3262313"/>
          <p14:tracePt t="46687" x="4344988" y="3252788"/>
          <p14:tracePt t="46703" x="4344988" y="3244850"/>
          <p14:tracePt t="46719" x="4352925" y="3244850"/>
          <p14:tracePt t="46727" x="4352925" y="3236913"/>
          <p14:tracePt t="46751" x="4352925" y="3228975"/>
          <p14:tracePt t="46759" x="4360863" y="3228975"/>
          <p14:tracePt t="46767" x="4368800" y="3221038"/>
          <p14:tracePt t="46783" x="4368800" y="3205163"/>
          <p14:tracePt t="46790" x="4384675" y="3205163"/>
          <p14:tracePt t="46799" x="4384675" y="3197225"/>
          <p14:tracePt t="46807" x="4384675" y="3189288"/>
          <p14:tracePt t="46814" x="4392613" y="3189288"/>
          <p14:tracePt t="46822" x="4392613" y="3181350"/>
          <p14:tracePt t="46831" x="4400550" y="3181350"/>
          <p14:tracePt t="46838" x="4400550" y="3173413"/>
          <p14:tracePt t="46911" x="4408488" y="3165475"/>
          <p14:tracePt t="46918" x="4416425" y="3157538"/>
          <p14:tracePt t="46935" x="4424363" y="3149600"/>
          <p14:tracePt t="46942" x="4424363" y="3141663"/>
          <p14:tracePt t="46966" x="4432300" y="3133725"/>
          <p14:tracePt t="46991" x="4432300" y="3125788"/>
          <p14:tracePt t="46999" x="4440238" y="3125788"/>
          <p14:tracePt t="47015" x="4440238" y="3117850"/>
          <p14:tracePt t="47663" x="4448175" y="3117850"/>
          <p14:tracePt t="47679" x="4448175" y="3109913"/>
          <p14:tracePt t="47703" x="4456113" y="3109913"/>
          <p14:tracePt t="47711" x="4456113" y="3101975"/>
          <p14:tracePt t="48431" x="4448175" y="3094038"/>
          <p14:tracePt t="50719" x="4440238" y="3078163"/>
          <p14:tracePt t="50727" x="4440238" y="3054350"/>
          <p14:tracePt t="50735" x="4432300" y="3022600"/>
          <p14:tracePt t="50743" x="4416425" y="2990850"/>
          <p14:tracePt t="50751" x="4408488" y="2967038"/>
          <p14:tracePt t="50759" x="4392613" y="2951163"/>
          <p14:tracePt t="50767" x="4384675" y="2935288"/>
          <p14:tracePt t="50774" x="4376738" y="2919413"/>
          <p14:tracePt t="50823" x="4360863" y="2927350"/>
          <p14:tracePt t="50831" x="4337050" y="2943225"/>
          <p14:tracePt t="50838" x="4305300" y="2959100"/>
          <p14:tracePt t="50846" x="4281488" y="2959100"/>
          <p14:tracePt t="50855" x="4257675" y="2959100"/>
          <p14:tracePt t="50862" x="4233863" y="2927350"/>
          <p14:tracePt t="50870" x="4184650" y="2862263"/>
          <p14:tracePt t="50879" x="4137025" y="2782888"/>
          <p14:tracePt t="50887" x="4065588" y="2711450"/>
          <p14:tracePt t="50906" x="3962400" y="2624138"/>
          <p14:tracePt t="50910" x="3922713" y="2584450"/>
          <p14:tracePt t="51135" x="3914775" y="2584450"/>
          <p14:tracePt t="51190" x="3914775" y="2576513"/>
          <p14:tracePt t="51199" x="3922713" y="2566988"/>
          <p14:tracePt t="51223" x="3930650" y="2566988"/>
          <p14:tracePt t="51238" x="3938588" y="2566988"/>
          <p14:tracePt t="51255" x="3946525" y="2566988"/>
          <p14:tracePt t="51263" x="3954463" y="2566988"/>
          <p14:tracePt t="51271" x="3970338" y="2566988"/>
          <p14:tracePt t="51279" x="3986213" y="2566988"/>
          <p14:tracePt t="51287" x="4002088" y="2566988"/>
          <p14:tracePt t="51295" x="4010025" y="2566988"/>
          <p14:tracePt t="51302" x="4033838" y="2559050"/>
          <p14:tracePt t="51310" x="4049713" y="2551113"/>
          <p14:tracePt t="51318" x="4057650" y="2543175"/>
          <p14:tracePt t="51327" x="4065588" y="2535238"/>
          <p14:tracePt t="51334" x="4081463" y="2519363"/>
          <p14:tracePt t="51342" x="4097338" y="2503488"/>
          <p14:tracePt t="51350" x="4113213" y="2487613"/>
          <p14:tracePt t="51358" x="4121150" y="2471738"/>
          <p14:tracePt t="51366" x="4144963" y="2455863"/>
          <p14:tracePt t="51375" x="4160838" y="2439988"/>
          <p14:tracePt t="51383" x="4168775" y="2432050"/>
          <p14:tracePt t="51391" x="4184650" y="2416175"/>
          <p14:tracePt t="51399" x="4200525" y="2416175"/>
          <p14:tracePt t="51406" x="4217988" y="2400300"/>
          <p14:tracePt t="51414" x="4233863" y="2400300"/>
          <p14:tracePt t="51422" x="4257675" y="2392363"/>
          <p14:tracePt t="51431" x="4273550" y="2384425"/>
          <p14:tracePt t="51438" x="4281488" y="2376488"/>
          <p14:tracePt t="51447" x="4297363" y="2376488"/>
          <p14:tracePt t="51455" x="4313238" y="2368550"/>
          <p14:tracePt t="51471" x="4313238" y="2360613"/>
          <p14:tracePt t="51479" x="4321175" y="2360613"/>
          <p14:tracePt t="51511" x="4329113" y="2360613"/>
          <p14:tracePt t="51519" x="4329113" y="2352675"/>
          <p14:tracePt t="51526" x="4337050" y="2352675"/>
          <p14:tracePt t="51534" x="4344988" y="2352675"/>
          <p14:tracePt t="51543" x="4352925" y="2344738"/>
          <p14:tracePt t="51559" x="4352925" y="2336800"/>
          <p14:tracePt t="51566" x="4360863" y="2336800"/>
          <p14:tracePt t="51574" x="4368800" y="2336800"/>
          <p14:tracePt t="52079" x="4368800" y="2344738"/>
          <p14:tracePt t="52295" x="4360863" y="2344738"/>
          <p14:tracePt t="53063" x="4360863" y="2352675"/>
          <p14:tracePt t="53071" x="4352925" y="2360613"/>
          <p14:tracePt t="53078" x="4352925" y="2368550"/>
          <p14:tracePt t="53094" x="4344988" y="2368550"/>
          <p14:tracePt t="54575" x="4344988" y="2376488"/>
          <p14:tracePt t="54591" x="4344988" y="2384425"/>
          <p14:tracePt t="54606" x="4344988" y="2400300"/>
          <p14:tracePt t="54622" x="4344988" y="2408238"/>
          <p14:tracePt t="54751" x="4344988" y="2400300"/>
          <p14:tracePt t="54767" x="4344988" y="2392363"/>
          <p14:tracePt t="55175" x="4344988" y="2400300"/>
          <p14:tracePt t="55183" x="4352925" y="2400300"/>
          <p14:tracePt t="55190" x="4352925" y="2408238"/>
          <p14:tracePt t="55287" x="4360863" y="2408238"/>
          <p14:tracePt t="55391" x="4368800" y="2416175"/>
          <p14:tracePt t="55471" x="4376738" y="2408238"/>
          <p14:tracePt t="55487" x="4392613" y="2392363"/>
          <p14:tracePt t="55502" x="4392613" y="2384425"/>
          <p14:tracePt t="55566" x="4400550" y="2384425"/>
          <p14:tracePt t="55574" x="4400550" y="2392363"/>
          <p14:tracePt t="55582" x="4400550" y="2400300"/>
          <p14:tracePt t="55590" x="4408488" y="2416175"/>
          <p14:tracePt t="55598" x="4408488" y="2424113"/>
          <p14:tracePt t="55606" x="4408488" y="2432050"/>
          <p14:tracePt t="55614" x="4416425" y="2439988"/>
          <p14:tracePt t="55631" x="4416425" y="2447925"/>
          <p14:tracePt t="55638" x="4416425" y="2455863"/>
          <p14:tracePt t="55719" x="4416425" y="2447925"/>
          <p14:tracePt t="55726" x="4424363" y="2447925"/>
          <p14:tracePt t="55831" x="4424363" y="2455863"/>
          <p14:tracePt t="55839" x="4424363" y="2463800"/>
          <p14:tracePt t="58207" x="4424363" y="2471738"/>
          <p14:tracePt t="58262" x="4424363" y="2479675"/>
          <p14:tracePt t="58574" x="4424363" y="2495550"/>
          <p14:tracePt t="58582" x="4424363" y="2511425"/>
          <p14:tracePt t="58590" x="4424363" y="2519363"/>
          <p14:tracePt t="58607" x="4424363" y="2535238"/>
          <p14:tracePt t="58622" x="4424363" y="2543175"/>
          <p14:tracePt t="58638" x="4424363" y="2551113"/>
          <p14:tracePt t="60966" x="4424363" y="2559050"/>
          <p14:tracePt t="61071" x="4424363" y="2566988"/>
          <p14:tracePt t="61087" x="4424363" y="2576513"/>
          <p14:tracePt t="61119" x="4424363" y="2592388"/>
          <p14:tracePt t="62591" x="4416425" y="2592388"/>
          <p14:tracePt t="62607" x="4416425" y="2600325"/>
          <p14:tracePt t="62639" x="4416425" y="2608263"/>
          <p14:tracePt t="62959" x="4408488" y="2608263"/>
          <p14:tracePt t="62974" x="4408488" y="2616200"/>
          <p14:tracePt t="63031" x="4408488" y="2624138"/>
          <p14:tracePt t="65422" x="4408488" y="2632075"/>
          <p14:tracePt t="65447" x="4400550" y="2647950"/>
          <p14:tracePt t="66103" x="4400550" y="2655888"/>
          <p14:tracePt t="66142" x="4400550" y="2663825"/>
          <p14:tracePt t="66158" x="4392613" y="2663825"/>
          <p14:tracePt t="66190" x="4392613" y="2671763"/>
          <p14:tracePt t="66206" x="4392613" y="2679700"/>
          <p14:tracePt t="66214" x="4392613" y="2687638"/>
          <p14:tracePt t="66222" x="4392613" y="2695575"/>
          <p14:tracePt t="66247" x="4392613" y="2703513"/>
          <p14:tracePt t="66487" x="4392613" y="2719388"/>
          <p14:tracePt t="66727" x="4392613" y="2727325"/>
          <p14:tracePt t="66734" x="4392613" y="2735263"/>
          <p14:tracePt t="66759" x="4392613" y="2751138"/>
          <p14:tracePt t="66774" x="4376738" y="2759075"/>
          <p14:tracePt t="66783" x="4376738" y="2767013"/>
          <p14:tracePt t="66799" x="4376738" y="2774950"/>
          <p14:tracePt t="66999" x="4368800" y="2774950"/>
          <p14:tracePt t="67127" x="4360863" y="2774950"/>
          <p14:tracePt t="67135" x="4352925" y="2782888"/>
          <p14:tracePt t="67143" x="4344988" y="2782888"/>
          <p14:tracePt t="67151" x="4337050" y="2782888"/>
          <p14:tracePt t="67158" x="4321175" y="2790825"/>
          <p14:tracePt t="67166" x="4305300" y="2790825"/>
          <p14:tracePt t="67174" x="4289425" y="2798763"/>
          <p14:tracePt t="67182" x="4273550" y="2798763"/>
          <p14:tracePt t="67190" x="4257675" y="2798763"/>
          <p14:tracePt t="67198" x="4241800" y="2798763"/>
          <p14:tracePt t="67206" x="4225925" y="2798763"/>
          <p14:tracePt t="67214" x="4217988" y="2798763"/>
          <p14:tracePt t="67222" x="4217988" y="2806700"/>
          <p14:tracePt t="67271" x="4210050" y="2806700"/>
          <p14:tracePt t="67510" x="4200525" y="2806700"/>
          <p14:tracePt t="67526" x="4210050" y="2814638"/>
          <p14:tracePt t="67535" x="4225925" y="2814638"/>
          <p14:tracePt t="67542" x="4241800" y="2814638"/>
          <p14:tracePt t="67550" x="4241800" y="2822575"/>
          <p14:tracePt t="67558" x="4257675" y="2822575"/>
          <p14:tracePt t="67567" x="4265613" y="2822575"/>
          <p14:tracePt t="67582" x="4281488" y="2822575"/>
          <p14:tracePt t="67590" x="4297363" y="2822575"/>
          <p14:tracePt t="67598" x="4337050" y="2814638"/>
          <p14:tracePt t="67606" x="4384675" y="2790825"/>
          <p14:tracePt t="67614" x="4448175" y="2759075"/>
          <p14:tracePt t="67622" x="4503738" y="2743200"/>
          <p14:tracePt t="67630" x="4559300" y="2727325"/>
          <p14:tracePt t="67638" x="4600575" y="2711450"/>
          <p14:tracePt t="67647" x="4624388" y="2711450"/>
          <p14:tracePt t="67654" x="4624388" y="2695575"/>
          <p14:tracePt t="67662" x="4624388" y="2687638"/>
          <p14:tracePt t="67871" x="4608513" y="2687638"/>
          <p14:tracePt t="67879" x="4592638" y="2695575"/>
          <p14:tracePt t="67887" x="4584700" y="2727325"/>
          <p14:tracePt t="67894" x="4551363" y="2727325"/>
          <p14:tracePt t="67902" x="4535488" y="2735263"/>
          <p14:tracePt t="67910" x="4511675" y="2751138"/>
          <p14:tracePt t="67918" x="4487863" y="2759075"/>
          <p14:tracePt t="67926" x="4471988" y="2767013"/>
          <p14:tracePt t="67934" x="4432300" y="2782888"/>
          <p14:tracePt t="67942" x="4392613" y="2806700"/>
          <p14:tracePt t="67950" x="4376738" y="2814638"/>
          <p14:tracePt t="67958" x="4360863" y="2830513"/>
          <p14:tracePt t="67966" x="4344988" y="2830513"/>
          <p14:tracePt t="67983" x="4337050" y="2830513"/>
          <p14:tracePt t="67990" x="4329113" y="2830513"/>
          <p14:tracePt t="67998" x="4313238" y="2830513"/>
          <p14:tracePt t="68006" x="4297363" y="2830513"/>
          <p14:tracePt t="68015" x="4281488" y="2830513"/>
          <p14:tracePt t="68022" x="4273550" y="2830513"/>
          <p14:tracePt t="68030" x="4265613" y="2830513"/>
          <p14:tracePt t="68071" x="4257675" y="2830513"/>
          <p14:tracePt t="68110" x="4249738" y="2830513"/>
          <p14:tracePt t="68126" x="4241800" y="2830513"/>
          <p14:tracePt t="68134" x="4225925" y="2830513"/>
          <p14:tracePt t="68142" x="4217988" y="2838450"/>
          <p14:tracePt t="68150" x="4200525" y="2838450"/>
          <p14:tracePt t="68158" x="4184650" y="2846388"/>
          <p14:tracePt t="68166" x="4160838" y="2862263"/>
          <p14:tracePt t="68175" x="4144963" y="2862263"/>
          <p14:tracePt t="68183" x="4129088" y="2870200"/>
          <p14:tracePt t="68190" x="4113213" y="2886075"/>
          <p14:tracePt t="68198" x="4097338" y="2886075"/>
          <p14:tracePt t="68206" x="4065588" y="2919413"/>
          <p14:tracePt t="68214" x="4041775" y="2927350"/>
          <p14:tracePt t="68222" x="4017963" y="2935288"/>
          <p14:tracePt t="68230" x="3986213" y="2959100"/>
          <p14:tracePt t="68238" x="3962400" y="2967038"/>
          <p14:tracePt t="68247" x="3930650" y="2974975"/>
          <p14:tracePt t="68255" x="3906838" y="2982913"/>
          <p14:tracePt t="68262" x="3875088" y="2998788"/>
          <p14:tracePt t="68271" x="3851275" y="3006725"/>
          <p14:tracePt t="68278" x="3833813" y="3014663"/>
          <p14:tracePt t="68286" x="3810000" y="3022600"/>
          <p14:tracePt t="68294" x="3794125" y="3030538"/>
          <p14:tracePt t="68303" x="3770313" y="3030538"/>
          <p14:tracePt t="68310" x="3746500" y="3030538"/>
          <p14:tracePt t="68319" x="3738563" y="3030538"/>
          <p14:tracePt t="68326" x="3730625" y="3030538"/>
          <p14:tracePt t="68334" x="3722688" y="3030538"/>
          <p14:tracePt t="68342" x="3714750" y="3014663"/>
          <p14:tracePt t="68350" x="3714750" y="2990850"/>
          <p14:tracePt t="68358" x="3714750" y="2967038"/>
          <p14:tracePt t="68366" x="3722688" y="2927350"/>
          <p14:tracePt t="68374" x="3738563" y="2894013"/>
          <p14:tracePt t="68383" x="3802063" y="2886075"/>
          <p14:tracePt t="68390" x="3843338" y="2846388"/>
          <p14:tracePt t="68398" x="3890963" y="2838450"/>
          <p14:tracePt t="68406" x="3898900" y="2830513"/>
          <p14:tracePt t="68615" x="3898900" y="2822575"/>
          <p14:tracePt t="68622" x="3906838" y="2822575"/>
          <p14:tracePt t="68638" x="3906838" y="2846388"/>
          <p14:tracePt t="68646" x="3906838" y="2854325"/>
          <p14:tracePt t="68654" x="3906838" y="2862263"/>
          <p14:tracePt t="68662" x="3898900" y="2862263"/>
          <p14:tracePt t="68671" x="3883025" y="2870200"/>
          <p14:tracePt t="68678" x="3851275" y="2878138"/>
          <p14:tracePt t="68686" x="3817938" y="2886075"/>
          <p14:tracePt t="68694" x="3786188" y="2901950"/>
          <p14:tracePt t="68702" x="3738563" y="2919413"/>
          <p14:tracePt t="68710" x="3683000" y="2935288"/>
          <p14:tracePt t="68718" x="3635375" y="2951163"/>
          <p14:tracePt t="68726" x="3579813" y="2974975"/>
          <p14:tracePt t="68734" x="3540125" y="2990850"/>
          <p14:tracePt t="68742" x="3500438" y="3006725"/>
          <p14:tracePt t="68750" x="3467100" y="3014663"/>
          <p14:tracePt t="68758" x="3411538" y="3030538"/>
          <p14:tracePt t="68766" x="3371850" y="3046413"/>
          <p14:tracePt t="68774" x="3324225" y="3054350"/>
          <p14:tracePt t="68782" x="3276600" y="3062288"/>
          <p14:tracePt t="68790" x="3244850" y="3078163"/>
          <p14:tracePt t="68798" x="3197225" y="3094038"/>
          <p14:tracePt t="68806" x="3149600" y="3109913"/>
          <p14:tracePt t="68814" x="3092450" y="3117850"/>
          <p14:tracePt t="68822" x="3036888" y="3125788"/>
          <p14:tracePt t="68830" x="2997200" y="3133725"/>
          <p14:tracePt t="68838" x="2925763" y="3157538"/>
          <p14:tracePt t="68847" x="2878138" y="3165475"/>
          <p14:tracePt t="68855" x="2822575" y="3173413"/>
          <p14:tracePt t="68862" x="2751138" y="3189288"/>
          <p14:tracePt t="68871" x="2717800" y="3205163"/>
          <p14:tracePt t="68878" x="2670175" y="3213100"/>
          <p14:tracePt t="68886" x="2630488" y="3228975"/>
          <p14:tracePt t="68905" x="2559050" y="3244850"/>
          <p14:tracePt t="68910" x="2519363" y="3262313"/>
          <p14:tracePt t="68918" x="2495550" y="3270250"/>
          <p14:tracePt t="68926" x="2471738" y="3286125"/>
          <p14:tracePt t="68934" x="2447925" y="3286125"/>
          <p14:tracePt t="68942" x="2432050" y="3294063"/>
          <p14:tracePt t="68950" x="2408238" y="3294063"/>
          <p14:tracePt t="68959" x="2384425" y="3302000"/>
          <p14:tracePt t="68966" x="2359025" y="3302000"/>
          <p14:tracePt t="68974" x="2343150" y="3309938"/>
          <p14:tracePt t="68982" x="2327275" y="3309938"/>
          <p14:tracePt t="68990" x="2311400" y="3317875"/>
          <p14:tracePt t="68998" x="2287588" y="3317875"/>
          <p14:tracePt t="69006" x="2263775" y="3325813"/>
          <p14:tracePt t="69014" x="2239963" y="3333750"/>
          <p14:tracePt t="69022" x="2216150" y="3333750"/>
          <p14:tracePt t="69030" x="2200275" y="3333750"/>
          <p14:tracePt t="69038" x="2192338" y="3341688"/>
          <p14:tracePt t="69047" x="2184400" y="3341688"/>
          <p14:tracePt t="69054" x="2176463" y="3341688"/>
          <p14:tracePt t="69063" x="2168525" y="3341688"/>
          <p14:tracePt t="69078" x="2152650" y="3341688"/>
          <p14:tracePt t="69087" x="2136775" y="3341688"/>
          <p14:tracePt t="69094" x="2128838" y="3341688"/>
          <p14:tracePt t="69102" x="2120900" y="3333750"/>
          <p14:tracePt t="69110" x="2112963" y="3325813"/>
          <p14:tracePt t="69119" x="2105025" y="3325813"/>
          <p14:tracePt t="69126" x="2089150" y="3317875"/>
          <p14:tracePt t="69134" x="2073275" y="3317875"/>
          <p14:tracePt t="69150" x="2057400" y="3302000"/>
          <p14:tracePt t="69158" x="2049463" y="3302000"/>
          <p14:tracePt t="69166" x="2033588" y="3302000"/>
          <p14:tracePt t="69174" x="2025650" y="3302000"/>
          <p14:tracePt t="69182" x="2008188" y="3294063"/>
          <p14:tracePt t="69190" x="1984375" y="3286125"/>
          <p14:tracePt t="69198" x="1968500" y="3286125"/>
          <p14:tracePt t="69206" x="1936750" y="3278188"/>
          <p14:tracePt t="69214" x="1912938" y="3278188"/>
          <p14:tracePt t="69222" x="1881188" y="3270250"/>
          <p14:tracePt t="69230" x="1849438" y="3270250"/>
          <p14:tracePt t="69238" x="1817688" y="3270250"/>
          <p14:tracePt t="69246" x="1770063" y="3262313"/>
          <p14:tracePt t="69254" x="1738313" y="3262313"/>
          <p14:tracePt t="69262" x="1706563" y="3252788"/>
          <p14:tracePt t="69271" x="1666875" y="3252788"/>
          <p14:tracePt t="69278" x="1641475" y="3252788"/>
          <p14:tracePt t="69287" x="1617663" y="3244850"/>
          <p14:tracePt t="69294" x="1593850" y="3244850"/>
          <p14:tracePt t="69303" x="1585913" y="3236913"/>
          <p14:tracePt t="69310" x="1570038" y="3236913"/>
          <p14:tracePt t="69318" x="1554163" y="3236913"/>
          <p14:tracePt t="69326" x="1538288" y="3236913"/>
          <p14:tracePt t="69334" x="1522413" y="3236913"/>
          <p14:tracePt t="69342" x="1514475" y="3228975"/>
          <p14:tracePt t="69351" x="1506538" y="3228975"/>
          <p14:tracePt t="69358" x="1490663" y="3221038"/>
          <p14:tracePt t="69367" x="1482725" y="3221038"/>
          <p14:tracePt t="69382" x="1474788" y="3213100"/>
          <p14:tracePt t="69399" x="1466850" y="3205163"/>
          <p14:tracePt t="69415" x="1466850" y="3197225"/>
          <p14:tracePt t="69422" x="1450975" y="3197225"/>
          <p14:tracePt t="69430" x="1450975" y="3189288"/>
          <p14:tracePt t="69446" x="1443038" y="3181350"/>
          <p14:tracePt t="69454" x="1435100" y="3173413"/>
          <p14:tracePt t="69462" x="1427163" y="3165475"/>
          <p14:tracePt t="69471" x="1419225" y="3157538"/>
          <p14:tracePt t="69478" x="1411288" y="3149600"/>
          <p14:tracePt t="69486" x="1395413" y="3141663"/>
          <p14:tracePt t="69494" x="1387475" y="3125788"/>
          <p14:tracePt t="69502" x="1371600" y="3125788"/>
          <p14:tracePt t="69510" x="1355725" y="3101975"/>
          <p14:tracePt t="69518" x="1347788" y="3094038"/>
          <p14:tracePt t="69526" x="1331913" y="3086100"/>
          <p14:tracePt t="69534" x="1323975" y="3078163"/>
          <p14:tracePt t="69542" x="1316038" y="3062288"/>
          <p14:tracePt t="69558" x="1300163" y="3054350"/>
          <p14:tracePt t="69574" x="1292225" y="3046413"/>
          <p14:tracePt t="69599" x="1284288" y="3046413"/>
          <p14:tracePt t="69606" x="1284288" y="3038475"/>
          <p14:tracePt t="69614" x="1266825" y="3030538"/>
          <p14:tracePt t="69638" x="1258888" y="3030538"/>
          <p14:tracePt t="69655" x="1250950" y="3030538"/>
          <p14:tracePt t="69662" x="1243013" y="3030538"/>
          <p14:tracePt t="69671" x="1243013" y="3022600"/>
          <p14:tracePt t="69678" x="1235075" y="3022600"/>
          <p14:tracePt t="69862" x="1235075" y="3014663"/>
          <p14:tracePt t="69879" x="1243013" y="3014663"/>
          <p14:tracePt t="69894" x="1250950" y="3014663"/>
          <p14:tracePt t="69910" x="1258888" y="3014663"/>
          <p14:tracePt t="69919" x="1258888" y="3006725"/>
          <p14:tracePt t="69950" x="1266825" y="3006725"/>
          <p14:tracePt t="69983" x="1274763" y="3006725"/>
          <p14:tracePt t="69990" x="1284288" y="3006725"/>
          <p14:tracePt t="70014" x="1292225" y="3006725"/>
          <p14:tracePt t="70030" x="1300163" y="3006725"/>
          <p14:tracePt t="70047" x="1316038" y="3006725"/>
          <p14:tracePt t="70055" x="1323975" y="3006725"/>
          <p14:tracePt t="70062" x="1339850" y="3006725"/>
          <p14:tracePt t="70071" x="1347788" y="3014663"/>
          <p14:tracePt t="70078" x="1371600" y="3022600"/>
          <p14:tracePt t="70087" x="1395413" y="3022600"/>
          <p14:tracePt t="70094" x="1419225" y="3022600"/>
          <p14:tracePt t="70103" x="1450975" y="3022600"/>
          <p14:tracePt t="70110" x="1490663" y="3022600"/>
          <p14:tracePt t="70118" x="1538288" y="3022600"/>
          <p14:tracePt t="70126" x="1593850" y="3030538"/>
          <p14:tracePt t="70134" x="1641475" y="3030538"/>
          <p14:tracePt t="70142" x="1698625" y="3030538"/>
          <p14:tracePt t="70150" x="1762125" y="3030538"/>
          <p14:tracePt t="70158" x="1833563" y="3030538"/>
          <p14:tracePt t="70166" x="1889125" y="3030538"/>
          <p14:tracePt t="70174" x="1952625" y="3030538"/>
          <p14:tracePt t="70182" x="2008188" y="3030538"/>
          <p14:tracePt t="70190" x="2065338" y="3038475"/>
          <p14:tracePt t="70199" x="2112963" y="3038475"/>
          <p14:tracePt t="70206" x="2168525" y="3038475"/>
          <p14:tracePt t="70214" x="2216150" y="3038475"/>
          <p14:tracePt t="70222" x="2255838" y="3046413"/>
          <p14:tracePt t="70230" x="2303463" y="3046413"/>
          <p14:tracePt t="70239" x="2343150" y="3046413"/>
          <p14:tracePt t="70246" x="2392363" y="3054350"/>
          <p14:tracePt t="70254" x="2424113" y="3054350"/>
          <p14:tracePt t="70263" x="2455863" y="3054350"/>
          <p14:tracePt t="70271" x="2479675" y="3054350"/>
          <p14:tracePt t="70278" x="2503488" y="3054350"/>
          <p14:tracePt t="70286" x="2511425" y="3054350"/>
          <p14:tracePt t="70294" x="2519363" y="3054350"/>
          <p14:tracePt t="70447" x="2527300" y="3054350"/>
          <p14:tracePt t="70454" x="2535238" y="3054350"/>
          <p14:tracePt t="75519" x="2543175" y="3054350"/>
          <p14:tracePt t="75631" x="2543175" y="3046413"/>
          <p14:tracePt t="75638" x="2543175" y="3038475"/>
          <p14:tracePt t="75663" x="2543175" y="3030538"/>
          <p14:tracePt t="75846" x="2535238" y="3030538"/>
          <p14:tracePt t="75854" x="2527300" y="3030538"/>
          <p14:tracePt t="75862" x="2519363" y="3030538"/>
          <p14:tracePt t="75870" x="2519363" y="3038475"/>
          <p14:tracePt t="75878" x="2511425" y="3038475"/>
          <p14:tracePt t="75887" x="2503488" y="3038475"/>
          <p14:tracePt t="75894" x="2503488" y="3046413"/>
          <p14:tracePt t="75910" x="2495550" y="3046413"/>
          <p14:tracePt t="75926" x="2487613" y="3046413"/>
          <p14:tracePt t="75943" x="2479675" y="3054350"/>
          <p14:tracePt t="75951" x="2471738" y="3054350"/>
          <p14:tracePt t="75966" x="2463800" y="3054350"/>
          <p14:tracePt t="75974" x="2455863" y="3054350"/>
          <p14:tracePt t="75982" x="2447925" y="3062288"/>
          <p14:tracePt t="75999" x="2432050" y="3070225"/>
          <p14:tracePt t="76006" x="2424113" y="3078163"/>
          <p14:tracePt t="76014" x="2416175" y="3078163"/>
          <p14:tracePt t="76022" x="2392363" y="3086100"/>
          <p14:tracePt t="76030" x="2374900" y="3094038"/>
          <p14:tracePt t="76038" x="2351088" y="3101975"/>
          <p14:tracePt t="76046" x="2327275" y="3117850"/>
          <p14:tracePt t="76054" x="2279650" y="3117850"/>
          <p14:tracePt t="76063" x="2247900" y="3125788"/>
          <p14:tracePt t="76071" x="2224088" y="3125788"/>
          <p14:tracePt t="76078" x="2192338" y="3125788"/>
          <p14:tracePt t="76087" x="2160588" y="3125788"/>
          <p14:tracePt t="76094" x="2112963" y="3133725"/>
          <p14:tracePt t="76102" x="2081213" y="3133725"/>
          <p14:tracePt t="76110" x="2049463" y="3133725"/>
          <p14:tracePt t="76118" x="2017713" y="3133725"/>
          <p14:tracePt t="76126" x="1984375" y="3133725"/>
          <p14:tracePt t="76134" x="1928813" y="3133725"/>
          <p14:tracePt t="76142" x="1873250" y="3133725"/>
          <p14:tracePt t="76150" x="1825625" y="3125788"/>
          <p14:tracePt t="76158" x="1778000" y="3125788"/>
          <p14:tracePt t="76166" x="1722438" y="3125788"/>
          <p14:tracePt t="76174" x="1666875" y="3125788"/>
          <p14:tracePt t="76182" x="1609725" y="3117850"/>
          <p14:tracePt t="76190" x="1570038" y="3117850"/>
          <p14:tracePt t="76198" x="1522413" y="3109913"/>
          <p14:tracePt t="76206" x="1490663" y="3109913"/>
          <p14:tracePt t="76214" x="1458913" y="3109913"/>
          <p14:tracePt t="76222" x="1435100" y="3101975"/>
          <p14:tracePt t="76230" x="1419225" y="3094038"/>
          <p14:tracePt t="76238" x="1403350" y="3094038"/>
          <p14:tracePt t="76246" x="1395413" y="3086100"/>
          <p14:tracePt t="76263" x="1387475" y="3078163"/>
          <p14:tracePt t="76287" x="1379538" y="3070225"/>
          <p14:tracePt t="76310" x="1379538" y="3062288"/>
          <p14:tracePt t="76326" x="1363663" y="3062288"/>
          <p14:tracePt t="76390" x="1363663" y="3054350"/>
          <p14:tracePt t="76559" x="1363663" y="3046413"/>
          <p14:tracePt t="76566" x="1371600" y="3046413"/>
          <p14:tracePt t="76574" x="1379538" y="3046413"/>
          <p14:tracePt t="76582" x="1387475" y="3038475"/>
          <p14:tracePt t="76598" x="1403350" y="3038475"/>
          <p14:tracePt t="76606" x="1419225" y="3038475"/>
          <p14:tracePt t="76614" x="1435100" y="3030538"/>
          <p14:tracePt t="76622" x="1443038" y="3022600"/>
          <p14:tracePt t="76630" x="1458913" y="3022600"/>
          <p14:tracePt t="76638" x="1466850" y="3022600"/>
          <p14:tracePt t="76646" x="1474788" y="3022600"/>
          <p14:tracePt t="76654" x="1490663" y="3022600"/>
          <p14:tracePt t="76662" x="1506538" y="3022600"/>
          <p14:tracePt t="76671" x="1522413" y="3014663"/>
          <p14:tracePt t="76678" x="1538288" y="3014663"/>
          <p14:tracePt t="76687" x="1554163" y="3006725"/>
          <p14:tracePt t="76694" x="1577975" y="3006725"/>
          <p14:tracePt t="76702" x="1593850" y="3006725"/>
          <p14:tracePt t="76711" x="1625600" y="2998788"/>
          <p14:tracePt t="76718" x="1651000" y="2998788"/>
          <p14:tracePt t="76726" x="1698625" y="2990850"/>
          <p14:tracePt t="76734" x="1730375" y="2982913"/>
          <p14:tracePt t="76742" x="1770063" y="2982913"/>
          <p14:tracePt t="76750" x="1817688" y="2982913"/>
          <p14:tracePt t="76759" x="1849438" y="2982913"/>
          <p14:tracePt t="76766" x="1881188" y="2982913"/>
          <p14:tracePt t="76774" x="1912938" y="2982913"/>
          <p14:tracePt t="76782" x="1944688" y="2982913"/>
          <p14:tracePt t="76790" x="1992313" y="2982913"/>
          <p14:tracePt t="76798" x="2025650" y="2982913"/>
          <p14:tracePt t="76806" x="2057400" y="2974975"/>
          <p14:tracePt t="76814" x="2105025" y="2974975"/>
          <p14:tracePt t="76822" x="2136775" y="2974975"/>
          <p14:tracePt t="76831" x="2176463" y="2974975"/>
          <p14:tracePt t="76838" x="2200275" y="2974975"/>
          <p14:tracePt t="76846" x="2239963" y="2967038"/>
          <p14:tracePt t="76854" x="2271713" y="2967038"/>
          <p14:tracePt t="76862" x="2319338" y="2967038"/>
          <p14:tracePt t="76871" x="2351088" y="2967038"/>
          <p14:tracePt t="76887" x="2432050" y="2967038"/>
          <p14:tracePt t="76894" x="2471738" y="2967038"/>
          <p14:tracePt t="76902" x="2511425" y="2967038"/>
          <p14:tracePt t="76911" x="2559050" y="2967038"/>
          <p14:tracePt t="76918" x="2598738" y="2967038"/>
          <p14:tracePt t="76926" x="2630488" y="2967038"/>
          <p14:tracePt t="76934" x="2678113" y="2967038"/>
          <p14:tracePt t="76942" x="2709863" y="2967038"/>
          <p14:tracePt t="76950" x="2741613" y="2967038"/>
          <p14:tracePt t="76958" x="2767013" y="2967038"/>
          <p14:tracePt t="76966" x="2790825" y="2967038"/>
          <p14:tracePt t="76974" x="2822575" y="2967038"/>
          <p14:tracePt t="76982" x="2846388" y="2967038"/>
          <p14:tracePt t="76990" x="2870200" y="2967038"/>
          <p14:tracePt t="76998" x="2886075" y="2967038"/>
          <p14:tracePt t="77006" x="2917825" y="2967038"/>
          <p14:tracePt t="77014" x="2941638" y="2967038"/>
          <p14:tracePt t="77022" x="2973388" y="2967038"/>
          <p14:tracePt t="77030" x="3005138" y="2967038"/>
          <p14:tracePt t="77038" x="3044825" y="2959100"/>
          <p14:tracePt t="77046" x="3084513" y="2959100"/>
          <p14:tracePt t="77054" x="3117850" y="2959100"/>
          <p14:tracePt t="77062" x="3165475" y="2959100"/>
          <p14:tracePt t="77071" x="3197225" y="2959100"/>
          <p14:tracePt t="77078" x="3228975" y="2959100"/>
          <p14:tracePt t="77087" x="3252788" y="2959100"/>
          <p14:tracePt t="77094" x="3276600" y="2959100"/>
          <p14:tracePt t="77103" x="3292475" y="2959100"/>
          <p14:tracePt t="77110" x="3300413" y="2959100"/>
          <p14:tracePt t="77119" x="3308350" y="2959100"/>
          <p14:tracePt t="77126" x="3324225" y="2959100"/>
          <p14:tracePt t="77142" x="3332163" y="2959100"/>
          <p14:tracePt t="77150" x="3340100" y="2959100"/>
          <p14:tracePt t="77166" x="3348038" y="2951163"/>
          <p14:tracePt t="77182" x="3355975" y="2951163"/>
          <p14:tracePt t="77198" x="3371850" y="2951163"/>
          <p14:tracePt t="77222" x="3379788" y="2951163"/>
          <p14:tracePt t="77271" x="3387725" y="2951163"/>
          <p14:tracePt t="77287" x="3403600" y="2951163"/>
          <p14:tracePt t="77294" x="3419475" y="2951163"/>
          <p14:tracePt t="77302" x="3435350" y="2951163"/>
          <p14:tracePt t="77310" x="3451225" y="2951163"/>
          <p14:tracePt t="77318" x="3467100" y="2943225"/>
          <p14:tracePt t="77326" x="3492500" y="2943225"/>
          <p14:tracePt t="77334" x="3508375" y="2943225"/>
          <p14:tracePt t="77342" x="3524250" y="2943225"/>
          <p14:tracePt t="77350" x="3540125" y="2943225"/>
          <p14:tracePt t="77358" x="3563938" y="2943225"/>
          <p14:tracePt t="77366" x="3579813" y="2943225"/>
          <p14:tracePt t="77374" x="3587750" y="2943225"/>
          <p14:tracePt t="77382" x="3603625" y="2943225"/>
          <p14:tracePt t="77390" x="3611563" y="2943225"/>
          <p14:tracePt t="77398" x="3627438" y="2943225"/>
          <p14:tracePt t="77406" x="3635375" y="2943225"/>
          <p14:tracePt t="77414" x="3643313" y="2943225"/>
          <p14:tracePt t="77422" x="3651250" y="2943225"/>
          <p14:tracePt t="77430" x="3659188" y="2943225"/>
          <p14:tracePt t="77438" x="3667125" y="2943225"/>
          <p14:tracePt t="77446" x="3675063" y="2943225"/>
          <p14:tracePt t="77462" x="3690938" y="2943225"/>
          <p14:tracePt t="77471" x="3698875" y="2943225"/>
          <p14:tracePt t="77478" x="3722688" y="2943225"/>
          <p14:tracePt t="77487" x="3738563" y="2943225"/>
          <p14:tracePt t="77495" x="3754438" y="2943225"/>
          <p14:tracePt t="77502" x="3770313" y="2943225"/>
          <p14:tracePt t="77510" x="3794125" y="2943225"/>
          <p14:tracePt t="77518" x="3817938" y="2943225"/>
          <p14:tracePt t="77526" x="3833813" y="2943225"/>
          <p14:tracePt t="77534" x="3859213" y="2943225"/>
          <p14:tracePt t="77542" x="3883025" y="2943225"/>
          <p14:tracePt t="77550" x="3898900" y="2943225"/>
          <p14:tracePt t="77558" x="3914775" y="2943225"/>
          <p14:tracePt t="77566" x="3938588" y="2943225"/>
          <p14:tracePt t="77574" x="3962400" y="2943225"/>
          <p14:tracePt t="77582" x="3978275" y="2943225"/>
          <p14:tracePt t="77590" x="4002088" y="2943225"/>
          <p14:tracePt t="77598" x="4025900" y="2943225"/>
          <p14:tracePt t="77606" x="4049713" y="2951163"/>
          <p14:tracePt t="77614" x="4073525" y="2951163"/>
          <p14:tracePt t="77623" x="4105275" y="2951163"/>
          <p14:tracePt t="77631" x="4137025" y="2959100"/>
          <p14:tracePt t="77638" x="4184650" y="2967038"/>
          <p14:tracePt t="77646" x="4217988" y="2967038"/>
          <p14:tracePt t="77654" x="4249738" y="2967038"/>
          <p14:tracePt t="77662" x="4289425" y="2967038"/>
          <p14:tracePt t="77670" x="4329113" y="2967038"/>
          <p14:tracePt t="77678" x="4360863" y="2967038"/>
          <p14:tracePt t="77687" x="4392613" y="2967038"/>
          <p14:tracePt t="77694" x="4424363" y="2967038"/>
          <p14:tracePt t="77702" x="4448175" y="2967038"/>
          <p14:tracePt t="77711" x="4471988" y="2967038"/>
          <p14:tracePt t="77718" x="4487863" y="2967038"/>
          <p14:tracePt t="77727" x="4511675" y="2967038"/>
          <p14:tracePt t="77734" x="4519613" y="2967038"/>
          <p14:tracePt t="77742" x="4527550" y="2967038"/>
          <p14:tracePt t="77758" x="4535488" y="2967038"/>
          <p14:tracePt t="77766" x="4543425" y="2967038"/>
          <p14:tracePt t="78031" x="4551363" y="2967038"/>
          <p14:tracePt t="78038" x="4567238" y="2967038"/>
          <p14:tracePt t="78046" x="4576763" y="2967038"/>
          <p14:tracePt t="78054" x="4592638" y="2967038"/>
          <p14:tracePt t="78062" x="4608513" y="2967038"/>
          <p14:tracePt t="78071" x="4624388" y="2967038"/>
          <p14:tracePt t="78078" x="4640263" y="2967038"/>
          <p14:tracePt t="78087" x="4656138" y="2967038"/>
          <p14:tracePt t="78094" x="4672013" y="2959100"/>
          <p14:tracePt t="78102" x="4679950" y="2959100"/>
          <p14:tracePt t="78110" x="4695825" y="2959100"/>
          <p14:tracePt t="78118" x="4703763" y="2959100"/>
          <p14:tracePt t="78126" x="4711700" y="2959100"/>
          <p14:tracePt t="78134" x="4719638" y="2959100"/>
          <p14:tracePt t="78142" x="4735513" y="2959100"/>
          <p14:tracePt t="78150" x="4743450" y="2959100"/>
          <p14:tracePt t="78158" x="4751388" y="2959100"/>
          <p14:tracePt t="78166" x="4767263" y="2951163"/>
          <p14:tracePt t="78174" x="4791075" y="2951163"/>
          <p14:tracePt t="78182" x="4799013" y="2951163"/>
          <p14:tracePt t="78190" x="4806950" y="2951163"/>
          <p14:tracePt t="78198" x="4822825" y="2951163"/>
          <p14:tracePt t="78206" x="4838700" y="2951163"/>
          <p14:tracePt t="78222" x="4846638" y="2951163"/>
          <p14:tracePt t="78230" x="4854575" y="2951163"/>
          <p14:tracePt t="78238" x="4862513" y="2951163"/>
          <p14:tracePt t="78262" x="4862513" y="2943225"/>
          <p14:tracePt t="78438" x="4870450" y="2943225"/>
          <p14:tracePt t="78446" x="4878388" y="2943225"/>
          <p14:tracePt t="78454" x="4886325" y="2943225"/>
          <p14:tracePt t="78462" x="4910138" y="2943225"/>
          <p14:tracePt t="78470" x="4933950" y="2943225"/>
          <p14:tracePt t="78478" x="4967288" y="2943225"/>
          <p14:tracePt t="78487" x="5022850" y="2943225"/>
          <p14:tracePt t="78494" x="5086350" y="2943225"/>
          <p14:tracePt t="78503" x="5141913" y="2943225"/>
          <p14:tracePt t="78510" x="5213350" y="2943225"/>
          <p14:tracePt t="78518" x="5284788" y="2943225"/>
          <p14:tracePt t="78526" x="5349875" y="2943225"/>
          <p14:tracePt t="78534" x="5413375" y="2943225"/>
          <p14:tracePt t="78542" x="5476875" y="2943225"/>
          <p14:tracePt t="78550" x="5532438" y="2943225"/>
          <p14:tracePt t="78558" x="5588000" y="2943225"/>
          <p14:tracePt t="78566" x="5627688" y="2943225"/>
          <p14:tracePt t="78574" x="5659438" y="2943225"/>
          <p14:tracePt t="78583" x="5700713" y="2943225"/>
          <p14:tracePt t="78590" x="5724525" y="2943225"/>
          <p14:tracePt t="78599" x="5732463" y="2943225"/>
          <p14:tracePt t="78606" x="5748338" y="2951163"/>
          <p14:tracePt t="78614" x="5756275" y="2951163"/>
          <p14:tracePt t="79270" x="5756275" y="2959100"/>
          <p14:tracePt t="80679" x="5748338" y="2959100"/>
          <p14:tracePt t="80694" x="5740400" y="2959100"/>
          <p14:tracePt t="80726" x="5740400" y="2967038"/>
          <p14:tracePt t="80767" x="5732463" y="2967038"/>
          <p14:tracePt t="80806" x="5724525" y="2967038"/>
          <p14:tracePt t="80838" x="5716588" y="2967038"/>
          <p14:tracePt t="80854" x="5708650" y="2967038"/>
          <p14:tracePt t="80862" x="5700713" y="2967038"/>
          <p14:tracePt t="80878" x="5692775" y="2967038"/>
          <p14:tracePt t="80887" x="5684838" y="2967038"/>
          <p14:tracePt t="80894" x="5676900" y="2967038"/>
          <p14:tracePt t="80902" x="5659438" y="2974975"/>
          <p14:tracePt t="80910" x="5651500" y="2974975"/>
          <p14:tracePt t="80926" x="5635625" y="2974975"/>
          <p14:tracePt t="80934" x="5635625" y="2982913"/>
          <p14:tracePt t="80942" x="5627688" y="2982913"/>
          <p14:tracePt t="80950" x="5619750" y="2982913"/>
          <p14:tracePt t="80966" x="5611813" y="2982913"/>
          <p14:tracePt t="80998" x="5603875" y="2982913"/>
          <p14:tracePt t="81246" x="5627688" y="2982913"/>
          <p14:tracePt t="81287" x="5635625" y="2982913"/>
          <p14:tracePt t="81302" x="5643563" y="2974975"/>
          <p14:tracePt t="81326" x="5651500" y="2974975"/>
          <p14:tracePt t="81334" x="5659438" y="2974975"/>
          <p14:tracePt t="81342" x="5667375" y="2974975"/>
          <p14:tracePt t="81350" x="5676900" y="2974975"/>
          <p14:tracePt t="81358" x="5684838" y="2974975"/>
          <p14:tracePt t="81366" x="5700713" y="2974975"/>
          <p14:tracePt t="81382" x="5708650" y="2974975"/>
          <p14:tracePt t="81398" x="5716588" y="2974975"/>
          <p14:tracePt t="81406" x="5724525" y="2974975"/>
          <p14:tracePt t="81414" x="5732463" y="2974975"/>
          <p14:tracePt t="81422" x="5740400" y="2974975"/>
          <p14:tracePt t="81430" x="5748338" y="2974975"/>
          <p14:tracePt t="81438" x="5756275" y="2974975"/>
          <p14:tracePt t="81446" x="5780088" y="2967038"/>
          <p14:tracePt t="81454" x="5788025" y="2967038"/>
          <p14:tracePt t="81462" x="5811838" y="2959100"/>
          <p14:tracePt t="81470" x="5819775" y="2959100"/>
          <p14:tracePt t="81478" x="5843588" y="2951163"/>
          <p14:tracePt t="81487" x="5859463" y="2943225"/>
          <p14:tracePt t="81494" x="5875338" y="2935288"/>
          <p14:tracePt t="81502" x="5891213" y="2935288"/>
          <p14:tracePt t="81510" x="5907088" y="2927350"/>
          <p14:tracePt t="81518" x="5922963" y="2927350"/>
          <p14:tracePt t="81526" x="5938838" y="2919413"/>
          <p14:tracePt t="81534" x="5954713" y="2909888"/>
          <p14:tracePt t="81542" x="5962650" y="2909888"/>
          <p14:tracePt t="81550" x="5978525" y="2909888"/>
          <p14:tracePt t="81558" x="5986463" y="2909888"/>
          <p14:tracePt t="81566" x="5994400" y="2909888"/>
          <p14:tracePt t="81574" x="6002338" y="2909888"/>
          <p14:tracePt t="81582" x="6010275" y="2901950"/>
          <p14:tracePt t="81590" x="6018213" y="2901950"/>
          <p14:tracePt t="81598" x="6026150" y="2901950"/>
          <p14:tracePt t="81606" x="6034088" y="2901950"/>
          <p14:tracePt t="81614" x="6043613" y="2901950"/>
          <p14:tracePt t="81622" x="6059488" y="2901950"/>
          <p14:tracePt t="81638" x="6067425" y="2901950"/>
          <p14:tracePt t="81646" x="6075363" y="2901950"/>
          <p14:tracePt t="81654" x="6083300" y="2901950"/>
          <p14:tracePt t="81662" x="6091238" y="2901950"/>
          <p14:tracePt t="81670" x="6107113" y="2901950"/>
          <p14:tracePt t="81678" x="6115050" y="2901950"/>
          <p14:tracePt t="81687" x="6122988" y="2901950"/>
          <p14:tracePt t="81694" x="6138863" y="2901950"/>
          <p14:tracePt t="81711" x="6146800" y="2901950"/>
          <p14:tracePt t="81718" x="6154738" y="2901950"/>
          <p14:tracePt t="81727" x="6162675" y="2901950"/>
          <p14:tracePt t="81734" x="6170613" y="2901950"/>
          <p14:tracePt t="81742" x="6186488" y="2901950"/>
          <p14:tracePt t="81750" x="6202363" y="2901950"/>
          <p14:tracePt t="81758" x="6218238" y="2901950"/>
          <p14:tracePt t="81766" x="6234113" y="2901950"/>
          <p14:tracePt t="81774" x="6249988" y="2901950"/>
          <p14:tracePt t="81782" x="6273800" y="2901950"/>
          <p14:tracePt t="81790" x="6297613" y="2901950"/>
          <p14:tracePt t="81798" x="6313488" y="2901950"/>
          <p14:tracePt t="81806" x="6321425" y="2901950"/>
          <p14:tracePt t="81814" x="6337300" y="2909888"/>
          <p14:tracePt t="81823" x="6353175" y="2909888"/>
          <p14:tracePt t="81831" x="6369050" y="2909888"/>
          <p14:tracePt t="81838" x="6384925" y="2909888"/>
          <p14:tracePt t="81846" x="6392863" y="2909888"/>
          <p14:tracePt t="81854" x="6410325" y="2909888"/>
          <p14:tracePt t="81862" x="6426200" y="2909888"/>
          <p14:tracePt t="81870" x="6442075" y="2909888"/>
          <p14:tracePt t="81878" x="6450013" y="2919413"/>
          <p14:tracePt t="81887" x="6465888" y="2919413"/>
          <p14:tracePt t="81894" x="6481763" y="2919413"/>
          <p14:tracePt t="81902" x="6497638" y="2919413"/>
          <p14:tracePt t="81910" x="6521450" y="2927350"/>
          <p14:tracePt t="81918" x="6537325" y="2927350"/>
          <p14:tracePt t="81926" x="6553200" y="2927350"/>
          <p14:tracePt t="81934" x="6577013" y="2927350"/>
          <p14:tracePt t="81942" x="6592888" y="2935288"/>
          <p14:tracePt t="81950" x="6616700" y="2935288"/>
          <p14:tracePt t="81959" x="6632575" y="2935288"/>
          <p14:tracePt t="81966" x="6640513" y="2935288"/>
          <p14:tracePt t="81975" x="6664325" y="2935288"/>
          <p14:tracePt t="81982" x="6680200" y="2935288"/>
          <p14:tracePt t="81998" x="6696075" y="2935288"/>
          <p14:tracePt t="82006" x="6711950" y="2935288"/>
          <p14:tracePt t="82022" x="6719888" y="2935288"/>
          <p14:tracePt t="82030" x="6727825" y="2935288"/>
          <p14:tracePt t="82038" x="6735763" y="2935288"/>
          <p14:tracePt t="82046" x="6735763" y="2943225"/>
          <p14:tracePt t="82054" x="6743700" y="2943225"/>
          <p14:tracePt t="82062" x="6751638" y="2943225"/>
          <p14:tracePt t="82070" x="6759575" y="2943225"/>
          <p14:tracePt t="82087" x="6769100" y="2951163"/>
          <p14:tracePt t="82094" x="6777038" y="2951163"/>
          <p14:tracePt t="82102" x="6792913" y="2951163"/>
          <p14:tracePt t="82118" x="6808788" y="2959100"/>
          <p14:tracePt t="82126" x="6824663" y="2959100"/>
          <p14:tracePt t="82134" x="6832600" y="2959100"/>
          <p14:tracePt t="82142" x="6848475" y="2959100"/>
          <p14:tracePt t="82150" x="6856413" y="2959100"/>
          <p14:tracePt t="82158" x="6872288" y="2959100"/>
          <p14:tracePt t="82166" x="6880225" y="2959100"/>
          <p14:tracePt t="82174" x="6896100" y="2959100"/>
          <p14:tracePt t="82182" x="6904038" y="2959100"/>
          <p14:tracePt t="82190" x="6927850" y="2959100"/>
          <p14:tracePt t="82198" x="6935788" y="2959100"/>
          <p14:tracePt t="82206" x="6951663" y="2959100"/>
          <p14:tracePt t="82214" x="6967538" y="2959100"/>
          <p14:tracePt t="82222" x="6983413" y="2959100"/>
          <p14:tracePt t="82230" x="6999288" y="2959100"/>
          <p14:tracePt t="82238" x="7023100" y="2959100"/>
          <p14:tracePt t="82246" x="7038975" y="2959100"/>
          <p14:tracePt t="82254" x="7046913" y="2959100"/>
          <p14:tracePt t="82262" x="7062788" y="2959100"/>
          <p14:tracePt t="82270" x="7070725" y="2959100"/>
          <p14:tracePt t="82278" x="7086600" y="2959100"/>
          <p14:tracePt t="82287" x="7102475" y="2959100"/>
          <p14:tracePt t="82294" x="7118350" y="2959100"/>
          <p14:tracePt t="82303" x="7126288" y="2959100"/>
          <p14:tracePt t="82311" x="7143750" y="2959100"/>
          <p14:tracePt t="82318" x="7159625" y="2959100"/>
          <p14:tracePt t="82326" x="7167563" y="2959100"/>
          <p14:tracePt t="82334" x="7183438" y="2959100"/>
          <p14:tracePt t="82342" x="7191375" y="2959100"/>
          <p14:tracePt t="82350" x="7207250" y="2959100"/>
          <p14:tracePt t="82358" x="7223125" y="2959100"/>
          <p14:tracePt t="82366" x="7231063" y="2959100"/>
          <p14:tracePt t="82374" x="7239000" y="2959100"/>
          <p14:tracePt t="82382" x="7254875" y="2959100"/>
          <p14:tracePt t="82390" x="7262813" y="2967038"/>
          <p14:tracePt t="82398" x="7270750" y="2967038"/>
          <p14:tracePt t="82406" x="7286625" y="2974975"/>
          <p14:tracePt t="82414" x="7294563" y="2974975"/>
          <p14:tracePt t="82422" x="7302500" y="2974975"/>
          <p14:tracePt t="82430" x="7310438" y="2974975"/>
          <p14:tracePt t="82438" x="7326313" y="2974975"/>
          <p14:tracePt t="82446" x="7342188" y="2974975"/>
          <p14:tracePt t="82454" x="7358063" y="2982913"/>
          <p14:tracePt t="82462" x="7373938" y="2982913"/>
          <p14:tracePt t="82470" x="7397750" y="2982913"/>
          <p14:tracePt t="82478" x="7421563" y="2982913"/>
          <p14:tracePt t="82487" x="7445375" y="2990850"/>
          <p14:tracePt t="82494" x="7461250" y="2990850"/>
          <p14:tracePt t="82502" x="7485063" y="2990850"/>
          <p14:tracePt t="82510" x="7510463" y="2990850"/>
          <p14:tracePt t="82518" x="7534275" y="2990850"/>
          <p14:tracePt t="82526" x="7558088" y="2990850"/>
          <p14:tracePt t="82534" x="7581900" y="2990850"/>
          <p14:tracePt t="82542" x="7597775" y="2990850"/>
          <p14:tracePt t="82551" x="7621588" y="2990850"/>
          <p14:tracePt t="82558" x="7637463" y="2990850"/>
          <p14:tracePt t="82566" x="7661275" y="2990850"/>
          <p14:tracePt t="82574" x="7685088" y="2990850"/>
          <p14:tracePt t="82582" x="7716838" y="2990850"/>
          <p14:tracePt t="82590" x="7732713" y="2990850"/>
          <p14:tracePt t="82598" x="7756525" y="2990850"/>
          <p14:tracePt t="82606" x="7780338" y="2990850"/>
          <p14:tracePt t="82614" x="7804150" y="2990850"/>
          <p14:tracePt t="82622" x="7820025" y="2990850"/>
          <p14:tracePt t="82630" x="7827963" y="2990850"/>
          <p14:tracePt t="82638" x="7851775" y="2990850"/>
          <p14:tracePt t="82654" x="7859713" y="2990850"/>
          <p14:tracePt t="83694" x="7851775" y="2990850"/>
          <p14:tracePt t="83702" x="7843838" y="2990850"/>
          <p14:tracePt t="83710" x="7835900" y="2990850"/>
          <p14:tracePt t="83718" x="7820025" y="2990850"/>
          <p14:tracePt t="83726" x="7804150" y="3006725"/>
          <p14:tracePt t="83734" x="7788275" y="3006725"/>
          <p14:tracePt t="83919" x="7772400" y="3014663"/>
          <p14:tracePt t="83934" x="7764463" y="3022600"/>
          <p14:tracePt t="83942" x="7756525" y="3022600"/>
          <p14:tracePt t="83950" x="7748588" y="3022600"/>
          <p14:tracePt t="83958" x="7740650" y="3022600"/>
          <p14:tracePt t="83966" x="7740650" y="3030538"/>
          <p14:tracePt t="83991" x="7732713" y="3030538"/>
          <p14:tracePt t="84230" x="7756525" y="3030538"/>
          <p14:tracePt t="84238" x="7780338" y="3022600"/>
          <p14:tracePt t="84246" x="7812088" y="3022600"/>
          <p14:tracePt t="84254" x="7827963" y="3014663"/>
          <p14:tracePt t="84262" x="7835900" y="3014663"/>
          <p14:tracePt t="84270" x="7843838" y="3014663"/>
          <p14:tracePt t="87254" x="7843838" y="3006725"/>
          <p14:tracePt t="87262" x="7835900" y="3006725"/>
          <p14:tracePt t="87270" x="7820025" y="3006725"/>
          <p14:tracePt t="87278" x="7804150" y="2998788"/>
          <p14:tracePt t="87286" x="7796213" y="2990850"/>
          <p14:tracePt t="87294" x="7788275" y="2990850"/>
          <p14:tracePt t="87638" x="7780338" y="2990850"/>
          <p14:tracePt t="87646" x="7772400" y="2990850"/>
          <p14:tracePt t="87654" x="7756525" y="2990850"/>
          <p14:tracePt t="87662" x="7748588" y="2990850"/>
          <p14:tracePt t="87814" x="7748588" y="2982913"/>
          <p14:tracePt t="87830" x="7756525" y="2974975"/>
          <p14:tracePt t="87838" x="7764463" y="2967038"/>
          <p14:tracePt t="87846" x="7780338" y="2967038"/>
          <p14:tracePt t="87862" x="7788275" y="2967038"/>
          <p14:tracePt t="87870" x="7804150" y="2959100"/>
          <p14:tracePt t="87887" x="7812088" y="2959100"/>
          <p14:tracePt t="88030" x="7820025" y="2959100"/>
          <p14:tracePt t="88038" x="7827963" y="2959100"/>
          <p14:tracePt t="88054" x="7827963" y="2951163"/>
          <p14:tracePt t="88062" x="7835900" y="2951163"/>
          <p14:tracePt t="88094" x="7835900" y="2943225"/>
          <p14:tracePt t="88102" x="7843838" y="2943225"/>
          <p14:tracePt t="110766" x="7843838" y="2935288"/>
          <p14:tracePt t="110774" x="7827963" y="2927350"/>
          <p14:tracePt t="110782" x="7827963" y="2919413"/>
          <p14:tracePt t="110790" x="7827963" y="2909888"/>
          <p14:tracePt t="110934" x="7812088" y="2909888"/>
          <p14:tracePt t="110942" x="7740650" y="2943225"/>
          <p14:tracePt t="110950" x="7605713" y="3014663"/>
          <p14:tracePt t="110958" x="7477125" y="3101975"/>
          <p14:tracePt t="110966" x="7413625" y="3117850"/>
          <p14:tracePt t="110974" x="7342188" y="3141663"/>
          <p14:tracePt t="110982" x="7278688" y="3165475"/>
          <p14:tracePt t="110990" x="7183438" y="3205163"/>
          <p14:tracePt t="110998" x="7054850" y="3252788"/>
          <p14:tracePt t="111006" x="6777038" y="3294063"/>
          <p14:tracePt t="111014" x="6434138" y="3309938"/>
          <p14:tracePt t="111022" x="6099175" y="3286125"/>
          <p14:tracePt t="111030" x="5676900" y="3205163"/>
          <p14:tracePt t="111038" x="5245100" y="3109913"/>
          <p14:tracePt t="111046" x="4902200" y="3022600"/>
          <p14:tracePt t="111054" x="4854575" y="2998788"/>
          <p14:tracePt t="111374" x="4791075" y="3070225"/>
          <p14:tracePt t="111382" x="4743450" y="3149600"/>
          <p14:tracePt t="111390" x="4687888" y="3228975"/>
          <p14:tracePt t="111398" x="4616450" y="3286125"/>
          <p14:tracePt t="111406" x="4527550" y="3333750"/>
          <p14:tracePt t="111414" x="4440238" y="3397250"/>
          <p14:tracePt t="111422" x="4337050" y="3468688"/>
          <p14:tracePt t="111430" x="4168775" y="3548063"/>
          <p14:tracePt t="111438" x="4002088" y="3660775"/>
          <p14:tracePt t="111446" x="3794125" y="3748088"/>
          <p14:tracePt t="111454" x="3619500" y="3811588"/>
          <p14:tracePt t="111462" x="3411538" y="3843338"/>
          <p14:tracePt t="111470" x="3213100" y="3890963"/>
          <p14:tracePt t="111478" x="3005138" y="3948113"/>
          <p14:tracePt t="111486" x="2767013" y="4011613"/>
          <p14:tracePt t="111494" x="2543175" y="4075113"/>
          <p14:tracePt t="111503" x="2351088" y="4138613"/>
          <p14:tracePt t="111510" x="2128838" y="4202113"/>
          <p14:tracePt t="111520" x="1920875" y="4249738"/>
          <p14:tracePt t="111526" x="1722438" y="4314825"/>
          <p14:tracePt t="111534" x="1546225" y="4354513"/>
          <p14:tracePt t="111542" x="1379538" y="4394200"/>
          <p14:tracePt t="111550" x="1227138" y="4433888"/>
          <p14:tracePt t="111558" x="1108075" y="4449763"/>
          <p14:tracePt t="111566" x="981075" y="4481513"/>
          <p14:tracePt t="111574" x="868363" y="4505325"/>
          <p14:tracePt t="111582" x="765175" y="4537075"/>
          <p14:tracePt t="111590" x="693738" y="4560888"/>
          <p14:tracePt t="111598" x="622300" y="4576763"/>
          <p14:tracePt t="111606" x="541338" y="4592638"/>
          <p14:tracePt t="111614" x="477838" y="4600575"/>
          <p14:tracePt t="111622" x="430213" y="4608513"/>
          <p14:tracePt t="111630" x="398463" y="4616450"/>
          <p14:tracePt t="111638" x="358775" y="4616450"/>
          <p14:tracePt t="111646" x="319088" y="4624388"/>
          <p14:tracePt t="111654" x="287338" y="4624388"/>
          <p14:tracePt t="111662" x="263525" y="4624388"/>
          <p14:tracePt t="111670" x="239713" y="4624388"/>
          <p14:tracePt t="111678" x="215900" y="4624388"/>
          <p14:tracePt t="111686" x="192088" y="4616450"/>
          <p14:tracePt t="111694" x="174625" y="4616450"/>
          <p14:tracePt t="111702" x="158750" y="4600575"/>
          <p14:tracePt t="111710" x="142875" y="4592638"/>
          <p14:tracePt t="111719" x="134938" y="4584700"/>
          <p14:tracePt t="111726" x="127000" y="4584700"/>
          <p14:tracePt t="111742" x="119063" y="4576763"/>
          <p14:tracePt t="111758" x="111125" y="4568825"/>
          <p14:tracePt t="111774" x="111125" y="4552950"/>
          <p14:tracePt t="111790" x="111125" y="4545013"/>
          <p14:tracePt t="111798" x="119063" y="4537075"/>
          <p14:tracePt t="111806" x="127000" y="4521200"/>
          <p14:tracePt t="111814" x="142875" y="4497388"/>
          <p14:tracePt t="111822" x="166688" y="4457700"/>
          <p14:tracePt t="111830" x="200025" y="4425950"/>
          <p14:tracePt t="111838" x="239713" y="4370388"/>
          <p14:tracePt t="111846" x="279400" y="4314825"/>
          <p14:tracePt t="111854" x="319088" y="4265613"/>
          <p14:tracePt t="111862" x="358775" y="4210050"/>
          <p14:tracePt t="111870" x="398463" y="4146550"/>
          <p14:tracePt t="111878" x="430213" y="4098925"/>
          <p14:tracePt t="111886" x="461963" y="4043363"/>
          <p14:tracePt t="111903" x="501650" y="3971925"/>
          <p14:tracePt t="111910" x="525463" y="3930650"/>
          <p14:tracePt t="111919" x="541338" y="3906838"/>
          <p14:tracePt t="111926" x="558800" y="3883025"/>
          <p14:tracePt t="111934" x="566738" y="3867150"/>
          <p14:tracePt t="111942" x="574675" y="3851275"/>
          <p14:tracePt t="111950" x="590550" y="3843338"/>
          <p14:tracePt t="111958" x="598488" y="3827463"/>
          <p14:tracePt t="111966" x="614363" y="3811588"/>
          <p14:tracePt t="111974" x="622300" y="3803650"/>
          <p14:tracePt t="111982" x="646113" y="3787775"/>
          <p14:tracePt t="111990" x="669925" y="3771900"/>
          <p14:tracePt t="111998" x="693738" y="3763963"/>
          <p14:tracePt t="112006" x="725488" y="3740150"/>
          <p14:tracePt t="112014" x="765175" y="3724275"/>
          <p14:tracePt t="112022" x="796925" y="3716338"/>
          <p14:tracePt t="112030" x="852488" y="3692525"/>
          <p14:tracePt t="112038" x="892175" y="3684588"/>
          <p14:tracePt t="112046" x="941388" y="3676650"/>
          <p14:tracePt t="112054" x="973138" y="3676650"/>
          <p14:tracePt t="112062" x="1004888" y="3668713"/>
          <p14:tracePt t="112070" x="1036638" y="3668713"/>
          <p14:tracePt t="112078" x="1060450" y="3668713"/>
          <p14:tracePt t="112086" x="1084263" y="3668713"/>
          <p14:tracePt t="112094" x="1100138" y="3668713"/>
          <p14:tracePt t="112102" x="1123950" y="3676650"/>
          <p14:tracePt t="112110" x="1147763" y="3684588"/>
          <p14:tracePt t="112119" x="1171575" y="3692525"/>
          <p14:tracePt t="112126" x="1203325" y="3716338"/>
          <p14:tracePt t="112134" x="1235075" y="3732213"/>
          <p14:tracePt t="112142" x="1258888" y="3740150"/>
          <p14:tracePt t="112150" x="1292225" y="3756025"/>
          <p14:tracePt t="112158" x="1323975" y="3771900"/>
          <p14:tracePt t="112166" x="1339850" y="3787775"/>
          <p14:tracePt t="112174" x="1363663" y="3803650"/>
          <p14:tracePt t="112182" x="1395413" y="3811588"/>
          <p14:tracePt t="112190" x="1403350" y="3827463"/>
          <p14:tracePt t="112198" x="1419225" y="3827463"/>
          <p14:tracePt t="112206" x="1435100" y="3843338"/>
          <p14:tracePt t="112214" x="1443038" y="3851275"/>
          <p14:tracePt t="112222" x="1458913" y="3867150"/>
          <p14:tracePt t="112230" x="1482725" y="3875088"/>
          <p14:tracePt t="112238" x="1490663" y="3883025"/>
          <p14:tracePt t="112246" x="1506538" y="3890963"/>
          <p14:tracePt t="112254" x="1522413" y="3890963"/>
          <p14:tracePt t="112262" x="1530350" y="3898900"/>
          <p14:tracePt t="112270" x="1538288" y="3898900"/>
          <p14:tracePt t="112278" x="1546225" y="3898900"/>
          <p14:tracePt t="112294" x="1554163" y="3906838"/>
          <p14:tracePt t="112303" x="1562100" y="3906838"/>
          <p14:tracePt t="112319" x="1570038" y="3906838"/>
          <p14:tracePt t="112334" x="1577975" y="3906838"/>
          <p14:tracePt t="112350" x="1593850" y="3906838"/>
          <p14:tracePt t="112358" x="1601788" y="3906838"/>
          <p14:tracePt t="112366" x="1617663" y="3906838"/>
          <p14:tracePt t="112374" x="1633538" y="3906838"/>
          <p14:tracePt t="112382" x="1651000" y="3906838"/>
          <p14:tracePt t="112390" x="1666875" y="3906838"/>
          <p14:tracePt t="112399" x="1690688" y="3906838"/>
          <p14:tracePt t="112406" x="1714500" y="3906838"/>
          <p14:tracePt t="112414" x="1730375" y="3906838"/>
          <p14:tracePt t="112422" x="1746250" y="3906838"/>
          <p14:tracePt t="112430" x="1762125" y="3914775"/>
          <p14:tracePt t="112438" x="1778000" y="3914775"/>
          <p14:tracePt t="112446" x="1793875" y="3922713"/>
          <p14:tracePt t="112454" x="1817688" y="3930650"/>
          <p14:tracePt t="112462" x="1833563" y="3930650"/>
          <p14:tracePt t="112470" x="1849438" y="3938588"/>
          <p14:tracePt t="112478" x="1865313" y="3938588"/>
          <p14:tracePt t="112486" x="1881188" y="3948113"/>
          <p14:tracePt t="112494" x="1905000" y="3956050"/>
          <p14:tracePt t="112503" x="1912938" y="3956050"/>
          <p14:tracePt t="112510" x="1920875" y="3956050"/>
          <p14:tracePt t="112519" x="1928813" y="3963988"/>
          <p14:tracePt t="112534" x="1944688" y="3971925"/>
          <p14:tracePt t="112542" x="1952625" y="3971925"/>
          <p14:tracePt t="112550" x="1960563" y="3971925"/>
          <p14:tracePt t="112558" x="1976438" y="3979863"/>
          <p14:tracePt t="112574" x="1984375" y="3979863"/>
          <p14:tracePt t="112582" x="1984375" y="3987800"/>
          <p14:tracePt t="112734" x="2000250" y="3995738"/>
          <p14:tracePt t="112758" x="2000250" y="4003675"/>
          <p14:tracePt t="112838" x="2000250" y="4011613"/>
          <p14:tracePt t="112854" x="1992313" y="4019550"/>
          <p14:tracePt t="112870" x="1984375" y="4027488"/>
          <p14:tracePt t="112878" x="1976438" y="4027488"/>
          <p14:tracePt t="112886" x="1968500" y="4027488"/>
          <p14:tracePt t="112903" x="1968500" y="4035425"/>
          <p14:tracePt t="112934" x="1992313" y="4051300"/>
          <p14:tracePt t="112942" x="2017713" y="4067175"/>
          <p14:tracePt t="112950" x="2041525" y="4075113"/>
          <p14:tracePt t="112958" x="2065338" y="4083050"/>
          <p14:tracePt t="112966" x="2089150" y="4090988"/>
          <p14:tracePt t="112974" x="2105025" y="4090988"/>
          <p14:tracePt t="112982" x="2112963" y="4090988"/>
          <p14:tracePt t="112990" x="2120900" y="4106863"/>
          <p14:tracePt t="112998" x="2128838" y="4106863"/>
          <p14:tracePt t="113006" x="2136775" y="4106863"/>
          <p14:tracePt t="113119" x="2136775" y="4114800"/>
          <p14:tracePt t="113190" x="2136775" y="4122738"/>
          <p14:tracePt t="113238" x="2128838" y="4122738"/>
          <p14:tracePt t="113246" x="2120900" y="4130675"/>
          <p14:tracePt t="113262" x="2112963" y="4138613"/>
          <p14:tracePt t="113270" x="2112963" y="4146550"/>
          <p14:tracePt t="113278" x="2105025" y="4162425"/>
          <p14:tracePt t="113286" x="2105025" y="4186238"/>
          <p14:tracePt t="113294" x="2081213" y="4210050"/>
          <p14:tracePt t="113302" x="2065338" y="4233863"/>
          <p14:tracePt t="113310" x="2049463" y="4265613"/>
          <p14:tracePt t="113319" x="2017713" y="4291013"/>
          <p14:tracePt t="113326" x="2000250" y="4322763"/>
          <p14:tracePt t="113334" x="1976438" y="4346575"/>
          <p14:tracePt t="113342" x="1968500" y="4370388"/>
          <p14:tracePt t="113350" x="1944688" y="4386263"/>
          <p14:tracePt t="113358" x="1928813" y="4402138"/>
          <p14:tracePt t="113366" x="1920875" y="4418013"/>
          <p14:tracePt t="113374" x="1905000" y="4433888"/>
          <p14:tracePt t="113382" x="1897063" y="4441825"/>
          <p14:tracePt t="113390" x="1897063" y="4449763"/>
          <p14:tracePt t="113398" x="1889125" y="4457700"/>
          <p14:tracePt t="113406" x="1889125" y="4465638"/>
          <p14:tracePt t="113422" x="1873250" y="4465638"/>
          <p14:tracePt t="113431" x="1873250" y="4473575"/>
          <p14:tracePt t="113446" x="1865313" y="4481513"/>
          <p14:tracePt t="113462" x="1865313" y="4489450"/>
          <p14:tracePt t="113486" x="1857375" y="4489450"/>
          <p14:tracePt t="113494" x="1857375" y="4497388"/>
          <p14:tracePt t="113519" x="1857375" y="4505325"/>
          <p14:tracePt t="113646" x="1865313" y="4513263"/>
          <p14:tracePt t="113654" x="1881188" y="4513263"/>
          <p14:tracePt t="113662" x="1889125" y="4513263"/>
          <p14:tracePt t="113670" x="1897063" y="4521200"/>
          <p14:tracePt t="113678" x="1912938" y="4521200"/>
          <p14:tracePt t="113686" x="1920875" y="4521200"/>
          <p14:tracePt t="113694" x="1944688" y="4529138"/>
          <p14:tracePt t="113702" x="1960563" y="4529138"/>
          <p14:tracePt t="113710" x="1976438" y="4529138"/>
          <p14:tracePt t="113719" x="2000250" y="4529138"/>
          <p14:tracePt t="113726" x="2025650" y="4529138"/>
          <p14:tracePt t="113734" x="2049463" y="4529138"/>
          <p14:tracePt t="113742" x="2081213" y="4529138"/>
          <p14:tracePt t="113750" x="2128838" y="4529138"/>
          <p14:tracePt t="113758" x="2168525" y="4529138"/>
          <p14:tracePt t="113766" x="2200275" y="4529138"/>
          <p14:tracePt t="113774" x="2255838" y="4529138"/>
          <p14:tracePt t="113782" x="2311400" y="4529138"/>
          <p14:tracePt t="113790" x="2351088" y="4537075"/>
          <p14:tracePt t="113798" x="2408238" y="4537075"/>
          <p14:tracePt t="113806" x="2447925" y="4537075"/>
          <p14:tracePt t="113814" x="2495550" y="4537075"/>
          <p14:tracePt t="113822" x="2535238" y="4537075"/>
          <p14:tracePt t="113830" x="2566988" y="4537075"/>
          <p14:tracePt t="113838" x="2614613" y="4537075"/>
          <p14:tracePt t="113846" x="2654300" y="4537075"/>
          <p14:tracePt t="113854" x="2686050" y="4537075"/>
          <p14:tracePt t="113862" x="2709863" y="4537075"/>
          <p14:tracePt t="113870" x="2741613" y="4537075"/>
          <p14:tracePt t="113878" x="2767013" y="4537075"/>
          <p14:tracePt t="113885" x="2790825" y="4537075"/>
          <p14:tracePt t="113903" x="2822575" y="4537075"/>
          <p14:tracePt t="113910" x="2830513" y="4537075"/>
          <p14:tracePt t="113919" x="2846388" y="4537075"/>
          <p14:tracePt t="113926" x="2862263" y="4537075"/>
          <p14:tracePt t="113942" x="2870200" y="4537075"/>
          <p14:tracePt t="113950" x="2878138" y="4537075"/>
          <p14:tracePt t="113967" x="2886075" y="4537075"/>
          <p14:tracePt t="113974" x="2894013" y="4537075"/>
          <p14:tracePt t="113990" x="2901950" y="4537075"/>
          <p14:tracePt t="114006" x="2909888" y="4537075"/>
          <p14:tracePt t="114014" x="2925763" y="4537075"/>
          <p14:tracePt t="114022" x="2933700" y="4537075"/>
          <p14:tracePt t="114030" x="2941638" y="4537075"/>
          <p14:tracePt t="114038" x="2957513" y="4537075"/>
          <p14:tracePt t="114046" x="2973388" y="4537075"/>
          <p14:tracePt t="114054" x="2989263" y="4537075"/>
          <p14:tracePt t="114062" x="2997200" y="4537075"/>
          <p14:tracePt t="114070" x="3013075" y="4545013"/>
          <p14:tracePt t="114078" x="3028950" y="4545013"/>
          <p14:tracePt t="114086" x="3052763" y="4545013"/>
          <p14:tracePt t="114094" x="3068638" y="4545013"/>
          <p14:tracePt t="114102" x="3092450" y="4552950"/>
          <p14:tracePt t="114110" x="3117850" y="4552950"/>
          <p14:tracePt t="114119" x="3133725" y="4552950"/>
          <p14:tracePt t="114126" x="3149600" y="4552950"/>
          <p14:tracePt t="114134" x="3173413" y="4552950"/>
          <p14:tracePt t="114142" x="3197225" y="4552950"/>
          <p14:tracePt t="114150" x="3213100" y="4552950"/>
          <p14:tracePt t="114158" x="3228975" y="4552950"/>
          <p14:tracePt t="114166" x="3252788" y="4552950"/>
          <p14:tracePt t="114174" x="3268663" y="4552950"/>
          <p14:tracePt t="114182" x="3284538" y="4552950"/>
          <p14:tracePt t="114190" x="3292475" y="4552950"/>
          <p14:tracePt t="114198" x="3308350" y="4552950"/>
          <p14:tracePt t="114206" x="3324225" y="4552950"/>
          <p14:tracePt t="114215" x="3340100" y="4552950"/>
          <p14:tracePt t="114222" x="3355975" y="4552950"/>
          <p14:tracePt t="114230" x="3371850" y="4552950"/>
          <p14:tracePt t="114238" x="3379788" y="4552950"/>
          <p14:tracePt t="114247" x="3395663" y="4552950"/>
          <p14:tracePt t="114254" x="3419475" y="4552950"/>
          <p14:tracePt t="114262" x="3435350" y="4552950"/>
          <p14:tracePt t="114270" x="3451225" y="4545013"/>
          <p14:tracePt t="114278" x="3467100" y="4545013"/>
          <p14:tracePt t="114286" x="3492500" y="4545013"/>
          <p14:tracePt t="114294" x="3508375" y="4545013"/>
          <p14:tracePt t="114302" x="3524250" y="4545013"/>
          <p14:tracePt t="114310" x="3548063" y="4545013"/>
          <p14:tracePt t="114319" x="3571875" y="4545013"/>
          <p14:tracePt t="114326" x="3603625" y="4545013"/>
          <p14:tracePt t="114334" x="3627438" y="4545013"/>
          <p14:tracePt t="114342" x="3659188" y="4545013"/>
          <p14:tracePt t="114350" x="3690938" y="4545013"/>
          <p14:tracePt t="114358" x="3730625" y="4545013"/>
          <p14:tracePt t="114366" x="3754438" y="4545013"/>
          <p14:tracePt t="114374" x="3778250" y="4545013"/>
          <p14:tracePt t="114382" x="3794125" y="4545013"/>
          <p14:tracePt t="114390" x="3817938" y="4545013"/>
          <p14:tracePt t="114398" x="3843338" y="4545013"/>
          <p14:tracePt t="114406" x="3875088" y="4545013"/>
          <p14:tracePt t="114414" x="3898900" y="4545013"/>
          <p14:tracePt t="114422" x="3930650" y="4545013"/>
          <p14:tracePt t="114430" x="3954463" y="4545013"/>
          <p14:tracePt t="114438" x="3978275" y="4545013"/>
          <p14:tracePt t="114446" x="4017963" y="4545013"/>
          <p14:tracePt t="114454" x="4049713" y="4545013"/>
          <p14:tracePt t="114462" x="4073525" y="4545013"/>
          <p14:tracePt t="114470" x="4105275" y="4545013"/>
          <p14:tracePt t="114478" x="4137025" y="4545013"/>
          <p14:tracePt t="114486" x="4168775" y="4545013"/>
          <p14:tracePt t="114494" x="4217988" y="4545013"/>
          <p14:tracePt t="114502" x="4241800" y="4545013"/>
          <p14:tracePt t="114510" x="4273550" y="4545013"/>
          <p14:tracePt t="114519" x="4305300" y="4545013"/>
          <p14:tracePt t="114526" x="4337050" y="4545013"/>
          <p14:tracePt t="114534" x="4360863" y="4545013"/>
          <p14:tracePt t="114542" x="4392613" y="4545013"/>
          <p14:tracePt t="114550" x="4424363" y="4545013"/>
          <p14:tracePt t="114558" x="4448175" y="4537075"/>
          <p14:tracePt t="114566" x="4479925" y="4537075"/>
          <p14:tracePt t="114574" x="4511675" y="4537075"/>
          <p14:tracePt t="114582" x="4535488" y="4537075"/>
          <p14:tracePt t="114590" x="4567238" y="4537075"/>
          <p14:tracePt t="114598" x="4608513" y="4537075"/>
          <p14:tracePt t="114606" x="4640263" y="4529138"/>
          <p14:tracePt t="114614" x="4672013" y="4529138"/>
          <p14:tracePt t="114622" x="4703763" y="4521200"/>
          <p14:tracePt t="114630" x="4735513" y="4521200"/>
          <p14:tracePt t="114638" x="4759325" y="4521200"/>
          <p14:tracePt t="114646" x="4791075" y="4521200"/>
          <p14:tracePt t="114654" x="4814888" y="4521200"/>
          <p14:tracePt t="114662" x="4838700" y="4521200"/>
          <p14:tracePt t="114670" x="4854575" y="4513263"/>
          <p14:tracePt t="114678" x="4870450" y="4513263"/>
          <p14:tracePt t="114686" x="4886325" y="4513263"/>
          <p14:tracePt t="114694" x="4902200" y="4513263"/>
          <p14:tracePt t="114702" x="4910138" y="4513263"/>
          <p14:tracePt t="114710" x="4926013" y="4513263"/>
          <p14:tracePt t="114719" x="4933950" y="4513263"/>
          <p14:tracePt t="114726" x="4951413" y="4513263"/>
          <p14:tracePt t="114734" x="4959350" y="4513263"/>
          <p14:tracePt t="114742" x="4975225" y="4513263"/>
          <p14:tracePt t="114750" x="4983163" y="4513263"/>
          <p14:tracePt t="114758" x="4999038" y="4513263"/>
          <p14:tracePt t="114766" x="5006975" y="4513263"/>
          <p14:tracePt t="114774" x="5030788" y="4521200"/>
          <p14:tracePt t="114782" x="5046663" y="4521200"/>
          <p14:tracePt t="114790" x="5062538" y="4521200"/>
          <p14:tracePt t="114798" x="5078413" y="4521200"/>
          <p14:tracePt t="114806" x="5094288" y="4521200"/>
          <p14:tracePt t="114814" x="5118100" y="4521200"/>
          <p14:tracePt t="114822" x="5133975" y="4521200"/>
          <p14:tracePt t="114830" x="5157788" y="4529138"/>
          <p14:tracePt t="114838" x="5181600" y="4529138"/>
          <p14:tracePt t="114846" x="5205413" y="4529138"/>
          <p14:tracePt t="114854" x="5229225" y="4537075"/>
          <p14:tracePt t="114862" x="5260975" y="4537075"/>
          <p14:tracePt t="114870" x="5292725" y="4537075"/>
          <p14:tracePt t="114878" x="5326063" y="4537075"/>
          <p14:tracePt t="114886" x="5357813" y="4537075"/>
          <p14:tracePt t="114903" x="5437188" y="4545013"/>
          <p14:tracePt t="114919" x="5468938" y="4545013"/>
          <p14:tracePt t="114926" x="5500688" y="4545013"/>
          <p14:tracePt t="114934" x="5548313" y="4545013"/>
          <p14:tracePt t="114942" x="5588000" y="4545013"/>
          <p14:tracePt t="114950" x="5635625" y="4545013"/>
          <p14:tracePt t="114958" x="5667375" y="4545013"/>
          <p14:tracePt t="114966" x="5700713" y="4545013"/>
          <p14:tracePt t="114975" x="5732463" y="4545013"/>
          <p14:tracePt t="114982" x="5764213" y="4545013"/>
          <p14:tracePt t="114990" x="5795963" y="4537075"/>
          <p14:tracePt t="114998" x="5835650" y="4537075"/>
          <p14:tracePt t="115006" x="5867400" y="4537075"/>
          <p14:tracePt t="115014" x="5899150" y="4537075"/>
          <p14:tracePt t="115022" x="5930900" y="4529138"/>
          <p14:tracePt t="115030" x="5954713" y="4529138"/>
          <p14:tracePt t="115038" x="5986463" y="4529138"/>
          <p14:tracePt t="115046" x="6010275" y="4521200"/>
          <p14:tracePt t="115054" x="6026150" y="4521200"/>
          <p14:tracePt t="115062" x="6043613" y="4521200"/>
          <p14:tracePt t="115070" x="6067425" y="4521200"/>
          <p14:tracePt t="115078" x="6091238" y="4521200"/>
          <p14:tracePt t="115086" x="6099175" y="4521200"/>
          <p14:tracePt t="115094" x="6107113" y="4521200"/>
          <p14:tracePt t="115102" x="6115050" y="4521200"/>
          <p14:tracePt t="115110" x="6138863" y="4521200"/>
          <p14:tracePt t="115119" x="6146800" y="4521200"/>
          <p14:tracePt t="115126" x="6154738" y="4521200"/>
          <p14:tracePt t="115134" x="6170613" y="4521200"/>
          <p14:tracePt t="115142" x="6186488" y="4521200"/>
          <p14:tracePt t="115150" x="6202363" y="4521200"/>
          <p14:tracePt t="115158" x="6218238" y="4521200"/>
          <p14:tracePt t="115166" x="6234113" y="4521200"/>
          <p14:tracePt t="115174" x="6242050" y="4521200"/>
          <p14:tracePt t="115182" x="6257925" y="4521200"/>
          <p14:tracePt t="115190" x="6281738" y="4521200"/>
          <p14:tracePt t="115198" x="6297613" y="4521200"/>
          <p14:tracePt t="115206" x="6313488" y="4521200"/>
          <p14:tracePt t="115214" x="6329363" y="4521200"/>
          <p14:tracePt t="115222" x="6345238" y="4521200"/>
          <p14:tracePt t="115230" x="6361113" y="4521200"/>
          <p14:tracePt t="115238" x="6376988" y="4521200"/>
          <p14:tracePt t="115246" x="6392863" y="4521200"/>
          <p14:tracePt t="115254" x="6402388" y="4521200"/>
          <p14:tracePt t="115262" x="6418263" y="4521200"/>
          <p14:tracePt t="115270" x="6426200" y="4521200"/>
          <p14:tracePt t="115278" x="6450013" y="4521200"/>
          <p14:tracePt t="115286" x="6473825" y="4521200"/>
          <p14:tracePt t="115294" x="6497638" y="4513263"/>
          <p14:tracePt t="115302" x="6513513" y="4513263"/>
          <p14:tracePt t="115310" x="6537325" y="4513263"/>
          <p14:tracePt t="115319" x="6553200" y="4513263"/>
          <p14:tracePt t="115326" x="6577013" y="4505325"/>
          <p14:tracePt t="115334" x="6600825" y="4497388"/>
          <p14:tracePt t="115342" x="6624638" y="4497388"/>
          <p14:tracePt t="115350" x="6648450" y="4497388"/>
          <p14:tracePt t="115358" x="6680200" y="4497388"/>
          <p14:tracePt t="115366" x="6704013" y="4497388"/>
          <p14:tracePt t="115374" x="6735763" y="4497388"/>
          <p14:tracePt t="115382" x="6769100" y="4497388"/>
          <p14:tracePt t="115390" x="6808788" y="4489450"/>
          <p14:tracePt t="115398" x="6832600" y="4489450"/>
          <p14:tracePt t="115406" x="6864350" y="4489450"/>
          <p14:tracePt t="115414" x="6888163" y="4489450"/>
          <p14:tracePt t="115422" x="6904038" y="4489450"/>
          <p14:tracePt t="115430" x="6927850" y="4489450"/>
          <p14:tracePt t="115438" x="6951663" y="4489450"/>
          <p14:tracePt t="115446" x="6967538" y="4489450"/>
          <p14:tracePt t="115454" x="6983413" y="4489450"/>
          <p14:tracePt t="115462" x="6999288" y="4489450"/>
          <p14:tracePt t="115470" x="7015163" y="4489450"/>
          <p14:tracePt t="115478" x="7031038" y="4489450"/>
          <p14:tracePt t="115486" x="7038975" y="4489450"/>
          <p14:tracePt t="115494" x="7046913" y="4489450"/>
          <p14:tracePt t="115502" x="7054850" y="4489450"/>
          <p14:tracePt t="115510" x="7062788" y="4489450"/>
          <p14:tracePt t="115519" x="7070725" y="4489450"/>
          <p14:tracePt t="115526" x="7078663" y="4489450"/>
          <p14:tracePt t="115534" x="7086600" y="4489450"/>
          <p14:tracePt t="115542" x="7094538" y="4489450"/>
          <p14:tracePt t="115550" x="7102475" y="4489450"/>
          <p14:tracePt t="115558" x="7110413" y="4489450"/>
          <p14:tracePt t="115566" x="7118350" y="4489450"/>
          <p14:tracePt t="115574" x="7135813" y="4489450"/>
          <p14:tracePt t="115582" x="7143750" y="4489450"/>
          <p14:tracePt t="115590" x="7159625" y="4489450"/>
          <p14:tracePt t="115598" x="7167563" y="4489450"/>
          <p14:tracePt t="115606" x="7175500" y="4489450"/>
          <p14:tracePt t="115614" x="7191375" y="4489450"/>
          <p14:tracePt t="115622" x="7207250" y="4489450"/>
          <p14:tracePt t="115630" x="7223125" y="4489450"/>
          <p14:tracePt t="115638" x="7246938" y="4489450"/>
          <p14:tracePt t="115646" x="7254875" y="4489450"/>
          <p14:tracePt t="115654" x="7278688" y="4489450"/>
          <p14:tracePt t="115662" x="7294563" y="4489450"/>
          <p14:tracePt t="115670" x="7302500" y="4489450"/>
          <p14:tracePt t="115678" x="7310438" y="4489450"/>
          <p14:tracePt t="115686" x="7318375" y="4489450"/>
          <p14:tracePt t="115694" x="7342188" y="4489450"/>
          <p14:tracePt t="115702" x="7350125" y="4489450"/>
          <p14:tracePt t="115710" x="7358063" y="4489450"/>
          <p14:tracePt t="115719" x="7366000" y="4489450"/>
          <p14:tracePt t="115734" x="7381875" y="4489450"/>
          <p14:tracePt t="115742" x="7389813" y="4489450"/>
          <p14:tracePt t="115750" x="7397750" y="4489450"/>
          <p14:tracePt t="115758" x="7405688" y="4489450"/>
          <p14:tracePt t="115774" x="7413625" y="4489450"/>
          <p14:tracePt t="115790" x="7429500" y="4489450"/>
          <p14:tracePt t="115814" x="7437438" y="4489450"/>
          <p14:tracePt t="116198" x="7445375" y="4489450"/>
          <p14:tracePt t="116214" x="7461250" y="4489450"/>
          <p14:tracePt t="116222" x="7469188" y="4489450"/>
          <p14:tracePt t="116230" x="7477125" y="4489450"/>
          <p14:tracePt t="116238" x="7485063" y="4489450"/>
          <p14:tracePt t="116254" x="7493000" y="4489450"/>
          <p14:tracePt t="116262" x="7502525" y="4489450"/>
          <p14:tracePt t="118166" x="7510463" y="4489450"/>
          <p14:tracePt t="118190" x="7518400" y="4489450"/>
          <p14:tracePt t="118198" x="7526338" y="4489450"/>
          <p14:tracePt t="118206" x="7534275" y="4489450"/>
          <p14:tracePt t="118214" x="7542213" y="4481513"/>
          <p14:tracePt t="118222" x="7550150" y="4481513"/>
          <p14:tracePt t="118230" x="7566025" y="4481513"/>
          <p14:tracePt t="118238" x="7581900" y="4473575"/>
          <p14:tracePt t="118246" x="7589838" y="4465638"/>
          <p14:tracePt t="118254" x="7605713" y="4457700"/>
          <p14:tracePt t="118262" x="7621588" y="4457700"/>
          <p14:tracePt t="118270" x="7637463" y="4457700"/>
          <p14:tracePt t="118278" x="7661275" y="4449763"/>
          <p14:tracePt t="118286" x="7677150" y="4441825"/>
          <p14:tracePt t="118294" x="7693025" y="4433888"/>
          <p14:tracePt t="118302" x="7716838" y="4433888"/>
          <p14:tracePt t="118310" x="7740650" y="4425950"/>
          <p14:tracePt t="118319" x="7780338" y="4425950"/>
          <p14:tracePt t="118326" x="7812088" y="4425950"/>
          <p14:tracePt t="118334" x="7835900" y="4418013"/>
          <p14:tracePt t="118342" x="7869238" y="4402138"/>
          <p14:tracePt t="118350" x="7885113" y="4402138"/>
          <p14:tracePt t="118358" x="7924800" y="4394200"/>
          <p14:tracePt t="118366" x="7956550" y="4394200"/>
          <p14:tracePt t="118374" x="7988300" y="4394200"/>
          <p14:tracePt t="118382" x="8012113" y="4386263"/>
          <p14:tracePt t="118390" x="8035925" y="4386263"/>
          <p14:tracePt t="118398" x="8051800" y="4386263"/>
          <p14:tracePt t="118406" x="8067675" y="4386263"/>
          <p14:tracePt t="118414" x="8083550" y="4378325"/>
          <p14:tracePt t="118422" x="8091488" y="4378325"/>
          <p14:tracePt t="118759" x="8083550" y="4378325"/>
          <p14:tracePt t="118774" x="8075613" y="4378325"/>
          <p14:tracePt t="118782" x="8059738" y="4378325"/>
          <p14:tracePt t="118790" x="8051800" y="4386263"/>
          <p14:tracePt t="118798" x="8043863" y="4386263"/>
          <p14:tracePt t="118806" x="8027988" y="4386263"/>
          <p14:tracePt t="118814" x="8020050" y="4394200"/>
          <p14:tracePt t="118822" x="8012113" y="4394200"/>
          <p14:tracePt t="118830" x="8004175" y="4402138"/>
          <p14:tracePt t="118838" x="7996238" y="4402138"/>
          <p14:tracePt t="118846" x="7988300" y="4402138"/>
          <p14:tracePt t="118862" x="7980363" y="4402138"/>
          <p14:tracePt t="118886" x="7972425" y="4402138"/>
          <p14:tracePt t="118894" x="7964488" y="4402138"/>
          <p14:tracePt t="118902" x="7964488" y="4410075"/>
          <p14:tracePt t="118910" x="7956550" y="4410075"/>
          <p14:tracePt t="119383" x="7948613" y="4410075"/>
          <p14:tracePt t="119446" x="7940675" y="4410075"/>
          <p14:tracePt t="119462" x="7932738" y="4418013"/>
          <p14:tracePt t="119470" x="7924800" y="4418013"/>
          <p14:tracePt t="133246" x="7932738" y="4418013"/>
          <p14:tracePt t="133335" x="7940675" y="4425950"/>
          <p14:tracePt t="133342" x="7948613" y="4441825"/>
          <p14:tracePt t="133350" x="7956550" y="4449763"/>
          <p14:tracePt t="133398" x="7956550" y="4433888"/>
          <p14:tracePt t="133406" x="7956550" y="4378325"/>
          <p14:tracePt t="133414" x="7956550" y="4273550"/>
          <p14:tracePt t="133422" x="7940675" y="4138613"/>
          <p14:tracePt t="133430" x="7932738" y="3979863"/>
          <p14:tracePt t="133438" x="7932738" y="3851275"/>
          <p14:tracePt t="133446" x="7924800" y="3692525"/>
          <p14:tracePt t="133454" x="7924800" y="3571875"/>
          <p14:tracePt t="133462" x="7908925" y="3484563"/>
          <p14:tracePt t="133470" x="7885113" y="3389313"/>
          <p14:tracePt t="133478" x="7869238" y="3341688"/>
          <p14:tracePt t="133726" x="7885113" y="3341688"/>
          <p14:tracePt t="133734" x="7885113" y="3357563"/>
          <p14:tracePt t="133742" x="7908925" y="3381375"/>
          <p14:tracePt t="133750" x="7916863" y="3381375"/>
          <p14:tracePt t="133758" x="7924800" y="3405188"/>
          <p14:tracePt t="133766" x="7940675" y="3413125"/>
          <p14:tracePt t="133774" x="7948613" y="3413125"/>
          <p14:tracePt t="133782" x="7964488" y="3421063"/>
          <p14:tracePt t="133790" x="7964488" y="3429000"/>
          <p14:tracePt t="133798" x="7980363" y="3444875"/>
          <p14:tracePt t="133806" x="7988300" y="3444875"/>
          <p14:tracePt t="133814" x="8004175" y="3452813"/>
          <p14:tracePt t="133822" x="8020050" y="3460750"/>
          <p14:tracePt t="133830" x="8027988" y="3460750"/>
          <p14:tracePt t="133838" x="8035925" y="3460750"/>
          <p14:tracePt t="134046" x="8035925" y="3468688"/>
          <p14:tracePt t="134318" x="8035925" y="3476625"/>
          <p14:tracePt t="134334" x="8027988" y="3476625"/>
          <p14:tracePt t="134358" x="8020050" y="3492500"/>
          <p14:tracePt t="134374" x="8020050" y="3500438"/>
          <p14:tracePt t="134382" x="8027988" y="3508375"/>
          <p14:tracePt t="134390" x="8035925" y="3516313"/>
          <p14:tracePt t="134414" x="8035925" y="3524250"/>
          <p14:tracePt t="134422" x="8043863" y="3524250"/>
          <p14:tracePt t="134478" x="8043863" y="3532188"/>
          <p14:tracePt t="134486" x="8043863" y="3540125"/>
          <p14:tracePt t="134502" x="8043863" y="3548063"/>
          <p14:tracePt t="134510" x="8059738" y="3556000"/>
          <p14:tracePt t="134518" x="8059738" y="3563938"/>
          <p14:tracePt t="134526" x="8067675" y="3579813"/>
          <p14:tracePt t="134535" x="8067675" y="3587750"/>
          <p14:tracePt t="134542" x="8075613" y="3595688"/>
          <p14:tracePt t="134558" x="8075613" y="3605213"/>
          <p14:tracePt t="134566" x="8083550" y="3621088"/>
          <p14:tracePt t="134574" x="8091488" y="3629025"/>
          <p14:tracePt t="134582" x="8091488" y="3636963"/>
          <p14:tracePt t="134590" x="8099425" y="3652838"/>
          <p14:tracePt t="134598" x="8107363" y="3668713"/>
          <p14:tracePt t="134606" x="8107363" y="3676650"/>
          <p14:tracePt t="134614" x="8123238" y="3692525"/>
          <p14:tracePt t="134622" x="8131175" y="3708400"/>
          <p14:tracePt t="134630" x="8139113" y="3716338"/>
          <p14:tracePt t="134638" x="8147050" y="3732213"/>
          <p14:tracePt t="134646" x="8147050" y="3748088"/>
          <p14:tracePt t="134654" x="8154988" y="3748088"/>
          <p14:tracePt t="134662" x="8162925" y="3763963"/>
          <p14:tracePt t="134670" x="8162925" y="3779838"/>
          <p14:tracePt t="134678" x="8170863" y="3787775"/>
          <p14:tracePt t="134686" x="8178800" y="3803650"/>
          <p14:tracePt t="134694" x="8178800" y="3819525"/>
          <p14:tracePt t="134702" x="8186738" y="3827463"/>
          <p14:tracePt t="134710" x="8202613" y="3843338"/>
          <p14:tracePt t="134717" x="8202613" y="3859213"/>
          <p14:tracePt t="134734" x="8218488" y="3875088"/>
          <p14:tracePt t="134742" x="8218488" y="3883025"/>
          <p14:tracePt t="134750" x="8218488" y="3890963"/>
          <p14:tracePt t="134758" x="8226425" y="3898900"/>
          <p14:tracePt t="134774" x="8243888" y="3906838"/>
          <p14:tracePt t="134782" x="8243888" y="3914775"/>
          <p14:tracePt t="134806" x="8251825" y="3914775"/>
          <p14:tracePt t="134846" x="8259763" y="3914775"/>
          <p14:tracePt t="134870" x="8267700" y="3914775"/>
          <p14:tracePt t="134894" x="8275638" y="3914775"/>
          <p14:tracePt t="134910" x="8283575" y="3914775"/>
          <p14:tracePt t="134926" x="8291513" y="3914775"/>
          <p14:tracePt t="134942" x="8299450" y="3914775"/>
          <p14:tracePt t="134950" x="8307388" y="3914775"/>
          <p14:tracePt t="134958" x="8315325" y="3914775"/>
          <p14:tracePt t="134974" x="8323263" y="3914775"/>
          <p14:tracePt t="134982" x="8331200" y="3914775"/>
          <p14:tracePt t="134998" x="8339138" y="3914775"/>
          <p14:tracePt t="135030" x="8355013" y="3906838"/>
          <p14:tracePt t="135046" x="8362950" y="3906838"/>
          <p14:tracePt t="135070" x="8370888" y="3906838"/>
          <p14:tracePt t="135094" x="8378825" y="3906838"/>
          <p14:tracePt t="135270" x="8386763" y="3906838"/>
          <p14:tracePt t="135286" x="8394700" y="3906838"/>
          <p14:tracePt t="135294" x="8410575" y="3906838"/>
          <p14:tracePt t="135302" x="8418513" y="3906838"/>
          <p14:tracePt t="135310" x="8426450" y="3906838"/>
          <p14:tracePt t="135318" x="8434388" y="3906838"/>
          <p14:tracePt t="135326" x="8442325" y="3906838"/>
          <p14:tracePt t="135335" x="8450263" y="3906838"/>
          <p14:tracePt t="135350" x="8458200" y="3906838"/>
          <p14:tracePt t="135358" x="8466138" y="3906838"/>
          <p14:tracePt t="135366" x="8474075" y="3906838"/>
          <p14:tracePt t="135374" x="8489950" y="3906838"/>
          <p14:tracePt t="135382" x="8513763" y="3906838"/>
          <p14:tracePt t="135390" x="8521700" y="3906838"/>
          <p14:tracePt t="135406" x="8529638" y="3906838"/>
          <p14:tracePt t="135414" x="8537575" y="3906838"/>
          <p14:tracePt t="135422" x="8545513" y="3906838"/>
          <p14:tracePt t="135438" x="8561388" y="3906838"/>
          <p14:tracePt t="135446" x="8561388" y="3914775"/>
          <p14:tracePt t="135462" x="8569325" y="3914775"/>
          <p14:tracePt t="135710" x="8569325" y="3922713"/>
          <p14:tracePt t="135886" x="8561388" y="3922713"/>
          <p14:tracePt t="149742" x="8553450" y="3922713"/>
          <p14:tracePt t="149750" x="8553450" y="3914775"/>
          <p14:tracePt t="149758" x="8545513" y="3914775"/>
          <p14:tracePt t="149766" x="8545513" y="3906838"/>
          <p14:tracePt t="149774" x="8537575" y="3898900"/>
          <p14:tracePt t="149894" x="8537575" y="3890963"/>
          <p14:tracePt t="149910" x="8537575" y="3867150"/>
          <p14:tracePt t="149918" x="8521700" y="3835400"/>
          <p14:tracePt t="149926" x="8513763" y="3779838"/>
          <p14:tracePt t="149934" x="8489950" y="3716338"/>
          <p14:tracePt t="149942" x="8442325" y="3652838"/>
          <p14:tracePt t="149951" x="8355013" y="3605213"/>
          <p14:tracePt t="149958" x="8243888" y="3524250"/>
          <p14:tracePt t="149966" x="8075613" y="3429000"/>
          <p14:tracePt t="149974" x="7924800" y="3333750"/>
          <p14:tracePt t="149982" x="7756525" y="3236913"/>
          <p14:tracePt t="149990" x="7573963" y="3149600"/>
          <p14:tracePt t="149998" x="7405688" y="3070225"/>
          <p14:tracePt t="150006" x="7215188" y="2959100"/>
          <p14:tracePt t="150014" x="7023100" y="2854325"/>
          <p14:tracePt t="150022" x="6880225" y="2759075"/>
          <p14:tracePt t="150030" x="6664325" y="2640013"/>
          <p14:tracePt t="150038" x="6450013" y="2511425"/>
          <p14:tracePt t="150046" x="6257925" y="2376488"/>
          <p14:tracePt t="150054" x="5962650" y="2216150"/>
          <p14:tracePt t="150062" x="5748338" y="2097088"/>
          <p14:tracePt t="150070" x="5556250" y="1985963"/>
          <p14:tracePt t="150078" x="5445125" y="1898650"/>
          <p14:tracePt t="150086" x="5365750" y="1849438"/>
          <p14:tracePt t="150094" x="5326063" y="1801813"/>
          <p14:tracePt t="150102" x="5284788" y="1746250"/>
          <p14:tracePt t="150110" x="5253038" y="1714500"/>
          <p14:tracePt t="150118" x="5213350" y="1658938"/>
          <p14:tracePt t="150126" x="5173663" y="1611313"/>
          <p14:tracePt t="150134" x="5110163" y="1563688"/>
          <p14:tracePt t="150142" x="5046663" y="1498600"/>
          <p14:tracePt t="150151" x="4918075" y="1419225"/>
          <p14:tracePt t="150158" x="4791075" y="1331913"/>
          <p14:tracePt t="150166" x="4584700" y="1212850"/>
          <p14:tracePt t="150174" x="4344988" y="1076325"/>
          <p14:tracePt t="150183" x="4105275" y="981075"/>
          <p14:tracePt t="150190" x="3875088" y="877888"/>
          <p14:tracePt t="150198" x="3667125" y="788988"/>
          <p14:tracePt t="150206" x="3484563" y="685800"/>
          <p14:tracePt t="150214" x="3316288" y="614363"/>
          <p14:tracePt t="150222" x="3205163" y="566738"/>
          <p14:tracePt t="150230" x="3117850" y="534988"/>
          <p14:tracePt t="150238" x="3060700" y="519113"/>
          <p14:tracePt t="150246" x="3013075" y="501650"/>
          <p14:tracePt t="150254" x="2973388" y="493713"/>
          <p14:tracePt t="150262" x="2957513" y="493713"/>
          <p14:tracePt t="150270" x="2925763" y="493713"/>
          <p14:tracePt t="150278" x="2901950" y="493713"/>
          <p14:tracePt t="150286" x="2878138" y="493713"/>
          <p14:tracePt t="150294" x="2854325" y="493713"/>
          <p14:tracePt t="150302" x="2838450" y="493713"/>
          <p14:tracePt t="150310" x="2830513" y="493713"/>
          <p14:tracePt t="150318" x="2822575" y="493713"/>
          <p14:tracePt t="150326" x="2814638" y="493713"/>
          <p14:tracePt t="150366" x="2814638" y="501650"/>
          <p14:tracePt t="150390" x="2814638" y="509588"/>
          <p14:tracePt t="150398" x="2814638" y="519113"/>
          <p14:tracePt t="150406" x="2814638" y="527050"/>
          <p14:tracePt t="150422" x="2798763" y="534988"/>
          <p14:tracePt t="150438" x="2782888" y="542925"/>
          <p14:tracePt t="150446" x="2767013" y="550863"/>
          <p14:tracePt t="150454" x="2759075" y="550863"/>
          <p14:tracePt t="150462" x="2741613" y="558800"/>
          <p14:tracePt t="150470" x="2725738" y="558800"/>
          <p14:tracePt t="150479" x="2701925" y="558800"/>
          <p14:tracePt t="150486" x="2654300" y="574675"/>
          <p14:tracePt t="150494" x="2614613" y="590550"/>
          <p14:tracePt t="150502" x="2559050" y="606425"/>
          <p14:tracePt t="150510" x="2503488" y="622300"/>
          <p14:tracePt t="150518" x="2432050" y="638175"/>
          <p14:tracePt t="150526" x="2351088" y="661988"/>
          <p14:tracePt t="150534" x="2271713" y="685800"/>
          <p14:tracePt t="150542" x="2192338" y="693738"/>
          <p14:tracePt t="150551" x="2097088" y="693738"/>
          <p14:tracePt t="150558" x="2000250" y="701675"/>
          <p14:tracePt t="150566" x="1881188" y="701675"/>
          <p14:tracePt t="150574" x="1770063" y="709613"/>
          <p14:tracePt t="150582" x="1658938" y="709613"/>
          <p14:tracePt t="150589" x="1554163" y="709613"/>
          <p14:tracePt t="150598" x="1443038" y="709613"/>
          <p14:tracePt t="150606" x="1323975" y="709613"/>
          <p14:tracePt t="150614" x="1211263" y="709613"/>
          <p14:tracePt t="150622" x="1108075" y="685800"/>
          <p14:tracePt t="150630" x="1012825" y="669925"/>
          <p14:tracePt t="150638" x="925513" y="654050"/>
          <p14:tracePt t="150646" x="860425" y="638175"/>
          <p14:tracePt t="150654" x="796925" y="630238"/>
          <p14:tracePt t="150662" x="749300" y="614363"/>
          <p14:tracePt t="150670" x="701675" y="598488"/>
          <p14:tracePt t="150678" x="677863" y="590550"/>
          <p14:tracePt t="150686" x="661988" y="590550"/>
          <p14:tracePt t="150694" x="654050" y="582613"/>
          <p14:tracePt t="150710" x="654050" y="574675"/>
          <p14:tracePt t="150734" x="654050" y="566738"/>
          <p14:tracePt t="150751" x="661988" y="566738"/>
          <p14:tracePt t="150758" x="661988" y="558800"/>
          <p14:tracePt t="150774" x="669925" y="558800"/>
          <p14:tracePt t="150798" x="677863" y="558800"/>
          <p14:tracePt t="150814" x="685800" y="558800"/>
          <p14:tracePt t="150822" x="693738" y="558800"/>
          <p14:tracePt t="150830" x="701675" y="558800"/>
          <p14:tracePt t="150838" x="717550" y="558800"/>
          <p14:tracePt t="150846" x="725488" y="558800"/>
          <p14:tracePt t="150854" x="733425" y="558800"/>
          <p14:tracePt t="150862" x="757238" y="558800"/>
          <p14:tracePt t="150884" x="796925" y="574675"/>
          <p14:tracePt t="150886" x="812800" y="574675"/>
          <p14:tracePt t="150894" x="828675" y="582613"/>
          <p14:tracePt t="150902" x="868363" y="598488"/>
          <p14:tracePt t="150910" x="892175" y="606425"/>
          <p14:tracePt t="150917" x="925513" y="614363"/>
          <p14:tracePt t="150926" x="949325" y="622300"/>
          <p14:tracePt t="150934" x="996950" y="646113"/>
          <p14:tracePt t="150942" x="1036638" y="654050"/>
          <p14:tracePt t="150951" x="1068388" y="669925"/>
          <p14:tracePt t="150958" x="1116013" y="685800"/>
          <p14:tracePt t="150966" x="1147763" y="701675"/>
          <p14:tracePt t="150974" x="1195388" y="717550"/>
          <p14:tracePt t="150982" x="1243013" y="733425"/>
          <p14:tracePt t="150990" x="1284288" y="749300"/>
          <p14:tracePt t="150998" x="1323975" y="765175"/>
          <p14:tracePt t="151006" x="1363663" y="781050"/>
          <p14:tracePt t="151014" x="1403350" y="781050"/>
          <p14:tracePt t="151022" x="1443038" y="788988"/>
          <p14:tracePt t="151030" x="1474788" y="788988"/>
          <p14:tracePt t="151038" x="1498600" y="788988"/>
          <p14:tracePt t="151046" x="1522413" y="788988"/>
          <p14:tracePt t="151054" x="1546225" y="788988"/>
          <p14:tracePt t="151062" x="1570038" y="796925"/>
          <p14:tracePt t="151070" x="1593850" y="804863"/>
          <p14:tracePt t="151078" x="1609725" y="804863"/>
          <p14:tracePt t="151086" x="1625600" y="804863"/>
          <p14:tracePt t="151094" x="1651000" y="804863"/>
          <p14:tracePt t="151102" x="1666875" y="804863"/>
          <p14:tracePt t="151110" x="1682750" y="804863"/>
          <p14:tracePt t="151118" x="1706563" y="804863"/>
          <p14:tracePt t="151126" x="1722438" y="804863"/>
          <p14:tracePt t="151133" x="1730375" y="804863"/>
          <p14:tracePt t="151142" x="1738313" y="804863"/>
          <p14:tracePt t="151158" x="1746250" y="804863"/>
          <p14:tracePt t="151174" x="1754188" y="804863"/>
          <p14:tracePt t="151302" x="1746250" y="804863"/>
          <p14:tracePt t="151310" x="1722438" y="804863"/>
          <p14:tracePt t="151317" x="1698625" y="804863"/>
          <p14:tracePt t="151326" x="1674813" y="804863"/>
          <p14:tracePt t="151334" x="1641475" y="796925"/>
          <p14:tracePt t="151342" x="1609725" y="796925"/>
          <p14:tracePt t="151351" x="1570038" y="796925"/>
          <p14:tracePt t="151358" x="1530350" y="788988"/>
          <p14:tracePt t="151366" x="1474788" y="788988"/>
          <p14:tracePt t="151374" x="1419225" y="781050"/>
          <p14:tracePt t="151382" x="1363663" y="781050"/>
          <p14:tracePt t="151390" x="1316038" y="781050"/>
          <p14:tracePt t="151398" x="1274763" y="773113"/>
          <p14:tracePt t="151406" x="1235075" y="765175"/>
          <p14:tracePt t="151414" x="1195388" y="765175"/>
          <p14:tracePt t="151422" x="1171575" y="757238"/>
          <p14:tracePt t="151430" x="1147763" y="749300"/>
          <p14:tracePt t="151438" x="1131888" y="749300"/>
          <p14:tracePt t="151446" x="1123950" y="741363"/>
          <p14:tracePt t="151454" x="1116013" y="733425"/>
          <p14:tracePt t="151670" x="1131888" y="741363"/>
          <p14:tracePt t="151686" x="1147763" y="749300"/>
          <p14:tracePt t="151694" x="1163638" y="749300"/>
          <p14:tracePt t="151702" x="1179513" y="749300"/>
          <p14:tracePt t="151710" x="1187450" y="757238"/>
          <p14:tracePt t="151718" x="1211263" y="757238"/>
          <p14:tracePt t="151726" x="1235075" y="757238"/>
          <p14:tracePt t="151734" x="1258888" y="757238"/>
          <p14:tracePt t="151742" x="1284288" y="757238"/>
          <p14:tracePt t="151750" x="1316038" y="765175"/>
          <p14:tracePt t="151758" x="1339850" y="765175"/>
          <p14:tracePt t="151766" x="1371600" y="765175"/>
          <p14:tracePt t="151774" x="1403350" y="765175"/>
          <p14:tracePt t="151782" x="1427163" y="773113"/>
          <p14:tracePt t="151790" x="1466850" y="773113"/>
          <p14:tracePt t="151798" x="1498600" y="773113"/>
          <p14:tracePt t="151806" x="1522413" y="773113"/>
          <p14:tracePt t="151814" x="1546225" y="773113"/>
          <p14:tracePt t="151822" x="1577975" y="781050"/>
          <p14:tracePt t="151830" x="1593850" y="781050"/>
          <p14:tracePt t="151838" x="1617663" y="781050"/>
          <p14:tracePt t="151846" x="1633538" y="781050"/>
          <p14:tracePt t="151854" x="1651000" y="781050"/>
          <p14:tracePt t="151862" x="1666875" y="781050"/>
          <p14:tracePt t="151870" x="1682750" y="781050"/>
          <p14:tracePt t="151878" x="1698625" y="781050"/>
          <p14:tracePt t="151886" x="1706563" y="781050"/>
          <p14:tracePt t="151894" x="1714500" y="781050"/>
          <p14:tracePt t="151901" x="1738313" y="773113"/>
          <p14:tracePt t="151910" x="1746250" y="773113"/>
          <p14:tracePt t="151918" x="1762125" y="773113"/>
          <p14:tracePt t="151926" x="1785938" y="773113"/>
          <p14:tracePt t="151934" x="1801813" y="773113"/>
          <p14:tracePt t="151942" x="1825625" y="773113"/>
          <p14:tracePt t="151950" x="1841500" y="773113"/>
          <p14:tracePt t="151958" x="1865313" y="773113"/>
          <p14:tracePt t="151966" x="1889125" y="773113"/>
          <p14:tracePt t="151974" x="1905000" y="781050"/>
          <p14:tracePt t="151982" x="1928813" y="781050"/>
          <p14:tracePt t="151990" x="1952625" y="781050"/>
          <p14:tracePt t="151998" x="1976438" y="781050"/>
          <p14:tracePt t="152006" x="2000250" y="781050"/>
          <p14:tracePt t="152014" x="2025650" y="781050"/>
          <p14:tracePt t="152022" x="2049463" y="781050"/>
          <p14:tracePt t="152030" x="2081213" y="788988"/>
          <p14:tracePt t="152038" x="2105025" y="788988"/>
          <p14:tracePt t="152046" x="2136775" y="788988"/>
          <p14:tracePt t="152054" x="2168525" y="788988"/>
          <p14:tracePt t="152062" x="2200275" y="788988"/>
          <p14:tracePt t="152070" x="2232025" y="788988"/>
          <p14:tracePt t="152078" x="2263775" y="788988"/>
          <p14:tracePt t="152086" x="2287588" y="796925"/>
          <p14:tracePt t="152094" x="2327275" y="796925"/>
          <p14:tracePt t="152102" x="2359025" y="796925"/>
          <p14:tracePt t="152110" x="2384425" y="796925"/>
          <p14:tracePt t="152117" x="2416175" y="796925"/>
          <p14:tracePt t="152126" x="2447925" y="796925"/>
          <p14:tracePt t="152134" x="2479675" y="796925"/>
          <p14:tracePt t="152142" x="2511425" y="796925"/>
          <p14:tracePt t="152150" x="2543175" y="796925"/>
          <p14:tracePt t="152158" x="2574925" y="796925"/>
          <p14:tracePt t="152166" x="2598738" y="796925"/>
          <p14:tracePt t="152174" x="2638425" y="796925"/>
          <p14:tracePt t="152182" x="2670175" y="796925"/>
          <p14:tracePt t="152190" x="2717800" y="796925"/>
          <p14:tracePt t="152198" x="2751138" y="796925"/>
          <p14:tracePt t="152206" x="2790825" y="796925"/>
          <p14:tracePt t="152214" x="2838450" y="796925"/>
          <p14:tracePt t="152222" x="2894013" y="796925"/>
          <p14:tracePt t="152230" x="2925763" y="804863"/>
          <p14:tracePt t="152238" x="2965450" y="804863"/>
          <p14:tracePt t="152246" x="2997200" y="820738"/>
          <p14:tracePt t="152254" x="3028950" y="828675"/>
          <p14:tracePt t="152262" x="3060700" y="828675"/>
          <p14:tracePt t="152270" x="3084513" y="828675"/>
          <p14:tracePt t="152278" x="3117850" y="828675"/>
          <p14:tracePt t="152286" x="3149600" y="828675"/>
          <p14:tracePt t="152294" x="3173413" y="828675"/>
          <p14:tracePt t="152302" x="3205163" y="828675"/>
          <p14:tracePt t="152310" x="3228975" y="828675"/>
          <p14:tracePt t="152318" x="3252788" y="828675"/>
          <p14:tracePt t="152326" x="3276600" y="828675"/>
          <p14:tracePt t="152333" x="3300413" y="828675"/>
          <p14:tracePt t="152342" x="3316288" y="828675"/>
          <p14:tracePt t="152350" x="3324225" y="828675"/>
          <p14:tracePt t="152358" x="3332163" y="828675"/>
          <p14:tracePt t="152374" x="3340100" y="828675"/>
          <p14:tracePt t="152390" x="3348038" y="828675"/>
          <p14:tracePt t="152406" x="3355975" y="828675"/>
          <p14:tracePt t="152422" x="3363913" y="828675"/>
          <p14:tracePt t="152438" x="3371850" y="828675"/>
          <p14:tracePt t="152454" x="3387725" y="828675"/>
          <p14:tracePt t="152830" x="3387725" y="820738"/>
          <p14:tracePt t="152846" x="3395663" y="820738"/>
          <p14:tracePt t="152902" x="3403600" y="820738"/>
          <p14:tracePt t="152918" x="3411538" y="812800"/>
          <p14:tracePt t="154382" x="3403600" y="812800"/>
          <p14:tracePt t="154654" x="3411538" y="804863"/>
          <p14:tracePt t="154694" x="3411538" y="796925"/>
          <p14:tracePt t="165006" x="3419475" y="796925"/>
          <p14:tracePt t="165014" x="3435350" y="796925"/>
          <p14:tracePt t="165022" x="3476625" y="828675"/>
          <p14:tracePt t="165030" x="3548063" y="869950"/>
          <p14:tracePt t="165038" x="3619500" y="893763"/>
          <p14:tracePt t="165046" x="3690938" y="909638"/>
          <p14:tracePt t="165054" x="3754438" y="925513"/>
          <p14:tracePt t="165062" x="3810000" y="933450"/>
          <p14:tracePt t="165070" x="3851275" y="933450"/>
          <p14:tracePt t="165078" x="3890963" y="925513"/>
          <p14:tracePt t="165086" x="3914775" y="917575"/>
          <p14:tracePt t="165094" x="3922713" y="909638"/>
          <p14:tracePt t="165102" x="3946525" y="909638"/>
          <p14:tracePt t="165118" x="3946525" y="917575"/>
          <p14:tracePt t="165382" x="3962400" y="933450"/>
          <p14:tracePt t="165390" x="3970338" y="949325"/>
          <p14:tracePt t="165398" x="3986213" y="949325"/>
          <p14:tracePt t="165406" x="4002088" y="949325"/>
          <p14:tracePt t="165414" x="4002088" y="965200"/>
          <p14:tracePt t="165422" x="4017963" y="973138"/>
          <p14:tracePt t="165430" x="4041775" y="989013"/>
          <p14:tracePt t="165437" x="4049713" y="996950"/>
          <p14:tracePt t="165446" x="4057650" y="1004888"/>
          <p14:tracePt t="165454" x="4065588" y="1020763"/>
          <p14:tracePt t="165462" x="4073525" y="1028700"/>
          <p14:tracePt t="165470" x="4081463" y="1028700"/>
          <p14:tracePt t="165478" x="4089400" y="1028700"/>
          <p14:tracePt t="165486" x="4097338" y="1028700"/>
          <p14:tracePt t="165494" x="4105275" y="1028700"/>
          <p14:tracePt t="165502" x="4113213" y="1028700"/>
          <p14:tracePt t="165510" x="4113213" y="1020763"/>
          <p14:tracePt t="165542" x="4121150" y="1020763"/>
          <p14:tracePt t="165630" x="4129088" y="1020763"/>
          <p14:tracePt t="165790" x="4137025" y="1020763"/>
          <p14:tracePt t="165814" x="4144963" y="1028700"/>
          <p14:tracePt t="165822" x="4160838" y="1028700"/>
          <p14:tracePt t="165830" x="4184650" y="1028700"/>
          <p14:tracePt t="165838" x="4249738" y="1004888"/>
          <p14:tracePt t="165846" x="4305300" y="981075"/>
          <p14:tracePt t="165854" x="4360863" y="965200"/>
          <p14:tracePt t="165862" x="4408488" y="949325"/>
          <p14:tracePt t="165870" x="4432300" y="941388"/>
          <p14:tracePt t="165884" x="4448175" y="925513"/>
          <p14:tracePt t="165886" x="4456113" y="917575"/>
          <p14:tracePt t="165893" x="4464050" y="909638"/>
          <p14:tracePt t="165902" x="4464050" y="893763"/>
          <p14:tracePt t="165910" x="4464050" y="885825"/>
          <p14:tracePt t="166142" x="4448175" y="885825"/>
          <p14:tracePt t="166158" x="4432300" y="893763"/>
          <p14:tracePt t="166166" x="4432300" y="909638"/>
          <p14:tracePt t="166174" x="4432300" y="925513"/>
          <p14:tracePt t="166182" x="4432300" y="957263"/>
          <p14:tracePt t="166190" x="4432300" y="981075"/>
          <p14:tracePt t="166198" x="4440238" y="1004888"/>
          <p14:tracePt t="166206" x="4440238" y="1036638"/>
          <p14:tracePt t="166214" x="4448175" y="1076325"/>
          <p14:tracePt t="166222" x="4464050" y="1100138"/>
          <p14:tracePt t="166230" x="4479925" y="1123950"/>
          <p14:tracePt t="166238" x="4479925" y="1139825"/>
          <p14:tracePt t="166246" x="4487863" y="1139825"/>
          <p14:tracePt t="166254" x="4495800" y="1139825"/>
          <p14:tracePt t="166270" x="4503738" y="1147763"/>
          <p14:tracePt t="166278" x="4503738" y="1155700"/>
          <p14:tracePt t="166286" x="4511675" y="1155700"/>
          <p14:tracePt t="166302" x="4511675" y="1163638"/>
          <p14:tracePt t="166310" x="4519613" y="1171575"/>
          <p14:tracePt t="166318" x="4527550" y="1171575"/>
          <p14:tracePt t="166326" x="4527550" y="1187450"/>
          <p14:tracePt t="166333" x="4535488" y="1195388"/>
          <p14:tracePt t="166342" x="4543425" y="1204913"/>
          <p14:tracePt t="166350" x="4551363" y="1212850"/>
          <p14:tracePt t="166358" x="4559300" y="1228725"/>
          <p14:tracePt t="166367" x="4576763" y="1236663"/>
          <p14:tracePt t="166374" x="4576763" y="1244600"/>
          <p14:tracePt t="166382" x="4584700" y="1260475"/>
          <p14:tracePt t="166390" x="4600575" y="1268413"/>
          <p14:tracePt t="166398" x="4600575" y="1276350"/>
          <p14:tracePt t="166406" x="4608513" y="1292225"/>
          <p14:tracePt t="166422" x="4616450" y="1308100"/>
          <p14:tracePt t="166430" x="4624388" y="1308100"/>
          <p14:tracePt t="166462" x="4632325" y="1308100"/>
          <p14:tracePt t="166478" x="4648200" y="1316038"/>
          <p14:tracePt t="166486" x="4664075" y="1323975"/>
          <p14:tracePt t="166494" x="4672013" y="1323975"/>
          <p14:tracePt t="166501" x="4679950" y="1323975"/>
          <p14:tracePt t="166510" x="4687888" y="1323975"/>
          <p14:tracePt t="166526" x="4695825" y="1323975"/>
          <p14:tracePt t="166533" x="4703763" y="1323975"/>
          <p14:tracePt t="166606" x="4711700" y="1323975"/>
          <p14:tracePt t="167510" x="4695825" y="1323975"/>
          <p14:tracePt t="167550" x="4687888" y="1323975"/>
          <p14:tracePt t="167566" x="4679950" y="1323975"/>
          <p14:tracePt t="167574" x="4679950" y="1316038"/>
          <p14:tracePt t="167582" x="4672013" y="1316038"/>
          <p14:tracePt t="167830" x="4664075" y="1316038"/>
          <p14:tracePt t="167870" x="4664075" y="1323975"/>
          <p14:tracePt t="167918" x="4656138" y="1323975"/>
          <p14:tracePt t="167942" x="4656138" y="1331913"/>
          <p14:tracePt t="167982" x="4648200" y="1339850"/>
          <p14:tracePt t="168014" x="4648200" y="1347788"/>
          <p14:tracePt t="168022" x="4648200" y="1355725"/>
          <p14:tracePt t="168046" x="4648200" y="1363663"/>
          <p14:tracePt t="168054" x="4640263" y="1363663"/>
          <p14:tracePt t="168062" x="4640263" y="1371600"/>
          <p14:tracePt t="168070" x="4640263" y="1379538"/>
          <p14:tracePt t="168078" x="4640263" y="1387475"/>
          <p14:tracePt t="168094" x="4640263" y="1395413"/>
          <p14:tracePt t="168118" x="4640263" y="1403350"/>
          <p14:tracePt t="168174" x="4640263" y="1411288"/>
          <p14:tracePt t="168246" x="4640263" y="1419225"/>
          <p14:tracePt t="168262" x="4640263" y="1427163"/>
          <p14:tracePt t="168278" x="4640263" y="1435100"/>
          <p14:tracePt t="168286" x="4640263" y="1443038"/>
          <p14:tracePt t="168294" x="4640263" y="1458913"/>
          <p14:tracePt t="168302" x="4640263" y="1466850"/>
          <p14:tracePt t="168310" x="4640263" y="1482725"/>
          <p14:tracePt t="168318" x="4640263" y="1490663"/>
          <p14:tracePt t="168326" x="4648200" y="1506538"/>
          <p14:tracePt t="168334" x="4648200" y="1514475"/>
          <p14:tracePt t="168342" x="4648200" y="1530350"/>
          <p14:tracePt t="168350" x="4656138" y="1538288"/>
          <p14:tracePt t="168366" x="4656138" y="1547813"/>
          <p14:tracePt t="168374" x="4664075" y="1555750"/>
          <p14:tracePt t="168502" x="4672013" y="1563688"/>
          <p14:tracePt t="168518" x="4672013" y="1571625"/>
          <p14:tracePt t="168534" x="4672013" y="1579563"/>
          <p14:tracePt t="168542" x="4679950" y="1579563"/>
          <p14:tracePt t="168550" x="4679950" y="1595438"/>
          <p14:tracePt t="168558" x="4679950" y="1603375"/>
          <p14:tracePt t="168566" x="4687888" y="1611313"/>
          <p14:tracePt t="168574" x="4695825" y="1619250"/>
          <p14:tracePt t="168582" x="4695825" y="1627188"/>
          <p14:tracePt t="168590" x="4695825" y="1643063"/>
          <p14:tracePt t="168598" x="4711700" y="1651000"/>
          <p14:tracePt t="168606" x="4711700" y="1658938"/>
          <p14:tracePt t="168614" x="4719638" y="1674813"/>
          <p14:tracePt t="168622" x="4719638" y="1682750"/>
          <p14:tracePt t="168630" x="4735513" y="1698625"/>
          <p14:tracePt t="168638" x="4735513" y="1714500"/>
          <p14:tracePt t="168646" x="4743450" y="1722438"/>
          <p14:tracePt t="168654" x="4751388" y="1730375"/>
          <p14:tracePt t="168662" x="4751388" y="1746250"/>
          <p14:tracePt t="168670" x="4767263" y="1754188"/>
          <p14:tracePt t="168677" x="4775200" y="1762125"/>
          <p14:tracePt t="168686" x="4783138" y="1778000"/>
          <p14:tracePt t="168694" x="4791075" y="1785938"/>
          <p14:tracePt t="168702" x="4799013" y="1793875"/>
          <p14:tracePt t="168710" x="4806950" y="1801813"/>
          <p14:tracePt t="168718" x="4814888" y="1801813"/>
          <p14:tracePt t="168726" x="4822825" y="1817688"/>
          <p14:tracePt t="168734" x="4830763" y="1817688"/>
          <p14:tracePt t="168742" x="4838700" y="1825625"/>
          <p14:tracePt t="168749" x="4846638" y="1825625"/>
          <p14:tracePt t="168758" x="4854575" y="1833563"/>
          <p14:tracePt t="168766" x="4862513" y="1841500"/>
          <p14:tracePt t="168782" x="4870450" y="1841500"/>
          <p14:tracePt t="168806" x="4878388" y="1841500"/>
          <p14:tracePt t="168813" x="4886325" y="1849438"/>
          <p14:tracePt t="168830" x="4894263" y="1849438"/>
          <p14:tracePt t="168846" x="4902200" y="1849438"/>
          <p14:tracePt t="168862" x="4910138" y="1849438"/>
          <p14:tracePt t="168883" x="4918075" y="1849438"/>
          <p14:tracePt t="168894" x="4926013" y="1849438"/>
          <p14:tracePt t="168926" x="4933950" y="1849438"/>
          <p14:tracePt t="169022" x="4943475" y="1857375"/>
          <p14:tracePt t="169030" x="4943475" y="1865313"/>
          <p14:tracePt t="169038" x="4943475" y="1873250"/>
          <p14:tracePt t="169046" x="4943475" y="1881188"/>
          <p14:tracePt t="169054" x="4943475" y="1890713"/>
          <p14:tracePt t="169062" x="4951413" y="1906588"/>
          <p14:tracePt t="169078" x="4951413" y="1914525"/>
          <p14:tracePt t="169086" x="4959350" y="1922463"/>
          <p14:tracePt t="169093" x="4959350" y="1930400"/>
          <p14:tracePt t="169110" x="4967288" y="1938338"/>
          <p14:tracePt t="169134" x="4967288" y="1946275"/>
          <p14:tracePt t="169149" x="4967288" y="1954213"/>
          <p14:tracePt t="169166" x="4975225" y="1954213"/>
          <p14:tracePt t="169302" x="4983163" y="1954213"/>
          <p14:tracePt t="169310" x="4991100" y="1954213"/>
          <p14:tracePt t="169317" x="5006975" y="1938338"/>
          <p14:tracePt t="169326" x="5014913" y="1914525"/>
          <p14:tracePt t="169334" x="5014913" y="1906588"/>
          <p14:tracePt t="169342" x="5022850" y="1890713"/>
          <p14:tracePt t="169349" x="5022850" y="1881188"/>
          <p14:tracePt t="169358" x="5014913" y="1865313"/>
          <p14:tracePt t="169367" x="5014913" y="1841500"/>
          <p14:tracePt t="169374" x="4999038" y="1825625"/>
          <p14:tracePt t="169382" x="4999038" y="1817688"/>
          <p14:tracePt t="169390" x="4983163" y="1778000"/>
          <p14:tracePt t="169397" x="4983163" y="1770063"/>
          <p14:tracePt t="169646" x="4991100" y="1778000"/>
          <p14:tracePt t="169654" x="5022850" y="1793875"/>
          <p14:tracePt t="169662" x="5030788" y="1809750"/>
          <p14:tracePt t="169670" x="5046663" y="1817688"/>
          <p14:tracePt t="169678" x="5054600" y="1825625"/>
          <p14:tracePt t="169686" x="5070475" y="1833563"/>
          <p14:tracePt t="169694" x="5086350" y="1841500"/>
          <p14:tracePt t="169702" x="5086350" y="1857375"/>
          <p14:tracePt t="169710" x="5094288" y="1865313"/>
          <p14:tracePt t="169718" x="5094288" y="1873250"/>
          <p14:tracePt t="169726" x="5086350" y="1890713"/>
          <p14:tracePt t="169734" x="5070475" y="1906588"/>
          <p14:tracePt t="169742" x="5070475" y="1938338"/>
          <p14:tracePt t="169750" x="5062538" y="1954213"/>
          <p14:tracePt t="169758" x="5046663" y="1970088"/>
          <p14:tracePt t="169766" x="5038725" y="1970088"/>
          <p14:tracePt t="169774" x="5022850" y="1970088"/>
          <p14:tracePt t="169782" x="4991100" y="1970088"/>
          <p14:tracePt t="169790" x="4943475" y="1962150"/>
          <p14:tracePt t="169798" x="4886325" y="1946275"/>
          <p14:tracePt t="169806" x="4830763" y="1922463"/>
          <p14:tracePt t="169813" x="4767263" y="1906588"/>
          <p14:tracePt t="169822" x="4687888" y="1898650"/>
          <p14:tracePt t="169830" x="4592638" y="1881188"/>
          <p14:tracePt t="169838" x="4487863" y="1865313"/>
          <p14:tracePt t="169846" x="4376738" y="1849438"/>
          <p14:tracePt t="169854" x="4257675" y="1833563"/>
          <p14:tracePt t="169862" x="4144963" y="1825625"/>
          <p14:tracePt t="169870" x="4025900" y="1801813"/>
          <p14:tracePt t="169878" x="3898900" y="1778000"/>
          <p14:tracePt t="169886" x="3754438" y="1754188"/>
          <p14:tracePt t="169894" x="3563938" y="1722438"/>
          <p14:tracePt t="169901" x="3435350" y="1674813"/>
          <p14:tracePt t="169910" x="3221038" y="1627188"/>
          <p14:tracePt t="169917" x="3021013" y="1563688"/>
          <p14:tracePt t="169926" x="2830513" y="1514475"/>
          <p14:tracePt t="169934" x="2638425" y="1466850"/>
          <p14:tracePt t="169942" x="2439988" y="1411288"/>
          <p14:tracePt t="169949" x="2208213" y="1355725"/>
          <p14:tracePt t="169958" x="1968500" y="1292225"/>
          <p14:tracePt t="169966" x="1770063" y="1244600"/>
          <p14:tracePt t="169974" x="1554163" y="1179513"/>
          <p14:tracePt t="169982" x="1387475" y="1131888"/>
          <p14:tracePt t="169990" x="1187450" y="1084263"/>
          <p14:tracePt t="169998" x="1020763" y="1036638"/>
          <p14:tracePt t="170006" x="868363" y="1004888"/>
          <p14:tracePt t="170014" x="701675" y="973138"/>
          <p14:tracePt t="170022" x="574675" y="941388"/>
          <p14:tracePt t="170030" x="430213" y="925513"/>
          <p14:tracePt t="170038" x="311150" y="901700"/>
          <p14:tracePt t="170046" x="200025" y="885825"/>
          <p14:tracePt t="170054" x="79375" y="8524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881F9-4C03-423C-9961-28D1755A10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추출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엔티티 추출 시 주의사항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상상력을 동원하여 엔티티를 창조하지 않음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존재 여부를 확인한 후 추출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엔티티를 분리 유형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·</a:t>
            </a:r>
            <a:r>
              <a:rPr lang="ko-KR" altLang="en-US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기업에서 발생</a:t>
            </a:r>
            <a:r>
              <a:rPr lang="en-US" altLang="ko-KR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관리되는 자료는 데이터베이스</a:t>
            </a:r>
            <a:r>
              <a:rPr lang="en-US" altLang="ko-KR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그룹웨어</a:t>
            </a:r>
            <a:r>
              <a:rPr lang="en-US" altLang="ko-KR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패키지로 분류 가능</a:t>
            </a:r>
            <a:endParaRPr lang="en-US" altLang="ko-KR" sz="180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엔티티의 적정성 검증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66700" lvl="1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·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유용성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식별자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속성 존재여부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간의 식별 가능 및 관계 존재여부 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4294546C-9239-4390-819F-D681D5444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FA3403-7E10-4A9B-B8B1-5E9BAD5BE34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BF84698-1C9F-4BED-8877-FD929F6EBF5B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49"/>
    </mc:Choice>
    <mc:Fallback xmlns="">
      <p:transition spd="slow" advTm="79249"/>
    </mc:Fallback>
  </mc:AlternateContent>
  <p:extLst>
    <p:ext uri="{3A86A75C-4F4B-4683-9AE1-C65F6400EC91}">
      <p14:laserTraceLst xmlns:p14="http://schemas.microsoft.com/office/powerpoint/2010/main">
        <p14:tracePtLst>
          <p14:tracePt t="1237" x="8848725" y="3756025"/>
          <p14:tracePt t="1244" x="8674100" y="3756025"/>
          <p14:tracePt t="1252" x="8474075" y="3756025"/>
          <p14:tracePt t="1260" x="8275638" y="3740150"/>
          <p14:tracePt t="1268" x="8083550" y="3708400"/>
          <p14:tracePt t="1276" x="7893050" y="3676650"/>
          <p14:tracePt t="1284" x="7748588" y="3644900"/>
          <p14:tracePt t="1292" x="7605713" y="3629025"/>
          <p14:tracePt t="1301" x="7461250" y="3613150"/>
          <p14:tracePt t="1308" x="7397750" y="3595688"/>
          <p14:tracePt t="1644" x="7389813" y="3605213"/>
          <p14:tracePt t="1652" x="7366000" y="3605213"/>
          <p14:tracePt t="1660" x="7350125" y="3605213"/>
          <p14:tracePt t="1677" x="7254875" y="3605213"/>
          <p14:tracePt t="1692" x="7143750" y="3605213"/>
          <p14:tracePt t="1708" x="6999288" y="3629025"/>
          <p14:tracePt t="1716" x="6935788" y="3636963"/>
          <p14:tracePt t="1725" x="6888163" y="3636963"/>
          <p14:tracePt t="1732" x="6840538" y="3644900"/>
          <p14:tracePt t="1740" x="6808788" y="3644900"/>
          <p14:tracePt t="1748" x="6777038" y="3644900"/>
          <p14:tracePt t="1756" x="6727825" y="3644900"/>
          <p14:tracePt t="1764" x="6680200" y="3644900"/>
          <p14:tracePt t="1772" x="6616700" y="3644900"/>
          <p14:tracePt t="1780" x="6545263" y="3644900"/>
          <p14:tracePt t="1789" x="6450013" y="3644900"/>
          <p14:tracePt t="1796" x="6345238" y="3644900"/>
          <p14:tracePt t="1805" x="6242050" y="3644900"/>
          <p14:tracePt t="1812" x="6146800" y="3636963"/>
          <p14:tracePt t="1821" x="6059488" y="3621088"/>
          <p14:tracePt t="1828" x="5994400" y="3613150"/>
          <p14:tracePt t="1836" x="5922963" y="3613150"/>
          <p14:tracePt t="1844" x="5843588" y="3613150"/>
          <p14:tracePt t="1852" x="5780088" y="3605213"/>
          <p14:tracePt t="1860" x="5708650" y="3595688"/>
          <p14:tracePt t="1868" x="5635625" y="3579813"/>
          <p14:tracePt t="1876" x="5572125" y="3571875"/>
          <p14:tracePt t="1889" x="5508625" y="3556000"/>
          <p14:tracePt t="1892" x="5445125" y="3540125"/>
          <p14:tracePt t="1900" x="5357813" y="3532188"/>
          <p14:tracePt t="1908" x="5292725" y="3516313"/>
          <p14:tracePt t="1916" x="5229225" y="3516313"/>
          <p14:tracePt t="1924" x="5149850" y="3492500"/>
          <p14:tracePt t="1932" x="5086350" y="3484563"/>
          <p14:tracePt t="1940" x="5030788" y="3468688"/>
          <p14:tracePt t="1948" x="4967288" y="3460750"/>
          <p14:tracePt t="1956" x="4910138" y="3444875"/>
          <p14:tracePt t="1964" x="4854575" y="3429000"/>
          <p14:tracePt t="1972" x="4799013" y="3421063"/>
          <p14:tracePt t="1980" x="4751388" y="3405188"/>
          <p14:tracePt t="1988" x="4695825" y="3397250"/>
          <p14:tracePt t="1996" x="4648200" y="3389313"/>
          <p14:tracePt t="2006" x="4600575" y="3381375"/>
          <p14:tracePt t="2012" x="4535488" y="3357563"/>
          <p14:tracePt t="2021" x="4479925" y="3341688"/>
          <p14:tracePt t="2028" x="4424363" y="3325813"/>
          <p14:tracePt t="2036" x="4368800" y="3294063"/>
          <p14:tracePt t="2044" x="4305300" y="3278188"/>
          <p14:tracePt t="2052" x="4249738" y="3244850"/>
          <p14:tracePt t="2060" x="4176713" y="3228975"/>
          <p14:tracePt t="2068" x="4105275" y="3205163"/>
          <p14:tracePt t="2076" x="4049713" y="3181350"/>
          <p14:tracePt t="2084" x="3986213" y="3157538"/>
          <p14:tracePt t="2092" x="3930650" y="3133725"/>
          <p14:tracePt t="2101" x="3867150" y="3109913"/>
          <p14:tracePt t="2108" x="3794125" y="3078163"/>
          <p14:tracePt t="2116" x="3730625" y="3054350"/>
          <p14:tracePt t="2124" x="3675063" y="3038475"/>
          <p14:tracePt t="2132" x="3611563" y="3014663"/>
          <p14:tracePt t="2140" x="3556000" y="2998788"/>
          <p14:tracePt t="2148" x="3500438" y="2982913"/>
          <p14:tracePt t="2156" x="3435350" y="2959100"/>
          <p14:tracePt t="2164" x="3371850" y="2935288"/>
          <p14:tracePt t="2172" x="3324225" y="2927350"/>
          <p14:tracePt t="2180" x="3268663" y="2909888"/>
          <p14:tracePt t="2189" x="3213100" y="2894013"/>
          <p14:tracePt t="2196" x="3157538" y="2878138"/>
          <p14:tracePt t="2205" x="3100388" y="2862263"/>
          <p14:tracePt t="2212" x="3060700" y="2846388"/>
          <p14:tracePt t="2220" x="2989263" y="2822575"/>
          <p14:tracePt t="2228" x="2933700" y="2806700"/>
          <p14:tracePt t="2236" x="2886075" y="2790825"/>
          <p14:tracePt t="2244" x="2830513" y="2767013"/>
          <p14:tracePt t="2252" x="2774950" y="2751138"/>
          <p14:tracePt t="2260" x="2725738" y="2727325"/>
          <p14:tracePt t="2268" x="2670175" y="2711450"/>
          <p14:tracePt t="2276" x="2614613" y="2687638"/>
          <p14:tracePt t="2284" x="2551113" y="2671763"/>
          <p14:tracePt t="2292" x="2511425" y="2640013"/>
          <p14:tracePt t="2300" x="2455863" y="2616200"/>
          <p14:tracePt t="2308" x="2400300" y="2592388"/>
          <p14:tracePt t="2316" x="2351088" y="2559050"/>
          <p14:tracePt t="2324" x="2303463" y="2543175"/>
          <p14:tracePt t="2332" x="2255838" y="2519363"/>
          <p14:tracePt t="2340" x="2216150" y="2495550"/>
          <p14:tracePt t="2348" x="2184400" y="2471738"/>
          <p14:tracePt t="2356" x="2144713" y="2455863"/>
          <p14:tracePt t="2364" x="2105025" y="2424113"/>
          <p14:tracePt t="2372" x="2073275" y="2408238"/>
          <p14:tracePt t="2380" x="2033588" y="2376488"/>
          <p14:tracePt t="2389" x="1992313" y="2352675"/>
          <p14:tracePt t="2396" x="1968500" y="2344738"/>
          <p14:tracePt t="2405" x="1936750" y="2312988"/>
          <p14:tracePt t="2413" x="1905000" y="2297113"/>
          <p14:tracePt t="2420" x="1873250" y="2281238"/>
          <p14:tracePt t="2428" x="1857375" y="2265363"/>
          <p14:tracePt t="2436" x="1841500" y="2249488"/>
          <p14:tracePt t="2444" x="1825625" y="2241550"/>
          <p14:tracePt t="2452" x="1817688" y="2233613"/>
          <p14:tracePt t="2461" x="1809750" y="2224088"/>
          <p14:tracePt t="2468" x="1809750" y="2216150"/>
          <p14:tracePt t="2476" x="1801813" y="2208213"/>
          <p14:tracePt t="2484" x="1801813" y="2200275"/>
          <p14:tracePt t="2500" x="1801813" y="2192338"/>
          <p14:tracePt t="2509" x="1801813" y="2184400"/>
          <p14:tracePt t="2532" x="1793875" y="2176463"/>
          <p14:tracePt t="2596" x="1793875" y="2168525"/>
          <p14:tracePt t="2620" x="1793875" y="2160588"/>
          <p14:tracePt t="2636" x="1793875" y="2152650"/>
          <p14:tracePt t="2652" x="1793875" y="2144713"/>
          <p14:tracePt t="2676" x="1801813" y="2136775"/>
          <p14:tracePt t="2692" x="1817688" y="2136775"/>
          <p14:tracePt t="2700" x="1817688" y="2120900"/>
          <p14:tracePt t="2708" x="1825625" y="2120900"/>
          <p14:tracePt t="2716" x="1833563" y="2120900"/>
          <p14:tracePt t="2724" x="1841500" y="2105025"/>
          <p14:tracePt t="2732" x="1857375" y="2105025"/>
          <p14:tracePt t="2740" x="1865313" y="2097088"/>
          <p14:tracePt t="2748" x="1881188" y="2089150"/>
          <p14:tracePt t="2756" x="1897063" y="2081213"/>
          <p14:tracePt t="2764" x="1912938" y="2081213"/>
          <p14:tracePt t="2772" x="1936750" y="2065338"/>
          <p14:tracePt t="2780" x="1960563" y="2057400"/>
          <p14:tracePt t="2789" x="1984375" y="2057400"/>
          <p14:tracePt t="2796" x="2017713" y="2049463"/>
          <p14:tracePt t="2805" x="2057400" y="2041525"/>
          <p14:tracePt t="2812" x="2081213" y="2025650"/>
          <p14:tracePt t="2821" x="2120900" y="2017713"/>
          <p14:tracePt t="2828" x="2160588" y="2009775"/>
          <p14:tracePt t="2836" x="2216150" y="2001838"/>
          <p14:tracePt t="2844" x="2263775" y="2001838"/>
          <p14:tracePt t="2853" x="2303463" y="1993900"/>
          <p14:tracePt t="2860" x="2351088" y="1993900"/>
          <p14:tracePt t="2868" x="2392363" y="1993900"/>
          <p14:tracePt t="2876" x="2424113" y="1993900"/>
          <p14:tracePt t="2884" x="2463800" y="1993900"/>
          <p14:tracePt t="2892" x="2487613" y="1993900"/>
          <p14:tracePt t="2900" x="2511425" y="1993900"/>
          <p14:tracePt t="2908" x="2535238" y="1993900"/>
          <p14:tracePt t="2916" x="2551113" y="1993900"/>
          <p14:tracePt t="2924" x="2559050" y="1993900"/>
          <p14:tracePt t="2932" x="2566988" y="1993900"/>
          <p14:tracePt t="2940" x="2582863" y="1993900"/>
          <p14:tracePt t="3061" x="2590800" y="1993900"/>
          <p14:tracePt t="3092" x="2598738" y="1993900"/>
          <p14:tracePt t="3100" x="2606675" y="1993900"/>
          <p14:tracePt t="3116" x="2614613" y="1993900"/>
          <p14:tracePt t="3124" x="2622550" y="1993900"/>
          <p14:tracePt t="3132" x="2630488" y="1993900"/>
          <p14:tracePt t="3140" x="2638425" y="1985963"/>
          <p14:tracePt t="3148" x="2646363" y="1985963"/>
          <p14:tracePt t="3156" x="2654300" y="1985963"/>
          <p14:tracePt t="3172" x="2662238" y="1985963"/>
          <p14:tracePt t="3196" x="2670175" y="1978025"/>
          <p14:tracePt t="3300" x="2678113" y="1978025"/>
          <p14:tracePt t="3324" x="2686050" y="1978025"/>
          <p14:tracePt t="3340" x="2701925" y="1978025"/>
          <p14:tracePt t="3356" x="2709863" y="1978025"/>
          <p14:tracePt t="3372" x="2717800" y="1978025"/>
          <p14:tracePt t="3380" x="2725738" y="1978025"/>
          <p14:tracePt t="3388" x="2733675" y="1978025"/>
          <p14:tracePt t="3396" x="2741613" y="1978025"/>
          <p14:tracePt t="3405" x="2751138" y="1978025"/>
          <p14:tracePt t="3412" x="2759075" y="1978025"/>
          <p14:tracePt t="3420" x="2767013" y="1978025"/>
          <p14:tracePt t="3428" x="2774950" y="1985963"/>
          <p14:tracePt t="3436" x="2782888" y="1985963"/>
          <p14:tracePt t="3452" x="2798763" y="1985963"/>
          <p14:tracePt t="3468" x="2806700" y="1993900"/>
          <p14:tracePt t="3653" x="2814638" y="1993900"/>
          <p14:tracePt t="3668" x="2822575" y="1993900"/>
          <p14:tracePt t="3692" x="2830513" y="1993900"/>
          <p14:tracePt t="3733" x="2838450" y="1993900"/>
          <p14:tracePt t="6444" x="2838450" y="2001838"/>
          <p14:tracePt t="6452" x="2830513" y="2025650"/>
          <p14:tracePt t="6460" x="2822575" y="2041525"/>
          <p14:tracePt t="6468" x="2806700" y="2057400"/>
          <p14:tracePt t="6476" x="2798763" y="2073275"/>
          <p14:tracePt t="6484" x="2782888" y="2097088"/>
          <p14:tracePt t="6492" x="2774950" y="2120900"/>
          <p14:tracePt t="6500" x="2751138" y="2136775"/>
          <p14:tracePt t="6508" x="2741613" y="2144713"/>
          <p14:tracePt t="6516" x="2733675" y="2168525"/>
          <p14:tracePt t="6524" x="2717800" y="2184400"/>
          <p14:tracePt t="6532" x="2709863" y="2200275"/>
          <p14:tracePt t="6540" x="2693988" y="2216150"/>
          <p14:tracePt t="6548" x="2686050" y="2233613"/>
          <p14:tracePt t="6556" x="2678113" y="2241550"/>
          <p14:tracePt t="6564" x="2670175" y="2249488"/>
          <p14:tracePt t="6572" x="2654300" y="2257425"/>
          <p14:tracePt t="6580" x="2646363" y="2273300"/>
          <p14:tracePt t="6588" x="2638425" y="2273300"/>
          <p14:tracePt t="6596" x="2630488" y="2281238"/>
          <p14:tracePt t="6605" x="2622550" y="2281238"/>
          <p14:tracePt t="6612" x="2622550" y="2289175"/>
          <p14:tracePt t="6620" x="2598738" y="2297113"/>
          <p14:tracePt t="6628" x="2598738" y="2305050"/>
          <p14:tracePt t="6636" x="2582863" y="2305050"/>
          <p14:tracePt t="6644" x="2574925" y="2320925"/>
          <p14:tracePt t="6652" x="2566988" y="2320925"/>
          <p14:tracePt t="6660" x="2559050" y="2328863"/>
          <p14:tracePt t="6668" x="2551113" y="2336800"/>
          <p14:tracePt t="6676" x="2543175" y="2336800"/>
          <p14:tracePt t="6684" x="2535238" y="2344738"/>
          <p14:tracePt t="6692" x="2527300" y="2344738"/>
          <p14:tracePt t="6700" x="2511425" y="2352675"/>
          <p14:tracePt t="6708" x="2487613" y="2352675"/>
          <p14:tracePt t="6716" x="2479675" y="2368550"/>
          <p14:tracePt t="6724" x="2463800" y="2376488"/>
          <p14:tracePt t="6732" x="2447925" y="2384425"/>
          <p14:tracePt t="6740" x="2432050" y="2392363"/>
          <p14:tracePt t="6748" x="2416175" y="2400300"/>
          <p14:tracePt t="6756" x="2400300" y="2408238"/>
          <p14:tracePt t="6764" x="2374900" y="2416175"/>
          <p14:tracePt t="6772" x="2366963" y="2416175"/>
          <p14:tracePt t="6780" x="2359025" y="2416175"/>
          <p14:tracePt t="6788" x="2343150" y="2424113"/>
          <p14:tracePt t="6805" x="2335213" y="2424113"/>
          <p14:tracePt t="8484" x="2343150" y="2424113"/>
          <p14:tracePt t="8532" x="2351088" y="2424113"/>
          <p14:tracePt t="8572" x="2359025" y="2424113"/>
          <p14:tracePt t="8596" x="2366963" y="2424113"/>
          <p14:tracePt t="8612" x="2374900" y="2424113"/>
          <p14:tracePt t="8629" x="2384425" y="2424113"/>
          <p14:tracePt t="8636" x="2400300" y="2424113"/>
          <p14:tracePt t="8644" x="2408238" y="2424113"/>
          <p14:tracePt t="8652" x="2416175" y="2424113"/>
          <p14:tracePt t="8660" x="2424113" y="2424113"/>
          <p14:tracePt t="8668" x="2439988" y="2424113"/>
          <p14:tracePt t="8676" x="2455863" y="2424113"/>
          <p14:tracePt t="8684" x="2463800" y="2424113"/>
          <p14:tracePt t="8692" x="2479675" y="2424113"/>
          <p14:tracePt t="8700" x="2495550" y="2424113"/>
          <p14:tracePt t="8708" x="2519363" y="2424113"/>
          <p14:tracePt t="8716" x="2543175" y="2424113"/>
          <p14:tracePt t="8724" x="2566988" y="2424113"/>
          <p14:tracePt t="8732" x="2598738" y="2424113"/>
          <p14:tracePt t="8740" x="2614613" y="2424113"/>
          <p14:tracePt t="8748" x="2646363" y="2424113"/>
          <p14:tracePt t="8756" x="2686050" y="2424113"/>
          <p14:tracePt t="8764" x="2717800" y="2424113"/>
          <p14:tracePt t="8772" x="2759075" y="2424113"/>
          <p14:tracePt t="8780" x="2790825" y="2424113"/>
          <p14:tracePt t="8788" x="2830513" y="2424113"/>
          <p14:tracePt t="8796" x="2862263" y="2424113"/>
          <p14:tracePt t="8805" x="2894013" y="2432050"/>
          <p14:tracePt t="8812" x="2925763" y="2439988"/>
          <p14:tracePt t="8820" x="2965450" y="2439988"/>
          <p14:tracePt t="8828" x="2989263" y="2439988"/>
          <p14:tracePt t="8836" x="3005138" y="2439988"/>
          <p14:tracePt t="8844" x="3028950" y="2439988"/>
          <p14:tracePt t="8852" x="3044825" y="2439988"/>
          <p14:tracePt t="8860" x="3060700" y="2439988"/>
          <p14:tracePt t="8868" x="3068638" y="2439988"/>
          <p14:tracePt t="8876" x="3076575" y="2439988"/>
          <p14:tracePt t="10189" x="3076575" y="2447925"/>
          <p14:tracePt t="10204" x="3076575" y="2455863"/>
          <p14:tracePt t="10212" x="3076575" y="2463800"/>
          <p14:tracePt t="10220" x="3076575" y="2479675"/>
          <p14:tracePt t="10228" x="3060700" y="2495550"/>
          <p14:tracePt t="10236" x="3060700" y="2503488"/>
          <p14:tracePt t="10244" x="3044825" y="2519363"/>
          <p14:tracePt t="10252" x="3044825" y="2527300"/>
          <p14:tracePt t="10260" x="3044825" y="2535238"/>
          <p14:tracePt t="10268" x="3036888" y="2551113"/>
          <p14:tracePt t="10276" x="3021013" y="2566988"/>
          <p14:tracePt t="10284" x="3021013" y="2576513"/>
          <p14:tracePt t="10292" x="3013075" y="2592388"/>
          <p14:tracePt t="10300" x="3005138" y="2608263"/>
          <p14:tracePt t="10308" x="3005138" y="2616200"/>
          <p14:tracePt t="10316" x="3005138" y="2632075"/>
          <p14:tracePt t="10324" x="2997200" y="2632075"/>
          <p14:tracePt t="10332" x="2989263" y="2647950"/>
          <p14:tracePt t="10340" x="2989263" y="2655888"/>
          <p14:tracePt t="10348" x="2981325" y="2671763"/>
          <p14:tracePt t="10356" x="2973388" y="2679700"/>
          <p14:tracePt t="10364" x="2965450" y="2695575"/>
          <p14:tracePt t="10372" x="2949575" y="2711450"/>
          <p14:tracePt t="10380" x="2933700" y="2719388"/>
          <p14:tracePt t="10389" x="2925763" y="2735263"/>
          <p14:tracePt t="10396" x="2909888" y="2751138"/>
          <p14:tracePt t="10405" x="2886075" y="2759075"/>
          <p14:tracePt t="10412" x="2870200" y="2767013"/>
          <p14:tracePt t="10420" x="2854325" y="2782888"/>
          <p14:tracePt t="10428" x="2838450" y="2790825"/>
          <p14:tracePt t="10436" x="2806700" y="2806700"/>
          <p14:tracePt t="10444" x="2782888" y="2814638"/>
          <p14:tracePt t="10452" x="2759075" y="2822575"/>
          <p14:tracePt t="10460" x="2733675" y="2830513"/>
          <p14:tracePt t="10468" x="2709863" y="2846388"/>
          <p14:tracePt t="10476" x="2686050" y="2846388"/>
          <p14:tracePt t="10484" x="2662238" y="2846388"/>
          <p14:tracePt t="10492" x="2638425" y="2854325"/>
          <p14:tracePt t="10500" x="2614613" y="2854325"/>
          <p14:tracePt t="10508" x="2590800" y="2854325"/>
          <p14:tracePt t="10516" x="2566988" y="2854325"/>
          <p14:tracePt t="10524" x="2543175" y="2862263"/>
          <p14:tracePt t="10532" x="2527300" y="2862263"/>
          <p14:tracePt t="10540" x="2503488" y="2862263"/>
          <p14:tracePt t="10548" x="2487613" y="2862263"/>
          <p14:tracePt t="10556" x="2471738" y="2862263"/>
          <p14:tracePt t="10564" x="2455863" y="2862263"/>
          <p14:tracePt t="10572" x="2439988" y="2862263"/>
          <p14:tracePt t="10580" x="2424113" y="2862263"/>
          <p14:tracePt t="10588" x="2416175" y="2862263"/>
          <p14:tracePt t="10596" x="2400300" y="2862263"/>
          <p14:tracePt t="10605" x="2384425" y="2862263"/>
          <p14:tracePt t="10613" x="2374900" y="2862263"/>
          <p14:tracePt t="10620" x="2359025" y="2862263"/>
          <p14:tracePt t="10628" x="2351088" y="2862263"/>
          <p14:tracePt t="10636" x="2343150" y="2862263"/>
          <p14:tracePt t="10653" x="2335213" y="2862263"/>
          <p14:tracePt t="10693" x="2327275" y="2862263"/>
          <p14:tracePt t="10700" x="2319338" y="2862263"/>
          <p14:tracePt t="10724" x="2311400" y="2862263"/>
          <p14:tracePt t="10748" x="2303463" y="2862263"/>
          <p14:tracePt t="10764" x="2295525" y="2862263"/>
          <p14:tracePt t="10780" x="2287588" y="2862263"/>
          <p14:tracePt t="12044" x="2287588" y="2846388"/>
          <p14:tracePt t="12052" x="2295525" y="2838450"/>
          <p14:tracePt t="12060" x="2303463" y="2822575"/>
          <p14:tracePt t="12068" x="2303463" y="2798763"/>
          <p14:tracePt t="12076" x="2303463" y="2759075"/>
          <p14:tracePt t="12084" x="2311400" y="2727325"/>
          <p14:tracePt t="12092" x="2319338" y="2695575"/>
          <p14:tracePt t="12100" x="2335213" y="2663825"/>
          <p14:tracePt t="12108" x="2343150" y="2632075"/>
          <p14:tracePt t="12116" x="2351088" y="2608263"/>
          <p14:tracePt t="12124" x="2351088" y="2592388"/>
          <p14:tracePt t="12132" x="2359025" y="2576513"/>
          <p14:tracePt t="12140" x="2366963" y="2559050"/>
          <p14:tracePt t="12148" x="2366963" y="2551113"/>
          <p14:tracePt t="12156" x="2366963" y="2535238"/>
          <p14:tracePt t="12164" x="2374900" y="2535238"/>
          <p14:tracePt t="12172" x="2374900" y="2527300"/>
          <p14:tracePt t="12180" x="2374900" y="2519363"/>
          <p14:tracePt t="12188" x="2384425" y="2519363"/>
          <p14:tracePt t="12212" x="2384425" y="2511425"/>
          <p14:tracePt t="12220" x="2384425" y="2503488"/>
          <p14:tracePt t="12228" x="2392363" y="2503488"/>
          <p14:tracePt t="12236" x="2392363" y="2495550"/>
          <p14:tracePt t="12276" x="2392363" y="2487613"/>
          <p14:tracePt t="12316" x="2400300" y="2479675"/>
          <p14:tracePt t="12348" x="2400300" y="2471738"/>
          <p14:tracePt t="12628" x="2400300" y="2479675"/>
          <p14:tracePt t="12636" x="2400300" y="2495550"/>
          <p14:tracePt t="12644" x="2408238" y="2519363"/>
          <p14:tracePt t="12652" x="2408238" y="2566988"/>
          <p14:tracePt t="12660" x="2408238" y="2608263"/>
          <p14:tracePt t="12668" x="2408238" y="2663825"/>
          <p14:tracePt t="12676" x="2408238" y="2703513"/>
          <p14:tracePt t="12684" x="2408238" y="2743200"/>
          <p14:tracePt t="12692" x="2408238" y="2774950"/>
          <p14:tracePt t="12700" x="2408238" y="2798763"/>
          <p14:tracePt t="12708" x="2408238" y="2822575"/>
          <p14:tracePt t="12716" x="2408238" y="2838450"/>
          <p14:tracePt t="12724" x="2408238" y="2846388"/>
          <p14:tracePt t="12732" x="2408238" y="2862263"/>
          <p14:tracePt t="12740" x="2408238" y="2870200"/>
          <p14:tracePt t="12756" x="2408238" y="2878138"/>
          <p14:tracePt t="12764" x="2408238" y="2886075"/>
          <p14:tracePt t="12908" x="2408238" y="2894013"/>
          <p14:tracePt t="12932" x="2400300" y="2901950"/>
          <p14:tracePt t="12956" x="2400300" y="2909888"/>
          <p14:tracePt t="12964" x="2392363" y="2909888"/>
          <p14:tracePt t="12980" x="2392363" y="2919413"/>
          <p14:tracePt t="14372" x="2400300" y="2919413"/>
          <p14:tracePt t="14396" x="2408238" y="2919413"/>
          <p14:tracePt t="14412" x="2416175" y="2919413"/>
          <p14:tracePt t="14484" x="2424113" y="2919413"/>
          <p14:tracePt t="14548" x="2432050" y="2919413"/>
          <p14:tracePt t="16172" x="2432050" y="2927350"/>
          <p14:tracePt t="16188" x="2432050" y="2935288"/>
          <p14:tracePt t="16220" x="2439988" y="2919413"/>
          <p14:tracePt t="16228" x="2447925" y="2878138"/>
          <p14:tracePt t="16236" x="2471738" y="2846388"/>
          <p14:tracePt t="16244" x="2503488" y="2822575"/>
          <p14:tracePt t="16252" x="2535238" y="2798763"/>
          <p14:tracePt t="16260" x="2590800" y="2782888"/>
          <p14:tracePt t="16268" x="2614613" y="2767013"/>
          <p14:tracePt t="16276" x="2638425" y="2719388"/>
          <p14:tracePt t="16284" x="2654300" y="2719388"/>
          <p14:tracePt t="16396" x="2678113" y="2719388"/>
          <p14:tracePt t="16404" x="2701925" y="2743200"/>
          <p14:tracePt t="16412" x="2717800" y="2767013"/>
          <p14:tracePt t="16420" x="2717800" y="2806700"/>
          <p14:tracePt t="16428" x="2717800" y="2854325"/>
          <p14:tracePt t="16436" x="2717800" y="2894013"/>
          <p14:tracePt t="16444" x="2701925" y="2935288"/>
          <p14:tracePt t="16452" x="2686050" y="2974975"/>
          <p14:tracePt t="16460" x="2678113" y="2974975"/>
          <p14:tracePt t="16468" x="2670175" y="2974975"/>
          <p14:tracePt t="16476" x="2662238" y="2974975"/>
          <p14:tracePt t="16484" x="2638425" y="2974975"/>
          <p14:tracePt t="16492" x="2582863" y="2974975"/>
          <p14:tracePt t="16500" x="2519363" y="2982913"/>
          <p14:tracePt t="16508" x="2455863" y="2990850"/>
          <p14:tracePt t="16516" x="2384425" y="2990850"/>
          <p14:tracePt t="16524" x="2327275" y="3014663"/>
          <p14:tracePt t="16532" x="2255838" y="3038475"/>
          <p14:tracePt t="16540" x="2192338" y="3062288"/>
          <p14:tracePt t="16548" x="2120900" y="3109913"/>
          <p14:tracePt t="16556" x="2057400" y="3141663"/>
          <p14:tracePt t="16564" x="1984375" y="3181350"/>
          <p14:tracePt t="16572" x="1936750" y="3213100"/>
          <p14:tracePt t="16580" x="1873250" y="3262313"/>
          <p14:tracePt t="16589" x="1825625" y="3294063"/>
          <p14:tracePt t="16596" x="1785938" y="3325813"/>
          <p14:tracePt t="16604" x="1754188" y="3333750"/>
          <p14:tracePt t="16612" x="1730375" y="3357563"/>
          <p14:tracePt t="16620" x="1706563" y="3365500"/>
          <p14:tracePt t="16628" x="1674813" y="3381375"/>
          <p14:tracePt t="16636" x="1658938" y="3389313"/>
          <p14:tracePt t="16644" x="1633538" y="3397250"/>
          <p14:tracePt t="16652" x="1625600" y="3397250"/>
          <p14:tracePt t="16660" x="1609725" y="3405188"/>
          <p14:tracePt t="16668" x="1601788" y="3405188"/>
          <p14:tracePt t="16676" x="1601788" y="3413125"/>
          <p14:tracePt t="16692" x="1593850" y="3413125"/>
          <p14:tracePt t="16724" x="1577975" y="3421063"/>
          <p14:tracePt t="16740" x="1570038" y="3421063"/>
          <p14:tracePt t="16748" x="1562100" y="3421063"/>
          <p14:tracePt t="16756" x="1554163" y="3421063"/>
          <p14:tracePt t="16772" x="1546225" y="3421063"/>
          <p14:tracePt t="16932" x="1554163" y="3421063"/>
          <p14:tracePt t="16948" x="1562100" y="3421063"/>
          <p14:tracePt t="16964" x="1570038" y="3413125"/>
          <p14:tracePt t="16989" x="1585913" y="3413125"/>
          <p14:tracePt t="16996" x="1585913" y="3405188"/>
          <p14:tracePt t="17005" x="1593850" y="3397250"/>
          <p14:tracePt t="17021" x="1601788" y="3397250"/>
          <p14:tracePt t="17028" x="1609725" y="3389313"/>
          <p14:tracePt t="17036" x="1617663" y="3389313"/>
          <p14:tracePt t="17044" x="1633538" y="3381375"/>
          <p14:tracePt t="17053" x="1641475" y="3381375"/>
          <p14:tracePt t="17060" x="1651000" y="3381375"/>
          <p14:tracePt t="17068" x="1674813" y="3365500"/>
          <p14:tracePt t="17076" x="1682750" y="3365500"/>
          <p14:tracePt t="17084" x="1690688" y="3365500"/>
          <p14:tracePt t="17092" x="1714500" y="3365500"/>
          <p14:tracePt t="17100" x="1730375" y="3365500"/>
          <p14:tracePt t="17108" x="1738313" y="3357563"/>
          <p14:tracePt t="17116" x="1754188" y="3357563"/>
          <p14:tracePt t="17124" x="1770063" y="3357563"/>
          <p14:tracePt t="17132" x="1778000" y="3357563"/>
          <p14:tracePt t="17140" x="1801813" y="3357563"/>
          <p14:tracePt t="17156" x="1809750" y="3349625"/>
          <p14:tracePt t="17164" x="1825625" y="3349625"/>
          <p14:tracePt t="17172" x="1833563" y="3349625"/>
          <p14:tracePt t="17180" x="1841500" y="3349625"/>
          <p14:tracePt t="17188" x="1857375" y="3349625"/>
          <p14:tracePt t="17196" x="1873250" y="3349625"/>
          <p14:tracePt t="17205" x="1881188" y="3349625"/>
          <p14:tracePt t="17212" x="1889125" y="3349625"/>
          <p14:tracePt t="17220" x="1905000" y="3349625"/>
          <p14:tracePt t="17228" x="1920875" y="3349625"/>
          <p14:tracePt t="17236" x="1936750" y="3349625"/>
          <p14:tracePt t="17244" x="1952625" y="3349625"/>
          <p14:tracePt t="17252" x="1976438" y="3349625"/>
          <p14:tracePt t="17260" x="2000250" y="3349625"/>
          <p14:tracePt t="17268" x="2025650" y="3349625"/>
          <p14:tracePt t="17276" x="2049463" y="3349625"/>
          <p14:tracePt t="17284" x="2081213" y="3357563"/>
          <p14:tracePt t="17292" x="2097088" y="3365500"/>
          <p14:tracePt t="17300" x="2128838" y="3365500"/>
          <p14:tracePt t="17308" x="2152650" y="3365500"/>
          <p14:tracePt t="17316" x="2176463" y="3365500"/>
          <p14:tracePt t="17324" x="2208213" y="3373438"/>
          <p14:tracePt t="17332" x="2224088" y="3373438"/>
          <p14:tracePt t="17340" x="2239963" y="3373438"/>
          <p14:tracePt t="17348" x="2247900" y="3373438"/>
          <p14:tracePt t="17356" x="2255838" y="3373438"/>
          <p14:tracePt t="17364" x="2263775" y="3373438"/>
          <p14:tracePt t="17372" x="2271713" y="3373438"/>
          <p14:tracePt t="19956" x="2279650" y="3373438"/>
          <p14:tracePt t="20092" x="2279650" y="3381375"/>
          <p14:tracePt t="20124" x="2287588" y="3381375"/>
          <p14:tracePt t="20428" x="2295525" y="3381375"/>
          <p14:tracePt t="20444" x="2295525" y="3389313"/>
          <p14:tracePt t="20509" x="2303463" y="3389313"/>
          <p14:tracePt t="20516" x="2311400" y="3389313"/>
          <p14:tracePt t="20524" x="2319338" y="3397250"/>
          <p14:tracePt t="20540" x="2327275" y="3397250"/>
          <p14:tracePt t="20556" x="2335213" y="3397250"/>
          <p14:tracePt t="20564" x="2343150" y="3397250"/>
          <p14:tracePt t="20572" x="2351088" y="3397250"/>
          <p14:tracePt t="20588" x="2351088" y="3405188"/>
          <p14:tracePt t="20596" x="2359025" y="3405188"/>
          <p14:tracePt t="20612" x="2366963" y="3405188"/>
          <p14:tracePt t="20628" x="2374900" y="3405188"/>
          <p14:tracePt t="20636" x="2384425" y="3405188"/>
          <p14:tracePt t="20644" x="2392363" y="3405188"/>
          <p14:tracePt t="20660" x="2400300" y="3405188"/>
          <p14:tracePt t="20668" x="2408238" y="3405188"/>
          <p14:tracePt t="20684" x="2416175" y="3405188"/>
          <p14:tracePt t="20692" x="2424113" y="3413125"/>
          <p14:tracePt t="20716" x="2432050" y="3413125"/>
          <p14:tracePt t="20724" x="2439988" y="3413125"/>
          <p14:tracePt t="20740" x="2447925" y="3413125"/>
          <p14:tracePt t="20756" x="2455863" y="3413125"/>
          <p14:tracePt t="20764" x="2463800" y="3413125"/>
          <p14:tracePt t="20772" x="2471738" y="3413125"/>
          <p14:tracePt t="20780" x="2479675" y="3413125"/>
          <p14:tracePt t="20788" x="2487613" y="3413125"/>
          <p14:tracePt t="20796" x="2495550" y="3413125"/>
          <p14:tracePt t="20804" x="2511425" y="3413125"/>
          <p14:tracePt t="20812" x="2519363" y="3413125"/>
          <p14:tracePt t="20820" x="2535238" y="3413125"/>
          <p14:tracePt t="20828" x="2551113" y="3413125"/>
          <p14:tracePt t="20836" x="2559050" y="3413125"/>
          <p14:tracePt t="20844" x="2574925" y="3413125"/>
          <p14:tracePt t="20852" x="2582863" y="3413125"/>
          <p14:tracePt t="20860" x="2598738" y="3413125"/>
          <p14:tracePt t="20868" x="2606675" y="3413125"/>
          <p14:tracePt t="20876" x="2622550" y="3413125"/>
          <p14:tracePt t="20884" x="2630488" y="3413125"/>
          <p14:tracePt t="20892" x="2638425" y="3413125"/>
          <p14:tracePt t="20908" x="2646363" y="3413125"/>
          <p14:tracePt t="20916" x="2654300" y="3413125"/>
          <p14:tracePt t="20932" x="2662238" y="3413125"/>
          <p14:tracePt t="20972" x="2670175" y="3413125"/>
          <p14:tracePt t="21204" x="2670175" y="3421063"/>
          <p14:tracePt t="21221" x="2678113" y="3421063"/>
          <p14:tracePt t="21228" x="2686050" y="3421063"/>
          <p14:tracePt t="21236" x="2686050" y="3429000"/>
          <p14:tracePt t="21284" x="2693988" y="3429000"/>
          <p14:tracePt t="22244" x="2693988" y="3436938"/>
          <p14:tracePt t="22820" x="2693988" y="3452813"/>
          <p14:tracePt t="22828" x="2693988" y="3460750"/>
          <p14:tracePt t="22836" x="2686050" y="3468688"/>
          <p14:tracePt t="22844" x="2686050" y="3476625"/>
          <p14:tracePt t="22852" x="2678113" y="3484563"/>
          <p14:tracePt t="22868" x="2678113" y="3500438"/>
          <p14:tracePt t="23332" x="2670175" y="3500438"/>
          <p14:tracePt t="23364" x="2670175" y="3492500"/>
          <p14:tracePt t="23548" x="2670175" y="3484563"/>
          <p14:tracePt t="23564" x="2678113" y="3484563"/>
          <p14:tracePt t="23796" x="2686050" y="3484563"/>
          <p14:tracePt t="23908" x="2693988" y="3484563"/>
          <p14:tracePt t="23940" x="2693988" y="3476625"/>
          <p14:tracePt t="23948" x="2701925" y="3476625"/>
          <p14:tracePt t="23956" x="2709863" y="3476625"/>
          <p14:tracePt t="23972" x="2717800" y="3476625"/>
          <p14:tracePt t="23980" x="2725738" y="3476625"/>
          <p14:tracePt t="23996" x="2733675" y="3476625"/>
          <p14:tracePt t="24004" x="2733675" y="3484563"/>
          <p14:tracePt t="24012" x="2741613" y="3484563"/>
          <p14:tracePt t="24076" x="2751138" y="3484563"/>
          <p14:tracePt t="26748" x="2751138" y="3476625"/>
          <p14:tracePt t="26756" x="2751138" y="3468688"/>
          <p14:tracePt t="26796" x="2751138" y="3460750"/>
          <p14:tracePt t="26812" x="2751138" y="3452813"/>
          <p14:tracePt t="26828" x="2751138" y="3444875"/>
          <p14:tracePt t="26844" x="2751138" y="3436938"/>
          <p14:tracePt t="26892" x="2751138" y="3429000"/>
          <p14:tracePt t="27052" x="2759075" y="3429000"/>
          <p14:tracePt t="27076" x="2767013" y="3421063"/>
          <p14:tracePt t="30236" x="2774950" y="3421063"/>
          <p14:tracePt t="30244" x="2790825" y="3421063"/>
          <p14:tracePt t="30252" x="2806700" y="3421063"/>
          <p14:tracePt t="30260" x="2822575" y="3429000"/>
          <p14:tracePt t="30268" x="2838450" y="3436938"/>
          <p14:tracePt t="30276" x="2846388" y="3436938"/>
          <p14:tracePt t="30284" x="2854325" y="3436938"/>
          <p14:tracePt t="31132" x="2862263" y="3436938"/>
          <p14:tracePt t="31140" x="2862263" y="3452813"/>
          <p14:tracePt t="31148" x="2870200" y="3452813"/>
          <p14:tracePt t="31156" x="2878138" y="3460750"/>
          <p14:tracePt t="31164" x="2886075" y="3460750"/>
          <p14:tracePt t="31188" x="2886075" y="3468688"/>
          <p14:tracePt t="31204" x="2878138" y="3468688"/>
          <p14:tracePt t="31228" x="2878138" y="3476625"/>
          <p14:tracePt t="31252" x="2886075" y="3484563"/>
          <p14:tracePt t="31260" x="2894013" y="3484563"/>
          <p14:tracePt t="31268" x="2909888" y="3492500"/>
          <p14:tracePt t="31284" x="2917825" y="3500438"/>
          <p14:tracePt t="31292" x="2917825" y="3508375"/>
          <p14:tracePt t="31308" x="2917825" y="3516313"/>
          <p14:tracePt t="31316" x="2909888" y="3532188"/>
          <p14:tracePt t="31324" x="2901950" y="3532188"/>
          <p14:tracePt t="31332" x="2894013" y="3548063"/>
          <p14:tracePt t="31340" x="2886075" y="3556000"/>
          <p14:tracePt t="31348" x="2862263" y="3571875"/>
          <p14:tracePt t="31356" x="2862263" y="3595688"/>
          <p14:tracePt t="31364" x="2830513" y="3621088"/>
          <p14:tracePt t="31372" x="2814638" y="3636963"/>
          <p14:tracePt t="31380" x="2790825" y="3676650"/>
          <p14:tracePt t="31388" x="2759075" y="3708400"/>
          <p14:tracePt t="31396" x="2733675" y="3740150"/>
          <p14:tracePt t="31403" x="2693988" y="3771900"/>
          <p14:tracePt t="31412" x="2654300" y="3803650"/>
          <p14:tracePt t="31421" x="2606675" y="3827463"/>
          <p14:tracePt t="31428" x="2566988" y="3851275"/>
          <p14:tracePt t="31436" x="2519363" y="3883025"/>
          <p14:tracePt t="31444" x="2471738" y="3906838"/>
          <p14:tracePt t="31452" x="2424113" y="3938588"/>
          <p14:tracePt t="31460" x="2366963" y="3971925"/>
          <p14:tracePt t="31468" x="2327275" y="4003675"/>
          <p14:tracePt t="31476" x="2271713" y="4035425"/>
          <p14:tracePt t="31484" x="2232025" y="4059238"/>
          <p14:tracePt t="31492" x="2192338" y="4083050"/>
          <p14:tracePt t="31500" x="2160588" y="4090988"/>
          <p14:tracePt t="31508" x="2144713" y="4106863"/>
          <p14:tracePt t="31516" x="2128838" y="4114800"/>
          <p14:tracePt t="31524" x="2112963" y="4130675"/>
          <p14:tracePt t="31532" x="2097088" y="4130675"/>
          <p14:tracePt t="31540" x="2089150" y="4138613"/>
          <p14:tracePt t="31548" x="2081213" y="4138613"/>
          <p14:tracePt t="31556" x="2065338" y="4138613"/>
          <p14:tracePt t="31572" x="2065338" y="4146550"/>
          <p14:tracePt t="31580" x="2057400" y="4146550"/>
          <p14:tracePt t="31604" x="2049463" y="4138613"/>
          <p14:tracePt t="31612" x="2041525" y="4138613"/>
          <p14:tracePt t="31621" x="2033588" y="4130675"/>
          <p14:tracePt t="31628" x="2017713" y="4122738"/>
          <p14:tracePt t="31636" x="2000250" y="4122738"/>
          <p14:tracePt t="31644" x="1984375" y="4122738"/>
          <p14:tracePt t="31652" x="1960563" y="4122738"/>
          <p14:tracePt t="31660" x="1944688" y="4122738"/>
          <p14:tracePt t="31668" x="1912938" y="4122738"/>
          <p14:tracePt t="31676" x="1881188" y="4122738"/>
          <p14:tracePt t="31684" x="1857375" y="4122738"/>
          <p14:tracePt t="31692" x="1825625" y="4122738"/>
          <p14:tracePt t="31700" x="1801813" y="4130675"/>
          <p14:tracePt t="31708" x="1778000" y="4138613"/>
          <p14:tracePt t="31716" x="1738313" y="4138613"/>
          <p14:tracePt t="31724" x="1714500" y="4138613"/>
          <p14:tracePt t="31732" x="1690688" y="4146550"/>
          <p14:tracePt t="31740" x="1666875" y="4146550"/>
          <p14:tracePt t="31748" x="1641475" y="4146550"/>
          <p14:tracePt t="31756" x="1625600" y="4146550"/>
          <p14:tracePt t="31764" x="1601788" y="4146550"/>
          <p14:tracePt t="31772" x="1577975" y="4146550"/>
          <p14:tracePt t="31780" x="1562100" y="4146550"/>
          <p14:tracePt t="31788" x="1538288" y="4146550"/>
          <p14:tracePt t="31796" x="1522413" y="4146550"/>
          <p14:tracePt t="31803" x="1498600" y="4146550"/>
          <p14:tracePt t="31812" x="1474788" y="4146550"/>
          <p14:tracePt t="31820" x="1466850" y="4146550"/>
          <p14:tracePt t="31828" x="1450975" y="4146550"/>
          <p14:tracePt t="31836" x="1427163" y="4138613"/>
          <p14:tracePt t="31844" x="1411288" y="4138613"/>
          <p14:tracePt t="31852" x="1395413" y="4138613"/>
          <p14:tracePt t="31860" x="1387475" y="4138613"/>
          <p14:tracePt t="31868" x="1371600" y="4138613"/>
          <p14:tracePt t="31876" x="1363663" y="4138613"/>
          <p14:tracePt t="31884" x="1355725" y="4138613"/>
          <p14:tracePt t="31892" x="1347788" y="4138613"/>
          <p14:tracePt t="31908" x="1339850" y="4138613"/>
          <p14:tracePt t="31924" x="1331913" y="4138613"/>
          <p14:tracePt t="31940" x="1323975" y="4138613"/>
          <p14:tracePt t="31956" x="1323975" y="4130675"/>
          <p14:tracePt t="31964" x="1316038" y="4130675"/>
          <p14:tracePt t="31980" x="1308100" y="4122738"/>
          <p14:tracePt t="32004" x="1308100" y="4114800"/>
          <p14:tracePt t="32012" x="1308100" y="4106863"/>
          <p14:tracePt t="32021" x="1308100" y="4098925"/>
          <p14:tracePt t="32036" x="1308100" y="4090988"/>
          <p14:tracePt t="32044" x="1308100" y="4083050"/>
          <p14:tracePt t="32052" x="1308100" y="4075113"/>
          <p14:tracePt t="32060" x="1308100" y="4067175"/>
          <p14:tracePt t="32068" x="1308100" y="4059238"/>
          <p14:tracePt t="32076" x="1300163" y="4051300"/>
          <p14:tracePt t="32084" x="1300163" y="4035425"/>
          <p14:tracePt t="32092" x="1292225" y="4019550"/>
          <p14:tracePt t="32100" x="1292225" y="4011613"/>
          <p14:tracePt t="32108" x="1292225" y="4003675"/>
          <p14:tracePt t="32116" x="1292225" y="3987800"/>
          <p14:tracePt t="32124" x="1284288" y="3979863"/>
          <p14:tracePt t="32140" x="1284288" y="3963988"/>
          <p14:tracePt t="32188" x="1284288" y="3956050"/>
          <p14:tracePt t="32228" x="1284288" y="3948113"/>
          <p14:tracePt t="32236" x="1284288" y="3938588"/>
          <p14:tracePt t="32244" x="1284288" y="3930650"/>
          <p14:tracePt t="32252" x="1284288" y="3914775"/>
          <p14:tracePt t="32268" x="1284288" y="3898900"/>
          <p14:tracePt t="32284" x="1284288" y="3890963"/>
          <p14:tracePt t="32292" x="1284288" y="3883025"/>
          <p14:tracePt t="32308" x="1284288" y="3867150"/>
          <p14:tracePt t="32340" x="1292225" y="3867150"/>
          <p14:tracePt t="32604" x="1292225" y="3859213"/>
          <p14:tracePt t="32708" x="1300163" y="3859213"/>
          <p14:tracePt t="32788" x="1308100" y="3859213"/>
          <p14:tracePt t="32804" x="1308100" y="3851275"/>
          <p14:tracePt t="32812" x="1316038" y="3851275"/>
          <p14:tracePt t="32828" x="1323975" y="3851275"/>
          <p14:tracePt t="32860" x="1331913" y="3843338"/>
          <p14:tracePt t="32892" x="1339850" y="3843338"/>
          <p14:tracePt t="32900" x="1339850" y="3835400"/>
          <p14:tracePt t="32916" x="1347788" y="3835400"/>
          <p14:tracePt t="32924" x="1355725" y="3835400"/>
          <p14:tracePt t="32956" x="1363663" y="3835400"/>
          <p14:tracePt t="32964" x="1363663" y="3827463"/>
          <p14:tracePt t="32972" x="1371600" y="3827463"/>
          <p14:tracePt t="32988" x="1379538" y="3827463"/>
          <p14:tracePt t="32996" x="1387475" y="3827463"/>
          <p14:tracePt t="33004" x="1395413" y="3827463"/>
          <p14:tracePt t="33012" x="1403350" y="3819525"/>
          <p14:tracePt t="33021" x="1419225" y="3819525"/>
          <p14:tracePt t="33028" x="1435100" y="3819525"/>
          <p14:tracePt t="33036" x="1443038" y="3819525"/>
          <p14:tracePt t="33044" x="1450975" y="3819525"/>
          <p14:tracePt t="33052" x="1458913" y="3819525"/>
          <p14:tracePt t="33060" x="1474788" y="3811588"/>
          <p14:tracePt t="33068" x="1490663" y="3811588"/>
          <p14:tracePt t="33076" x="1498600" y="3811588"/>
          <p14:tracePt t="33084" x="1514475" y="3811588"/>
          <p14:tracePt t="33092" x="1530350" y="3811588"/>
          <p14:tracePt t="33100" x="1546225" y="3811588"/>
          <p14:tracePt t="33108" x="1554163" y="3811588"/>
          <p14:tracePt t="33116" x="1577975" y="3811588"/>
          <p14:tracePt t="33124" x="1585913" y="3811588"/>
          <p14:tracePt t="33132" x="1601788" y="3811588"/>
          <p14:tracePt t="33140" x="1609725" y="3811588"/>
          <p14:tracePt t="33148" x="1617663" y="3811588"/>
          <p14:tracePt t="33156" x="1625600" y="3811588"/>
          <p14:tracePt t="33164" x="1641475" y="3811588"/>
          <p14:tracePt t="33180" x="1651000" y="3811588"/>
          <p14:tracePt t="33196" x="1658938" y="3811588"/>
          <p14:tracePt t="33203" x="1666875" y="3811588"/>
          <p14:tracePt t="33220" x="1674813" y="3811588"/>
          <p14:tracePt t="33260" x="1682750" y="3811588"/>
          <p14:tracePt t="33276" x="1698625" y="3811588"/>
          <p14:tracePt t="33284" x="1706563" y="3811588"/>
          <p14:tracePt t="33292" x="1706563" y="3803650"/>
          <p14:tracePt t="33300" x="1722438" y="3803650"/>
          <p14:tracePt t="33308" x="1730375" y="3803650"/>
          <p14:tracePt t="33316" x="1738313" y="3803650"/>
          <p14:tracePt t="33324" x="1746250" y="3803650"/>
          <p14:tracePt t="33332" x="1762125" y="3803650"/>
          <p14:tracePt t="33340" x="1785938" y="3803650"/>
          <p14:tracePt t="33348" x="1793875" y="3803650"/>
          <p14:tracePt t="33356" x="1809750" y="3803650"/>
          <p14:tracePt t="33364" x="1825625" y="3803650"/>
          <p14:tracePt t="33372" x="1841500" y="3803650"/>
          <p14:tracePt t="33380" x="1865313" y="3803650"/>
          <p14:tracePt t="33388" x="1881188" y="3803650"/>
          <p14:tracePt t="33396" x="1905000" y="3803650"/>
          <p14:tracePt t="33404" x="1928813" y="3803650"/>
          <p14:tracePt t="33412" x="1960563" y="3811588"/>
          <p14:tracePt t="33421" x="1984375" y="3811588"/>
          <p14:tracePt t="33428" x="2017713" y="3819525"/>
          <p14:tracePt t="33436" x="2041525" y="3819525"/>
          <p14:tracePt t="33444" x="2065338" y="3827463"/>
          <p14:tracePt t="33452" x="2089150" y="3827463"/>
          <p14:tracePt t="33460" x="2112963" y="3835400"/>
          <p14:tracePt t="33468" x="2128838" y="3835400"/>
          <p14:tracePt t="33476" x="2136775" y="3843338"/>
          <p14:tracePt t="33484" x="2152650" y="3843338"/>
          <p14:tracePt t="33500" x="2160588" y="3843338"/>
          <p14:tracePt t="33940" x="2168525" y="3843338"/>
          <p14:tracePt t="33964" x="2176463" y="3843338"/>
          <p14:tracePt t="34052" x="2184400" y="3843338"/>
          <p14:tracePt t="34076" x="2192338" y="3843338"/>
          <p14:tracePt t="34100" x="2200275" y="3843338"/>
          <p14:tracePt t="34108" x="2208213" y="3835400"/>
          <p14:tracePt t="34124" x="2216150" y="3835400"/>
          <p14:tracePt t="34140" x="2224088" y="3835400"/>
          <p14:tracePt t="34156" x="2232025" y="3835400"/>
          <p14:tracePt t="34164" x="2239963" y="3835400"/>
          <p14:tracePt t="34172" x="2255838" y="3835400"/>
          <p14:tracePt t="34181" x="2263775" y="3835400"/>
          <p14:tracePt t="34188" x="2279650" y="3835400"/>
          <p14:tracePt t="34196" x="2287588" y="3835400"/>
          <p14:tracePt t="34204" x="2303463" y="3843338"/>
          <p14:tracePt t="34212" x="2327275" y="3843338"/>
          <p14:tracePt t="34220" x="2351088" y="3843338"/>
          <p14:tracePt t="34228" x="2359025" y="3843338"/>
          <p14:tracePt t="34236" x="2374900" y="3843338"/>
          <p14:tracePt t="34244" x="2400300" y="3851275"/>
          <p14:tracePt t="34252" x="2424113" y="3851275"/>
          <p14:tracePt t="34260" x="2439988" y="3851275"/>
          <p14:tracePt t="34268" x="2463800" y="3851275"/>
          <p14:tracePt t="34276" x="2487613" y="3851275"/>
          <p14:tracePt t="34284" x="2511425" y="3851275"/>
          <p14:tracePt t="34292" x="2527300" y="3851275"/>
          <p14:tracePt t="34300" x="2551113" y="3851275"/>
          <p14:tracePt t="34308" x="2574925" y="3851275"/>
          <p14:tracePt t="34316" x="2590800" y="3851275"/>
          <p14:tracePt t="34324" x="2614613" y="3851275"/>
          <p14:tracePt t="34332" x="2630488" y="3851275"/>
          <p14:tracePt t="34340" x="2646363" y="3851275"/>
          <p14:tracePt t="34348" x="2662238" y="3851275"/>
          <p14:tracePt t="34356" x="2670175" y="3851275"/>
          <p14:tracePt t="34364" x="2686050" y="3851275"/>
          <p14:tracePt t="34372" x="2701925" y="3851275"/>
          <p14:tracePt t="34380" x="2709863" y="3851275"/>
          <p14:tracePt t="34388" x="2717800" y="3851275"/>
          <p14:tracePt t="34396" x="2725738" y="3851275"/>
          <p14:tracePt t="34412" x="2733675" y="3843338"/>
          <p14:tracePt t="34421" x="2741613" y="3843338"/>
          <p14:tracePt t="34436" x="2751138" y="3843338"/>
          <p14:tracePt t="34444" x="2759075" y="3843338"/>
          <p14:tracePt t="34460" x="2767013" y="3843338"/>
          <p14:tracePt t="34468" x="2774950" y="3843338"/>
          <p14:tracePt t="34484" x="2782888" y="3843338"/>
          <p14:tracePt t="34517" x="2790825" y="3843338"/>
          <p14:tracePt t="34524" x="2798763" y="3843338"/>
          <p14:tracePt t="34532" x="2806700" y="3843338"/>
          <p14:tracePt t="34540" x="2814638" y="3843338"/>
          <p14:tracePt t="34548" x="2822575" y="3843338"/>
          <p14:tracePt t="34556" x="2830513" y="3843338"/>
          <p14:tracePt t="34564" x="2838450" y="3843338"/>
          <p14:tracePt t="34572" x="2846388" y="3843338"/>
          <p14:tracePt t="34580" x="2870200" y="3843338"/>
          <p14:tracePt t="34588" x="2886075" y="3843338"/>
          <p14:tracePt t="34596" x="2909888" y="3843338"/>
          <p14:tracePt t="34604" x="2925763" y="3843338"/>
          <p14:tracePt t="34612" x="2941638" y="3843338"/>
          <p14:tracePt t="34621" x="2973388" y="3843338"/>
          <p14:tracePt t="34628" x="2989263" y="3843338"/>
          <p14:tracePt t="34636" x="3005138" y="3843338"/>
          <p14:tracePt t="34644" x="3021013" y="3843338"/>
          <p14:tracePt t="34652" x="3036888" y="3843338"/>
          <p14:tracePt t="34660" x="3052763" y="3843338"/>
          <p14:tracePt t="34668" x="3068638" y="3843338"/>
          <p14:tracePt t="34676" x="3076575" y="3843338"/>
          <p14:tracePt t="34684" x="3084513" y="3843338"/>
          <p14:tracePt t="34692" x="3092450" y="3843338"/>
          <p14:tracePt t="34828" x="3100388" y="3843338"/>
          <p14:tracePt t="34852" x="3109913" y="3843338"/>
          <p14:tracePt t="34868" x="3117850" y="3843338"/>
          <p14:tracePt t="34884" x="3133725" y="3835400"/>
          <p14:tracePt t="34892" x="3141663" y="3835400"/>
          <p14:tracePt t="34908" x="3157538" y="3835400"/>
          <p14:tracePt t="34916" x="3165475" y="3835400"/>
          <p14:tracePt t="34924" x="3181350" y="3835400"/>
          <p14:tracePt t="34932" x="3197225" y="3835400"/>
          <p14:tracePt t="34940" x="3221038" y="3835400"/>
          <p14:tracePt t="34948" x="3244850" y="3835400"/>
          <p14:tracePt t="34956" x="3276600" y="3835400"/>
          <p14:tracePt t="34964" x="3308350" y="3835400"/>
          <p14:tracePt t="34972" x="3363913" y="3835400"/>
          <p14:tracePt t="34980" x="3411538" y="3843338"/>
          <p14:tracePt t="34988" x="3443288" y="3851275"/>
          <p14:tracePt t="34996" x="3492500" y="3851275"/>
          <p14:tracePt t="35004" x="3532188" y="3859213"/>
          <p14:tracePt t="35012" x="3579813" y="3859213"/>
          <p14:tracePt t="35021" x="3611563" y="3859213"/>
          <p14:tracePt t="35028" x="3635375" y="3859213"/>
          <p14:tracePt t="35036" x="3659188" y="3867150"/>
          <p14:tracePt t="35044" x="3683000" y="3867150"/>
          <p14:tracePt t="35052" x="3690938" y="3867150"/>
          <p14:tracePt t="35060" x="3698875" y="3867150"/>
          <p14:tracePt t="35068" x="3706813" y="3867150"/>
          <p14:tracePt t="35084" x="3714750" y="3867150"/>
          <p14:tracePt t="35092" x="3722688" y="3867150"/>
          <p14:tracePt t="35108" x="3730625" y="3867150"/>
          <p14:tracePt t="35148" x="3738563" y="3867150"/>
          <p14:tracePt t="35164" x="3746500" y="3867150"/>
          <p14:tracePt t="35172" x="3754438" y="3867150"/>
          <p14:tracePt t="35188" x="3762375" y="3867150"/>
          <p14:tracePt t="35196" x="3770313" y="3867150"/>
          <p14:tracePt t="35204" x="3778250" y="3867150"/>
          <p14:tracePt t="35212" x="3786188" y="3867150"/>
          <p14:tracePt t="35220" x="3802063" y="3867150"/>
          <p14:tracePt t="35228" x="3810000" y="3867150"/>
          <p14:tracePt t="35236" x="3825875" y="3867150"/>
          <p14:tracePt t="35244" x="3851275" y="3867150"/>
          <p14:tracePt t="35252" x="3867150" y="3867150"/>
          <p14:tracePt t="35260" x="3883025" y="3867150"/>
          <p14:tracePt t="35268" x="3906838" y="3867150"/>
          <p14:tracePt t="35276" x="3930650" y="3867150"/>
          <p14:tracePt t="35284" x="3946525" y="3867150"/>
          <p14:tracePt t="35292" x="3962400" y="3867150"/>
          <p14:tracePt t="35300" x="3986213" y="3867150"/>
          <p14:tracePt t="35308" x="4002088" y="3867150"/>
          <p14:tracePt t="35316" x="4017963" y="3867150"/>
          <p14:tracePt t="35324" x="4049713" y="3867150"/>
          <p14:tracePt t="35332" x="4065588" y="3867150"/>
          <p14:tracePt t="35340" x="4081463" y="3867150"/>
          <p14:tracePt t="35348" x="4105275" y="3867150"/>
          <p14:tracePt t="35356" x="4129088" y="3867150"/>
          <p14:tracePt t="35364" x="4144963" y="3867150"/>
          <p14:tracePt t="35372" x="4160838" y="3867150"/>
          <p14:tracePt t="35380" x="4176713" y="3867150"/>
          <p14:tracePt t="35388" x="4184650" y="3867150"/>
          <p14:tracePt t="35396" x="4200525" y="3859213"/>
          <p14:tracePt t="35404" x="4217988" y="3859213"/>
          <p14:tracePt t="35412" x="4225925" y="3859213"/>
          <p14:tracePt t="35420" x="4233863" y="3859213"/>
          <p14:tracePt t="35428" x="4249738" y="3859213"/>
          <p14:tracePt t="35436" x="4265613" y="3859213"/>
          <p14:tracePt t="35444" x="4281488" y="3859213"/>
          <p14:tracePt t="35452" x="4305300" y="3859213"/>
          <p14:tracePt t="35460" x="4321175" y="3859213"/>
          <p14:tracePt t="35468" x="4352925" y="3859213"/>
          <p14:tracePt t="35476" x="4376738" y="3859213"/>
          <p14:tracePt t="35484" x="4408488" y="3859213"/>
          <p14:tracePt t="35492" x="4432300" y="3859213"/>
          <p14:tracePt t="35500" x="4471988" y="3859213"/>
          <p14:tracePt t="35508" x="4503738" y="3859213"/>
          <p14:tracePt t="35516" x="4551363" y="3859213"/>
          <p14:tracePt t="35525" x="4584700" y="3859213"/>
          <p14:tracePt t="35532" x="4616450" y="3859213"/>
          <p14:tracePt t="35540" x="4640263" y="3859213"/>
          <p14:tracePt t="35548" x="4664075" y="3859213"/>
          <p14:tracePt t="35556" x="4687888" y="3859213"/>
          <p14:tracePt t="35564" x="4719638" y="3859213"/>
          <p14:tracePt t="35572" x="4743450" y="3859213"/>
          <p14:tracePt t="35580" x="4767263" y="3859213"/>
          <p14:tracePt t="35588" x="4791075" y="3859213"/>
          <p14:tracePt t="35596" x="4806950" y="3859213"/>
          <p14:tracePt t="35603" x="4822825" y="3859213"/>
          <p14:tracePt t="35612" x="4830763" y="3859213"/>
          <p14:tracePt t="35620" x="4838700" y="3859213"/>
          <p14:tracePt t="35628" x="4846638" y="3859213"/>
          <p14:tracePt t="36452" x="4838700" y="3859213"/>
          <p14:tracePt t="36460" x="4814888" y="3859213"/>
          <p14:tracePt t="36468" x="4783138" y="3843338"/>
          <p14:tracePt t="36476" x="4735513" y="3803650"/>
          <p14:tracePt t="36484" x="4672013" y="3748088"/>
          <p14:tracePt t="36492" x="4632325" y="3676650"/>
          <p14:tracePt t="36500" x="4567238" y="3587750"/>
          <p14:tracePt t="36508" x="4503738" y="3516313"/>
          <p14:tracePt t="36516" x="4448175" y="3484563"/>
          <p14:tracePt t="36524" x="4360863" y="3452813"/>
          <p14:tracePt t="36532" x="4352925" y="3444875"/>
          <p14:tracePt t="36748" x="4344988" y="3444875"/>
          <p14:tracePt t="36756" x="4344988" y="3468688"/>
          <p14:tracePt t="36764" x="4352925" y="3540125"/>
          <p14:tracePt t="36772" x="4400550" y="3613150"/>
          <p14:tracePt t="36780" x="4471988" y="3700463"/>
          <p14:tracePt t="36788" x="4543425" y="3779838"/>
          <p14:tracePt t="36796" x="4608513" y="3803650"/>
          <p14:tracePt t="36804" x="4672013" y="3803650"/>
          <p14:tracePt t="36812" x="4767263" y="3803650"/>
          <p14:tracePt t="36820" x="4862513" y="3803650"/>
          <p14:tracePt t="36828" x="4951413" y="3819525"/>
          <p14:tracePt t="36836" x="5022850" y="3827463"/>
          <p14:tracePt t="36844" x="5086350" y="3835400"/>
          <p14:tracePt t="36852" x="5157788" y="3843338"/>
          <p14:tracePt t="36860" x="5221288" y="3843338"/>
          <p14:tracePt t="36868" x="5284788" y="3843338"/>
          <p14:tracePt t="36876" x="5334000" y="3843338"/>
          <p14:tracePt t="36884" x="5389563" y="3843338"/>
          <p14:tracePt t="36892" x="5437188" y="3843338"/>
          <p14:tracePt t="36900" x="5468938" y="3843338"/>
          <p14:tracePt t="36908" x="5500688" y="3843338"/>
          <p14:tracePt t="36916" x="5532438" y="3843338"/>
          <p14:tracePt t="36924" x="5580063" y="3835400"/>
          <p14:tracePt t="36932" x="5603875" y="3827463"/>
          <p14:tracePt t="36940" x="5635625" y="3811588"/>
          <p14:tracePt t="36948" x="5676900" y="3811588"/>
          <p14:tracePt t="36956" x="5700713" y="3803650"/>
          <p14:tracePt t="36964" x="5732463" y="3795713"/>
          <p14:tracePt t="36972" x="5756275" y="3795713"/>
          <p14:tracePt t="36987" x="5795963" y="3779838"/>
          <p14:tracePt t="36996" x="5819775" y="3779838"/>
          <p14:tracePt t="37004" x="5843588" y="3771900"/>
          <p14:tracePt t="37012" x="5867400" y="3763963"/>
          <p14:tracePt t="37020" x="5883275" y="3756025"/>
          <p14:tracePt t="37028" x="5899150" y="3756025"/>
          <p14:tracePt t="37036" x="5907088" y="3756025"/>
          <p14:tracePt t="37044" x="5922963" y="3748088"/>
          <p14:tracePt t="37052" x="5930900" y="3748088"/>
          <p14:tracePt t="37060" x="5938838" y="3748088"/>
          <p14:tracePt t="37068" x="5946775" y="3748088"/>
          <p14:tracePt t="37076" x="5962650" y="3748088"/>
          <p14:tracePt t="37084" x="5970588" y="3748088"/>
          <p14:tracePt t="37092" x="5978525" y="3748088"/>
          <p14:tracePt t="37100" x="5986463" y="3748088"/>
          <p14:tracePt t="37108" x="5994400" y="3748088"/>
          <p14:tracePt t="37116" x="6002338" y="3748088"/>
          <p14:tracePt t="37404" x="6002338" y="3756025"/>
          <p14:tracePt t="37412" x="6010275" y="3763963"/>
          <p14:tracePt t="37419" x="6010275" y="3771900"/>
          <p14:tracePt t="37428" x="6010275" y="3787775"/>
          <p14:tracePt t="37436" x="6018213" y="3795713"/>
          <p14:tracePt t="37444" x="6018213" y="3811588"/>
          <p14:tracePt t="37452" x="6026150" y="3827463"/>
          <p14:tracePt t="37460" x="6034088" y="3835400"/>
          <p14:tracePt t="37468" x="6059488" y="3851275"/>
          <p14:tracePt t="37476" x="6067425" y="3867150"/>
          <p14:tracePt t="37484" x="6099175" y="3875088"/>
          <p14:tracePt t="37492" x="6130925" y="3898900"/>
          <p14:tracePt t="37500" x="6162675" y="3914775"/>
          <p14:tracePt t="37508" x="6202363" y="3930650"/>
          <p14:tracePt t="37516" x="6249988" y="3948113"/>
          <p14:tracePt t="37524" x="6289675" y="3948113"/>
          <p14:tracePt t="37532" x="6321425" y="3948113"/>
          <p14:tracePt t="37540" x="6369050" y="3956050"/>
          <p14:tracePt t="37548" x="6410325" y="3956050"/>
          <p14:tracePt t="37556" x="6450013" y="3956050"/>
          <p14:tracePt t="37564" x="6489700" y="3956050"/>
          <p14:tracePt t="37572" x="6521450" y="3956050"/>
          <p14:tracePt t="37580" x="6569075" y="3948113"/>
          <p14:tracePt t="37588" x="6608763" y="3930650"/>
          <p14:tracePt t="37596" x="6640513" y="3922713"/>
          <p14:tracePt t="37604" x="6680200" y="3906838"/>
          <p14:tracePt t="37612" x="6719888" y="3890963"/>
          <p14:tracePt t="37620" x="6751638" y="3875088"/>
          <p14:tracePt t="37628" x="6777038" y="3859213"/>
          <p14:tracePt t="37636" x="6808788" y="3835400"/>
          <p14:tracePt t="37644" x="6832600" y="3827463"/>
          <p14:tracePt t="37652" x="6848475" y="3819525"/>
          <p14:tracePt t="37660" x="6856413" y="3803650"/>
          <p14:tracePt t="37668" x="6872288" y="3803650"/>
          <p14:tracePt t="37676" x="6880225" y="3803650"/>
          <p14:tracePt t="37684" x="6880225" y="3795713"/>
          <p14:tracePt t="37997" x="6880225" y="3787775"/>
          <p14:tracePt t="41404" x="6872288" y="3787775"/>
          <p14:tracePt t="41419" x="6864350" y="3787775"/>
          <p14:tracePt t="41468" x="6856413" y="3787775"/>
          <p14:tracePt t="41588" x="6848475" y="3787775"/>
          <p14:tracePt t="41612" x="6840538" y="3787775"/>
          <p14:tracePt t="41628" x="6832600" y="3787775"/>
          <p14:tracePt t="41637" x="6816725" y="3795713"/>
          <p14:tracePt t="41652" x="6792913" y="3803650"/>
          <p14:tracePt t="41660" x="6777038" y="3803650"/>
          <p14:tracePt t="41668" x="6759575" y="3803650"/>
          <p14:tracePt t="41676" x="6735763" y="3811588"/>
          <p14:tracePt t="41684" x="6696075" y="3811588"/>
          <p14:tracePt t="41692" x="6664325" y="3819525"/>
          <p14:tracePt t="41700" x="6624638" y="3827463"/>
          <p14:tracePt t="41708" x="6569075" y="3827463"/>
          <p14:tracePt t="41716" x="6505575" y="3827463"/>
          <p14:tracePt t="41724" x="6450013" y="3827463"/>
          <p14:tracePt t="41732" x="6392863" y="3835400"/>
          <p14:tracePt t="41740" x="6321425" y="3835400"/>
          <p14:tracePt t="41748" x="6242050" y="3843338"/>
          <p14:tracePt t="41756" x="6146800" y="3843338"/>
          <p14:tracePt t="41764" x="6051550" y="3843338"/>
          <p14:tracePt t="41772" x="5946775" y="3835400"/>
          <p14:tracePt t="41780" x="5851525" y="3827463"/>
          <p14:tracePt t="41788" x="5732463" y="3803650"/>
          <p14:tracePt t="41796" x="5627688" y="3795713"/>
          <p14:tracePt t="41804" x="5532438" y="3771900"/>
          <p14:tracePt t="41812" x="5413375" y="3763963"/>
          <p14:tracePt t="41820" x="5318125" y="3748088"/>
          <p14:tracePt t="41828" x="5229225" y="3732213"/>
          <p14:tracePt t="41837" x="5141913" y="3716338"/>
          <p14:tracePt t="41844" x="5054600" y="3708400"/>
          <p14:tracePt t="41852" x="4983163" y="3684588"/>
          <p14:tracePt t="41860" x="4894263" y="3684588"/>
          <p14:tracePt t="41868" x="4838700" y="3676650"/>
          <p14:tracePt t="41876" x="4783138" y="3660775"/>
          <p14:tracePt t="41887" x="4719638" y="3652838"/>
          <p14:tracePt t="41892" x="4664075" y="3636963"/>
          <p14:tracePt t="41900" x="4600575" y="3621088"/>
          <p14:tracePt t="41908" x="4543425" y="3595688"/>
          <p14:tracePt t="41916" x="4487863" y="3579813"/>
          <p14:tracePt t="41924" x="4432300" y="3556000"/>
          <p14:tracePt t="41932" x="4368800" y="3540125"/>
          <p14:tracePt t="41940" x="4337050" y="3524250"/>
          <p14:tracePt t="41948" x="4305300" y="3516313"/>
          <p14:tracePt t="41956" x="4265613" y="3500438"/>
          <p14:tracePt t="41964" x="4233863" y="3492500"/>
          <p14:tracePt t="41972" x="4192588" y="3484563"/>
          <p14:tracePt t="41980" x="4152900" y="3476625"/>
          <p14:tracePt t="41988" x="4113213" y="3452813"/>
          <p14:tracePt t="41996" x="4065588" y="3436938"/>
          <p14:tracePt t="42004" x="4017963" y="3421063"/>
          <p14:tracePt t="42012" x="3962400" y="3405188"/>
          <p14:tracePt t="42021" x="3922713" y="3389313"/>
          <p14:tracePt t="42028" x="3867150" y="3373438"/>
          <p14:tracePt t="42037" x="3802063" y="3349625"/>
          <p14:tracePt t="42044" x="3762375" y="3333750"/>
          <p14:tracePt t="42052" x="3706813" y="3309938"/>
          <p14:tracePt t="42060" x="3643313" y="3286125"/>
          <p14:tracePt t="42068" x="3587750" y="3270250"/>
          <p14:tracePt t="42076" x="3532188" y="3244850"/>
          <p14:tracePt t="42084" x="3476625" y="3221038"/>
          <p14:tracePt t="42092" x="3419475" y="3205163"/>
          <p14:tracePt t="42100" x="3387725" y="3197225"/>
          <p14:tracePt t="42108" x="3340100" y="3181350"/>
          <p14:tracePt t="42116" x="3292475" y="3165475"/>
          <p14:tracePt t="42124" x="3260725" y="3157538"/>
          <p14:tracePt t="42132" x="3228975" y="3149600"/>
          <p14:tracePt t="42140" x="3189288" y="3149600"/>
          <p14:tracePt t="42148" x="3165475" y="3141663"/>
          <p14:tracePt t="42156" x="3141663" y="3125788"/>
          <p14:tracePt t="42164" x="3117850" y="3117850"/>
          <p14:tracePt t="42172" x="3100388" y="3117850"/>
          <p14:tracePt t="42180" x="3084513" y="3117850"/>
          <p14:tracePt t="42188" x="3068638" y="3117850"/>
          <p14:tracePt t="42196" x="3060700" y="3117850"/>
          <p14:tracePt t="42204" x="3052763" y="3117850"/>
          <p14:tracePt t="42212" x="3044825" y="3117850"/>
          <p14:tracePt t="42220" x="3036888" y="3117850"/>
          <p14:tracePt t="42237" x="3028950" y="3117850"/>
          <p14:tracePt t="42260" x="3021013" y="3117850"/>
          <p14:tracePt t="42276" x="3005138" y="3117850"/>
          <p14:tracePt t="42284" x="2997200" y="3117850"/>
          <p14:tracePt t="42292" x="2989263" y="3117850"/>
          <p14:tracePt t="42300" x="2973388" y="3125788"/>
          <p14:tracePt t="42308" x="2965450" y="3125788"/>
          <p14:tracePt t="42316" x="2957513" y="3133725"/>
          <p14:tracePt t="42324" x="2941638" y="3141663"/>
          <p14:tracePt t="42332" x="2933700" y="3141663"/>
          <p14:tracePt t="42340" x="2917825" y="3149600"/>
          <p14:tracePt t="42348" x="2917825" y="3157538"/>
          <p14:tracePt t="42356" x="2909888" y="3157538"/>
          <p14:tracePt t="42364" x="2901950" y="3165475"/>
          <p14:tracePt t="42372" x="2894013" y="3165475"/>
          <p14:tracePt t="42388" x="2894013" y="3173413"/>
          <p14:tracePt t="42396" x="2886075" y="3173413"/>
          <p14:tracePt t="42412" x="2886075" y="3181350"/>
          <p14:tracePt t="42420" x="2886075" y="3189288"/>
          <p14:tracePt t="42436" x="2878138" y="3189288"/>
          <p14:tracePt t="42452" x="2878138" y="3197225"/>
          <p14:tracePt t="42596" x="2878138" y="3205163"/>
          <p14:tracePt t="42804" x="2878138" y="3213100"/>
          <p14:tracePt t="42828" x="2878138" y="3221038"/>
          <p14:tracePt t="42844" x="2901950" y="3228975"/>
          <p14:tracePt t="42852" x="2965450" y="3244850"/>
          <p14:tracePt t="42860" x="3028950" y="3252788"/>
          <p14:tracePt t="42868" x="3125788" y="3270250"/>
          <p14:tracePt t="42876" x="3228975" y="3302000"/>
          <p14:tracePt t="42884" x="3379788" y="3317875"/>
          <p14:tracePt t="42892" x="3524250" y="3341688"/>
          <p14:tracePt t="42900" x="3690938" y="3357563"/>
          <p14:tracePt t="42908" x="3851275" y="3381375"/>
          <p14:tracePt t="42916" x="4057650" y="3405188"/>
          <p14:tracePt t="42924" x="4241800" y="3429000"/>
          <p14:tracePt t="42932" x="4400550" y="3452813"/>
          <p14:tracePt t="42940" x="4567238" y="3476625"/>
          <p14:tracePt t="42948" x="4719638" y="3500438"/>
          <p14:tracePt t="42956" x="4862513" y="3532188"/>
          <p14:tracePt t="42964" x="4959350" y="3556000"/>
          <p14:tracePt t="42972" x="5054600" y="3571875"/>
          <p14:tracePt t="42986" x="5126038" y="3587750"/>
          <p14:tracePt t="42987" x="5189538" y="3595688"/>
          <p14:tracePt t="42996" x="5221288" y="3613150"/>
          <p14:tracePt t="43004" x="5245100" y="3613150"/>
          <p14:tracePt t="43012" x="5260975" y="3613150"/>
          <p14:tracePt t="43044" x="5260975" y="3621088"/>
          <p14:tracePt t="43068" x="5253038" y="3621088"/>
          <p14:tracePt t="43076" x="5245100" y="3629025"/>
          <p14:tracePt t="43084" x="5229225" y="3629025"/>
          <p14:tracePt t="43116" x="5221288" y="3629025"/>
          <p14:tracePt t="43164" x="5221288" y="3636963"/>
          <p14:tracePt t="43316" x="5213350" y="3636963"/>
          <p14:tracePt t="43324" x="5213350" y="3644900"/>
          <p14:tracePt t="43340" x="5197475" y="3644900"/>
          <p14:tracePt t="43356" x="5189538" y="3652838"/>
          <p14:tracePt t="43372" x="5181600" y="3660775"/>
          <p14:tracePt t="43380" x="5165725" y="3668713"/>
          <p14:tracePt t="43388" x="5157788" y="3668713"/>
          <p14:tracePt t="43396" x="5149850" y="3684588"/>
          <p14:tracePt t="43404" x="5126038" y="3692525"/>
          <p14:tracePt t="43412" x="5102225" y="3708400"/>
          <p14:tracePt t="43419" x="5070475" y="3724275"/>
          <p14:tracePt t="43428" x="5030788" y="3732213"/>
          <p14:tracePt t="43436" x="4991100" y="3756025"/>
          <p14:tracePt t="43444" x="4951413" y="3771900"/>
          <p14:tracePt t="43452" x="4902200" y="3787775"/>
          <p14:tracePt t="43460" x="4878388" y="3803650"/>
          <p14:tracePt t="43468" x="4830763" y="3811588"/>
          <p14:tracePt t="43476" x="4799013" y="3811588"/>
          <p14:tracePt t="43484" x="4775200" y="3819525"/>
          <p14:tracePt t="43492" x="4735513" y="3819525"/>
          <p14:tracePt t="43500" x="4703763" y="3827463"/>
          <p14:tracePt t="43508" x="4679950" y="3827463"/>
          <p14:tracePt t="43516" x="4656138" y="3827463"/>
          <p14:tracePt t="43524" x="4632325" y="3827463"/>
          <p14:tracePt t="43532" x="4608513" y="3827463"/>
          <p14:tracePt t="43540" x="4584700" y="3827463"/>
          <p14:tracePt t="43548" x="4551363" y="3827463"/>
          <p14:tracePt t="43556" x="4535488" y="3827463"/>
          <p14:tracePt t="43564" x="4511675" y="3827463"/>
          <p14:tracePt t="43572" x="4487863" y="3827463"/>
          <p14:tracePt t="43580" x="4471988" y="3827463"/>
          <p14:tracePt t="43588" x="4464050" y="3827463"/>
          <p14:tracePt t="43596" x="4440238" y="3827463"/>
          <p14:tracePt t="43604" x="4432300" y="3819525"/>
          <p14:tracePt t="43612" x="4424363" y="3811588"/>
          <p14:tracePt t="43620" x="4416425" y="3803650"/>
          <p14:tracePt t="43644" x="4400550" y="3787775"/>
          <p14:tracePt t="43660" x="4400550" y="3779838"/>
          <p14:tracePt t="43676" x="4400550" y="3763963"/>
          <p14:tracePt t="43684" x="4400550" y="3756025"/>
          <p14:tracePt t="43700" x="4400550" y="3740150"/>
          <p14:tracePt t="43708" x="4400550" y="3732213"/>
          <p14:tracePt t="43716" x="4408488" y="3724275"/>
          <p14:tracePt t="43724" x="4416425" y="3700463"/>
          <p14:tracePt t="43732" x="4424363" y="3700463"/>
          <p14:tracePt t="43740" x="4432300" y="3684588"/>
          <p14:tracePt t="43748" x="4432300" y="3676650"/>
          <p14:tracePt t="43756" x="4440238" y="3668713"/>
          <p14:tracePt t="43764" x="4456113" y="3652838"/>
          <p14:tracePt t="43780" x="4471988" y="3644900"/>
          <p14:tracePt t="43796" x="4487863" y="3636963"/>
          <p14:tracePt t="43804" x="4487863" y="3629025"/>
          <p14:tracePt t="43812" x="4503738" y="3613150"/>
          <p14:tracePt t="43819" x="4511675" y="3613150"/>
          <p14:tracePt t="43828" x="4519613" y="3613150"/>
          <p14:tracePt t="43837" x="4543425" y="3595688"/>
          <p14:tracePt t="43844" x="4559300" y="3587750"/>
          <p14:tracePt t="43852" x="4576763" y="3579813"/>
          <p14:tracePt t="43860" x="4592638" y="3571875"/>
          <p14:tracePt t="43868" x="4616450" y="3556000"/>
          <p14:tracePt t="43876" x="4640263" y="3556000"/>
          <p14:tracePt t="43884" x="4664075" y="3540125"/>
          <p14:tracePt t="43903" x="4695825" y="3532188"/>
          <p14:tracePt t="43908" x="4711700" y="3524250"/>
          <p14:tracePt t="43916" x="4727575" y="3524250"/>
          <p14:tracePt t="43924" x="4735513" y="3516313"/>
          <p14:tracePt t="43932" x="4743450" y="3516313"/>
          <p14:tracePt t="43948" x="4751388" y="3516313"/>
          <p14:tracePt t="43964" x="4759325" y="3516313"/>
          <p14:tracePt t="43972" x="4767263" y="3516313"/>
          <p14:tracePt t="43980" x="4775200" y="3516313"/>
          <p14:tracePt t="43988" x="4791075" y="3516313"/>
          <p14:tracePt t="43996" x="4814888" y="3516313"/>
          <p14:tracePt t="44004" x="4830763" y="3516313"/>
          <p14:tracePt t="44012" x="4846638" y="3516313"/>
          <p14:tracePt t="44020" x="4870450" y="3516313"/>
          <p14:tracePt t="44028" x="4886325" y="3516313"/>
          <p14:tracePt t="44037" x="4902200" y="3516313"/>
          <p14:tracePt t="44044" x="4933950" y="3516313"/>
          <p14:tracePt t="44052" x="4951413" y="3524250"/>
          <p14:tracePt t="44060" x="4967288" y="3524250"/>
          <p14:tracePt t="44068" x="4983163" y="3524250"/>
          <p14:tracePt t="44076" x="4991100" y="3532188"/>
          <p14:tracePt t="44084" x="5006975" y="3532188"/>
          <p14:tracePt t="44092" x="5014913" y="3532188"/>
          <p14:tracePt t="44108" x="5014913" y="3540125"/>
          <p14:tracePt t="44116" x="5022850" y="3540125"/>
          <p14:tracePt t="44124" x="5030788" y="3540125"/>
          <p14:tracePt t="44156" x="5038725" y="3540125"/>
          <p14:tracePt t="44188" x="5046663" y="3556000"/>
          <p14:tracePt t="44196" x="5054600" y="3556000"/>
          <p14:tracePt t="44236" x="5062538" y="3556000"/>
          <p14:tracePt t="44244" x="5062538" y="3563938"/>
          <p14:tracePt t="44316" x="5062538" y="3571875"/>
          <p14:tracePt t="44332" x="5062538" y="3579813"/>
          <p14:tracePt t="44348" x="5062538" y="3587750"/>
          <p14:tracePt t="44364" x="5070475" y="3587750"/>
          <p14:tracePt t="44500" x="5070475" y="3595688"/>
          <p14:tracePt t="44532" x="5070475" y="3605213"/>
          <p14:tracePt t="44548" x="5070475" y="3613150"/>
          <p14:tracePt t="44556" x="5070475" y="3629025"/>
          <p14:tracePt t="44572" x="5070475" y="3636963"/>
          <p14:tracePt t="44580" x="5062538" y="3644900"/>
          <p14:tracePt t="44588" x="5062538" y="3652838"/>
          <p14:tracePt t="44596" x="5062538" y="3660775"/>
          <p14:tracePt t="44821" x="5062538" y="3668713"/>
          <p14:tracePt t="44868" x="5062538" y="3676650"/>
          <p14:tracePt t="45612" x="5062538" y="3684588"/>
          <p14:tracePt t="45620" x="5062538" y="3692525"/>
          <p14:tracePt t="45628" x="5062538" y="3700463"/>
          <p14:tracePt t="45636" x="5062538" y="3708400"/>
          <p14:tracePt t="45644" x="5062538" y="3716338"/>
          <p14:tracePt t="45652" x="5062538" y="3724275"/>
          <p14:tracePt t="45660" x="5062538" y="3740150"/>
          <p14:tracePt t="45668" x="5062538" y="3748088"/>
          <p14:tracePt t="45676" x="5070475" y="3756025"/>
          <p14:tracePt t="45684" x="5078413" y="3771900"/>
          <p14:tracePt t="45692" x="5102225" y="3779838"/>
          <p14:tracePt t="45700" x="5118100" y="3795713"/>
          <p14:tracePt t="45708" x="5133975" y="3795713"/>
          <p14:tracePt t="45716" x="5157788" y="3819525"/>
          <p14:tracePt t="45724" x="5197475" y="3835400"/>
          <p14:tracePt t="45732" x="5229225" y="3843338"/>
          <p14:tracePt t="45740" x="5276850" y="3851275"/>
          <p14:tracePt t="45748" x="5318125" y="3875088"/>
          <p14:tracePt t="45756" x="5357813" y="3883025"/>
          <p14:tracePt t="45764" x="5413375" y="3890963"/>
          <p14:tracePt t="45772" x="5453063" y="3898900"/>
          <p14:tracePt t="45780" x="5484813" y="3898900"/>
          <p14:tracePt t="45788" x="5516563" y="3906838"/>
          <p14:tracePt t="45796" x="5556250" y="3906838"/>
          <p14:tracePt t="45804" x="5595938" y="3914775"/>
          <p14:tracePt t="45812" x="5619750" y="3914775"/>
          <p14:tracePt t="45819" x="5635625" y="3914775"/>
          <p14:tracePt t="45828" x="5651500" y="3914775"/>
          <p14:tracePt t="45837" x="5667375" y="3914775"/>
          <p14:tracePt t="45844" x="5684838" y="3906838"/>
          <p14:tracePt t="45852" x="5700713" y="3906838"/>
          <p14:tracePt t="45860" x="5708650" y="3898900"/>
          <p14:tracePt t="45868" x="5724525" y="3890963"/>
          <p14:tracePt t="45876" x="5732463" y="3890963"/>
          <p14:tracePt t="45885" x="5740400" y="3883025"/>
          <p14:tracePt t="45892" x="5756275" y="3883025"/>
          <p14:tracePt t="45900" x="5756275" y="3875088"/>
          <p14:tracePt t="45908" x="5764213" y="3875088"/>
          <p14:tracePt t="45916" x="5780088" y="3875088"/>
          <p14:tracePt t="45924" x="5788025" y="3867150"/>
          <p14:tracePt t="45932" x="5795963" y="3859213"/>
          <p14:tracePt t="45940" x="5803900" y="3859213"/>
          <p14:tracePt t="45948" x="5811838" y="3859213"/>
          <p14:tracePt t="45956" x="5819775" y="3851275"/>
          <p14:tracePt t="45970" x="5827713" y="3851275"/>
          <p14:tracePt t="45972" x="5835650" y="3851275"/>
          <p14:tracePt t="45980" x="5843588" y="3851275"/>
          <p14:tracePt t="45988" x="5843588" y="3843338"/>
          <p14:tracePt t="45996" x="5851525" y="3843338"/>
          <p14:tracePt t="46004" x="5851525" y="3835400"/>
          <p14:tracePt t="46012" x="5859463" y="3835400"/>
          <p14:tracePt t="46020" x="5867400" y="3827463"/>
          <p14:tracePt t="46028" x="5875338" y="3827463"/>
          <p14:tracePt t="46037" x="5883275" y="3819525"/>
          <p14:tracePt t="46044" x="5899150" y="3811588"/>
          <p14:tracePt t="46052" x="5899150" y="3803650"/>
          <p14:tracePt t="46060" x="5907088" y="3795713"/>
          <p14:tracePt t="46068" x="5915025" y="3795713"/>
          <p14:tracePt t="46076" x="5922963" y="3787775"/>
          <p14:tracePt t="46084" x="5930900" y="3787775"/>
          <p14:tracePt t="46100" x="5938838" y="3779838"/>
          <p14:tracePt t="46108" x="5946775" y="3779838"/>
          <p14:tracePt t="46124" x="5954713" y="3779838"/>
          <p14:tracePt t="46132" x="5954713" y="3771900"/>
          <p14:tracePt t="46148" x="5962650" y="3771900"/>
          <p14:tracePt t="46172" x="5970588" y="3771900"/>
          <p14:tracePt t="46188" x="5978525" y="3771900"/>
          <p14:tracePt t="46236" x="5978525" y="3779838"/>
          <p14:tracePt t="46244" x="5978525" y="3787775"/>
          <p14:tracePt t="46252" x="5978525" y="3795713"/>
          <p14:tracePt t="46260" x="5978525" y="3803650"/>
          <p14:tracePt t="46268" x="5978525" y="3819525"/>
          <p14:tracePt t="46276" x="5970588" y="3835400"/>
          <p14:tracePt t="46284" x="5954713" y="3843338"/>
          <p14:tracePt t="46292" x="5946775" y="3851275"/>
          <p14:tracePt t="46300" x="5938838" y="3859213"/>
          <p14:tracePt t="46308" x="5930900" y="3867150"/>
          <p14:tracePt t="46316" x="5930900" y="3875088"/>
          <p14:tracePt t="46324" x="5922963" y="3875088"/>
          <p14:tracePt t="46332" x="5915025" y="3875088"/>
          <p14:tracePt t="46340" x="5907088" y="3875088"/>
          <p14:tracePt t="46356" x="5899150" y="3875088"/>
          <p14:tracePt t="46372" x="5891213" y="3875088"/>
          <p14:tracePt t="46380" x="5883275" y="3875088"/>
          <p14:tracePt t="46388" x="5875338" y="3875088"/>
          <p14:tracePt t="46396" x="5875338" y="3867150"/>
          <p14:tracePt t="46404" x="5859463" y="3867150"/>
          <p14:tracePt t="46412" x="5851525" y="3851275"/>
          <p14:tracePt t="46420" x="5843588" y="3851275"/>
          <p14:tracePt t="46428" x="5835650" y="3843338"/>
          <p14:tracePt t="46437" x="5835650" y="3835400"/>
          <p14:tracePt t="46444" x="5819775" y="3827463"/>
          <p14:tracePt t="46452" x="5819775" y="3811588"/>
          <p14:tracePt t="46460" x="5811838" y="3803650"/>
          <p14:tracePt t="46468" x="5803900" y="3795713"/>
          <p14:tracePt t="46476" x="5803900" y="3779838"/>
          <p14:tracePt t="46484" x="5795963" y="3771900"/>
          <p14:tracePt t="46492" x="5788025" y="3763963"/>
          <p14:tracePt t="46500" x="5788025" y="3748088"/>
          <p14:tracePt t="46508" x="5788025" y="3732213"/>
          <p14:tracePt t="46525" x="5788025" y="3716338"/>
          <p14:tracePt t="46532" x="5788025" y="3700463"/>
          <p14:tracePt t="46540" x="5795963" y="3692525"/>
          <p14:tracePt t="46548" x="5811838" y="3676650"/>
          <p14:tracePt t="46556" x="5811838" y="3660775"/>
          <p14:tracePt t="46564" x="5827713" y="3652838"/>
          <p14:tracePt t="46572" x="5843588" y="3636963"/>
          <p14:tracePt t="46580" x="5851525" y="3621088"/>
          <p14:tracePt t="46588" x="5859463" y="3613150"/>
          <p14:tracePt t="46596" x="5875338" y="3605213"/>
          <p14:tracePt t="46604" x="5883275" y="3595688"/>
          <p14:tracePt t="46612" x="5891213" y="3579813"/>
          <p14:tracePt t="46620" x="5907088" y="3579813"/>
          <p14:tracePt t="46628" x="5907088" y="3571875"/>
          <p14:tracePt t="46636" x="5915025" y="3571875"/>
          <p14:tracePt t="46644" x="5922963" y="3563938"/>
          <p14:tracePt t="46652" x="5938838" y="3556000"/>
          <p14:tracePt t="46660" x="5946775" y="3556000"/>
          <p14:tracePt t="46668" x="5954713" y="3556000"/>
          <p14:tracePt t="46677" x="5962650" y="3556000"/>
          <p14:tracePt t="46684" x="5978525" y="3556000"/>
          <p14:tracePt t="46700" x="5994400" y="3548063"/>
          <p14:tracePt t="46708" x="6002338" y="3548063"/>
          <p14:tracePt t="46724" x="6018213" y="3548063"/>
          <p14:tracePt t="46732" x="6026150" y="3548063"/>
          <p14:tracePt t="46740" x="6034088" y="3548063"/>
          <p14:tracePt t="46748" x="6043613" y="3548063"/>
          <p14:tracePt t="46756" x="6051550" y="3548063"/>
          <p14:tracePt t="46764" x="6059488" y="3548063"/>
          <p14:tracePt t="46772" x="6075363" y="3548063"/>
          <p14:tracePt t="46780" x="6091238" y="3548063"/>
          <p14:tracePt t="46788" x="6107113" y="3548063"/>
          <p14:tracePt t="46796" x="6115050" y="3556000"/>
          <p14:tracePt t="46804" x="6138863" y="3563938"/>
          <p14:tracePt t="46812" x="6146800" y="3563938"/>
          <p14:tracePt t="46820" x="6154738" y="3571875"/>
          <p14:tracePt t="46837" x="6162675" y="3571875"/>
          <p14:tracePt t="46844" x="6162675" y="3579813"/>
          <p14:tracePt t="46852" x="6178550" y="3579813"/>
          <p14:tracePt t="46860" x="6178550" y="3587750"/>
          <p14:tracePt t="46900" x="6186488" y="3595688"/>
          <p14:tracePt t="46916" x="6194425" y="3605213"/>
          <p14:tracePt t="46924" x="6194425" y="3613150"/>
          <p14:tracePt t="46932" x="6202363" y="3629025"/>
          <p14:tracePt t="46940" x="6210300" y="3629025"/>
          <p14:tracePt t="46948" x="6210300" y="3636963"/>
          <p14:tracePt t="46956" x="6218238" y="3652838"/>
          <p14:tracePt t="46964" x="6226175" y="3652838"/>
          <p14:tracePt t="46972" x="6226175" y="3660775"/>
          <p14:tracePt t="46980" x="6226175" y="3668713"/>
          <p14:tracePt t="47012" x="6226175" y="3676650"/>
          <p14:tracePt t="47036" x="6226175" y="3684588"/>
          <p14:tracePt t="47052" x="6226175" y="3692525"/>
          <p14:tracePt t="47060" x="6226175" y="3700463"/>
          <p14:tracePt t="47092" x="6226175" y="3708400"/>
          <p14:tracePt t="47348" x="6226175" y="3716338"/>
          <p14:tracePt t="47396" x="6226175" y="3724275"/>
          <p14:tracePt t="47404" x="6226175" y="3732213"/>
          <p14:tracePt t="47436" x="6226175" y="3740150"/>
          <p14:tracePt t="47452" x="6226175" y="3748088"/>
          <p14:tracePt t="47748" x="6226175" y="3756025"/>
          <p14:tracePt t="47804" x="6218238" y="3763963"/>
          <p14:tracePt t="47812" x="6210300" y="3771900"/>
          <p14:tracePt t="47820" x="6210300" y="3779838"/>
          <p14:tracePt t="47836" x="6202363" y="3787775"/>
          <p14:tracePt t="47844" x="6202363" y="3795713"/>
          <p14:tracePt t="47852" x="6186488" y="3811588"/>
          <p14:tracePt t="47868" x="6178550" y="3819525"/>
          <p14:tracePt t="47876" x="6178550" y="3827463"/>
          <p14:tracePt t="47886" x="6178550" y="3835400"/>
          <p14:tracePt t="47892" x="6170613" y="3843338"/>
          <p14:tracePt t="47908" x="6170613" y="3851275"/>
          <p14:tracePt t="47916" x="6170613" y="3859213"/>
          <p14:tracePt t="47924" x="6178550" y="3867150"/>
          <p14:tracePt t="47932" x="6194425" y="3875088"/>
          <p14:tracePt t="47940" x="6202363" y="3875088"/>
          <p14:tracePt t="47948" x="6234113" y="3890963"/>
          <p14:tracePt t="47956" x="6249988" y="3890963"/>
          <p14:tracePt t="47964" x="6281738" y="3898900"/>
          <p14:tracePt t="47972" x="6305550" y="3906838"/>
          <p14:tracePt t="47980" x="6337300" y="3906838"/>
          <p14:tracePt t="47988" x="6369050" y="3906838"/>
          <p14:tracePt t="47996" x="6426200" y="3906838"/>
          <p14:tracePt t="48004" x="6481763" y="3906838"/>
          <p14:tracePt t="48012" x="6537325" y="3906838"/>
          <p14:tracePt t="48019" x="6584950" y="3906838"/>
          <p14:tracePt t="48028" x="6640513" y="3906838"/>
          <p14:tracePt t="48036" x="6672263" y="3906838"/>
          <p14:tracePt t="48044" x="6719888" y="3906838"/>
          <p14:tracePt t="48052" x="6743700" y="3898900"/>
          <p14:tracePt t="48060" x="6777038" y="3890963"/>
          <p14:tracePt t="48068" x="6800850" y="3883025"/>
          <p14:tracePt t="48076" x="6824663" y="3875088"/>
          <p14:tracePt t="48084" x="6840538" y="3867150"/>
          <p14:tracePt t="48092" x="6856413" y="3859213"/>
          <p14:tracePt t="48100" x="6864350" y="3859213"/>
          <p14:tracePt t="48108" x="6872288" y="3859213"/>
          <p14:tracePt t="48116" x="6880225" y="3851275"/>
          <p14:tracePt t="48132" x="6888163" y="3851275"/>
          <p14:tracePt t="48140" x="6896100" y="3843338"/>
          <p14:tracePt t="48156" x="6904038" y="3843338"/>
          <p14:tracePt t="48164" x="6911975" y="3843338"/>
          <p14:tracePt t="48172" x="6919913" y="3835400"/>
          <p14:tracePt t="48188" x="6935788" y="3835400"/>
          <p14:tracePt t="48196" x="6935788" y="3827463"/>
          <p14:tracePt t="48204" x="6943725" y="3827463"/>
          <p14:tracePt t="48212" x="6959600" y="3819525"/>
          <p14:tracePt t="48220" x="6967538" y="3811588"/>
          <p14:tracePt t="48228" x="6983413" y="3803650"/>
          <p14:tracePt t="48236" x="6991350" y="3803650"/>
          <p14:tracePt t="48252" x="6999288" y="3795713"/>
          <p14:tracePt t="48260" x="7007225" y="3795713"/>
          <p14:tracePt t="48356" x="6999288" y="3795713"/>
          <p14:tracePt t="48388" x="6991350" y="3795713"/>
          <p14:tracePt t="48396" x="6983413" y="3803650"/>
          <p14:tracePt t="48404" x="6975475" y="3811588"/>
          <p14:tracePt t="48420" x="6959600" y="3819525"/>
          <p14:tracePt t="48428" x="6959600" y="3827463"/>
          <p14:tracePt t="48436" x="6951663" y="3835400"/>
          <p14:tracePt t="48444" x="6943725" y="3835400"/>
          <p14:tracePt t="48452" x="6943725" y="3843338"/>
          <p14:tracePt t="48460" x="6935788" y="3851275"/>
          <p14:tracePt t="48468" x="6927850" y="3851275"/>
          <p14:tracePt t="48476" x="6919913" y="3851275"/>
          <p14:tracePt t="48484" x="6911975" y="3851275"/>
          <p14:tracePt t="48508" x="6896100" y="3859213"/>
          <p14:tracePt t="48524" x="6888163" y="3859213"/>
          <p14:tracePt t="48532" x="6880225" y="3859213"/>
          <p14:tracePt t="48548" x="6872288" y="3859213"/>
          <p14:tracePt t="48556" x="6864350" y="3859213"/>
          <p14:tracePt t="48564" x="6856413" y="3843338"/>
          <p14:tracePt t="48572" x="6848475" y="3843338"/>
          <p14:tracePt t="48580" x="6840538" y="3835400"/>
          <p14:tracePt t="48588" x="6832600" y="3827463"/>
          <p14:tracePt t="48596" x="6824663" y="3803650"/>
          <p14:tracePt t="48604" x="6816725" y="3795713"/>
          <p14:tracePt t="48612" x="6800850" y="3779838"/>
          <p14:tracePt t="48620" x="6792913" y="3756025"/>
          <p14:tracePt t="48628" x="6777038" y="3732213"/>
          <p14:tracePt t="48636" x="6769100" y="3716338"/>
          <p14:tracePt t="48644" x="6751638" y="3700463"/>
          <p14:tracePt t="48652" x="6751638" y="3692525"/>
          <p14:tracePt t="48660" x="6743700" y="3668713"/>
          <p14:tracePt t="48668" x="6743700" y="3660775"/>
          <p14:tracePt t="48676" x="6743700" y="3652838"/>
          <p14:tracePt t="48684" x="6743700" y="3644900"/>
          <p14:tracePt t="48700" x="6743700" y="3636963"/>
          <p14:tracePt t="48716" x="6743700" y="3629025"/>
          <p14:tracePt t="48724" x="6743700" y="3621088"/>
          <p14:tracePt t="48748" x="6743700" y="3613150"/>
          <p14:tracePt t="48764" x="6743700" y="3605213"/>
          <p14:tracePt t="48788" x="6759575" y="3595688"/>
          <p14:tracePt t="48804" x="6777038" y="3595688"/>
          <p14:tracePt t="48812" x="6784975" y="3587750"/>
          <p14:tracePt t="48819" x="6808788" y="3587750"/>
          <p14:tracePt t="48828" x="6832600" y="3587750"/>
          <p14:tracePt t="48836" x="6864350" y="3587750"/>
          <p14:tracePt t="48844" x="6904038" y="3587750"/>
          <p14:tracePt t="48852" x="6927850" y="3595688"/>
          <p14:tracePt t="48860" x="6959600" y="3605213"/>
          <p14:tracePt t="48868" x="6991350" y="3621088"/>
          <p14:tracePt t="48876" x="7007225" y="3621088"/>
          <p14:tracePt t="48884" x="7015163" y="3636963"/>
          <p14:tracePt t="48892" x="7038975" y="3636963"/>
          <p14:tracePt t="48900" x="7046913" y="3644900"/>
          <p14:tracePt t="48908" x="7054850" y="3652838"/>
          <p14:tracePt t="48916" x="7054850" y="3668713"/>
          <p14:tracePt t="48924" x="7054850" y="3676650"/>
          <p14:tracePt t="48932" x="7062788" y="3684588"/>
          <p14:tracePt t="48940" x="7062788" y="3700463"/>
          <p14:tracePt t="48956" x="7062788" y="3708400"/>
          <p14:tracePt t="48970" x="7062788" y="3724275"/>
          <p14:tracePt t="48972" x="7062788" y="3732213"/>
          <p14:tracePt t="48989" x="7062788" y="3740150"/>
          <p14:tracePt t="49244" x="7054850" y="3740150"/>
          <p14:tracePt t="49260" x="7046913" y="3740150"/>
          <p14:tracePt t="49268" x="7046913" y="3748088"/>
          <p14:tracePt t="49276" x="7038975" y="3748088"/>
          <p14:tracePt t="50964" x="7031038" y="3748088"/>
          <p14:tracePt t="50980" x="7023100" y="3748088"/>
          <p14:tracePt t="50988" x="6999288" y="3748088"/>
          <p14:tracePt t="51004" x="6991350" y="3748088"/>
          <p14:tracePt t="51012" x="6967538" y="3756025"/>
          <p14:tracePt t="51028" x="6951663" y="3763963"/>
          <p14:tracePt t="51036" x="6943725" y="3763963"/>
          <p14:tracePt t="51044" x="6919913" y="3771900"/>
          <p14:tracePt t="51052" x="6904038" y="3779838"/>
          <p14:tracePt t="51060" x="6888163" y="3779838"/>
          <p14:tracePt t="51068" x="6864350" y="3787775"/>
          <p14:tracePt t="51076" x="6840538" y="3795713"/>
          <p14:tracePt t="51084" x="6808788" y="3811588"/>
          <p14:tracePt t="51092" x="6777038" y="3819525"/>
          <p14:tracePt t="51100" x="6735763" y="3819525"/>
          <p14:tracePt t="51108" x="6688138" y="3827463"/>
          <p14:tracePt t="51116" x="6640513" y="3851275"/>
          <p14:tracePt t="51124" x="6584950" y="3867150"/>
          <p14:tracePt t="51132" x="6537325" y="3890963"/>
          <p14:tracePt t="51140" x="6473825" y="3914775"/>
          <p14:tracePt t="51148" x="6402388" y="3948113"/>
          <p14:tracePt t="51156" x="6329363" y="3971925"/>
          <p14:tracePt t="51164" x="6242050" y="4003675"/>
          <p14:tracePt t="51172" x="6162675" y="4027488"/>
          <p14:tracePt t="51180" x="6067425" y="4059238"/>
          <p14:tracePt t="51188" x="5994400" y="4083050"/>
          <p14:tracePt t="51196" x="5922963" y="4090988"/>
          <p14:tracePt t="51204" x="5843588" y="4098925"/>
          <p14:tracePt t="51212" x="5772150" y="4098925"/>
          <p14:tracePt t="51220" x="5700713" y="4098925"/>
          <p14:tracePt t="51228" x="5627688" y="4067175"/>
          <p14:tracePt t="51236" x="5564188" y="4043363"/>
          <p14:tracePt t="51244" x="5492750" y="4003675"/>
          <p14:tracePt t="51252" x="5453063" y="3979863"/>
          <p14:tracePt t="51260" x="5413375" y="3922713"/>
          <p14:tracePt t="51268" x="5373688" y="3875088"/>
          <p14:tracePt t="51276" x="5357813" y="3827463"/>
          <p14:tracePt t="51284" x="5357813" y="3811588"/>
          <p14:tracePt t="51500" x="5334000" y="3811588"/>
          <p14:tracePt t="51508" x="5292725" y="3819525"/>
          <p14:tracePt t="51516" x="5229225" y="3843338"/>
          <p14:tracePt t="51524" x="5157788" y="3867150"/>
          <p14:tracePt t="51532" x="5070475" y="3898900"/>
          <p14:tracePt t="51540" x="4975225" y="3938588"/>
          <p14:tracePt t="51548" x="4886325" y="3979863"/>
          <p14:tracePt t="51556" x="4806950" y="4019550"/>
          <p14:tracePt t="51564" x="4719638" y="4043363"/>
          <p14:tracePt t="51572" x="4648200" y="4083050"/>
          <p14:tracePt t="51580" x="4543425" y="4106863"/>
          <p14:tracePt t="51588" x="4456113" y="4130675"/>
          <p14:tracePt t="51596" x="4360863" y="4154488"/>
          <p14:tracePt t="51604" x="4241800" y="4186238"/>
          <p14:tracePt t="51612" x="4137025" y="4217988"/>
          <p14:tracePt t="51620" x="4033838" y="4241800"/>
          <p14:tracePt t="51628" x="3954463" y="4265613"/>
          <p14:tracePt t="51636" x="3867150" y="4298950"/>
          <p14:tracePt t="51644" x="3802063" y="4330700"/>
          <p14:tracePt t="51652" x="3730625" y="4354513"/>
          <p14:tracePt t="51660" x="3690938" y="4370388"/>
          <p14:tracePt t="51668" x="3627438" y="4402138"/>
          <p14:tracePt t="51676" x="3595688" y="4418013"/>
          <p14:tracePt t="51684" x="3556000" y="4433888"/>
          <p14:tracePt t="51692" x="3532188" y="4449763"/>
          <p14:tracePt t="51700" x="3516313" y="4457700"/>
          <p14:tracePt t="51708" x="3492500" y="4465638"/>
          <p14:tracePt t="51716" x="3484563" y="4465638"/>
          <p14:tracePt t="51724" x="3467100" y="4465638"/>
          <p14:tracePt t="51732" x="3459163" y="4465638"/>
          <p14:tracePt t="51740" x="3443288" y="4465638"/>
          <p14:tracePt t="51748" x="3427413" y="4465638"/>
          <p14:tracePt t="51756" x="3411538" y="4465638"/>
          <p14:tracePt t="51764" x="3395663" y="4465638"/>
          <p14:tracePt t="51772" x="3371850" y="4465638"/>
          <p14:tracePt t="51780" x="3355975" y="4457700"/>
          <p14:tracePt t="51788" x="3340100" y="4457700"/>
          <p14:tracePt t="51796" x="3300413" y="4449763"/>
          <p14:tracePt t="51804" x="3268663" y="4449763"/>
          <p14:tracePt t="51812" x="3236913" y="4449763"/>
          <p14:tracePt t="51819" x="3181350" y="4441825"/>
          <p14:tracePt t="51828" x="3125788" y="4433888"/>
          <p14:tracePt t="51836" x="3068638" y="4425950"/>
          <p14:tracePt t="51844" x="3005138" y="4418013"/>
          <p14:tracePt t="51852" x="2941638" y="4410075"/>
          <p14:tracePt t="51860" x="2886075" y="4394200"/>
          <p14:tracePt t="51868" x="2822575" y="4370388"/>
          <p14:tracePt t="51876" x="2759075" y="4362450"/>
          <p14:tracePt t="51884" x="2701925" y="4346575"/>
          <p14:tracePt t="51892" x="2654300" y="4346575"/>
          <p14:tracePt t="51900" x="2606675" y="4338638"/>
          <p14:tracePt t="51908" x="2574925" y="4322763"/>
          <p14:tracePt t="51916" x="2543175" y="4306888"/>
          <p14:tracePt t="51924" x="2511425" y="4291013"/>
          <p14:tracePt t="51932" x="2503488" y="4291013"/>
          <p14:tracePt t="51940" x="2479675" y="4281488"/>
          <p14:tracePt t="51948" x="2471738" y="4273550"/>
          <p14:tracePt t="51956" x="2463800" y="4273550"/>
          <p14:tracePt t="51972" x="2455863" y="4273550"/>
          <p14:tracePt t="51986" x="2447925" y="4273550"/>
          <p14:tracePt t="51987" x="2439988" y="4273550"/>
          <p14:tracePt t="51996" x="2432050" y="4273550"/>
          <p14:tracePt t="52004" x="2432050" y="4265613"/>
          <p14:tracePt t="52020" x="2424113" y="4265613"/>
          <p14:tracePt t="52038" x="2416175" y="4265613"/>
          <p14:tracePt t="52356" x="2424113" y="4265613"/>
          <p14:tracePt t="52364" x="2432050" y="4265613"/>
          <p14:tracePt t="52372" x="2447925" y="4257675"/>
          <p14:tracePt t="52380" x="2455863" y="4257675"/>
          <p14:tracePt t="52388" x="2463800" y="4257675"/>
          <p14:tracePt t="52396" x="2479675" y="4257675"/>
          <p14:tracePt t="52404" x="2503488" y="4249738"/>
          <p14:tracePt t="52412" x="2519363" y="4249738"/>
          <p14:tracePt t="52420" x="2535238" y="4249738"/>
          <p14:tracePt t="52428" x="2559050" y="4249738"/>
          <p14:tracePt t="52436" x="2574925" y="4249738"/>
          <p14:tracePt t="52444" x="2598738" y="4249738"/>
          <p14:tracePt t="52452" x="2622550" y="4249738"/>
          <p14:tracePt t="52460" x="2646363" y="4249738"/>
          <p14:tracePt t="52468" x="2670175" y="4249738"/>
          <p14:tracePt t="52476" x="2693988" y="4249738"/>
          <p14:tracePt t="52484" x="2717800" y="4249738"/>
          <p14:tracePt t="52492" x="2741613" y="4249738"/>
          <p14:tracePt t="52500" x="2767013" y="4249738"/>
          <p14:tracePt t="52508" x="2790825" y="4249738"/>
          <p14:tracePt t="52516" x="2814638" y="4249738"/>
          <p14:tracePt t="52524" x="2838450" y="4249738"/>
          <p14:tracePt t="52532" x="2854325" y="4249738"/>
          <p14:tracePt t="52540" x="2870200" y="4249738"/>
          <p14:tracePt t="52548" x="2886075" y="4241800"/>
          <p14:tracePt t="52556" x="2901950" y="4241800"/>
          <p14:tracePt t="52564" x="2917825" y="4241800"/>
          <p14:tracePt t="52580" x="2925763" y="4241800"/>
          <p14:tracePt t="52588" x="2933700" y="4241800"/>
          <p14:tracePt t="52596" x="2941638" y="4241800"/>
          <p14:tracePt t="52644" x="2949575" y="4241800"/>
          <p14:tracePt t="52676" x="2965450" y="4241800"/>
          <p14:tracePt t="52700" x="2973388" y="4241800"/>
          <p14:tracePt t="52708" x="2989263" y="4241800"/>
          <p14:tracePt t="52724" x="2997200" y="4241800"/>
          <p14:tracePt t="52732" x="3005138" y="4241800"/>
          <p14:tracePt t="52740" x="3021013" y="4241800"/>
          <p14:tracePt t="52764" x="3028950" y="4241800"/>
          <p14:tracePt t="52956" x="3036888" y="4241800"/>
          <p14:tracePt t="53317" x="3044825" y="4241800"/>
          <p14:tracePt t="53332" x="3052763" y="4241800"/>
          <p14:tracePt t="53348" x="3060700" y="4241800"/>
          <p14:tracePt t="53356" x="3068638" y="4241800"/>
          <p14:tracePt t="53364" x="3076575" y="4241800"/>
          <p14:tracePt t="53372" x="3084513" y="4241800"/>
          <p14:tracePt t="53380" x="3092450" y="4241800"/>
          <p14:tracePt t="53388" x="3109913" y="4241800"/>
          <p14:tracePt t="53395" x="3117850" y="4241800"/>
          <p14:tracePt t="53404" x="3141663" y="4249738"/>
          <p14:tracePt t="53412" x="3157538" y="4257675"/>
          <p14:tracePt t="53420" x="3173413" y="4257675"/>
          <p14:tracePt t="53428" x="3189288" y="4265613"/>
          <p14:tracePt t="53437" x="3197225" y="4265613"/>
          <p14:tracePt t="53444" x="3213100" y="4273550"/>
          <p14:tracePt t="54124" x="3221038" y="4273550"/>
          <p14:tracePt t="54172" x="3221038" y="4281488"/>
          <p14:tracePt t="54244" x="3221038" y="4265613"/>
          <p14:tracePt t="54252" x="3228975" y="4225925"/>
          <p14:tracePt t="54260" x="3228975" y="4194175"/>
          <p14:tracePt t="54268" x="3228975" y="4154488"/>
          <p14:tracePt t="54276" x="3228975" y="4098925"/>
          <p14:tracePt t="54284" x="3228975" y="4043363"/>
          <p14:tracePt t="54292" x="3228975" y="3979863"/>
          <p14:tracePt t="54300" x="3228975" y="3914775"/>
          <p14:tracePt t="54308" x="3228975" y="3851275"/>
          <p14:tracePt t="54316" x="3236913" y="3771900"/>
          <p14:tracePt t="54324" x="3244850" y="3684588"/>
          <p14:tracePt t="54332" x="3244850" y="3613150"/>
          <p14:tracePt t="54340" x="3244850" y="3524250"/>
          <p14:tracePt t="54348" x="3244850" y="3452813"/>
          <p14:tracePt t="54356" x="3244850" y="3365500"/>
          <p14:tracePt t="54364" x="3244850" y="3294063"/>
          <p14:tracePt t="54372" x="3244850" y="3213100"/>
          <p14:tracePt t="54380" x="3244850" y="3141663"/>
          <p14:tracePt t="54388" x="3244850" y="3078163"/>
          <p14:tracePt t="54396" x="3236913" y="2998788"/>
          <p14:tracePt t="54404" x="3228975" y="2943225"/>
          <p14:tracePt t="54412" x="3228975" y="2894013"/>
          <p14:tracePt t="54420" x="3221038" y="2846388"/>
          <p14:tracePt t="54428" x="3221038" y="2790825"/>
          <p14:tracePt t="54436" x="3213100" y="2751138"/>
          <p14:tracePt t="54444" x="3213100" y="2727325"/>
          <p14:tracePt t="54453" x="3213100" y="2703513"/>
          <p14:tracePt t="54460" x="3213100" y="2687638"/>
          <p14:tracePt t="54468" x="3213100" y="2663825"/>
          <p14:tracePt t="54476" x="3213100" y="2647950"/>
          <p14:tracePt t="54484" x="3213100" y="2624138"/>
          <p14:tracePt t="54492" x="3213100" y="2608263"/>
          <p14:tracePt t="54500" x="3205163" y="2584450"/>
          <p14:tracePt t="54508" x="3197225" y="2551113"/>
          <p14:tracePt t="54516" x="3189288" y="2519363"/>
          <p14:tracePt t="54524" x="3181350" y="2471738"/>
          <p14:tracePt t="54532" x="3173413" y="2424113"/>
          <p14:tracePt t="54540" x="3157538" y="2376488"/>
          <p14:tracePt t="54548" x="3149600" y="2336800"/>
          <p14:tracePt t="54556" x="3133725" y="2289175"/>
          <p14:tracePt t="54564" x="3117850" y="2241550"/>
          <p14:tracePt t="54572" x="3092450" y="2208213"/>
          <p14:tracePt t="54580" x="3076575" y="2168525"/>
          <p14:tracePt t="54588" x="3068638" y="2144713"/>
          <p14:tracePt t="54596" x="3044825" y="2120900"/>
          <p14:tracePt t="54604" x="3036888" y="2105025"/>
          <p14:tracePt t="54612" x="3021013" y="2097088"/>
          <p14:tracePt t="54620" x="3005138" y="2081213"/>
          <p14:tracePt t="54628" x="2997200" y="2073275"/>
          <p14:tracePt t="54636" x="2981325" y="2065338"/>
          <p14:tracePt t="54652" x="2965450" y="2057400"/>
          <p14:tracePt t="54660" x="2957513" y="2049463"/>
          <p14:tracePt t="54668" x="2949575" y="2049463"/>
          <p14:tracePt t="54676" x="2941638" y="2033588"/>
          <p14:tracePt t="54684" x="2933700" y="2033588"/>
          <p14:tracePt t="54692" x="2925763" y="2025650"/>
          <p14:tracePt t="54699" x="2917825" y="2017713"/>
          <p14:tracePt t="54708" x="2909888" y="2009775"/>
          <p14:tracePt t="54724" x="2894013" y="2001838"/>
          <p14:tracePt t="54732" x="2886075" y="1993900"/>
          <p14:tracePt t="54740" x="2878138" y="1993900"/>
          <p14:tracePt t="54747" x="2862263" y="1970088"/>
          <p14:tracePt t="54756" x="2854325" y="1970088"/>
          <p14:tracePt t="54764" x="2838450" y="1954213"/>
          <p14:tracePt t="54772" x="2830513" y="1954213"/>
          <p14:tracePt t="54779" x="2822575" y="1946275"/>
          <p14:tracePt t="54788" x="2798763" y="1930400"/>
          <p14:tracePt t="54804" x="2790825" y="1930400"/>
          <p14:tracePt t="54812" x="2774950" y="1922463"/>
          <p14:tracePt t="54819" x="2767013" y="1914525"/>
          <p14:tracePt t="54828" x="2751138" y="1914525"/>
          <p14:tracePt t="54844" x="2741613" y="1906588"/>
          <p14:tracePt t="54852" x="2733675" y="1906588"/>
          <p14:tracePt t="54860" x="2733675" y="1898650"/>
          <p14:tracePt t="54868" x="2717800" y="1898650"/>
          <p14:tracePt t="54876" x="2709863" y="1898650"/>
          <p14:tracePt t="54884" x="2693988" y="1890713"/>
          <p14:tracePt t="54892" x="2678113" y="1881188"/>
          <p14:tracePt t="54900" x="2662238" y="1881188"/>
          <p14:tracePt t="54908" x="2646363" y="1873250"/>
          <p14:tracePt t="54916" x="2638425" y="1873250"/>
          <p14:tracePt t="54924" x="2622550" y="1865313"/>
          <p14:tracePt t="54940" x="2614613" y="1865313"/>
          <p14:tracePt t="54948" x="2606675" y="1857375"/>
          <p14:tracePt t="55156" x="2614613" y="1857375"/>
          <p14:tracePt t="55180" x="2622550" y="1857375"/>
          <p14:tracePt t="55188" x="2630488" y="1857375"/>
          <p14:tracePt t="55196" x="2638425" y="1857375"/>
          <p14:tracePt t="55212" x="2654300" y="1865313"/>
          <p14:tracePt t="55220" x="2662238" y="1865313"/>
          <p14:tracePt t="55228" x="2678113" y="1865313"/>
          <p14:tracePt t="55236" x="2693988" y="1865313"/>
          <p14:tracePt t="55244" x="2709863" y="1865313"/>
          <p14:tracePt t="55253" x="2733675" y="1865313"/>
          <p14:tracePt t="55260" x="2759075" y="1865313"/>
          <p14:tracePt t="55268" x="2774950" y="1865313"/>
          <p14:tracePt t="55276" x="2814638" y="1873250"/>
          <p14:tracePt t="55284" x="2838450" y="1873250"/>
          <p14:tracePt t="55292" x="2862263" y="1873250"/>
          <p14:tracePt t="55300" x="2886075" y="1873250"/>
          <p14:tracePt t="55308" x="2925763" y="1881188"/>
          <p14:tracePt t="55316" x="2949575" y="1881188"/>
          <p14:tracePt t="55324" x="2981325" y="1881188"/>
          <p14:tracePt t="55332" x="3005138" y="1881188"/>
          <p14:tracePt t="55340" x="3036888" y="1881188"/>
          <p14:tracePt t="55348" x="3060700" y="1881188"/>
          <p14:tracePt t="55356" x="3076575" y="1890713"/>
          <p14:tracePt t="55364" x="3100388" y="1890713"/>
          <p14:tracePt t="55372" x="3117850" y="1890713"/>
          <p14:tracePt t="55380" x="3133725" y="1890713"/>
          <p14:tracePt t="55388" x="3149600" y="1898650"/>
          <p14:tracePt t="55396" x="3157538" y="1898650"/>
          <p14:tracePt t="55404" x="3173413" y="1898650"/>
          <p14:tracePt t="55412" x="3181350" y="1898650"/>
          <p14:tracePt t="55420" x="3189288" y="1898650"/>
          <p14:tracePt t="55428" x="3197225" y="1898650"/>
          <p14:tracePt t="55444" x="3205163" y="1898650"/>
          <p14:tracePt t="55453" x="3213100" y="1898650"/>
          <p14:tracePt t="55460" x="3221038" y="1906588"/>
          <p14:tracePt t="55476" x="3228975" y="1906588"/>
          <p14:tracePt t="55492" x="3236913" y="1906588"/>
          <p14:tracePt t="55500" x="3244850" y="1906588"/>
          <p14:tracePt t="55524" x="3252788" y="1906588"/>
          <p14:tracePt t="56148" x="3252788" y="1922463"/>
          <p14:tracePt t="56156" x="3252788" y="1938338"/>
          <p14:tracePt t="56164" x="3252788" y="1962150"/>
          <p14:tracePt t="56172" x="3252788" y="2001838"/>
          <p14:tracePt t="56180" x="3252788" y="2057400"/>
          <p14:tracePt t="56188" x="3252788" y="2112963"/>
          <p14:tracePt t="56196" x="3252788" y="2184400"/>
          <p14:tracePt t="56204" x="3252788" y="2265363"/>
          <p14:tracePt t="56212" x="3252788" y="2344738"/>
          <p14:tracePt t="56220" x="3244850" y="2432050"/>
          <p14:tracePt t="56228" x="3236913" y="2519363"/>
          <p14:tracePt t="56236" x="3236913" y="2616200"/>
          <p14:tracePt t="56244" x="3236913" y="2711450"/>
          <p14:tracePt t="56253" x="3236913" y="2806700"/>
          <p14:tracePt t="56260" x="3236913" y="2901950"/>
          <p14:tracePt t="56268" x="3236913" y="2990850"/>
          <p14:tracePt t="56276" x="3236913" y="3086100"/>
          <p14:tracePt t="56284" x="3244850" y="3181350"/>
          <p14:tracePt t="56292" x="3244850" y="3270250"/>
          <p14:tracePt t="56300" x="3244850" y="3357563"/>
          <p14:tracePt t="56308" x="3244850" y="3436938"/>
          <p14:tracePt t="56316" x="3244850" y="3500438"/>
          <p14:tracePt t="56324" x="3244850" y="3579813"/>
          <p14:tracePt t="56332" x="3244850" y="3629025"/>
          <p14:tracePt t="56340" x="3244850" y="3692525"/>
          <p14:tracePt t="56348" x="3244850" y="3748088"/>
          <p14:tracePt t="56356" x="3244850" y="3803650"/>
          <p14:tracePt t="56364" x="3244850" y="3859213"/>
          <p14:tracePt t="56372" x="3244850" y="3890963"/>
          <p14:tracePt t="56380" x="3244850" y="3930650"/>
          <p14:tracePt t="56388" x="3244850" y="3956050"/>
          <p14:tracePt t="56396" x="3244850" y="3979863"/>
          <p14:tracePt t="56404" x="3244850" y="4003675"/>
          <p14:tracePt t="56412" x="3236913" y="4019550"/>
          <p14:tracePt t="56420" x="3228975" y="4019550"/>
          <p14:tracePt t="56428" x="3228975" y="4027488"/>
          <p14:tracePt t="56435" x="3228975" y="4035425"/>
          <p14:tracePt t="56444" x="3228975" y="4043363"/>
          <p14:tracePt t="56468" x="3228975" y="4027488"/>
          <p14:tracePt t="56476" x="3228975" y="4003675"/>
          <p14:tracePt t="56484" x="3236913" y="3971925"/>
          <p14:tracePt t="56492" x="3252788" y="3930650"/>
          <p14:tracePt t="56500" x="3268663" y="3906838"/>
          <p14:tracePt t="56508" x="3268663" y="3890963"/>
          <p14:tracePt t="56516" x="3276600" y="3859213"/>
          <p14:tracePt t="56844" x="3276600" y="3867150"/>
          <p14:tracePt t="56853" x="3276600" y="3890963"/>
          <p14:tracePt t="56860" x="3276600" y="3898900"/>
          <p14:tracePt t="56884" x="3268663" y="3906838"/>
          <p14:tracePt t="56892" x="3268663" y="3914775"/>
          <p14:tracePt t="56900" x="3268663" y="3930650"/>
          <p14:tracePt t="56908" x="3252788" y="3930650"/>
          <p14:tracePt t="56916" x="3252788" y="3948113"/>
          <p14:tracePt t="56924" x="3236913" y="3948113"/>
          <p14:tracePt t="56932" x="3228975" y="3971925"/>
          <p14:tracePt t="56940" x="3221038" y="3995738"/>
          <p14:tracePt t="56948" x="3213100" y="4011613"/>
          <p14:tracePt t="56956" x="3205163" y="4027488"/>
          <p14:tracePt t="56964" x="3197225" y="4051300"/>
          <p14:tracePt t="56972" x="3189288" y="4075113"/>
          <p14:tracePt t="56980" x="3189288" y="4098925"/>
          <p14:tracePt t="56988" x="3181350" y="4122738"/>
          <p14:tracePt t="56996" x="3165475" y="4138613"/>
          <p14:tracePt t="57004" x="3149600" y="4162425"/>
          <p14:tracePt t="57012" x="3133725" y="4178300"/>
          <p14:tracePt t="57020" x="3117850" y="4210050"/>
          <p14:tracePt t="57028" x="3092450" y="4233863"/>
          <p14:tracePt t="57036" x="3052763" y="4273550"/>
          <p14:tracePt t="57044" x="3036888" y="4314825"/>
          <p14:tracePt t="57052" x="2997200" y="4346575"/>
          <p14:tracePt t="57060" x="2965450" y="4378325"/>
          <p14:tracePt t="57068" x="2957513" y="4386263"/>
          <p14:tracePt t="57076" x="2941638" y="4394200"/>
          <p14:tracePt t="57084" x="2933700" y="4410075"/>
          <p14:tracePt t="57092" x="2917825" y="4418013"/>
          <p14:tracePt t="57100" x="2909888" y="4433888"/>
          <p14:tracePt t="57108" x="2894013" y="4441825"/>
          <p14:tracePt t="57116" x="2886075" y="4457700"/>
          <p14:tracePt t="57124" x="2870200" y="4473575"/>
          <p14:tracePt t="57132" x="2862263" y="4481513"/>
          <p14:tracePt t="57148" x="2854325" y="4497388"/>
          <p14:tracePt t="57156" x="2838450" y="4513263"/>
          <p14:tracePt t="57164" x="2830513" y="4521200"/>
          <p14:tracePt t="57172" x="2822575" y="4545013"/>
          <p14:tracePt t="57180" x="2814638" y="4552950"/>
          <p14:tracePt t="57188" x="2798763" y="4568825"/>
          <p14:tracePt t="57196" x="2782888" y="4592638"/>
          <p14:tracePt t="57204" x="2767013" y="4600575"/>
          <p14:tracePt t="57212" x="2751138" y="4616450"/>
          <p14:tracePt t="57220" x="2733675" y="4633913"/>
          <p14:tracePt t="57228" x="2709863" y="4649788"/>
          <p14:tracePt t="57236" x="2686050" y="4665663"/>
          <p14:tracePt t="57244" x="2662238" y="4681538"/>
          <p14:tracePt t="57252" x="2630488" y="4697413"/>
          <p14:tracePt t="57260" x="2606675" y="4729163"/>
          <p14:tracePt t="57268" x="2566988" y="4737100"/>
          <p14:tracePt t="57276" x="2543175" y="4760913"/>
          <p14:tracePt t="57284" x="2503488" y="4776788"/>
          <p14:tracePt t="57292" x="2479675" y="4792663"/>
          <p14:tracePt t="57300" x="2447925" y="4808538"/>
          <p14:tracePt t="57308" x="2416175" y="4824413"/>
          <p14:tracePt t="57316" x="2392363" y="4832350"/>
          <p14:tracePt t="57324" x="2351088" y="4848225"/>
          <p14:tracePt t="57332" x="2311400" y="4856163"/>
          <p14:tracePt t="57340" x="2271713" y="4864100"/>
          <p14:tracePt t="57348" x="2232025" y="4872038"/>
          <p14:tracePt t="57356" x="2176463" y="4872038"/>
          <p14:tracePt t="57364" x="2128838" y="4879975"/>
          <p14:tracePt t="57372" x="2089150" y="4879975"/>
          <p14:tracePt t="57380" x="2057400" y="4879975"/>
          <p14:tracePt t="57388" x="2025650" y="4879975"/>
          <p14:tracePt t="57396" x="2000250" y="4879975"/>
          <p14:tracePt t="57404" x="1976438" y="4879975"/>
          <p14:tracePt t="57412" x="1960563" y="4879975"/>
          <p14:tracePt t="57420" x="1936750" y="4879975"/>
          <p14:tracePt t="57428" x="1912938" y="4879975"/>
          <p14:tracePt t="57435" x="1897063" y="4879975"/>
          <p14:tracePt t="57444" x="1881188" y="4879975"/>
          <p14:tracePt t="57453" x="1873250" y="4879975"/>
          <p14:tracePt t="57460" x="1865313" y="4879975"/>
          <p14:tracePt t="57468" x="1849438" y="4879975"/>
          <p14:tracePt t="57476" x="1841500" y="4879975"/>
          <p14:tracePt t="57484" x="1833563" y="4879975"/>
          <p14:tracePt t="57492" x="1817688" y="4879975"/>
          <p14:tracePt t="57500" x="1809750" y="4872038"/>
          <p14:tracePt t="57508" x="1793875" y="4872038"/>
          <p14:tracePt t="57516" x="1770063" y="4864100"/>
          <p14:tracePt t="57524" x="1754188" y="4864100"/>
          <p14:tracePt t="57532" x="1730375" y="4856163"/>
          <p14:tracePt t="57541" x="1706563" y="4848225"/>
          <p14:tracePt t="57548" x="1682750" y="4840288"/>
          <p14:tracePt t="57556" x="1658938" y="4832350"/>
          <p14:tracePt t="57564" x="1641475" y="4832350"/>
          <p14:tracePt t="57572" x="1625600" y="4832350"/>
          <p14:tracePt t="57580" x="1609725" y="4824413"/>
          <p14:tracePt t="57588" x="1585913" y="4816475"/>
          <p14:tracePt t="57596" x="1577975" y="4816475"/>
          <p14:tracePt t="57612" x="1570038" y="4816475"/>
          <p14:tracePt t="57620" x="1562100" y="4816475"/>
          <p14:tracePt t="57684" x="1554163" y="4816475"/>
          <p14:tracePt t="57700" x="1546225" y="4816475"/>
          <p14:tracePt t="57708" x="1530350" y="4816475"/>
          <p14:tracePt t="57716" x="1514475" y="4816475"/>
          <p14:tracePt t="57724" x="1498600" y="4816475"/>
          <p14:tracePt t="57732" x="1482725" y="4816475"/>
          <p14:tracePt t="57740" x="1466850" y="4816475"/>
          <p14:tracePt t="57748" x="1443038" y="4816475"/>
          <p14:tracePt t="57756" x="1419225" y="4816475"/>
          <p14:tracePt t="57764" x="1403350" y="4816475"/>
          <p14:tracePt t="57772" x="1379538" y="4816475"/>
          <p14:tracePt t="57780" x="1355725" y="4808538"/>
          <p14:tracePt t="57788" x="1339850" y="4800600"/>
          <p14:tracePt t="57796" x="1331913" y="4792663"/>
          <p14:tracePt t="57804" x="1323975" y="4792663"/>
          <p14:tracePt t="57812" x="1308100" y="4792663"/>
          <p14:tracePt t="57892" x="1308100" y="4784725"/>
          <p14:tracePt t="58244" x="1323975" y="4784725"/>
          <p14:tracePt t="58253" x="1347788" y="4784725"/>
          <p14:tracePt t="58260" x="1371600" y="4784725"/>
          <p14:tracePt t="58268" x="1403350" y="4784725"/>
          <p14:tracePt t="58276" x="1443038" y="4784725"/>
          <p14:tracePt t="58284" x="1474788" y="4784725"/>
          <p14:tracePt t="58292" x="1530350" y="4784725"/>
          <p14:tracePt t="58300" x="1585913" y="4784725"/>
          <p14:tracePt t="58308" x="1633538" y="4784725"/>
          <p14:tracePt t="58316" x="1690688" y="4784725"/>
          <p14:tracePt t="58324" x="1754188" y="4784725"/>
          <p14:tracePt t="58332" x="1801813" y="4784725"/>
          <p14:tracePt t="58340" x="1841500" y="4792663"/>
          <p14:tracePt t="58348" x="1865313" y="4800600"/>
          <p14:tracePt t="58356" x="1873250" y="4800600"/>
          <p14:tracePt t="58364" x="1881188" y="4800600"/>
          <p14:tracePt t="58388" x="1889125" y="4800600"/>
          <p14:tracePt t="58556" x="1889125" y="4808538"/>
          <p14:tracePt t="58588" x="1889125" y="4816475"/>
          <p14:tracePt t="58604" x="1897063" y="4816475"/>
          <p14:tracePt t="58612" x="1912938" y="4824413"/>
          <p14:tracePt t="58620" x="1920875" y="4824413"/>
          <p14:tracePt t="58628" x="1936750" y="4832350"/>
          <p14:tracePt t="58636" x="1952625" y="4840288"/>
          <p14:tracePt t="58644" x="1984375" y="4840288"/>
          <p14:tracePt t="58653" x="2008188" y="4848225"/>
          <p14:tracePt t="58660" x="2041525" y="4848225"/>
          <p14:tracePt t="58668" x="2065338" y="4864100"/>
          <p14:tracePt t="58676" x="2097088" y="4864100"/>
          <p14:tracePt t="58684" x="2136775" y="4864100"/>
          <p14:tracePt t="58692" x="2176463" y="4872038"/>
          <p14:tracePt t="58700" x="2208213" y="4872038"/>
          <p14:tracePt t="58708" x="2239963" y="4879975"/>
          <p14:tracePt t="58716" x="2271713" y="4887913"/>
          <p14:tracePt t="58724" x="2287588" y="4895850"/>
          <p14:tracePt t="58732" x="2311400" y="4903788"/>
          <p14:tracePt t="58740" x="2335213" y="4903788"/>
          <p14:tracePt t="58748" x="2366963" y="4911725"/>
          <p14:tracePt t="58756" x="2392363" y="4919663"/>
          <p14:tracePt t="58764" x="2416175" y="4927600"/>
          <p14:tracePt t="58772" x="2439988" y="4927600"/>
          <p14:tracePt t="58780" x="2455863" y="4927600"/>
          <p14:tracePt t="58788" x="2479675" y="4927600"/>
          <p14:tracePt t="58796" x="2503488" y="4935538"/>
          <p14:tracePt t="58804" x="2535238" y="4943475"/>
          <p14:tracePt t="58812" x="2574925" y="4959350"/>
          <p14:tracePt t="58819" x="2614613" y="4967288"/>
          <p14:tracePt t="58828" x="2662238" y="4992688"/>
          <p14:tracePt t="58835" x="2717800" y="5008563"/>
          <p14:tracePt t="58844" x="2774950" y="5024438"/>
          <p14:tracePt t="58853" x="2830513" y="5048250"/>
          <p14:tracePt t="58860" x="2901950" y="5072063"/>
          <p14:tracePt t="58868" x="2965450" y="5087938"/>
          <p14:tracePt t="58876" x="3021013" y="5111750"/>
          <p14:tracePt t="58886" x="3092450" y="5135563"/>
          <p14:tracePt t="58892" x="3157538" y="5159375"/>
          <p14:tracePt t="58900" x="3221038" y="5175250"/>
          <p14:tracePt t="58908" x="3292475" y="5207000"/>
          <p14:tracePt t="58916" x="3355975" y="5222875"/>
          <p14:tracePt t="58924" x="3419475" y="5238750"/>
          <p14:tracePt t="58932" x="3467100" y="5246688"/>
          <p14:tracePt t="58940" x="3516313" y="5254625"/>
          <p14:tracePt t="58948" x="3548063" y="5254625"/>
          <p14:tracePt t="58956" x="3579813" y="5254625"/>
          <p14:tracePt t="58964" x="3595688" y="5262563"/>
          <p14:tracePt t="58972" x="3619500" y="5278438"/>
          <p14:tracePt t="58980" x="3635375" y="5278438"/>
          <p14:tracePt t="58988" x="3643313" y="5278438"/>
          <p14:tracePt t="58996" x="3651250" y="5278438"/>
          <p14:tracePt t="59084" x="3659188" y="5270500"/>
          <p14:tracePt t="59092" x="3675063" y="5270500"/>
          <p14:tracePt t="59099" x="3690938" y="5254625"/>
          <p14:tracePt t="59108" x="3714750" y="5246688"/>
          <p14:tracePt t="59116" x="3754438" y="5230813"/>
          <p14:tracePt t="59124" x="3786188" y="5214938"/>
          <p14:tracePt t="59132" x="3833813" y="5199063"/>
          <p14:tracePt t="59140" x="3883025" y="5191125"/>
          <p14:tracePt t="59148" x="3922713" y="5183188"/>
          <p14:tracePt t="59156" x="3970338" y="5175250"/>
          <p14:tracePt t="59163" x="4010025" y="5167313"/>
          <p14:tracePt t="59172" x="4057650" y="5167313"/>
          <p14:tracePt t="59180" x="4097338" y="5167313"/>
          <p14:tracePt t="59188" x="4152900" y="5167313"/>
          <p14:tracePt t="59195" x="4217988" y="5167313"/>
          <p14:tracePt t="59204" x="4273550" y="5167313"/>
          <p14:tracePt t="59212" x="4329113" y="5167313"/>
          <p14:tracePt t="59220" x="4376738" y="5167313"/>
          <p14:tracePt t="59228" x="4424363" y="5167313"/>
          <p14:tracePt t="59236" x="4456113" y="5167313"/>
          <p14:tracePt t="59244" x="4479925" y="5167313"/>
          <p14:tracePt t="59252" x="4487863" y="5167313"/>
          <p14:tracePt t="59260" x="4495800" y="5167313"/>
          <p14:tracePt t="59268" x="4503738" y="5167313"/>
          <p14:tracePt t="59420" x="4503738" y="5159375"/>
          <p14:tracePt t="59436" x="4503738" y="5151438"/>
          <p14:tracePt t="59444" x="4511675" y="5151438"/>
          <p14:tracePt t="59460" x="4511675" y="5143500"/>
          <p14:tracePt t="59468" x="4519613" y="5135563"/>
          <p14:tracePt t="59484" x="4527550" y="5127625"/>
          <p14:tracePt t="59500" x="4535488" y="5127625"/>
          <p14:tracePt t="59524" x="4535488" y="5119688"/>
          <p14:tracePt t="59668" x="4527550" y="5119688"/>
          <p14:tracePt t="59700" x="4511675" y="5119688"/>
          <p14:tracePt t="59716" x="4503738" y="5119688"/>
          <p14:tracePt t="59732" x="4495800" y="5111750"/>
          <p14:tracePt t="59740" x="4487863" y="5111750"/>
          <p14:tracePt t="59756" x="4479925" y="5111750"/>
          <p14:tracePt t="59764" x="4471988" y="5111750"/>
          <p14:tracePt t="59772" x="4471988" y="5103813"/>
          <p14:tracePt t="59780" x="4464050" y="5103813"/>
          <p14:tracePt t="59804" x="4456113" y="5103813"/>
          <p14:tracePt t="59820" x="4456113" y="5095875"/>
          <p14:tracePt t="59828" x="4448175" y="5095875"/>
          <p14:tracePt t="59844" x="4440238" y="5095875"/>
          <p14:tracePt t="59868" x="4440238" y="5087938"/>
          <p14:tracePt t="59892" x="4432300" y="5087938"/>
          <p14:tracePt t="59900" x="4432300" y="5080000"/>
          <p14:tracePt t="60172" x="4424363" y="5080000"/>
          <p14:tracePt t="60188" x="4416425" y="5080000"/>
          <p14:tracePt t="60204" x="4416425" y="5087938"/>
          <p14:tracePt t="60220" x="4416425" y="5095875"/>
          <p14:tracePt t="60235" x="4408488" y="5103813"/>
          <p14:tracePt t="60252" x="4408488" y="5111750"/>
          <p14:tracePt t="60260" x="4408488" y="5119688"/>
          <p14:tracePt t="60308" x="4408488" y="5127625"/>
          <p14:tracePt t="60340" x="4408488" y="5135563"/>
          <p14:tracePt t="60364" x="4408488" y="5143500"/>
          <p14:tracePt t="60596" x="4408488" y="5151438"/>
          <p14:tracePt t="60620" x="4408488" y="5159375"/>
          <p14:tracePt t="60652" x="4400550" y="5167313"/>
          <p14:tracePt t="61012" x="4392613" y="5167313"/>
          <p14:tracePt t="61020" x="4384675" y="5175250"/>
          <p14:tracePt t="61028" x="4376738" y="5183188"/>
          <p14:tracePt t="61044" x="4360863" y="5191125"/>
          <p14:tracePt t="61060" x="4344988" y="5199063"/>
          <p14:tracePt t="61076" x="4337050" y="5207000"/>
          <p14:tracePt t="61084" x="4329113" y="5207000"/>
          <p14:tracePt t="61092" x="4321175" y="5214938"/>
          <p14:tracePt t="61100" x="4313238" y="5214938"/>
          <p14:tracePt t="61108" x="4297363" y="5222875"/>
          <p14:tracePt t="61124" x="4281488" y="5230813"/>
          <p14:tracePt t="61132" x="4273550" y="5238750"/>
          <p14:tracePt t="61140" x="4265613" y="5238750"/>
          <p14:tracePt t="61148" x="4249738" y="5246688"/>
          <p14:tracePt t="61156" x="4233863" y="5246688"/>
          <p14:tracePt t="61164" x="4225925" y="5254625"/>
          <p14:tracePt t="61172" x="4210050" y="5254625"/>
          <p14:tracePt t="61180" x="4210050" y="5262563"/>
          <p14:tracePt t="61188" x="4200525" y="5262563"/>
          <p14:tracePt t="61196" x="4184650" y="5270500"/>
          <p14:tracePt t="61212" x="4168775" y="5270500"/>
          <p14:tracePt t="61236" x="4160838" y="5270500"/>
          <p14:tracePt t="61372" x="4152900" y="5270500"/>
          <p14:tracePt t="61388" x="4144963" y="5270500"/>
          <p14:tracePt t="61412" x="4137025" y="5262563"/>
          <p14:tracePt t="61420" x="4113213" y="5246688"/>
          <p14:tracePt t="61428" x="4105275" y="5246688"/>
          <p14:tracePt t="61436" x="4097338" y="5230813"/>
          <p14:tracePt t="61444" x="4073525" y="5230813"/>
          <p14:tracePt t="61452" x="4057650" y="5222875"/>
          <p14:tracePt t="61460" x="4049713" y="5214938"/>
          <p14:tracePt t="61468" x="4041775" y="5207000"/>
          <p14:tracePt t="61476" x="4033838" y="5207000"/>
          <p14:tracePt t="61492" x="4025900" y="5207000"/>
          <p14:tracePt t="61572" x="4010025" y="5207000"/>
          <p14:tracePt t="61588" x="4002088" y="5207000"/>
          <p14:tracePt t="61612" x="3994150" y="5207000"/>
          <p14:tracePt t="62964" x="3986213" y="5207000"/>
          <p14:tracePt t="62972" x="3978275" y="5207000"/>
          <p14:tracePt t="63332" x="3970338" y="5207000"/>
          <p14:tracePt t="63348" x="3970338" y="5214938"/>
          <p14:tracePt t="63356" x="3962400" y="5214938"/>
          <p14:tracePt t="63364" x="3962400" y="5222875"/>
          <p14:tracePt t="63372" x="3954463" y="5222875"/>
          <p14:tracePt t="63388" x="3946525" y="5238750"/>
          <p14:tracePt t="63404" x="3938588" y="5238750"/>
          <p14:tracePt t="63836" x="3946525" y="5238750"/>
          <p14:tracePt t="63852" x="3954463" y="5238750"/>
          <p14:tracePt t="63860" x="3970338" y="5238750"/>
          <p14:tracePt t="63868" x="3978275" y="5238750"/>
          <p14:tracePt t="63876" x="3986213" y="5238750"/>
          <p14:tracePt t="63884" x="4002088" y="5238750"/>
          <p14:tracePt t="63892" x="4017963" y="5230813"/>
          <p14:tracePt t="63900" x="4041775" y="5230813"/>
          <p14:tracePt t="63908" x="4065588" y="5230813"/>
          <p14:tracePt t="63916" x="4081463" y="5222875"/>
          <p14:tracePt t="63924" x="4113213" y="5222875"/>
          <p14:tracePt t="63932" x="4137025" y="5214938"/>
          <p14:tracePt t="63940" x="4168775" y="5207000"/>
          <p14:tracePt t="63948" x="4217988" y="5199063"/>
          <p14:tracePt t="63969" x="4321175" y="5183188"/>
          <p14:tracePt t="63972" x="4368800" y="5183188"/>
          <p14:tracePt t="63980" x="4432300" y="5175250"/>
          <p14:tracePt t="63988" x="4503738" y="5167313"/>
          <p14:tracePt t="63996" x="4567238" y="5159375"/>
          <p14:tracePt t="64004" x="4632325" y="5151438"/>
          <p14:tracePt t="64012" x="4703763" y="5135563"/>
          <p14:tracePt t="64020" x="4783138" y="5135563"/>
          <p14:tracePt t="64028" x="4846638" y="5135563"/>
          <p14:tracePt t="64035" x="4918075" y="5127625"/>
          <p14:tracePt t="64044" x="4975225" y="5119688"/>
          <p14:tracePt t="64053" x="5030788" y="5119688"/>
          <p14:tracePt t="64060" x="5086350" y="5119688"/>
          <p14:tracePt t="64068" x="5126038" y="5111750"/>
          <p14:tracePt t="64076" x="5173663" y="5111750"/>
          <p14:tracePt t="64084" x="5197475" y="5111750"/>
          <p14:tracePt t="64092" x="5221288" y="5111750"/>
          <p14:tracePt t="64100" x="5245100" y="5103813"/>
          <p14:tracePt t="64108" x="5268913" y="5103813"/>
          <p14:tracePt t="64116" x="5284788" y="5103813"/>
          <p14:tracePt t="64124" x="5292725" y="5103813"/>
          <p14:tracePt t="64132" x="5300663" y="5103813"/>
          <p14:tracePt t="64140" x="5326063" y="5095875"/>
          <p14:tracePt t="64148" x="5334000" y="5095875"/>
          <p14:tracePt t="64156" x="5349875" y="5095875"/>
          <p14:tracePt t="64164" x="5357813" y="5095875"/>
          <p14:tracePt t="64172" x="5365750" y="5087938"/>
          <p14:tracePt t="64180" x="5381625" y="5087938"/>
          <p14:tracePt t="64188" x="5397500" y="5080000"/>
          <p14:tracePt t="64196" x="5413375" y="5080000"/>
          <p14:tracePt t="64204" x="5429250" y="5064125"/>
          <p14:tracePt t="64212" x="5453063" y="5056188"/>
          <p14:tracePt t="64220" x="5476875" y="5056188"/>
          <p14:tracePt t="64228" x="5492750" y="5040313"/>
          <p14:tracePt t="64236" x="5516563" y="5032375"/>
          <p14:tracePt t="64244" x="5532438" y="5032375"/>
          <p14:tracePt t="64253" x="5548313" y="5032375"/>
          <p14:tracePt t="64260" x="5572125" y="5016500"/>
          <p14:tracePt t="64268" x="5580063" y="5008563"/>
          <p14:tracePt t="64276" x="5588000" y="5008563"/>
          <p14:tracePt t="64284" x="5603875" y="5000625"/>
          <p14:tracePt t="64292" x="5611813" y="4992688"/>
          <p14:tracePt t="64300" x="5619750" y="4992688"/>
          <p14:tracePt t="64308" x="5627688" y="4984750"/>
          <p14:tracePt t="64316" x="5635625" y="4984750"/>
          <p14:tracePt t="64324" x="5635625" y="4976813"/>
          <p14:tracePt t="64332" x="5643563" y="4976813"/>
          <p14:tracePt t="64340" x="5643563" y="4967288"/>
          <p14:tracePt t="64348" x="5651500" y="4959350"/>
          <p14:tracePt t="64356" x="5659438" y="4951413"/>
          <p14:tracePt t="64364" x="5659438" y="4943475"/>
          <p14:tracePt t="64372" x="5667375" y="4943475"/>
          <p14:tracePt t="64388" x="5676900" y="4935538"/>
          <p14:tracePt t="64396" x="5676900" y="4927600"/>
          <p14:tracePt t="64404" x="5692775" y="4927600"/>
          <p14:tracePt t="64412" x="5692775" y="4919663"/>
          <p14:tracePt t="64420" x="5700713" y="4919663"/>
          <p14:tracePt t="64428" x="5708650" y="4919663"/>
          <p14:tracePt t="64435" x="5716588" y="4911725"/>
          <p14:tracePt t="64444" x="5724525" y="4903788"/>
          <p14:tracePt t="64460" x="5740400" y="4903788"/>
          <p14:tracePt t="64468" x="5740400" y="4895850"/>
          <p14:tracePt t="64476" x="5756275" y="4895850"/>
          <p14:tracePt t="64492" x="5764213" y="4887913"/>
          <p14:tracePt t="64500" x="5772150" y="4887913"/>
          <p14:tracePt t="64508" x="5780088" y="4887913"/>
          <p14:tracePt t="64516" x="5795963" y="4879975"/>
          <p14:tracePt t="64532" x="5803900" y="4879975"/>
          <p14:tracePt t="64540" x="5811838" y="4879975"/>
          <p14:tracePt t="64548" x="5819775" y="4879975"/>
          <p14:tracePt t="64556" x="5827713" y="4872038"/>
          <p14:tracePt t="64564" x="5835650" y="4872038"/>
          <p14:tracePt t="64580" x="5843588" y="4872038"/>
          <p14:tracePt t="64588" x="5851525" y="4872038"/>
          <p14:tracePt t="64596" x="5867400" y="4872038"/>
          <p14:tracePt t="64612" x="5875338" y="4872038"/>
          <p14:tracePt t="64620" x="5891213" y="4872038"/>
          <p14:tracePt t="64628" x="5899150" y="4872038"/>
          <p14:tracePt t="64636" x="5915025" y="4864100"/>
          <p14:tracePt t="64644" x="5930900" y="4864100"/>
          <p14:tracePt t="64652" x="5954713" y="4864100"/>
          <p14:tracePt t="64660" x="5970588" y="4864100"/>
          <p14:tracePt t="64668" x="5994400" y="4864100"/>
          <p14:tracePt t="64676" x="6010275" y="4864100"/>
          <p14:tracePt t="64684" x="6034088" y="4864100"/>
          <p14:tracePt t="64692" x="6043613" y="4864100"/>
          <p14:tracePt t="64700" x="6067425" y="4864100"/>
          <p14:tracePt t="64708" x="6083300" y="4864100"/>
          <p14:tracePt t="64716" x="6091238" y="4864100"/>
          <p14:tracePt t="64724" x="6107113" y="4864100"/>
          <p14:tracePt t="64732" x="6122988" y="4864100"/>
          <p14:tracePt t="64740" x="6130925" y="4864100"/>
          <p14:tracePt t="64748" x="6138863" y="4864100"/>
          <p14:tracePt t="64756" x="6154738" y="4864100"/>
          <p14:tracePt t="64772" x="6162675" y="4864100"/>
          <p14:tracePt t="64780" x="6170613" y="4864100"/>
          <p14:tracePt t="64788" x="6186488" y="4864100"/>
          <p14:tracePt t="64796" x="6194425" y="4864100"/>
          <p14:tracePt t="64804" x="6210300" y="4864100"/>
          <p14:tracePt t="64819" x="6226175" y="4864100"/>
          <p14:tracePt t="64828" x="6242050" y="4864100"/>
          <p14:tracePt t="64835" x="6257925" y="4864100"/>
          <p14:tracePt t="64844" x="6265863" y="4864100"/>
          <p14:tracePt t="64852" x="6281738" y="4864100"/>
          <p14:tracePt t="64860" x="6289675" y="4864100"/>
          <p14:tracePt t="64868" x="6305550" y="4864100"/>
          <p14:tracePt t="64876" x="6321425" y="4864100"/>
          <p14:tracePt t="64884" x="6337300" y="4864100"/>
          <p14:tracePt t="64902" x="6353175" y="4864100"/>
          <p14:tracePt t="64908" x="6369050" y="4864100"/>
          <p14:tracePt t="64916" x="6376988" y="4864100"/>
          <p14:tracePt t="64924" x="6384925" y="4864100"/>
          <p14:tracePt t="64932" x="6392863" y="4864100"/>
          <p14:tracePt t="64940" x="6402388" y="4864100"/>
          <p14:tracePt t="64948" x="6410325" y="4864100"/>
          <p14:tracePt t="64956" x="6426200" y="4864100"/>
          <p14:tracePt t="64964" x="6434138" y="4864100"/>
          <p14:tracePt t="64972" x="6442075" y="4864100"/>
          <p14:tracePt t="64980" x="6465888" y="4864100"/>
          <p14:tracePt t="64988" x="6481763" y="4864100"/>
          <p14:tracePt t="64996" x="6505575" y="4872038"/>
          <p14:tracePt t="65012" x="6521450" y="4879975"/>
          <p14:tracePt t="65020" x="6553200" y="4879975"/>
          <p14:tracePt t="65028" x="6584950" y="4887913"/>
          <p14:tracePt t="65037" x="6624638" y="4895850"/>
          <p14:tracePt t="65044" x="6672263" y="4895850"/>
          <p14:tracePt t="65052" x="6719888" y="4903788"/>
          <p14:tracePt t="65060" x="6759575" y="4903788"/>
          <p14:tracePt t="65068" x="6808788" y="4903788"/>
          <p14:tracePt t="65076" x="6864350" y="4903788"/>
          <p14:tracePt t="65084" x="6896100" y="4911725"/>
          <p14:tracePt t="65092" x="6935788" y="4911725"/>
          <p14:tracePt t="65100" x="6967538" y="4911725"/>
          <p14:tracePt t="65108" x="6991350" y="4911725"/>
          <p14:tracePt t="65116" x="7015163" y="4911725"/>
          <p14:tracePt t="65124" x="7038975" y="4911725"/>
          <p14:tracePt t="65132" x="7046913" y="4911725"/>
          <p14:tracePt t="65140" x="7054850" y="4911725"/>
          <p14:tracePt t="65220" x="7062788" y="4911725"/>
          <p14:tracePt t="65235" x="7070725" y="4911725"/>
          <p14:tracePt t="65244" x="7078663" y="4911725"/>
          <p14:tracePt t="65252" x="7094538" y="4911725"/>
          <p14:tracePt t="65260" x="7118350" y="4911725"/>
          <p14:tracePt t="65268" x="7135813" y="4911725"/>
          <p14:tracePt t="65276" x="7159625" y="4919663"/>
          <p14:tracePt t="65284" x="7191375" y="4935538"/>
          <p14:tracePt t="65292" x="7231063" y="4943475"/>
          <p14:tracePt t="65300" x="7262813" y="4951413"/>
          <p14:tracePt t="65308" x="7310438" y="4959350"/>
          <p14:tracePt t="65316" x="7358063" y="4967288"/>
          <p14:tracePt t="65324" x="7405688" y="4976813"/>
          <p14:tracePt t="65332" x="7445375" y="4976813"/>
          <p14:tracePt t="65340" x="7502525" y="4976813"/>
          <p14:tracePt t="65348" x="7550150" y="4976813"/>
          <p14:tracePt t="65356" x="7589838" y="4976813"/>
          <p14:tracePt t="65364" x="7621588" y="4976813"/>
          <p14:tracePt t="65372" x="7653338" y="4976813"/>
          <p14:tracePt t="65380" x="7677150" y="4976813"/>
          <p14:tracePt t="65388" x="7693025" y="4976813"/>
          <p14:tracePt t="65396" x="7700963" y="4976813"/>
          <p14:tracePt t="65404" x="7708900" y="4976813"/>
          <p14:tracePt t="65628" x="7716838" y="4976813"/>
          <p14:tracePt t="65644" x="7724775" y="4976813"/>
          <p14:tracePt t="65652" x="7732713" y="4976813"/>
          <p14:tracePt t="65660" x="7740650" y="4976813"/>
          <p14:tracePt t="65676" x="7748588" y="4976813"/>
          <p14:tracePt t="65692" x="7764463" y="4976813"/>
          <p14:tracePt t="66100" x="7756525" y="4976813"/>
          <p14:tracePt t="66140" x="7756525" y="4967288"/>
          <p14:tracePt t="66468" x="7748588" y="4967288"/>
          <p14:tracePt t="66484" x="7740650" y="4959350"/>
          <p14:tracePt t="66492" x="7732713" y="4959350"/>
          <p14:tracePt t="66516" x="7724775" y="4959350"/>
          <p14:tracePt t="66556" x="7708900" y="4959350"/>
          <p14:tracePt t="66580" x="7700963" y="4959350"/>
          <p14:tracePt t="66596" x="7685088" y="4959350"/>
          <p14:tracePt t="66604" x="7669213" y="4959350"/>
          <p14:tracePt t="66612" x="7653338" y="4959350"/>
          <p14:tracePt t="66620" x="7645400" y="4959350"/>
          <p14:tracePt t="66628" x="7629525" y="4959350"/>
          <p14:tracePt t="66635" x="7605713" y="4951413"/>
          <p14:tracePt t="66644" x="7589838" y="4943475"/>
          <p14:tracePt t="66652" x="7558088" y="4943475"/>
          <p14:tracePt t="66660" x="7534275" y="4935538"/>
          <p14:tracePt t="66668" x="7502525" y="4935538"/>
          <p14:tracePt t="66676" x="7469188" y="4927600"/>
          <p14:tracePt t="66684" x="7437438" y="4919663"/>
          <p14:tracePt t="66693" x="7389813" y="4911725"/>
          <p14:tracePt t="66700" x="7366000" y="4911725"/>
          <p14:tracePt t="66708" x="7334250" y="4895850"/>
          <p14:tracePt t="66716" x="7302500" y="4895850"/>
          <p14:tracePt t="66724" x="7262813" y="4887913"/>
          <p14:tracePt t="66732" x="7231063" y="4887913"/>
          <p14:tracePt t="66740" x="7207250" y="4887913"/>
          <p14:tracePt t="66748" x="7175500" y="4879975"/>
          <p14:tracePt t="66756" x="7151688" y="4879975"/>
          <p14:tracePt t="66764" x="7110413" y="4872038"/>
          <p14:tracePt t="66772" x="7086600" y="4864100"/>
          <p14:tracePt t="66780" x="7062788" y="4864100"/>
          <p14:tracePt t="66788" x="7023100" y="4856163"/>
          <p14:tracePt t="66796" x="6983413" y="4856163"/>
          <p14:tracePt t="66804" x="6967538" y="4856163"/>
          <p14:tracePt t="66812" x="6943725" y="4848225"/>
          <p14:tracePt t="66820" x="6927850" y="4848225"/>
          <p14:tracePt t="66828" x="6911975" y="4848225"/>
          <p14:tracePt t="66835" x="6896100" y="4840288"/>
          <p14:tracePt t="66844" x="6880225" y="4840288"/>
          <p14:tracePt t="66852" x="6856413" y="4832350"/>
          <p14:tracePt t="66860" x="6840538" y="4832350"/>
          <p14:tracePt t="66868" x="6824663" y="4832350"/>
          <p14:tracePt t="66876" x="6816725" y="4824413"/>
          <p14:tracePt t="66884" x="6800850" y="4824413"/>
          <p14:tracePt t="66892" x="6784975" y="4824413"/>
          <p14:tracePt t="66900" x="6769100" y="4824413"/>
          <p14:tracePt t="66908" x="6759575" y="4816475"/>
          <p14:tracePt t="66916" x="6735763" y="4816475"/>
          <p14:tracePt t="66924" x="6719888" y="4816475"/>
          <p14:tracePt t="66932" x="6696075" y="4816475"/>
          <p14:tracePt t="66940" x="6680200" y="4816475"/>
          <p14:tracePt t="66948" x="6648450" y="4816475"/>
          <p14:tracePt t="66956" x="6624638" y="4816475"/>
          <p14:tracePt t="66964" x="6584950" y="4816475"/>
          <p14:tracePt t="66972" x="6553200" y="4816475"/>
          <p14:tracePt t="66986" x="6513513" y="4816475"/>
          <p14:tracePt t="66988" x="6489700" y="4816475"/>
          <p14:tracePt t="66996" x="6442075" y="4816475"/>
          <p14:tracePt t="67005" x="6392863" y="4824413"/>
          <p14:tracePt t="67012" x="6361113" y="4824413"/>
          <p14:tracePt t="67020" x="6321425" y="4824413"/>
          <p14:tracePt t="67028" x="6265863" y="4824413"/>
          <p14:tracePt t="67037" x="6210300" y="4832350"/>
          <p14:tracePt t="67044" x="6154738" y="4840288"/>
          <p14:tracePt t="67052" x="6099175" y="4848225"/>
          <p14:tracePt t="67060" x="6043613" y="4856163"/>
          <p14:tracePt t="67068" x="5994400" y="4856163"/>
          <p14:tracePt t="67076" x="5922963" y="4864100"/>
          <p14:tracePt t="67084" x="5875338" y="4864100"/>
          <p14:tracePt t="67092" x="5819775" y="4872038"/>
          <p14:tracePt t="67100" x="5740400" y="4879975"/>
          <p14:tracePt t="67108" x="5676900" y="4887913"/>
          <p14:tracePt t="67116" x="5619750" y="4895850"/>
          <p14:tracePt t="67124" x="5548313" y="4895850"/>
          <p14:tracePt t="67132" x="5484813" y="4903788"/>
          <p14:tracePt t="67140" x="5421313" y="4911725"/>
          <p14:tracePt t="67148" x="5341938" y="4919663"/>
          <p14:tracePt t="67156" x="5276850" y="4927600"/>
          <p14:tracePt t="67164" x="5205413" y="4935538"/>
          <p14:tracePt t="67172" x="5141913" y="4943475"/>
          <p14:tracePt t="67180" x="5086350" y="4951413"/>
          <p14:tracePt t="67187" x="5030788" y="4959350"/>
          <p14:tracePt t="67196" x="4983163" y="4967288"/>
          <p14:tracePt t="67204" x="4959350" y="4976813"/>
          <p14:tracePt t="67212" x="4926013" y="4984750"/>
          <p14:tracePt t="67220" x="4902200" y="4984750"/>
          <p14:tracePt t="67228" x="4870450" y="4984750"/>
          <p14:tracePt t="67235" x="4822825" y="4992688"/>
          <p14:tracePt t="67244" x="4791075" y="5000625"/>
          <p14:tracePt t="67252" x="4743450" y="5008563"/>
          <p14:tracePt t="67260" x="4703763" y="5008563"/>
          <p14:tracePt t="67268" x="4664075" y="5016500"/>
          <p14:tracePt t="67276" x="4632325" y="5024438"/>
          <p14:tracePt t="67284" x="4600575" y="5024438"/>
          <p14:tracePt t="67292" x="4559300" y="5032375"/>
          <p14:tracePt t="67300" x="4535488" y="5040313"/>
          <p14:tracePt t="67308" x="4503738" y="5040313"/>
          <p14:tracePt t="67316" x="4479925" y="5048250"/>
          <p14:tracePt t="67324" x="4448175" y="5056188"/>
          <p14:tracePt t="67332" x="4408488" y="5064125"/>
          <p14:tracePt t="67340" x="4368800" y="5072063"/>
          <p14:tracePt t="67348" x="4329113" y="5080000"/>
          <p14:tracePt t="67356" x="4273550" y="5087938"/>
          <p14:tracePt t="67364" x="4233863" y="5095875"/>
          <p14:tracePt t="67372" x="4176713" y="5103813"/>
          <p14:tracePt t="67380" x="4121150" y="5103813"/>
          <p14:tracePt t="67388" x="4065588" y="5111750"/>
          <p14:tracePt t="67396" x="4010025" y="5119688"/>
          <p14:tracePt t="67404" x="3946525" y="5127625"/>
          <p14:tracePt t="67412" x="3890963" y="5135563"/>
          <p14:tracePt t="67419" x="3825875" y="5143500"/>
          <p14:tracePt t="67428" x="3786188" y="5151438"/>
          <p14:tracePt t="67436" x="3714750" y="5167313"/>
          <p14:tracePt t="67444" x="3675063" y="5183188"/>
          <p14:tracePt t="67452" x="3603625" y="5199063"/>
          <p14:tracePt t="67460" x="3532188" y="5207000"/>
          <p14:tracePt t="67468" x="3467100" y="5214938"/>
          <p14:tracePt t="67476" x="3387725" y="5222875"/>
          <p14:tracePt t="67484" x="3308350" y="5222875"/>
          <p14:tracePt t="67492" x="3236913" y="5230813"/>
          <p14:tracePt t="67500" x="3165475" y="5238750"/>
          <p14:tracePt t="67508" x="3100388" y="5238750"/>
          <p14:tracePt t="67516" x="3044825" y="5238750"/>
          <p14:tracePt t="67524" x="3005138" y="5238750"/>
          <p14:tracePt t="67532" x="2949575" y="5238750"/>
          <p14:tracePt t="67540" x="2917825" y="5238750"/>
          <p14:tracePt t="67548" x="2886075" y="5238750"/>
          <p14:tracePt t="67556" x="2838450" y="5230813"/>
          <p14:tracePt t="67564" x="2790825" y="5222875"/>
          <p14:tracePt t="67572" x="2751138" y="5207000"/>
          <p14:tracePt t="67580" x="2678113" y="5199063"/>
          <p14:tracePt t="67588" x="2614613" y="5183188"/>
          <p14:tracePt t="67596" x="2527300" y="5167313"/>
          <p14:tracePt t="67604" x="2447925" y="5151438"/>
          <p14:tracePt t="67612" x="2366963" y="5135563"/>
          <p14:tracePt t="67620" x="2279650" y="5127625"/>
          <p14:tracePt t="67628" x="2216150" y="5095875"/>
          <p14:tracePt t="67635" x="2152650" y="5080000"/>
          <p14:tracePt t="67644" x="2097088" y="5064125"/>
          <p14:tracePt t="67652" x="2049463" y="5048250"/>
          <p14:tracePt t="67660" x="2000250" y="5032375"/>
          <p14:tracePt t="67668" x="1960563" y="5016500"/>
          <p14:tracePt t="67676" x="1920875" y="5000625"/>
          <p14:tracePt t="67684" x="1881188" y="4984750"/>
          <p14:tracePt t="67692" x="1841500" y="4967288"/>
          <p14:tracePt t="67700" x="1817688" y="4951413"/>
          <p14:tracePt t="67708" x="1778000" y="4927600"/>
          <p14:tracePt t="67716" x="1746250" y="4903788"/>
          <p14:tracePt t="67724" x="1706563" y="4879975"/>
          <p14:tracePt t="67732" x="1666875" y="4856163"/>
          <p14:tracePt t="67740" x="1633538" y="4848225"/>
          <p14:tracePt t="67748" x="1609725" y="4832350"/>
          <p14:tracePt t="67756" x="1577975" y="4816475"/>
          <p14:tracePt t="67764" x="1570038" y="4808538"/>
          <p14:tracePt t="67772" x="1554163" y="4800600"/>
          <p14:tracePt t="67780" x="1538288" y="4792663"/>
          <p14:tracePt t="67788" x="1530350" y="4776788"/>
          <p14:tracePt t="67796" x="1506538" y="4768850"/>
          <p14:tracePt t="67804" x="1498600" y="4760913"/>
          <p14:tracePt t="67812" x="1490663" y="4752975"/>
          <p14:tracePt t="67820" x="1474788" y="4737100"/>
          <p14:tracePt t="67828" x="1466850" y="4729163"/>
          <p14:tracePt t="67836" x="1458913" y="4729163"/>
          <p14:tracePt t="67844" x="1450975" y="4721225"/>
          <p14:tracePt t="67853" x="1443038" y="4721225"/>
          <p14:tracePt t="67860" x="1435100" y="4713288"/>
          <p14:tracePt t="67876" x="1427163" y="4713288"/>
          <p14:tracePt t="67886" x="1419225" y="4713288"/>
          <p14:tracePt t="68164" x="1427163" y="4713288"/>
          <p14:tracePt t="68180" x="1435100" y="4713288"/>
          <p14:tracePt t="68188" x="1435100" y="4721225"/>
          <p14:tracePt t="68212" x="1443038" y="4721225"/>
          <p14:tracePt t="68228" x="1450975" y="4721225"/>
          <p14:tracePt t="68252" x="1458913" y="4721225"/>
          <p14:tracePt t="68260" x="1474788" y="4721225"/>
          <p14:tracePt t="68276" x="1490663" y="4721225"/>
          <p14:tracePt t="68284" x="1498600" y="4721225"/>
          <p14:tracePt t="68292" x="1522413" y="4721225"/>
          <p14:tracePt t="68300" x="1538288" y="4721225"/>
          <p14:tracePt t="68308" x="1554163" y="4721225"/>
          <p14:tracePt t="68316" x="1562100" y="4721225"/>
          <p14:tracePt t="68324" x="1570038" y="4721225"/>
          <p14:tracePt t="68332" x="1585913" y="4721225"/>
          <p14:tracePt t="68340" x="1601788" y="4721225"/>
          <p14:tracePt t="68348" x="1617663" y="4721225"/>
          <p14:tracePt t="68356" x="1633538" y="4713288"/>
          <p14:tracePt t="68364" x="1651000" y="4713288"/>
          <p14:tracePt t="68372" x="1674813" y="4713288"/>
          <p14:tracePt t="68380" x="1698625" y="4713288"/>
          <p14:tracePt t="68388" x="1722438" y="4713288"/>
          <p14:tracePt t="68396" x="1754188" y="4705350"/>
          <p14:tracePt t="68404" x="1778000" y="4705350"/>
          <p14:tracePt t="68412" x="1809750" y="4705350"/>
          <p14:tracePt t="68420" x="1849438" y="4705350"/>
          <p14:tracePt t="68428" x="1881188" y="4705350"/>
          <p14:tracePt t="68436" x="1912938" y="4705350"/>
          <p14:tracePt t="68444" x="1952625" y="4705350"/>
          <p14:tracePt t="68452" x="1984375" y="4705350"/>
          <p14:tracePt t="68460" x="2008188" y="4705350"/>
          <p14:tracePt t="68468" x="2033588" y="4705350"/>
          <p14:tracePt t="68476" x="2057400" y="4705350"/>
          <p14:tracePt t="68484" x="2089150" y="4705350"/>
          <p14:tracePt t="68492" x="2120900" y="4705350"/>
          <p14:tracePt t="68500" x="2152650" y="4705350"/>
          <p14:tracePt t="68508" x="2176463" y="4705350"/>
          <p14:tracePt t="68516" x="2208213" y="4705350"/>
          <p14:tracePt t="68524" x="2247900" y="4705350"/>
          <p14:tracePt t="68532" x="2279650" y="4713288"/>
          <p14:tracePt t="68540" x="2311400" y="4713288"/>
          <p14:tracePt t="68548" x="2359025" y="4721225"/>
          <p14:tracePt t="68556" x="2392363" y="4721225"/>
          <p14:tracePt t="68564" x="2432050" y="4729163"/>
          <p14:tracePt t="68572" x="2479675" y="4737100"/>
          <p14:tracePt t="68580" x="2527300" y="4745038"/>
          <p14:tracePt t="68588" x="2566988" y="4752975"/>
          <p14:tracePt t="68596" x="2598738" y="4760913"/>
          <p14:tracePt t="68604" x="2654300" y="4760913"/>
          <p14:tracePt t="68612" x="2693988" y="4760913"/>
          <p14:tracePt t="68619" x="2733675" y="4768850"/>
          <p14:tracePt t="68628" x="2767013" y="4776788"/>
          <p14:tracePt t="68635" x="2814638" y="4776788"/>
          <p14:tracePt t="68644" x="2862263" y="4784725"/>
          <p14:tracePt t="68652" x="2894013" y="4784725"/>
          <p14:tracePt t="68660" x="2925763" y="4792663"/>
          <p14:tracePt t="68668" x="2949575" y="4792663"/>
          <p14:tracePt t="68676" x="2973388" y="4792663"/>
          <p14:tracePt t="68684" x="2997200" y="4792663"/>
          <p14:tracePt t="68692" x="3021013" y="4792663"/>
          <p14:tracePt t="68700" x="3036888" y="4792663"/>
          <p14:tracePt t="68708" x="3060700" y="4792663"/>
          <p14:tracePt t="68716" x="3092450" y="4792663"/>
          <p14:tracePt t="68724" x="3117850" y="4792663"/>
          <p14:tracePt t="68732" x="3141663" y="4792663"/>
          <p14:tracePt t="68740" x="3157538" y="4792663"/>
          <p14:tracePt t="68748" x="3181350" y="4792663"/>
          <p14:tracePt t="68756" x="3197225" y="4792663"/>
          <p14:tracePt t="68764" x="3221038" y="4792663"/>
          <p14:tracePt t="68772" x="3244850" y="4800600"/>
          <p14:tracePt t="68780" x="3268663" y="4800600"/>
          <p14:tracePt t="68788" x="3284538" y="4800600"/>
          <p14:tracePt t="68796" x="3308350" y="4800600"/>
          <p14:tracePt t="68804" x="3332163" y="4800600"/>
          <p14:tracePt t="68812" x="3355975" y="4800600"/>
          <p14:tracePt t="68820" x="3387725" y="4800600"/>
          <p14:tracePt t="68828" x="3427413" y="4808538"/>
          <p14:tracePt t="68836" x="3451225" y="4808538"/>
          <p14:tracePt t="68844" x="3484563" y="4808538"/>
          <p14:tracePt t="68852" x="3516313" y="4808538"/>
          <p14:tracePt t="68860" x="3556000" y="4808538"/>
          <p14:tracePt t="68868" x="3587750" y="4808538"/>
          <p14:tracePt t="68876" x="3627438" y="4808538"/>
          <p14:tracePt t="68884" x="3651250" y="4808538"/>
          <p14:tracePt t="68892" x="3683000" y="4808538"/>
          <p14:tracePt t="68900" x="3714750" y="4816475"/>
          <p14:tracePt t="68908" x="3738563" y="4816475"/>
          <p14:tracePt t="68916" x="3762375" y="4816475"/>
          <p14:tracePt t="68924" x="3794125" y="4816475"/>
          <p14:tracePt t="68932" x="3817938" y="4816475"/>
          <p14:tracePt t="68940" x="3843338" y="4816475"/>
          <p14:tracePt t="68948" x="3875088" y="4816475"/>
          <p14:tracePt t="68956" x="3898900" y="4824413"/>
          <p14:tracePt t="68964" x="3938588" y="4824413"/>
          <p14:tracePt t="68972" x="3962400" y="4824413"/>
          <p14:tracePt t="68980" x="4002088" y="4832350"/>
          <p14:tracePt t="68988" x="4033838" y="4832350"/>
          <p14:tracePt t="68996" x="4065588" y="4832350"/>
          <p14:tracePt t="69004" x="4097338" y="4832350"/>
          <p14:tracePt t="69012" x="4137025" y="4832350"/>
          <p14:tracePt t="69020" x="4168775" y="4832350"/>
          <p14:tracePt t="69028" x="4210050" y="4832350"/>
          <p14:tracePt t="69036" x="4241800" y="4832350"/>
          <p14:tracePt t="69044" x="4273550" y="4832350"/>
          <p14:tracePt t="69052" x="4297363" y="4832350"/>
          <p14:tracePt t="69060" x="4321175" y="4832350"/>
          <p14:tracePt t="69068" x="4352925" y="4832350"/>
          <p14:tracePt t="69076" x="4384675" y="4832350"/>
          <p14:tracePt t="69084" x="4416425" y="4832350"/>
          <p14:tracePt t="69092" x="4448175" y="4832350"/>
          <p14:tracePt t="69100" x="4471988" y="4832350"/>
          <p14:tracePt t="69108" x="4495800" y="4832350"/>
          <p14:tracePt t="69116" x="4527550" y="4832350"/>
          <p14:tracePt t="69124" x="4551363" y="4832350"/>
          <p14:tracePt t="69132" x="4584700" y="4832350"/>
          <p14:tracePt t="69140" x="4608513" y="4832350"/>
          <p14:tracePt t="69148" x="4640263" y="4832350"/>
          <p14:tracePt t="69156" x="4672013" y="4832350"/>
          <p14:tracePt t="69164" x="4695825" y="4832350"/>
          <p14:tracePt t="69172" x="4727575" y="4832350"/>
          <p14:tracePt t="69180" x="4759325" y="4832350"/>
          <p14:tracePt t="69188" x="4791075" y="4832350"/>
          <p14:tracePt t="69196" x="4838700" y="4832350"/>
          <p14:tracePt t="69204" x="4870450" y="4832350"/>
          <p14:tracePt t="69212" x="4910138" y="4832350"/>
          <p14:tracePt t="69220" x="4951413" y="4832350"/>
          <p14:tracePt t="69228" x="4991100" y="4832350"/>
          <p14:tracePt t="69236" x="5038725" y="4832350"/>
          <p14:tracePt t="69244" x="5070475" y="4832350"/>
          <p14:tracePt t="69252" x="5110163" y="4824413"/>
          <p14:tracePt t="69260" x="5141913" y="4824413"/>
          <p14:tracePt t="69268" x="5181600" y="4824413"/>
          <p14:tracePt t="69276" x="5213350" y="4816475"/>
          <p14:tracePt t="69284" x="5237163" y="4816475"/>
          <p14:tracePt t="69292" x="5268913" y="4816475"/>
          <p14:tracePt t="69300" x="5292725" y="4816475"/>
          <p14:tracePt t="69308" x="5326063" y="4816475"/>
          <p14:tracePt t="69316" x="5349875" y="4816475"/>
          <p14:tracePt t="69324" x="5381625" y="4816475"/>
          <p14:tracePt t="69332" x="5413375" y="4816475"/>
          <p14:tracePt t="69340" x="5445125" y="4824413"/>
          <p14:tracePt t="69348" x="5484813" y="4824413"/>
          <p14:tracePt t="69356" x="5524500" y="4832350"/>
          <p14:tracePt t="69364" x="5572125" y="4832350"/>
          <p14:tracePt t="69372" x="5603875" y="4832350"/>
          <p14:tracePt t="69380" x="5643563" y="4832350"/>
          <p14:tracePt t="69388" x="5676900" y="4832350"/>
          <p14:tracePt t="69404" x="5700713" y="4832350"/>
          <p14:tracePt t="69412" x="5724525" y="4832350"/>
          <p14:tracePt t="69419" x="5756275" y="4832350"/>
          <p14:tracePt t="69428" x="5780088" y="4832350"/>
          <p14:tracePt t="69435" x="5803900" y="4824413"/>
          <p14:tracePt t="69444" x="5827713" y="4824413"/>
          <p14:tracePt t="69452" x="5843588" y="4824413"/>
          <p14:tracePt t="69460" x="5867400" y="4824413"/>
          <p14:tracePt t="69468" x="5883275" y="4824413"/>
          <p14:tracePt t="69476" x="5899150" y="4824413"/>
          <p14:tracePt t="69484" x="5915025" y="4824413"/>
          <p14:tracePt t="69492" x="5930900" y="4816475"/>
          <p14:tracePt t="69500" x="5946775" y="4816475"/>
          <p14:tracePt t="69508" x="5962650" y="4816475"/>
          <p14:tracePt t="69516" x="5970588" y="4816475"/>
          <p14:tracePt t="69524" x="5986463" y="4816475"/>
          <p14:tracePt t="69532" x="6010275" y="4816475"/>
          <p14:tracePt t="69540" x="6026150" y="4816475"/>
          <p14:tracePt t="69548" x="6043613" y="4816475"/>
          <p14:tracePt t="69556" x="6067425" y="4816475"/>
          <p14:tracePt t="69564" x="6099175" y="4816475"/>
          <p14:tracePt t="69572" x="6130925" y="4816475"/>
          <p14:tracePt t="69580" x="6154738" y="4816475"/>
          <p14:tracePt t="69588" x="6186488" y="4816475"/>
          <p14:tracePt t="69596" x="6210300" y="4816475"/>
          <p14:tracePt t="69604" x="6234113" y="4816475"/>
          <p14:tracePt t="69612" x="6257925" y="4816475"/>
          <p14:tracePt t="69620" x="6281738" y="4816475"/>
          <p14:tracePt t="69628" x="6297613" y="4816475"/>
          <p14:tracePt t="69635" x="6313488" y="4816475"/>
          <p14:tracePt t="69643" x="6337300" y="4808538"/>
          <p14:tracePt t="69652" x="6361113" y="4800600"/>
          <p14:tracePt t="69660" x="6384925" y="4800600"/>
          <p14:tracePt t="69668" x="6402388" y="4800600"/>
          <p14:tracePt t="69676" x="6426200" y="4800600"/>
          <p14:tracePt t="69684" x="6457950" y="4800600"/>
          <p14:tracePt t="69692" x="6473825" y="4792663"/>
          <p14:tracePt t="69700" x="6497638" y="4792663"/>
          <p14:tracePt t="69708" x="6513513" y="4792663"/>
          <p14:tracePt t="69716" x="6529388" y="4792663"/>
          <p14:tracePt t="69724" x="6545263" y="4784725"/>
          <p14:tracePt t="69732" x="6569075" y="4784725"/>
          <p14:tracePt t="69740" x="6584950" y="4784725"/>
          <p14:tracePt t="69748" x="6600825" y="4784725"/>
          <p14:tracePt t="69756" x="6624638" y="4784725"/>
          <p14:tracePt t="69764" x="6640513" y="4784725"/>
          <p14:tracePt t="69772" x="6664325" y="4784725"/>
          <p14:tracePt t="69780" x="6688138" y="4776788"/>
          <p14:tracePt t="69788" x="6704013" y="4776788"/>
          <p14:tracePt t="69796" x="6719888" y="4776788"/>
          <p14:tracePt t="69804" x="6735763" y="4776788"/>
          <p14:tracePt t="69812" x="6751638" y="4776788"/>
          <p14:tracePt t="69820" x="6769100" y="4776788"/>
          <p14:tracePt t="69828" x="6792913" y="4776788"/>
          <p14:tracePt t="69836" x="6808788" y="4776788"/>
          <p14:tracePt t="69844" x="6816725" y="4776788"/>
          <p14:tracePt t="69852" x="6824663" y="4776788"/>
          <p14:tracePt t="69860" x="6832600" y="4776788"/>
          <p14:tracePt t="69869" x="6856413" y="4776788"/>
          <p14:tracePt t="69884" x="6872288" y="4776788"/>
          <p14:tracePt t="69892" x="6880225" y="4776788"/>
          <p14:tracePt t="69900" x="6896100" y="4776788"/>
          <p14:tracePt t="69908" x="6911975" y="4776788"/>
          <p14:tracePt t="69916" x="6935788" y="4776788"/>
          <p14:tracePt t="69924" x="6951663" y="4776788"/>
          <p14:tracePt t="69932" x="6967538" y="4776788"/>
          <p14:tracePt t="69940" x="6983413" y="4776788"/>
          <p14:tracePt t="69948" x="6999288" y="4776788"/>
          <p14:tracePt t="69956" x="7023100" y="4776788"/>
          <p14:tracePt t="69963" x="7038975" y="4784725"/>
          <p14:tracePt t="69972" x="7062788" y="4784725"/>
          <p14:tracePt t="69986" x="7078663" y="4784725"/>
          <p14:tracePt t="69987" x="7102475" y="4784725"/>
          <p14:tracePt t="69996" x="7110413" y="4784725"/>
          <p14:tracePt t="70004" x="7135813" y="4784725"/>
          <p14:tracePt t="70012" x="7151688" y="4784725"/>
          <p14:tracePt t="70020" x="7167563" y="4784725"/>
          <p14:tracePt t="70028" x="7191375" y="4784725"/>
          <p14:tracePt t="70035" x="7207250" y="4784725"/>
          <p14:tracePt t="70044" x="7231063" y="4784725"/>
          <p14:tracePt t="70052" x="7254875" y="4784725"/>
          <p14:tracePt t="70060" x="7278688" y="4784725"/>
          <p14:tracePt t="70068" x="7302500" y="4784725"/>
          <p14:tracePt t="70076" x="7326313" y="4784725"/>
          <p14:tracePt t="70084" x="7350125" y="4784725"/>
          <p14:tracePt t="70092" x="7373938" y="4784725"/>
          <p14:tracePt t="70100" x="7397750" y="4784725"/>
          <p14:tracePt t="70108" x="7421563" y="4784725"/>
          <p14:tracePt t="70116" x="7445375" y="4784725"/>
          <p14:tracePt t="70124" x="7461250" y="4784725"/>
          <p14:tracePt t="70132" x="7485063" y="4784725"/>
          <p14:tracePt t="70140" x="7510463" y="4776788"/>
          <p14:tracePt t="70148" x="7526338" y="4776788"/>
          <p14:tracePt t="70156" x="7550150" y="4776788"/>
          <p14:tracePt t="70164" x="7566025" y="4776788"/>
          <p14:tracePt t="70172" x="7581900" y="4776788"/>
          <p14:tracePt t="70180" x="7589838" y="4776788"/>
          <p14:tracePt t="70188" x="7613650" y="4776788"/>
          <p14:tracePt t="70196" x="7621588" y="4776788"/>
          <p14:tracePt t="70204" x="7629525" y="4768850"/>
          <p14:tracePt t="70212" x="7645400" y="4768850"/>
          <p14:tracePt t="70220" x="7653338" y="4768850"/>
          <p14:tracePt t="70236" x="7669213" y="4768850"/>
          <p14:tracePt t="70244" x="7685088" y="4768850"/>
          <p14:tracePt t="70252" x="7693025" y="4768850"/>
          <p14:tracePt t="70260" x="7708900" y="4768850"/>
          <p14:tracePt t="70268" x="7724775" y="4768850"/>
          <p14:tracePt t="70276" x="7732713" y="4768850"/>
          <p14:tracePt t="70284" x="7756525" y="4760913"/>
          <p14:tracePt t="70292" x="7772400" y="4760913"/>
          <p14:tracePt t="70300" x="7780338" y="4760913"/>
          <p14:tracePt t="70308" x="7788275" y="4760913"/>
          <p14:tracePt t="70316" x="7796213" y="4752975"/>
          <p14:tracePt t="70324" x="7804150" y="4745038"/>
          <p14:tracePt t="70332" x="7812088" y="4745038"/>
          <p14:tracePt t="70340" x="7820025" y="4745038"/>
          <p14:tracePt t="70348" x="7827963" y="4745038"/>
          <p14:tracePt t="70356" x="7843838" y="4745038"/>
          <p14:tracePt t="70364" x="7851775" y="4745038"/>
          <p14:tracePt t="70372" x="7859713" y="4737100"/>
          <p14:tracePt t="70380" x="7869238" y="4737100"/>
          <p14:tracePt t="70388" x="7877175" y="4737100"/>
          <p14:tracePt t="70395" x="7885113" y="4737100"/>
          <p14:tracePt t="70404" x="7900988" y="4737100"/>
          <p14:tracePt t="70412" x="7908925" y="4737100"/>
          <p14:tracePt t="70420" x="7916863" y="4737100"/>
          <p14:tracePt t="70428" x="7924800" y="4737100"/>
          <p14:tracePt t="70436" x="7932738" y="4737100"/>
          <p14:tracePt t="70452" x="7940675" y="4737100"/>
          <p14:tracePt t="70468" x="7948613" y="4737100"/>
          <p14:tracePt t="70796" x="7956550" y="4729163"/>
          <p14:tracePt t="70812" x="7964488" y="4721225"/>
          <p14:tracePt t="70820" x="7964488" y="4713288"/>
          <p14:tracePt t="70828" x="7972425" y="4713288"/>
          <p14:tracePt t="70836" x="7980363" y="4713288"/>
          <p14:tracePt t="70844" x="7988300" y="4713288"/>
          <p14:tracePt t="70868" x="7996238" y="4713288"/>
          <p14:tracePt t="70948" x="8004175" y="4705350"/>
          <p14:tracePt t="70964" x="8012113" y="4705350"/>
          <p14:tracePt t="70988" x="8012113" y="4697413"/>
          <p14:tracePt t="71100" x="8004175" y="4689475"/>
          <p14:tracePt t="71108" x="7996238" y="4689475"/>
          <p14:tracePt t="71116" x="7988300" y="4689475"/>
          <p14:tracePt t="71124" x="7972425" y="4673600"/>
          <p14:tracePt t="71132" x="7956550" y="4673600"/>
          <p14:tracePt t="71140" x="7948613" y="4665663"/>
          <p14:tracePt t="71148" x="7932738" y="4657725"/>
          <p14:tracePt t="71156" x="7908925" y="4649788"/>
          <p14:tracePt t="71164" x="7900988" y="4649788"/>
          <p14:tracePt t="71172" x="7893050" y="4641850"/>
          <p14:tracePt t="71180" x="7877175" y="4633913"/>
          <p14:tracePt t="71204" x="7869238" y="4633913"/>
          <p14:tracePt t="71212" x="7859713" y="4633913"/>
          <p14:tracePt t="71220" x="7859713" y="4624388"/>
          <p14:tracePt t="71244" x="7851775" y="4624388"/>
          <p14:tracePt t="71292" x="7843838" y="4624388"/>
          <p14:tracePt t="71348" x="7835900" y="4624388"/>
          <p14:tracePt t="71364" x="7835900" y="4616450"/>
          <p14:tracePt t="71444" x="7827963" y="4616450"/>
          <p14:tracePt t="71492" x="7827963" y="4608513"/>
          <p14:tracePt t="71548" x="7820025" y="4608513"/>
          <p14:tracePt t="71588" x="7812088" y="4608513"/>
          <p14:tracePt t="71708" x="7812088" y="4600575"/>
          <p14:tracePt t="71828" x="7804150" y="4600575"/>
          <p14:tracePt t="71852" x="7796213" y="4600575"/>
          <p14:tracePt t="75484" x="7788275" y="4600575"/>
          <p14:tracePt t="77332" x="7780338" y="4600575"/>
          <p14:tracePt t="77340" x="7764463" y="4600575"/>
          <p14:tracePt t="77348" x="7740650" y="4600575"/>
          <p14:tracePt t="77356" x="7732713" y="4600575"/>
          <p14:tracePt t="77364" x="7724775" y="4600575"/>
          <p14:tracePt t="77396" x="7732713" y="4600575"/>
          <p14:tracePt t="77404" x="7740650" y="4600575"/>
          <p14:tracePt t="77412" x="7748588" y="4576763"/>
          <p14:tracePt t="77420" x="7748588" y="4552950"/>
          <p14:tracePt t="77427" x="7748588" y="4513263"/>
          <p14:tracePt t="77436" x="7740650" y="4441825"/>
          <p14:tracePt t="77444" x="7716838" y="4370388"/>
          <p14:tracePt t="77452" x="7693025" y="4281488"/>
          <p14:tracePt t="77460" x="7661275" y="4194175"/>
          <p14:tracePt t="77468" x="7613650" y="4067175"/>
          <p14:tracePt t="77476" x="7613650" y="4059238"/>
          <p14:tracePt t="77708" x="7605713" y="4059238"/>
          <p14:tracePt t="77716" x="7558088" y="4075113"/>
          <p14:tracePt t="77724" x="7502525" y="4106863"/>
          <p14:tracePt t="77732" x="7453313" y="4130675"/>
          <p14:tracePt t="77740" x="7421563" y="4146550"/>
          <p14:tracePt t="77748" x="7381875" y="4162425"/>
          <p14:tracePt t="77756" x="7334250" y="4162425"/>
          <p14:tracePt t="77764" x="7310438" y="4178300"/>
          <p14:tracePt t="77772" x="7278688" y="4186238"/>
          <p14:tracePt t="77780" x="7254875" y="4194175"/>
          <p14:tracePt t="77788" x="7239000" y="4202113"/>
          <p14:tracePt t="77796" x="7239000" y="4217988"/>
          <p14:tracePt t="77804" x="7239000" y="4233863"/>
          <p14:tracePt t="77812" x="7239000" y="4241800"/>
          <p14:tracePt t="77819" x="7246938" y="4257675"/>
          <p14:tracePt t="77828" x="7262813" y="4257675"/>
          <p14:tracePt t="77836" x="7286625" y="4273550"/>
          <p14:tracePt t="77843" x="7310438" y="4273550"/>
          <p14:tracePt t="77852" x="7342188" y="4281488"/>
          <p14:tracePt t="77860" x="7389813" y="4291013"/>
          <p14:tracePt t="77868" x="7437438" y="4291013"/>
          <p14:tracePt t="77885" x="7589838" y="4291013"/>
          <p14:tracePt t="77892" x="7677150" y="4273550"/>
          <p14:tracePt t="77900" x="7780338" y="4265613"/>
          <p14:tracePt t="77908" x="7877175" y="4257675"/>
          <p14:tracePt t="77915" x="7988300" y="4257675"/>
          <p14:tracePt t="77924" x="8083550" y="4249738"/>
          <p14:tracePt t="77931" x="8186738" y="4249738"/>
          <p14:tracePt t="77940" x="8291513" y="4249738"/>
          <p14:tracePt t="77948" x="8378825" y="4241800"/>
          <p14:tracePt t="77956" x="8450263" y="4210050"/>
          <p14:tracePt t="77964" x="8537575" y="4178300"/>
          <p14:tracePt t="77972" x="8610600" y="4146550"/>
          <p14:tracePt t="77980" x="8674100" y="4122738"/>
          <p14:tracePt t="77988" x="8729663" y="4106863"/>
          <p14:tracePt t="77996" x="8785225" y="4083050"/>
          <p14:tracePt t="78004" x="8848725" y="4059238"/>
          <p14:tracePt t="78012" x="8912225" y="4035425"/>
          <p14:tracePt t="78020" x="8969375" y="4027488"/>
          <p14:tracePt t="78028" x="9017000" y="4011613"/>
          <p14:tracePt t="78036" x="9056688" y="3995738"/>
          <p14:tracePt t="78044" x="9104313" y="39798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C86B-137B-4D9A-911E-2AF001C7E0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968375"/>
            <a:ext cx="7561263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정의 시 규칙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현업용어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업무적인 용어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단수명사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약어 사용 금지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유일한 명칭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시 수식어 사용 가능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B6832FDF-6988-45AD-9B41-332F72C79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25F608-9D75-4E63-85AC-097696FA570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8038E6-D0CC-4431-8810-A25D0E50A139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08"/>
    </mc:Choice>
    <mc:Fallback xmlns="">
      <p:transition spd="slow" advTm="126408"/>
    </mc:Fallback>
  </mc:AlternateContent>
  <p:extLst>
    <p:ext uri="{3A86A75C-4F4B-4683-9AE1-C65F6400EC91}">
      <p14:laserTraceLst xmlns:p14="http://schemas.microsoft.com/office/powerpoint/2010/main">
        <p14:tracePtLst>
          <p14:tracePt t="1555" x="8943975" y="3644900"/>
          <p14:tracePt t="1563" x="8745538" y="3652838"/>
          <p14:tracePt t="1571" x="8537575" y="3668713"/>
          <p14:tracePt t="1580" x="8323263" y="3676650"/>
          <p14:tracePt t="1587" x="8059738" y="3692525"/>
          <p14:tracePt t="1595" x="7756525" y="3692525"/>
          <p14:tracePt t="1603" x="7453313" y="3692525"/>
          <p14:tracePt t="1611" x="7102475" y="3692525"/>
          <p14:tracePt t="1619" x="6688138" y="3684588"/>
          <p14:tracePt t="1628" x="6337300" y="3636963"/>
          <p14:tracePt t="1636" x="5875338" y="3587750"/>
          <p14:tracePt t="1643" x="5453063" y="3532188"/>
          <p14:tracePt t="1651" x="5006975" y="3452813"/>
          <p14:tracePt t="1659" x="4584700" y="3357563"/>
          <p14:tracePt t="1667" x="4241800" y="3278188"/>
          <p14:tracePt t="1675" x="3833813" y="3205163"/>
          <p14:tracePt t="1683" x="3516313" y="3117850"/>
          <p14:tracePt t="1692" x="3213100" y="3046413"/>
          <p14:tracePt t="1699" x="3165475" y="3046413"/>
          <p14:tracePt t="2123" x="3165475" y="3054350"/>
          <p14:tracePt t="2140" x="3165475" y="3062288"/>
          <p14:tracePt t="2155" x="3165475" y="3070225"/>
          <p14:tracePt t="2163" x="3173413" y="3078163"/>
          <p14:tracePt t="2179" x="3173413" y="3086100"/>
          <p14:tracePt t="2187" x="3173413" y="3094038"/>
          <p14:tracePt t="2203" x="3165475" y="3101975"/>
          <p14:tracePt t="2211" x="3157538" y="3101975"/>
          <p14:tracePt t="2219" x="3149600" y="3101975"/>
          <p14:tracePt t="2227" x="3141663" y="3101975"/>
          <p14:tracePt t="2236" x="3133725" y="3101975"/>
          <p14:tracePt t="2243" x="3117850" y="3101975"/>
          <p14:tracePt t="2251" x="3109913" y="3101975"/>
          <p14:tracePt t="2260" x="3100388" y="3094038"/>
          <p14:tracePt t="2268" x="3084513" y="3094038"/>
          <p14:tracePt t="2283" x="3076575" y="3094038"/>
          <p14:tracePt t="2292" x="3068638" y="3086100"/>
          <p14:tracePt t="2299" x="3060700" y="3078163"/>
          <p14:tracePt t="2307" x="3052763" y="3062288"/>
          <p14:tracePt t="2315" x="3044825" y="3054350"/>
          <p14:tracePt t="2323" x="3036888" y="3038475"/>
          <p14:tracePt t="2331" x="3028950" y="3014663"/>
          <p14:tracePt t="2339" x="3021013" y="2998788"/>
          <p14:tracePt t="2347" x="3013075" y="2974975"/>
          <p14:tracePt t="2355" x="3005138" y="2959100"/>
          <p14:tracePt t="2363" x="2997200" y="2943225"/>
          <p14:tracePt t="2372" x="2989263" y="2919413"/>
          <p14:tracePt t="2380" x="2981325" y="2901950"/>
          <p14:tracePt t="2387" x="2973388" y="2886075"/>
          <p14:tracePt t="2395" x="2965450" y="2870200"/>
          <p14:tracePt t="2403" x="2957513" y="2846388"/>
          <p14:tracePt t="2411" x="2941638" y="2822575"/>
          <p14:tracePt t="2420" x="2941638" y="2806700"/>
          <p14:tracePt t="2428" x="2933700" y="2790825"/>
          <p14:tracePt t="2436" x="2917825" y="2767013"/>
          <p14:tracePt t="2443" x="2917825" y="2751138"/>
          <p14:tracePt t="2452" x="2909888" y="2727325"/>
          <p14:tracePt t="2459" x="2901950" y="2703513"/>
          <p14:tracePt t="2467" x="2894013" y="2695575"/>
          <p14:tracePt t="2475" x="2894013" y="2679700"/>
          <p14:tracePt t="2483" x="2886075" y="2663825"/>
          <p14:tracePt t="2491" x="2878138" y="2663825"/>
          <p14:tracePt t="2499" x="2870200" y="2647950"/>
          <p14:tracePt t="2507" x="2862263" y="2640013"/>
          <p14:tracePt t="2515" x="2854325" y="2632075"/>
          <p14:tracePt t="2523" x="2846388" y="2624138"/>
          <p14:tracePt t="2531" x="2838450" y="2616200"/>
          <p14:tracePt t="2539" x="2830513" y="2616200"/>
          <p14:tracePt t="2547" x="2822575" y="2608263"/>
          <p14:tracePt t="2555" x="2822575" y="2600325"/>
          <p14:tracePt t="2571" x="2814638" y="2600325"/>
          <p14:tracePt t="2579" x="2814638" y="2592388"/>
          <p14:tracePt t="2587" x="2806700" y="2592388"/>
          <p14:tracePt t="2595" x="2806700" y="2584450"/>
          <p14:tracePt t="2603" x="2798763" y="2576513"/>
          <p14:tracePt t="2620" x="2798763" y="2566988"/>
          <p14:tracePt t="2627" x="2790825" y="2559050"/>
          <p14:tracePt t="2636" x="2782888" y="2551113"/>
          <p14:tracePt t="2643" x="2782888" y="2543175"/>
          <p14:tracePt t="2651" x="2774950" y="2535238"/>
          <p14:tracePt t="2659" x="2767013" y="2527300"/>
          <p14:tracePt t="2667" x="2751138" y="2503488"/>
          <p14:tracePt t="2675" x="2741613" y="2495550"/>
          <p14:tracePt t="2683" x="2733675" y="2487613"/>
          <p14:tracePt t="2691" x="2717800" y="2463800"/>
          <p14:tracePt t="2699" x="2709863" y="2455863"/>
          <p14:tracePt t="2708" x="2693988" y="2447925"/>
          <p14:tracePt t="2715" x="2678113" y="2424113"/>
          <p14:tracePt t="2723" x="2670175" y="2416175"/>
          <p14:tracePt t="2731" x="2646363" y="2400300"/>
          <p14:tracePt t="2739" x="2638425" y="2392363"/>
          <p14:tracePt t="2748" x="2622550" y="2384425"/>
          <p14:tracePt t="2755" x="2606675" y="2368550"/>
          <p14:tracePt t="2763" x="2590800" y="2360613"/>
          <p14:tracePt t="2771" x="2582863" y="2360613"/>
          <p14:tracePt t="2779" x="2574925" y="2352675"/>
          <p14:tracePt t="2788" x="2566988" y="2344738"/>
          <p14:tracePt t="2795" x="2559050" y="2344738"/>
          <p14:tracePt t="2803" x="2551113" y="2336800"/>
          <p14:tracePt t="2811" x="2543175" y="2328863"/>
          <p14:tracePt t="2827" x="2535238" y="2320925"/>
          <p14:tracePt t="2907" x="2527300" y="2320925"/>
          <p14:tracePt t="2947" x="2527300" y="2305050"/>
          <p14:tracePt t="2955" x="2519363" y="2305050"/>
          <p14:tracePt t="2963" x="2519363" y="2297113"/>
          <p14:tracePt t="2971" x="2519363" y="2289175"/>
          <p14:tracePt t="2979" x="2511425" y="2281238"/>
          <p14:tracePt t="2995" x="2503488" y="2265363"/>
          <p14:tracePt t="3011" x="2503488" y="2257425"/>
          <p14:tracePt t="3019" x="2495550" y="2257425"/>
          <p14:tracePt t="3036" x="2495550" y="2249488"/>
          <p14:tracePt t="3148" x="2487613" y="2249488"/>
          <p14:tracePt t="3155" x="2487613" y="2241550"/>
          <p14:tracePt t="3171" x="2487613" y="2233613"/>
          <p14:tracePt t="3180" x="2479675" y="2224088"/>
          <p14:tracePt t="3187" x="2471738" y="2224088"/>
          <p14:tracePt t="3203" x="2471738" y="2216150"/>
          <p14:tracePt t="3211" x="2463800" y="2208213"/>
          <p14:tracePt t="3219" x="2463800" y="2200275"/>
          <p14:tracePt t="3236" x="2455863" y="2200275"/>
          <p14:tracePt t="3244" x="2455863" y="2192338"/>
          <p14:tracePt t="3268" x="2455863" y="2184400"/>
          <p14:tracePt t="3292" x="2455863" y="2176463"/>
          <p14:tracePt t="3308" x="2455863" y="2168525"/>
          <p14:tracePt t="3315" x="2455863" y="2160588"/>
          <p14:tracePt t="3324" x="2455863" y="2152650"/>
          <p14:tracePt t="3331" x="2455863" y="2144713"/>
          <p14:tracePt t="3339" x="2455863" y="2136775"/>
          <p14:tracePt t="3347" x="2455863" y="2128838"/>
          <p14:tracePt t="3363" x="2455863" y="2120900"/>
          <p14:tracePt t="3371" x="2455863" y="2105025"/>
          <p14:tracePt t="3380" x="2455863" y="2097088"/>
          <p14:tracePt t="3387" x="2463800" y="2081213"/>
          <p14:tracePt t="3395" x="2471738" y="2065338"/>
          <p14:tracePt t="3403" x="2471738" y="2049463"/>
          <p14:tracePt t="3412" x="2471738" y="2041525"/>
          <p14:tracePt t="3419" x="2479675" y="2033588"/>
          <p14:tracePt t="3436" x="2479675" y="2025650"/>
          <p14:tracePt t="3443" x="2479675" y="2017713"/>
          <p14:tracePt t="3652" x="2487613" y="2017713"/>
          <p14:tracePt t="3683" x="2487613" y="2009775"/>
          <p14:tracePt t="3691" x="2495550" y="2009775"/>
          <p14:tracePt t="3707" x="2495550" y="2001838"/>
          <p14:tracePt t="3716" x="2503488" y="2001838"/>
          <p14:tracePt t="3723" x="2511425" y="1993900"/>
          <p14:tracePt t="3739" x="2511425" y="1985963"/>
          <p14:tracePt t="3859" x="2519363" y="1985963"/>
          <p14:tracePt t="4139" x="2519363" y="1993900"/>
          <p14:tracePt t="4147" x="2519363" y="2001838"/>
          <p14:tracePt t="4163" x="2519363" y="2009775"/>
          <p14:tracePt t="5931" x="2519363" y="2017713"/>
          <p14:tracePt t="5972" x="2519363" y="2025650"/>
          <p14:tracePt t="6684" x="2511425" y="2025650"/>
          <p14:tracePt t="6923" x="2519363" y="2025650"/>
          <p14:tracePt t="6931" x="2527300" y="2025650"/>
          <p14:tracePt t="6939" x="2543175" y="2025650"/>
          <p14:tracePt t="6947" x="2551113" y="2025650"/>
          <p14:tracePt t="6955" x="2566988" y="2025650"/>
          <p14:tracePt t="6963" x="2574925" y="2025650"/>
          <p14:tracePt t="6971" x="2590800" y="2025650"/>
          <p14:tracePt t="6980" x="2614613" y="2025650"/>
          <p14:tracePt t="6988" x="2630488" y="2025650"/>
          <p14:tracePt t="6996" x="2638425" y="2025650"/>
          <p14:tracePt t="7003" x="2646363" y="2025650"/>
          <p14:tracePt t="7011" x="2654300" y="2025650"/>
          <p14:tracePt t="7019" x="2654300" y="2017713"/>
          <p14:tracePt t="7027" x="2662238" y="2017713"/>
          <p14:tracePt t="7732" x="2670175" y="2017713"/>
          <p14:tracePt t="7780" x="2678113" y="2017713"/>
          <p14:tracePt t="12804" x="2670175" y="2033588"/>
          <p14:tracePt t="12811" x="2654300" y="2089150"/>
          <p14:tracePt t="12819" x="2630488" y="2168525"/>
          <p14:tracePt t="12828" x="2590800" y="2233613"/>
          <p14:tracePt t="12837" x="2566988" y="2305050"/>
          <p14:tracePt t="12843" x="2543175" y="2360613"/>
          <p14:tracePt t="12852" x="2527300" y="2416175"/>
          <p14:tracePt t="12860" x="2519363" y="2447925"/>
          <p14:tracePt t="12868" x="2519363" y="2479675"/>
          <p14:tracePt t="12875" x="2519363" y="2495550"/>
          <p14:tracePt t="12883" x="2519363" y="2511425"/>
          <p14:tracePt t="12963" x="2527300" y="2511425"/>
          <p14:tracePt t="13011" x="2535238" y="2503488"/>
          <p14:tracePt t="13027" x="2535238" y="2495550"/>
          <p14:tracePt t="13035" x="2543175" y="2495550"/>
          <p14:tracePt t="13043" x="2543175" y="2487613"/>
          <p14:tracePt t="13059" x="2551113" y="2487613"/>
          <p14:tracePt t="13067" x="2559050" y="2487613"/>
          <p14:tracePt t="13085" x="2566988" y="2487613"/>
          <p14:tracePt t="13091" x="2582863" y="2487613"/>
          <p14:tracePt t="13099" x="2590800" y="2479675"/>
          <p14:tracePt t="13107" x="2606675" y="2479675"/>
          <p14:tracePt t="13115" x="2630488" y="2479675"/>
          <p14:tracePt t="13123" x="2646363" y="2479675"/>
          <p14:tracePt t="13131" x="2678113" y="2471738"/>
          <p14:tracePt t="13139" x="2693988" y="2471738"/>
          <p14:tracePt t="13147" x="2709863" y="2471738"/>
          <p14:tracePt t="13155" x="2725738" y="2463800"/>
          <p14:tracePt t="13163" x="2733675" y="2455863"/>
          <p14:tracePt t="13171" x="2751138" y="2455863"/>
          <p14:tracePt t="13179" x="2759075" y="2447925"/>
          <p14:tracePt t="13195" x="2774950" y="2439988"/>
          <p14:tracePt t="13203" x="2782888" y="2439988"/>
          <p14:tracePt t="13211" x="2790825" y="2439988"/>
          <p14:tracePt t="13219" x="2798763" y="2439988"/>
          <p14:tracePt t="13227" x="2798763" y="2432050"/>
          <p14:tracePt t="13388" x="2806700" y="2432050"/>
          <p14:tracePt t="94067" x="2798763" y="2455863"/>
          <p14:tracePt t="94075" x="2751138" y="2519363"/>
          <p14:tracePt t="94083" x="2686050" y="2616200"/>
          <p14:tracePt t="94091" x="2622550" y="2719388"/>
          <p14:tracePt t="94098" x="2511425" y="2838450"/>
          <p14:tracePt t="94107" x="2432050" y="2951163"/>
          <p14:tracePt t="94115" x="2343150" y="3046413"/>
          <p14:tracePt t="94123" x="2271713" y="3117850"/>
          <p14:tracePt t="94131" x="2208213" y="3165475"/>
          <p14:tracePt t="94139" x="2144713" y="3213100"/>
          <p14:tracePt t="94147" x="2089150" y="3244850"/>
          <p14:tracePt t="94155" x="2041525" y="3262313"/>
          <p14:tracePt t="94163" x="1992313" y="3286125"/>
          <p14:tracePt t="94171" x="1968500" y="3302000"/>
          <p14:tracePt t="94179" x="1944688" y="3309938"/>
          <p14:tracePt t="94187" x="1928813" y="3325813"/>
          <p14:tracePt t="94195" x="1905000" y="3333750"/>
          <p14:tracePt t="94203" x="1905000" y="3341688"/>
          <p14:tracePt t="94211" x="1889125" y="3341688"/>
          <p14:tracePt t="94259" x="1881188" y="3349625"/>
          <p14:tracePt t="94267" x="1881188" y="3357563"/>
          <p14:tracePt t="94275" x="1881188" y="3365500"/>
          <p14:tracePt t="94283" x="1873250" y="3373438"/>
          <p14:tracePt t="94291" x="1873250" y="3381375"/>
          <p14:tracePt t="94307" x="1865313" y="3389313"/>
          <p14:tracePt t="94315" x="1857375" y="3397250"/>
          <p14:tracePt t="94323" x="1849438" y="3413125"/>
          <p14:tracePt t="94331" x="1833563" y="3452813"/>
          <p14:tracePt t="94339" x="1825625" y="3492500"/>
          <p14:tracePt t="94347" x="1809750" y="3540125"/>
          <p14:tracePt t="94355" x="1801813" y="3621088"/>
          <p14:tracePt t="94363" x="1785938" y="3676650"/>
          <p14:tracePt t="94371" x="1762125" y="3748088"/>
          <p14:tracePt t="94379" x="1746250" y="3819525"/>
          <p14:tracePt t="94387" x="1730375" y="3890963"/>
          <p14:tracePt t="94395" x="1722438" y="3956050"/>
          <p14:tracePt t="94403" x="1706563" y="4003675"/>
          <p14:tracePt t="94411" x="1698625" y="4035425"/>
          <p14:tracePt t="94419" x="1698625" y="4059238"/>
          <p14:tracePt t="94427" x="1698625" y="4075113"/>
          <p14:tracePt t="94483" x="1714500" y="4059238"/>
          <p14:tracePt t="94491" x="1730375" y="4043363"/>
          <p14:tracePt t="94498" x="1746250" y="4019550"/>
          <p14:tracePt t="94507" x="1762125" y="4003675"/>
          <p14:tracePt t="94515" x="1785938" y="3971925"/>
          <p14:tracePt t="94523" x="1801813" y="3956050"/>
          <p14:tracePt t="94531" x="1817688" y="3938588"/>
          <p14:tracePt t="94539" x="1825625" y="3922713"/>
          <p14:tracePt t="94547" x="1841500" y="3914775"/>
          <p14:tracePt t="94555" x="1849438" y="3906838"/>
          <p14:tracePt t="94563" x="1857375" y="3898900"/>
          <p14:tracePt t="94571" x="1873250" y="3898900"/>
          <p14:tracePt t="94579" x="1881188" y="3898900"/>
          <p14:tracePt t="94587" x="1889125" y="3898900"/>
          <p14:tracePt t="94595" x="1897063" y="3890963"/>
          <p14:tracePt t="94603" x="1905000" y="3890963"/>
          <p14:tracePt t="94611" x="1912938" y="3890963"/>
          <p14:tracePt t="94619" x="1920875" y="3890963"/>
          <p14:tracePt t="94627" x="1928813" y="3890963"/>
          <p14:tracePt t="94635" x="1936750" y="3890963"/>
          <p14:tracePt t="94651" x="1944688" y="3883025"/>
          <p14:tracePt t="94659" x="1952625" y="3875088"/>
          <p14:tracePt t="94667" x="1960563" y="3875088"/>
          <p14:tracePt t="94675" x="1976438" y="3875088"/>
          <p14:tracePt t="94682" x="1984375" y="3867150"/>
          <p14:tracePt t="94691" x="2008188" y="3859213"/>
          <p14:tracePt t="94698" x="2025650" y="3851275"/>
          <p14:tracePt t="94707" x="2065338" y="3843338"/>
          <p14:tracePt t="94715" x="2081213" y="3835400"/>
          <p14:tracePt t="94723" x="2105025" y="3827463"/>
          <p14:tracePt t="94731" x="2128838" y="3819525"/>
          <p14:tracePt t="94739" x="2136775" y="3811588"/>
          <p14:tracePt t="94747" x="2160588" y="3811588"/>
          <p14:tracePt t="99307" x="2144713" y="3811588"/>
          <p14:tracePt t="99315" x="2120900" y="3811588"/>
          <p14:tracePt t="99323" x="2097088" y="3819525"/>
          <p14:tracePt t="99331" x="2081213" y="3835400"/>
          <p14:tracePt t="99339" x="2065338" y="3843338"/>
          <p14:tracePt t="99347" x="2049463" y="3859213"/>
          <p14:tracePt t="99355" x="2033588" y="3867150"/>
          <p14:tracePt t="99362" x="2017713" y="3875088"/>
          <p14:tracePt t="99371" x="2008188" y="3890963"/>
          <p14:tracePt t="99378" x="2000250" y="3890963"/>
          <p14:tracePt t="99387" x="1992313" y="3890963"/>
          <p14:tracePt t="99394" x="1984375" y="3890963"/>
          <p14:tracePt t="99411" x="1976438" y="3898900"/>
          <p14:tracePt t="99427" x="1968500" y="3898900"/>
          <p14:tracePt t="99450" x="1960563" y="3898900"/>
          <p14:tracePt t="99466" x="1952625" y="3898900"/>
          <p14:tracePt t="99482" x="1944688" y="3898900"/>
          <p14:tracePt t="99499" x="1928813" y="3898900"/>
          <p14:tracePt t="99507" x="1912938" y="3898900"/>
          <p14:tracePt t="99515" x="1905000" y="3906838"/>
          <p14:tracePt t="99523" x="1905000" y="3914775"/>
          <p14:tracePt t="99531" x="1897063" y="3914775"/>
          <p14:tracePt t="99707" x="1905000" y="3914775"/>
          <p14:tracePt t="99723" x="1912938" y="3906838"/>
          <p14:tracePt t="99732" x="1920875" y="3906838"/>
          <p14:tracePt t="99739" x="1928813" y="3906838"/>
          <p14:tracePt t="99747" x="1936750" y="3898900"/>
          <p14:tracePt t="99763" x="1944688" y="3890963"/>
          <p14:tracePt t="99770" x="1952625" y="3890963"/>
          <p14:tracePt t="99787" x="1960563" y="3890963"/>
          <p14:tracePt t="99811" x="1968500" y="3890963"/>
          <p14:tracePt t="100379" x="1968500" y="3883025"/>
          <p14:tracePt t="102571" x="1968500" y="3890963"/>
          <p14:tracePt t="102579" x="1968500" y="3898900"/>
          <p14:tracePt t="102587" x="1952625" y="3906838"/>
          <p14:tracePt t="102595" x="1944688" y="3930650"/>
          <p14:tracePt t="102603" x="1920875" y="3956050"/>
          <p14:tracePt t="102611" x="1912938" y="3979863"/>
          <p14:tracePt t="102619" x="1881188" y="4011613"/>
          <p14:tracePt t="102627" x="1857375" y="4043363"/>
          <p14:tracePt t="102635" x="1841500" y="4067175"/>
          <p14:tracePt t="102643" x="1809750" y="4090988"/>
          <p14:tracePt t="102651" x="1793875" y="4122738"/>
          <p14:tracePt t="102659" x="1770063" y="4138613"/>
          <p14:tracePt t="102667" x="1754188" y="4154488"/>
          <p14:tracePt t="102675" x="1746250" y="4170363"/>
          <p14:tracePt t="102683" x="1730375" y="4178300"/>
          <p14:tracePt t="102691" x="1722438" y="4194175"/>
          <p14:tracePt t="102699" x="1706563" y="4202113"/>
          <p14:tracePt t="102707" x="1706563" y="4210050"/>
          <p14:tracePt t="102715" x="1698625" y="4210050"/>
          <p14:tracePt t="102732" x="1698625" y="4217988"/>
          <p14:tracePt t="102963" x="1706563" y="4217988"/>
          <p14:tracePt t="102971" x="1714500" y="4225925"/>
          <p14:tracePt t="102979" x="1738313" y="4225925"/>
          <p14:tracePt t="102987" x="1754188" y="4225925"/>
          <p14:tracePt t="102995" x="1770063" y="4225925"/>
          <p14:tracePt t="103003" x="1793875" y="4225925"/>
          <p14:tracePt t="103011" x="1817688" y="4225925"/>
          <p14:tracePt t="103019" x="1841500" y="4225925"/>
          <p14:tracePt t="103027" x="1865313" y="4233863"/>
          <p14:tracePt t="103035" x="1897063" y="4233863"/>
          <p14:tracePt t="103043" x="1912938" y="4233863"/>
          <p14:tracePt t="103050" x="1944688" y="4233863"/>
          <p14:tracePt t="103058" x="1968500" y="4233863"/>
          <p14:tracePt t="103067" x="1992313" y="4233863"/>
          <p14:tracePt t="103082" x="2017713" y="4233863"/>
          <p14:tracePt t="103083" x="2041525" y="4225925"/>
          <p14:tracePt t="103091" x="2073275" y="4225925"/>
          <p14:tracePt t="103098" x="2097088" y="4225925"/>
          <p14:tracePt t="103106" x="2128838" y="4225925"/>
          <p14:tracePt t="103114" x="2152650" y="4225925"/>
          <p14:tracePt t="103123" x="2168525" y="4225925"/>
          <p14:tracePt t="103132" x="2184400" y="4225925"/>
          <p14:tracePt t="103139" x="2200275" y="4225925"/>
          <p14:tracePt t="103155" x="2208213" y="4225925"/>
          <p14:tracePt t="103187" x="2216150" y="4225925"/>
          <p14:tracePt t="103219" x="2224088" y="4225925"/>
          <p14:tracePt t="103227" x="2224088" y="4233863"/>
          <p14:tracePt t="103243" x="2232025" y="4233863"/>
          <p14:tracePt t="103251" x="2239963" y="4241800"/>
          <p14:tracePt t="103267" x="2247900" y="4241800"/>
          <p14:tracePt t="103291" x="2247900" y="4249738"/>
          <p14:tracePt t="103315" x="2255838" y="4249738"/>
          <p14:tracePt t="103331" x="2263775" y="4249738"/>
          <p14:tracePt t="103347" x="2271713" y="4249738"/>
          <p14:tracePt t="105531" x="2279650" y="4249738"/>
          <p14:tracePt t="105563" x="2287588" y="4249738"/>
          <p14:tracePt t="105579" x="2287588" y="4241800"/>
          <p14:tracePt t="105587" x="2295525" y="4241800"/>
          <p14:tracePt t="105595" x="2303463" y="4241800"/>
          <p14:tracePt t="105627" x="2303463" y="4233863"/>
          <p14:tracePt t="105675" x="2311400" y="4233863"/>
          <p14:tracePt t="105683" x="2327275" y="4241800"/>
          <p14:tracePt t="105691" x="2335213" y="4241800"/>
          <p14:tracePt t="105699" x="2351088" y="4241800"/>
          <p14:tracePt t="105707" x="2374900" y="4241800"/>
          <p14:tracePt t="105714" x="2392363" y="4241800"/>
          <p14:tracePt t="105722" x="2408238" y="4241800"/>
          <p14:tracePt t="105731" x="2432050" y="4241800"/>
          <p14:tracePt t="105739" x="2455863" y="4241800"/>
          <p14:tracePt t="105747" x="2479675" y="4241800"/>
          <p14:tracePt t="105755" x="2503488" y="4241800"/>
          <p14:tracePt t="105763" x="2535238" y="4249738"/>
          <p14:tracePt t="105770" x="2559050" y="4249738"/>
          <p14:tracePt t="105779" x="2582863" y="4249738"/>
          <p14:tracePt t="105787" x="2606675" y="4249738"/>
          <p14:tracePt t="105794" x="2622550" y="4249738"/>
          <p14:tracePt t="105803" x="2646363" y="4249738"/>
          <p14:tracePt t="105811" x="2662238" y="4249738"/>
          <p14:tracePt t="105819" x="2678113" y="4249738"/>
          <p14:tracePt t="105827" x="2686050" y="4249738"/>
          <p14:tracePt t="105835" x="2693988" y="4249738"/>
          <p14:tracePt t="105843" x="2701925" y="4249738"/>
          <p14:tracePt t="106347" x="2701925" y="4257675"/>
          <p14:tracePt t="118459" x="2686050" y="4249738"/>
          <p14:tracePt t="118467" x="2662238" y="4241800"/>
          <p14:tracePt t="118474" x="2630488" y="4225925"/>
          <p14:tracePt t="118482" x="2606675" y="4217988"/>
          <p14:tracePt t="118491" x="2590800" y="4217988"/>
          <p14:tracePt t="118498" x="2574925" y="4210050"/>
          <p14:tracePt t="118507" x="2566988" y="4202113"/>
          <p14:tracePt t="118523" x="2559050" y="4202113"/>
          <p14:tracePt t="118899" x="2574925" y="4202113"/>
          <p14:tracePt t="118907" x="2598738" y="4202113"/>
          <p14:tracePt t="118914" x="2606675" y="4217988"/>
          <p14:tracePt t="118923" x="2630488" y="4217988"/>
          <p14:tracePt t="118931" x="2638425" y="4233863"/>
          <p14:tracePt t="118939" x="2646363" y="4241800"/>
          <p14:tracePt t="118948" x="2662238" y="4257675"/>
          <p14:tracePt t="118955" x="2686050" y="4273550"/>
          <p14:tracePt t="118963" x="2717800" y="4298950"/>
          <p14:tracePt t="118971" x="2741613" y="4314825"/>
          <p14:tracePt t="118978" x="2774950" y="4354513"/>
          <p14:tracePt t="118986" x="2790825" y="4402138"/>
          <p14:tracePt t="118995" x="2798763" y="4410075"/>
          <p14:tracePt t="119003" x="2806700" y="4418013"/>
          <p14:tracePt t="119026" x="2806700" y="4394200"/>
          <p14:tracePt t="119035" x="2798763" y="4362450"/>
          <p14:tracePt t="119043" x="2782888" y="4354513"/>
          <p14:tracePt t="119050" x="2759075" y="4346575"/>
          <p14:tracePt t="119059" x="2709863" y="4330700"/>
          <p14:tracePt t="119066" x="2693988" y="4330700"/>
          <p14:tracePt t="119243" x="2654300" y="4330700"/>
          <p14:tracePt t="119251" x="2646363" y="4330700"/>
          <p14:tracePt t="119259" x="2622550" y="4346575"/>
          <p14:tracePt t="119267" x="2590800" y="4354513"/>
          <p14:tracePt t="119274" x="2582863" y="4386263"/>
          <p14:tracePt t="119283" x="2574925" y="4410075"/>
          <p14:tracePt t="119290" x="2574925" y="4441825"/>
          <p14:tracePt t="119298" x="2590800" y="4473575"/>
          <p14:tracePt t="119306" x="2598738" y="4481513"/>
          <p14:tracePt t="119315" x="2614613" y="4497388"/>
          <p14:tracePt t="119330" x="2630488" y="4505325"/>
          <p14:tracePt t="123683" x="2630488" y="4513263"/>
          <p14:tracePt t="123690" x="2638425" y="4513263"/>
          <p14:tracePt t="123723" x="2646363" y="4513263"/>
          <p14:tracePt t="123739" x="2654300" y="4513263"/>
          <p14:tracePt t="123755" x="2662238" y="4513263"/>
          <p14:tracePt t="123771" x="2678113" y="4513263"/>
          <p14:tracePt t="123779" x="2686050" y="4505325"/>
          <p14:tracePt t="123787" x="2693988" y="4505325"/>
          <p14:tracePt t="123794" x="2701925" y="4505325"/>
          <p14:tracePt t="123803" x="2709863" y="4489450"/>
          <p14:tracePt t="123810" x="2725738" y="4489450"/>
          <p14:tracePt t="123819" x="2741613" y="4481513"/>
          <p14:tracePt t="123827" x="2751138" y="4481513"/>
          <p14:tracePt t="123835" x="2759075" y="4473575"/>
          <p14:tracePt t="123843" x="2774950" y="4473575"/>
          <p14:tracePt t="123851" x="2782888" y="4465638"/>
          <p14:tracePt t="123859" x="2790825" y="4457700"/>
          <p14:tracePt t="123867" x="2806700" y="4457700"/>
          <p14:tracePt t="123881" x="2822575" y="4457700"/>
          <p14:tracePt t="123882" x="2830513" y="4449763"/>
          <p14:tracePt t="123890" x="2846388" y="4441825"/>
          <p14:tracePt t="123898" x="2870200" y="4441825"/>
          <p14:tracePt t="123907" x="2894013" y="4441825"/>
          <p14:tracePt t="123914" x="2917825" y="4418013"/>
          <p14:tracePt t="123922" x="2949575" y="4410075"/>
          <p14:tracePt t="123931" x="2997200" y="4402138"/>
          <p14:tracePt t="123938" x="3052763" y="4386263"/>
          <p14:tracePt t="123947" x="3109913" y="4370388"/>
          <p14:tracePt t="123954" x="3181350" y="4346575"/>
          <p14:tracePt t="123962" x="3260725" y="4322763"/>
          <p14:tracePt t="123971" x="3348038" y="4298950"/>
          <p14:tracePt t="123978" x="3435350" y="4265613"/>
          <p14:tracePt t="123987" x="3548063" y="4241800"/>
          <p14:tracePt t="123994" x="3651250" y="4210050"/>
          <p14:tracePt t="124002" x="3754438" y="4194175"/>
          <p14:tracePt t="124010" x="3883025" y="4170363"/>
          <p14:tracePt t="124019" x="4025900" y="4146550"/>
          <p14:tracePt t="124027" x="4129088" y="4130675"/>
          <p14:tracePt t="124035" x="4241800" y="4106863"/>
          <p14:tracePt t="124042" x="4360863" y="4075113"/>
          <p14:tracePt t="124050" x="4456113" y="4067175"/>
          <p14:tracePt t="124058" x="4559300" y="4051300"/>
          <p14:tracePt t="124067" x="4656138" y="4043363"/>
          <p14:tracePt t="124075" x="4751388" y="4027488"/>
          <p14:tracePt t="124082" x="4862513" y="4019550"/>
          <p14:tracePt t="124090" x="4967288" y="4011613"/>
          <p14:tracePt t="124099" x="5062538" y="4011613"/>
          <p14:tracePt t="124107" x="5157788" y="4003675"/>
          <p14:tracePt t="124114" x="5253038" y="4003675"/>
          <p14:tracePt t="124122" x="5341938" y="3995738"/>
          <p14:tracePt t="124130" x="5421313" y="3987800"/>
          <p14:tracePt t="124138" x="5508625" y="3979863"/>
          <p14:tracePt t="124147" x="5603875" y="3971925"/>
          <p14:tracePt t="124154" x="5667375" y="3971925"/>
          <p14:tracePt t="124162" x="5748338" y="3963988"/>
          <p14:tracePt t="124170" x="5827713" y="3956050"/>
          <p14:tracePt t="124179" x="5907088" y="3948113"/>
          <p14:tracePt t="124186" x="5978525" y="3938588"/>
          <p14:tracePt t="124195" x="6067425" y="3938588"/>
          <p14:tracePt t="124202" x="6162675" y="3930650"/>
          <p14:tracePt t="124211" x="6257925" y="3914775"/>
          <p14:tracePt t="124219" x="6353175" y="3914775"/>
          <p14:tracePt t="124227" x="6450013" y="3906838"/>
          <p14:tracePt t="124235" x="6553200" y="3906838"/>
          <p14:tracePt t="124242" x="6664325" y="3898900"/>
          <p14:tracePt t="124250" x="6777038" y="3890963"/>
          <p14:tracePt t="124259" x="6911975" y="3883025"/>
          <p14:tracePt t="124266" x="7023100" y="3875088"/>
          <p14:tracePt t="124275" x="7143750" y="3851275"/>
          <p14:tracePt t="124283" x="7254875" y="3843338"/>
          <p14:tracePt t="124290" x="7350125" y="3827463"/>
          <p14:tracePt t="124298" x="7453313" y="3811588"/>
          <p14:tracePt t="124306" x="7542213" y="3803650"/>
          <p14:tracePt t="124314" x="7645400" y="3771900"/>
          <p14:tracePt t="124323" x="7740650" y="3763963"/>
          <p14:tracePt t="124330" x="7835900" y="3756025"/>
          <p14:tracePt t="124339" x="7948613" y="3740150"/>
          <p14:tracePt t="124347" x="8043863" y="3732213"/>
          <p14:tracePt t="124355" x="8139113" y="3732213"/>
          <p14:tracePt t="124363" x="8235950" y="3724275"/>
          <p14:tracePt t="124371" x="8315325" y="3724275"/>
          <p14:tracePt t="124379" x="8402638" y="3716338"/>
          <p14:tracePt t="124387" x="8482013" y="3716338"/>
          <p14:tracePt t="124395" x="8553450" y="3716338"/>
          <p14:tracePt t="124403" x="8618538" y="3716338"/>
          <p14:tracePt t="124410" x="8682038" y="3716338"/>
          <p14:tracePt t="124419" x="8745538" y="3716338"/>
          <p14:tracePt t="124427" x="8816975" y="3716338"/>
          <p14:tracePt t="124434" x="8880475" y="3716338"/>
          <p14:tracePt t="124442" x="8943975" y="3716338"/>
          <p14:tracePt t="124450" x="9024938" y="3716338"/>
          <p14:tracePt t="124459" x="9088438" y="37163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2E7A6-3950-484F-833A-E527E21B91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968523"/>
            <a:ext cx="8642350" cy="54721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엔티티 정의 시 포함해야 할 사항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현업 사용자 어휘를 사용하며 모델에서 유일한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엔티티명을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종류 설계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 엔티티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스스로 정보를 제공할 수 있는 엔티티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종속 엔티티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독립 엔티티에 종속되어 정보를 제공하는 엔티티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왜 이러한 정보가 필요한지 식별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이해도 증진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피하기 위해 반드시 정의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AF0781DF-BD07-4056-96D5-0CE2A2D15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F9B71-3DBF-4856-9806-C21D1E32BF0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E8F80E0-B242-4C45-A7A0-BCB70BE4963F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95"/>
    </mc:Choice>
    <mc:Fallback xmlns="">
      <p:transition spd="slow" advTm="95595"/>
    </mc:Fallback>
  </mc:AlternateContent>
  <p:extLst>
    <p:ext uri="{3A86A75C-4F4B-4683-9AE1-C65F6400EC91}">
      <p14:laserTraceLst xmlns:p14="http://schemas.microsoft.com/office/powerpoint/2010/main">
        <p14:tracePtLst>
          <p14:tracePt t="782" x="8777288" y="3436938"/>
          <p14:tracePt t="790" x="8489950" y="3421063"/>
          <p14:tracePt t="798" x="8162925" y="3405188"/>
          <p14:tracePt t="806" x="7827963" y="3333750"/>
          <p14:tracePt t="814" x="7461250" y="3252788"/>
          <p14:tracePt t="822" x="7118350" y="3149600"/>
          <p14:tracePt t="830" x="6792913" y="3046413"/>
          <p14:tracePt t="838" x="6442075" y="2943225"/>
          <p14:tracePt t="846" x="6138863" y="2838450"/>
          <p14:tracePt t="853" x="5819775" y="2751138"/>
          <p14:tracePt t="862" x="5540375" y="2679700"/>
          <p14:tracePt t="870" x="5260975" y="2640013"/>
          <p14:tracePt t="878" x="5038725" y="2600325"/>
          <p14:tracePt t="886" x="4886325" y="2566988"/>
          <p14:tracePt t="894" x="4806950" y="2543175"/>
          <p14:tracePt t="1126" x="4814888" y="2543175"/>
          <p14:tracePt t="1142" x="4862513" y="2551113"/>
          <p14:tracePt t="1150" x="4910138" y="2566988"/>
          <p14:tracePt t="1158" x="4951413" y="2576513"/>
          <p14:tracePt t="1166" x="4983163" y="2592388"/>
          <p14:tracePt t="1174" x="5014913" y="2608263"/>
          <p14:tracePt t="1182" x="5046663" y="2624138"/>
          <p14:tracePt t="1190" x="5054600" y="2647950"/>
          <p14:tracePt t="1198" x="5070475" y="2663825"/>
          <p14:tracePt t="1206" x="5070475" y="2687638"/>
          <p14:tracePt t="1214" x="5070475" y="2703513"/>
          <p14:tracePt t="1222" x="5070475" y="2719388"/>
          <p14:tracePt t="1230" x="5070475" y="2727325"/>
          <p14:tracePt t="1238" x="5070475" y="2743200"/>
          <p14:tracePt t="1246" x="5062538" y="2743200"/>
          <p14:tracePt t="1254" x="5062538" y="2751138"/>
          <p14:tracePt t="1262" x="5054600" y="2751138"/>
          <p14:tracePt t="1270" x="5038725" y="2751138"/>
          <p14:tracePt t="1278" x="5014913" y="2759075"/>
          <p14:tracePt t="1286" x="4991100" y="2767013"/>
          <p14:tracePt t="1294" x="4959350" y="2782888"/>
          <p14:tracePt t="1302" x="4910138" y="2798763"/>
          <p14:tracePt t="1309" x="4862513" y="2806700"/>
          <p14:tracePt t="1318" x="4814888" y="2822575"/>
          <p14:tracePt t="1326" x="4783138" y="2830513"/>
          <p14:tracePt t="1334" x="4743450" y="2854325"/>
          <p14:tracePt t="1342" x="4703763" y="2862263"/>
          <p14:tracePt t="1350" x="4679950" y="2870200"/>
          <p14:tracePt t="1358" x="4640263" y="2878138"/>
          <p14:tracePt t="1366" x="4600575" y="2886075"/>
          <p14:tracePt t="1374" x="4576763" y="2886075"/>
          <p14:tracePt t="1382" x="4551363" y="2886075"/>
          <p14:tracePt t="1390" x="4527550" y="2886075"/>
          <p14:tracePt t="1398" x="4511675" y="2886075"/>
          <p14:tracePt t="1406" x="4495800" y="2886075"/>
          <p14:tracePt t="1414" x="4479925" y="2886075"/>
          <p14:tracePt t="1430" x="4464050" y="2886075"/>
          <p14:tracePt t="1438" x="4448175" y="2886075"/>
          <p14:tracePt t="1447" x="4432300" y="2886075"/>
          <p14:tracePt t="1454" x="4424363" y="2886075"/>
          <p14:tracePt t="1462" x="4408488" y="2886075"/>
          <p14:tracePt t="1470" x="4400550" y="2886075"/>
          <p14:tracePt t="1478" x="4384675" y="2886075"/>
          <p14:tracePt t="1486" x="4368800" y="2886075"/>
          <p14:tracePt t="1494" x="4352925" y="2886075"/>
          <p14:tracePt t="1502" x="4337050" y="2886075"/>
          <p14:tracePt t="1509" x="4321175" y="2886075"/>
          <p14:tracePt t="1518" x="4305300" y="2886075"/>
          <p14:tracePt t="1527" x="4297363" y="2886075"/>
          <p14:tracePt t="1534" x="4281488" y="2886075"/>
          <p14:tracePt t="1542" x="4273550" y="2886075"/>
          <p14:tracePt t="1550" x="4257675" y="2886075"/>
          <p14:tracePt t="1558" x="4249738" y="2886075"/>
          <p14:tracePt t="1566" x="4241800" y="2886075"/>
          <p14:tracePt t="1574" x="4233863" y="2886075"/>
          <p14:tracePt t="1582" x="4217988" y="2886075"/>
          <p14:tracePt t="1590" x="4210050" y="2886075"/>
          <p14:tracePt t="1598" x="4200525" y="2886075"/>
          <p14:tracePt t="1606" x="4192588" y="2886075"/>
          <p14:tracePt t="1614" x="4184650" y="2886075"/>
          <p14:tracePt t="1622" x="4176713" y="2886075"/>
          <p14:tracePt t="1630" x="4160838" y="2886075"/>
          <p14:tracePt t="1638" x="4152900" y="2894013"/>
          <p14:tracePt t="1646" x="4144963" y="2894013"/>
          <p14:tracePt t="1654" x="4137025" y="2894013"/>
          <p14:tracePt t="1662" x="4129088" y="2894013"/>
          <p14:tracePt t="1670" x="4121150" y="2894013"/>
          <p14:tracePt t="1678" x="4113213" y="2894013"/>
          <p14:tracePt t="1694" x="4097338" y="2901950"/>
          <p14:tracePt t="1710" x="4089400" y="2901950"/>
          <p14:tracePt t="1726" x="4081463" y="2901950"/>
          <p14:tracePt t="1734" x="4073525" y="2901950"/>
          <p14:tracePt t="1750" x="4065588" y="2901950"/>
          <p14:tracePt t="1758" x="4057650" y="2901950"/>
          <p14:tracePt t="1766" x="4049713" y="2901950"/>
          <p14:tracePt t="1774" x="4041775" y="2901950"/>
          <p14:tracePt t="1790" x="4025900" y="2901950"/>
          <p14:tracePt t="1806" x="4017963" y="2901950"/>
          <p14:tracePt t="1814" x="4002088" y="2901950"/>
          <p14:tracePt t="1830" x="3994150" y="2901950"/>
          <p14:tracePt t="1838" x="3978275" y="2901950"/>
          <p14:tracePt t="1854" x="3970338" y="2901950"/>
          <p14:tracePt t="1870" x="3962400" y="2901950"/>
          <p14:tracePt t="1893" x="3954463" y="2901950"/>
          <p14:tracePt t="1934" x="3946525" y="2901950"/>
          <p14:tracePt t="1966" x="3930650" y="2901950"/>
          <p14:tracePt t="1982" x="3922713" y="2901950"/>
          <p14:tracePt t="1998" x="3914775" y="2901950"/>
          <p14:tracePt t="2006" x="3906838" y="2901950"/>
          <p14:tracePt t="2014" x="3898900" y="2901950"/>
          <p14:tracePt t="2022" x="3890963" y="2901950"/>
          <p14:tracePt t="2030" x="3883025" y="2901950"/>
          <p14:tracePt t="2038" x="3867150" y="2901950"/>
          <p14:tracePt t="2046" x="3859213" y="2901950"/>
          <p14:tracePt t="2054" x="3851275" y="2901950"/>
          <p14:tracePt t="2062" x="3833813" y="2901950"/>
          <p14:tracePt t="2070" x="3817938" y="2901950"/>
          <p14:tracePt t="2078" x="3802063" y="2901950"/>
          <p14:tracePt t="2086" x="3786188" y="2901950"/>
          <p14:tracePt t="2094" x="3770313" y="2901950"/>
          <p14:tracePt t="2102" x="3746500" y="2901950"/>
          <p14:tracePt t="2109" x="3722688" y="2901950"/>
          <p14:tracePt t="2118" x="3706813" y="2901950"/>
          <p14:tracePt t="2126" x="3675063" y="2901950"/>
          <p14:tracePt t="2134" x="3659188" y="2901950"/>
          <p14:tracePt t="2142" x="3635375" y="2901950"/>
          <p14:tracePt t="2150" x="3619500" y="2901950"/>
          <p14:tracePt t="2158" x="3595688" y="2901950"/>
          <p14:tracePt t="2166" x="3571875" y="2901950"/>
          <p14:tracePt t="2174" x="3556000" y="2901950"/>
          <p14:tracePt t="2182" x="3548063" y="2894013"/>
          <p14:tracePt t="2190" x="3532188" y="2894013"/>
          <p14:tracePt t="2198" x="3516313" y="2894013"/>
          <p14:tracePt t="2206" x="3500438" y="2886075"/>
          <p14:tracePt t="2214" x="3484563" y="2878138"/>
          <p14:tracePt t="2222" x="3467100" y="2870200"/>
          <p14:tracePt t="2230" x="3451225" y="2862263"/>
          <p14:tracePt t="2238" x="3435350" y="2854325"/>
          <p14:tracePt t="2246" x="3427413" y="2854325"/>
          <p14:tracePt t="2254" x="3411538" y="2846388"/>
          <p14:tracePt t="2262" x="3395663" y="2838450"/>
          <p14:tracePt t="2270" x="3387725" y="2830513"/>
          <p14:tracePt t="2278" x="3379788" y="2830513"/>
          <p14:tracePt t="2286" x="3348038" y="2822575"/>
          <p14:tracePt t="2294" x="3340100" y="2814638"/>
          <p14:tracePt t="2302" x="3324225" y="2814638"/>
          <p14:tracePt t="2309" x="3300413" y="2814638"/>
          <p14:tracePt t="2318" x="3284538" y="2798763"/>
          <p14:tracePt t="2326" x="3268663" y="2798763"/>
          <p14:tracePt t="2334" x="3244850" y="2790825"/>
          <p14:tracePt t="2342" x="3221038" y="2790825"/>
          <p14:tracePt t="2350" x="3197225" y="2790825"/>
          <p14:tracePt t="2358" x="3173413" y="2782888"/>
          <p14:tracePt t="2366" x="3157538" y="2782888"/>
          <p14:tracePt t="2374" x="3133725" y="2774950"/>
          <p14:tracePt t="2382" x="3109913" y="2774950"/>
          <p14:tracePt t="2389" x="3092450" y="2774950"/>
          <p14:tracePt t="2398" x="3068638" y="2774950"/>
          <p14:tracePt t="2406" x="3036888" y="2774950"/>
          <p14:tracePt t="2414" x="3013075" y="2767013"/>
          <p14:tracePt t="2422" x="2989263" y="2767013"/>
          <p14:tracePt t="2430" x="2957513" y="2767013"/>
          <p14:tracePt t="2438" x="2933700" y="2767013"/>
          <p14:tracePt t="2446" x="2901950" y="2767013"/>
          <p14:tracePt t="2454" x="2878138" y="2767013"/>
          <p14:tracePt t="2462" x="2862263" y="2767013"/>
          <p14:tracePt t="2470" x="2830513" y="2759075"/>
          <p14:tracePt t="2478" x="2814638" y="2759075"/>
          <p14:tracePt t="2486" x="2806700" y="2751138"/>
          <p14:tracePt t="2494" x="2782888" y="2743200"/>
          <p14:tracePt t="2502" x="2774950" y="2743200"/>
          <p14:tracePt t="2510" x="2759075" y="2743200"/>
          <p14:tracePt t="2518" x="2751138" y="2727325"/>
          <p14:tracePt t="2527" x="2741613" y="2727325"/>
          <p14:tracePt t="2534" x="2733675" y="2727325"/>
          <p14:tracePt t="2542" x="2733675" y="2719388"/>
          <p14:tracePt t="2550" x="2725738" y="2711450"/>
          <p14:tracePt t="2566" x="2717800" y="2711450"/>
          <p14:tracePt t="2574" x="2717800" y="2703513"/>
          <p14:tracePt t="2582" x="2709863" y="2703513"/>
          <p14:tracePt t="2590" x="2709863" y="2695575"/>
          <p14:tracePt t="2598" x="2701925" y="2695575"/>
          <p14:tracePt t="2614" x="2693988" y="2687638"/>
          <p14:tracePt t="2630" x="2686050" y="2679700"/>
          <p14:tracePt t="2646" x="2678113" y="2679700"/>
          <p14:tracePt t="2654" x="2670175" y="2679700"/>
          <p14:tracePt t="2686" x="2662238" y="2671763"/>
          <p14:tracePt t="2702" x="2654300" y="2671763"/>
          <p14:tracePt t="2709" x="2646363" y="2671763"/>
          <p14:tracePt t="2718" x="2638425" y="2671763"/>
          <p14:tracePt t="2727" x="2630488" y="2671763"/>
          <p14:tracePt t="2734" x="2614613" y="2671763"/>
          <p14:tracePt t="2742" x="2606675" y="2671763"/>
          <p14:tracePt t="2750" x="2598738" y="2671763"/>
          <p14:tracePt t="2758" x="2574925" y="2671763"/>
          <p14:tracePt t="2766" x="2566988" y="2671763"/>
          <p14:tracePt t="2774" x="2551113" y="2671763"/>
          <p14:tracePt t="2782" x="2543175" y="2671763"/>
          <p14:tracePt t="2790" x="2527300" y="2671763"/>
          <p14:tracePt t="2798" x="2511425" y="2671763"/>
          <p14:tracePt t="2806" x="2495550" y="2671763"/>
          <p14:tracePt t="2814" x="2495550" y="2663825"/>
          <p14:tracePt t="2822" x="2487613" y="2655888"/>
          <p14:tracePt t="2830" x="2479675" y="2655888"/>
          <p14:tracePt t="2838" x="2471738" y="2647950"/>
          <p14:tracePt t="2846" x="2463800" y="2640013"/>
          <p14:tracePt t="2854" x="2455863" y="2632075"/>
          <p14:tracePt t="2862" x="2447925" y="2616200"/>
          <p14:tracePt t="2870" x="2439988" y="2616200"/>
          <p14:tracePt t="2878" x="2432050" y="2600325"/>
          <p14:tracePt t="2894" x="2416175" y="2566988"/>
          <p14:tracePt t="2902" x="2408238" y="2551113"/>
          <p14:tracePt t="2910" x="2400300" y="2535238"/>
          <p14:tracePt t="2918" x="2392363" y="2519363"/>
          <p14:tracePt t="2927" x="2384425" y="2511425"/>
          <p14:tracePt t="2934" x="2374900" y="2495550"/>
          <p14:tracePt t="2942" x="2366963" y="2479675"/>
          <p14:tracePt t="2950" x="2366963" y="2471738"/>
          <p14:tracePt t="2958" x="2359025" y="2463800"/>
          <p14:tracePt t="2966" x="2359025" y="2455863"/>
          <p14:tracePt t="2974" x="2359025" y="2447925"/>
          <p14:tracePt t="2989" x="2351088" y="2439988"/>
          <p14:tracePt t="2998" x="2343150" y="2439988"/>
          <p14:tracePt t="3006" x="2343150" y="2432050"/>
          <p14:tracePt t="3022" x="2343150" y="2416175"/>
          <p14:tracePt t="3038" x="2343150" y="2408238"/>
          <p14:tracePt t="3054" x="2335213" y="2392363"/>
          <p14:tracePt t="3070" x="2335213" y="2384425"/>
          <p14:tracePt t="3078" x="2335213" y="2376488"/>
          <p14:tracePt t="3086" x="2335213" y="2368550"/>
          <p14:tracePt t="3102" x="2335213" y="2360613"/>
          <p14:tracePt t="3118" x="2327275" y="2352675"/>
          <p14:tracePt t="3134" x="2327275" y="2344738"/>
          <p14:tracePt t="3142" x="2327275" y="2336800"/>
          <p14:tracePt t="3158" x="2327275" y="2328863"/>
          <p14:tracePt t="3174" x="2327275" y="2320925"/>
          <p14:tracePt t="3198" x="2327275" y="2305050"/>
          <p14:tracePt t="3222" x="2327275" y="2297113"/>
          <p14:tracePt t="3230" x="2327275" y="2281238"/>
          <p14:tracePt t="3246" x="2327275" y="2273300"/>
          <p14:tracePt t="3254" x="2327275" y="2265363"/>
          <p14:tracePt t="3262" x="2327275" y="2257425"/>
          <p14:tracePt t="3270" x="2335213" y="2257425"/>
          <p14:tracePt t="3278" x="2335213" y="2249488"/>
          <p14:tracePt t="3302" x="2343150" y="2241550"/>
          <p14:tracePt t="3309" x="2343150" y="2233613"/>
          <p14:tracePt t="3327" x="2343150" y="2224088"/>
          <p14:tracePt t="3342" x="2351088" y="2224088"/>
          <p14:tracePt t="3350" x="2359025" y="2216150"/>
          <p14:tracePt t="3366" x="2366963" y="2208213"/>
          <p14:tracePt t="3374" x="2366963" y="2200275"/>
          <p14:tracePt t="3382" x="2374900" y="2200275"/>
          <p14:tracePt t="3390" x="2374900" y="2192338"/>
          <p14:tracePt t="3398" x="2384425" y="2192338"/>
          <p14:tracePt t="3406" x="2392363" y="2192338"/>
          <p14:tracePt t="3414" x="2400300" y="2192338"/>
          <p14:tracePt t="3422" x="2400300" y="2184400"/>
          <p14:tracePt t="3430" x="2408238" y="2184400"/>
          <p14:tracePt t="3438" x="2408238" y="2176463"/>
          <p14:tracePt t="3446" x="2416175" y="2176463"/>
          <p14:tracePt t="3462" x="2424113" y="2176463"/>
          <p14:tracePt t="3486" x="2432050" y="2168525"/>
          <p14:tracePt t="3494" x="2439988" y="2168525"/>
          <p14:tracePt t="3510" x="2447925" y="2160588"/>
          <p14:tracePt t="3518" x="2455863" y="2160588"/>
          <p14:tracePt t="3527" x="2455863" y="2152650"/>
          <p14:tracePt t="3534" x="2471738" y="2144713"/>
          <p14:tracePt t="3550" x="2479675" y="2144713"/>
          <p14:tracePt t="3558" x="2479675" y="2136775"/>
          <p14:tracePt t="3566" x="2495550" y="2136775"/>
          <p14:tracePt t="3582" x="2503488" y="2120900"/>
          <p14:tracePt t="3590" x="2511425" y="2120900"/>
          <p14:tracePt t="3598" x="2519363" y="2120900"/>
          <p14:tracePt t="3614" x="2527300" y="2112963"/>
          <p14:tracePt t="3622" x="2535238" y="2112963"/>
          <p14:tracePt t="3630" x="2535238" y="2105025"/>
          <p14:tracePt t="3655" x="2543175" y="2105025"/>
          <p14:tracePt t="3710" x="2551113" y="2105025"/>
          <p14:tracePt t="3758" x="2559050" y="2105025"/>
          <p14:tracePt t="3774" x="2559050" y="2097088"/>
          <p14:tracePt t="3782" x="2566988" y="2097088"/>
          <p14:tracePt t="3814" x="2574925" y="2097088"/>
          <p14:tracePt t="3838" x="2582863" y="2089150"/>
          <p14:tracePt t="3870" x="2590800" y="2089150"/>
          <p14:tracePt t="3894" x="2590800" y="2081213"/>
          <p14:tracePt t="4046" x="2598738" y="2081213"/>
          <p14:tracePt t="4166" x="2606675" y="2081213"/>
          <p14:tracePt t="4878" x="2614613" y="2081213"/>
          <p14:tracePt t="4902" x="2622550" y="2081213"/>
          <p14:tracePt t="4934" x="2630488" y="2081213"/>
          <p14:tracePt t="4942" x="2638425" y="2081213"/>
          <p14:tracePt t="4950" x="2638425" y="2073275"/>
          <p14:tracePt t="4966" x="2646363" y="2073275"/>
          <p14:tracePt t="4974" x="2654300" y="2065338"/>
          <p14:tracePt t="4982" x="2662238" y="2065338"/>
          <p14:tracePt t="4989" x="2670175" y="2065338"/>
          <p14:tracePt t="5006" x="2678113" y="2065338"/>
          <p14:tracePt t="5030" x="2686050" y="2065338"/>
          <p14:tracePt t="5039" x="2693988" y="2065338"/>
          <p14:tracePt t="5062" x="2701925" y="2065338"/>
          <p14:tracePt t="5094" x="2709863" y="2065338"/>
          <p14:tracePt t="5110" x="2717800" y="2065338"/>
          <p14:tracePt t="5118" x="2725738" y="2065338"/>
          <p14:tracePt t="5134" x="2733675" y="2065338"/>
          <p14:tracePt t="5142" x="2751138" y="2065338"/>
          <p14:tracePt t="5150" x="2759075" y="2065338"/>
          <p14:tracePt t="5166" x="2774950" y="2065338"/>
          <p14:tracePt t="5174" x="2790825" y="2065338"/>
          <p14:tracePt t="5182" x="2798763" y="2065338"/>
          <p14:tracePt t="5190" x="2806700" y="2065338"/>
          <p14:tracePt t="5198" x="2822575" y="2065338"/>
          <p14:tracePt t="5206" x="2838450" y="2065338"/>
          <p14:tracePt t="5214" x="2846388" y="2065338"/>
          <p14:tracePt t="5222" x="2854325" y="2065338"/>
          <p14:tracePt t="5230" x="2862263" y="2065338"/>
          <p14:tracePt t="5238" x="2870200" y="2065338"/>
          <p14:tracePt t="5246" x="2878138" y="2065338"/>
          <p14:tracePt t="5254" x="2886075" y="2065338"/>
          <p14:tracePt t="5262" x="2894013" y="2057400"/>
          <p14:tracePt t="5269" x="2901950" y="2057400"/>
          <p14:tracePt t="5278" x="2909888" y="2057400"/>
          <p14:tracePt t="5286" x="2917825" y="2057400"/>
          <p14:tracePt t="5293" x="2925763" y="2057400"/>
          <p14:tracePt t="5310" x="2933700" y="2057400"/>
          <p14:tracePt t="5318" x="2941638" y="2057400"/>
          <p14:tracePt t="5334" x="2949575" y="2057400"/>
          <p14:tracePt t="5342" x="2957513" y="2057400"/>
          <p14:tracePt t="5358" x="2965450" y="2057400"/>
          <p14:tracePt t="5366" x="2973388" y="2057400"/>
          <p14:tracePt t="5374" x="2981325" y="2057400"/>
          <p14:tracePt t="5382" x="2989263" y="2057400"/>
          <p14:tracePt t="5390" x="2997200" y="2057400"/>
          <p14:tracePt t="5398" x="3005138" y="2057400"/>
          <p14:tracePt t="5414" x="3021013" y="2057400"/>
          <p14:tracePt t="5422" x="3028950" y="2057400"/>
          <p14:tracePt t="5430" x="3036888" y="2057400"/>
          <p14:tracePt t="5438" x="3044825" y="2065338"/>
          <p14:tracePt t="5454" x="3052763" y="2065338"/>
          <p14:tracePt t="5470" x="3060700" y="2065338"/>
          <p14:tracePt t="5502" x="3068638" y="2065338"/>
          <p14:tracePt t="5558" x="3076575" y="2065338"/>
          <p14:tracePt t="5582" x="3084513" y="2065338"/>
          <p14:tracePt t="5590" x="3092450" y="2065338"/>
          <p14:tracePt t="5614" x="3100388" y="2065338"/>
          <p14:tracePt t="5622" x="3109913" y="2065338"/>
          <p14:tracePt t="5630" x="3117850" y="2065338"/>
          <p14:tracePt t="5646" x="3125788" y="2065338"/>
          <p14:tracePt t="5662" x="3133725" y="2065338"/>
          <p14:tracePt t="5678" x="3141663" y="2065338"/>
          <p14:tracePt t="5686" x="3149600" y="2065338"/>
          <p14:tracePt t="5694" x="3165475" y="2065338"/>
          <p14:tracePt t="5702" x="3173413" y="2065338"/>
          <p14:tracePt t="5710" x="3181350" y="2065338"/>
          <p14:tracePt t="5718" x="3197225" y="2065338"/>
          <p14:tracePt t="5727" x="3213100" y="2065338"/>
          <p14:tracePt t="5734" x="3228975" y="2065338"/>
          <p14:tracePt t="5742" x="3244850" y="2065338"/>
          <p14:tracePt t="5750" x="3252788" y="2065338"/>
          <p14:tracePt t="5758" x="3268663" y="2065338"/>
          <p14:tracePt t="5766" x="3284538" y="2065338"/>
          <p14:tracePt t="5774" x="3292475" y="2065338"/>
          <p14:tracePt t="5782" x="3300413" y="2065338"/>
          <p14:tracePt t="5790" x="3308350" y="2065338"/>
          <p14:tracePt t="5798" x="3316288" y="2065338"/>
          <p14:tracePt t="5806" x="3324225" y="2065338"/>
          <p14:tracePt t="5822" x="3332163" y="2065338"/>
          <p14:tracePt t="5862" x="3340100" y="2065338"/>
          <p14:tracePt t="5886" x="3348038" y="2065338"/>
          <p14:tracePt t="5894" x="3355975" y="2065338"/>
          <p14:tracePt t="5902" x="3363913" y="2065338"/>
          <p14:tracePt t="5910" x="3371850" y="2073275"/>
          <p14:tracePt t="5918" x="3379788" y="2073275"/>
          <p14:tracePt t="5927" x="3395663" y="2073275"/>
          <p14:tracePt t="5934" x="3403600" y="2081213"/>
          <p14:tracePt t="5942" x="3419475" y="2081213"/>
          <p14:tracePt t="5950" x="3435350" y="2081213"/>
          <p14:tracePt t="5958" x="3443288" y="2081213"/>
          <p14:tracePt t="5965" x="3467100" y="2089150"/>
          <p14:tracePt t="5974" x="3476625" y="2089150"/>
          <p14:tracePt t="5982" x="3484563" y="2089150"/>
          <p14:tracePt t="5990" x="3500438" y="2089150"/>
          <p14:tracePt t="6006" x="3508375" y="2089150"/>
          <p14:tracePt t="6022" x="3516313" y="2089150"/>
          <p14:tracePt t="6654" x="3500438" y="2097088"/>
          <p14:tracePt t="6670" x="3484563" y="2097088"/>
          <p14:tracePt t="6678" x="3484563" y="2105025"/>
          <p14:tracePt t="6686" x="3467100" y="2112963"/>
          <p14:tracePt t="6694" x="3451225" y="2112963"/>
          <p14:tracePt t="6702" x="3443288" y="2120900"/>
          <p14:tracePt t="6709" x="3435350" y="2128838"/>
          <p14:tracePt t="6718" x="3411538" y="2128838"/>
          <p14:tracePt t="6726" x="3395663" y="2136775"/>
          <p14:tracePt t="6734" x="3387725" y="2144713"/>
          <p14:tracePt t="6742" x="3371850" y="2144713"/>
          <p14:tracePt t="6750" x="3355975" y="2152650"/>
          <p14:tracePt t="6758" x="3348038" y="2160588"/>
          <p14:tracePt t="6766" x="3332163" y="2160588"/>
          <p14:tracePt t="6774" x="3316288" y="2168525"/>
          <p14:tracePt t="6782" x="3300413" y="2168525"/>
          <p14:tracePt t="6790" x="3284538" y="2176463"/>
          <p14:tracePt t="6798" x="3276600" y="2192338"/>
          <p14:tracePt t="6806" x="3252788" y="2192338"/>
          <p14:tracePt t="6814" x="3228975" y="2192338"/>
          <p14:tracePt t="6822" x="3205163" y="2208213"/>
          <p14:tracePt t="6830" x="3181350" y="2216150"/>
          <p14:tracePt t="6838" x="3149600" y="2224088"/>
          <p14:tracePt t="6846" x="3092450" y="2233613"/>
          <p14:tracePt t="6854" x="3044825" y="2233613"/>
          <p14:tracePt t="6862" x="2997200" y="2233613"/>
          <p14:tracePt t="6870" x="2941638" y="2233613"/>
          <p14:tracePt t="6878" x="2886075" y="2241550"/>
          <p14:tracePt t="6894" x="2774950" y="2249488"/>
          <p14:tracePt t="6902" x="2709863" y="2249488"/>
          <p14:tracePt t="6909" x="2670175" y="2249488"/>
          <p14:tracePt t="6918" x="2614613" y="2249488"/>
          <p14:tracePt t="6926" x="2551113" y="2249488"/>
          <p14:tracePt t="6934" x="2495550" y="2249488"/>
          <p14:tracePt t="6942" x="2432050" y="2249488"/>
          <p14:tracePt t="6950" x="2384425" y="2257425"/>
          <p14:tracePt t="6958" x="2319338" y="2257425"/>
          <p14:tracePt t="6966" x="2271713" y="2257425"/>
          <p14:tracePt t="6974" x="2216150" y="2257425"/>
          <p14:tracePt t="6982" x="2176463" y="2257425"/>
          <p14:tracePt t="6990" x="2136775" y="2257425"/>
          <p14:tracePt t="6998" x="2089150" y="2257425"/>
          <p14:tracePt t="7006" x="2065338" y="2257425"/>
          <p14:tracePt t="7014" x="2033588" y="2257425"/>
          <p14:tracePt t="7022" x="2008188" y="2257425"/>
          <p14:tracePt t="7029" x="1992313" y="2257425"/>
          <p14:tracePt t="7038" x="1984375" y="2257425"/>
          <p14:tracePt t="7046" x="1968500" y="2257425"/>
          <p14:tracePt t="7070" x="1960563" y="2257425"/>
          <p14:tracePt t="7086" x="1952625" y="2257425"/>
          <p14:tracePt t="7102" x="1944688" y="2257425"/>
          <p14:tracePt t="7109" x="1936750" y="2257425"/>
          <p14:tracePt t="7118" x="1928813" y="2257425"/>
          <p14:tracePt t="7134" x="1912938" y="2257425"/>
          <p14:tracePt t="7142" x="1912938" y="2265363"/>
          <p14:tracePt t="7150" x="1905000" y="2273300"/>
          <p14:tracePt t="7182" x="1897063" y="2273300"/>
          <p14:tracePt t="7310" x="1897063" y="2281238"/>
          <p14:tracePt t="7654" x="1905000" y="2281238"/>
          <p14:tracePt t="7670" x="1912938" y="2281238"/>
          <p14:tracePt t="7678" x="1920875" y="2281238"/>
          <p14:tracePt t="7686" x="1928813" y="2281238"/>
          <p14:tracePt t="7702" x="1944688" y="2289175"/>
          <p14:tracePt t="7710" x="1952625" y="2297113"/>
          <p14:tracePt t="7718" x="1960563" y="2305050"/>
          <p14:tracePt t="7726" x="1992313" y="2320925"/>
          <p14:tracePt t="7734" x="2008188" y="2344738"/>
          <p14:tracePt t="7742" x="2057400" y="2368550"/>
          <p14:tracePt t="7750" x="2097088" y="2408238"/>
          <p14:tracePt t="7758" x="2128838" y="2439988"/>
          <p14:tracePt t="7766" x="2176463" y="2495550"/>
          <p14:tracePt t="7774" x="2216150" y="2543175"/>
          <p14:tracePt t="7782" x="2255838" y="2584450"/>
          <p14:tracePt t="7790" x="2295525" y="2624138"/>
          <p14:tracePt t="7798" x="2319338" y="2655888"/>
          <p14:tracePt t="7806" x="2335213" y="2695575"/>
          <p14:tracePt t="7814" x="2351088" y="2727325"/>
          <p14:tracePt t="7822" x="2374900" y="2759075"/>
          <p14:tracePt t="7830" x="2392363" y="2790825"/>
          <p14:tracePt t="7838" x="2408238" y="2830513"/>
          <p14:tracePt t="7846" x="2424113" y="2854325"/>
          <p14:tracePt t="7854" x="2439988" y="2894013"/>
          <p14:tracePt t="7862" x="2447925" y="2919413"/>
          <p14:tracePt t="7870" x="2447925" y="2943225"/>
          <p14:tracePt t="7878" x="2447925" y="2967038"/>
          <p14:tracePt t="7893" x="2455863" y="2982913"/>
          <p14:tracePt t="7894" x="2455863" y="2998788"/>
          <p14:tracePt t="7902" x="2455863" y="3022600"/>
          <p14:tracePt t="7909" x="2455863" y="3038475"/>
          <p14:tracePt t="7918" x="2455863" y="3046413"/>
          <p14:tracePt t="7926" x="2455863" y="3054350"/>
          <p14:tracePt t="7934" x="2455863" y="3062288"/>
          <p14:tracePt t="7942" x="2447925" y="3078163"/>
          <p14:tracePt t="7950" x="2439988" y="3086100"/>
          <p14:tracePt t="7958" x="2432050" y="3094038"/>
          <p14:tracePt t="7966" x="2424113" y="3101975"/>
          <p14:tracePt t="7974" x="2416175" y="3117850"/>
          <p14:tracePt t="7982" x="2408238" y="3117850"/>
          <p14:tracePt t="7990" x="2392363" y="3133725"/>
          <p14:tracePt t="8006" x="2374900" y="3141663"/>
          <p14:tracePt t="8014" x="2366963" y="3149600"/>
          <p14:tracePt t="8030" x="2351088" y="3149600"/>
          <p14:tracePt t="8038" x="2351088" y="3165475"/>
          <p14:tracePt t="8046" x="2335213" y="3165475"/>
          <p14:tracePt t="8054" x="2335213" y="3173413"/>
          <p14:tracePt t="8062" x="2327275" y="3173413"/>
          <p14:tracePt t="8070" x="2311400" y="3181350"/>
          <p14:tracePt t="8078" x="2303463" y="3189288"/>
          <p14:tracePt t="8086" x="2287588" y="3197225"/>
          <p14:tracePt t="8094" x="2271713" y="3205163"/>
          <p14:tracePt t="8102" x="2263775" y="3205163"/>
          <p14:tracePt t="8110" x="2247900" y="3213100"/>
          <p14:tracePt t="8118" x="2232025" y="3221038"/>
          <p14:tracePt t="8126" x="2224088" y="3228975"/>
          <p14:tracePt t="8134" x="2208213" y="3236913"/>
          <p14:tracePt t="8142" x="2192338" y="3236913"/>
          <p14:tracePt t="8150" x="2192338" y="3244850"/>
          <p14:tracePt t="8158" x="2184400" y="3252788"/>
          <p14:tracePt t="8174" x="2176463" y="3252788"/>
          <p14:tracePt t="9358" x="2176463" y="3262313"/>
          <p14:tracePt t="9366" x="2184400" y="3278188"/>
          <p14:tracePt t="9374" x="2200275" y="3294063"/>
          <p14:tracePt t="9382" x="2224088" y="3325813"/>
          <p14:tracePt t="9389" x="2255838" y="3365500"/>
          <p14:tracePt t="9398" x="2287588" y="3413125"/>
          <p14:tracePt t="9406" x="2319338" y="3468688"/>
          <p14:tracePt t="9414" x="2343150" y="3524250"/>
          <p14:tracePt t="9422" x="2366963" y="3605213"/>
          <p14:tracePt t="9430" x="2392363" y="3676650"/>
          <p14:tracePt t="9438" x="2400300" y="3756025"/>
          <p14:tracePt t="9446" x="2408238" y="3819525"/>
          <p14:tracePt t="9454" x="2408238" y="3914775"/>
          <p14:tracePt t="9462" x="2408238" y="3987800"/>
          <p14:tracePt t="9470" x="2392363" y="4075113"/>
          <p14:tracePt t="9478" x="2374900" y="4146550"/>
          <p14:tracePt t="9486" x="2343150" y="4225925"/>
          <p14:tracePt t="9494" x="2311400" y="4306888"/>
          <p14:tracePt t="9502" x="2271713" y="4370388"/>
          <p14:tracePt t="9510" x="2239963" y="4433888"/>
          <p14:tracePt t="9518" x="2192338" y="4489450"/>
          <p14:tracePt t="9526" x="2144713" y="4529138"/>
          <p14:tracePt t="9534" x="2097088" y="4568825"/>
          <p14:tracePt t="9542" x="2049463" y="4600575"/>
          <p14:tracePt t="9550" x="2000250" y="4624388"/>
          <p14:tracePt t="9558" x="1952625" y="4649788"/>
          <p14:tracePt t="9566" x="1920875" y="4673600"/>
          <p14:tracePt t="9574" x="1897063" y="4689475"/>
          <p14:tracePt t="9582" x="1857375" y="4705350"/>
          <p14:tracePt t="9590" x="1833563" y="4705350"/>
          <p14:tracePt t="9598" x="1801813" y="4705350"/>
          <p14:tracePt t="9605" x="1778000" y="4705350"/>
          <p14:tracePt t="9614" x="1770063" y="4705350"/>
          <p14:tracePt t="9622" x="1762125" y="4705350"/>
          <p14:tracePt t="9630" x="1754188" y="4705350"/>
          <p14:tracePt t="9646" x="1754188" y="4713288"/>
          <p14:tracePt t="9670" x="1746250" y="4713288"/>
          <p14:tracePt t="9694" x="1746250" y="4721225"/>
          <p14:tracePt t="9702" x="1746250" y="4729163"/>
          <p14:tracePt t="9710" x="1746250" y="4737100"/>
          <p14:tracePt t="9718" x="1746250" y="4745038"/>
          <p14:tracePt t="9726" x="1754188" y="4760913"/>
          <p14:tracePt t="9734" x="1762125" y="4776788"/>
          <p14:tracePt t="9743" x="1778000" y="4800600"/>
          <p14:tracePt t="9750" x="1778000" y="4816475"/>
          <p14:tracePt t="9758" x="1793875" y="4832350"/>
          <p14:tracePt t="9766" x="1801813" y="4856163"/>
          <p14:tracePt t="9774" x="1825625" y="4872038"/>
          <p14:tracePt t="9782" x="1833563" y="4895850"/>
          <p14:tracePt t="9790" x="1857375" y="4919663"/>
          <p14:tracePt t="9798" x="1873250" y="4927600"/>
          <p14:tracePt t="9806" x="1881188" y="4951413"/>
          <p14:tracePt t="9814" x="1897063" y="4967288"/>
          <p14:tracePt t="9822" x="1905000" y="4976813"/>
          <p14:tracePt t="9830" x="1920875" y="4984750"/>
          <p14:tracePt t="9838" x="1928813" y="5000625"/>
          <p14:tracePt t="9846" x="1936750" y="5008563"/>
          <p14:tracePt t="9854" x="1944688" y="5032375"/>
          <p14:tracePt t="9862" x="1960563" y="5040313"/>
          <p14:tracePt t="9870" x="1960563" y="5056188"/>
          <p14:tracePt t="9878" x="1968500" y="5072063"/>
          <p14:tracePt t="9886" x="1976438" y="5087938"/>
          <p14:tracePt t="9894" x="1984375" y="5103813"/>
          <p14:tracePt t="9902" x="1992313" y="5111750"/>
          <p14:tracePt t="9910" x="1992313" y="5127625"/>
          <p14:tracePt t="9918" x="2000250" y="5135563"/>
          <p14:tracePt t="9926" x="2000250" y="5143500"/>
          <p14:tracePt t="9934" x="2008188" y="5151438"/>
          <p14:tracePt t="9943" x="2017713" y="5151438"/>
          <p14:tracePt t="9958" x="2025650" y="5159375"/>
          <p14:tracePt t="10006" x="2033588" y="5159375"/>
          <p14:tracePt t="10046" x="2033588" y="5167313"/>
          <p14:tracePt t="10070" x="2041525" y="5167313"/>
          <p14:tracePt t="10102" x="2041525" y="5175250"/>
          <p14:tracePt t="11054" x="2049463" y="5175250"/>
          <p14:tracePt t="11062" x="2065338" y="5175250"/>
          <p14:tracePt t="11070" x="2081213" y="5167313"/>
          <p14:tracePt t="11078" x="2097088" y="5159375"/>
          <p14:tracePt t="11086" x="2120900" y="5151438"/>
          <p14:tracePt t="11094" x="2152650" y="5143500"/>
          <p14:tracePt t="11102" x="2192338" y="5135563"/>
          <p14:tracePt t="11110" x="2239963" y="5119688"/>
          <p14:tracePt t="11118" x="2279650" y="5103813"/>
          <p14:tracePt t="11126" x="2343150" y="5072063"/>
          <p14:tracePt t="11134" x="2400300" y="5048250"/>
          <p14:tracePt t="11142" x="2447925" y="5016500"/>
          <p14:tracePt t="11150" x="2503488" y="4976813"/>
          <p14:tracePt t="11158" x="2566988" y="4927600"/>
          <p14:tracePt t="11166" x="2614613" y="4879975"/>
          <p14:tracePt t="11174" x="2670175" y="4816475"/>
          <p14:tracePt t="11182" x="2733675" y="4752975"/>
          <p14:tracePt t="11190" x="2774950" y="4689475"/>
          <p14:tracePt t="11198" x="2822575" y="4624388"/>
          <p14:tracePt t="11206" x="2862263" y="4560888"/>
          <p14:tracePt t="11214" x="2901950" y="4497388"/>
          <p14:tracePt t="11222" x="2949575" y="4410075"/>
          <p14:tracePt t="11230" x="2989263" y="4330700"/>
          <p14:tracePt t="11238" x="3028950" y="4249738"/>
          <p14:tracePt t="11246" x="3052763" y="4154488"/>
          <p14:tracePt t="11254" x="3076575" y="4075113"/>
          <p14:tracePt t="11262" x="3100388" y="4011613"/>
          <p14:tracePt t="11270" x="3109913" y="3930650"/>
          <p14:tracePt t="11278" x="3125788" y="3875088"/>
          <p14:tracePt t="11286" x="3133725" y="3819525"/>
          <p14:tracePt t="11294" x="3133725" y="3748088"/>
          <p14:tracePt t="11302" x="3133725" y="3684588"/>
          <p14:tracePt t="11310" x="3133725" y="3629025"/>
          <p14:tracePt t="11318" x="3117850" y="3571875"/>
          <p14:tracePt t="11325" x="3109913" y="3532188"/>
          <p14:tracePt t="11334" x="3092450" y="3476625"/>
          <p14:tracePt t="11343" x="3076575" y="3405188"/>
          <p14:tracePt t="11350" x="3060700" y="3349625"/>
          <p14:tracePt t="11358" x="3044825" y="3294063"/>
          <p14:tracePt t="11366" x="3021013" y="3236913"/>
          <p14:tracePt t="11374" x="3005138" y="3189288"/>
          <p14:tracePt t="11382" x="2989263" y="3149600"/>
          <p14:tracePt t="11390" x="2973388" y="3109913"/>
          <p14:tracePt t="11398" x="2957513" y="3054350"/>
          <p14:tracePt t="11406" x="2933700" y="3014663"/>
          <p14:tracePt t="11414" x="2909888" y="2990850"/>
          <p14:tracePt t="11422" x="2886075" y="2951163"/>
          <p14:tracePt t="11430" x="2862263" y="2919413"/>
          <p14:tracePt t="11438" x="2838450" y="2894013"/>
          <p14:tracePt t="11446" x="2798763" y="2862263"/>
          <p14:tracePt t="11454" x="2759075" y="2830513"/>
          <p14:tracePt t="11462" x="2741613" y="2806700"/>
          <p14:tracePt t="11470" x="2709863" y="2774950"/>
          <p14:tracePt t="11478" x="2693988" y="2767013"/>
          <p14:tracePt t="11486" x="2678113" y="2735263"/>
          <p14:tracePt t="11494" x="2646363" y="2727325"/>
          <p14:tracePt t="11502" x="2630488" y="2695575"/>
          <p14:tracePt t="11510" x="2614613" y="2679700"/>
          <p14:tracePt t="11518" x="2598738" y="2663825"/>
          <p14:tracePt t="11527" x="2582863" y="2647950"/>
          <p14:tracePt t="11534" x="2559050" y="2632075"/>
          <p14:tracePt t="11542" x="2543175" y="2616200"/>
          <p14:tracePt t="11550" x="2527300" y="2600325"/>
          <p14:tracePt t="11558" x="2503488" y="2584450"/>
          <p14:tracePt t="11566" x="2479675" y="2576513"/>
          <p14:tracePt t="11574" x="2463800" y="2559050"/>
          <p14:tracePt t="11582" x="2447925" y="2551113"/>
          <p14:tracePt t="11590" x="2432050" y="2543175"/>
          <p14:tracePt t="11598" x="2424113" y="2527300"/>
          <p14:tracePt t="11606" x="2416175" y="2527300"/>
          <p14:tracePt t="11614" x="2400300" y="2519363"/>
          <p14:tracePt t="11630" x="2392363" y="2511425"/>
          <p14:tracePt t="11638" x="2384425" y="2511425"/>
          <p14:tracePt t="11646" x="2374900" y="2511425"/>
          <p14:tracePt t="11654" x="2374900" y="2495550"/>
          <p14:tracePt t="11670" x="2359025" y="2495550"/>
          <p14:tracePt t="11686" x="2351088" y="2495550"/>
          <p14:tracePt t="11702" x="2335213" y="2479675"/>
          <p14:tracePt t="11709" x="2319338" y="2479675"/>
          <p14:tracePt t="11718" x="2311400" y="2479675"/>
          <p14:tracePt t="11725" x="2303463" y="2471738"/>
          <p14:tracePt t="11734" x="2287588" y="2463800"/>
          <p14:tracePt t="11743" x="2279650" y="2455863"/>
          <p14:tracePt t="11750" x="2255838" y="2455863"/>
          <p14:tracePt t="11758" x="2239963" y="2439988"/>
          <p14:tracePt t="11766" x="2224088" y="2432050"/>
          <p14:tracePt t="11774" x="2216150" y="2432050"/>
          <p14:tracePt t="11782" x="2200275" y="2424113"/>
          <p14:tracePt t="11790" x="2184400" y="2416175"/>
          <p14:tracePt t="11798" x="2168525" y="2408238"/>
          <p14:tracePt t="11806" x="2160588" y="2400300"/>
          <p14:tracePt t="11814" x="2152650" y="2392363"/>
          <p14:tracePt t="11822" x="2144713" y="2392363"/>
          <p14:tracePt t="11879" x="2144713" y="2384425"/>
          <p14:tracePt t="11926" x="2144713" y="2376488"/>
          <p14:tracePt t="12958" x="2144713" y="2384425"/>
          <p14:tracePt t="12982" x="2144713" y="2392363"/>
          <p14:tracePt t="12990" x="2152650" y="2392363"/>
          <p14:tracePt t="12998" x="2152650" y="2400300"/>
          <p14:tracePt t="13006" x="2160588" y="2400300"/>
          <p14:tracePt t="13014" x="2168525" y="2400300"/>
          <p14:tracePt t="13029" x="2176463" y="2408238"/>
          <p14:tracePt t="13046" x="2184400" y="2408238"/>
          <p14:tracePt t="13054" x="2192338" y="2408238"/>
          <p14:tracePt t="13062" x="2208213" y="2416175"/>
          <p14:tracePt t="13070" x="2216150" y="2416175"/>
          <p14:tracePt t="13078" x="2224088" y="2424113"/>
          <p14:tracePt t="13086" x="2232025" y="2424113"/>
          <p14:tracePt t="13094" x="2247900" y="2424113"/>
          <p14:tracePt t="13101" x="2255838" y="2424113"/>
          <p14:tracePt t="13110" x="2263775" y="2424113"/>
          <p14:tracePt t="13118" x="2271713" y="2424113"/>
          <p14:tracePt t="13125" x="2279650" y="2424113"/>
          <p14:tracePt t="13134" x="2287588" y="2424113"/>
          <p14:tracePt t="13142" x="2303463" y="2424113"/>
          <p14:tracePt t="13150" x="2311400" y="2424113"/>
          <p14:tracePt t="13158" x="2327275" y="2424113"/>
          <p14:tracePt t="13166" x="2335213" y="2424113"/>
          <p14:tracePt t="13174" x="2359025" y="2424113"/>
          <p14:tracePt t="13182" x="2374900" y="2424113"/>
          <p14:tracePt t="13190" x="2400300" y="2424113"/>
          <p14:tracePt t="13198" x="2416175" y="2424113"/>
          <p14:tracePt t="13206" x="2439988" y="2432050"/>
          <p14:tracePt t="13214" x="2471738" y="2432050"/>
          <p14:tracePt t="13222" x="2495550" y="2432050"/>
          <p14:tracePt t="13230" x="2519363" y="2432050"/>
          <p14:tracePt t="13238" x="2543175" y="2432050"/>
          <p14:tracePt t="13246" x="2566988" y="2432050"/>
          <p14:tracePt t="13254" x="2590800" y="2432050"/>
          <p14:tracePt t="13262" x="2614613" y="2432050"/>
          <p14:tracePt t="13270" x="2630488" y="2432050"/>
          <p14:tracePt t="13278" x="2654300" y="2432050"/>
          <p14:tracePt t="13286" x="2678113" y="2432050"/>
          <p14:tracePt t="13294" x="2693988" y="2432050"/>
          <p14:tracePt t="13302" x="2709863" y="2432050"/>
          <p14:tracePt t="13310" x="2733675" y="2432050"/>
          <p14:tracePt t="13318" x="2751138" y="2432050"/>
          <p14:tracePt t="13326" x="2774950" y="2432050"/>
          <p14:tracePt t="13334" x="2790825" y="2432050"/>
          <p14:tracePt t="13343" x="2806700" y="2432050"/>
          <p14:tracePt t="13350" x="2814638" y="2432050"/>
          <p14:tracePt t="13358" x="2830513" y="2432050"/>
          <p14:tracePt t="13366" x="2846388" y="2432050"/>
          <p14:tracePt t="13374" x="2854325" y="2432050"/>
          <p14:tracePt t="13382" x="2862263" y="2432050"/>
          <p14:tracePt t="13390" x="2878138" y="2432050"/>
          <p14:tracePt t="13398" x="2886075" y="2432050"/>
          <p14:tracePt t="13406" x="2894013" y="2432050"/>
          <p14:tracePt t="13414" x="2901950" y="2432050"/>
          <p14:tracePt t="13422" x="2917825" y="2432050"/>
          <p14:tracePt t="13430" x="2933700" y="2432050"/>
          <p14:tracePt t="13438" x="2941638" y="2432050"/>
          <p14:tracePt t="13447" x="2957513" y="2432050"/>
          <p14:tracePt t="13454" x="2981325" y="2432050"/>
          <p14:tracePt t="13462" x="3005138" y="2432050"/>
          <p14:tracePt t="13470" x="3036888" y="2432050"/>
          <p14:tracePt t="13478" x="3060700" y="2432050"/>
          <p14:tracePt t="13486" x="3084513" y="2432050"/>
          <p14:tracePt t="13494" x="3117850" y="2432050"/>
          <p14:tracePt t="13502" x="3149600" y="2432050"/>
          <p14:tracePt t="13510" x="3173413" y="2432050"/>
          <p14:tracePt t="13518" x="3197225" y="2432050"/>
          <p14:tracePt t="13526" x="3221038" y="2432050"/>
          <p14:tracePt t="13535" x="3244850" y="2432050"/>
          <p14:tracePt t="13543" x="3260725" y="2432050"/>
          <p14:tracePt t="13550" x="3276600" y="2432050"/>
          <p14:tracePt t="13558" x="3292475" y="2432050"/>
          <p14:tracePt t="13566" x="3300413" y="2432050"/>
          <p14:tracePt t="13574" x="3316288" y="2432050"/>
          <p14:tracePt t="13590" x="3324225" y="2432050"/>
          <p14:tracePt t="13598" x="3332163" y="2432050"/>
          <p14:tracePt t="13606" x="3340100" y="2432050"/>
          <p14:tracePt t="13614" x="3348038" y="2432050"/>
          <p14:tracePt t="13630" x="3355975" y="2432050"/>
          <p14:tracePt t="13686" x="3363913" y="2432050"/>
          <p14:tracePt t="13710" x="3371850" y="2432050"/>
          <p14:tracePt t="13718" x="3379788" y="2432050"/>
          <p14:tracePt t="13734" x="3387725" y="2432050"/>
          <p14:tracePt t="13742" x="3403600" y="2432050"/>
          <p14:tracePt t="13750" x="3411538" y="2432050"/>
          <p14:tracePt t="13758" x="3419475" y="2432050"/>
          <p14:tracePt t="13766" x="3435350" y="2432050"/>
          <p14:tracePt t="13774" x="3443288" y="2432050"/>
          <p14:tracePt t="13782" x="3451225" y="2432050"/>
          <p14:tracePt t="13790" x="3459163" y="2432050"/>
          <p14:tracePt t="13798" x="3476625" y="2432050"/>
          <p14:tracePt t="13806" x="3484563" y="2432050"/>
          <p14:tracePt t="13822" x="3500438" y="2432050"/>
          <p14:tracePt t="13830" x="3516313" y="2432050"/>
          <p14:tracePt t="13838" x="3524250" y="2432050"/>
          <p14:tracePt t="13846" x="3532188" y="2432050"/>
          <p14:tracePt t="13854" x="3540125" y="2432050"/>
          <p14:tracePt t="13870" x="3556000" y="2432050"/>
          <p14:tracePt t="13892" x="3563938" y="2432050"/>
          <p14:tracePt t="13902" x="3571875" y="2432050"/>
          <p14:tracePt t="13950" x="3579813" y="2432050"/>
          <p14:tracePt t="13982" x="3587750" y="2432050"/>
          <p14:tracePt t="14006" x="3595688" y="2432050"/>
          <p14:tracePt t="14022" x="3603625" y="2432050"/>
          <p14:tracePt t="14029" x="3611563" y="2432050"/>
          <p14:tracePt t="14038" x="3619500" y="2432050"/>
          <p14:tracePt t="14046" x="3635375" y="2432050"/>
          <p14:tracePt t="14054" x="3643313" y="2432050"/>
          <p14:tracePt t="14062" x="3659188" y="2432050"/>
          <p14:tracePt t="14070" x="3667125" y="2432050"/>
          <p14:tracePt t="14078" x="3683000" y="2432050"/>
          <p14:tracePt t="14086" x="3698875" y="2432050"/>
          <p14:tracePt t="14094" x="3706813" y="2432050"/>
          <p14:tracePt t="14102" x="3714750" y="2432050"/>
          <p14:tracePt t="14110" x="3730625" y="2432050"/>
          <p14:tracePt t="14118" x="3738563" y="2432050"/>
          <p14:tracePt t="14134" x="3746500" y="2432050"/>
          <p14:tracePt t="14158" x="3754438" y="2432050"/>
          <p14:tracePt t="14446" x="3754438" y="2439988"/>
          <p14:tracePt t="14454" x="3746500" y="2439988"/>
          <p14:tracePt t="14462" x="3746500" y="2447925"/>
          <p14:tracePt t="14470" x="3738563" y="2447925"/>
          <p14:tracePt t="14478" x="3730625" y="2447925"/>
          <p14:tracePt t="14486" x="3722688" y="2447925"/>
          <p14:tracePt t="14502" x="3714750" y="2447925"/>
          <p14:tracePt t="14510" x="3714750" y="2455863"/>
          <p14:tracePt t="14518" x="3706813" y="2455863"/>
          <p14:tracePt t="14534" x="3698875" y="2463800"/>
          <p14:tracePt t="14543" x="3690938" y="2463800"/>
          <p14:tracePt t="14558" x="3683000" y="2463800"/>
          <p14:tracePt t="14566" x="3675063" y="2463800"/>
          <p14:tracePt t="14573" x="3667125" y="2463800"/>
          <p14:tracePt t="14582" x="3659188" y="2463800"/>
          <p14:tracePt t="14606" x="3643313" y="2463800"/>
          <p14:tracePt t="14614" x="3627438" y="2463800"/>
          <p14:tracePt t="14622" x="3611563" y="2463800"/>
          <p14:tracePt t="14630" x="3603625" y="2463800"/>
          <p14:tracePt t="14638" x="3587750" y="2463800"/>
          <p14:tracePt t="14646" x="3571875" y="2463800"/>
          <p14:tracePt t="14654" x="3556000" y="2463800"/>
          <p14:tracePt t="14662" x="3532188" y="2463800"/>
          <p14:tracePt t="14670" x="3508375" y="2463800"/>
          <p14:tracePt t="14678" x="3484563" y="2463800"/>
          <p14:tracePt t="14686" x="3467100" y="2463800"/>
          <p14:tracePt t="14694" x="3435350" y="2463800"/>
          <p14:tracePt t="14702" x="3411538" y="2463800"/>
          <p14:tracePt t="14710" x="3387725" y="2463800"/>
          <p14:tracePt t="14718" x="3355975" y="2463800"/>
          <p14:tracePt t="14725" x="3316288" y="2463800"/>
          <p14:tracePt t="14734" x="3292475" y="2463800"/>
          <p14:tracePt t="14743" x="3252788" y="2463800"/>
          <p14:tracePt t="14750" x="3221038" y="2463800"/>
          <p14:tracePt t="14758" x="3181350" y="2463800"/>
          <p14:tracePt t="14766" x="3133725" y="2463800"/>
          <p14:tracePt t="14774" x="3092450" y="2463800"/>
          <p14:tracePt t="14782" x="3052763" y="2463800"/>
          <p14:tracePt t="14790" x="2997200" y="2463800"/>
          <p14:tracePt t="14798" x="2949575" y="2463800"/>
          <p14:tracePt t="14806" x="2901950" y="2463800"/>
          <p14:tracePt t="14822" x="2782888" y="2455863"/>
          <p14:tracePt t="14830" x="2741613" y="2455863"/>
          <p14:tracePt t="14838" x="2693988" y="2455863"/>
          <p14:tracePt t="14846" x="2670175" y="2455863"/>
          <p14:tracePt t="14854" x="2646363" y="2455863"/>
          <p14:tracePt t="14862" x="2630488" y="2455863"/>
          <p14:tracePt t="14870" x="2622550" y="2455863"/>
          <p14:tracePt t="14878" x="2614613" y="2455863"/>
          <p14:tracePt t="15086" x="2622550" y="2447925"/>
          <p14:tracePt t="15102" x="2630488" y="2447925"/>
          <p14:tracePt t="15118" x="2638425" y="2447925"/>
          <p14:tracePt t="15134" x="2646363" y="2447925"/>
          <p14:tracePt t="15142" x="2654300" y="2447925"/>
          <p14:tracePt t="15150" x="2662238" y="2439988"/>
          <p14:tracePt t="15158" x="2678113" y="2439988"/>
          <p14:tracePt t="15166" x="2693988" y="2439988"/>
          <p14:tracePt t="15174" x="2701925" y="2439988"/>
          <p14:tracePt t="15182" x="2717800" y="2439988"/>
          <p14:tracePt t="15190" x="2733675" y="2439988"/>
          <p14:tracePt t="15198" x="2759075" y="2439988"/>
          <p14:tracePt t="15206" x="2774950" y="2439988"/>
          <p14:tracePt t="15214" x="2782888" y="2439988"/>
          <p14:tracePt t="15222" x="2806700" y="2439988"/>
          <p14:tracePt t="15230" x="2822575" y="2447925"/>
          <p14:tracePt t="15238" x="2838450" y="2455863"/>
          <p14:tracePt t="15246" x="2854325" y="2455863"/>
          <p14:tracePt t="15254" x="2878138" y="2455863"/>
          <p14:tracePt t="15262" x="2894013" y="2455863"/>
          <p14:tracePt t="15270" x="2901950" y="2455863"/>
          <p14:tracePt t="15278" x="2925763" y="2455863"/>
          <p14:tracePt t="15286" x="2941638" y="2455863"/>
          <p14:tracePt t="15294" x="2965450" y="2455863"/>
          <p14:tracePt t="15302" x="2989263" y="2455863"/>
          <p14:tracePt t="15310" x="3021013" y="2455863"/>
          <p14:tracePt t="15318" x="3052763" y="2455863"/>
          <p14:tracePt t="15326" x="3092450" y="2455863"/>
          <p14:tracePt t="15334" x="3125788" y="2455863"/>
          <p14:tracePt t="15342" x="3157538" y="2455863"/>
          <p14:tracePt t="15350" x="3181350" y="2455863"/>
          <p14:tracePt t="15358" x="3213100" y="2455863"/>
          <p14:tracePt t="15366" x="3236913" y="2455863"/>
          <p14:tracePt t="15374" x="3260725" y="2455863"/>
          <p14:tracePt t="15382" x="3292475" y="2455863"/>
          <p14:tracePt t="15390" x="3324225" y="2455863"/>
          <p14:tracePt t="15398" x="3348038" y="2455863"/>
          <p14:tracePt t="15406" x="3379788" y="2455863"/>
          <p14:tracePt t="15414" x="3411538" y="2455863"/>
          <p14:tracePt t="15422" x="3451225" y="2455863"/>
          <p14:tracePt t="15430" x="3500438" y="2455863"/>
          <p14:tracePt t="15438" x="3540125" y="2455863"/>
          <p14:tracePt t="15446" x="3587750" y="2455863"/>
          <p14:tracePt t="15454" x="3619500" y="2455863"/>
          <p14:tracePt t="15462" x="3667125" y="2455863"/>
          <p14:tracePt t="15470" x="3690938" y="2455863"/>
          <p14:tracePt t="15478" x="3722688" y="2455863"/>
          <p14:tracePt t="15486" x="3746500" y="2455863"/>
          <p14:tracePt t="15494" x="3770313" y="2455863"/>
          <p14:tracePt t="15502" x="3794125" y="2455863"/>
          <p14:tracePt t="15510" x="3817938" y="2455863"/>
          <p14:tracePt t="15518" x="3833813" y="2455863"/>
          <p14:tracePt t="15525" x="3851275" y="2455863"/>
          <p14:tracePt t="15534" x="3867150" y="2455863"/>
          <p14:tracePt t="15542" x="3883025" y="2455863"/>
          <p14:tracePt t="15550" x="3890963" y="2455863"/>
          <p14:tracePt t="15558" x="3906838" y="2455863"/>
          <p14:tracePt t="15566" x="3914775" y="2455863"/>
          <p14:tracePt t="15574" x="3922713" y="2455863"/>
          <p14:tracePt t="15582" x="3938588" y="2455863"/>
          <p14:tracePt t="15590" x="3946525" y="2455863"/>
          <p14:tracePt t="15598" x="3954463" y="2455863"/>
          <p14:tracePt t="15614" x="3962400" y="2455863"/>
          <p14:tracePt t="15630" x="3970338" y="2455863"/>
          <p14:tracePt t="15654" x="3978275" y="2455863"/>
          <p14:tracePt t="15662" x="3986213" y="2455863"/>
          <p14:tracePt t="15678" x="3994150" y="2455863"/>
          <p14:tracePt t="15686" x="4002088" y="2455863"/>
          <p14:tracePt t="15694" x="4010025" y="2455863"/>
          <p14:tracePt t="15702" x="4017963" y="2455863"/>
          <p14:tracePt t="15710" x="4025900" y="2455863"/>
          <p14:tracePt t="15718" x="4033838" y="2455863"/>
          <p14:tracePt t="15726" x="4041775" y="2455863"/>
          <p14:tracePt t="15734" x="4057650" y="2455863"/>
          <p14:tracePt t="15742" x="4073525" y="2455863"/>
          <p14:tracePt t="15750" x="4081463" y="2455863"/>
          <p14:tracePt t="15758" x="4089400" y="2455863"/>
          <p14:tracePt t="15766" x="4113213" y="2455863"/>
          <p14:tracePt t="15774" x="4121150" y="2455863"/>
          <p14:tracePt t="15782" x="4129088" y="2455863"/>
          <p14:tracePt t="15790" x="4144963" y="2455863"/>
          <p14:tracePt t="15798" x="4160838" y="2455863"/>
          <p14:tracePt t="15806" x="4176713" y="2455863"/>
          <p14:tracePt t="15814" x="4200525" y="2455863"/>
          <p14:tracePt t="15822" x="4217988" y="2455863"/>
          <p14:tracePt t="15830" x="4233863" y="2455863"/>
          <p14:tracePt t="15838" x="4249738" y="2455863"/>
          <p14:tracePt t="15846" x="4265613" y="2455863"/>
          <p14:tracePt t="15854" x="4289425" y="2455863"/>
          <p14:tracePt t="15862" x="4321175" y="2455863"/>
          <p14:tracePt t="15870" x="4344988" y="2455863"/>
          <p14:tracePt t="15878" x="4376738" y="2455863"/>
          <p14:tracePt t="15893" x="4400550" y="2455863"/>
          <p14:tracePt t="15894" x="4440238" y="2455863"/>
          <p14:tracePt t="15902" x="4471988" y="2455863"/>
          <p14:tracePt t="15910" x="4519613" y="2455863"/>
          <p14:tracePt t="15918" x="4551363" y="2455863"/>
          <p14:tracePt t="15926" x="4592638" y="2455863"/>
          <p14:tracePt t="15933" x="4616450" y="2455863"/>
          <p14:tracePt t="15942" x="4648200" y="2455863"/>
          <p14:tracePt t="15950" x="4672013" y="2455863"/>
          <p14:tracePt t="15958" x="4695825" y="2455863"/>
          <p14:tracePt t="15966" x="4711700" y="2447925"/>
          <p14:tracePt t="15974" x="4719638" y="2447925"/>
          <p14:tracePt t="17222" x="4727575" y="2447925"/>
          <p14:tracePt t="17230" x="4735513" y="2447925"/>
          <p14:tracePt t="17238" x="4759325" y="2447925"/>
          <p14:tracePt t="17245" x="4783138" y="2447925"/>
          <p14:tracePt t="17254" x="4814888" y="2447925"/>
          <p14:tracePt t="17262" x="4854575" y="2447925"/>
          <p14:tracePt t="17270" x="4918075" y="2439988"/>
          <p14:tracePt t="17278" x="4975225" y="2439988"/>
          <p14:tracePt t="17286" x="5046663" y="2439988"/>
          <p14:tracePt t="17294" x="5149850" y="2439988"/>
          <p14:tracePt t="17302" x="5260975" y="2439988"/>
          <p14:tracePt t="17309" x="5373688" y="2439988"/>
          <p14:tracePt t="17318" x="5500688" y="2439988"/>
          <p14:tracePt t="17326" x="5659438" y="2447925"/>
          <p14:tracePt t="17334" x="5811838" y="2447925"/>
          <p14:tracePt t="17342" x="5986463" y="2447925"/>
          <p14:tracePt t="17350" x="6146800" y="2439988"/>
          <p14:tracePt t="17358" x="6321425" y="2439988"/>
          <p14:tracePt t="17366" x="6473825" y="2439988"/>
          <p14:tracePt t="17374" x="6616700" y="2424113"/>
          <p14:tracePt t="17382" x="6751638" y="2424113"/>
          <p14:tracePt t="17389" x="6856413" y="2408238"/>
          <p14:tracePt t="17398" x="6951663" y="2384425"/>
          <p14:tracePt t="17406" x="7038975" y="2368550"/>
          <p14:tracePt t="17414" x="7102475" y="2352675"/>
          <p14:tracePt t="17422" x="7151688" y="2344738"/>
          <p14:tracePt t="17430" x="7183438" y="2328863"/>
          <p14:tracePt t="17438" x="7207250" y="2328863"/>
          <p14:tracePt t="17446" x="7215188" y="2328863"/>
          <p14:tracePt t="17494" x="7207250" y="2328863"/>
          <p14:tracePt t="17502" x="7199313" y="2328863"/>
          <p14:tracePt t="17518" x="7191375" y="2328863"/>
          <p14:tracePt t="17542" x="7183438" y="2328863"/>
          <p14:tracePt t="19478" x="7167563" y="2336800"/>
          <p14:tracePt t="19534" x="7167563" y="2344738"/>
          <p14:tracePt t="19566" x="7159625" y="2344738"/>
          <p14:tracePt t="19574" x="7159625" y="2352675"/>
          <p14:tracePt t="19582" x="7151688" y="2352675"/>
          <p14:tracePt t="19598" x="7151688" y="2360613"/>
          <p14:tracePt t="19862" x="7143750" y="2360613"/>
          <p14:tracePt t="19870" x="7135813" y="2360613"/>
          <p14:tracePt t="19894" x="7135813" y="2368550"/>
          <p14:tracePt t="19902" x="7126288" y="2368550"/>
          <p14:tracePt t="19918" x="7110413" y="2368550"/>
          <p14:tracePt t="19926" x="7110413" y="2376488"/>
          <p14:tracePt t="19934" x="7102475" y="2376488"/>
          <p14:tracePt t="19942" x="7078663" y="2376488"/>
          <p14:tracePt t="19950" x="7054850" y="2376488"/>
          <p14:tracePt t="19958" x="7038975" y="2376488"/>
          <p14:tracePt t="19966" x="7007225" y="2384425"/>
          <p14:tracePt t="19974" x="6959600" y="2392363"/>
          <p14:tracePt t="19982" x="6919913" y="2400300"/>
          <p14:tracePt t="19990" x="6864350" y="2416175"/>
          <p14:tracePt t="19998" x="6777038" y="2424113"/>
          <p14:tracePt t="20006" x="6696075" y="2447925"/>
          <p14:tracePt t="20014" x="6592888" y="2479675"/>
          <p14:tracePt t="20021" x="6481763" y="2511425"/>
          <p14:tracePt t="20030" x="6337300" y="2543175"/>
          <p14:tracePt t="20038" x="6218238" y="2600325"/>
          <p14:tracePt t="20046" x="6043613" y="2655888"/>
          <p14:tracePt t="20054" x="5899150" y="2711450"/>
          <p14:tracePt t="20062" x="5724525" y="2767013"/>
          <p14:tracePt t="20070" x="5580063" y="2830513"/>
          <p14:tracePt t="20078" x="5421313" y="2909888"/>
          <p14:tracePt t="20086" x="5237163" y="2990850"/>
          <p14:tracePt t="20094" x="5094288" y="3054350"/>
          <p14:tracePt t="20102" x="4943475" y="3141663"/>
          <p14:tracePt t="20109" x="4759325" y="3228975"/>
          <p14:tracePt t="20118" x="4616450" y="3294063"/>
          <p14:tracePt t="20126" x="4432300" y="3381375"/>
          <p14:tracePt t="20134" x="4281488" y="3429000"/>
          <p14:tracePt t="20142" x="4121150" y="3492500"/>
          <p14:tracePt t="20150" x="3978275" y="3563938"/>
          <p14:tracePt t="20158" x="3833813" y="3629025"/>
          <p14:tracePt t="20166" x="3738563" y="3668713"/>
          <p14:tracePt t="20174" x="3611563" y="3724275"/>
          <p14:tracePt t="20182" x="3516313" y="3748088"/>
          <p14:tracePt t="20190" x="3427413" y="3787775"/>
          <p14:tracePt t="20198" x="3355975" y="3819525"/>
          <p14:tracePt t="20206" x="3276600" y="3851275"/>
          <p14:tracePt t="20214" x="3213100" y="3875088"/>
          <p14:tracePt t="20222" x="3149600" y="3890963"/>
          <p14:tracePt t="20230" x="3092450" y="3906838"/>
          <p14:tracePt t="20238" x="3028950" y="3906838"/>
          <p14:tracePt t="20246" x="2949575" y="3906838"/>
          <p14:tracePt t="20254" x="2886075" y="3906838"/>
          <p14:tracePt t="20262" x="2814638" y="3906838"/>
          <p14:tracePt t="20269" x="2751138" y="3906838"/>
          <p14:tracePt t="20277" x="2670175" y="3898900"/>
          <p14:tracePt t="20286" x="2606675" y="3883025"/>
          <p14:tracePt t="20294" x="2543175" y="3867150"/>
          <p14:tracePt t="20302" x="2479675" y="3859213"/>
          <p14:tracePt t="20309" x="2400300" y="3843338"/>
          <p14:tracePt t="20318" x="2343150" y="3835400"/>
          <p14:tracePt t="20325" x="2271713" y="3811588"/>
          <p14:tracePt t="20334" x="2208213" y="3811588"/>
          <p14:tracePt t="20342" x="2136775" y="3787775"/>
          <p14:tracePt t="20350" x="2073275" y="3779838"/>
          <p14:tracePt t="20358" x="2008188" y="3763963"/>
          <p14:tracePt t="20366" x="1952625" y="3756025"/>
          <p14:tracePt t="20374" x="1889125" y="3740150"/>
          <p14:tracePt t="20382" x="1841500" y="3716338"/>
          <p14:tracePt t="20390" x="1778000" y="3708400"/>
          <p14:tracePt t="20398" x="1706563" y="3692525"/>
          <p14:tracePt t="20406" x="1651000" y="3676650"/>
          <p14:tracePt t="20414" x="1593850" y="3660775"/>
          <p14:tracePt t="20422" x="1546225" y="3644900"/>
          <p14:tracePt t="20430" x="1514475" y="3636963"/>
          <p14:tracePt t="20438" x="1482725" y="3629025"/>
          <p14:tracePt t="20446" x="1443038" y="3621088"/>
          <p14:tracePt t="20454" x="1427163" y="3613150"/>
          <p14:tracePt t="20462" x="1419225" y="3605213"/>
          <p14:tracePt t="20470" x="1395413" y="3595688"/>
          <p14:tracePt t="20478" x="1395413" y="3587750"/>
          <p14:tracePt t="20486" x="1387475" y="3587750"/>
          <p14:tracePt t="20494" x="1379538" y="3587750"/>
          <p14:tracePt t="20501" x="1371600" y="3579813"/>
          <p14:tracePt t="20526" x="1363663" y="3579813"/>
          <p14:tracePt t="20550" x="1363663" y="3563938"/>
          <p14:tracePt t="20565" x="1363663" y="3556000"/>
          <p14:tracePt t="20574" x="1363663" y="3548063"/>
          <p14:tracePt t="20582" x="1355725" y="3532188"/>
          <p14:tracePt t="20590" x="1339850" y="3516313"/>
          <p14:tracePt t="20598" x="1331913" y="3508375"/>
          <p14:tracePt t="20606" x="1323975" y="3492500"/>
          <p14:tracePt t="20622" x="1316038" y="3492500"/>
          <p14:tracePt t="20630" x="1308100" y="3476625"/>
          <p14:tracePt t="20638" x="1300163" y="3476625"/>
          <p14:tracePt t="20702" x="1300163" y="3468688"/>
          <p14:tracePt t="20741" x="1300163" y="3460750"/>
          <p14:tracePt t="20774" x="1300163" y="3452813"/>
          <p14:tracePt t="20806" x="1300163" y="3444875"/>
          <p14:tracePt t="20830" x="1300163" y="3436938"/>
          <p14:tracePt t="20854" x="1308100" y="3436938"/>
          <p14:tracePt t="20862" x="1308100" y="3429000"/>
          <p14:tracePt t="20878" x="1316038" y="3429000"/>
          <p14:tracePt t="20902" x="1323975" y="3421063"/>
          <p14:tracePt t="20918" x="1331913" y="3421063"/>
          <p14:tracePt t="20926" x="1339850" y="3421063"/>
          <p14:tracePt t="20942" x="1347788" y="3421063"/>
          <p14:tracePt t="20950" x="1355725" y="3413125"/>
          <p14:tracePt t="20966" x="1371600" y="3413125"/>
          <p14:tracePt t="20982" x="1379538" y="3405188"/>
          <p14:tracePt t="20990" x="1387475" y="3405188"/>
          <p14:tracePt t="20998" x="1395413" y="3405188"/>
          <p14:tracePt t="21006" x="1403350" y="3405188"/>
          <p14:tracePt t="21014" x="1411288" y="3405188"/>
          <p14:tracePt t="21022" x="1419225" y="3405188"/>
          <p14:tracePt t="21030" x="1427163" y="3405188"/>
          <p14:tracePt t="21046" x="1435100" y="3405188"/>
          <p14:tracePt t="21062" x="1443038" y="3405188"/>
          <p14:tracePt t="21070" x="1450975" y="3405188"/>
          <p14:tracePt t="21077" x="1458913" y="3405188"/>
          <p14:tracePt t="21085" x="1474788" y="3405188"/>
          <p14:tracePt t="21094" x="1490663" y="3405188"/>
          <p14:tracePt t="21102" x="1506538" y="3405188"/>
          <p14:tracePt t="21110" x="1522413" y="3405188"/>
          <p14:tracePt t="21118" x="1546225" y="3405188"/>
          <p14:tracePt t="21125" x="1562100" y="3405188"/>
          <p14:tracePt t="21134" x="1585913" y="3405188"/>
          <p14:tracePt t="21142" x="1609725" y="3405188"/>
          <p14:tracePt t="21150" x="1633538" y="3405188"/>
          <p14:tracePt t="21158" x="1658938" y="3405188"/>
          <p14:tracePt t="21166" x="1682750" y="3405188"/>
          <p14:tracePt t="21174" x="1714500" y="3405188"/>
          <p14:tracePt t="21182" x="1746250" y="3397250"/>
          <p14:tracePt t="21190" x="1785938" y="3389313"/>
          <p14:tracePt t="21198" x="1817688" y="3389313"/>
          <p14:tracePt t="21205" x="1841500" y="3389313"/>
          <p14:tracePt t="21214" x="1873250" y="3389313"/>
          <p14:tracePt t="21222" x="1905000" y="3389313"/>
          <p14:tracePt t="21229" x="1936750" y="3389313"/>
          <p14:tracePt t="21238" x="1968500" y="3389313"/>
          <p14:tracePt t="21246" x="1992313" y="3389313"/>
          <p14:tracePt t="21253" x="2025650" y="3389313"/>
          <p14:tracePt t="21262" x="2057400" y="3389313"/>
          <p14:tracePt t="21270" x="2081213" y="3389313"/>
          <p14:tracePt t="21278" x="2105025" y="3389313"/>
          <p14:tracePt t="21286" x="2128838" y="3389313"/>
          <p14:tracePt t="21294" x="2152650" y="3389313"/>
          <p14:tracePt t="21302" x="2168525" y="3389313"/>
          <p14:tracePt t="21310" x="2192338" y="3389313"/>
          <p14:tracePt t="21318" x="2216150" y="3389313"/>
          <p14:tracePt t="21325" x="2232025" y="3389313"/>
          <p14:tracePt t="21334" x="2255838" y="3389313"/>
          <p14:tracePt t="21342" x="2279650" y="3389313"/>
          <p14:tracePt t="21350" x="2295525" y="3389313"/>
          <p14:tracePt t="21358" x="2311400" y="3389313"/>
          <p14:tracePt t="21366" x="2335213" y="3389313"/>
          <p14:tracePt t="21374" x="2343150" y="3389313"/>
          <p14:tracePt t="21382" x="2359025" y="3389313"/>
          <p14:tracePt t="21398" x="2366963" y="3389313"/>
          <p14:tracePt t="21790" x="2366963" y="3397250"/>
          <p14:tracePt t="21814" x="2366963" y="3405188"/>
          <p14:tracePt t="21830" x="2366963" y="3413125"/>
          <p14:tracePt t="21838" x="2366963" y="3421063"/>
          <p14:tracePt t="21846" x="2366963" y="3429000"/>
          <p14:tracePt t="21854" x="2359025" y="3436938"/>
          <p14:tracePt t="21862" x="2359025" y="3452813"/>
          <p14:tracePt t="21870" x="2351088" y="3460750"/>
          <p14:tracePt t="21878" x="2335213" y="3476625"/>
          <p14:tracePt t="21892" x="2327275" y="3500438"/>
          <p14:tracePt t="21894" x="2311400" y="3532188"/>
          <p14:tracePt t="21902" x="2295525" y="3548063"/>
          <p14:tracePt t="21909" x="2271713" y="3571875"/>
          <p14:tracePt t="21918" x="2255838" y="3587750"/>
          <p14:tracePt t="21926" x="2232025" y="3605213"/>
          <p14:tracePt t="21934" x="2208213" y="3629025"/>
          <p14:tracePt t="21942" x="2200275" y="3644900"/>
          <p14:tracePt t="21950" x="2176463" y="3660775"/>
          <p14:tracePt t="21958" x="2152650" y="3676650"/>
          <p14:tracePt t="21965" x="2136775" y="3684588"/>
          <p14:tracePt t="21974" x="2120900" y="3692525"/>
          <p14:tracePt t="21982" x="2105025" y="3708400"/>
          <p14:tracePt t="21990" x="2089150" y="3708400"/>
          <p14:tracePt t="21998" x="2073275" y="3724275"/>
          <p14:tracePt t="22006" x="2057400" y="3732213"/>
          <p14:tracePt t="22014" x="2041525" y="3740150"/>
          <p14:tracePt t="22022" x="2025650" y="3740150"/>
          <p14:tracePt t="22030" x="2017713" y="3748088"/>
          <p14:tracePt t="22038" x="2000250" y="3748088"/>
          <p14:tracePt t="22046" x="1984375" y="3756025"/>
          <p14:tracePt t="22054" x="1976438" y="3763963"/>
          <p14:tracePt t="22062" x="1968500" y="3763963"/>
          <p14:tracePt t="22070" x="1952625" y="3763963"/>
          <p14:tracePt t="22078" x="1944688" y="3763963"/>
          <p14:tracePt t="22094" x="1928813" y="3763963"/>
          <p14:tracePt t="22102" x="1920875" y="3763963"/>
          <p14:tracePt t="22110" x="1912938" y="3763963"/>
          <p14:tracePt t="22118" x="1905000" y="3763963"/>
          <p14:tracePt t="22126" x="1897063" y="3763963"/>
          <p14:tracePt t="22134" x="1889125" y="3763963"/>
          <p14:tracePt t="22326" x="1897063" y="3763963"/>
          <p14:tracePt t="22334" x="1912938" y="3763963"/>
          <p14:tracePt t="22350" x="1920875" y="3763963"/>
          <p14:tracePt t="22358" x="1928813" y="3771900"/>
          <p14:tracePt t="22366" x="1936750" y="3771900"/>
          <p14:tracePt t="22374" x="1944688" y="3771900"/>
          <p14:tracePt t="22381" x="1952625" y="3779838"/>
          <p14:tracePt t="22390" x="1976438" y="3779838"/>
          <p14:tracePt t="22398" x="1984375" y="3787775"/>
          <p14:tracePt t="22406" x="2008188" y="3787775"/>
          <p14:tracePt t="22414" x="2033588" y="3787775"/>
          <p14:tracePt t="22422" x="2065338" y="3787775"/>
          <p14:tracePt t="22430" x="2097088" y="3787775"/>
          <p14:tracePt t="22438" x="2120900" y="3787775"/>
          <p14:tracePt t="22446" x="2152650" y="3787775"/>
          <p14:tracePt t="22454" x="2184400" y="3787775"/>
          <p14:tracePt t="22462" x="2216150" y="3787775"/>
          <p14:tracePt t="22470" x="2255838" y="3787775"/>
          <p14:tracePt t="22478" x="2279650" y="3787775"/>
          <p14:tracePt t="22486" x="2295525" y="3787775"/>
          <p14:tracePt t="22494" x="2319338" y="3787775"/>
          <p14:tracePt t="22502" x="2327275" y="3787775"/>
          <p14:tracePt t="22510" x="2343150" y="3787775"/>
          <p14:tracePt t="22518" x="2351088" y="3787775"/>
          <p14:tracePt t="22525" x="2366963" y="3787775"/>
          <p14:tracePt t="22534" x="2374900" y="3787775"/>
          <p14:tracePt t="22542" x="2384425" y="3787775"/>
          <p14:tracePt t="22550" x="2400300" y="3787775"/>
          <p14:tracePt t="22558" x="2416175" y="3787775"/>
          <p14:tracePt t="22565" x="2424113" y="3787775"/>
          <p14:tracePt t="22582" x="2439988" y="3787775"/>
          <p14:tracePt t="22758" x="2439988" y="3795713"/>
          <p14:tracePt t="22774" x="2439988" y="3803650"/>
          <p14:tracePt t="22798" x="2432050" y="3803650"/>
          <p14:tracePt t="22806" x="2416175" y="3811588"/>
          <p14:tracePt t="22814" x="2408238" y="3811588"/>
          <p14:tracePt t="22822" x="2392363" y="3827463"/>
          <p14:tracePt t="22830" x="2374900" y="3835400"/>
          <p14:tracePt t="22838" x="2359025" y="3843338"/>
          <p14:tracePt t="22846" x="2343150" y="3859213"/>
          <p14:tracePt t="22854" x="2327275" y="3867150"/>
          <p14:tracePt t="22862" x="2303463" y="3883025"/>
          <p14:tracePt t="22870" x="2287588" y="3898900"/>
          <p14:tracePt t="22878" x="2271713" y="3922713"/>
          <p14:tracePt t="22886" x="2247900" y="3956050"/>
          <p14:tracePt t="22894" x="2216150" y="3963988"/>
          <p14:tracePt t="22910" x="2160588" y="4011613"/>
          <p14:tracePt t="22918" x="2136775" y="4019550"/>
          <p14:tracePt t="22926" x="2120900" y="4035425"/>
          <p14:tracePt t="22934" x="2105025" y="4051300"/>
          <p14:tracePt t="22942" x="2089150" y="4059238"/>
          <p14:tracePt t="22950" x="2065338" y="4075113"/>
          <p14:tracePt t="22958" x="2049463" y="4083050"/>
          <p14:tracePt t="22966" x="2049463" y="4090988"/>
          <p14:tracePt t="22974" x="2033588" y="4098925"/>
          <p14:tracePt t="22982" x="2017713" y="4106863"/>
          <p14:tracePt t="22990" x="2017713" y="4114800"/>
          <p14:tracePt t="22998" x="2000250" y="4122738"/>
          <p14:tracePt t="23006" x="1992313" y="4130675"/>
          <p14:tracePt t="23014" x="1984375" y="4130675"/>
          <p14:tracePt t="23022" x="1984375" y="4138613"/>
          <p14:tracePt t="23030" x="1976438" y="4146550"/>
          <p14:tracePt t="23046" x="1968500" y="4146550"/>
          <p14:tracePt t="23062" x="1968500" y="4154488"/>
          <p14:tracePt t="23126" x="1968500" y="4162425"/>
          <p14:tracePt t="23142" x="1976438" y="4170363"/>
          <p14:tracePt t="23150" x="1984375" y="4170363"/>
          <p14:tracePt t="23158" x="2000250" y="4178300"/>
          <p14:tracePt t="23166" x="2025650" y="4178300"/>
          <p14:tracePt t="23174" x="2049463" y="4186238"/>
          <p14:tracePt t="23181" x="2089150" y="4194175"/>
          <p14:tracePt t="23189" x="2144713" y="4202113"/>
          <p14:tracePt t="23198" x="2200275" y="4217988"/>
          <p14:tracePt t="23205" x="2263775" y="4225925"/>
          <p14:tracePt t="23214" x="2311400" y="4225925"/>
          <p14:tracePt t="23221" x="2359025" y="4241800"/>
          <p14:tracePt t="23230" x="2416175" y="4249738"/>
          <p14:tracePt t="23237" x="2447925" y="4249738"/>
          <p14:tracePt t="23246" x="2471738" y="4257675"/>
          <p14:tracePt t="23253" x="2495550" y="4265613"/>
          <p14:tracePt t="23262" x="2511425" y="4265613"/>
          <p14:tracePt t="23269" x="2527300" y="4265613"/>
          <p14:tracePt t="23278" x="2527300" y="4273550"/>
          <p14:tracePt t="23366" x="2527300" y="4281488"/>
          <p14:tracePt t="24302" x="2519363" y="4273550"/>
          <p14:tracePt t="24310" x="2511425" y="4265613"/>
          <p14:tracePt t="24318" x="2511425" y="4257675"/>
          <p14:tracePt t="24325" x="2495550" y="4241800"/>
          <p14:tracePt t="24333" x="2487613" y="4225925"/>
          <p14:tracePt t="24342" x="2471738" y="4210050"/>
          <p14:tracePt t="24350" x="2463800" y="4194175"/>
          <p14:tracePt t="24358" x="2455863" y="4178300"/>
          <p14:tracePt t="24366" x="2447925" y="4162425"/>
          <p14:tracePt t="24374" x="2424113" y="4154488"/>
          <p14:tracePt t="24382" x="2416175" y="4130675"/>
          <p14:tracePt t="24389" x="2400300" y="4114800"/>
          <p14:tracePt t="24397" x="2400300" y="4098925"/>
          <p14:tracePt t="24405" x="2384425" y="4083050"/>
          <p14:tracePt t="24413" x="2374900" y="4067175"/>
          <p14:tracePt t="24422" x="2366963" y="4043363"/>
          <p14:tracePt t="24430" x="2359025" y="4027488"/>
          <p14:tracePt t="24438" x="2351088" y="4019550"/>
          <p14:tracePt t="24446" x="2343150" y="4003675"/>
          <p14:tracePt t="24453" x="2335213" y="3987800"/>
          <p14:tracePt t="24462" x="2335213" y="3971925"/>
          <p14:tracePt t="24470" x="2319338" y="3956050"/>
          <p14:tracePt t="24478" x="2311400" y="3938588"/>
          <p14:tracePt t="24485" x="2303463" y="3922713"/>
          <p14:tracePt t="24493" x="2287588" y="3906838"/>
          <p14:tracePt t="24501" x="2287588" y="3898900"/>
          <p14:tracePt t="24509" x="2279650" y="3890963"/>
          <p14:tracePt t="24525" x="2279650" y="3875088"/>
          <p14:tracePt t="24533" x="2263775" y="3875088"/>
          <p14:tracePt t="24542" x="2255838" y="3867150"/>
          <p14:tracePt t="24549" x="2255838" y="3859213"/>
          <p14:tracePt t="24558" x="2239963" y="3859213"/>
          <p14:tracePt t="24565" x="2224088" y="3843338"/>
          <p14:tracePt t="24573" x="2216150" y="3843338"/>
          <p14:tracePt t="24582" x="2200275" y="3827463"/>
          <p14:tracePt t="24589" x="2176463" y="3811588"/>
          <p14:tracePt t="24597" x="2160588" y="3803650"/>
          <p14:tracePt t="24605" x="2136775" y="3795713"/>
          <p14:tracePt t="24613" x="2120900" y="3787775"/>
          <p14:tracePt t="24622" x="2105025" y="3779838"/>
          <p14:tracePt t="24629" x="2081213" y="3771900"/>
          <p14:tracePt t="24638" x="2073275" y="3771900"/>
          <p14:tracePt t="24646" x="2065338" y="3756025"/>
          <p14:tracePt t="24653" x="2057400" y="3756025"/>
          <p14:tracePt t="24661" x="2049463" y="3748088"/>
          <p14:tracePt t="24669" x="2049463" y="3740150"/>
          <p14:tracePt t="24677" x="2041525" y="3740150"/>
          <p14:tracePt t="24685" x="2033588" y="3740150"/>
          <p14:tracePt t="24693" x="2025650" y="3732213"/>
          <p14:tracePt t="24710" x="2017713" y="3724275"/>
          <p14:tracePt t="24734" x="2008188" y="3724275"/>
          <p14:tracePt t="24742" x="2008188" y="3716338"/>
          <p14:tracePt t="24758" x="2000250" y="3708400"/>
          <p14:tracePt t="24782" x="1992313" y="3708400"/>
          <p14:tracePt t="24790" x="1992313" y="3700463"/>
          <p14:tracePt t="24862" x="2000250" y="3692525"/>
          <p14:tracePt t="24886" x="2000250" y="3684588"/>
          <p14:tracePt t="24894" x="2008188" y="3684588"/>
          <p14:tracePt t="24901" x="2008188" y="3676650"/>
          <p14:tracePt t="24918" x="2017713" y="3676650"/>
          <p14:tracePt t="24934" x="2017713" y="3668713"/>
          <p14:tracePt t="24941" x="2025650" y="3668713"/>
          <p14:tracePt t="25070" x="2025650" y="3676650"/>
          <p14:tracePt t="25078" x="2008188" y="3692525"/>
          <p14:tracePt t="25094" x="1992313" y="3700463"/>
          <p14:tracePt t="25102" x="1984375" y="3708400"/>
          <p14:tracePt t="25118" x="1968500" y="3716338"/>
          <p14:tracePt t="25125" x="1960563" y="3716338"/>
          <p14:tracePt t="25134" x="1952625" y="3732213"/>
          <p14:tracePt t="25150" x="1936750" y="3732213"/>
          <p14:tracePt t="25158" x="1928813" y="3740150"/>
          <p14:tracePt t="25166" x="1912938" y="3748088"/>
          <p14:tracePt t="25174" x="1905000" y="3748088"/>
          <p14:tracePt t="25181" x="1897063" y="3748088"/>
          <p14:tracePt t="25190" x="1881188" y="3748088"/>
          <p14:tracePt t="25198" x="1873250" y="3756025"/>
          <p14:tracePt t="25206" x="1857375" y="3756025"/>
          <p14:tracePt t="25222" x="1849438" y="3763963"/>
          <p14:tracePt t="25230" x="1833563" y="3763963"/>
          <p14:tracePt t="25238" x="1825625" y="3763963"/>
          <p14:tracePt t="25246" x="1817688" y="3763963"/>
          <p14:tracePt t="25254" x="1809750" y="3763963"/>
          <p14:tracePt t="25262" x="1793875" y="3763963"/>
          <p14:tracePt t="25269" x="1785938" y="3763963"/>
          <p14:tracePt t="25278" x="1778000" y="3763963"/>
          <p14:tracePt t="25285" x="1770063" y="3763963"/>
          <p14:tracePt t="25293" x="1770063" y="3756025"/>
          <p14:tracePt t="25301" x="1754188" y="3756025"/>
          <p14:tracePt t="25318" x="1746250" y="3756025"/>
          <p14:tracePt t="25326" x="1746250" y="3748088"/>
          <p14:tracePt t="25342" x="1738313" y="3748088"/>
          <p14:tracePt t="25366" x="1730375" y="3748088"/>
          <p14:tracePt t="25382" x="1730375" y="3740150"/>
          <p14:tracePt t="25413" x="1722438" y="3732213"/>
          <p14:tracePt t="25430" x="1722438" y="3724275"/>
          <p14:tracePt t="25446" x="1714500" y="3716338"/>
          <p14:tracePt t="25462" x="1714500" y="3700463"/>
          <p14:tracePt t="25470" x="1706563" y="3700463"/>
          <p14:tracePt t="25478" x="1698625" y="3700463"/>
          <p14:tracePt t="25486" x="1698625" y="3692525"/>
          <p14:tracePt t="25502" x="1698625" y="3676650"/>
          <p14:tracePt t="25534" x="1698625" y="3668713"/>
          <p14:tracePt t="25550" x="1698625" y="3660775"/>
          <p14:tracePt t="25565" x="1698625" y="3652838"/>
          <p14:tracePt t="25581" x="1698625" y="3636963"/>
          <p14:tracePt t="25597" x="1698625" y="3629025"/>
          <p14:tracePt t="25614" x="1698625" y="3621088"/>
          <p14:tracePt t="25630" x="1698625" y="3613150"/>
          <p14:tracePt t="25646" x="1698625" y="3605213"/>
          <p14:tracePt t="25678" x="1698625" y="3595688"/>
          <p14:tracePt t="25702" x="1706563" y="3595688"/>
          <p14:tracePt t="25718" x="1706563" y="3587750"/>
          <p14:tracePt t="25734" x="1714500" y="3587750"/>
          <p14:tracePt t="25741" x="1714500" y="3579813"/>
          <p14:tracePt t="25765" x="1722438" y="3579813"/>
          <p14:tracePt t="25782" x="1738313" y="3571875"/>
          <p14:tracePt t="25806" x="1746250" y="3571875"/>
          <p14:tracePt t="25822" x="1754188" y="3571875"/>
          <p14:tracePt t="25838" x="1754188" y="3563938"/>
          <p14:tracePt t="25846" x="1762125" y="3563938"/>
          <p14:tracePt t="25870" x="1770063" y="3563938"/>
          <p14:tracePt t="25910" x="1778000" y="3563938"/>
          <p14:tracePt t="25950" x="1785938" y="3563938"/>
          <p14:tracePt t="25958" x="1785938" y="3556000"/>
          <p14:tracePt t="26014" x="1793875" y="3556000"/>
          <p14:tracePt t="26022" x="1793875" y="3548063"/>
          <p14:tracePt t="26029" x="1801813" y="3548063"/>
          <p14:tracePt t="26054" x="1809750" y="3548063"/>
          <p14:tracePt t="26134" x="1817688" y="3548063"/>
          <p14:tracePt t="26158" x="1817688" y="3540125"/>
          <p14:tracePt t="26182" x="1825625" y="3540125"/>
          <p14:tracePt t="26262" x="1833563" y="3540125"/>
          <p14:tracePt t="26310" x="1841500" y="3540125"/>
          <p14:tracePt t="26333" x="1849438" y="3540125"/>
          <p14:tracePt t="26342" x="1849438" y="3532188"/>
          <p14:tracePt t="26366" x="1857375" y="3532188"/>
          <p14:tracePt t="26374" x="1865313" y="3532188"/>
          <p14:tracePt t="26382" x="1873250" y="3524250"/>
          <p14:tracePt t="26398" x="1881188" y="3524250"/>
          <p14:tracePt t="26814" x="1889125" y="3516313"/>
          <p14:tracePt t="26838" x="1889125" y="3508375"/>
          <p14:tracePt t="26854" x="1897063" y="3508375"/>
          <p14:tracePt t="26861" x="1897063" y="3500438"/>
          <p14:tracePt t="28238" x="1905000" y="3500438"/>
          <p14:tracePt t="28246" x="1905000" y="3492500"/>
          <p14:tracePt t="28254" x="1912938" y="3492500"/>
          <p14:tracePt t="28261" x="1920875" y="3492500"/>
          <p14:tracePt t="28294" x="1928813" y="3492500"/>
          <p14:tracePt t="28326" x="1928813" y="3500438"/>
          <p14:tracePt t="28350" x="1936750" y="3500438"/>
          <p14:tracePt t="28454" x="1936750" y="3508375"/>
          <p14:tracePt t="28462" x="1944688" y="3508375"/>
          <p14:tracePt t="28470" x="1952625" y="3508375"/>
          <p14:tracePt t="28510" x="1952625" y="3516313"/>
          <p14:tracePt t="28518" x="1960563" y="3516313"/>
          <p14:tracePt t="28542" x="1960563" y="3524250"/>
          <p14:tracePt t="28558" x="1960563" y="3532188"/>
          <p14:tracePt t="28614" x="1968500" y="3532188"/>
          <p14:tracePt t="28622" x="1968500" y="3540125"/>
          <p14:tracePt t="28806" x="1968500" y="3548063"/>
          <p14:tracePt t="28838" x="1968500" y="3556000"/>
          <p14:tracePt t="28853" x="1968500" y="3563938"/>
          <p14:tracePt t="28878" x="1968500" y="3571875"/>
          <p14:tracePt t="28894" x="1968500" y="3579813"/>
          <p14:tracePt t="28909" x="1968500" y="3595688"/>
          <p14:tracePt t="28925" x="1976438" y="3605213"/>
          <p14:tracePt t="28941" x="1976438" y="3621088"/>
          <p14:tracePt t="28966" x="1984375" y="3621088"/>
          <p14:tracePt t="29198" x="2000250" y="3621088"/>
          <p14:tracePt t="29206" x="2008188" y="3621088"/>
          <p14:tracePt t="29222" x="2017713" y="3621088"/>
          <p14:tracePt t="29246" x="2025650" y="3621088"/>
          <p14:tracePt t="29270" x="2033588" y="3621088"/>
          <p14:tracePt t="29310" x="2041525" y="3621088"/>
          <p14:tracePt t="29374" x="2041525" y="3629025"/>
          <p14:tracePt t="47045" x="2041525" y="3652838"/>
          <p14:tracePt t="47054" x="2049463" y="3748088"/>
          <p14:tracePt t="47061" x="2057400" y="3867150"/>
          <p14:tracePt t="47070" x="2081213" y="4019550"/>
          <p14:tracePt t="47077" x="2120900" y="4170363"/>
          <p14:tracePt t="47086" x="2168525" y="4306888"/>
          <p14:tracePt t="47093" x="2192338" y="4402138"/>
          <p14:tracePt t="47101" x="2224088" y="4457700"/>
          <p14:tracePt t="47109" x="2239963" y="4473575"/>
          <p14:tracePt t="47117" x="2255838" y="4473575"/>
          <p14:tracePt t="47126" x="2279650" y="4473575"/>
          <p14:tracePt t="47133" x="2295525" y="4465638"/>
          <p14:tracePt t="47141" x="2311400" y="4457700"/>
          <p14:tracePt t="47149" x="2327275" y="4457700"/>
          <p14:tracePt t="47157" x="2335213" y="4441825"/>
          <p14:tracePt t="47165" x="2335213" y="4418013"/>
          <p14:tracePt t="47174" x="2327275" y="4418013"/>
          <p14:tracePt t="47285" x="2279650" y="4433888"/>
          <p14:tracePt t="47293" x="2263775" y="4465638"/>
          <p14:tracePt t="47301" x="2239963" y="4473575"/>
          <p14:tracePt t="47309" x="2239963" y="4513263"/>
          <p14:tracePt t="47318" x="2224088" y="4560888"/>
          <p14:tracePt t="47325" x="2200275" y="4616450"/>
          <p14:tracePt t="47334" x="2184400" y="4665663"/>
          <p14:tracePt t="47341" x="2168525" y="4713288"/>
          <p14:tracePt t="47349" x="2160588" y="4752975"/>
          <p14:tracePt t="47358" x="2144713" y="4792663"/>
          <p14:tracePt t="47365" x="2136775" y="4816475"/>
          <p14:tracePt t="47374" x="2128838" y="4840288"/>
          <p14:tracePt t="47382" x="2128838" y="4864100"/>
          <p14:tracePt t="47390" x="2128838" y="4879975"/>
          <p14:tracePt t="47398" x="2120900" y="4887913"/>
          <p14:tracePt t="47405" x="2112963" y="4895850"/>
          <p14:tracePt t="47414" x="2105025" y="4895850"/>
          <p14:tracePt t="47421" x="2097088" y="4895850"/>
          <p14:tracePt t="47429" x="2089150" y="4903788"/>
          <p14:tracePt t="47454" x="2089150" y="4887913"/>
          <p14:tracePt t="47462" x="2081213" y="4887913"/>
          <p14:tracePt t="47469" x="2073275" y="4887913"/>
          <p14:tracePt t="47485" x="2073275" y="4879975"/>
          <p14:tracePt t="47517" x="2065338" y="4872038"/>
          <p14:tracePt t="47534" x="2057400" y="4872038"/>
          <p14:tracePt t="47549" x="2049463" y="4872038"/>
          <p14:tracePt t="47557" x="2041525" y="4872038"/>
          <p14:tracePt t="47566" x="2041525" y="4864100"/>
          <p14:tracePt t="47575" x="2033588" y="4864100"/>
          <p14:tracePt t="47590" x="2033588" y="4856163"/>
          <p14:tracePt t="47597" x="2017713" y="4848225"/>
          <p14:tracePt t="47605" x="2017713" y="4840288"/>
          <p14:tracePt t="47614" x="2017713" y="4824413"/>
          <p14:tracePt t="47621" x="2008188" y="4816475"/>
          <p14:tracePt t="47629" x="1992313" y="4792663"/>
          <p14:tracePt t="47637" x="1984375" y="4784725"/>
          <p14:tracePt t="47645" x="1984375" y="4768850"/>
          <p14:tracePt t="47653" x="1976438" y="4752975"/>
          <p14:tracePt t="47661" x="1976438" y="4737100"/>
          <p14:tracePt t="47669" x="1968500" y="4729163"/>
          <p14:tracePt t="47678" x="1952625" y="4713288"/>
          <p14:tracePt t="47686" x="1952625" y="4689475"/>
          <p14:tracePt t="47693" x="1936750" y="4681538"/>
          <p14:tracePt t="47702" x="1928813" y="4657725"/>
          <p14:tracePt t="47709" x="1928813" y="4649788"/>
          <p14:tracePt t="47718" x="1912938" y="4633913"/>
          <p14:tracePt t="47733" x="1905000" y="4616450"/>
          <p14:tracePt t="47750" x="1905000" y="4608513"/>
          <p14:tracePt t="47758" x="1905000" y="4600575"/>
          <p14:tracePt t="47765" x="1905000" y="4592638"/>
          <p14:tracePt t="47774" x="1897063" y="4584700"/>
          <p14:tracePt t="47782" x="1897063" y="4576763"/>
          <p14:tracePt t="47798" x="1897063" y="4568825"/>
          <p14:tracePt t="47813" x="1897063" y="4560888"/>
          <p14:tracePt t="47838" x="1889125" y="4552950"/>
          <p14:tracePt t="47846" x="1889125" y="4545013"/>
          <p14:tracePt t="47869" x="1889125" y="4537075"/>
          <p14:tracePt t="47886" x="1889125" y="4529138"/>
          <p14:tracePt t="47918" x="1881188" y="4529138"/>
          <p14:tracePt t="47925" x="1881188" y="4521200"/>
          <p14:tracePt t="47934" x="1881188" y="4513263"/>
          <p14:tracePt t="47966" x="1881188" y="4505325"/>
          <p14:tracePt t="48014" x="1873250" y="4505325"/>
          <p14:tracePt t="48030" x="1873250" y="4497388"/>
          <p14:tracePt t="48062" x="1873250" y="4489450"/>
          <p14:tracePt t="48069" x="1865313" y="4481513"/>
          <p14:tracePt t="48094" x="1857375" y="4473575"/>
          <p14:tracePt t="48246" x="1857375" y="4465638"/>
          <p14:tracePt t="48630" x="1865313" y="4465638"/>
          <p14:tracePt t="48637" x="1873250" y="4465638"/>
          <p14:tracePt t="48645" x="1881188" y="4465638"/>
          <p14:tracePt t="48653" x="1889125" y="4473575"/>
          <p14:tracePt t="48662" x="1905000" y="4489450"/>
          <p14:tracePt t="48669" x="1920875" y="4497388"/>
          <p14:tracePt t="48677" x="1928813" y="4497388"/>
          <p14:tracePt t="48685" x="1936750" y="4497388"/>
          <p14:tracePt t="48693" x="1944688" y="4489450"/>
          <p14:tracePt t="48702" x="1952625" y="4449763"/>
          <p14:tracePt t="48709" x="1960563" y="4425950"/>
          <p14:tracePt t="48717" x="1960563" y="4378325"/>
          <p14:tracePt t="48726" x="1944688" y="4330700"/>
          <p14:tracePt t="49086" x="1928813" y="4330700"/>
          <p14:tracePt t="49094" x="1897063" y="4330700"/>
          <p14:tracePt t="49102" x="1873250" y="4330700"/>
          <p14:tracePt t="49109" x="1849438" y="4338638"/>
          <p14:tracePt t="49117" x="1833563" y="4346575"/>
          <p14:tracePt t="49125" x="1817688" y="4346575"/>
          <p14:tracePt t="49134" x="1817688" y="4354513"/>
          <p14:tracePt t="49141" x="1809750" y="4362450"/>
          <p14:tracePt t="49165" x="1809750" y="4354513"/>
          <p14:tracePt t="49230" x="1817688" y="4354513"/>
          <p14:tracePt t="49237" x="1817688" y="4362450"/>
          <p14:tracePt t="49245" x="1825625" y="4378325"/>
          <p14:tracePt t="49254" x="1825625" y="4386263"/>
          <p14:tracePt t="49262" x="1833563" y="4394200"/>
          <p14:tracePt t="49269" x="1833563" y="4402138"/>
          <p14:tracePt t="49278" x="1841500" y="4410075"/>
          <p14:tracePt t="49294" x="1849438" y="4410075"/>
          <p14:tracePt t="49302" x="1857375" y="4418013"/>
          <p14:tracePt t="49309" x="1865313" y="4418013"/>
          <p14:tracePt t="49325" x="1873250" y="4418013"/>
          <p14:tracePt t="49341" x="1889125" y="4418013"/>
          <p14:tracePt t="49357" x="1897063" y="4418013"/>
          <p14:tracePt t="49365" x="1905000" y="4418013"/>
          <p14:tracePt t="49374" x="1912938" y="4418013"/>
          <p14:tracePt t="49381" x="1928813" y="4418013"/>
          <p14:tracePt t="49390" x="1936750" y="4418013"/>
          <p14:tracePt t="49398" x="1944688" y="4418013"/>
          <p14:tracePt t="49405" x="1952625" y="4425950"/>
          <p14:tracePt t="49414" x="1976438" y="4425950"/>
          <p14:tracePt t="49422" x="1992313" y="4425950"/>
          <p14:tracePt t="49430" x="2008188" y="4425950"/>
          <p14:tracePt t="49438" x="2025650" y="4425950"/>
          <p14:tracePt t="49445" x="2049463" y="4433888"/>
          <p14:tracePt t="49453" x="2081213" y="4433888"/>
          <p14:tracePt t="49462" x="2112963" y="4433888"/>
          <p14:tracePt t="49469" x="2160588" y="4433888"/>
          <p14:tracePt t="49477" x="2200275" y="4441825"/>
          <p14:tracePt t="49485" x="2255838" y="4441825"/>
          <p14:tracePt t="49493" x="2311400" y="4441825"/>
          <p14:tracePt t="49501" x="2374900" y="4441825"/>
          <p14:tracePt t="49509" x="2447925" y="4449763"/>
          <p14:tracePt t="49518" x="2527300" y="4465638"/>
          <p14:tracePt t="49526" x="2598738" y="4465638"/>
          <p14:tracePt t="49533" x="2678113" y="4473575"/>
          <p14:tracePt t="49541" x="2751138" y="4473575"/>
          <p14:tracePt t="49549" x="2838450" y="4481513"/>
          <p14:tracePt t="49557" x="2909888" y="4481513"/>
          <p14:tracePt t="49565" x="2997200" y="4481513"/>
          <p14:tracePt t="49574" x="3060700" y="4481513"/>
          <p14:tracePt t="49582" x="3125788" y="4489450"/>
          <p14:tracePt t="49590" x="3189288" y="4497388"/>
          <p14:tracePt t="49597" x="3252788" y="4497388"/>
          <p14:tracePt t="49605" x="3316288" y="4497388"/>
          <p14:tracePt t="49614" x="3371850" y="4497388"/>
          <p14:tracePt t="49621" x="3435350" y="4497388"/>
          <p14:tracePt t="49629" x="3476625" y="4505325"/>
          <p14:tracePt t="49637" x="3532188" y="4505325"/>
          <p14:tracePt t="49646" x="3579813" y="4505325"/>
          <p14:tracePt t="49654" x="3603625" y="4505325"/>
          <p14:tracePt t="49661" x="3635375" y="4505325"/>
          <p14:tracePt t="49670" x="3651250" y="4505325"/>
          <p14:tracePt t="49677" x="3667125" y="4505325"/>
          <p14:tracePt t="49685" x="3675063" y="4505325"/>
          <p14:tracePt t="49693" x="3683000" y="4505325"/>
          <p14:tracePt t="49701" x="3698875" y="4505325"/>
          <p14:tracePt t="49726" x="3706813" y="4505325"/>
          <p14:tracePt t="49790" x="3714750" y="4505325"/>
          <p14:tracePt t="49814" x="3714750" y="4497388"/>
          <p14:tracePt t="49821" x="3722688" y="4497388"/>
          <p14:tracePt t="49837" x="3730625" y="4497388"/>
          <p14:tracePt t="49853" x="3738563" y="4497388"/>
          <p14:tracePt t="49861" x="3738563" y="4489450"/>
          <p14:tracePt t="49869" x="3754438" y="4489450"/>
          <p14:tracePt t="49891" x="3762375" y="4481513"/>
          <p14:tracePt t="49893" x="3770313" y="4481513"/>
          <p14:tracePt t="49901" x="3778250" y="4481513"/>
          <p14:tracePt t="49909" x="3786188" y="4481513"/>
          <p14:tracePt t="49917" x="3802063" y="4481513"/>
          <p14:tracePt t="49925" x="3810000" y="4481513"/>
          <p14:tracePt t="49933" x="3825875" y="4481513"/>
          <p14:tracePt t="49941" x="3833813" y="4481513"/>
          <p14:tracePt t="49950" x="3851275" y="4481513"/>
          <p14:tracePt t="49957" x="3859213" y="4481513"/>
          <p14:tracePt t="49965" x="3875088" y="4481513"/>
          <p14:tracePt t="49974" x="3890963" y="4473575"/>
          <p14:tracePt t="49981" x="3906838" y="4473575"/>
          <p14:tracePt t="49989" x="3914775" y="4473575"/>
          <p14:tracePt t="49997" x="3930650" y="4473575"/>
          <p14:tracePt t="50005" x="3946525" y="4465638"/>
          <p14:tracePt t="50013" x="3962400" y="4465638"/>
          <p14:tracePt t="50021" x="3978275" y="4465638"/>
          <p14:tracePt t="50029" x="3994150" y="4465638"/>
          <p14:tracePt t="50037" x="4017963" y="4465638"/>
          <p14:tracePt t="50046" x="4033838" y="4457700"/>
          <p14:tracePt t="50053" x="4049713" y="4449763"/>
          <p14:tracePt t="50062" x="4057650" y="4449763"/>
          <p14:tracePt t="50069" x="4081463" y="4449763"/>
          <p14:tracePt t="50077" x="4089400" y="4449763"/>
          <p14:tracePt t="50085" x="4113213" y="4449763"/>
          <p14:tracePt t="50093" x="4129088" y="4441825"/>
          <p14:tracePt t="50101" x="4144963" y="4441825"/>
          <p14:tracePt t="50109" x="4152900" y="4441825"/>
          <p14:tracePt t="50117" x="4168775" y="4433888"/>
          <p14:tracePt t="50125" x="4176713" y="4433888"/>
          <p14:tracePt t="50141" x="4184650" y="4433888"/>
          <p14:tracePt t="50149" x="4192588" y="4433888"/>
          <p14:tracePt t="50157" x="4210050" y="4425950"/>
          <p14:tracePt t="50174" x="4217988" y="4418013"/>
          <p14:tracePt t="50181" x="4225925" y="4418013"/>
          <p14:tracePt t="50190" x="4233863" y="4418013"/>
          <p14:tracePt t="50198" x="4241800" y="4418013"/>
          <p14:tracePt t="50205" x="4249738" y="4410075"/>
          <p14:tracePt t="50214" x="4257675" y="4410075"/>
          <p14:tracePt t="50221" x="4273550" y="4402138"/>
          <p14:tracePt t="50229" x="4281488" y="4402138"/>
          <p14:tracePt t="50237" x="4289425" y="4402138"/>
          <p14:tracePt t="50245" x="4297363" y="4402138"/>
          <p14:tracePt t="50253" x="4321175" y="4402138"/>
          <p14:tracePt t="50261" x="4329113" y="4402138"/>
          <p14:tracePt t="50269" x="4337050" y="4394200"/>
          <p14:tracePt t="50277" x="4352925" y="4394200"/>
          <p14:tracePt t="50285" x="4376738" y="4386263"/>
          <p14:tracePt t="50293" x="4384675" y="4386263"/>
          <p14:tracePt t="50301" x="4400550" y="4386263"/>
          <p14:tracePt t="50309" x="4408488" y="4378325"/>
          <p14:tracePt t="50317" x="4432300" y="4378325"/>
          <p14:tracePt t="50325" x="4448175" y="4370388"/>
          <p14:tracePt t="50333" x="4464050" y="4370388"/>
          <p14:tracePt t="50341" x="4487863" y="4362450"/>
          <p14:tracePt t="50349" x="4503738" y="4362450"/>
          <p14:tracePt t="50357" x="4527550" y="4362450"/>
          <p14:tracePt t="50365" x="4551363" y="4362450"/>
          <p14:tracePt t="50374" x="4567238" y="4362450"/>
          <p14:tracePt t="50381" x="4592638" y="4362450"/>
          <p14:tracePt t="50389" x="4608513" y="4362450"/>
          <p14:tracePt t="50398" x="4632325" y="4362450"/>
          <p14:tracePt t="50405" x="4640263" y="4362450"/>
          <p14:tracePt t="50413" x="4656138" y="4362450"/>
          <p14:tracePt t="50421" x="4664075" y="4362450"/>
          <p14:tracePt t="50429" x="4679950" y="4362450"/>
          <p14:tracePt t="50445" x="4687888" y="4362450"/>
          <p14:tracePt t="50845" x="4695825" y="4362450"/>
          <p14:tracePt t="50877" x="4703763" y="4362450"/>
          <p14:tracePt t="50893" x="4711700" y="4362450"/>
          <p14:tracePt t="51045" x="4719638" y="4362450"/>
          <p14:tracePt t="51085" x="4727575" y="4362450"/>
          <p14:tracePt t="51157" x="4735513" y="4362450"/>
          <p14:tracePt t="51166" x="4735513" y="4354513"/>
          <p14:tracePt t="51206" x="4743450" y="4354513"/>
          <p14:tracePt t="64790" x="4743450" y="4378325"/>
          <p14:tracePt t="64797" x="4743450" y="4394200"/>
          <p14:tracePt t="64805" x="4743450" y="4418013"/>
          <p14:tracePt t="64813" x="4727575" y="4425950"/>
          <p14:tracePt t="64821" x="4711700" y="4441825"/>
          <p14:tracePt t="64829" x="4703763" y="4449763"/>
          <p14:tracePt t="64837" x="4687888" y="4449763"/>
          <p14:tracePt t="64845" x="4687888" y="4425950"/>
          <p14:tracePt t="64853" x="4679950" y="4394200"/>
          <p14:tracePt t="64861" x="4679950" y="4354513"/>
          <p14:tracePt t="64869" x="4679950" y="4322763"/>
          <p14:tracePt t="64890" x="4679950" y="4291013"/>
          <p14:tracePt t="64893" x="4695825" y="4265613"/>
          <p14:tracePt t="64901" x="4703763" y="4257675"/>
          <p14:tracePt t="65150" x="4703763" y="4241800"/>
          <p14:tracePt t="65166" x="4687888" y="4241800"/>
          <p14:tracePt t="65173" x="4672013" y="4241800"/>
          <p14:tracePt t="65190" x="4656138" y="4241800"/>
          <p14:tracePt t="65206" x="4656138" y="4233863"/>
          <p14:tracePt t="65221" x="4648200" y="4217988"/>
          <p14:tracePt t="65237" x="4632325" y="4210050"/>
          <p14:tracePt t="65254" x="4624388" y="4210050"/>
          <p14:tracePt t="65261" x="4616450" y="4217988"/>
          <p14:tracePt t="65277" x="4608513" y="4217988"/>
          <p14:tracePt t="65285" x="4608513" y="4225925"/>
          <p14:tracePt t="65293" x="4600575" y="4225925"/>
          <p14:tracePt t="65301" x="4592638" y="4225925"/>
          <p14:tracePt t="65309" x="4584700" y="4225925"/>
          <p14:tracePt t="65317" x="4576763" y="4225925"/>
          <p14:tracePt t="65325" x="4559300" y="4233863"/>
          <p14:tracePt t="65333" x="4551363" y="4233863"/>
          <p14:tracePt t="65341" x="4535488" y="4241800"/>
          <p14:tracePt t="65350" x="4527550" y="4241800"/>
          <p14:tracePt t="65357" x="4519613" y="4241800"/>
          <p14:tracePt t="65365" x="4511675" y="4241800"/>
          <p14:tracePt t="65373" x="4503738" y="4241800"/>
          <p14:tracePt t="65381" x="4495800" y="4249738"/>
          <p14:tracePt t="65398" x="4479925" y="4249738"/>
          <p14:tracePt t="65413" x="4471988" y="4249738"/>
          <p14:tracePt t="65438" x="4464050" y="4249738"/>
          <p14:tracePt t="65477" x="4448175" y="4249738"/>
          <p14:tracePt t="65501" x="4440238" y="4249738"/>
          <p14:tracePt t="65525" x="4424363" y="4257675"/>
          <p14:tracePt t="65541" x="4416425" y="4257675"/>
          <p14:tracePt t="65557" x="4408488" y="4257675"/>
          <p14:tracePt t="65573" x="4392613" y="4265613"/>
          <p14:tracePt t="65590" x="4384675" y="4265613"/>
          <p14:tracePt t="65597" x="4368800" y="4265613"/>
          <p14:tracePt t="65605" x="4352925" y="4265613"/>
          <p14:tracePt t="65621" x="4337050" y="4265613"/>
          <p14:tracePt t="65629" x="4313238" y="4273550"/>
          <p14:tracePt t="65637" x="4305300" y="4281488"/>
          <p14:tracePt t="65645" x="4289425" y="4281488"/>
          <p14:tracePt t="65653" x="4281488" y="4281488"/>
          <p14:tracePt t="65661" x="4265613" y="4281488"/>
          <p14:tracePt t="65669" x="4249738" y="4291013"/>
          <p14:tracePt t="65677" x="4241800" y="4291013"/>
          <p14:tracePt t="65685" x="4233863" y="4291013"/>
          <p14:tracePt t="65693" x="4217988" y="4291013"/>
          <p14:tracePt t="65701" x="4200525" y="4291013"/>
          <p14:tracePt t="65709" x="4192588" y="4291013"/>
          <p14:tracePt t="65717" x="4176713" y="4298950"/>
          <p14:tracePt t="65725" x="4152900" y="4306888"/>
          <p14:tracePt t="65733" x="4129088" y="4306888"/>
          <p14:tracePt t="65741" x="4113213" y="4314825"/>
          <p14:tracePt t="65749" x="4081463" y="4314825"/>
          <p14:tracePt t="65757" x="4073525" y="4322763"/>
          <p14:tracePt t="65765" x="4049713" y="4330700"/>
          <p14:tracePt t="65773" x="4017963" y="4338638"/>
          <p14:tracePt t="65781" x="4002088" y="4346575"/>
          <p14:tracePt t="65790" x="3978275" y="4354513"/>
          <p14:tracePt t="65797" x="3962400" y="4362450"/>
          <p14:tracePt t="65805" x="3946525" y="4362450"/>
          <p14:tracePt t="65813" x="3922713" y="4378325"/>
          <p14:tracePt t="65821" x="3906838" y="4386263"/>
          <p14:tracePt t="65829" x="3883025" y="4394200"/>
          <p14:tracePt t="65837" x="3859213" y="4418013"/>
          <p14:tracePt t="65845" x="3825875" y="4433888"/>
          <p14:tracePt t="65853" x="3794125" y="4441825"/>
          <p14:tracePt t="65861" x="3762375" y="4465638"/>
          <p14:tracePt t="65869" x="3730625" y="4489450"/>
          <p14:tracePt t="65877" x="3690938" y="4505325"/>
          <p14:tracePt t="65885" x="3643313" y="4521200"/>
          <p14:tracePt t="65893" x="3587750" y="4560888"/>
          <p14:tracePt t="65901" x="3532188" y="4584700"/>
          <p14:tracePt t="65909" x="3476625" y="4608513"/>
          <p14:tracePt t="65917" x="3411538" y="4641850"/>
          <p14:tracePt t="65925" x="3348038" y="4665663"/>
          <p14:tracePt t="65933" x="3300413" y="4689475"/>
          <p14:tracePt t="65941" x="3244850" y="4713288"/>
          <p14:tracePt t="65949" x="3189288" y="4745038"/>
          <p14:tracePt t="65957" x="3141663" y="4768850"/>
          <p14:tracePt t="65965" x="3084513" y="4792663"/>
          <p14:tracePt t="65973" x="3028950" y="4816475"/>
          <p14:tracePt t="65981" x="2965450" y="4848225"/>
          <p14:tracePt t="65990" x="2901950" y="4879975"/>
          <p14:tracePt t="65997" x="2846388" y="4895850"/>
          <p14:tracePt t="66005" x="2790825" y="4927600"/>
          <p14:tracePt t="66013" x="2717800" y="4943475"/>
          <p14:tracePt t="66021" x="2662238" y="4967288"/>
          <p14:tracePt t="66029" x="2614613" y="5000625"/>
          <p14:tracePt t="66037" x="2566988" y="5016500"/>
          <p14:tracePt t="66045" x="2527300" y="5040313"/>
          <p14:tracePt t="66053" x="2487613" y="5048250"/>
          <p14:tracePt t="66061" x="2439988" y="5072063"/>
          <p14:tracePt t="66069" x="2416175" y="5072063"/>
          <p14:tracePt t="66077" x="2384425" y="5087938"/>
          <p14:tracePt t="66085" x="2359025" y="5095875"/>
          <p14:tracePt t="66093" x="2335213" y="5103813"/>
          <p14:tracePt t="66101" x="2319338" y="5111750"/>
          <p14:tracePt t="66109" x="2311400" y="5127625"/>
          <p14:tracePt t="66117" x="2295525" y="5127625"/>
          <p14:tracePt t="66125" x="2279650" y="5135563"/>
          <p14:tracePt t="66133" x="2271713" y="5135563"/>
          <p14:tracePt t="66141" x="2255838" y="5143500"/>
          <p14:tracePt t="66157" x="2247900" y="5151438"/>
          <p14:tracePt t="66374" x="2255838" y="5151438"/>
          <p14:tracePt t="66389" x="2263775" y="5151438"/>
          <p14:tracePt t="66421" x="2271713" y="5151438"/>
          <p14:tracePt t="66429" x="2279650" y="5151438"/>
          <p14:tracePt t="66445" x="2287588" y="5151438"/>
          <p14:tracePt t="66454" x="2295525" y="5151438"/>
          <p14:tracePt t="66469" x="2311400" y="5151438"/>
          <p14:tracePt t="66477" x="2319338" y="5151438"/>
          <p14:tracePt t="66485" x="2335213" y="5151438"/>
          <p14:tracePt t="66493" x="2351088" y="5143500"/>
          <p14:tracePt t="66501" x="2366963" y="5135563"/>
          <p14:tracePt t="66509" x="2392363" y="5119688"/>
          <p14:tracePt t="66517" x="2416175" y="5119688"/>
          <p14:tracePt t="66525" x="2455863" y="5103813"/>
          <p14:tracePt t="66533" x="2479675" y="5087938"/>
          <p14:tracePt t="66541" x="2527300" y="5064125"/>
          <p14:tracePt t="66549" x="2582863" y="5048250"/>
          <p14:tracePt t="66558" x="2638425" y="5024438"/>
          <p14:tracePt t="66565" x="2693988" y="5008563"/>
          <p14:tracePt t="66575" x="2751138" y="4984750"/>
          <p14:tracePt t="66581" x="2822575" y="4959350"/>
          <p14:tracePt t="66590" x="2878138" y="4935538"/>
          <p14:tracePt t="66597" x="2957513" y="4911725"/>
          <p14:tracePt t="66605" x="3028950" y="4887913"/>
          <p14:tracePt t="66613" x="3109913" y="4864100"/>
          <p14:tracePt t="66621" x="3173413" y="4840288"/>
          <p14:tracePt t="66629" x="3244850" y="4824413"/>
          <p14:tracePt t="66637" x="3284538" y="4808538"/>
          <p14:tracePt t="66645" x="3332163" y="4792663"/>
          <p14:tracePt t="66653" x="3355975" y="4792663"/>
          <p14:tracePt t="66661" x="3379788" y="4784725"/>
          <p14:tracePt t="66669" x="3395663" y="4776788"/>
          <p14:tracePt t="66677" x="3419475" y="4768850"/>
          <p14:tracePt t="66685" x="3427413" y="4768850"/>
          <p14:tracePt t="66693" x="3435350" y="4768850"/>
          <p14:tracePt t="66701" x="3451225" y="4760913"/>
          <p14:tracePt t="66717" x="3451225" y="4752975"/>
          <p14:tracePt t="66725" x="3459163" y="4752975"/>
          <p14:tracePt t="66733" x="3459163" y="4745038"/>
          <p14:tracePt t="66741" x="3476625" y="4737100"/>
          <p14:tracePt t="66749" x="3484563" y="4721225"/>
          <p14:tracePt t="66757" x="3500438" y="4713288"/>
          <p14:tracePt t="66765" x="3508375" y="4705350"/>
          <p14:tracePt t="66774" x="3516313" y="4689475"/>
          <p14:tracePt t="66781" x="3532188" y="4689475"/>
          <p14:tracePt t="66790" x="3540125" y="4673600"/>
          <p14:tracePt t="66797" x="3556000" y="4673600"/>
          <p14:tracePt t="66805" x="3563938" y="4665663"/>
          <p14:tracePt t="66813" x="3571875" y="4657725"/>
          <p14:tracePt t="66822" x="3571875" y="4649788"/>
          <p14:tracePt t="66829" x="3587750" y="4649788"/>
          <p14:tracePt t="66845" x="3587750" y="4641850"/>
          <p14:tracePt t="66869" x="3595688" y="4641850"/>
          <p14:tracePt t="66877" x="3595688" y="4633913"/>
          <p14:tracePt t="66893" x="3603625" y="4633913"/>
          <p14:tracePt t="66901" x="3603625" y="4624388"/>
          <p14:tracePt t="66909" x="3611563" y="4624388"/>
          <p14:tracePt t="66933" x="3611563" y="4616450"/>
          <p14:tracePt t="74149" x="3603625" y="4624388"/>
          <p14:tracePt t="74157" x="3595688" y="4633913"/>
          <p14:tracePt t="74165" x="3579813" y="4657725"/>
          <p14:tracePt t="74173" x="3571875" y="4681538"/>
          <p14:tracePt t="74181" x="3563938" y="4705350"/>
          <p14:tracePt t="74189" x="3556000" y="4721225"/>
          <p14:tracePt t="74197" x="3548063" y="4745038"/>
          <p14:tracePt t="74205" x="3532188" y="4768850"/>
          <p14:tracePt t="74213" x="3524250" y="4792663"/>
          <p14:tracePt t="74221" x="3516313" y="4800600"/>
          <p14:tracePt t="74229" x="3508375" y="4816475"/>
          <p14:tracePt t="74237" x="3492500" y="4832350"/>
          <p14:tracePt t="74245" x="3476625" y="4848225"/>
          <p14:tracePt t="74253" x="3467100" y="4856163"/>
          <p14:tracePt t="74261" x="3451225" y="4879975"/>
          <p14:tracePt t="74269" x="3435350" y="4887913"/>
          <p14:tracePt t="74277" x="3435350" y="4895850"/>
          <p14:tracePt t="74285" x="3419475" y="4911725"/>
          <p14:tracePt t="74293" x="3411538" y="4911725"/>
          <p14:tracePt t="74301" x="3403600" y="4911725"/>
          <p14:tracePt t="74317" x="3395663" y="4919663"/>
          <p14:tracePt t="74333" x="3387725" y="4927600"/>
          <p14:tracePt t="74357" x="3387725" y="4935538"/>
          <p14:tracePt t="74365" x="3371850" y="4943475"/>
          <p14:tracePt t="74373" x="3363913" y="4951413"/>
          <p14:tracePt t="74381" x="3348038" y="4967288"/>
          <p14:tracePt t="74389" x="3324225" y="4976813"/>
          <p14:tracePt t="74398" x="3284538" y="4992688"/>
          <p14:tracePt t="74405" x="3260725" y="4992688"/>
          <p14:tracePt t="74413" x="3228975" y="5008563"/>
          <p14:tracePt t="74421" x="3181350" y="5024438"/>
          <p14:tracePt t="74429" x="3149600" y="5040313"/>
          <p14:tracePt t="74437" x="3100388" y="5056188"/>
          <p14:tracePt t="74445" x="3060700" y="5064125"/>
          <p14:tracePt t="74453" x="3021013" y="5080000"/>
          <p14:tracePt t="74461" x="2973388" y="5095875"/>
          <p14:tracePt t="74469" x="2933700" y="5103813"/>
          <p14:tracePt t="74477" x="2901950" y="5111750"/>
          <p14:tracePt t="74485" x="2878138" y="5127625"/>
          <p14:tracePt t="74493" x="2838450" y="5135563"/>
          <p14:tracePt t="74501" x="2814638" y="5135563"/>
          <p14:tracePt t="74509" x="2790825" y="5135563"/>
          <p14:tracePt t="74517" x="2774950" y="5151438"/>
          <p14:tracePt t="74525" x="2751138" y="5167313"/>
          <p14:tracePt t="74533" x="2733675" y="5175250"/>
          <p14:tracePt t="74541" x="2709863" y="5191125"/>
          <p14:tracePt t="74549" x="2693988" y="5199063"/>
          <p14:tracePt t="74557" x="2678113" y="5214938"/>
          <p14:tracePt t="74565" x="2654300" y="5222875"/>
          <p14:tracePt t="74573" x="2630488" y="5238750"/>
          <p14:tracePt t="74581" x="2606675" y="5246688"/>
          <p14:tracePt t="74590" x="2590800" y="5246688"/>
          <p14:tracePt t="74597" x="2574925" y="5246688"/>
          <p14:tracePt t="74605" x="2566988" y="5246688"/>
          <p14:tracePt t="74613" x="2566988" y="5238750"/>
          <p14:tracePt t="74621" x="2559050" y="5222875"/>
          <p14:tracePt t="74629" x="2559050" y="5207000"/>
          <p14:tracePt t="74637" x="2566988" y="5183188"/>
          <p14:tracePt t="74645" x="2590800" y="5151438"/>
          <p14:tracePt t="74653" x="2598738" y="5135563"/>
          <p14:tracePt t="74661" x="2622550" y="5119688"/>
          <p14:tracePt t="74669" x="2654300" y="5103813"/>
          <p14:tracePt t="74677" x="2701925" y="5080000"/>
          <p14:tracePt t="74685" x="2725738" y="5048250"/>
          <p14:tracePt t="74693" x="2741613" y="5024438"/>
          <p14:tracePt t="74949" x="2725738" y="5032375"/>
          <p14:tracePt t="74957" x="2701925" y="5040313"/>
          <p14:tracePt t="74965" x="2662238" y="5056188"/>
          <p14:tracePt t="74973" x="2622550" y="5080000"/>
          <p14:tracePt t="74981" x="2559050" y="5103813"/>
          <p14:tracePt t="74990" x="2511425" y="5127625"/>
          <p14:tracePt t="74997" x="2463800" y="5151438"/>
          <p14:tracePt t="75005" x="2408238" y="5167313"/>
          <p14:tracePt t="75013" x="2359025" y="5191125"/>
          <p14:tracePt t="75021" x="2319338" y="5207000"/>
          <p14:tracePt t="75029" x="2255838" y="5222875"/>
          <p14:tracePt t="75037" x="2192338" y="5230813"/>
          <p14:tracePt t="75045" x="2136775" y="5238750"/>
          <p14:tracePt t="75053" x="2073275" y="5238750"/>
          <p14:tracePt t="75061" x="2017713" y="5254625"/>
          <p14:tracePt t="75069" x="1968500" y="5262563"/>
          <p14:tracePt t="75077" x="1920875" y="5286375"/>
          <p14:tracePt t="75086" x="1881188" y="5302250"/>
          <p14:tracePt t="75093" x="1849438" y="5327650"/>
          <p14:tracePt t="75101" x="1833563" y="5351463"/>
          <p14:tracePt t="75109" x="1825625" y="5367338"/>
          <p14:tracePt t="75117" x="1817688" y="5383213"/>
          <p14:tracePt t="75125" x="1817688" y="5391150"/>
          <p14:tracePt t="75133" x="1809750" y="5407025"/>
          <p14:tracePt t="75173" x="1817688" y="5399088"/>
          <p14:tracePt t="75181" x="1841500" y="5391150"/>
          <p14:tracePt t="75189" x="1881188" y="5383213"/>
          <p14:tracePt t="75197" x="1905000" y="5383213"/>
          <p14:tracePt t="75205" x="1928813" y="5375275"/>
          <p14:tracePt t="75213" x="1944688" y="5367338"/>
          <p14:tracePt t="75221" x="1960563" y="5367338"/>
          <p14:tracePt t="75229" x="1968500" y="5359400"/>
          <p14:tracePt t="75237" x="1992313" y="5351463"/>
          <p14:tracePt t="75245" x="2017713" y="5351463"/>
          <p14:tracePt t="75253" x="2017713" y="5335588"/>
          <p14:tracePt t="75501" x="2008188" y="5343525"/>
          <p14:tracePt t="75509" x="2000250" y="5367338"/>
          <p14:tracePt t="75517" x="1984375" y="5375275"/>
          <p14:tracePt t="75525" x="1976438" y="5391150"/>
          <p14:tracePt t="75533" x="1960563" y="5430838"/>
          <p14:tracePt t="75541" x="1944688" y="5470525"/>
          <p14:tracePt t="75549" x="1928813" y="5549900"/>
          <p14:tracePt t="75557" x="1912938" y="5597525"/>
          <p14:tracePt t="75565" x="1889125" y="5629275"/>
          <p14:tracePt t="75589" x="1881188" y="5629275"/>
          <p14:tracePt t="75598" x="1865313" y="5637213"/>
          <p14:tracePt t="75605" x="1849438" y="5637213"/>
          <p14:tracePt t="75613" x="1833563" y="5645150"/>
          <p14:tracePt t="75621" x="1825625" y="5645150"/>
          <p14:tracePt t="75629" x="1825625" y="5653088"/>
          <p14:tracePt t="75645" x="1817688" y="5662613"/>
          <p14:tracePt t="75821" x="1817688" y="5653088"/>
          <p14:tracePt t="75845" x="1817688" y="5645150"/>
          <p14:tracePt t="75853" x="1817688" y="5637213"/>
          <p14:tracePt t="75869" x="1817688" y="5629275"/>
          <p14:tracePt t="75877" x="1817688" y="5621338"/>
          <p14:tracePt t="75886" x="1817688" y="5613400"/>
          <p14:tracePt t="75902" x="1817688" y="5605463"/>
          <p14:tracePt t="75909" x="1817688" y="5597525"/>
          <p14:tracePt t="75917" x="1825625" y="5597525"/>
          <p14:tracePt t="75925" x="1825625" y="5589588"/>
          <p14:tracePt t="75933" x="1825625" y="5581650"/>
          <p14:tracePt t="75941" x="1833563" y="5581650"/>
          <p14:tracePt t="75949" x="1841500" y="5565775"/>
          <p14:tracePt t="75957" x="1849438" y="5557838"/>
          <p14:tracePt t="75965" x="1857375" y="5541963"/>
          <p14:tracePt t="75973" x="1857375" y="5534025"/>
          <p14:tracePt t="75981" x="1873250" y="5526088"/>
          <p14:tracePt t="75990" x="1881188" y="5502275"/>
          <p14:tracePt t="76006" x="1889125" y="5486400"/>
          <p14:tracePt t="76013" x="1905000" y="5478463"/>
          <p14:tracePt t="76021" x="1905000" y="5470525"/>
          <p14:tracePt t="76029" x="1920875" y="5462588"/>
          <p14:tracePt t="76037" x="1920875" y="5454650"/>
          <p14:tracePt t="76045" x="1928813" y="5454650"/>
          <p14:tracePt t="76053" x="1936750" y="5454650"/>
          <p14:tracePt t="76061" x="1936750" y="5446713"/>
          <p14:tracePt t="76141" x="1944688" y="5446713"/>
          <p14:tracePt t="76173" x="1952625" y="5446713"/>
          <p14:tracePt t="76206" x="1960563" y="5446713"/>
          <p14:tracePt t="76237" x="1960563" y="5438775"/>
          <p14:tracePt t="76269" x="1968500" y="5438775"/>
          <p14:tracePt t="76285" x="1976438" y="5438775"/>
          <p14:tracePt t="76301" x="1976438" y="5430838"/>
          <p14:tracePt t="76309" x="1984375" y="5430838"/>
          <p14:tracePt t="76317" x="1992313" y="5430838"/>
          <p14:tracePt t="76325" x="2000250" y="5430838"/>
          <p14:tracePt t="76333" x="2000250" y="5422900"/>
          <p14:tracePt t="76341" x="2008188" y="5422900"/>
          <p14:tracePt t="76349" x="2025650" y="5414963"/>
          <p14:tracePt t="76365" x="2041525" y="5414963"/>
          <p14:tracePt t="76381" x="2041525" y="5407025"/>
          <p14:tracePt t="76390" x="2049463" y="5407025"/>
          <p14:tracePt t="76517" x="2057400" y="5407025"/>
          <p14:tracePt t="76557" x="2065338" y="5407025"/>
          <p14:tracePt t="76838" x="2073275" y="5407025"/>
          <p14:tracePt t="76877" x="2073275" y="5399088"/>
          <p14:tracePt t="76885" x="2081213" y="5399088"/>
          <p14:tracePt t="77894" x="2089150" y="5399088"/>
          <p14:tracePt t="77925" x="2097088" y="5399088"/>
          <p14:tracePt t="77934" x="2105025" y="5399088"/>
          <p14:tracePt t="77949" x="2105025" y="5391150"/>
          <p14:tracePt t="77957" x="2112963" y="5391150"/>
          <p14:tracePt t="77981" x="2120900" y="5391150"/>
          <p14:tracePt t="77989" x="2120900" y="5383213"/>
          <p14:tracePt t="77997" x="2128838" y="5383213"/>
          <p14:tracePt t="78005" x="2136775" y="5383213"/>
          <p14:tracePt t="78013" x="2152650" y="5375275"/>
          <p14:tracePt t="78021" x="2160588" y="5375275"/>
          <p14:tracePt t="78037" x="2168525" y="5375275"/>
          <p14:tracePt t="78045" x="2176463" y="5375275"/>
          <p14:tracePt t="78053" x="2192338" y="5367338"/>
          <p14:tracePt t="78077" x="2200275" y="5367338"/>
          <p14:tracePt t="78085" x="2208213" y="5367338"/>
          <p14:tracePt t="78093" x="2216150" y="5367338"/>
          <p14:tracePt t="78109" x="2224088" y="5367338"/>
          <p14:tracePt t="78117" x="2232025" y="5367338"/>
          <p14:tracePt t="78125" x="2247900" y="5359400"/>
          <p14:tracePt t="78141" x="2263775" y="5359400"/>
          <p14:tracePt t="78149" x="2287588" y="5351463"/>
          <p14:tracePt t="78157" x="2303463" y="5343525"/>
          <p14:tracePt t="78165" x="2327275" y="5343525"/>
          <p14:tracePt t="78173" x="2343150" y="5335588"/>
          <p14:tracePt t="78182" x="2359025" y="5335588"/>
          <p14:tracePt t="78190" x="2374900" y="5327650"/>
          <p14:tracePt t="78197" x="2392363" y="5327650"/>
          <p14:tracePt t="78205" x="2408238" y="5319713"/>
          <p14:tracePt t="78213" x="2416175" y="5319713"/>
          <p14:tracePt t="78221" x="2424113" y="5319713"/>
          <p14:tracePt t="78229" x="2432050" y="5319713"/>
          <p14:tracePt t="78237" x="2439988" y="5319713"/>
          <p14:tracePt t="78245" x="2455863" y="5310188"/>
          <p14:tracePt t="78261" x="2463800" y="5310188"/>
          <p14:tracePt t="78269" x="2471738" y="5302250"/>
          <p14:tracePt t="78277" x="2479675" y="5302250"/>
          <p14:tracePt t="78293" x="2487613" y="5302250"/>
          <p14:tracePt t="78309" x="2495550" y="5302250"/>
          <p14:tracePt t="78317" x="2503488" y="5302250"/>
          <p14:tracePt t="78325" x="2511425" y="5302250"/>
          <p14:tracePt t="78333" x="2519363" y="5302250"/>
          <p14:tracePt t="78341" x="2527300" y="5302250"/>
          <p14:tracePt t="78349" x="2535238" y="5302250"/>
          <p14:tracePt t="78357" x="2543175" y="5302250"/>
          <p14:tracePt t="78365" x="2551113" y="5302250"/>
          <p14:tracePt t="78373" x="2559050" y="5302250"/>
          <p14:tracePt t="78382" x="2566988" y="5294313"/>
          <p14:tracePt t="78389" x="2574925" y="5294313"/>
          <p14:tracePt t="78397" x="2590800" y="5286375"/>
          <p14:tracePt t="78405" x="2606675" y="5286375"/>
          <p14:tracePt t="78413" x="2622550" y="5286375"/>
          <p14:tracePt t="78421" x="2630488" y="5278438"/>
          <p14:tracePt t="78429" x="2646363" y="5278438"/>
          <p14:tracePt t="78437" x="2670175" y="5270500"/>
          <p14:tracePt t="78445" x="2686050" y="5270500"/>
          <p14:tracePt t="78453" x="2701925" y="5270500"/>
          <p14:tracePt t="78462" x="2717800" y="5262563"/>
          <p14:tracePt t="78469" x="2725738" y="5254625"/>
          <p14:tracePt t="78478" x="2751138" y="5254625"/>
          <p14:tracePt t="78485" x="2759075" y="5246688"/>
          <p14:tracePt t="78493" x="2767013" y="5246688"/>
          <p14:tracePt t="78501" x="2782888" y="5246688"/>
          <p14:tracePt t="78509" x="2798763" y="5246688"/>
          <p14:tracePt t="78517" x="2806700" y="5246688"/>
          <p14:tracePt t="78525" x="2814638" y="5238750"/>
          <p14:tracePt t="78533" x="2822575" y="5238750"/>
          <p14:tracePt t="78549" x="2830513" y="5238750"/>
          <p14:tracePt t="78557" x="2838450" y="5238750"/>
          <p14:tracePt t="78565" x="2846388" y="5238750"/>
          <p14:tracePt t="78581" x="2846388" y="5230813"/>
          <p14:tracePt t="78589" x="2854325" y="5230813"/>
          <p14:tracePt t="78597" x="2862263" y="5230813"/>
          <p14:tracePt t="78622" x="2870200" y="5230813"/>
          <p14:tracePt t="78661" x="2878138" y="5230813"/>
          <p14:tracePt t="78685" x="2894013" y="5230813"/>
          <p14:tracePt t="78701" x="2901950" y="5230813"/>
          <p14:tracePt t="78709" x="2909888" y="5230813"/>
          <p14:tracePt t="78717" x="2917825" y="5230813"/>
          <p14:tracePt t="78725" x="2925763" y="5230813"/>
          <p14:tracePt t="78733" x="2933700" y="5230813"/>
          <p14:tracePt t="78742" x="2941638" y="5230813"/>
          <p14:tracePt t="78749" x="2949575" y="5230813"/>
          <p14:tracePt t="78757" x="2973388" y="5230813"/>
          <p14:tracePt t="78773" x="2981325" y="5230813"/>
          <p14:tracePt t="78781" x="2997200" y="5230813"/>
          <p14:tracePt t="78790" x="3013075" y="5238750"/>
          <p14:tracePt t="78806" x="3028950" y="5238750"/>
          <p14:tracePt t="78813" x="3036888" y="5238750"/>
          <p14:tracePt t="78821" x="3044825" y="5238750"/>
          <p14:tracePt t="78845" x="3052763" y="5238750"/>
          <p14:tracePt t="78998" x="3060700" y="5238750"/>
          <p14:tracePt t="79022" x="3068638" y="5238750"/>
          <p14:tracePt t="79029" x="3076575" y="5238750"/>
          <p14:tracePt t="79037" x="3084513" y="5238750"/>
          <p14:tracePt t="79053" x="3100388" y="5238750"/>
          <p14:tracePt t="79061" x="3117850" y="5238750"/>
          <p14:tracePt t="79069" x="3125788" y="5238750"/>
          <p14:tracePt t="79077" x="3133725" y="5238750"/>
          <p14:tracePt t="79085" x="3141663" y="5238750"/>
          <p14:tracePt t="79093" x="3157538" y="5238750"/>
          <p14:tracePt t="79109" x="3165475" y="5238750"/>
          <p14:tracePt t="79125" x="3173413" y="5238750"/>
          <p14:tracePt t="79133" x="3181350" y="5238750"/>
          <p14:tracePt t="79157" x="3189288" y="5238750"/>
          <p14:tracePt t="79173" x="3197225" y="5238750"/>
          <p14:tracePt t="79189" x="3205163" y="5238750"/>
          <p14:tracePt t="79206" x="3213100" y="5238750"/>
          <p14:tracePt t="79213" x="3221038" y="5238750"/>
          <p14:tracePt t="79221" x="3228975" y="5238750"/>
          <p14:tracePt t="79229" x="3236913" y="5238750"/>
          <p14:tracePt t="79237" x="3244850" y="5238750"/>
          <p14:tracePt t="79245" x="3252788" y="5238750"/>
          <p14:tracePt t="79253" x="3260725" y="5238750"/>
          <p14:tracePt t="79261" x="3276600" y="5238750"/>
          <p14:tracePt t="79269" x="3292475" y="5238750"/>
          <p14:tracePt t="79277" x="3300413" y="5238750"/>
          <p14:tracePt t="79285" x="3316288" y="5238750"/>
          <p14:tracePt t="79293" x="3340100" y="5238750"/>
          <p14:tracePt t="79301" x="3355975" y="5238750"/>
          <p14:tracePt t="79309" x="3379788" y="5246688"/>
          <p14:tracePt t="79317" x="3403600" y="5254625"/>
          <p14:tracePt t="79325" x="3419475" y="5254625"/>
          <p14:tracePt t="79333" x="3443288" y="5254625"/>
          <p14:tracePt t="79341" x="3459163" y="5254625"/>
          <p14:tracePt t="79349" x="3476625" y="5262563"/>
          <p14:tracePt t="79357" x="3492500" y="5262563"/>
          <p14:tracePt t="79365" x="3508375" y="5262563"/>
          <p14:tracePt t="79373" x="3508375" y="5270500"/>
          <p14:tracePt t="79381" x="3524250" y="5270500"/>
          <p14:tracePt t="79397" x="3532188" y="5270500"/>
          <p14:tracePt t="79406" x="3540125" y="5270500"/>
          <p14:tracePt t="79414" x="3548063" y="5270500"/>
          <p14:tracePt t="79422" x="3556000" y="5270500"/>
          <p14:tracePt t="79429" x="3579813" y="5270500"/>
          <p14:tracePt t="79437" x="3587750" y="5270500"/>
          <p14:tracePt t="79445" x="3603625" y="5270500"/>
          <p14:tracePt t="79453" x="3619500" y="5270500"/>
          <p14:tracePt t="79461" x="3635375" y="5270500"/>
          <p14:tracePt t="79469" x="3651250" y="5270500"/>
          <p14:tracePt t="79477" x="3675063" y="5270500"/>
          <p14:tracePt t="79485" x="3690938" y="5270500"/>
          <p14:tracePt t="79493" x="3722688" y="5270500"/>
          <p14:tracePt t="79501" x="3738563" y="5270500"/>
          <p14:tracePt t="79509" x="3754438" y="5270500"/>
          <p14:tracePt t="79517" x="3770313" y="5270500"/>
          <p14:tracePt t="79525" x="3786188" y="5270500"/>
          <p14:tracePt t="79533" x="3802063" y="5270500"/>
          <p14:tracePt t="79541" x="3817938" y="5270500"/>
          <p14:tracePt t="79549" x="3833813" y="5270500"/>
          <p14:tracePt t="79557" x="3859213" y="5270500"/>
          <p14:tracePt t="79565" x="3875088" y="5270500"/>
          <p14:tracePt t="79573" x="3898900" y="5270500"/>
          <p14:tracePt t="79581" x="3922713" y="5270500"/>
          <p14:tracePt t="79589" x="3930650" y="5270500"/>
          <p14:tracePt t="79597" x="3954463" y="5270500"/>
          <p14:tracePt t="79606" x="3970338" y="5270500"/>
          <p14:tracePt t="79613" x="3994150" y="5270500"/>
          <p14:tracePt t="79621" x="4017963" y="5278438"/>
          <p14:tracePt t="79629" x="4041775" y="5278438"/>
          <p14:tracePt t="79637" x="4065588" y="5278438"/>
          <p14:tracePt t="79645" x="4097338" y="5286375"/>
          <p14:tracePt t="79653" x="4129088" y="5294313"/>
          <p14:tracePt t="79661" x="4152900" y="5294313"/>
          <p14:tracePt t="79669" x="4176713" y="5294313"/>
          <p14:tracePt t="79677" x="4200525" y="5294313"/>
          <p14:tracePt t="79685" x="4225925" y="5294313"/>
          <p14:tracePt t="79693" x="4257675" y="5302250"/>
          <p14:tracePt t="79701" x="4289425" y="5302250"/>
          <p14:tracePt t="79709" x="4313238" y="5302250"/>
          <p14:tracePt t="79717" x="4337050" y="5302250"/>
          <p14:tracePt t="79725" x="4360863" y="5302250"/>
          <p14:tracePt t="79733" x="4376738" y="5302250"/>
          <p14:tracePt t="79741" x="4392613" y="5302250"/>
          <p14:tracePt t="79749" x="4400550" y="5302250"/>
          <p14:tracePt t="79757" x="4416425" y="5302250"/>
          <p14:tracePt t="79765" x="4432300" y="5302250"/>
          <p14:tracePt t="79773" x="4440238" y="5302250"/>
          <p14:tracePt t="79781" x="4448175" y="5302250"/>
          <p14:tracePt t="79789" x="4464050" y="5302250"/>
          <p14:tracePt t="79797" x="4471988" y="5302250"/>
          <p14:tracePt t="79806" x="4479925" y="5302250"/>
          <p14:tracePt t="79813" x="4487863" y="5302250"/>
          <p14:tracePt t="79821" x="4503738" y="5302250"/>
          <p14:tracePt t="79829" x="4511675" y="5294313"/>
          <p14:tracePt t="79837" x="4519613" y="5294313"/>
          <p14:tracePt t="79845" x="4535488" y="5294313"/>
          <p14:tracePt t="79853" x="4543425" y="5294313"/>
          <p14:tracePt t="79861" x="4551363" y="5294313"/>
          <p14:tracePt t="79869" x="4567238" y="5286375"/>
          <p14:tracePt t="79877" x="4576763" y="5286375"/>
          <p14:tracePt t="79890" x="4584700" y="5286375"/>
          <p14:tracePt t="79893" x="4600575" y="5286375"/>
          <p14:tracePt t="79901" x="4616450" y="5286375"/>
          <p14:tracePt t="79909" x="4632325" y="5278438"/>
          <p14:tracePt t="79917" x="4640263" y="5278438"/>
          <p14:tracePt t="79925" x="4656138" y="5278438"/>
          <p14:tracePt t="79933" x="4672013" y="5278438"/>
          <p14:tracePt t="79941" x="4695825" y="5278438"/>
          <p14:tracePt t="79949" x="4711700" y="5278438"/>
          <p14:tracePt t="79957" x="4727575" y="5278438"/>
          <p14:tracePt t="79965" x="4743450" y="5270500"/>
          <p14:tracePt t="79973" x="4767263" y="5270500"/>
          <p14:tracePt t="79981" x="4783138" y="5270500"/>
          <p14:tracePt t="79990" x="4799013" y="5270500"/>
          <p14:tracePt t="79997" x="4822825" y="5270500"/>
          <p14:tracePt t="80005" x="4838700" y="5270500"/>
          <p14:tracePt t="80013" x="4862513" y="5270500"/>
          <p14:tracePt t="80021" x="4894263" y="5270500"/>
          <p14:tracePt t="80029" x="4918075" y="5270500"/>
          <p14:tracePt t="80037" x="4951413" y="5270500"/>
          <p14:tracePt t="80045" x="4975225" y="5270500"/>
          <p14:tracePt t="80053" x="4999038" y="5270500"/>
          <p14:tracePt t="80061" x="5022850" y="5270500"/>
          <p14:tracePt t="80069" x="5046663" y="5270500"/>
          <p14:tracePt t="80077" x="5062538" y="5270500"/>
          <p14:tracePt t="80085" x="5078413" y="5270500"/>
          <p14:tracePt t="80093" x="5094288" y="5270500"/>
          <p14:tracePt t="80101" x="5102225" y="5270500"/>
          <p14:tracePt t="80109" x="5118100" y="5270500"/>
          <p14:tracePt t="80117" x="5133975" y="5270500"/>
          <p14:tracePt t="80125" x="5141913" y="5270500"/>
          <p14:tracePt t="80133" x="5149850" y="5270500"/>
          <p14:tracePt t="80149" x="5157788" y="5270500"/>
          <p14:tracePt t="80189" x="5165725" y="5270500"/>
          <p14:tracePt t="80205" x="5173663" y="5270500"/>
          <p14:tracePt t="80213" x="5181600" y="5270500"/>
          <p14:tracePt t="80229" x="5189538" y="5270500"/>
          <p14:tracePt t="80237" x="5197475" y="5270500"/>
          <p14:tracePt t="80253" x="5213350" y="5270500"/>
          <p14:tracePt t="80269" x="5221288" y="5270500"/>
          <p14:tracePt t="80277" x="5229225" y="5270500"/>
          <p14:tracePt t="80285" x="5237163" y="5270500"/>
          <p14:tracePt t="80293" x="5253038" y="5270500"/>
          <p14:tracePt t="80301" x="5260975" y="5270500"/>
          <p14:tracePt t="80309" x="5284788" y="5270500"/>
          <p14:tracePt t="80317" x="5300663" y="5270500"/>
          <p14:tracePt t="80325" x="5326063" y="5270500"/>
          <p14:tracePt t="80333" x="5341938" y="5270500"/>
          <p14:tracePt t="80341" x="5357813" y="5270500"/>
          <p14:tracePt t="80349" x="5381625" y="5270500"/>
          <p14:tracePt t="80357" x="5397500" y="5270500"/>
          <p14:tracePt t="80365" x="5413375" y="5270500"/>
          <p14:tracePt t="80373" x="5429250" y="5270500"/>
          <p14:tracePt t="80381" x="5437188" y="5270500"/>
          <p14:tracePt t="80389" x="5445125" y="5270500"/>
          <p14:tracePt t="80406" x="5453063" y="5270500"/>
          <p14:tracePt t="80437" x="5461000" y="5270500"/>
          <p14:tracePt t="80453" x="5468938" y="5270500"/>
          <p14:tracePt t="80493" x="5476875" y="5270500"/>
          <p14:tracePt t="80517" x="5484813" y="5270500"/>
          <p14:tracePt t="80533" x="5492750" y="5270500"/>
          <p14:tracePt t="80541" x="5500688" y="5270500"/>
          <p14:tracePt t="80549" x="5508625" y="5270500"/>
          <p14:tracePt t="80557" x="5516563" y="5270500"/>
          <p14:tracePt t="80565" x="5524500" y="5270500"/>
          <p14:tracePt t="80581" x="5540375" y="5270500"/>
          <p14:tracePt t="80590" x="5548313" y="5270500"/>
          <p14:tracePt t="80597" x="5556250" y="5262563"/>
          <p14:tracePt t="80605" x="5564188" y="5262563"/>
          <p14:tracePt t="80614" x="5580063" y="5262563"/>
          <p14:tracePt t="80622" x="5588000" y="5262563"/>
          <p14:tracePt t="80629" x="5595938" y="5262563"/>
          <p14:tracePt t="80637" x="5611813" y="5262563"/>
          <p14:tracePt t="80645" x="5619750" y="5262563"/>
          <p14:tracePt t="80653" x="5627688" y="5262563"/>
          <p14:tracePt t="80669" x="5635625" y="5262563"/>
          <p14:tracePt t="80821" x="5627688" y="5262563"/>
          <p14:tracePt t="80829" x="5619750" y="5262563"/>
          <p14:tracePt t="80837" x="5619750" y="5270500"/>
          <p14:tracePt t="80845" x="5611813" y="5270500"/>
          <p14:tracePt t="80853" x="5611813" y="5278438"/>
          <p14:tracePt t="80869" x="5603875" y="5278438"/>
          <p14:tracePt t="80877" x="5588000" y="5278438"/>
          <p14:tracePt t="80906" x="5580063" y="5278438"/>
          <p14:tracePt t="80909" x="5564188" y="5278438"/>
          <p14:tracePt t="80925" x="5556250" y="5278438"/>
          <p14:tracePt t="80941" x="5548313" y="5278438"/>
          <p14:tracePt t="80949" x="5540375" y="5270500"/>
          <p14:tracePt t="80957" x="5532438" y="5270500"/>
          <p14:tracePt t="80965" x="5532438" y="5262563"/>
          <p14:tracePt t="80973" x="5524500" y="5262563"/>
          <p14:tracePt t="80981" x="5516563" y="5262563"/>
          <p14:tracePt t="80989" x="5516563" y="5246688"/>
          <p14:tracePt t="80998" x="5500688" y="5246688"/>
          <p14:tracePt t="81006" x="5500688" y="5222875"/>
          <p14:tracePt t="81013" x="5484813" y="5214938"/>
          <p14:tracePt t="81021" x="5476875" y="5207000"/>
          <p14:tracePt t="81029" x="5476875" y="5183188"/>
          <p14:tracePt t="81037" x="5461000" y="5167313"/>
          <p14:tracePt t="81045" x="5461000" y="5159375"/>
          <p14:tracePt t="81053" x="5461000" y="5143500"/>
          <p14:tracePt t="81061" x="5461000" y="5127625"/>
          <p14:tracePt t="81069" x="5461000" y="5103813"/>
          <p14:tracePt t="81085" x="5461000" y="5087938"/>
          <p14:tracePt t="81093" x="5461000" y="5072063"/>
          <p14:tracePt t="81101" x="5461000" y="5064125"/>
          <p14:tracePt t="81109" x="5461000" y="5048250"/>
          <p14:tracePt t="81117" x="5461000" y="5032375"/>
          <p14:tracePt t="81125" x="5468938" y="5024438"/>
          <p14:tracePt t="81133" x="5468938" y="5008563"/>
          <p14:tracePt t="81141" x="5468938" y="5000625"/>
          <p14:tracePt t="81149" x="5484813" y="4992688"/>
          <p14:tracePt t="81157" x="5484813" y="4984750"/>
          <p14:tracePt t="81165" x="5484813" y="4976813"/>
          <p14:tracePt t="81173" x="5492750" y="4976813"/>
          <p14:tracePt t="81197" x="5500688" y="4976813"/>
          <p14:tracePt t="81206" x="5508625" y="4976813"/>
          <p14:tracePt t="81213" x="5516563" y="4976813"/>
          <p14:tracePt t="81221" x="5516563" y="4967288"/>
          <p14:tracePt t="81229" x="5524500" y="4967288"/>
          <p14:tracePt t="81237" x="5532438" y="4967288"/>
          <p14:tracePt t="81245" x="5540375" y="4967288"/>
          <p14:tracePt t="81253" x="5556250" y="4967288"/>
          <p14:tracePt t="81261" x="5572125" y="4967288"/>
          <p14:tracePt t="81269" x="5603875" y="4976813"/>
          <p14:tracePt t="81277" x="5619750" y="4984750"/>
          <p14:tracePt t="81285" x="5643563" y="5000625"/>
          <p14:tracePt t="81293" x="5676900" y="5008563"/>
          <p14:tracePt t="81301" x="5692775" y="5016500"/>
          <p14:tracePt t="81309" x="5708650" y="5024438"/>
          <p14:tracePt t="81317" x="5716588" y="5032375"/>
          <p14:tracePt t="81333" x="5724525" y="5048250"/>
          <p14:tracePt t="81349" x="5724525" y="5056188"/>
          <p14:tracePt t="81357" x="5732463" y="5072063"/>
          <p14:tracePt t="81365" x="5732463" y="5080000"/>
          <p14:tracePt t="81373" x="5740400" y="5087938"/>
          <p14:tracePt t="81381" x="5748338" y="5111750"/>
          <p14:tracePt t="81390" x="5748338" y="5119688"/>
          <p14:tracePt t="81397" x="5756275" y="5135563"/>
          <p14:tracePt t="81406" x="5764213" y="5151438"/>
          <p14:tracePt t="81413" x="5764213" y="5175250"/>
          <p14:tracePt t="81421" x="5764213" y="5183188"/>
          <p14:tracePt t="81429" x="5764213" y="5191125"/>
          <p14:tracePt t="81437" x="5772150" y="5207000"/>
          <p14:tracePt t="81445" x="5780088" y="5214938"/>
          <p14:tracePt t="81453" x="5780088" y="5222875"/>
          <p14:tracePt t="81461" x="5788025" y="5230813"/>
          <p14:tracePt t="81469" x="5795963" y="5230813"/>
          <p14:tracePt t="81477" x="5811838" y="5238750"/>
          <p14:tracePt t="81485" x="5819775" y="5246688"/>
          <p14:tracePt t="81493" x="5835650" y="5246688"/>
          <p14:tracePt t="81501" x="5851525" y="5254625"/>
          <p14:tracePt t="81509" x="5875338" y="5254625"/>
          <p14:tracePt t="81517" x="5891213" y="5254625"/>
          <p14:tracePt t="81525" x="5915025" y="5254625"/>
          <p14:tracePt t="81533" x="5938838" y="5254625"/>
          <p14:tracePt t="81541" x="5970588" y="5254625"/>
          <p14:tracePt t="81549" x="5994400" y="5254625"/>
          <p14:tracePt t="81557" x="6018213" y="5254625"/>
          <p14:tracePt t="81565" x="6051550" y="5254625"/>
          <p14:tracePt t="81573" x="6075363" y="5254625"/>
          <p14:tracePt t="81581" x="6091238" y="5246688"/>
          <p14:tracePt t="81589" x="6115050" y="5238750"/>
          <p14:tracePt t="81597" x="6130925" y="5238750"/>
          <p14:tracePt t="81606" x="6146800" y="5238750"/>
          <p14:tracePt t="81613" x="6162675" y="5238750"/>
          <p14:tracePt t="81621" x="6178550" y="5238750"/>
          <p14:tracePt t="81629" x="6186488" y="5238750"/>
          <p14:tracePt t="81645" x="6202363" y="5238750"/>
          <p14:tracePt t="81661" x="6210300" y="5230813"/>
          <p14:tracePt t="81677" x="6218238" y="5230813"/>
          <p14:tracePt t="81701" x="6234113" y="5230813"/>
          <p14:tracePt t="81709" x="6242050" y="5230813"/>
          <p14:tracePt t="81717" x="6249988" y="5230813"/>
          <p14:tracePt t="81725" x="6265863" y="5230813"/>
          <p14:tracePt t="81741" x="6281738" y="5230813"/>
          <p14:tracePt t="81749" x="6289675" y="5230813"/>
          <p14:tracePt t="81757" x="6305550" y="5230813"/>
          <p14:tracePt t="81765" x="6321425" y="5230813"/>
          <p14:tracePt t="81773" x="6345238" y="5230813"/>
          <p14:tracePt t="81781" x="6361113" y="5230813"/>
          <p14:tracePt t="81790" x="6384925" y="5230813"/>
          <p14:tracePt t="81797" x="6410325" y="5230813"/>
          <p14:tracePt t="81806" x="6434138" y="5230813"/>
          <p14:tracePt t="81813" x="6457950" y="5230813"/>
          <p14:tracePt t="81821" x="6473825" y="5230813"/>
          <p14:tracePt t="81829" x="6497638" y="5230813"/>
          <p14:tracePt t="81837" x="6521450" y="5230813"/>
          <p14:tracePt t="81845" x="6545263" y="5230813"/>
          <p14:tracePt t="81853" x="6561138" y="5230813"/>
          <p14:tracePt t="81861" x="6584950" y="5230813"/>
          <p14:tracePt t="81869" x="6608763" y="5230813"/>
          <p14:tracePt t="81877" x="6632575" y="5230813"/>
          <p14:tracePt t="81885" x="6656388" y="5230813"/>
          <p14:tracePt t="81893" x="6672263" y="5230813"/>
          <p14:tracePt t="81901" x="6688138" y="5230813"/>
          <p14:tracePt t="81909" x="6711950" y="5230813"/>
          <p14:tracePt t="81925" x="6719888" y="5230813"/>
          <p14:tracePt t="81933" x="6727825" y="5230813"/>
          <p14:tracePt t="82246" x="6735763" y="5230813"/>
          <p14:tracePt t="82285" x="6743700" y="5230813"/>
          <p14:tracePt t="82318" x="6751638" y="5230813"/>
          <p14:tracePt t="82333" x="6759575" y="5230813"/>
          <p14:tracePt t="82349" x="6769100" y="5230813"/>
          <p14:tracePt t="82357" x="6777038" y="5230813"/>
          <p14:tracePt t="82365" x="6784975" y="5230813"/>
          <p14:tracePt t="82373" x="6792913" y="5230813"/>
          <p14:tracePt t="82381" x="6808788" y="5230813"/>
          <p14:tracePt t="82390" x="6824663" y="5230813"/>
          <p14:tracePt t="82397" x="6840538" y="5230813"/>
          <p14:tracePt t="82406" x="6864350" y="5230813"/>
          <p14:tracePt t="82413" x="6888163" y="5238750"/>
          <p14:tracePt t="82421" x="6911975" y="5246688"/>
          <p14:tracePt t="82429" x="6951663" y="5254625"/>
          <p14:tracePt t="82437" x="6983413" y="5254625"/>
          <p14:tracePt t="82445" x="7007225" y="5270500"/>
          <p14:tracePt t="82453" x="7031038" y="5270500"/>
          <p14:tracePt t="82461" x="7054850" y="5270500"/>
          <p14:tracePt t="82469" x="7070725" y="5270500"/>
          <p14:tracePt t="82477" x="7086600" y="5246688"/>
          <p14:tracePt t="82485" x="7094538" y="5222875"/>
          <p14:tracePt t="82493" x="7102475" y="5199063"/>
          <p14:tracePt t="82501" x="7102475" y="5159375"/>
          <p14:tracePt t="82509" x="7102475" y="5135563"/>
          <p14:tracePt t="82517" x="7094538" y="5119688"/>
          <p14:tracePt t="82525" x="7070725" y="5080000"/>
          <p14:tracePt t="82533" x="7070725" y="5072063"/>
          <p14:tracePt t="82854" x="7062788" y="5072063"/>
          <p14:tracePt t="82861" x="7031038" y="5087938"/>
          <p14:tracePt t="82869" x="6983413" y="5111750"/>
          <p14:tracePt t="82877" x="6927850" y="5135563"/>
          <p14:tracePt t="82885" x="6872288" y="5167313"/>
          <p14:tracePt t="82906" x="6759575" y="5246688"/>
          <p14:tracePt t="82909" x="6719888" y="5278438"/>
          <p14:tracePt t="82917" x="6688138" y="5294313"/>
          <p14:tracePt t="82925" x="6680200" y="5302250"/>
          <p14:tracePt t="82949" x="6680200" y="5310188"/>
          <p14:tracePt t="82958" x="6719888" y="5319713"/>
          <p14:tracePt t="82965" x="6759575" y="5335588"/>
          <p14:tracePt t="82973" x="6808788" y="5351463"/>
          <p14:tracePt t="82981" x="6872288" y="5375275"/>
          <p14:tracePt t="82989" x="6935788" y="5399088"/>
          <p14:tracePt t="82997" x="7007225" y="5414963"/>
          <p14:tracePt t="83006" x="7062788" y="5430838"/>
          <p14:tracePt t="83013" x="7126288" y="5438775"/>
          <p14:tracePt t="83021" x="7183438" y="5446713"/>
          <p14:tracePt t="83030" x="7239000" y="5454650"/>
          <p14:tracePt t="83037" x="7286625" y="5454650"/>
          <p14:tracePt t="83045" x="7318375" y="5454650"/>
          <p14:tracePt t="83053" x="7350125" y="5454650"/>
          <p14:tracePt t="83061" x="7381875" y="5454650"/>
          <p14:tracePt t="83069" x="7413625" y="5454650"/>
          <p14:tracePt t="83077" x="7445375" y="5454650"/>
          <p14:tracePt t="83085" x="7461250" y="5454650"/>
          <p14:tracePt t="83093" x="7485063" y="5454650"/>
          <p14:tracePt t="83101" x="7502525" y="5454650"/>
          <p14:tracePt t="83109" x="7518400" y="5446713"/>
          <p14:tracePt t="83117" x="7526338" y="5446713"/>
          <p14:tracePt t="83125" x="7534275" y="5438775"/>
          <p14:tracePt t="83133" x="7542213" y="5438775"/>
          <p14:tracePt t="83141" x="7550150" y="5438775"/>
          <p14:tracePt t="83149" x="7558088" y="5438775"/>
          <p14:tracePt t="83165" x="7566025" y="5438775"/>
          <p14:tracePt t="83173" x="7573963" y="5430838"/>
          <p14:tracePt t="83189" x="7581900" y="5422900"/>
          <p14:tracePt t="83197" x="7589838" y="5422900"/>
          <p14:tracePt t="83213" x="7597775" y="5414963"/>
          <p14:tracePt t="83221" x="7605713" y="5414963"/>
          <p14:tracePt t="83229" x="7613650" y="5414963"/>
          <p14:tracePt t="83245" x="7621588" y="5414963"/>
          <p14:tracePt t="83261" x="7629525" y="5414963"/>
          <p14:tracePt t="83269" x="7629525" y="5407025"/>
          <p14:tracePt t="83829" x="7621588" y="5407025"/>
          <p14:tracePt t="83861" x="7613650" y="5407025"/>
          <p14:tracePt t="83885" x="7605713" y="5407025"/>
          <p14:tracePt t="83893" x="7605713" y="5414963"/>
          <p14:tracePt t="83902" x="7597775" y="5414963"/>
          <p14:tracePt t="83909" x="7589838" y="5414963"/>
          <p14:tracePt t="83917" x="7581900" y="5414963"/>
          <p14:tracePt t="83925" x="7581900" y="5422900"/>
          <p14:tracePt t="83933" x="7566025" y="5422900"/>
          <p14:tracePt t="83941" x="7566025" y="5430838"/>
          <p14:tracePt t="83949" x="7558088" y="5430838"/>
          <p14:tracePt t="83957" x="7534275" y="5430838"/>
          <p14:tracePt t="83965" x="7518400" y="5430838"/>
          <p14:tracePt t="83973" x="7510463" y="5438775"/>
          <p14:tracePt t="83981" x="7485063" y="5454650"/>
          <p14:tracePt t="83989" x="7461250" y="5454650"/>
          <p14:tracePt t="83997" x="7421563" y="5462588"/>
          <p14:tracePt t="84006" x="7397750" y="5470525"/>
          <p14:tracePt t="84013" x="7342188" y="5486400"/>
          <p14:tracePt t="84021" x="7286625" y="5494338"/>
          <p14:tracePt t="84029" x="7231063" y="5502275"/>
          <p14:tracePt t="84037" x="7183438" y="5502275"/>
          <p14:tracePt t="84045" x="7118350" y="5502275"/>
          <p14:tracePt t="84053" x="7062788" y="5510213"/>
          <p14:tracePt t="84061" x="6999288" y="5510213"/>
          <p14:tracePt t="84069" x="6935788" y="5518150"/>
          <p14:tracePt t="84077" x="6872288" y="5518150"/>
          <p14:tracePt t="84085" x="6808788" y="5518150"/>
          <p14:tracePt t="84093" x="6735763" y="5526088"/>
          <p14:tracePt t="84101" x="6664325" y="5526088"/>
          <p14:tracePt t="84109" x="6592888" y="5526088"/>
          <p14:tracePt t="84117" x="6529388" y="5526088"/>
          <p14:tracePt t="84125" x="6465888" y="5534025"/>
          <p14:tracePt t="84133" x="6392863" y="5541963"/>
          <p14:tracePt t="84141" x="6329363" y="5541963"/>
          <p14:tracePt t="84149" x="6265863" y="5541963"/>
          <p14:tracePt t="84157" x="6202363" y="5557838"/>
          <p14:tracePt t="84165" x="6138863" y="5565775"/>
          <p14:tracePt t="84173" x="6083300" y="5581650"/>
          <p14:tracePt t="84181" x="6034088" y="5597525"/>
          <p14:tracePt t="84190" x="6002338" y="5613400"/>
          <p14:tracePt t="84197" x="5954713" y="5613400"/>
          <p14:tracePt t="84206" x="5930900" y="5621338"/>
          <p14:tracePt t="84213" x="5891213" y="5621338"/>
          <p14:tracePt t="84222" x="5843588" y="5597525"/>
          <p14:tracePt t="84229" x="5780088" y="5557838"/>
          <p14:tracePt t="84237" x="5724525" y="5502275"/>
          <p14:tracePt t="84245" x="5659438" y="5454650"/>
          <p14:tracePt t="84253" x="5611813" y="5399088"/>
          <p14:tracePt t="84261" x="5564188" y="5375275"/>
          <p14:tracePt t="84269" x="5564188" y="5351463"/>
          <p14:tracePt t="84277" x="5556250" y="5327650"/>
          <p14:tracePt t="84285" x="5548313" y="5270500"/>
          <p14:tracePt t="84293" x="5548313" y="5254625"/>
          <p14:tracePt t="84485" x="5580063" y="5254625"/>
          <p14:tracePt t="84493" x="5603875" y="5262563"/>
          <p14:tracePt t="84501" x="5619750" y="5270500"/>
          <p14:tracePt t="84509" x="5627688" y="5270500"/>
          <p14:tracePt t="84517" x="5635625" y="5270500"/>
          <p14:tracePt t="84525" x="5635625" y="5278438"/>
          <p14:tracePt t="84533" x="5635625" y="5294313"/>
          <p14:tracePt t="84549" x="5619750" y="5302250"/>
          <p14:tracePt t="84557" x="5611813" y="5302250"/>
          <p14:tracePt t="84565" x="5595938" y="5319713"/>
          <p14:tracePt t="84573" x="5572125" y="5319713"/>
          <p14:tracePt t="84581" x="5548313" y="5335588"/>
          <p14:tracePt t="84589" x="5508625" y="5359400"/>
          <p14:tracePt t="84597" x="5476875" y="5383213"/>
          <p14:tracePt t="84606" x="5437188" y="5399088"/>
          <p14:tracePt t="84613" x="5413375" y="5407025"/>
          <p14:tracePt t="84621" x="5397500" y="5414963"/>
          <p14:tracePt t="84629" x="5381625" y="5414963"/>
          <p14:tracePt t="84637" x="5365750" y="5422900"/>
          <p14:tracePt t="84645" x="5349875" y="5430838"/>
          <p14:tracePt t="84653" x="5334000" y="5438775"/>
          <p14:tracePt t="84661" x="5318125" y="5446713"/>
          <p14:tracePt t="84669" x="5310188" y="5454650"/>
          <p14:tracePt t="84677" x="5300663" y="5462588"/>
          <p14:tracePt t="84685" x="5292725" y="5470525"/>
          <p14:tracePt t="84693" x="5276850" y="5478463"/>
          <p14:tracePt t="84701" x="5276850" y="5486400"/>
          <p14:tracePt t="84709" x="5268913" y="5494338"/>
          <p14:tracePt t="84725" x="5260975" y="5502275"/>
          <p14:tracePt t="84765" x="5253038" y="5502275"/>
          <p14:tracePt t="84781" x="5253038" y="5510213"/>
          <p14:tracePt t="84822" x="5245100" y="5510213"/>
          <p14:tracePt t="84837" x="5245100" y="5518150"/>
          <p14:tracePt t="84845" x="5237163" y="5518150"/>
          <p14:tracePt t="84853" x="5229225" y="5526088"/>
          <p14:tracePt t="84861" x="5221288" y="5534025"/>
          <p14:tracePt t="84869" x="5213350" y="5534025"/>
          <p14:tracePt t="84877" x="5205413" y="5549900"/>
          <p14:tracePt t="84885" x="5189538" y="5557838"/>
          <p14:tracePt t="84906" x="5165725" y="5573713"/>
          <p14:tracePt t="84909" x="5157788" y="5573713"/>
          <p14:tracePt t="84917" x="5149850" y="5581650"/>
          <p14:tracePt t="84933" x="5141913" y="5581650"/>
          <p14:tracePt t="84941" x="5141913" y="5589588"/>
          <p14:tracePt t="84949" x="5133975" y="5589588"/>
          <p14:tracePt t="84957" x="5133975" y="5597525"/>
          <p14:tracePt t="85022" x="5126038" y="5597525"/>
          <p14:tracePt t="85037" x="5118100" y="5605463"/>
          <p14:tracePt t="85213" x="5110163" y="5605463"/>
          <p14:tracePt t="85501" x="5110163" y="5613400"/>
          <p14:tracePt t="85525" x="5102225" y="5613400"/>
          <p14:tracePt t="85533" x="5102225" y="5621338"/>
          <p14:tracePt t="85565" x="5086350" y="5621338"/>
          <p14:tracePt t="85581" x="5086350" y="5629275"/>
          <p14:tracePt t="85597" x="5078413" y="5629275"/>
          <p14:tracePt t="85606" x="5070475" y="5629275"/>
          <p14:tracePt t="85613" x="5062538" y="5629275"/>
          <p14:tracePt t="85622" x="5046663" y="5629275"/>
          <p14:tracePt t="85629" x="5022850" y="5637213"/>
          <p14:tracePt t="85637" x="4991100" y="5637213"/>
          <p14:tracePt t="85645" x="4967288" y="5645150"/>
          <p14:tracePt t="85653" x="4926013" y="5645150"/>
          <p14:tracePt t="85661" x="4862513" y="5645150"/>
          <p14:tracePt t="85669" x="4806950" y="5653088"/>
          <p14:tracePt t="85677" x="4719638" y="5653088"/>
          <p14:tracePt t="85685" x="4640263" y="5662613"/>
          <p14:tracePt t="85693" x="4543425" y="5662613"/>
          <p14:tracePt t="85701" x="4424363" y="5662613"/>
          <p14:tracePt t="85709" x="4313238" y="5670550"/>
          <p14:tracePt t="85717" x="4192588" y="5670550"/>
          <p14:tracePt t="85725" x="4065588" y="5670550"/>
          <p14:tracePt t="85733" x="3946525" y="5678488"/>
          <p14:tracePt t="85741" x="3833813" y="5678488"/>
          <p14:tracePt t="85749" x="3706813" y="5678488"/>
          <p14:tracePt t="85757" x="3571875" y="5678488"/>
          <p14:tracePt t="85765" x="3459163" y="5678488"/>
          <p14:tracePt t="85773" x="3348038" y="5678488"/>
          <p14:tracePt t="85781" x="3252788" y="5670550"/>
          <p14:tracePt t="85790" x="3173413" y="5670550"/>
          <p14:tracePt t="85797" x="3084513" y="5653088"/>
          <p14:tracePt t="85806" x="3013075" y="5637213"/>
          <p14:tracePt t="85813" x="2949575" y="5637213"/>
          <p14:tracePt t="85822" x="2894013" y="5621338"/>
          <p14:tracePt t="85829" x="2846388" y="5621338"/>
          <p14:tracePt t="85837" x="2798763" y="5605463"/>
          <p14:tracePt t="85845" x="2767013" y="5605463"/>
          <p14:tracePt t="85853" x="2725738" y="5589588"/>
          <p14:tracePt t="85861" x="2701925" y="5589588"/>
          <p14:tracePt t="85869" x="2678113" y="5573713"/>
          <p14:tracePt t="85877" x="2654300" y="5573713"/>
          <p14:tracePt t="85885" x="2638425" y="5573713"/>
          <p14:tracePt t="85893" x="2630488" y="5573713"/>
          <p14:tracePt t="85901" x="2614613" y="5573713"/>
          <p14:tracePt t="85909" x="2606675" y="5573713"/>
          <p14:tracePt t="85917" x="2598738" y="5573713"/>
          <p14:tracePt t="85925" x="2582863" y="5573713"/>
          <p14:tracePt t="85933" x="2574925" y="5573713"/>
          <p14:tracePt t="85941" x="2559050" y="5573713"/>
          <p14:tracePt t="85949" x="2551113" y="5573713"/>
          <p14:tracePt t="85957" x="2535238" y="5573713"/>
          <p14:tracePt t="85965" x="2527300" y="5565775"/>
          <p14:tracePt t="85973" x="2519363" y="5565775"/>
          <p14:tracePt t="85981" x="2511425" y="5557838"/>
          <p14:tracePt t="85989" x="2503488" y="5557838"/>
          <p14:tracePt t="85997" x="2495550" y="5549900"/>
          <p14:tracePt t="86006" x="2487613" y="5549900"/>
          <p14:tracePt t="86021" x="2471738" y="5534025"/>
          <p14:tracePt t="86029" x="2455863" y="5534025"/>
          <p14:tracePt t="86037" x="2447925" y="5518150"/>
          <p14:tracePt t="86045" x="2432050" y="5502275"/>
          <p14:tracePt t="86053" x="2400300" y="5486400"/>
          <p14:tracePt t="86061" x="2384425" y="5470525"/>
          <p14:tracePt t="86069" x="2366963" y="5454650"/>
          <p14:tracePt t="86077" x="2343150" y="5430838"/>
          <p14:tracePt t="86085" x="2335213" y="5414963"/>
          <p14:tracePt t="86093" x="2311400" y="5391150"/>
          <p14:tracePt t="86101" x="2303463" y="5359400"/>
          <p14:tracePt t="86109" x="2287588" y="5335588"/>
          <p14:tracePt t="86117" x="2279650" y="5310188"/>
          <p14:tracePt t="86125" x="2271713" y="5294313"/>
          <p14:tracePt t="86133" x="2271713" y="5278438"/>
          <p14:tracePt t="86141" x="2271713" y="5262563"/>
          <p14:tracePt t="86149" x="2271713" y="5246688"/>
          <p14:tracePt t="86165" x="2271713" y="5238750"/>
          <p14:tracePt t="86181" x="2271713" y="5230813"/>
          <p14:tracePt t="86205" x="2271713" y="5222875"/>
          <p14:tracePt t="86933" x="2279650" y="5222875"/>
          <p14:tracePt t="86957" x="2287588" y="5222875"/>
          <p14:tracePt t="86981" x="2295525" y="5222875"/>
          <p14:tracePt t="86989" x="2303463" y="5222875"/>
          <p14:tracePt t="86997" x="2311400" y="5222875"/>
          <p14:tracePt t="87006" x="2319338" y="5222875"/>
          <p14:tracePt t="87021" x="2335213" y="5222875"/>
          <p14:tracePt t="87037" x="2343150" y="5222875"/>
          <p14:tracePt t="87045" x="2351088" y="5222875"/>
          <p14:tracePt t="87053" x="2359025" y="5222875"/>
          <p14:tracePt t="87061" x="2374900" y="5222875"/>
          <p14:tracePt t="87069" x="2392363" y="5222875"/>
          <p14:tracePt t="87077" x="2416175" y="5230813"/>
          <p14:tracePt t="87085" x="2432050" y="5230813"/>
          <p14:tracePt t="87093" x="2455863" y="5230813"/>
          <p14:tracePt t="87101" x="2471738" y="5238750"/>
          <p14:tracePt t="87109" x="2487613" y="5238750"/>
          <p14:tracePt t="87117" x="2503488" y="5238750"/>
          <p14:tracePt t="87125" x="2527300" y="5238750"/>
          <p14:tracePt t="87134" x="2543175" y="5238750"/>
          <p14:tracePt t="87141" x="2551113" y="5238750"/>
          <p14:tracePt t="87149" x="2559050" y="5238750"/>
          <p14:tracePt t="87157" x="2566988" y="5238750"/>
          <p14:tracePt t="87165" x="2574925" y="5238750"/>
          <p14:tracePt t="87173" x="2582863" y="5238750"/>
          <p14:tracePt t="87197" x="2590800" y="5238750"/>
          <p14:tracePt t="87221" x="2598738" y="5238750"/>
          <p14:tracePt t="87245" x="2606675" y="5238750"/>
          <p14:tracePt t="87261" x="2614613" y="5238750"/>
          <p14:tracePt t="87293" x="2622550" y="5238750"/>
          <p14:tracePt t="87301" x="2622550" y="5246688"/>
          <p14:tracePt t="87317" x="2630488" y="5246688"/>
          <p14:tracePt t="87325" x="2638425" y="5254625"/>
          <p14:tracePt t="87341" x="2646363" y="5254625"/>
          <p14:tracePt t="87357" x="2654300" y="5262563"/>
          <p14:tracePt t="87365" x="2662238" y="5262563"/>
          <p14:tracePt t="87373" x="2670175" y="5262563"/>
          <p14:tracePt t="87389" x="2678113" y="5270500"/>
          <p14:tracePt t="87397" x="2686050" y="5270500"/>
          <p14:tracePt t="87406" x="2701925" y="5270500"/>
          <p14:tracePt t="87413" x="2709863" y="5278438"/>
          <p14:tracePt t="87421" x="2717800" y="5278438"/>
          <p14:tracePt t="87429" x="2725738" y="5278438"/>
          <p14:tracePt t="87437" x="2733675" y="5278438"/>
          <p14:tracePt t="87445" x="2751138" y="5286375"/>
          <p14:tracePt t="87461" x="2759075" y="5286375"/>
          <p14:tracePt t="87469" x="2767013" y="5286375"/>
          <p14:tracePt t="87477" x="2774950" y="5286375"/>
          <p14:tracePt t="87518" x="2782888" y="5286375"/>
          <p14:tracePt t="87806" x="2790825" y="5286375"/>
          <p14:tracePt t="87821" x="2806700" y="5286375"/>
          <p14:tracePt t="87829" x="2814638" y="5286375"/>
          <p14:tracePt t="87837" x="2822575" y="5294313"/>
          <p14:tracePt t="87845" x="2822575" y="5302250"/>
          <p14:tracePt t="87853" x="2838450" y="5302250"/>
          <p14:tracePt t="87861" x="2854325" y="5319713"/>
          <p14:tracePt t="87869" x="2862263" y="5319713"/>
          <p14:tracePt t="87877" x="2870200" y="5319713"/>
          <p14:tracePt t="87889" x="2878138" y="5319713"/>
          <p14:tracePt t="87893" x="2894013" y="5327650"/>
          <p14:tracePt t="87901" x="2901950" y="5327650"/>
          <p14:tracePt t="87909" x="2909888" y="5335588"/>
          <p14:tracePt t="87917" x="2917825" y="5335588"/>
          <p14:tracePt t="87933" x="2925763" y="5335588"/>
          <p14:tracePt t="87941" x="2933700" y="5335588"/>
          <p14:tracePt t="88029" x="2933700" y="5343525"/>
          <p14:tracePt t="88037" x="2941638" y="5343525"/>
          <p14:tracePt t="88069" x="2949575" y="5343525"/>
          <p14:tracePt t="88085" x="2957513" y="5343525"/>
          <p14:tracePt t="88093" x="2965450" y="5343525"/>
          <p14:tracePt t="88109" x="2973388" y="5343525"/>
          <p14:tracePt t="88133" x="2981325" y="5335588"/>
          <p14:tracePt t="88173" x="2981325" y="5327650"/>
          <p14:tracePt t="88285" x="2989263" y="5327650"/>
          <p14:tracePt t="88293" x="2997200" y="5327650"/>
          <p14:tracePt t="88301" x="3005138" y="5319713"/>
          <p14:tracePt t="88317" x="3021013" y="5302250"/>
          <p14:tracePt t="88325" x="3028950" y="5302250"/>
          <p14:tracePt t="88333" x="3036888" y="5286375"/>
          <p14:tracePt t="88341" x="3044825" y="5254625"/>
          <p14:tracePt t="88349" x="3068638" y="5207000"/>
          <p14:tracePt t="88357" x="3092450" y="5167313"/>
          <p14:tracePt t="88365" x="3100388" y="5111750"/>
          <p14:tracePt t="88373" x="3117850" y="5024438"/>
          <p14:tracePt t="88381" x="3117850" y="4927600"/>
          <p14:tracePt t="88389" x="3125788" y="4840288"/>
          <p14:tracePt t="88397" x="3125788" y="4745038"/>
          <p14:tracePt t="88405" x="3125788" y="4649788"/>
          <p14:tracePt t="88413" x="3125788" y="4552950"/>
          <p14:tracePt t="88421" x="3125788" y="4473575"/>
          <p14:tracePt t="88429" x="3149600" y="4394200"/>
          <p14:tracePt t="88437" x="3149600" y="4314825"/>
          <p14:tracePt t="88445" x="3149600" y="4233863"/>
          <p14:tracePt t="88453" x="3149600" y="4170363"/>
          <p14:tracePt t="88461" x="3149600" y="4098925"/>
          <p14:tracePt t="88469" x="3149600" y="4027488"/>
          <p14:tracePt t="88477" x="3133725" y="3938588"/>
          <p14:tracePt t="88485" x="3125788" y="3843338"/>
          <p14:tracePt t="88493" x="3109913" y="3748088"/>
          <p14:tracePt t="88501" x="3092450" y="3636963"/>
          <p14:tracePt t="88509" x="3068638" y="3540125"/>
          <p14:tracePt t="88517" x="3044825" y="3421063"/>
          <p14:tracePt t="88525" x="3028950" y="3317875"/>
          <p14:tracePt t="88533" x="3005138" y="3205163"/>
          <p14:tracePt t="88541" x="2981325" y="3109913"/>
          <p14:tracePt t="88549" x="2957513" y="2990850"/>
          <p14:tracePt t="88557" x="2917825" y="2886075"/>
          <p14:tracePt t="88565" x="2894013" y="2790825"/>
          <p14:tracePt t="88573" x="2854325" y="2679700"/>
          <p14:tracePt t="88581" x="2822575" y="2592388"/>
          <p14:tracePt t="88589" x="2798763" y="2487613"/>
          <p14:tracePt t="88597" x="2767013" y="2408238"/>
          <p14:tracePt t="88606" x="2733675" y="2312988"/>
          <p14:tracePt t="88613" x="2709863" y="2233613"/>
          <p14:tracePt t="88621" x="2686050" y="2144713"/>
          <p14:tracePt t="88629" x="2654300" y="2057400"/>
          <p14:tracePt t="88637" x="2622550" y="1970088"/>
          <p14:tracePt t="88645" x="2582863" y="1890713"/>
          <p14:tracePt t="88653" x="2551113" y="1801813"/>
          <p14:tracePt t="88661" x="2519363" y="1714500"/>
          <p14:tracePt t="88669" x="2479675" y="1643063"/>
          <p14:tracePt t="88677" x="2439988" y="1563688"/>
          <p14:tracePt t="88685" x="2384425" y="1490663"/>
          <p14:tracePt t="88693" x="2343150" y="1427163"/>
          <p14:tracePt t="88701" x="2295525" y="1363663"/>
          <p14:tracePt t="88709" x="2255838" y="1316038"/>
          <p14:tracePt t="88717" x="2200275" y="1268413"/>
          <p14:tracePt t="88725" x="2160588" y="1204913"/>
          <p14:tracePt t="88733" x="2120900" y="1147763"/>
          <p14:tracePt t="88741" x="2081213" y="1108075"/>
          <p14:tracePt t="88749" x="2057400" y="1060450"/>
          <p14:tracePt t="88757" x="2033588" y="1028700"/>
          <p14:tracePt t="88765" x="2000250" y="981075"/>
          <p14:tracePt t="88773" x="1984375" y="941388"/>
          <p14:tracePt t="88781" x="1968500" y="909638"/>
          <p14:tracePt t="88789" x="1952625" y="869950"/>
          <p14:tracePt t="88797" x="1936750" y="844550"/>
          <p14:tracePt t="88806" x="1920875" y="812800"/>
          <p14:tracePt t="88813" x="1920875" y="796925"/>
          <p14:tracePt t="88821" x="1912938" y="781050"/>
          <p14:tracePt t="88829" x="1905000" y="765175"/>
          <p14:tracePt t="88837" x="1905000" y="757238"/>
          <p14:tracePt t="88853" x="1905000" y="749300"/>
          <p14:tracePt t="88861" x="1905000" y="741363"/>
          <p14:tracePt t="88901" x="1912938" y="741363"/>
          <p14:tracePt t="88909" x="1912938" y="733425"/>
          <p14:tracePt t="88917" x="1928813" y="733425"/>
          <p14:tracePt t="88925" x="1936750" y="733425"/>
          <p14:tracePt t="88941" x="1952625" y="733425"/>
          <p14:tracePt t="88949" x="1976438" y="741363"/>
          <p14:tracePt t="88957" x="2000250" y="749300"/>
          <p14:tracePt t="88965" x="2025650" y="757238"/>
          <p14:tracePt t="88973" x="2041525" y="773113"/>
          <p14:tracePt t="88981" x="2081213" y="788988"/>
          <p14:tracePt t="88989" x="2105025" y="812800"/>
          <p14:tracePt t="88997" x="2144713" y="844550"/>
          <p14:tracePt t="89006" x="2168525" y="862013"/>
          <p14:tracePt t="89013" x="2200275" y="893763"/>
          <p14:tracePt t="89021" x="2232025" y="909638"/>
          <p14:tracePt t="89029" x="2255838" y="933450"/>
          <p14:tracePt t="89037" x="2271713" y="949325"/>
          <p14:tracePt t="89045" x="2279650" y="973138"/>
          <p14:tracePt t="89053" x="2287588" y="981075"/>
          <p14:tracePt t="89061" x="2303463" y="989013"/>
          <p14:tracePt t="89069" x="2303463" y="1004888"/>
          <p14:tracePt t="89085" x="2303463" y="1012825"/>
          <p14:tracePt t="89093" x="2311400" y="1012825"/>
          <p14:tracePt t="89109" x="2311400" y="1020763"/>
          <p14:tracePt t="89126" x="2311400" y="1028700"/>
          <p14:tracePt t="89141" x="2311400" y="1036638"/>
          <p14:tracePt t="89149" x="2311400" y="1044575"/>
          <p14:tracePt t="89157" x="2303463" y="1044575"/>
          <p14:tracePt t="89165" x="2303463" y="1060450"/>
          <p14:tracePt t="89173" x="2295525" y="1068388"/>
          <p14:tracePt t="89181" x="2287588" y="1076325"/>
          <p14:tracePt t="89189" x="2279650" y="1084263"/>
          <p14:tracePt t="89197" x="2279650" y="1092200"/>
          <p14:tracePt t="89206" x="2271713" y="1100138"/>
          <p14:tracePt t="89213" x="2263775" y="1108075"/>
          <p14:tracePt t="89229" x="2255838" y="1123950"/>
          <p14:tracePt t="89237" x="2247900" y="1123950"/>
          <p14:tracePt t="89253" x="2239963" y="1131888"/>
          <p14:tracePt t="89269" x="2232025" y="1139825"/>
          <p14:tracePt t="89277" x="2224088" y="1139825"/>
          <p14:tracePt t="89285" x="2208213" y="1139825"/>
          <p14:tracePt t="89293" x="2200275" y="1155700"/>
          <p14:tracePt t="89301" x="2192338" y="1163638"/>
          <p14:tracePt t="89309" x="2176463" y="1163638"/>
          <p14:tracePt t="89317" x="2160588" y="1171575"/>
          <p14:tracePt t="89325" x="2152650" y="1179513"/>
          <p14:tracePt t="89333" x="2136775" y="1179513"/>
          <p14:tracePt t="89341" x="2120900" y="1195388"/>
          <p14:tracePt t="89349" x="2105025" y="1204913"/>
          <p14:tracePt t="89357" x="2089150" y="1204913"/>
          <p14:tracePt t="89365" x="2073275" y="1212850"/>
          <p14:tracePt t="89373" x="2049463" y="1220788"/>
          <p14:tracePt t="89381" x="2033588" y="1220788"/>
          <p14:tracePt t="89389" x="2008188" y="1228725"/>
          <p14:tracePt t="89397" x="1984375" y="1228725"/>
          <p14:tracePt t="89406" x="1968500" y="1228725"/>
          <p14:tracePt t="89413" x="1944688" y="1228725"/>
          <p14:tracePt t="89421" x="1920875" y="1228725"/>
          <p14:tracePt t="89429" x="1912938" y="1228725"/>
          <p14:tracePt t="89437" x="1889125" y="1228725"/>
          <p14:tracePt t="89445" x="1873250" y="1228725"/>
          <p14:tracePt t="89453" x="1857375" y="1228725"/>
          <p14:tracePt t="89461" x="1833563" y="1228725"/>
          <p14:tracePt t="89469" x="1809750" y="1228725"/>
          <p14:tracePt t="89477" x="1785938" y="1228725"/>
          <p14:tracePt t="89485" x="1762125" y="1228725"/>
          <p14:tracePt t="89493" x="1738313" y="1228725"/>
          <p14:tracePt t="89501" x="1706563" y="1228725"/>
          <p14:tracePt t="89509" x="1674813" y="1228725"/>
          <p14:tracePt t="89517" x="1641475" y="1228725"/>
          <p14:tracePt t="89525" x="1609725" y="1228725"/>
          <p14:tracePt t="89533" x="1577975" y="1228725"/>
          <p14:tracePt t="89541" x="1546225" y="1228725"/>
          <p14:tracePt t="89549" x="1498600" y="1228725"/>
          <p14:tracePt t="89557" x="1466850" y="1228725"/>
          <p14:tracePt t="89565" x="1411288" y="1228725"/>
          <p14:tracePt t="89573" x="1371600" y="1228725"/>
          <p14:tracePt t="89581" x="1323975" y="1228725"/>
          <p14:tracePt t="89589" x="1284288" y="1228725"/>
          <p14:tracePt t="89597" x="1243013" y="1228725"/>
          <p14:tracePt t="89606" x="1195388" y="1228725"/>
          <p14:tracePt t="89613" x="1163638" y="1228725"/>
          <p14:tracePt t="89621" x="1131888" y="1228725"/>
          <p14:tracePt t="89629" x="1100138" y="1228725"/>
          <p14:tracePt t="89637" x="1068388" y="1228725"/>
          <p14:tracePt t="89645" x="1044575" y="1228725"/>
          <p14:tracePt t="89653" x="1012825" y="1228725"/>
          <p14:tracePt t="89661" x="981075" y="1228725"/>
          <p14:tracePt t="89669" x="957263" y="1228725"/>
          <p14:tracePt t="89677" x="933450" y="1228725"/>
          <p14:tracePt t="89685" x="884238" y="1228725"/>
          <p14:tracePt t="89693" x="868363" y="1220788"/>
          <p14:tracePt t="89701" x="836613" y="1220788"/>
          <p14:tracePt t="89709" x="812800" y="1204913"/>
          <p14:tracePt t="89717" x="796925" y="1195388"/>
          <p14:tracePt t="89725" x="773113" y="1195388"/>
          <p14:tracePt t="89733" x="757238" y="1187450"/>
          <p14:tracePt t="89742" x="741363" y="1179513"/>
          <p14:tracePt t="89749" x="733425" y="1179513"/>
          <p14:tracePt t="89757" x="725488" y="1171575"/>
          <p14:tracePt t="89765" x="717550" y="1171575"/>
          <p14:tracePt t="89773" x="709613" y="1171575"/>
          <p14:tracePt t="89789" x="693738" y="1155700"/>
          <p14:tracePt t="89807" x="685800" y="1147763"/>
          <p14:tracePt t="89821" x="685800" y="1139825"/>
          <p14:tracePt t="89829" x="677863" y="1131888"/>
          <p14:tracePt t="89845" x="669925" y="1123950"/>
          <p14:tracePt t="89853" x="661988" y="1123950"/>
          <p14:tracePt t="89861" x="661988" y="1116013"/>
          <p14:tracePt t="89877" x="654050" y="1108075"/>
          <p14:tracePt t="89890" x="654050" y="1100138"/>
          <p14:tracePt t="89893" x="646113" y="1100138"/>
          <p14:tracePt t="89901" x="646113" y="1092200"/>
          <p14:tracePt t="89917" x="646113" y="1084263"/>
          <p14:tracePt t="89941" x="646113" y="1076325"/>
          <p14:tracePt t="89957" x="638175" y="1068388"/>
          <p14:tracePt t="89989" x="638175" y="1060450"/>
          <p14:tracePt t="90013" x="638175" y="1044575"/>
          <p14:tracePt t="90021" x="646113" y="1044575"/>
          <p14:tracePt t="90029" x="654050" y="1044575"/>
          <p14:tracePt t="90037" x="661988" y="1036638"/>
          <p14:tracePt t="90045" x="669925" y="1036638"/>
          <p14:tracePt t="90061" x="685800" y="1028700"/>
          <p14:tracePt t="90077" x="701675" y="1028700"/>
          <p14:tracePt t="90085" x="709613" y="1020763"/>
          <p14:tracePt t="90102" x="717550" y="1020763"/>
          <p14:tracePt t="90109" x="725488" y="1020763"/>
          <p14:tracePt t="90117" x="733425" y="1020763"/>
          <p14:tracePt t="90125" x="741363" y="1020763"/>
          <p14:tracePt t="90133" x="749300" y="1012825"/>
          <p14:tracePt t="90141" x="757238" y="1012825"/>
          <p14:tracePt t="90149" x="773113" y="1012825"/>
          <p14:tracePt t="90158" x="788988" y="1012825"/>
          <p14:tracePt t="90165" x="804863" y="1012825"/>
          <p14:tracePt t="90173" x="820738" y="1012825"/>
          <p14:tracePt t="90181" x="844550" y="1012825"/>
          <p14:tracePt t="90189" x="868363" y="1012825"/>
          <p14:tracePt t="90197" x="900113" y="1020763"/>
          <p14:tracePt t="90205" x="925513" y="1020763"/>
          <p14:tracePt t="90213" x="965200" y="1036638"/>
          <p14:tracePt t="90221" x="1004888" y="1044575"/>
          <p14:tracePt t="90229" x="1036638" y="1052513"/>
          <p14:tracePt t="90237" x="1068388" y="1068388"/>
          <p14:tracePt t="90245" x="1116013" y="1068388"/>
          <p14:tracePt t="90253" x="1163638" y="1084263"/>
          <p14:tracePt t="90261" x="1195388" y="1092200"/>
          <p14:tracePt t="90269" x="1243013" y="1108075"/>
          <p14:tracePt t="90277" x="1274763" y="1108075"/>
          <p14:tracePt t="90285" x="1308100" y="1108075"/>
          <p14:tracePt t="90293" x="1347788" y="1116013"/>
          <p14:tracePt t="90301" x="1387475" y="1131888"/>
          <p14:tracePt t="90309" x="1427163" y="1139825"/>
          <p14:tracePt t="90317" x="1458913" y="1147763"/>
          <p14:tracePt t="90325" x="1490663" y="1147763"/>
          <p14:tracePt t="90333" x="1514475" y="1155700"/>
          <p14:tracePt t="90341" x="1546225" y="1155700"/>
          <p14:tracePt t="90349" x="1585913" y="1163638"/>
          <p14:tracePt t="90357" x="1609725" y="1163638"/>
          <p14:tracePt t="90365" x="1641475" y="1163638"/>
          <p14:tracePt t="90373" x="1674813" y="1163638"/>
          <p14:tracePt t="90381" x="1698625" y="1163638"/>
          <p14:tracePt t="90389" x="1714500" y="1163638"/>
          <p14:tracePt t="90397" x="1730375" y="1163638"/>
          <p14:tracePt t="90406" x="1746250" y="1163638"/>
          <p14:tracePt t="90413" x="1762125" y="1163638"/>
          <p14:tracePt t="90421" x="1778000" y="1171575"/>
          <p14:tracePt t="90429" x="1793875" y="1171575"/>
          <p14:tracePt t="90437" x="1809750" y="1179513"/>
          <p14:tracePt t="90445" x="1825625" y="1179513"/>
          <p14:tracePt t="90453" x="1841500" y="1179513"/>
          <p14:tracePt t="90461" x="1857375" y="1179513"/>
          <p14:tracePt t="90469" x="1873250" y="1179513"/>
          <p14:tracePt t="90477" x="1881188" y="1179513"/>
          <p14:tracePt t="90485" x="1897063" y="1179513"/>
          <p14:tracePt t="90493" x="1912938" y="1179513"/>
          <p14:tracePt t="90501" x="1928813" y="1187450"/>
          <p14:tracePt t="90509" x="1944688" y="1187450"/>
          <p14:tracePt t="90517" x="1960563" y="1187450"/>
          <p14:tracePt t="90525" x="1976438" y="1187450"/>
          <p14:tracePt t="90533" x="1984375" y="1187450"/>
          <p14:tracePt t="90541" x="2000250" y="1187450"/>
          <p14:tracePt t="90549" x="2017713" y="1187450"/>
          <p14:tracePt t="90557" x="2025650" y="1187450"/>
          <p14:tracePt t="90565" x="2041525" y="1195388"/>
          <p14:tracePt t="90573" x="2049463" y="1195388"/>
          <p14:tracePt t="90581" x="2065338" y="1195388"/>
          <p14:tracePt t="90589" x="2081213" y="1195388"/>
          <p14:tracePt t="90597" x="2089150" y="1195388"/>
          <p14:tracePt t="90606" x="2112963" y="1195388"/>
          <p14:tracePt t="90613" x="2120900" y="1195388"/>
          <p14:tracePt t="90622" x="2128838" y="1195388"/>
          <p14:tracePt t="90629" x="2136775" y="1195388"/>
          <p14:tracePt t="90637" x="2144713" y="1204913"/>
          <p14:tracePt t="90645" x="2152650" y="1204913"/>
          <p14:tracePt t="90661" x="2160588" y="1204913"/>
          <p14:tracePt t="90685" x="2168525" y="1204913"/>
          <p14:tracePt t="90709" x="2168525" y="1212850"/>
          <p14:tracePt t="90717" x="2176463" y="1212850"/>
          <p14:tracePt t="90733" x="2184400" y="1212850"/>
          <p14:tracePt t="90757" x="2184400" y="1220788"/>
          <p14:tracePt t="90997" x="2192338" y="1220788"/>
          <p14:tracePt t="91013" x="2192338" y="1228725"/>
          <p14:tracePt t="91037" x="2200275" y="1228725"/>
          <p14:tracePt t="91077" x="2208213" y="1228725"/>
          <p14:tracePt t="91126" x="2216150" y="1236663"/>
          <p14:tracePt t="91133" x="2224088" y="1244600"/>
          <p14:tracePt t="91149" x="2232025" y="1252538"/>
          <p14:tracePt t="91157" x="2232025" y="1260475"/>
          <p14:tracePt t="91165" x="2232025" y="1268413"/>
          <p14:tracePt t="91173" x="2239963" y="1268413"/>
          <p14:tracePt t="91181" x="2247900" y="1276350"/>
          <p14:tracePt t="91206" x="2255838" y="1284288"/>
          <p14:tracePt t="91493" x="2255838" y="1292225"/>
          <p14:tracePt t="91590" x="2263775" y="1292225"/>
          <p14:tracePt t="91774" x="2263775" y="1300163"/>
          <p14:tracePt t="91782" x="2263775" y="1316038"/>
          <p14:tracePt t="91797" x="2263775" y="1323975"/>
          <p14:tracePt t="91805" x="2271713" y="1331913"/>
          <p14:tracePt t="91821" x="2279650" y="1331913"/>
          <p14:tracePt t="92518" x="2279650" y="1347788"/>
          <p14:tracePt t="92525" x="2295525" y="1371600"/>
          <p14:tracePt t="92533" x="2319338" y="1395413"/>
          <p14:tracePt t="92541" x="2335213" y="1419225"/>
          <p14:tracePt t="92549" x="2351088" y="1435100"/>
          <p14:tracePt t="92557" x="2374900" y="1450975"/>
          <p14:tracePt t="92565" x="2400300" y="1450975"/>
          <p14:tracePt t="92573" x="2424113" y="1466850"/>
          <p14:tracePt t="92581" x="2455863" y="1482725"/>
          <p14:tracePt t="92590" x="2503488" y="1498600"/>
          <p14:tracePt t="92597" x="2543175" y="1522413"/>
          <p14:tracePt t="92606" x="2590800" y="1555750"/>
          <p14:tracePt t="92613" x="2622550" y="1571625"/>
          <p14:tracePt t="92933" x="2622550" y="1587500"/>
          <p14:tracePt t="92949" x="2638425" y="1619250"/>
          <p14:tracePt t="92957" x="2662238" y="1643063"/>
          <p14:tracePt t="92965" x="2693988" y="1658938"/>
          <p14:tracePt t="92973" x="2725738" y="1690688"/>
          <p14:tracePt t="92981" x="2774950" y="1722438"/>
          <p14:tracePt t="92989" x="2814638" y="1746250"/>
          <p14:tracePt t="92997" x="2878138" y="1778000"/>
          <p14:tracePt t="93005" x="2925763" y="1809750"/>
          <p14:tracePt t="93013" x="2965450" y="1841500"/>
          <p14:tracePt t="93021" x="2997200" y="1881188"/>
          <p14:tracePt t="93029" x="3036888" y="1906588"/>
          <p14:tracePt t="93037" x="3068638" y="1930400"/>
          <p14:tracePt t="93045" x="3100388" y="1962150"/>
          <p14:tracePt t="93053" x="3133725" y="1993900"/>
          <p14:tracePt t="93061" x="3173413" y="2017713"/>
          <p14:tracePt t="93069" x="3197225" y="2041525"/>
          <p14:tracePt t="93077" x="3228975" y="2073275"/>
          <p14:tracePt t="93085" x="3268663" y="2089150"/>
          <p14:tracePt t="93093" x="3300413" y="2120900"/>
          <p14:tracePt t="93101" x="3363913" y="2160588"/>
          <p14:tracePt t="93109" x="3411538" y="2224088"/>
          <p14:tracePt t="93117" x="3484563" y="2273300"/>
          <p14:tracePt t="93125" x="3571875" y="2336800"/>
          <p14:tracePt t="93133" x="3627438" y="2368550"/>
          <p14:tracePt t="93141" x="3706813" y="2408238"/>
          <p14:tracePt t="93149" x="3786188" y="2447925"/>
          <p14:tracePt t="93157" x="3875088" y="2487613"/>
          <p14:tracePt t="93165" x="3978275" y="2511425"/>
          <p14:tracePt t="93173" x="4121150" y="2551113"/>
          <p14:tracePt t="93181" x="4289425" y="2584450"/>
          <p14:tracePt t="93189" x="4479925" y="2624138"/>
          <p14:tracePt t="93197" x="4687888" y="2655888"/>
          <p14:tracePt t="93205" x="4894263" y="2679700"/>
          <p14:tracePt t="93213" x="5078413" y="2703513"/>
          <p14:tracePt t="93221" x="5237163" y="2719388"/>
          <p14:tracePt t="93229" x="5365750" y="2719388"/>
          <p14:tracePt t="93238" x="5476875" y="2711450"/>
          <p14:tracePt t="93245" x="5580063" y="2695575"/>
          <p14:tracePt t="93253" x="5659438" y="2655888"/>
          <p14:tracePt t="93261" x="5716588" y="2632075"/>
          <p14:tracePt t="93270" x="5748338" y="2592388"/>
          <p14:tracePt t="93277" x="5772150" y="2543175"/>
          <p14:tracePt t="93285" x="5780088" y="2495550"/>
          <p14:tracePt t="93293" x="5788025" y="2455863"/>
          <p14:tracePt t="93301" x="5788025" y="2424113"/>
          <p14:tracePt t="93309" x="5772150" y="2352675"/>
          <p14:tracePt t="93317" x="5764213" y="2336800"/>
          <p14:tracePt t="93606" x="5740400" y="2368550"/>
          <p14:tracePt t="93613" x="5732463" y="2416175"/>
          <p14:tracePt t="93622" x="5732463" y="2455863"/>
          <p14:tracePt t="93629" x="5732463" y="2511425"/>
          <p14:tracePt t="93637" x="5732463" y="2551113"/>
          <p14:tracePt t="93645" x="5748338" y="2592388"/>
          <p14:tracePt t="93653" x="5756275" y="2632075"/>
          <p14:tracePt t="93661" x="5772150" y="2655888"/>
          <p14:tracePt t="93669" x="5795963" y="2687638"/>
          <p14:tracePt t="93677" x="5827713" y="2711450"/>
          <p14:tracePt t="93685" x="5867400" y="2751138"/>
          <p14:tracePt t="93693" x="5915025" y="2782888"/>
          <p14:tracePt t="93701" x="5978525" y="2838450"/>
          <p14:tracePt t="93709" x="6043613" y="2870200"/>
          <p14:tracePt t="93717" x="6130925" y="2935288"/>
          <p14:tracePt t="93725" x="6234113" y="2990850"/>
          <p14:tracePt t="93733" x="6337300" y="3054350"/>
          <p14:tracePt t="93741" x="6489700" y="3149600"/>
          <p14:tracePt t="93749" x="6656388" y="3228975"/>
          <p14:tracePt t="93757" x="6800850" y="3309938"/>
          <p14:tracePt t="93765" x="6919913" y="3373438"/>
          <p14:tracePt t="93773" x="7015163" y="3389313"/>
          <p14:tracePt t="93781" x="7102475" y="3405188"/>
          <p14:tracePt t="93789" x="7183438" y="3421063"/>
          <p14:tracePt t="93797" x="7262813" y="3444875"/>
          <p14:tracePt t="93805" x="7334250" y="3476625"/>
          <p14:tracePt t="93813" x="7413625" y="3492500"/>
          <p14:tracePt t="93821" x="7477125" y="3516313"/>
          <p14:tracePt t="93829" x="7550150" y="3540125"/>
          <p14:tracePt t="93837" x="7613650" y="3556000"/>
          <p14:tracePt t="93845" x="7685088" y="3579813"/>
          <p14:tracePt t="93853" x="7764463" y="3605213"/>
          <p14:tracePt t="93861" x="7827963" y="3629025"/>
          <p14:tracePt t="93869" x="7908925" y="3644900"/>
          <p14:tracePt t="93877" x="7988300" y="3660775"/>
          <p14:tracePt t="93890" x="8075613" y="3684588"/>
          <p14:tracePt t="93893" x="8154988" y="3700463"/>
          <p14:tracePt t="93901" x="8243888" y="3708400"/>
          <p14:tracePt t="93909" x="8323263" y="3724275"/>
          <p14:tracePt t="93917" x="8402638" y="3740150"/>
          <p14:tracePt t="93925" x="8489950" y="3740150"/>
          <p14:tracePt t="93933" x="8577263" y="3748088"/>
          <p14:tracePt t="93941" x="8674100" y="3748088"/>
          <p14:tracePt t="93949" x="8777288" y="3748088"/>
          <p14:tracePt t="93957" x="8872538" y="3756025"/>
          <p14:tracePt t="93965" x="8969375" y="3756025"/>
          <p14:tracePt t="93973" x="9080500" y="375602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85ACC-88EF-43BD-8F78-E6CC2B1FDE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7025" y="968523"/>
            <a:ext cx="8353623" cy="4476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엔티티 정의 사례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엔티티명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고객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당사의 상품 및 제품을 과거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이내에 구매한 사실이 있는 개인 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또는 법인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독립 엔티티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동의어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거래처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발생건수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5,000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건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-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성장률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20% /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557" name="슬라이드 번호 개체 틀 3">
            <a:extLst>
              <a:ext uri="{FF2B5EF4-FFF2-40B4-BE49-F238E27FC236}">
                <a16:creationId xmlns:a16="http://schemas.microsoft.com/office/drawing/2014/main" id="{29C22202-DD11-4631-8A3F-2F0EEEC51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16A0EE-FA99-48BF-8150-CD35694959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2D10FE0-7A00-49AC-8711-722FE583F78E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90"/>
    </mc:Choice>
    <mc:Fallback xmlns="">
      <p:transition spd="slow" advTm="80990"/>
    </mc:Fallback>
  </mc:AlternateContent>
  <p:extLst>
    <p:ext uri="{3A86A75C-4F4B-4683-9AE1-C65F6400EC91}">
      <p14:laserTraceLst xmlns:p14="http://schemas.microsoft.com/office/powerpoint/2010/main">
        <p14:tracePtLst>
          <p14:tracePt t="1254" x="8872538" y="3484563"/>
          <p14:tracePt t="1262" x="8634413" y="3484563"/>
          <p14:tracePt t="1270" x="8355013" y="3484563"/>
          <p14:tracePt t="1279" x="8091488" y="3476625"/>
          <p14:tracePt t="1286" x="7812088" y="3476625"/>
          <p14:tracePt t="1294" x="7477125" y="3468688"/>
          <p14:tracePt t="1302" x="7175500" y="3452813"/>
          <p14:tracePt t="1310" x="6840538" y="3421063"/>
          <p14:tracePt t="1318" x="6513513" y="3397250"/>
          <p14:tracePt t="1326" x="6178550" y="3349625"/>
          <p14:tracePt t="1334" x="5819775" y="3278188"/>
          <p14:tracePt t="1342" x="5500688" y="3213100"/>
          <p14:tracePt t="1350" x="5197475" y="3133725"/>
          <p14:tracePt t="1358" x="4894263" y="3030538"/>
          <p14:tracePt t="1366" x="4624388" y="2919413"/>
          <p14:tracePt t="1374" x="4400550" y="2822575"/>
          <p14:tracePt t="1382" x="4184650" y="2703513"/>
          <p14:tracePt t="1390" x="4017963" y="2608263"/>
          <p14:tracePt t="1399" x="3898900" y="2495550"/>
          <p14:tracePt t="1406" x="3817938" y="2424113"/>
          <p14:tracePt t="1414" x="3754438" y="2368550"/>
          <p14:tracePt t="1422" x="3690938" y="2312988"/>
          <p14:tracePt t="1430" x="3667125" y="2257425"/>
          <p14:tracePt t="1751" x="3683000" y="2297113"/>
          <p14:tracePt t="1758" x="3683000" y="2320925"/>
          <p14:tracePt t="1791" x="3675063" y="2320925"/>
          <p14:tracePt t="1798" x="3667125" y="2328863"/>
          <p14:tracePt t="1806" x="3659188" y="2328863"/>
          <p14:tracePt t="1814" x="3643313" y="2328863"/>
          <p14:tracePt t="1822" x="3627438" y="2328863"/>
          <p14:tracePt t="1831" x="3611563" y="2328863"/>
          <p14:tracePt t="1838" x="3587750" y="2328863"/>
          <p14:tracePt t="1846" x="3571875" y="2336800"/>
          <p14:tracePt t="1854" x="3548063" y="2344738"/>
          <p14:tracePt t="1862" x="3532188" y="2352675"/>
          <p14:tracePt t="1870" x="3516313" y="2352675"/>
          <p14:tracePt t="1882" x="3492500" y="2360613"/>
          <p14:tracePt t="1886" x="3476625" y="2368550"/>
          <p14:tracePt t="1894" x="3467100" y="2376488"/>
          <p14:tracePt t="1902" x="3451225" y="2376488"/>
          <p14:tracePt t="1910" x="3427413" y="2376488"/>
          <p14:tracePt t="1918" x="3419475" y="2376488"/>
          <p14:tracePt t="1926" x="3411538" y="2376488"/>
          <p14:tracePt t="1934" x="3403600" y="2376488"/>
          <p14:tracePt t="1942" x="3395663" y="2376488"/>
          <p14:tracePt t="1958" x="3379788" y="2376488"/>
          <p14:tracePt t="1966" x="3371850" y="2376488"/>
          <p14:tracePt t="1982" x="3363913" y="2368550"/>
          <p14:tracePt t="1990" x="3355975" y="2360613"/>
          <p14:tracePt t="1998" x="3348038" y="2360613"/>
          <p14:tracePt t="2006" x="3340100" y="2352675"/>
          <p14:tracePt t="2015" x="3332163" y="2344738"/>
          <p14:tracePt t="2022" x="3308350" y="2328863"/>
          <p14:tracePt t="2031" x="3300413" y="2320925"/>
          <p14:tracePt t="2038" x="3292475" y="2305050"/>
          <p14:tracePt t="2046" x="3268663" y="2289175"/>
          <p14:tracePt t="2054" x="3260725" y="2273300"/>
          <p14:tracePt t="2062" x="3244850" y="2257425"/>
          <p14:tracePt t="2070" x="3244850" y="2241550"/>
          <p14:tracePt t="2078" x="3221038" y="2224088"/>
          <p14:tracePt t="2086" x="3213100" y="2208213"/>
          <p14:tracePt t="2094" x="3197225" y="2200275"/>
          <p14:tracePt t="2102" x="3181350" y="2192338"/>
          <p14:tracePt t="2110" x="3173413" y="2184400"/>
          <p14:tracePt t="2118" x="3157538" y="2176463"/>
          <p14:tracePt t="2126" x="3149600" y="2168525"/>
          <p14:tracePt t="2134" x="3141663" y="2168525"/>
          <p14:tracePt t="2142" x="3125788" y="2160588"/>
          <p14:tracePt t="2158" x="3117850" y="2152650"/>
          <p14:tracePt t="2166" x="3100388" y="2152650"/>
          <p14:tracePt t="2190" x="3092450" y="2144713"/>
          <p14:tracePt t="2206" x="3076575" y="2144713"/>
          <p14:tracePt t="2222" x="3068638" y="2136775"/>
          <p14:tracePt t="2230" x="3060700" y="2136775"/>
          <p14:tracePt t="2246" x="3052763" y="2136775"/>
          <p14:tracePt t="2254" x="3044825" y="2136775"/>
          <p14:tracePt t="2263" x="3028950" y="2120900"/>
          <p14:tracePt t="2270" x="3021013" y="2112963"/>
          <p14:tracePt t="2278" x="3013075" y="2112963"/>
          <p14:tracePt t="2286" x="3005138" y="2097088"/>
          <p14:tracePt t="2294" x="2989263" y="2097088"/>
          <p14:tracePt t="2302" x="2981325" y="2089150"/>
          <p14:tracePt t="2310" x="2973388" y="2081213"/>
          <p14:tracePt t="2318" x="2965450" y="2073275"/>
          <p14:tracePt t="2334" x="2965450" y="2065338"/>
          <p14:tracePt t="2342" x="2957513" y="2065338"/>
          <p14:tracePt t="2350" x="2957513" y="2057400"/>
          <p14:tracePt t="2366" x="2957513" y="2049463"/>
          <p14:tracePt t="2391" x="2957513" y="2041525"/>
          <p14:tracePt t="2406" x="2957513" y="2033588"/>
          <p14:tracePt t="2422" x="2957513" y="2025650"/>
          <p14:tracePt t="2431" x="2957513" y="2017713"/>
          <p14:tracePt t="2446" x="2957513" y="2009775"/>
          <p14:tracePt t="2454" x="2957513" y="1993900"/>
          <p14:tracePt t="2470" x="2965450" y="1985963"/>
          <p14:tracePt t="2478" x="2965450" y="1978025"/>
          <p14:tracePt t="2486" x="2973388" y="1978025"/>
          <p14:tracePt t="2494" x="2973388" y="1970088"/>
          <p14:tracePt t="2518" x="2973388" y="1962150"/>
          <p14:tracePt t="3102" x="2981325" y="1962150"/>
          <p14:tracePt t="4159" x="2981325" y="1978025"/>
          <p14:tracePt t="4166" x="2981325" y="1985963"/>
          <p14:tracePt t="4174" x="2981325" y="1993900"/>
          <p14:tracePt t="4182" x="2981325" y="2001838"/>
          <p14:tracePt t="4190" x="2981325" y="2017713"/>
          <p14:tracePt t="4199" x="2981325" y="2025650"/>
          <p14:tracePt t="4206" x="2981325" y="2041525"/>
          <p14:tracePt t="4216" x="2981325" y="2049463"/>
          <p14:tracePt t="4222" x="2981325" y="2057400"/>
          <p14:tracePt t="4230" x="2981325" y="2065338"/>
          <p14:tracePt t="4238" x="2989263" y="2073275"/>
          <p14:tracePt t="4246" x="2989263" y="2081213"/>
          <p14:tracePt t="4262" x="2989263" y="2089150"/>
          <p14:tracePt t="4271" x="2989263" y="2097088"/>
          <p14:tracePt t="4286" x="2989263" y="2105025"/>
          <p14:tracePt t="4294" x="2989263" y="2112963"/>
          <p14:tracePt t="4302" x="2989263" y="2120900"/>
          <p14:tracePt t="4310" x="2989263" y="2128838"/>
          <p14:tracePt t="4318" x="2989263" y="2136775"/>
          <p14:tracePt t="4326" x="2989263" y="2144713"/>
          <p14:tracePt t="4334" x="2989263" y="2152650"/>
          <p14:tracePt t="4342" x="2989263" y="2160588"/>
          <p14:tracePt t="4350" x="2989263" y="2168525"/>
          <p14:tracePt t="4366" x="2989263" y="2176463"/>
          <p14:tracePt t="4398" x="2989263" y="2184400"/>
          <p14:tracePt t="4406" x="2989263" y="2192338"/>
          <p14:tracePt t="4431" x="2989263" y="2200275"/>
          <p14:tracePt t="4446" x="2989263" y="2208213"/>
          <p14:tracePt t="4454" x="2989263" y="2216150"/>
          <p14:tracePt t="4462" x="2989263" y="2224088"/>
          <p14:tracePt t="4470" x="2989263" y="2233613"/>
          <p14:tracePt t="4478" x="2981325" y="2249488"/>
          <p14:tracePt t="4486" x="2981325" y="2257425"/>
          <p14:tracePt t="4494" x="2965450" y="2273300"/>
          <p14:tracePt t="4502" x="2957513" y="2289175"/>
          <p14:tracePt t="4510" x="2949575" y="2305050"/>
          <p14:tracePt t="4518" x="2941638" y="2312988"/>
          <p14:tracePt t="4526" x="2933700" y="2320925"/>
          <p14:tracePt t="4534" x="2925763" y="2328863"/>
          <p14:tracePt t="4542" x="2917825" y="2344738"/>
          <p14:tracePt t="4550" x="2909888" y="2344738"/>
          <p14:tracePt t="4558" x="2894013" y="2360613"/>
          <p14:tracePt t="4567" x="2886075" y="2360613"/>
          <p14:tracePt t="4574" x="2870200" y="2368550"/>
          <p14:tracePt t="4582" x="2854325" y="2384425"/>
          <p14:tracePt t="4590" x="2838450" y="2384425"/>
          <p14:tracePt t="4599" x="2822575" y="2392363"/>
          <p14:tracePt t="4606" x="2798763" y="2400300"/>
          <p14:tracePt t="4615" x="2774950" y="2400300"/>
          <p14:tracePt t="4622" x="2759075" y="2408238"/>
          <p14:tracePt t="4630" x="2741613" y="2416175"/>
          <p14:tracePt t="4638" x="2725738" y="2416175"/>
          <p14:tracePt t="4647" x="2709863" y="2416175"/>
          <p14:tracePt t="4654" x="2693988" y="2424113"/>
          <p14:tracePt t="4662" x="2686050" y="2424113"/>
          <p14:tracePt t="4670" x="2678113" y="2424113"/>
          <p14:tracePt t="4678" x="2670175" y="2424113"/>
          <p14:tracePt t="4686" x="2654300" y="2424113"/>
          <p14:tracePt t="4694" x="2646363" y="2424113"/>
          <p14:tracePt t="4702" x="2638425" y="2424113"/>
          <p14:tracePt t="4710" x="2622550" y="2424113"/>
          <p14:tracePt t="4718" x="2614613" y="2424113"/>
          <p14:tracePt t="4726" x="2598738" y="2424113"/>
          <p14:tracePt t="4734" x="2590800" y="2424113"/>
          <p14:tracePt t="4743" x="2574925" y="2424113"/>
          <p14:tracePt t="4750" x="2551113" y="2424113"/>
          <p14:tracePt t="4758" x="2543175" y="2416175"/>
          <p14:tracePt t="4766" x="2527300" y="2416175"/>
          <p14:tracePt t="4774" x="2503488" y="2416175"/>
          <p14:tracePt t="4782" x="2495550" y="2416175"/>
          <p14:tracePt t="4790" x="2471738" y="2416175"/>
          <p14:tracePt t="4798" x="2455863" y="2416175"/>
          <p14:tracePt t="4806" x="2439988" y="2416175"/>
          <p14:tracePt t="4815" x="2424113" y="2416175"/>
          <p14:tracePt t="4822" x="2416175" y="2408238"/>
          <p14:tracePt t="4830" x="2408238" y="2408238"/>
          <p14:tracePt t="4838" x="2400300" y="2408238"/>
          <p14:tracePt t="4846" x="2392363" y="2400300"/>
          <p14:tracePt t="4870" x="2374900" y="2400300"/>
          <p14:tracePt t="4902" x="2374900" y="2392363"/>
          <p14:tracePt t="4918" x="2374900" y="2384425"/>
          <p14:tracePt t="4926" x="2366963" y="2384425"/>
          <p14:tracePt t="4950" x="2366963" y="2376488"/>
          <p14:tracePt t="4959" x="2359025" y="2376488"/>
          <p14:tracePt t="4966" x="2359025" y="2368550"/>
          <p14:tracePt t="4982" x="2351088" y="2368550"/>
          <p14:tracePt t="4998" x="2351088" y="2360613"/>
          <p14:tracePt t="5015" x="2343150" y="2352675"/>
          <p14:tracePt t="5022" x="2335213" y="2352675"/>
          <p14:tracePt t="5030" x="2327275" y="2344738"/>
          <p14:tracePt t="5046" x="2319338" y="2344738"/>
          <p14:tracePt t="5054" x="2319338" y="2336800"/>
          <p14:tracePt t="5062" x="2319338" y="2328863"/>
          <p14:tracePt t="5070" x="2319338" y="2320925"/>
          <p14:tracePt t="5078" x="2311400" y="2320925"/>
          <p14:tracePt t="5086" x="2303463" y="2312988"/>
          <p14:tracePt t="5094" x="2303463" y="2305050"/>
          <p14:tracePt t="5102" x="2295525" y="2297113"/>
          <p14:tracePt t="5110" x="2295525" y="2289175"/>
          <p14:tracePt t="5118" x="2295525" y="2281238"/>
          <p14:tracePt t="5126" x="2287588" y="2281238"/>
          <p14:tracePt t="5134" x="2279650" y="2281238"/>
          <p14:tracePt t="5142" x="2279650" y="2273300"/>
          <p14:tracePt t="5158" x="2279650" y="2265363"/>
          <p14:tracePt t="5174" x="2279650" y="2257425"/>
          <p14:tracePt t="5182" x="2279650" y="2249488"/>
          <p14:tracePt t="5191" x="2271713" y="2249488"/>
          <p14:tracePt t="5198" x="2271713" y="2241550"/>
          <p14:tracePt t="5206" x="2271713" y="2233613"/>
          <p14:tracePt t="5222" x="2271713" y="2216150"/>
          <p14:tracePt t="5238" x="2271713" y="2200275"/>
          <p14:tracePt t="5254" x="2271713" y="2192338"/>
          <p14:tracePt t="5271" x="2271713" y="2184400"/>
          <p14:tracePt t="5302" x="2271713" y="2176463"/>
          <p14:tracePt t="5326" x="2271713" y="2168525"/>
          <p14:tracePt t="5334" x="2279650" y="2160588"/>
          <p14:tracePt t="5342" x="2287588" y="2160588"/>
          <p14:tracePt t="5350" x="2287588" y="2152650"/>
          <p14:tracePt t="5358" x="2295525" y="2152650"/>
          <p14:tracePt t="5366" x="2295525" y="2136775"/>
          <p14:tracePt t="5374" x="2303463" y="2136775"/>
          <p14:tracePt t="5382" x="2311400" y="2136775"/>
          <p14:tracePt t="5390" x="2319338" y="2128838"/>
          <p14:tracePt t="5406" x="2327275" y="2120900"/>
          <p14:tracePt t="5422" x="2335213" y="2112963"/>
          <p14:tracePt t="5430" x="2343150" y="2112963"/>
          <p14:tracePt t="5438" x="2351088" y="2105025"/>
          <p14:tracePt t="5446" x="2359025" y="2105025"/>
          <p14:tracePt t="5454" x="2366963" y="2097088"/>
          <p14:tracePt t="5470" x="2374900" y="2097088"/>
          <p14:tracePt t="5486" x="2374900" y="2089150"/>
          <p14:tracePt t="5495" x="2384425" y="2089150"/>
          <p14:tracePt t="5503" x="2392363" y="2081213"/>
          <p14:tracePt t="5510" x="2400300" y="2081213"/>
          <p14:tracePt t="5542" x="2408238" y="2081213"/>
          <p14:tracePt t="5558" x="2424113" y="2081213"/>
          <p14:tracePt t="5575" x="2432050" y="2081213"/>
          <p14:tracePt t="5582" x="2432050" y="2073275"/>
          <p14:tracePt t="5590" x="2439988" y="2073275"/>
          <p14:tracePt t="5598" x="2455863" y="2073275"/>
          <p14:tracePt t="5615" x="2463800" y="2073275"/>
          <p14:tracePt t="5622" x="2471738" y="2073275"/>
          <p14:tracePt t="5631" x="2479675" y="2073275"/>
          <p14:tracePt t="5647" x="2487613" y="2073275"/>
          <p14:tracePt t="5662" x="2495550" y="2073275"/>
          <p14:tracePt t="5671" x="2503488" y="2073275"/>
          <p14:tracePt t="5694" x="2511425" y="2073275"/>
          <p14:tracePt t="5710" x="2527300" y="2073275"/>
          <p14:tracePt t="5718" x="2535238" y="2073275"/>
          <p14:tracePt t="5734" x="2543175" y="2073275"/>
          <p14:tracePt t="5742" x="2551113" y="2073275"/>
          <p14:tracePt t="5759" x="2559050" y="2073275"/>
          <p14:tracePt t="5782" x="2566988" y="2073275"/>
          <p14:tracePt t="5815" x="2574925" y="2073275"/>
          <p14:tracePt t="5822" x="2574925" y="2081213"/>
          <p14:tracePt t="5839" x="2582863" y="2081213"/>
          <p14:tracePt t="5854" x="2590800" y="2089150"/>
          <p14:tracePt t="5871" x="2598738" y="2089150"/>
          <p14:tracePt t="5878" x="2598738" y="2097088"/>
          <p14:tracePt t="5886" x="2606675" y="2097088"/>
          <p14:tracePt t="5902" x="2614613" y="2097088"/>
          <p14:tracePt t="5910" x="2614613" y="2105025"/>
          <p14:tracePt t="5918" x="2622550" y="2105025"/>
          <p14:tracePt t="5926" x="2622550" y="2112963"/>
          <p14:tracePt t="5934" x="2630488" y="2120900"/>
          <p14:tracePt t="5950" x="2638425" y="2120900"/>
          <p14:tracePt t="5958" x="2646363" y="2128838"/>
          <p14:tracePt t="5974" x="2654300" y="2136775"/>
          <p14:tracePt t="6038" x="2662238" y="2144713"/>
          <p14:tracePt t="6054" x="2662238" y="2152650"/>
          <p14:tracePt t="6079" x="2670175" y="2160588"/>
          <p14:tracePt t="6086" x="2678113" y="2168525"/>
          <p14:tracePt t="6094" x="2678113" y="2176463"/>
          <p14:tracePt t="6110" x="2678113" y="2184400"/>
          <p14:tracePt t="6118" x="2686050" y="2192338"/>
          <p14:tracePt t="6134" x="2686050" y="2200275"/>
          <p14:tracePt t="6159" x="2693988" y="2200275"/>
          <p14:tracePt t="6279" x="2693988" y="2208213"/>
          <p14:tracePt t="6334" x="2693988" y="2216150"/>
          <p14:tracePt t="6358" x="2693988" y="2224088"/>
          <p14:tracePt t="6374" x="2693988" y="2233613"/>
          <p14:tracePt t="6623" x="2693988" y="2241550"/>
          <p14:tracePt t="6654" x="2693988" y="2249488"/>
          <p14:tracePt t="6678" x="2693988" y="2257425"/>
          <p14:tracePt t="6686" x="2693988" y="2265363"/>
          <p14:tracePt t="6711" x="2693988" y="2273300"/>
          <p14:tracePt t="7071" x="2701925" y="2281238"/>
          <p14:tracePt t="7095" x="2709863" y="2281238"/>
          <p14:tracePt t="7159" x="2717800" y="2281238"/>
          <p14:tracePt t="7198" x="2725738" y="2281238"/>
          <p14:tracePt t="7238" x="2733675" y="2281238"/>
          <p14:tracePt t="7271" x="2741613" y="2281238"/>
          <p14:tracePt t="7551" x="2751138" y="2281238"/>
          <p14:tracePt t="7591" x="2751138" y="2273300"/>
          <p14:tracePt t="7599" x="2759075" y="2273300"/>
          <p14:tracePt t="7647" x="2767013" y="2273300"/>
          <p14:tracePt t="7662" x="2774950" y="2273300"/>
          <p14:tracePt t="7678" x="2782888" y="2273300"/>
          <p14:tracePt t="7686" x="2782888" y="2265363"/>
          <p14:tracePt t="7711" x="2790825" y="2265363"/>
          <p14:tracePt t="7846" x="2790825" y="2257425"/>
          <p14:tracePt t="7887" x="2798763" y="2257425"/>
          <p14:tracePt t="7894" x="2806700" y="2257425"/>
          <p14:tracePt t="7918" x="2806700" y="2249488"/>
          <p14:tracePt t="7934" x="2814638" y="2249488"/>
          <p14:tracePt t="7950" x="2814638" y="2241550"/>
          <p14:tracePt t="7958" x="2822575" y="2241550"/>
          <p14:tracePt t="8550" x="2822575" y="2233613"/>
          <p14:tracePt t="8711" x="2822575" y="2224088"/>
          <p14:tracePt t="8718" x="2814638" y="2224088"/>
          <p14:tracePt t="8734" x="2806700" y="2216150"/>
          <p14:tracePt t="8742" x="2798763" y="2216150"/>
          <p14:tracePt t="8750" x="2790825" y="2216150"/>
          <p14:tracePt t="8782" x="2790825" y="2208213"/>
          <p14:tracePt t="8926" x="2790825" y="2200275"/>
          <p14:tracePt t="8982" x="2790825" y="2192338"/>
          <p14:tracePt t="9054" x="2798763" y="2192338"/>
          <p14:tracePt t="9071" x="2814638" y="2192338"/>
          <p14:tracePt t="9094" x="2814638" y="2176463"/>
          <p14:tracePt t="9102" x="2806700" y="2176463"/>
          <p14:tracePt t="9110" x="2798763" y="2168525"/>
          <p14:tracePt t="9118" x="2790825" y="2160588"/>
          <p14:tracePt t="9126" x="2774950" y="2160588"/>
          <p14:tracePt t="16662" x="2782888" y="2168525"/>
          <p14:tracePt t="16670" x="2782888" y="2176463"/>
          <p14:tracePt t="16830" x="2654300" y="2176463"/>
          <p14:tracePt t="16838" x="2582863" y="2168525"/>
          <p14:tracePt t="16846" x="2503488" y="2152650"/>
          <p14:tracePt t="16854" x="2424113" y="2136775"/>
          <p14:tracePt t="16862" x="2335213" y="2128838"/>
          <p14:tracePt t="16870" x="2247900" y="2120900"/>
          <p14:tracePt t="16878" x="2144713" y="2120900"/>
          <p14:tracePt t="16886" x="2025650" y="2120900"/>
          <p14:tracePt t="16894" x="1928813" y="2136775"/>
          <p14:tracePt t="16902" x="1873250" y="2152650"/>
          <p14:tracePt t="16910" x="1841500" y="2160588"/>
          <p14:tracePt t="16918" x="1809750" y="2176463"/>
          <p14:tracePt t="16926" x="1801813" y="2192338"/>
          <p14:tracePt t="16934" x="1793875" y="2208213"/>
          <p14:tracePt t="16942" x="1785938" y="2249488"/>
          <p14:tracePt t="16950" x="1785938" y="2273300"/>
          <p14:tracePt t="16958" x="1785938" y="2297113"/>
          <p14:tracePt t="16966" x="1785938" y="2320925"/>
          <p14:tracePt t="16974" x="1785938" y="2336800"/>
          <p14:tracePt t="16982" x="1785938" y="2352675"/>
          <p14:tracePt t="16990" x="1785938" y="2360613"/>
          <p14:tracePt t="16998" x="1785938" y="2368550"/>
          <p14:tracePt t="17015" x="1785938" y="2376488"/>
          <p14:tracePt t="17038" x="1793875" y="2376488"/>
          <p14:tracePt t="17062" x="1801813" y="2376488"/>
          <p14:tracePt t="17078" x="1809750" y="2376488"/>
          <p14:tracePt t="17094" x="1817688" y="2376488"/>
          <p14:tracePt t="17110" x="1833563" y="2376488"/>
          <p14:tracePt t="17118" x="1849438" y="2376488"/>
          <p14:tracePt t="17126" x="1865313" y="2376488"/>
          <p14:tracePt t="17134" x="1889125" y="2384425"/>
          <p14:tracePt t="17142" x="1905000" y="2392363"/>
          <p14:tracePt t="17150" x="1920875" y="2392363"/>
          <p14:tracePt t="17158" x="1944688" y="2392363"/>
          <p14:tracePt t="17166" x="1968500" y="2392363"/>
          <p14:tracePt t="17174" x="1992313" y="2392363"/>
          <p14:tracePt t="17182" x="2017713" y="2392363"/>
          <p14:tracePt t="17191" x="2049463" y="2392363"/>
          <p14:tracePt t="17198" x="2073275" y="2392363"/>
          <p14:tracePt t="17206" x="2097088" y="2392363"/>
          <p14:tracePt t="17214" x="2120900" y="2392363"/>
          <p14:tracePt t="17222" x="2144713" y="2392363"/>
          <p14:tracePt t="17231" x="2168525" y="2392363"/>
          <p14:tracePt t="17238" x="2184400" y="2392363"/>
          <p14:tracePt t="17254" x="2192338" y="2392363"/>
          <p14:tracePt t="17262" x="2208213" y="2392363"/>
          <p14:tracePt t="17359" x="2216150" y="2392363"/>
          <p14:tracePt t="17366" x="2216150" y="2400300"/>
          <p14:tracePt t="17374" x="2216150" y="2408238"/>
          <p14:tracePt t="17414" x="2216150" y="2416175"/>
          <p14:tracePt t="17439" x="2224088" y="2416175"/>
          <p14:tracePt t="17447" x="2232025" y="2424113"/>
          <p14:tracePt t="17478" x="2239963" y="2432050"/>
          <p14:tracePt t="17566" x="2247900" y="2432050"/>
          <p14:tracePt t="17582" x="2255838" y="2432050"/>
          <p14:tracePt t="17590" x="2263775" y="2432050"/>
          <p14:tracePt t="17606" x="2271713" y="2432050"/>
          <p14:tracePt t="17622" x="2287588" y="2432050"/>
          <p14:tracePt t="17638" x="2295525" y="2439988"/>
          <p14:tracePt t="17646" x="2303463" y="2439988"/>
          <p14:tracePt t="17654" x="2311400" y="2447925"/>
          <p14:tracePt t="17662" x="2319338" y="2447925"/>
          <p14:tracePt t="17670" x="2327275" y="2447925"/>
          <p14:tracePt t="17678" x="2335213" y="2447925"/>
          <p14:tracePt t="17687" x="2335213" y="2455863"/>
          <p14:tracePt t="17694" x="2343150" y="2455863"/>
          <p14:tracePt t="17702" x="2351088" y="2455863"/>
          <p14:tracePt t="20678" x="2359025" y="2455863"/>
          <p14:tracePt t="20694" x="2366963" y="2455863"/>
          <p14:tracePt t="20702" x="2374900" y="2455863"/>
          <p14:tracePt t="20711" x="2384425" y="2455863"/>
          <p14:tracePt t="20726" x="2392363" y="2447925"/>
          <p14:tracePt t="20742" x="2400300" y="2439988"/>
          <p14:tracePt t="20750" x="2400300" y="2432050"/>
          <p14:tracePt t="20758" x="2400300" y="2424113"/>
          <p14:tracePt t="20766" x="2416175" y="2416175"/>
          <p14:tracePt t="20774" x="2416175" y="2408238"/>
          <p14:tracePt t="20782" x="2424113" y="2400300"/>
          <p14:tracePt t="20798" x="2424113" y="2392363"/>
          <p14:tracePt t="20886" x="2432050" y="2400300"/>
          <p14:tracePt t="20902" x="2432050" y="2408238"/>
          <p14:tracePt t="20910" x="2432050" y="2416175"/>
          <p14:tracePt t="20918" x="2432050" y="2424113"/>
          <p14:tracePt t="20926" x="2432050" y="2432050"/>
          <p14:tracePt t="20934" x="2439988" y="2439988"/>
          <p14:tracePt t="20942" x="2439988" y="2447925"/>
          <p14:tracePt t="20950" x="2447925" y="2447925"/>
          <p14:tracePt t="20966" x="2447925" y="2455863"/>
          <p14:tracePt t="21054" x="2447925" y="2471738"/>
          <p14:tracePt t="21062" x="2455863" y="2471738"/>
          <p14:tracePt t="21070" x="2455863" y="2479675"/>
          <p14:tracePt t="21086" x="2455863" y="2495550"/>
          <p14:tracePt t="21094" x="2455863" y="2503488"/>
          <p14:tracePt t="21102" x="2455863" y="2511425"/>
          <p14:tracePt t="21111" x="2455863" y="2519363"/>
          <p14:tracePt t="21118" x="2447925" y="2543175"/>
          <p14:tracePt t="21126" x="2447925" y="2551113"/>
          <p14:tracePt t="21134" x="2447925" y="2566988"/>
          <p14:tracePt t="21142" x="2432050" y="2584450"/>
          <p14:tracePt t="21150" x="2424113" y="2608263"/>
          <p14:tracePt t="21158" x="2416175" y="2624138"/>
          <p14:tracePt t="21166" x="2408238" y="2640013"/>
          <p14:tracePt t="21174" x="2400300" y="2663825"/>
          <p14:tracePt t="21182" x="2374900" y="2695575"/>
          <p14:tracePt t="21190" x="2359025" y="2719388"/>
          <p14:tracePt t="21198" x="2351088" y="2735263"/>
          <p14:tracePt t="21206" x="2335213" y="2751138"/>
          <p14:tracePt t="21214" x="2327275" y="2759075"/>
          <p14:tracePt t="21222" x="2319338" y="2767013"/>
          <p14:tracePt t="21231" x="2311400" y="2774950"/>
          <p14:tracePt t="21238" x="2303463" y="2774950"/>
          <p14:tracePt t="21246" x="2295525" y="2774950"/>
          <p14:tracePt t="21254" x="2287588" y="2774950"/>
          <p14:tracePt t="21262" x="2287588" y="2782888"/>
          <p14:tracePt t="21286" x="2279650" y="2782888"/>
          <p14:tracePt t="21294" x="2279650" y="2790825"/>
          <p14:tracePt t="21310" x="2271713" y="2798763"/>
          <p14:tracePt t="21326" x="2263775" y="2798763"/>
          <p14:tracePt t="21334" x="2263775" y="2806700"/>
          <p14:tracePt t="21342" x="2263775" y="2822575"/>
          <p14:tracePt t="21358" x="2263775" y="2830513"/>
          <p14:tracePt t="21366" x="2263775" y="2846388"/>
          <p14:tracePt t="21382" x="2263775" y="2854325"/>
          <p14:tracePt t="21598" x="2263775" y="2862263"/>
          <p14:tracePt t="21622" x="2263775" y="2870200"/>
          <p14:tracePt t="21631" x="2271713" y="2878138"/>
          <p14:tracePt t="22382" x="2279650" y="2878138"/>
          <p14:tracePt t="22390" x="2279650" y="2886075"/>
          <p14:tracePt t="22406" x="2287588" y="2886075"/>
          <p14:tracePt t="22430" x="2295525" y="2886075"/>
          <p14:tracePt t="22446" x="2303463" y="2886075"/>
          <p14:tracePt t="22454" x="2303463" y="2894013"/>
          <p14:tracePt t="22470" x="2311400" y="2894013"/>
          <p14:tracePt t="22486" x="2319338" y="2894013"/>
          <p14:tracePt t="22502" x="2335213" y="2894013"/>
          <p14:tracePt t="22518" x="2343150" y="2894013"/>
          <p14:tracePt t="22534" x="2351088" y="2894013"/>
          <p14:tracePt t="22542" x="2359025" y="2894013"/>
          <p14:tracePt t="22550" x="2366963" y="2894013"/>
          <p14:tracePt t="22566" x="2384425" y="2894013"/>
          <p14:tracePt t="22574" x="2400300" y="2894013"/>
          <p14:tracePt t="22582" x="2408238" y="2894013"/>
          <p14:tracePt t="22590" x="2424113" y="2894013"/>
          <p14:tracePt t="22598" x="2439988" y="2894013"/>
          <p14:tracePt t="22606" x="2455863" y="2894013"/>
          <p14:tracePt t="22615" x="2471738" y="2894013"/>
          <p14:tracePt t="22622" x="2479675" y="2894013"/>
          <p14:tracePt t="22631" x="2495550" y="2894013"/>
          <p14:tracePt t="22638" x="2511425" y="2894013"/>
          <p14:tracePt t="22646" x="2527300" y="2894013"/>
          <p14:tracePt t="22654" x="2551113" y="2894013"/>
          <p14:tracePt t="22662" x="2559050" y="2894013"/>
          <p14:tracePt t="22670" x="2582863" y="2894013"/>
          <p14:tracePt t="22678" x="2598738" y="2894013"/>
          <p14:tracePt t="22686" x="2614613" y="2901950"/>
          <p14:tracePt t="22694" x="2638425" y="2901950"/>
          <p14:tracePt t="22702" x="2654300" y="2901950"/>
          <p14:tracePt t="22710" x="2686050" y="2901950"/>
          <p14:tracePt t="22718" x="2709863" y="2909888"/>
          <p14:tracePt t="22726" x="2741613" y="2909888"/>
          <p14:tracePt t="22734" x="2767013" y="2919413"/>
          <p14:tracePt t="22742" x="2790825" y="2919413"/>
          <p14:tracePt t="22750" x="2822575" y="2919413"/>
          <p14:tracePt t="22758" x="2862263" y="2919413"/>
          <p14:tracePt t="22766" x="2894013" y="2919413"/>
          <p14:tracePt t="22774" x="2933700" y="2919413"/>
          <p14:tracePt t="22782" x="2957513" y="2919413"/>
          <p14:tracePt t="22790" x="2981325" y="2919413"/>
          <p14:tracePt t="22798" x="3005138" y="2919413"/>
          <p14:tracePt t="22806" x="3028950" y="2919413"/>
          <p14:tracePt t="22814" x="3036888" y="2919413"/>
          <p14:tracePt t="22822" x="3052763" y="2919413"/>
          <p14:tracePt t="22831" x="3060700" y="2919413"/>
          <p14:tracePt t="22838" x="3068638" y="2919413"/>
          <p14:tracePt t="23166" x="3076575" y="2919413"/>
          <p14:tracePt t="23198" x="3084513" y="2919413"/>
          <p14:tracePt t="23206" x="3100388" y="2919413"/>
          <p14:tracePt t="23222" x="3109913" y="2919413"/>
          <p14:tracePt t="23231" x="3125788" y="2919413"/>
          <p14:tracePt t="23238" x="3141663" y="2919413"/>
          <p14:tracePt t="23246" x="3149600" y="2919413"/>
          <p14:tracePt t="23254" x="3157538" y="2919413"/>
          <p14:tracePt t="23262" x="3181350" y="2919413"/>
          <p14:tracePt t="23270" x="3197225" y="2919413"/>
          <p14:tracePt t="23278" x="3213100" y="2919413"/>
          <p14:tracePt t="23286" x="3228975" y="2919413"/>
          <p14:tracePt t="23294" x="3252788" y="2919413"/>
          <p14:tracePt t="23302" x="3276600" y="2919413"/>
          <p14:tracePt t="23310" x="3292475" y="2919413"/>
          <p14:tracePt t="23318" x="3316288" y="2919413"/>
          <p14:tracePt t="23326" x="3332163" y="2919413"/>
          <p14:tracePt t="23334" x="3355975" y="2919413"/>
          <p14:tracePt t="23342" x="3371850" y="2919413"/>
          <p14:tracePt t="23350" x="3403600" y="2919413"/>
          <p14:tracePt t="23358" x="3427413" y="2919413"/>
          <p14:tracePt t="23366" x="3459163" y="2919413"/>
          <p14:tracePt t="23374" x="3508375" y="2919413"/>
          <p14:tracePt t="23382" x="3540125" y="2919413"/>
          <p14:tracePt t="23390" x="3579813" y="2919413"/>
          <p14:tracePt t="23398" x="3627438" y="2919413"/>
          <p14:tracePt t="23406" x="3667125" y="2919413"/>
          <p14:tracePt t="23414" x="3698875" y="2919413"/>
          <p14:tracePt t="23422" x="3754438" y="2919413"/>
          <p14:tracePt t="23431" x="3786188" y="2919413"/>
          <p14:tracePt t="23438" x="3833813" y="2919413"/>
          <p14:tracePt t="23446" x="3867150" y="2919413"/>
          <p14:tracePt t="23454" x="3898900" y="2919413"/>
          <p14:tracePt t="23462" x="3922713" y="2919413"/>
          <p14:tracePt t="23470" x="3946525" y="2919413"/>
          <p14:tracePt t="23478" x="3970338" y="2919413"/>
          <p14:tracePt t="23486" x="3994150" y="2919413"/>
          <p14:tracePt t="23494" x="4010025" y="2919413"/>
          <p14:tracePt t="23502" x="4033838" y="2919413"/>
          <p14:tracePt t="23510" x="4049713" y="2919413"/>
          <p14:tracePt t="23518" x="4065588" y="2919413"/>
          <p14:tracePt t="23526" x="4089400" y="2919413"/>
          <p14:tracePt t="23534" x="4105275" y="2919413"/>
          <p14:tracePt t="23542" x="4113213" y="2919413"/>
          <p14:tracePt t="23550" x="4121150" y="2919413"/>
          <p14:tracePt t="23558" x="4137025" y="2919413"/>
          <p14:tracePt t="23566" x="4144963" y="2919413"/>
          <p14:tracePt t="23574" x="4152900" y="2919413"/>
          <p14:tracePt t="23582" x="4160838" y="2919413"/>
          <p14:tracePt t="23590" x="4168775" y="2919413"/>
          <p14:tracePt t="23598" x="4176713" y="2919413"/>
          <p14:tracePt t="23606" x="4184650" y="2919413"/>
          <p14:tracePt t="23614" x="4192588" y="2919413"/>
          <p14:tracePt t="23622" x="4200525" y="2919413"/>
          <p14:tracePt t="23631" x="4200525" y="2927350"/>
          <p14:tracePt t="23638" x="4210050" y="2927350"/>
          <p14:tracePt t="23646" x="4217988" y="2927350"/>
          <p14:tracePt t="23654" x="4225925" y="2927350"/>
          <p14:tracePt t="23670" x="4233863" y="2927350"/>
          <p14:tracePt t="23678" x="4249738" y="2927350"/>
          <p14:tracePt t="23686" x="4257675" y="2927350"/>
          <p14:tracePt t="23694" x="4265613" y="2927350"/>
          <p14:tracePt t="23702" x="4273550" y="2927350"/>
          <p14:tracePt t="23710" x="4289425" y="2927350"/>
          <p14:tracePt t="23718" x="4297363" y="2927350"/>
          <p14:tracePt t="23726" x="4305300" y="2927350"/>
          <p14:tracePt t="23734" x="4321175" y="2919413"/>
          <p14:tracePt t="23742" x="4337050" y="2919413"/>
          <p14:tracePt t="23750" x="4344988" y="2919413"/>
          <p14:tracePt t="23758" x="4360863" y="2909888"/>
          <p14:tracePt t="23766" x="4384675" y="2909888"/>
          <p14:tracePt t="23774" x="4400550" y="2909888"/>
          <p14:tracePt t="23782" x="4416425" y="2901950"/>
          <p14:tracePt t="23790" x="4432300" y="2901950"/>
          <p14:tracePt t="23798" x="4448175" y="2901950"/>
          <p14:tracePt t="23806" x="4464050" y="2901950"/>
          <p14:tracePt t="23814" x="4487863" y="2901950"/>
          <p14:tracePt t="23822" x="4503738" y="2901950"/>
          <p14:tracePt t="23831" x="4527550" y="2901950"/>
          <p14:tracePt t="23838" x="4551363" y="2901950"/>
          <p14:tracePt t="23846" x="4567238" y="2909888"/>
          <p14:tracePt t="23854" x="4592638" y="2909888"/>
          <p14:tracePt t="23862" x="4616450" y="2909888"/>
          <p14:tracePt t="23870" x="4648200" y="2909888"/>
          <p14:tracePt t="23878" x="4679950" y="2909888"/>
          <p14:tracePt t="23886" x="4703763" y="2909888"/>
          <p14:tracePt t="23894" x="4735513" y="2919413"/>
          <p14:tracePt t="23902" x="4767263" y="2935288"/>
          <p14:tracePt t="23910" x="4799013" y="2935288"/>
          <p14:tracePt t="23918" x="4830763" y="2935288"/>
          <p14:tracePt t="23926" x="4862513" y="2943225"/>
          <p14:tracePt t="23934" x="4886325" y="2943225"/>
          <p14:tracePt t="23942" x="4902200" y="2943225"/>
          <p14:tracePt t="23950" x="4926013" y="2943225"/>
          <p14:tracePt t="23958" x="4943475" y="2943225"/>
          <p14:tracePt t="23966" x="4959350" y="2943225"/>
          <p14:tracePt t="23974" x="4967288" y="2943225"/>
          <p14:tracePt t="23982" x="4975225" y="2943225"/>
          <p14:tracePt t="23990" x="4975225" y="2951163"/>
          <p14:tracePt t="23998" x="4983163" y="2951163"/>
          <p14:tracePt t="24158" x="4983163" y="2959100"/>
          <p14:tracePt t="24174" x="4991100" y="2959100"/>
          <p14:tracePt t="24190" x="5006975" y="2959100"/>
          <p14:tracePt t="24198" x="5014913" y="2959100"/>
          <p14:tracePt t="24206" x="5022850" y="2959100"/>
          <p14:tracePt t="24214" x="5030788" y="2959100"/>
          <p14:tracePt t="24222" x="5054600" y="2959100"/>
          <p14:tracePt t="24231" x="5070475" y="2959100"/>
          <p14:tracePt t="24238" x="5086350" y="2959100"/>
          <p14:tracePt t="24246" x="5102225" y="2959100"/>
          <p14:tracePt t="24254" x="5118100" y="2959100"/>
          <p14:tracePt t="24262" x="5133975" y="2959100"/>
          <p14:tracePt t="24270" x="5149850" y="2959100"/>
          <p14:tracePt t="24278" x="5173663" y="2959100"/>
          <p14:tracePt t="24286" x="5197475" y="2959100"/>
          <p14:tracePt t="24294" x="5213350" y="2959100"/>
          <p14:tracePt t="24302" x="5229225" y="2959100"/>
          <p14:tracePt t="24310" x="5245100" y="2959100"/>
          <p14:tracePt t="24318" x="5260975" y="2959100"/>
          <p14:tracePt t="24326" x="5276850" y="2967038"/>
          <p14:tracePt t="24334" x="5292725" y="2967038"/>
          <p14:tracePt t="24342" x="5318125" y="2967038"/>
          <p14:tracePt t="24350" x="5326063" y="2967038"/>
          <p14:tracePt t="24358" x="5341938" y="2967038"/>
          <p14:tracePt t="24366" x="5349875" y="2967038"/>
          <p14:tracePt t="24374" x="5365750" y="2967038"/>
          <p14:tracePt t="24390" x="5373688" y="2967038"/>
          <p14:tracePt t="24398" x="5381625" y="2967038"/>
          <p14:tracePt t="24406" x="5389563" y="2967038"/>
          <p14:tracePt t="24414" x="5397500" y="2967038"/>
          <p14:tracePt t="24431" x="5405438" y="2967038"/>
          <p14:tracePt t="24446" x="5413375" y="2967038"/>
          <p14:tracePt t="24454" x="5421313" y="2967038"/>
          <p14:tracePt t="24470" x="5429250" y="2967038"/>
          <p14:tracePt t="24486" x="5437188" y="2967038"/>
          <p14:tracePt t="24502" x="5445125" y="2967038"/>
          <p14:tracePt t="24510" x="5453063" y="2967038"/>
          <p14:tracePt t="24518" x="5468938" y="2967038"/>
          <p14:tracePt t="24526" x="5484813" y="2967038"/>
          <p14:tracePt t="24534" x="5500688" y="2967038"/>
          <p14:tracePt t="24542" x="5508625" y="2967038"/>
          <p14:tracePt t="24550" x="5532438" y="2967038"/>
          <p14:tracePt t="24558" x="5556250" y="2967038"/>
          <p14:tracePt t="24566" x="5580063" y="2967038"/>
          <p14:tracePt t="24574" x="5595938" y="2967038"/>
          <p14:tracePt t="24582" x="5627688" y="2974975"/>
          <p14:tracePt t="24590" x="5659438" y="2974975"/>
          <p14:tracePt t="24598" x="5700713" y="2974975"/>
          <p14:tracePt t="24606" x="5716588" y="2974975"/>
          <p14:tracePt t="24614" x="5748338" y="2974975"/>
          <p14:tracePt t="24622" x="5764213" y="2974975"/>
          <p14:tracePt t="24631" x="5780088" y="2974975"/>
          <p14:tracePt t="24638" x="5788025" y="2974975"/>
          <p14:tracePt t="24646" x="5803900" y="2967038"/>
          <p14:tracePt t="24750" x="5811838" y="2967038"/>
          <p14:tracePt t="24806" x="5819775" y="2967038"/>
          <p14:tracePt t="24814" x="5827713" y="2967038"/>
          <p14:tracePt t="24822" x="5835650" y="2967038"/>
          <p14:tracePt t="24831" x="5851525" y="2967038"/>
          <p14:tracePt t="24838" x="5859463" y="2967038"/>
          <p14:tracePt t="24846" x="5867400" y="2967038"/>
          <p14:tracePt t="24854" x="5875338" y="2967038"/>
          <p14:tracePt t="24862" x="5891213" y="2967038"/>
          <p14:tracePt t="24870" x="5899150" y="2967038"/>
          <p14:tracePt t="24878" x="5907088" y="2967038"/>
          <p14:tracePt t="24886" x="5915025" y="2967038"/>
          <p14:tracePt t="24894" x="5922963" y="2967038"/>
          <p14:tracePt t="24942" x="5930900" y="2967038"/>
          <p14:tracePt t="26031" x="5915025" y="2967038"/>
          <p14:tracePt t="26038" x="5907088" y="2967038"/>
          <p14:tracePt t="26046" x="5899150" y="2974975"/>
          <p14:tracePt t="26054" x="5883275" y="2982913"/>
          <p14:tracePt t="26062" x="5867400" y="2982913"/>
          <p14:tracePt t="26070" x="5859463" y="2982913"/>
          <p14:tracePt t="26078" x="5843588" y="2998788"/>
          <p14:tracePt t="26086" x="5811838" y="3006725"/>
          <p14:tracePt t="26094" x="5788025" y="3006725"/>
          <p14:tracePt t="26102" x="5748338" y="3014663"/>
          <p14:tracePt t="26110" x="5708650" y="3022600"/>
          <p14:tracePt t="26118" x="5651500" y="3038475"/>
          <p14:tracePt t="26126" x="5588000" y="3038475"/>
          <p14:tracePt t="26134" x="5516563" y="3046413"/>
          <p14:tracePt t="26142" x="5437188" y="3054350"/>
          <p14:tracePt t="26150" x="5373688" y="3054350"/>
          <p14:tracePt t="26158" x="5276850" y="3062288"/>
          <p14:tracePt t="26166" x="5189538" y="3062288"/>
          <p14:tracePt t="26174" x="5094288" y="3078163"/>
          <p14:tracePt t="26182" x="4999038" y="3086100"/>
          <p14:tracePt t="26190" x="4894263" y="3094038"/>
          <p14:tracePt t="26198" x="4799013" y="3101975"/>
          <p14:tracePt t="26206" x="4703763" y="3109913"/>
          <p14:tracePt t="26214" x="4600575" y="3125788"/>
          <p14:tracePt t="26222" x="4503738" y="3133725"/>
          <p14:tracePt t="26231" x="4432300" y="3149600"/>
          <p14:tracePt t="26238" x="4352925" y="3165475"/>
          <p14:tracePt t="26246" x="4281488" y="3189288"/>
          <p14:tracePt t="26254" x="4225925" y="3197225"/>
          <p14:tracePt t="26262" x="4160838" y="3205163"/>
          <p14:tracePt t="26270" x="4113213" y="3213100"/>
          <p14:tracePt t="26278" x="4065588" y="3213100"/>
          <p14:tracePt t="26286" x="4033838" y="3213100"/>
          <p14:tracePt t="26294" x="4010025" y="3213100"/>
          <p14:tracePt t="26302" x="3994150" y="3213100"/>
          <p14:tracePt t="26310" x="3978275" y="3213100"/>
          <p14:tracePt t="26318" x="3970338" y="3213100"/>
          <p14:tracePt t="26326" x="3962400" y="3213100"/>
          <p14:tracePt t="26374" x="3954463" y="3213100"/>
          <p14:tracePt t="26391" x="3946525" y="3213100"/>
          <p14:tracePt t="26398" x="3938588" y="3213100"/>
          <p14:tracePt t="26414" x="3930650" y="3213100"/>
          <p14:tracePt t="26422" x="3922713" y="3213100"/>
          <p14:tracePt t="26431" x="3914775" y="3213100"/>
          <p14:tracePt t="26438" x="3898900" y="3213100"/>
          <p14:tracePt t="26446" x="3890963" y="3213100"/>
          <p14:tracePt t="26454" x="3875088" y="3213100"/>
          <p14:tracePt t="26462" x="3859213" y="3213100"/>
          <p14:tracePt t="26470" x="3843338" y="3205163"/>
          <p14:tracePt t="26478" x="3825875" y="3205163"/>
          <p14:tracePt t="26486" x="3817938" y="3197225"/>
          <p14:tracePt t="26494" x="3802063" y="3197225"/>
          <p14:tracePt t="26502" x="3794125" y="3197225"/>
          <p14:tracePt t="26510" x="3786188" y="3189288"/>
          <p14:tracePt t="26518" x="3770313" y="3189288"/>
          <p14:tracePt t="26534" x="3754438" y="3189288"/>
          <p14:tracePt t="26542" x="3746500" y="3189288"/>
          <p14:tracePt t="26550" x="3738563" y="3181350"/>
          <p14:tracePt t="26558" x="3730625" y="3181350"/>
          <p14:tracePt t="26566" x="3722688" y="3181350"/>
          <p14:tracePt t="26582" x="3706813" y="3181350"/>
          <p14:tracePt t="26598" x="3698875" y="3181350"/>
          <p14:tracePt t="27222" x="3698875" y="3173413"/>
          <p14:tracePt t="29342" x="3698875" y="3181350"/>
          <p14:tracePt t="29350" x="3690938" y="3189288"/>
          <p14:tracePt t="29358" x="3683000" y="3205163"/>
          <p14:tracePt t="29366" x="3667125" y="3213100"/>
          <p14:tracePt t="29374" x="3659188" y="3228975"/>
          <p14:tracePt t="29382" x="3643313" y="3244850"/>
          <p14:tracePt t="29390" x="3627438" y="3262313"/>
          <p14:tracePt t="29398" x="3611563" y="3294063"/>
          <p14:tracePt t="29406" x="3595688" y="3317875"/>
          <p14:tracePt t="29415" x="3579813" y="3333750"/>
          <p14:tracePt t="29422" x="3548063" y="3357563"/>
          <p14:tracePt t="29430" x="3524250" y="3397250"/>
          <p14:tracePt t="29438" x="3500438" y="3413125"/>
          <p14:tracePt t="29446" x="3467100" y="3444875"/>
          <p14:tracePt t="29454" x="3443288" y="3452813"/>
          <p14:tracePt t="29462" x="3403600" y="3476625"/>
          <p14:tracePt t="29470" x="3379788" y="3500438"/>
          <p14:tracePt t="29478" x="3348038" y="3516313"/>
          <p14:tracePt t="29486" x="3324225" y="3540125"/>
          <p14:tracePt t="29494" x="3284538" y="3556000"/>
          <p14:tracePt t="29502" x="3260725" y="3571875"/>
          <p14:tracePt t="29510" x="3244850" y="3579813"/>
          <p14:tracePt t="29518" x="3228975" y="3595688"/>
          <p14:tracePt t="29526" x="3189288" y="3605213"/>
          <p14:tracePt t="29534" x="3165475" y="3621088"/>
          <p14:tracePt t="29542" x="3149600" y="3629025"/>
          <p14:tracePt t="29550" x="3133725" y="3636963"/>
          <p14:tracePt t="29558" x="3117850" y="3652838"/>
          <p14:tracePt t="29566" x="3100388" y="3652838"/>
          <p14:tracePt t="29574" x="3084513" y="3660775"/>
          <p14:tracePt t="29582" x="3076575" y="3668713"/>
          <p14:tracePt t="29590" x="3060700" y="3668713"/>
          <p14:tracePt t="29598" x="3060700" y="3684588"/>
          <p14:tracePt t="29606" x="3052763" y="3684588"/>
          <p14:tracePt t="29614" x="3044825" y="3684588"/>
          <p14:tracePt t="29622" x="3036888" y="3684588"/>
          <p14:tracePt t="29638" x="3036888" y="3692525"/>
          <p14:tracePt t="30326" x="3044825" y="3692525"/>
          <p14:tracePt t="30334" x="3052763" y="3692525"/>
          <p14:tracePt t="30390" x="3060700" y="3692525"/>
          <p14:tracePt t="30406" x="3068638" y="3692525"/>
          <p14:tracePt t="30414" x="3076575" y="3692525"/>
          <p14:tracePt t="30422" x="3084513" y="3692525"/>
          <p14:tracePt t="30438" x="3092450" y="3692525"/>
          <p14:tracePt t="30454" x="3100388" y="3692525"/>
          <p14:tracePt t="30462" x="3117850" y="3692525"/>
          <p14:tracePt t="30478" x="3133725" y="3692525"/>
          <p14:tracePt t="30494" x="3141663" y="3692525"/>
          <p14:tracePt t="30502" x="3157538" y="3692525"/>
          <p14:tracePt t="30510" x="3165475" y="3692525"/>
          <p14:tracePt t="30518" x="3173413" y="3692525"/>
          <p14:tracePt t="30526" x="3181350" y="3692525"/>
          <p14:tracePt t="30534" x="3189288" y="3692525"/>
          <p14:tracePt t="30542" x="3197225" y="3692525"/>
          <p14:tracePt t="30550" x="3197225" y="3684588"/>
          <p14:tracePt t="30558" x="3205163" y="3684588"/>
          <p14:tracePt t="30574" x="3213100" y="3684588"/>
          <p14:tracePt t="32078" x="3213100" y="3692525"/>
          <p14:tracePt t="32094" x="3205163" y="3700463"/>
          <p14:tracePt t="32118" x="3205163" y="3708400"/>
          <p14:tracePt t="32126" x="3197225" y="3716338"/>
          <p14:tracePt t="32134" x="3189288" y="3716338"/>
          <p14:tracePt t="32158" x="3189288" y="3724275"/>
          <p14:tracePt t="32166" x="3181350" y="3724275"/>
          <p14:tracePt t="32182" x="3173413" y="3732213"/>
          <p14:tracePt t="32190" x="3173413" y="3740150"/>
          <p14:tracePt t="32198" x="3173413" y="3748088"/>
          <p14:tracePt t="32206" x="3165475" y="3748088"/>
          <p14:tracePt t="32214" x="3157538" y="3748088"/>
          <p14:tracePt t="32222" x="3149600" y="3756025"/>
          <p14:tracePt t="32230" x="3149600" y="3771900"/>
          <p14:tracePt t="32238" x="3141663" y="3771900"/>
          <p14:tracePt t="32246" x="3133725" y="3787775"/>
          <p14:tracePt t="32254" x="3125788" y="3795713"/>
          <p14:tracePt t="32262" x="3117850" y="3803650"/>
          <p14:tracePt t="32270" x="3109913" y="3803650"/>
          <p14:tracePt t="32278" x="3109913" y="3811588"/>
          <p14:tracePt t="32286" x="3100388" y="3819525"/>
          <p14:tracePt t="32302" x="3092450" y="3827463"/>
          <p14:tracePt t="32310" x="3092450" y="3835400"/>
          <p14:tracePt t="32318" x="3084513" y="3835400"/>
          <p14:tracePt t="32326" x="3076575" y="3843338"/>
          <p14:tracePt t="32334" x="3076575" y="3851275"/>
          <p14:tracePt t="32350" x="3068638" y="3859213"/>
          <p14:tracePt t="32358" x="3068638" y="3867150"/>
          <p14:tracePt t="32366" x="3068638" y="3875088"/>
          <p14:tracePt t="32374" x="3060700" y="3875088"/>
          <p14:tracePt t="32382" x="3052763" y="3883025"/>
          <p14:tracePt t="32390" x="3052763" y="3890963"/>
          <p14:tracePt t="32398" x="3052763" y="3898900"/>
          <p14:tracePt t="32406" x="3044825" y="3898900"/>
          <p14:tracePt t="32414" x="3044825" y="3906838"/>
          <p14:tracePt t="32422" x="3044825" y="3914775"/>
          <p14:tracePt t="32430" x="3036888" y="3922713"/>
          <p14:tracePt t="32447" x="3036888" y="3930650"/>
          <p14:tracePt t="32454" x="3028950" y="3930650"/>
          <p14:tracePt t="32462" x="3021013" y="3938588"/>
          <p14:tracePt t="32470" x="3021013" y="3963988"/>
          <p14:tracePt t="32478" x="3005138" y="3971925"/>
          <p14:tracePt t="32486" x="3005138" y="3979863"/>
          <p14:tracePt t="32494" x="3005138" y="3987800"/>
          <p14:tracePt t="32502" x="2997200" y="3995738"/>
          <p14:tracePt t="32510" x="2997200" y="4003675"/>
          <p14:tracePt t="32518" x="2989263" y="4011613"/>
          <p14:tracePt t="32526" x="2989263" y="4019550"/>
          <p14:tracePt t="32534" x="2981325" y="4027488"/>
          <p14:tracePt t="32542" x="2981325" y="4035425"/>
          <p14:tracePt t="32550" x="2973388" y="4035425"/>
          <p14:tracePt t="32558" x="2973388" y="4043363"/>
          <p14:tracePt t="32566" x="2973388" y="4051300"/>
          <p14:tracePt t="32574" x="2973388" y="4059238"/>
          <p14:tracePt t="32582" x="2965450" y="4059238"/>
          <p14:tracePt t="32598" x="2965450" y="4067175"/>
          <p14:tracePt t="32614" x="2965450" y="4075113"/>
          <p14:tracePt t="32622" x="2965450" y="4083050"/>
          <p14:tracePt t="32630" x="2957513" y="4090988"/>
          <p14:tracePt t="32646" x="2957513" y="4098925"/>
          <p14:tracePt t="32670" x="2949575" y="4106863"/>
          <p14:tracePt t="32686" x="2949575" y="4114800"/>
          <p14:tracePt t="32702" x="2949575" y="4122738"/>
          <p14:tracePt t="32710" x="2941638" y="4122738"/>
          <p14:tracePt t="33294" x="2941638" y="4114800"/>
          <p14:tracePt t="33334" x="2941638" y="4106863"/>
          <p14:tracePt t="33606" x="2949575" y="4106863"/>
          <p14:tracePt t="33614" x="2957513" y="4090988"/>
          <p14:tracePt t="33622" x="2965450" y="4083050"/>
          <p14:tracePt t="33630" x="2989263" y="4067175"/>
          <p14:tracePt t="33638" x="3005138" y="4027488"/>
          <p14:tracePt t="33646" x="3044825" y="3995738"/>
          <p14:tracePt t="33654" x="3100388" y="3938588"/>
          <p14:tracePt t="33662" x="3149600" y="3875088"/>
          <p14:tracePt t="33670" x="3213100" y="3819525"/>
          <p14:tracePt t="33678" x="3260725" y="3740150"/>
          <p14:tracePt t="33686" x="3332163" y="3660775"/>
          <p14:tracePt t="33694" x="3395663" y="3571875"/>
          <p14:tracePt t="33702" x="3459163" y="3476625"/>
          <p14:tracePt t="33710" x="3516313" y="3389313"/>
          <p14:tracePt t="33718" x="3579813" y="3286125"/>
          <p14:tracePt t="33726" x="3643313" y="3205163"/>
          <p14:tracePt t="33734" x="3675063" y="3125788"/>
          <p14:tracePt t="33742" x="3714750" y="3054350"/>
          <p14:tracePt t="33750" x="3746500" y="2982913"/>
          <p14:tracePt t="33758" x="3778250" y="2919413"/>
          <p14:tracePt t="33766" x="3786188" y="2862263"/>
          <p14:tracePt t="33774" x="3794125" y="2806700"/>
          <p14:tracePt t="33782" x="3802063" y="2751138"/>
          <p14:tracePt t="33790" x="3802063" y="2711450"/>
          <p14:tracePt t="33798" x="3802063" y="2663825"/>
          <p14:tracePt t="33806" x="3802063" y="2640013"/>
          <p14:tracePt t="33814" x="3802063" y="2616200"/>
          <p14:tracePt t="33822" x="3794125" y="2592388"/>
          <p14:tracePt t="33830" x="3778250" y="2576513"/>
          <p14:tracePt t="33838" x="3762375" y="2551113"/>
          <p14:tracePt t="33846" x="3746500" y="2543175"/>
          <p14:tracePt t="33854" x="3730625" y="2527300"/>
          <p14:tracePt t="33862" x="3714750" y="2519363"/>
          <p14:tracePt t="33870" x="3683000" y="2503488"/>
          <p14:tracePt t="33878" x="3667125" y="2495550"/>
          <p14:tracePt t="33886" x="3659188" y="2487613"/>
          <p14:tracePt t="33894" x="3643313" y="2479675"/>
          <p14:tracePt t="33902" x="3619500" y="2471738"/>
          <p14:tracePt t="33910" x="3603625" y="2463800"/>
          <p14:tracePt t="33918" x="3587750" y="2455863"/>
          <p14:tracePt t="33926" x="3571875" y="2455863"/>
          <p14:tracePt t="33934" x="3556000" y="2447925"/>
          <p14:tracePt t="33942" x="3532188" y="2439988"/>
          <p14:tracePt t="33950" x="3524250" y="2432050"/>
          <p14:tracePt t="33958" x="3500438" y="2424113"/>
          <p14:tracePt t="33966" x="3492500" y="2416175"/>
          <p14:tracePt t="33974" x="3467100" y="2408238"/>
          <p14:tracePt t="33982" x="3451225" y="2400300"/>
          <p14:tracePt t="33990" x="3427413" y="2392363"/>
          <p14:tracePt t="33998" x="3411538" y="2384425"/>
          <p14:tracePt t="34006" x="3387725" y="2368550"/>
          <p14:tracePt t="34013" x="3363913" y="2368550"/>
          <p14:tracePt t="34022" x="3332163" y="2352675"/>
          <p14:tracePt t="34031" x="3292475" y="2344738"/>
          <p14:tracePt t="34038" x="3252788" y="2336800"/>
          <p14:tracePt t="34046" x="3213100" y="2328863"/>
          <p14:tracePt t="34054" x="3165475" y="2312988"/>
          <p14:tracePt t="34062" x="3117850" y="2305050"/>
          <p14:tracePt t="34070" x="3084513" y="2289175"/>
          <p14:tracePt t="34078" x="3044825" y="2289175"/>
          <p14:tracePt t="34086" x="3021013" y="2281238"/>
          <p14:tracePt t="34094" x="2997200" y="2265363"/>
          <p14:tracePt t="34102" x="2973388" y="2265363"/>
          <p14:tracePt t="34111" x="2957513" y="2257425"/>
          <p14:tracePt t="34118" x="2941638" y="2257425"/>
          <p14:tracePt t="34134" x="2933700" y="2257425"/>
          <p14:tracePt t="34150" x="2933700" y="2249488"/>
          <p14:tracePt t="34174" x="2925763" y="2249488"/>
          <p14:tracePt t="34206" x="2917825" y="2249488"/>
          <p14:tracePt t="35254" x="2925763" y="2257425"/>
          <p14:tracePt t="35262" x="2925763" y="2265363"/>
          <p14:tracePt t="35270" x="2925763" y="2273300"/>
          <p14:tracePt t="35278" x="2925763" y="2281238"/>
          <p14:tracePt t="35286" x="2933700" y="2297113"/>
          <p14:tracePt t="35294" x="2933700" y="2305050"/>
          <p14:tracePt t="35302" x="2933700" y="2320925"/>
          <p14:tracePt t="35310" x="2941638" y="2320925"/>
          <p14:tracePt t="35318" x="2941638" y="2328863"/>
          <p14:tracePt t="35326" x="2941638" y="2336800"/>
          <p14:tracePt t="35334" x="2941638" y="2352675"/>
          <p14:tracePt t="35342" x="2941638" y="2360613"/>
          <p14:tracePt t="35358" x="2941638" y="2376488"/>
          <p14:tracePt t="35374" x="2941638" y="2384425"/>
          <p14:tracePt t="35390" x="2941638" y="2392363"/>
          <p14:tracePt t="35407" x="2941638" y="2400300"/>
          <p14:tracePt t="35414" x="2941638" y="2408238"/>
          <p14:tracePt t="35422" x="2941638" y="2424113"/>
          <p14:tracePt t="35431" x="2941638" y="2432050"/>
          <p14:tracePt t="35438" x="2941638" y="2447925"/>
          <p14:tracePt t="35446" x="2941638" y="2455863"/>
          <p14:tracePt t="35454" x="2941638" y="2471738"/>
          <p14:tracePt t="35462" x="2941638" y="2487613"/>
          <p14:tracePt t="35470" x="2941638" y="2503488"/>
          <p14:tracePt t="35478" x="2941638" y="2511425"/>
          <p14:tracePt t="35486" x="2941638" y="2519363"/>
          <p14:tracePt t="35494" x="2941638" y="2535238"/>
          <p14:tracePt t="35502" x="2941638" y="2543175"/>
          <p14:tracePt t="35510" x="2941638" y="2551113"/>
          <p14:tracePt t="35518" x="2949575" y="2566988"/>
          <p14:tracePt t="35527" x="2957513" y="2584450"/>
          <p14:tracePt t="35534" x="2957513" y="2592388"/>
          <p14:tracePt t="35542" x="2957513" y="2608263"/>
          <p14:tracePt t="35550" x="2957513" y="2616200"/>
          <p14:tracePt t="35558" x="2957513" y="2640013"/>
          <p14:tracePt t="35566" x="2965450" y="2655888"/>
          <p14:tracePt t="35574" x="2973388" y="2663825"/>
          <p14:tracePt t="35582" x="2973388" y="2687638"/>
          <p14:tracePt t="35590" x="2973388" y="2703513"/>
          <p14:tracePt t="35598" x="2973388" y="2727325"/>
          <p14:tracePt t="35606" x="2973388" y="2751138"/>
          <p14:tracePt t="35614" x="2981325" y="2774950"/>
          <p14:tracePt t="35622" x="2989263" y="2814638"/>
          <p14:tracePt t="35631" x="2997200" y="2854325"/>
          <p14:tracePt t="35638" x="3013075" y="2894013"/>
          <p14:tracePt t="35646" x="3021013" y="2927350"/>
          <p14:tracePt t="35654" x="3036888" y="2967038"/>
          <p14:tracePt t="35662" x="3044825" y="2998788"/>
          <p14:tracePt t="35670" x="3052763" y="3038475"/>
          <p14:tracePt t="35678" x="3060700" y="3070225"/>
          <p14:tracePt t="35686" x="3076575" y="3109913"/>
          <p14:tracePt t="35694" x="3084513" y="3149600"/>
          <p14:tracePt t="35702" x="3092450" y="3181350"/>
          <p14:tracePt t="35710" x="3092450" y="3221038"/>
          <p14:tracePt t="35718" x="3092450" y="3252788"/>
          <p14:tracePt t="35726" x="3100388" y="3286125"/>
          <p14:tracePt t="35734" x="3109913" y="3309938"/>
          <p14:tracePt t="35742" x="3109913" y="3333750"/>
          <p14:tracePt t="35750" x="3109913" y="3349625"/>
          <p14:tracePt t="35758" x="3109913" y="3365500"/>
          <p14:tracePt t="35766" x="3109913" y="3381375"/>
          <p14:tracePt t="35774" x="3117850" y="3389313"/>
          <p14:tracePt t="35782" x="3117850" y="3397250"/>
          <p14:tracePt t="35790" x="3117850" y="3413125"/>
          <p14:tracePt t="35798" x="3117850" y="3421063"/>
          <p14:tracePt t="35806" x="3117850" y="3436938"/>
          <p14:tracePt t="35814" x="3117850" y="3444875"/>
          <p14:tracePt t="35822" x="3125788" y="3452813"/>
          <p14:tracePt t="35831" x="3125788" y="3460750"/>
          <p14:tracePt t="35838" x="3125788" y="3468688"/>
          <p14:tracePt t="35846" x="3125788" y="3484563"/>
          <p14:tracePt t="35862" x="3125788" y="3492500"/>
          <p14:tracePt t="35870" x="3125788" y="3500438"/>
          <p14:tracePt t="35878" x="3117850" y="3508375"/>
          <p14:tracePt t="35886" x="3109913" y="3516313"/>
          <p14:tracePt t="35894" x="3100388" y="3532188"/>
          <p14:tracePt t="35902" x="3092450" y="3548063"/>
          <p14:tracePt t="35910" x="3068638" y="3548063"/>
          <p14:tracePt t="35918" x="3036888" y="3556000"/>
          <p14:tracePt t="35926" x="3013075" y="3556000"/>
          <p14:tracePt t="35934" x="2997200" y="3500438"/>
          <p14:tracePt t="35942" x="2997200" y="3436938"/>
          <p14:tracePt t="35950" x="2997200" y="3365500"/>
          <p14:tracePt t="35958" x="3013075" y="3302000"/>
          <p14:tracePt t="36238" x="3005138" y="3309938"/>
          <p14:tracePt t="36246" x="2989263" y="3317875"/>
          <p14:tracePt t="36254" x="2973388" y="3333750"/>
          <p14:tracePt t="36262" x="2957513" y="3341688"/>
          <p14:tracePt t="36270" x="2933700" y="3357563"/>
          <p14:tracePt t="36278" x="2909888" y="3373438"/>
          <p14:tracePt t="36286" x="2878138" y="3389313"/>
          <p14:tracePt t="36294" x="2862263" y="3405188"/>
          <p14:tracePt t="36302" x="2838450" y="3421063"/>
          <p14:tracePt t="36310" x="2822575" y="3444875"/>
          <p14:tracePt t="36318" x="2798763" y="3468688"/>
          <p14:tracePt t="36326" x="2782888" y="3492500"/>
          <p14:tracePt t="36334" x="2774950" y="3516313"/>
          <p14:tracePt t="36342" x="2774950" y="3548063"/>
          <p14:tracePt t="36350" x="2767013" y="3571875"/>
          <p14:tracePt t="36358" x="2759075" y="3605213"/>
          <p14:tracePt t="36366" x="2759075" y="3636963"/>
          <p14:tracePt t="36374" x="2759075" y="3660775"/>
          <p14:tracePt t="36382" x="2767013" y="3700463"/>
          <p14:tracePt t="36390" x="2782888" y="3724275"/>
          <p14:tracePt t="36398" x="2798763" y="3748088"/>
          <p14:tracePt t="36406" x="2814638" y="3771900"/>
          <p14:tracePt t="36414" x="2830513" y="3779838"/>
          <p14:tracePt t="36422" x="2838450" y="3787775"/>
          <p14:tracePt t="36430" x="2846388" y="3811588"/>
          <p14:tracePt t="36438" x="2854325" y="3827463"/>
          <p14:tracePt t="36446" x="2854325" y="3843338"/>
          <p14:tracePt t="36454" x="2870200" y="3851275"/>
          <p14:tracePt t="36462" x="2878138" y="3875088"/>
          <p14:tracePt t="36470" x="2886075" y="3890963"/>
          <p14:tracePt t="36478" x="2886075" y="3906838"/>
          <p14:tracePt t="36486" x="2894013" y="3922713"/>
          <p14:tracePt t="36494" x="2901950" y="3938588"/>
          <p14:tracePt t="36502" x="2901950" y="3963988"/>
          <p14:tracePt t="36510" x="2917825" y="3979863"/>
          <p14:tracePt t="36518" x="2925763" y="3995738"/>
          <p14:tracePt t="36526" x="2933700" y="4011613"/>
          <p14:tracePt t="36534" x="2949575" y="4027488"/>
          <p14:tracePt t="36542" x="2949575" y="4035425"/>
          <p14:tracePt t="36550" x="2949575" y="4043363"/>
          <p14:tracePt t="36558" x="2957513" y="4059238"/>
          <p14:tracePt t="36574" x="2957513" y="4075113"/>
          <p14:tracePt t="36582" x="2965450" y="4075113"/>
          <p14:tracePt t="36590" x="2973388" y="4083050"/>
          <p14:tracePt t="36606" x="2973388" y="4090988"/>
          <p14:tracePt t="36622" x="2973388" y="4098925"/>
          <p14:tracePt t="36630" x="2973388" y="4106863"/>
          <p14:tracePt t="36647" x="2973388" y="4114800"/>
          <p14:tracePt t="36654" x="2973388" y="4130675"/>
          <p14:tracePt t="36670" x="2973388" y="4138613"/>
          <p14:tracePt t="36678" x="2973388" y="4154488"/>
          <p14:tracePt t="36686" x="2965450" y="4154488"/>
          <p14:tracePt t="36694" x="2965450" y="4170363"/>
          <p14:tracePt t="36710" x="2965450" y="4178300"/>
          <p14:tracePt t="36718" x="2957513" y="4178300"/>
          <p14:tracePt t="36726" x="2957513" y="4186238"/>
          <p14:tracePt t="36742" x="2957513" y="4194175"/>
          <p14:tracePt t="36750" x="2949575" y="4202113"/>
          <p14:tracePt t="36766" x="2941638" y="4210050"/>
          <p14:tracePt t="36774" x="2933700" y="4210050"/>
          <p14:tracePt t="36782" x="2933700" y="4217988"/>
          <p14:tracePt t="36798" x="2917825" y="4225925"/>
          <p14:tracePt t="36814" x="2909888" y="4233863"/>
          <p14:tracePt t="36822" x="2901950" y="4233863"/>
          <p14:tracePt t="36831" x="2894013" y="4241800"/>
          <p14:tracePt t="36838" x="2886075" y="4249738"/>
          <p14:tracePt t="36846" x="2870200" y="4257675"/>
          <p14:tracePt t="36854" x="2862263" y="4273550"/>
          <p14:tracePt t="36862" x="2854325" y="4273550"/>
          <p14:tracePt t="36870" x="2838450" y="4291013"/>
          <p14:tracePt t="36878" x="2830513" y="4291013"/>
          <p14:tracePt t="36886" x="2822575" y="4298950"/>
          <p14:tracePt t="36894" x="2798763" y="4306888"/>
          <p14:tracePt t="36902" x="2790825" y="4314825"/>
          <p14:tracePt t="36910" x="2774950" y="4322763"/>
          <p14:tracePt t="36918" x="2767013" y="4322763"/>
          <p14:tracePt t="36926" x="2741613" y="4330700"/>
          <p14:tracePt t="36934" x="2733675" y="4338638"/>
          <p14:tracePt t="36942" x="2717800" y="4346575"/>
          <p14:tracePt t="36950" x="2701925" y="4354513"/>
          <p14:tracePt t="36958" x="2678113" y="4354513"/>
          <p14:tracePt t="36966" x="2662238" y="4362450"/>
          <p14:tracePt t="36974" x="2654300" y="4362450"/>
          <p14:tracePt t="36982" x="2638425" y="4370388"/>
          <p14:tracePt t="36990" x="2614613" y="4370388"/>
          <p14:tracePt t="36998" x="2606675" y="4370388"/>
          <p14:tracePt t="37006" x="2590800" y="4370388"/>
          <p14:tracePt t="37014" x="2582863" y="4370388"/>
          <p14:tracePt t="37022" x="2566988" y="4370388"/>
          <p14:tracePt t="37031" x="2551113" y="4370388"/>
          <p14:tracePt t="37038" x="2543175" y="4370388"/>
          <p14:tracePt t="37046" x="2535238" y="4370388"/>
          <p14:tracePt t="37054" x="2519363" y="4370388"/>
          <p14:tracePt t="37062" x="2511425" y="4370388"/>
          <p14:tracePt t="37070" x="2503488" y="4370388"/>
          <p14:tracePt t="37078" x="2495550" y="4362450"/>
          <p14:tracePt t="37086" x="2487613" y="4362450"/>
          <p14:tracePt t="37094" x="2479675" y="4362450"/>
          <p14:tracePt t="37102" x="2471738" y="4346575"/>
          <p14:tracePt t="37118" x="2471738" y="4338638"/>
          <p14:tracePt t="37126" x="2463800" y="4338638"/>
          <p14:tracePt t="37134" x="2455863" y="4322763"/>
          <p14:tracePt t="37142" x="2455863" y="4306888"/>
          <p14:tracePt t="37150" x="2455863" y="4298950"/>
          <p14:tracePt t="37158" x="2455863" y="4281488"/>
          <p14:tracePt t="37166" x="2455863" y="4273550"/>
          <p14:tracePt t="37174" x="2455863" y="4257675"/>
          <p14:tracePt t="37182" x="2455863" y="4249738"/>
          <p14:tracePt t="37190" x="2455863" y="4241800"/>
          <p14:tracePt t="37206" x="2455863" y="4233863"/>
          <p14:tracePt t="37222" x="2463800" y="4233863"/>
          <p14:tracePt t="37230" x="2471738" y="4233863"/>
          <p14:tracePt t="37238" x="2471738" y="4225925"/>
          <p14:tracePt t="37246" x="2479675" y="4225925"/>
          <p14:tracePt t="37254" x="2487613" y="4225925"/>
          <p14:tracePt t="37262" x="2495550" y="4225925"/>
          <p14:tracePt t="37270" x="2511425" y="4217988"/>
          <p14:tracePt t="37278" x="2527300" y="4217988"/>
          <p14:tracePt t="37286" x="2543175" y="4217988"/>
          <p14:tracePt t="37294" x="2566988" y="4217988"/>
          <p14:tracePt t="37302" x="2590800" y="4217988"/>
          <p14:tracePt t="37310" x="2622550" y="4217988"/>
          <p14:tracePt t="37318" x="2654300" y="4217988"/>
          <p14:tracePt t="37326" x="2701925" y="4225925"/>
          <p14:tracePt t="37334" x="2741613" y="4225925"/>
          <p14:tracePt t="37342" x="2790825" y="4233863"/>
          <p14:tracePt t="37350" x="2846388" y="4233863"/>
          <p14:tracePt t="37358" x="2886075" y="4233863"/>
          <p14:tracePt t="37366" x="2957513" y="4233863"/>
          <p14:tracePt t="37374" x="3005138" y="4225925"/>
          <p14:tracePt t="37382" x="3060700" y="4210050"/>
          <p14:tracePt t="37390" x="3109913" y="4178300"/>
          <p14:tracePt t="37398" x="3165475" y="4146550"/>
          <p14:tracePt t="37406" x="3221038" y="4122738"/>
          <p14:tracePt t="37414" x="3260725" y="4083050"/>
          <p14:tracePt t="37422" x="3316288" y="4035425"/>
          <p14:tracePt t="37431" x="3348038" y="3979863"/>
          <p14:tracePt t="37438" x="3379788" y="3930650"/>
          <p14:tracePt t="37446" x="3403600" y="3867150"/>
          <p14:tracePt t="37454" x="3427413" y="3811588"/>
          <p14:tracePt t="37462" x="3435350" y="3756025"/>
          <p14:tracePt t="37470" x="3451225" y="3692525"/>
          <p14:tracePt t="37478" x="3459163" y="3629025"/>
          <p14:tracePt t="37486" x="3459163" y="3563938"/>
          <p14:tracePt t="37494" x="3467100" y="3500438"/>
          <p14:tracePt t="37502" x="3467100" y="3444875"/>
          <p14:tracePt t="37510" x="3467100" y="3389313"/>
          <p14:tracePt t="37518" x="3459163" y="3333750"/>
          <p14:tracePt t="37527" x="3451225" y="3294063"/>
          <p14:tracePt t="37534" x="3435350" y="3236913"/>
          <p14:tracePt t="37542" x="3419475" y="3189288"/>
          <p14:tracePt t="37550" x="3403600" y="3133725"/>
          <p14:tracePt t="37558" x="3379788" y="3086100"/>
          <p14:tracePt t="37566" x="3355975" y="3030538"/>
          <p14:tracePt t="37574" x="3340100" y="2974975"/>
          <p14:tracePt t="37582" x="3324225" y="2927350"/>
          <p14:tracePt t="37590" x="3308350" y="2886075"/>
          <p14:tracePt t="37598" x="3300413" y="2854325"/>
          <p14:tracePt t="37606" x="3276600" y="2814638"/>
          <p14:tracePt t="37614" x="3268663" y="2790825"/>
          <p14:tracePt t="37622" x="3252788" y="2767013"/>
          <p14:tracePt t="37630" x="3244850" y="2743200"/>
          <p14:tracePt t="37638" x="3236913" y="2719388"/>
          <p14:tracePt t="37646" x="3221038" y="2703513"/>
          <p14:tracePt t="37654" x="3221038" y="2679700"/>
          <p14:tracePt t="37662" x="3213100" y="2663825"/>
          <p14:tracePt t="37670" x="3205163" y="2655888"/>
          <p14:tracePt t="37678" x="3197225" y="2632075"/>
          <p14:tracePt t="37686" x="3189288" y="2624138"/>
          <p14:tracePt t="37694" x="3181350" y="2616200"/>
          <p14:tracePt t="37702" x="3181350" y="2608263"/>
          <p14:tracePt t="37710" x="3173413" y="2608263"/>
          <p14:tracePt t="37718" x="3165475" y="2592388"/>
          <p14:tracePt t="37726" x="3157538" y="2592388"/>
          <p14:tracePt t="37734" x="3157538" y="2576513"/>
          <p14:tracePt t="37750" x="3149600" y="2576513"/>
          <p14:tracePt t="37758" x="3149600" y="2566988"/>
          <p14:tracePt t="37766" x="3141663" y="2559050"/>
          <p14:tracePt t="37774" x="3133725" y="2551113"/>
          <p14:tracePt t="37782" x="3133725" y="2543175"/>
          <p14:tracePt t="37790" x="3125788" y="2535238"/>
          <p14:tracePt t="37798" x="3125788" y="2527300"/>
          <p14:tracePt t="37806" x="3117850" y="2519363"/>
          <p14:tracePt t="37814" x="3109913" y="2511425"/>
          <p14:tracePt t="37822" x="3109913" y="2503488"/>
          <p14:tracePt t="37831" x="3092450" y="2495550"/>
          <p14:tracePt t="37838" x="3092450" y="2487613"/>
          <p14:tracePt t="37847" x="3084513" y="2487613"/>
          <p14:tracePt t="37854" x="3076575" y="2479675"/>
          <p14:tracePt t="37862" x="3068638" y="2479675"/>
          <p14:tracePt t="37870" x="3060700" y="2471738"/>
          <p14:tracePt t="37886" x="3044825" y="2463800"/>
          <p14:tracePt t="37894" x="3036888" y="2463800"/>
          <p14:tracePt t="37902" x="3028950" y="2455863"/>
          <p14:tracePt t="37910" x="3028950" y="2447925"/>
          <p14:tracePt t="37918" x="3021013" y="2447925"/>
          <p14:tracePt t="37934" x="3013075" y="2439988"/>
          <p14:tracePt t="37942" x="3005138" y="2439988"/>
          <p14:tracePt t="37958" x="3005138" y="2432050"/>
          <p14:tracePt t="37966" x="2997200" y="2432050"/>
          <p14:tracePt t="37990" x="2989263" y="2432050"/>
          <p14:tracePt t="38022" x="2981325" y="2432050"/>
          <p14:tracePt t="38031" x="2981325" y="2424113"/>
          <p14:tracePt t="38062" x="2973388" y="2424113"/>
          <p14:tracePt t="38086" x="2965450" y="2424113"/>
          <p14:tracePt t="38094" x="2965450" y="2416175"/>
          <p14:tracePt t="38174" x="2965450" y="2408238"/>
          <p14:tracePt t="38182" x="2957513" y="2408238"/>
          <p14:tracePt t="38222" x="2949575" y="2408238"/>
          <p14:tracePt t="38230" x="2949575" y="2400300"/>
          <p14:tracePt t="38247" x="2941638" y="2400300"/>
          <p14:tracePt t="39158" x="2949575" y="2400300"/>
          <p14:tracePt t="39166" x="2957513" y="2400300"/>
          <p14:tracePt t="39174" x="2957513" y="2408238"/>
          <p14:tracePt t="39182" x="2965450" y="2408238"/>
          <p14:tracePt t="39190" x="2981325" y="2416175"/>
          <p14:tracePt t="39198" x="2997200" y="2424113"/>
          <p14:tracePt t="39206" x="3005138" y="2432050"/>
          <p14:tracePt t="39214" x="3013075" y="2439988"/>
          <p14:tracePt t="39222" x="3036888" y="2455863"/>
          <p14:tracePt t="39230" x="3052763" y="2455863"/>
          <p14:tracePt t="39238" x="3068638" y="2471738"/>
          <p14:tracePt t="39247" x="3084513" y="2471738"/>
          <p14:tracePt t="39254" x="3092450" y="2487613"/>
          <p14:tracePt t="39262" x="3117850" y="2495550"/>
          <p14:tracePt t="39270" x="3125788" y="2503488"/>
          <p14:tracePt t="39278" x="3133725" y="2511425"/>
          <p14:tracePt t="39286" x="3149600" y="2519363"/>
          <p14:tracePt t="39294" x="3157538" y="2527300"/>
          <p14:tracePt t="39302" x="3173413" y="2535238"/>
          <p14:tracePt t="39310" x="3181350" y="2543175"/>
          <p14:tracePt t="39318" x="3189288" y="2551113"/>
          <p14:tracePt t="39326" x="3197225" y="2566988"/>
          <p14:tracePt t="39334" x="3205163" y="2576513"/>
          <p14:tracePt t="39342" x="3205163" y="2584450"/>
          <p14:tracePt t="39350" x="3213100" y="2600325"/>
          <p14:tracePt t="39358" x="3228975" y="2608263"/>
          <p14:tracePt t="39366" x="3228975" y="2624138"/>
          <p14:tracePt t="39374" x="3236913" y="2624138"/>
          <p14:tracePt t="39382" x="3244850" y="2640013"/>
          <p14:tracePt t="39390" x="3244850" y="2655888"/>
          <p14:tracePt t="39398" x="3252788" y="2663825"/>
          <p14:tracePt t="39406" x="3260725" y="2679700"/>
          <p14:tracePt t="39414" x="3268663" y="2719388"/>
          <p14:tracePt t="39422" x="3284538" y="2759075"/>
          <p14:tracePt t="39430" x="3300413" y="2798763"/>
          <p14:tracePt t="39438" x="3324225" y="2830513"/>
          <p14:tracePt t="39447" x="3332163" y="2870200"/>
          <p14:tracePt t="39454" x="3355975" y="2919413"/>
          <p14:tracePt t="39462" x="3363913" y="2959100"/>
          <p14:tracePt t="39470" x="3371850" y="3006725"/>
          <p14:tracePt t="39478" x="3379788" y="3062288"/>
          <p14:tracePt t="39486" x="3387725" y="3101975"/>
          <p14:tracePt t="39494" x="3387725" y="3165475"/>
          <p14:tracePt t="39502" x="3387725" y="3213100"/>
          <p14:tracePt t="39510" x="3387725" y="3278188"/>
          <p14:tracePt t="39518" x="3387725" y="3341688"/>
          <p14:tracePt t="39526" x="3387725" y="3397250"/>
          <p14:tracePt t="39534" x="3371850" y="3452813"/>
          <p14:tracePt t="39542" x="3363913" y="3492500"/>
          <p14:tracePt t="39550" x="3348038" y="3540125"/>
          <p14:tracePt t="39558" x="3332163" y="3571875"/>
          <p14:tracePt t="39566" x="3324225" y="3613150"/>
          <p14:tracePt t="39574" x="3316288" y="3636963"/>
          <p14:tracePt t="39582" x="3300413" y="3668713"/>
          <p14:tracePt t="39590" x="3284538" y="3692525"/>
          <p14:tracePt t="39598" x="3268663" y="3716338"/>
          <p14:tracePt t="39606" x="3252788" y="3740150"/>
          <p14:tracePt t="39614" x="3236913" y="3771900"/>
          <p14:tracePt t="39622" x="3213100" y="3787775"/>
          <p14:tracePt t="39630" x="3197225" y="3819525"/>
          <p14:tracePt t="39638" x="3173413" y="3843338"/>
          <p14:tracePt t="39647" x="3165475" y="3867150"/>
          <p14:tracePt t="39654" x="3125788" y="3890963"/>
          <p14:tracePt t="39662" x="3109913" y="3906838"/>
          <p14:tracePt t="39670" x="3084513" y="3922713"/>
          <p14:tracePt t="39678" x="3052763" y="3938588"/>
          <p14:tracePt t="39686" x="3028950" y="3956050"/>
          <p14:tracePt t="39694" x="3005138" y="3963988"/>
          <p14:tracePt t="39702" x="2981325" y="3979863"/>
          <p14:tracePt t="39710" x="2957513" y="3987800"/>
          <p14:tracePt t="39718" x="2925763" y="4003675"/>
          <p14:tracePt t="39726" x="2901950" y="4011613"/>
          <p14:tracePt t="39734" x="2870200" y="4019550"/>
          <p14:tracePt t="39742" x="2846388" y="4019550"/>
          <p14:tracePt t="39750" x="2830513" y="4035425"/>
          <p14:tracePt t="39758" x="2806700" y="4035425"/>
          <p14:tracePt t="39766" x="2790825" y="4043363"/>
          <p14:tracePt t="39774" x="2782888" y="4043363"/>
          <p14:tracePt t="39782" x="2767013" y="4043363"/>
          <p14:tracePt t="39798" x="2759075" y="4043363"/>
          <p14:tracePt t="39974" x="2751138" y="4043363"/>
          <p14:tracePt t="40263" x="2751138" y="4051300"/>
          <p14:tracePt t="40278" x="2751138" y="4059238"/>
          <p14:tracePt t="40294" x="2751138" y="4067175"/>
          <p14:tracePt t="40302" x="2751138" y="4075113"/>
          <p14:tracePt t="40310" x="2751138" y="4090988"/>
          <p14:tracePt t="40318" x="2759075" y="4106863"/>
          <p14:tracePt t="40334" x="2774950" y="4130675"/>
          <p14:tracePt t="40342" x="2782888" y="4146550"/>
          <p14:tracePt t="40350" x="2790825" y="4154488"/>
          <p14:tracePt t="40358" x="2790825" y="4170363"/>
          <p14:tracePt t="40366" x="2806700" y="4186238"/>
          <p14:tracePt t="40374" x="2814638" y="4210050"/>
          <p14:tracePt t="40382" x="2830513" y="4217988"/>
          <p14:tracePt t="40390" x="2846388" y="4233863"/>
          <p14:tracePt t="40398" x="2862263" y="4233863"/>
          <p14:tracePt t="40406" x="2886075" y="4249738"/>
          <p14:tracePt t="40414" x="2909888" y="4257675"/>
          <p14:tracePt t="40422" x="2925763" y="4257675"/>
          <p14:tracePt t="40431" x="2941638" y="4273550"/>
          <p14:tracePt t="40438" x="2957513" y="4281488"/>
          <p14:tracePt t="40447" x="2965450" y="4281488"/>
          <p14:tracePt t="40462" x="2973388" y="4291013"/>
          <p14:tracePt t="40478" x="2973388" y="4298950"/>
          <p14:tracePt t="40486" x="2973388" y="4306888"/>
          <p14:tracePt t="40510" x="2973388" y="4314825"/>
          <p14:tracePt t="40534" x="2965450" y="4314825"/>
          <p14:tracePt t="40550" x="2957513" y="4330700"/>
          <p14:tracePt t="40558" x="2949575" y="4330700"/>
          <p14:tracePt t="40566" x="2933700" y="4338638"/>
          <p14:tracePt t="40574" x="2933700" y="4346575"/>
          <p14:tracePt t="40582" x="2925763" y="4354513"/>
          <p14:tracePt t="40598" x="2917825" y="4370388"/>
          <p14:tracePt t="40606" x="2909888" y="4378325"/>
          <p14:tracePt t="40614" x="2909888" y="4386263"/>
          <p14:tracePt t="40622" x="2909888" y="4402138"/>
          <p14:tracePt t="40630" x="2894013" y="4410075"/>
          <p14:tracePt t="40638" x="2894013" y="4425950"/>
          <p14:tracePt t="40647" x="2894013" y="4441825"/>
          <p14:tracePt t="40654" x="2894013" y="4457700"/>
          <p14:tracePt t="40662" x="2894013" y="4465638"/>
          <p14:tracePt t="40670" x="2894013" y="4473575"/>
          <p14:tracePt t="40678" x="2894013" y="4489450"/>
          <p14:tracePt t="40686" x="2894013" y="4497388"/>
          <p14:tracePt t="40694" x="2901950" y="4505325"/>
          <p14:tracePt t="40702" x="2925763" y="4529138"/>
          <p14:tracePt t="40710" x="2941638" y="4545013"/>
          <p14:tracePt t="40718" x="2957513" y="4560888"/>
          <p14:tracePt t="40726" x="3005138" y="4576763"/>
          <p14:tracePt t="40734" x="3021013" y="4600575"/>
          <p14:tracePt t="40742" x="3052763" y="4608513"/>
          <p14:tracePt t="40750" x="3100388" y="4633913"/>
          <p14:tracePt t="40758" x="3133725" y="4657725"/>
          <p14:tracePt t="40766" x="3165475" y="4665663"/>
          <p14:tracePt t="40774" x="3197225" y="4681538"/>
          <p14:tracePt t="40782" x="3213100" y="4697413"/>
          <p14:tracePt t="40790" x="3236913" y="4705350"/>
          <p14:tracePt t="40798" x="3252788" y="4705350"/>
          <p14:tracePt t="40806" x="3268663" y="4713288"/>
          <p14:tracePt t="40814" x="3284538" y="4713288"/>
          <p14:tracePt t="40830" x="3292475" y="4713288"/>
          <p14:tracePt t="40838" x="3300413" y="4713288"/>
          <p14:tracePt t="40854" x="3308350" y="4713288"/>
          <p14:tracePt t="40862" x="3316288" y="4713288"/>
          <p14:tracePt t="40870" x="3316288" y="4705350"/>
          <p14:tracePt t="40878" x="3324225" y="4697413"/>
          <p14:tracePt t="40886" x="3324225" y="4689475"/>
          <p14:tracePt t="40897" x="3332163" y="4681538"/>
          <p14:tracePt t="40902" x="3340100" y="4673600"/>
          <p14:tracePt t="40910" x="3340100" y="4665663"/>
          <p14:tracePt t="40918" x="3348038" y="4657725"/>
          <p14:tracePt t="40926" x="3348038" y="4649788"/>
          <p14:tracePt t="40934" x="3355975" y="4649788"/>
          <p14:tracePt t="40942" x="3363913" y="4641850"/>
          <p14:tracePt t="40958" x="3363913" y="4633913"/>
          <p14:tracePt t="40974" x="3371850" y="4633913"/>
          <p14:tracePt t="40990" x="3371850" y="4624388"/>
          <p14:tracePt t="41014" x="3371850" y="4616450"/>
          <p14:tracePt t="41038" x="3371850" y="4608513"/>
          <p14:tracePt t="41054" x="3371850" y="4600575"/>
          <p14:tracePt t="41062" x="3379788" y="4600575"/>
          <p14:tracePt t="41166" x="3387725" y="4600575"/>
          <p14:tracePt t="41214" x="3395663" y="4600575"/>
          <p14:tracePt t="41230" x="3403600" y="4600575"/>
          <p14:tracePt t="41238" x="3411538" y="4600575"/>
          <p14:tracePt t="41247" x="3419475" y="4608513"/>
          <p14:tracePt t="41254" x="3435350" y="4616450"/>
          <p14:tracePt t="41262" x="3443288" y="4616450"/>
          <p14:tracePt t="41270" x="3459163" y="4624388"/>
          <p14:tracePt t="41278" x="3467100" y="4624388"/>
          <p14:tracePt t="41286" x="3467100" y="4633913"/>
          <p14:tracePt t="41295" x="3476625" y="4633913"/>
          <p14:tracePt t="41310" x="3484563" y="4633913"/>
          <p14:tracePt t="41550" x="3484563" y="4641850"/>
          <p14:tracePt t="41574" x="3476625" y="4641850"/>
          <p14:tracePt t="41590" x="3459163" y="4641850"/>
          <p14:tracePt t="41598" x="3451225" y="4641850"/>
          <p14:tracePt t="41606" x="3435350" y="4641850"/>
          <p14:tracePt t="41614" x="3427413" y="4641850"/>
          <p14:tracePt t="41622" x="3419475" y="4641850"/>
          <p14:tracePt t="41630" x="3395663" y="4641850"/>
          <p14:tracePt t="41638" x="3387725" y="4641850"/>
          <p14:tracePt t="41647" x="3363913" y="4641850"/>
          <p14:tracePt t="41654" x="3340100" y="4641850"/>
          <p14:tracePt t="41662" x="3316288" y="4641850"/>
          <p14:tracePt t="41670" x="3292475" y="4633913"/>
          <p14:tracePt t="41678" x="3268663" y="4624388"/>
          <p14:tracePt t="41686" x="3252788" y="4624388"/>
          <p14:tracePt t="41694" x="3236913" y="4616450"/>
          <p14:tracePt t="41702" x="3221038" y="4608513"/>
          <p14:tracePt t="41710" x="3205163" y="4600575"/>
          <p14:tracePt t="41718" x="3189288" y="4592638"/>
          <p14:tracePt t="41726" x="3181350" y="4592638"/>
          <p14:tracePt t="41734" x="3173413" y="4584700"/>
          <p14:tracePt t="41742" x="3157538" y="4576763"/>
          <p14:tracePt t="41750" x="3149600" y="4576763"/>
          <p14:tracePt t="41766" x="3141663" y="4568825"/>
          <p14:tracePt t="41782" x="3125788" y="4560888"/>
          <p14:tracePt t="41798" x="3117850" y="4560888"/>
          <p14:tracePt t="41806" x="3109913" y="4560888"/>
          <p14:tracePt t="41814" x="3100388" y="4560888"/>
          <p14:tracePt t="41830" x="3084513" y="4560888"/>
          <p14:tracePt t="41838" x="3076575" y="4560888"/>
          <p14:tracePt t="41847" x="3068638" y="4568825"/>
          <p14:tracePt t="41854" x="3060700" y="4568825"/>
          <p14:tracePt t="41870" x="3044825" y="4576763"/>
          <p14:tracePt t="41878" x="3044825" y="4584700"/>
          <p14:tracePt t="41886" x="3036888" y="4584700"/>
          <p14:tracePt t="41894" x="3028950" y="4584700"/>
          <p14:tracePt t="41902" x="3021013" y="4592638"/>
          <p14:tracePt t="41910" x="3013075" y="4592638"/>
          <p14:tracePt t="41918" x="3005138" y="4600575"/>
          <p14:tracePt t="41926" x="2997200" y="4608513"/>
          <p14:tracePt t="41934" x="2981325" y="4608513"/>
          <p14:tracePt t="41942" x="2973388" y="4616450"/>
          <p14:tracePt t="41950" x="2965450" y="4624388"/>
          <p14:tracePt t="41958" x="2957513" y="4633913"/>
          <p14:tracePt t="41966" x="2949575" y="4633913"/>
          <p14:tracePt t="41974" x="2933700" y="4641850"/>
          <p14:tracePt t="41990" x="2917825" y="4657725"/>
          <p14:tracePt t="41998" x="2909888" y="4657725"/>
          <p14:tracePt t="42014" x="2901950" y="4657725"/>
          <p14:tracePt t="42022" x="2901950" y="4665663"/>
          <p14:tracePt t="42726" x="2894013" y="4665663"/>
          <p14:tracePt t="42734" x="2886075" y="4665663"/>
          <p14:tracePt t="42742" x="2878138" y="4665663"/>
          <p14:tracePt t="42750" x="2870200" y="4665663"/>
          <p14:tracePt t="42758" x="2854325" y="4681538"/>
          <p14:tracePt t="42766" x="2838450" y="4689475"/>
          <p14:tracePt t="42774" x="2830513" y="4689475"/>
          <p14:tracePt t="42782" x="2806700" y="4697413"/>
          <p14:tracePt t="42790" x="2774950" y="4705350"/>
          <p14:tracePt t="42798" x="2751138" y="4721225"/>
          <p14:tracePt t="42806" x="2717800" y="4729163"/>
          <p14:tracePt t="42814" x="2678113" y="4737100"/>
          <p14:tracePt t="42822" x="2646363" y="4737100"/>
          <p14:tracePt t="42831" x="2606675" y="4745038"/>
          <p14:tracePt t="42838" x="2559050" y="4752975"/>
          <p14:tracePt t="42847" x="2503488" y="4760913"/>
          <p14:tracePt t="42854" x="2447925" y="4768850"/>
          <p14:tracePt t="42862" x="2392363" y="4776788"/>
          <p14:tracePt t="42870" x="2327275" y="4784725"/>
          <p14:tracePt t="42878" x="2271713" y="4792663"/>
          <p14:tracePt t="42886" x="2216150" y="4800600"/>
          <p14:tracePt t="42894" x="2168525" y="4808538"/>
          <p14:tracePt t="42902" x="2112963" y="4816475"/>
          <p14:tracePt t="42910" x="2057400" y="4824413"/>
          <p14:tracePt t="42918" x="2000250" y="4832350"/>
          <p14:tracePt t="42926" x="1952625" y="4848225"/>
          <p14:tracePt t="42934" x="1897063" y="4856163"/>
          <p14:tracePt t="42942" x="1865313" y="4872038"/>
          <p14:tracePt t="42950" x="1833563" y="4872038"/>
          <p14:tracePt t="42958" x="1793875" y="4887913"/>
          <p14:tracePt t="42966" x="1762125" y="4887913"/>
          <p14:tracePt t="42974" x="1730375" y="4903788"/>
          <p14:tracePt t="42982" x="1706563" y="4911725"/>
          <p14:tracePt t="42990" x="1690688" y="4919663"/>
          <p14:tracePt t="42998" x="1674813" y="4919663"/>
          <p14:tracePt t="43006" x="1666875" y="4927600"/>
          <p14:tracePt t="43014" x="1651000" y="4935538"/>
          <p14:tracePt t="43032" x="1633538" y="4935538"/>
          <p14:tracePt t="43046" x="1633538" y="4951413"/>
          <p14:tracePt t="43054" x="1625600" y="4959350"/>
          <p14:tracePt t="43062" x="1617663" y="4967288"/>
          <p14:tracePt t="43078" x="1609725" y="4976813"/>
          <p14:tracePt t="43086" x="1609725" y="4984750"/>
          <p14:tracePt t="43094" x="1609725" y="4992688"/>
          <p14:tracePt t="43102" x="1601788" y="5000625"/>
          <p14:tracePt t="43110" x="1593850" y="5008563"/>
          <p14:tracePt t="43118" x="1585913" y="5016500"/>
          <p14:tracePt t="43126" x="1585913" y="5024438"/>
          <p14:tracePt t="43134" x="1577975" y="5032375"/>
          <p14:tracePt t="43150" x="1577975" y="5040313"/>
          <p14:tracePt t="43158" x="1570038" y="5048250"/>
          <p14:tracePt t="43166" x="1570038" y="5056188"/>
          <p14:tracePt t="43174" x="1562100" y="5056188"/>
          <p14:tracePt t="43190" x="1562100" y="5064125"/>
          <p14:tracePt t="43230" x="1562100" y="5072063"/>
          <p14:tracePt t="43350" x="1570038" y="5072063"/>
          <p14:tracePt t="43366" x="1585913" y="5072063"/>
          <p14:tracePt t="43374" x="1601788" y="5072063"/>
          <p14:tracePt t="43382" x="1617663" y="5072063"/>
          <p14:tracePt t="43390" x="1633538" y="5072063"/>
          <p14:tracePt t="43398" x="1666875" y="5072063"/>
          <p14:tracePt t="43406" x="1690688" y="5072063"/>
          <p14:tracePt t="43415" x="1722438" y="5072063"/>
          <p14:tracePt t="43422" x="1746250" y="5072063"/>
          <p14:tracePt t="43430" x="1778000" y="5072063"/>
          <p14:tracePt t="43438" x="1809750" y="5072063"/>
          <p14:tracePt t="43447" x="1849438" y="5072063"/>
          <p14:tracePt t="43454" x="1873250" y="5072063"/>
          <p14:tracePt t="43462" x="1905000" y="5080000"/>
          <p14:tracePt t="43470" x="1920875" y="5087938"/>
          <p14:tracePt t="43478" x="1936750" y="5095875"/>
          <p14:tracePt t="43486" x="1952625" y="5095875"/>
          <p14:tracePt t="43494" x="1968500" y="5103813"/>
          <p14:tracePt t="43502" x="1992313" y="5119688"/>
          <p14:tracePt t="43510" x="2017713" y="5127625"/>
          <p14:tracePt t="43518" x="2033588" y="5135563"/>
          <p14:tracePt t="43526" x="2049463" y="5143500"/>
          <p14:tracePt t="43534" x="2073275" y="5151438"/>
          <p14:tracePt t="43542" x="2097088" y="5159375"/>
          <p14:tracePt t="43550" x="2120900" y="5167313"/>
          <p14:tracePt t="43558" x="2144713" y="5175250"/>
          <p14:tracePt t="43566" x="2160588" y="5175250"/>
          <p14:tracePt t="43574" x="2192338" y="5175250"/>
          <p14:tracePt t="43582" x="2224088" y="5175250"/>
          <p14:tracePt t="43590" x="2271713" y="5175250"/>
          <p14:tracePt t="43598" x="2295525" y="5175250"/>
          <p14:tracePt t="43606" x="2335213" y="5175250"/>
          <p14:tracePt t="43614" x="2374900" y="5175250"/>
          <p14:tracePt t="43622" x="2408238" y="5175250"/>
          <p14:tracePt t="43630" x="2455863" y="5175250"/>
          <p14:tracePt t="43638" x="2503488" y="5175250"/>
          <p14:tracePt t="43647" x="2551113" y="5175250"/>
          <p14:tracePt t="43654" x="2590800" y="5167313"/>
          <p14:tracePt t="43662" x="2622550" y="5159375"/>
          <p14:tracePt t="43670" x="2662238" y="5159375"/>
          <p14:tracePt t="43678" x="2701925" y="5151438"/>
          <p14:tracePt t="43686" x="2733675" y="5151438"/>
          <p14:tracePt t="43694" x="2767013" y="5143500"/>
          <p14:tracePt t="43702" x="2790825" y="5143500"/>
          <p14:tracePt t="43710" x="2814638" y="5143500"/>
          <p14:tracePt t="43718" x="2846388" y="5135563"/>
          <p14:tracePt t="43726" x="2862263" y="5135563"/>
          <p14:tracePt t="43734" x="2886075" y="5127625"/>
          <p14:tracePt t="43742" x="2894013" y="5119688"/>
          <p14:tracePt t="43750" x="2909888" y="5119688"/>
          <p14:tracePt t="43758" x="2925763" y="5111750"/>
          <p14:tracePt t="43766" x="2933700" y="5111750"/>
          <p14:tracePt t="43774" x="2941638" y="5103813"/>
          <p14:tracePt t="43782" x="2957513" y="5095875"/>
          <p14:tracePt t="43790" x="2957513" y="5087938"/>
          <p14:tracePt t="43798" x="2965450" y="5080000"/>
          <p14:tracePt t="43814" x="2981325" y="5064125"/>
          <p14:tracePt t="43830" x="2989263" y="5056188"/>
          <p14:tracePt t="43847" x="2989263" y="5048250"/>
          <p14:tracePt t="43862" x="2997200" y="5048250"/>
          <p14:tracePt t="44094" x="2989263" y="5048250"/>
          <p14:tracePt t="44102" x="2981325" y="5048250"/>
          <p14:tracePt t="44110" x="2973388" y="5048250"/>
          <p14:tracePt t="44118" x="2965450" y="5048250"/>
          <p14:tracePt t="44126" x="2941638" y="5048250"/>
          <p14:tracePt t="44134" x="2933700" y="5048250"/>
          <p14:tracePt t="44142" x="2909888" y="5048250"/>
          <p14:tracePt t="44150" x="2886075" y="5048250"/>
          <p14:tracePt t="44158" x="2854325" y="5048250"/>
          <p14:tracePt t="44166" x="2822575" y="5048250"/>
          <p14:tracePt t="44182" x="2725738" y="5048250"/>
          <p14:tracePt t="44214" x="2359025" y="5056188"/>
          <p14:tracePt t="44222" x="2311400" y="5056188"/>
          <p14:tracePt t="44230" x="2271713" y="5056188"/>
          <p14:tracePt t="44238" x="2239963" y="5064125"/>
          <p14:tracePt t="44247" x="2192338" y="5064125"/>
          <p14:tracePt t="44254" x="2168525" y="5064125"/>
          <p14:tracePt t="44262" x="2144713" y="5064125"/>
          <p14:tracePt t="44270" x="2136775" y="5072063"/>
          <p14:tracePt t="44278" x="2128838" y="5072063"/>
          <p14:tracePt t="44286" x="2112963" y="5072063"/>
          <p14:tracePt t="44294" x="2112963" y="5080000"/>
          <p14:tracePt t="44406" x="2105025" y="5080000"/>
          <p14:tracePt t="44414" x="2097088" y="5080000"/>
          <p14:tracePt t="45454" x="2097088" y="5072063"/>
          <p14:tracePt t="45470" x="2097088" y="5064125"/>
          <p14:tracePt t="45478" x="2105025" y="5056188"/>
          <p14:tracePt t="45486" x="2105025" y="5040313"/>
          <p14:tracePt t="45494" x="2120900" y="5032375"/>
          <p14:tracePt t="45502" x="2128838" y="5008563"/>
          <p14:tracePt t="45510" x="2136775" y="4976813"/>
          <p14:tracePt t="45518" x="2160588" y="4943475"/>
          <p14:tracePt t="45526" x="2192338" y="4895850"/>
          <p14:tracePt t="45534" x="2224088" y="4848225"/>
          <p14:tracePt t="45542" x="2271713" y="4768850"/>
          <p14:tracePt t="45550" x="2303463" y="4689475"/>
          <p14:tracePt t="45558" x="2359025" y="4608513"/>
          <p14:tracePt t="45566" x="2400300" y="4537075"/>
          <p14:tracePt t="45574" x="2455863" y="4449763"/>
          <p14:tracePt t="45582" x="2503488" y="4370388"/>
          <p14:tracePt t="45590" x="2566988" y="4281488"/>
          <p14:tracePt t="45598" x="2622550" y="4202113"/>
          <p14:tracePt t="45606" x="2686050" y="4114800"/>
          <p14:tracePt t="45614" x="2733675" y="4035425"/>
          <p14:tracePt t="45622" x="2782888" y="3956050"/>
          <p14:tracePt t="45631" x="2822575" y="3875088"/>
          <p14:tracePt t="45638" x="2862263" y="3787775"/>
          <p14:tracePt t="45646" x="2894013" y="3700463"/>
          <p14:tracePt t="45654" x="2917825" y="3613150"/>
          <p14:tracePt t="45662" x="2949575" y="3524250"/>
          <p14:tracePt t="45670" x="2965450" y="3452813"/>
          <p14:tracePt t="45678" x="2981325" y="3357563"/>
          <p14:tracePt t="45687" x="2981325" y="3270250"/>
          <p14:tracePt t="45694" x="2981325" y="3197225"/>
          <p14:tracePt t="45702" x="2981325" y="3109913"/>
          <p14:tracePt t="45710" x="2981325" y="3046413"/>
          <p14:tracePt t="45718" x="2981325" y="2990850"/>
          <p14:tracePt t="45726" x="2981325" y="2951163"/>
          <p14:tracePt t="45734" x="2981325" y="2919413"/>
          <p14:tracePt t="45742" x="2981325" y="2894013"/>
          <p14:tracePt t="45750" x="2965450" y="2870200"/>
          <p14:tracePt t="45758" x="2965450" y="2846388"/>
          <p14:tracePt t="45766" x="2949575" y="2822575"/>
          <p14:tracePt t="45774" x="2941638" y="2806700"/>
          <p14:tracePt t="45782" x="2925763" y="2782888"/>
          <p14:tracePt t="45790" x="2901950" y="2751138"/>
          <p14:tracePt t="45798" x="2901950" y="2719388"/>
          <p14:tracePt t="45806" x="2878138" y="2703513"/>
          <p14:tracePt t="45814" x="2870200" y="2671763"/>
          <p14:tracePt t="45822" x="2870200" y="2655888"/>
          <p14:tracePt t="45830" x="2862263" y="2647950"/>
          <p14:tracePt t="45838" x="2854325" y="2640013"/>
          <p14:tracePt t="45854" x="2846388" y="2632075"/>
          <p14:tracePt t="45870" x="2838450" y="2624138"/>
          <p14:tracePt t="45886" x="2830513" y="2616200"/>
          <p14:tracePt t="45894" x="2822575" y="2608263"/>
          <p14:tracePt t="45902" x="2822575" y="2600325"/>
          <p14:tracePt t="45910" x="2814638" y="2592388"/>
          <p14:tracePt t="45918" x="2806700" y="2584450"/>
          <p14:tracePt t="45926" x="2806700" y="2576513"/>
          <p14:tracePt t="45934" x="2798763" y="2559050"/>
          <p14:tracePt t="45942" x="2798763" y="2543175"/>
          <p14:tracePt t="45950" x="2790825" y="2527300"/>
          <p14:tracePt t="45958" x="2790825" y="2511425"/>
          <p14:tracePt t="45966" x="2790825" y="2495550"/>
          <p14:tracePt t="45974" x="2782888" y="2479675"/>
          <p14:tracePt t="45982" x="2782888" y="2455863"/>
          <p14:tracePt t="45990" x="2774950" y="2439988"/>
          <p14:tracePt t="45998" x="2774950" y="2432050"/>
          <p14:tracePt t="46006" x="2767013" y="2416175"/>
          <p14:tracePt t="46014" x="2767013" y="2408238"/>
          <p14:tracePt t="46022" x="2759075" y="2400300"/>
          <p14:tracePt t="46031" x="2751138" y="2392363"/>
          <p14:tracePt t="46063" x="2741613" y="2384425"/>
          <p14:tracePt t="48110" x="2741613" y="2392363"/>
          <p14:tracePt t="50230" x="2741613" y="2400300"/>
          <p14:tracePt t="50430" x="2741613" y="2408238"/>
          <p14:tracePt t="50438" x="2741613" y="2416175"/>
          <p14:tracePt t="50454" x="2741613" y="2424113"/>
          <p14:tracePt t="50463" x="2741613" y="2432050"/>
          <p14:tracePt t="50470" x="2741613" y="2439988"/>
          <p14:tracePt t="50478" x="2741613" y="2447925"/>
          <p14:tracePt t="50486" x="2741613" y="2455863"/>
          <p14:tracePt t="50574" x="2741613" y="2447925"/>
          <p14:tracePt t="50582" x="2751138" y="2447925"/>
          <p14:tracePt t="50590" x="2751138" y="2439988"/>
          <p14:tracePt t="50598" x="2759075" y="2439988"/>
          <p14:tracePt t="50606" x="2759075" y="2432050"/>
          <p14:tracePt t="50622" x="2759075" y="2424113"/>
          <p14:tracePt t="50734" x="2759075" y="2432050"/>
          <p14:tracePt t="51022" x="2767013" y="2432050"/>
          <p14:tracePt t="51142" x="2774950" y="2432050"/>
          <p14:tracePt t="51214" x="2782888" y="2432050"/>
          <p14:tracePt t="51230" x="2790825" y="2432050"/>
          <p14:tracePt t="51238" x="2790825" y="2439988"/>
          <p14:tracePt t="51246" x="2798763" y="2447925"/>
          <p14:tracePt t="51254" x="2798763" y="2455863"/>
          <p14:tracePt t="51262" x="2806700" y="2463800"/>
          <p14:tracePt t="51270" x="2814638" y="2471738"/>
          <p14:tracePt t="51286" x="2814638" y="2479675"/>
          <p14:tracePt t="51294" x="2822575" y="2479675"/>
          <p14:tracePt t="51358" x="2830513" y="2479675"/>
          <p14:tracePt t="51374" x="2830513" y="2471738"/>
          <p14:tracePt t="51382" x="2838450" y="2471738"/>
          <p14:tracePt t="51390" x="2838450" y="2463800"/>
          <p14:tracePt t="51398" x="2846388" y="2455863"/>
          <p14:tracePt t="51550" x="2854325" y="2455863"/>
          <p14:tracePt t="51903" x="2862263" y="2455863"/>
          <p14:tracePt t="52070" x="2870200" y="2455863"/>
          <p14:tracePt t="52086" x="2878138" y="2455863"/>
          <p14:tracePt t="52126" x="2886075" y="2455863"/>
          <p14:tracePt t="52150" x="2894013" y="2455863"/>
          <p14:tracePt t="52166" x="2894013" y="2447925"/>
          <p14:tracePt t="52174" x="2901950" y="2447925"/>
          <p14:tracePt t="52182" x="2909888" y="2447925"/>
          <p14:tracePt t="52198" x="2917825" y="2439988"/>
          <p14:tracePt t="52214" x="2925763" y="2439988"/>
          <p14:tracePt t="52222" x="2933700" y="2439988"/>
          <p14:tracePt t="52230" x="2941638" y="2432050"/>
          <p14:tracePt t="52246" x="2949575" y="2432050"/>
          <p14:tracePt t="52262" x="2957513" y="2424113"/>
          <p14:tracePt t="52278" x="2965450" y="2424113"/>
          <p14:tracePt t="52294" x="2973388" y="2424113"/>
          <p14:tracePt t="52318" x="2981325" y="2424113"/>
          <p14:tracePt t="52334" x="2989263" y="2416175"/>
          <p14:tracePt t="52350" x="2997200" y="2416175"/>
          <p14:tracePt t="52366" x="3005138" y="2416175"/>
          <p14:tracePt t="52382" x="3013075" y="2416175"/>
          <p14:tracePt t="52398" x="3021013" y="2416175"/>
          <p14:tracePt t="52414" x="3028950" y="2416175"/>
          <p14:tracePt t="52422" x="3036888" y="2416175"/>
          <p14:tracePt t="52446" x="3044825" y="2416175"/>
          <p14:tracePt t="52462" x="3052763" y="2416175"/>
          <p14:tracePt t="52494" x="3060700" y="2416175"/>
          <p14:tracePt t="52502" x="3068638" y="2416175"/>
          <p14:tracePt t="52526" x="3076575" y="2416175"/>
          <p14:tracePt t="52542" x="3084513" y="2416175"/>
          <p14:tracePt t="52558" x="3092450" y="2416175"/>
          <p14:tracePt t="52574" x="3100388" y="2416175"/>
          <p14:tracePt t="52590" x="3109913" y="2416175"/>
          <p14:tracePt t="52606" x="3117850" y="2416175"/>
          <p14:tracePt t="52614" x="3125788" y="2416175"/>
          <p14:tracePt t="52718" x="3133725" y="2416175"/>
          <p14:tracePt t="55206" x="3125788" y="2416175"/>
          <p14:tracePt t="55222" x="3117850" y="2424113"/>
          <p14:tracePt t="55246" x="3109913" y="2424113"/>
          <p14:tracePt t="55263" x="3109913" y="2432050"/>
          <p14:tracePt t="55270" x="3092450" y="2432050"/>
          <p14:tracePt t="55286" x="3076575" y="2432050"/>
          <p14:tracePt t="55294" x="3068638" y="2432050"/>
          <p14:tracePt t="55302" x="3060700" y="2432050"/>
          <p14:tracePt t="55310" x="3052763" y="2432050"/>
          <p14:tracePt t="55318" x="3028950" y="2432050"/>
          <p14:tracePt t="55326" x="3021013" y="2432050"/>
          <p14:tracePt t="55334" x="2997200" y="2432050"/>
          <p14:tracePt t="55342" x="2989263" y="2439988"/>
          <p14:tracePt t="55350" x="2965450" y="2439988"/>
          <p14:tracePt t="55358" x="2949575" y="2439988"/>
          <p14:tracePt t="55366" x="2925763" y="2439988"/>
          <p14:tracePt t="55374" x="2901950" y="2439988"/>
          <p14:tracePt t="55382" x="2878138" y="2439988"/>
          <p14:tracePt t="55390" x="2862263" y="2447925"/>
          <p14:tracePt t="55398" x="2838450" y="2447925"/>
          <p14:tracePt t="55406" x="2814638" y="2447925"/>
          <p14:tracePt t="55414" x="2790825" y="2447925"/>
          <p14:tracePt t="55422" x="2767013" y="2447925"/>
          <p14:tracePt t="55430" x="2733675" y="2447925"/>
          <p14:tracePt t="55438" x="2701925" y="2447925"/>
          <p14:tracePt t="55446" x="2670175" y="2447925"/>
          <p14:tracePt t="55454" x="2638425" y="2455863"/>
          <p14:tracePt t="55462" x="2598738" y="2455863"/>
          <p14:tracePt t="55470" x="2559050" y="2455863"/>
          <p14:tracePt t="55478" x="2527300" y="2455863"/>
          <p14:tracePt t="55486" x="2495550" y="2463800"/>
          <p14:tracePt t="55494" x="2455863" y="2463800"/>
          <p14:tracePt t="55502" x="2432050" y="2471738"/>
          <p14:tracePt t="55510" x="2408238" y="2487613"/>
          <p14:tracePt t="55518" x="2384425" y="2487613"/>
          <p14:tracePt t="55526" x="2374900" y="2487613"/>
          <p14:tracePt t="55534" x="2359025" y="2495550"/>
          <p14:tracePt t="55542" x="2343150" y="2503488"/>
          <p14:tracePt t="55550" x="2335213" y="2503488"/>
          <p14:tracePt t="55558" x="2327275" y="2503488"/>
          <p14:tracePt t="55566" x="2319338" y="2511425"/>
          <p14:tracePt t="55574" x="2311400" y="2519363"/>
          <p14:tracePt t="55582" x="2295525" y="2519363"/>
          <p14:tracePt t="55598" x="2287588" y="2519363"/>
          <p14:tracePt t="55606" x="2287588" y="2527300"/>
          <p14:tracePt t="55622" x="2279650" y="2527300"/>
          <p14:tracePt t="55630" x="2271713" y="2535238"/>
          <p14:tracePt t="55638" x="2271713" y="2543175"/>
          <p14:tracePt t="55646" x="2263775" y="2543175"/>
          <p14:tracePt t="55662" x="2247900" y="2551113"/>
          <p14:tracePt t="55678" x="2232025" y="2559050"/>
          <p14:tracePt t="55694" x="2224088" y="2566988"/>
          <p14:tracePt t="55702" x="2216150" y="2566988"/>
          <p14:tracePt t="55710" x="2208213" y="2576513"/>
          <p14:tracePt t="55718" x="2192338" y="2576513"/>
          <p14:tracePt t="55726" x="2184400" y="2576513"/>
          <p14:tracePt t="55742" x="2168525" y="2584450"/>
          <p14:tracePt t="55750" x="2160588" y="2584450"/>
          <p14:tracePt t="55758" x="2152650" y="2592388"/>
          <p14:tracePt t="55766" x="2144713" y="2592388"/>
          <p14:tracePt t="55774" x="2136775" y="2592388"/>
          <p14:tracePt t="55782" x="2120900" y="2600325"/>
          <p14:tracePt t="55790" x="2112963" y="2608263"/>
          <p14:tracePt t="55798" x="2105025" y="2608263"/>
          <p14:tracePt t="55806" x="2089150" y="2608263"/>
          <p14:tracePt t="55822" x="2081213" y="2608263"/>
          <p14:tracePt t="55830" x="2073275" y="2616200"/>
          <p14:tracePt t="55838" x="2057400" y="2624138"/>
          <p14:tracePt t="55846" x="2041525" y="2624138"/>
          <p14:tracePt t="55854" x="2025650" y="2624138"/>
          <p14:tracePt t="55863" x="2017713" y="2624138"/>
          <p14:tracePt t="55870" x="1992313" y="2624138"/>
          <p14:tracePt t="55878" x="1976438" y="2640013"/>
          <p14:tracePt t="55886" x="1960563" y="2640013"/>
          <p14:tracePt t="55894" x="1944688" y="2647950"/>
          <p14:tracePt t="55902" x="1928813" y="2647950"/>
          <p14:tracePt t="55910" x="1912938" y="2647950"/>
          <p14:tracePt t="55918" x="1889125" y="2655888"/>
          <p14:tracePt t="55926" x="1873250" y="2663825"/>
          <p14:tracePt t="55934" x="1865313" y="2663825"/>
          <p14:tracePt t="55942" x="1849438" y="2671763"/>
          <p14:tracePt t="55950" x="1833563" y="2679700"/>
          <p14:tracePt t="55958" x="1825625" y="2687638"/>
          <p14:tracePt t="55966" x="1817688" y="2687638"/>
          <p14:tracePt t="55974" x="1809750" y="2687638"/>
          <p14:tracePt t="55982" x="1801813" y="2687638"/>
          <p14:tracePt t="55998" x="1793875" y="2695575"/>
          <p14:tracePt t="56022" x="1785938" y="2695575"/>
          <p14:tracePt t="56046" x="1785938" y="2703513"/>
          <p14:tracePt t="56054" x="1778000" y="2703513"/>
          <p14:tracePt t="56063" x="1770063" y="2703513"/>
          <p14:tracePt t="56070" x="1770063" y="2711450"/>
          <p14:tracePt t="56078" x="1770063" y="2719388"/>
          <p14:tracePt t="56086" x="1762125" y="2719388"/>
          <p14:tracePt t="56094" x="1762125" y="2727325"/>
          <p14:tracePt t="56166" x="1754188" y="2735263"/>
          <p14:tracePt t="56198" x="1746250" y="2743200"/>
          <p14:tracePt t="56215" x="1738313" y="2751138"/>
          <p14:tracePt t="56230" x="1738313" y="2759075"/>
          <p14:tracePt t="56238" x="1730375" y="2759075"/>
          <p14:tracePt t="56246" x="1730375" y="2767013"/>
          <p14:tracePt t="56254" x="1730375" y="2774950"/>
          <p14:tracePt t="56262" x="1722438" y="2774950"/>
          <p14:tracePt t="56270" x="1722438" y="2782888"/>
          <p14:tracePt t="56286" x="1714500" y="2798763"/>
          <p14:tracePt t="56294" x="1706563" y="2798763"/>
          <p14:tracePt t="56302" x="1706563" y="2806700"/>
          <p14:tracePt t="56310" x="1706563" y="2814638"/>
          <p14:tracePt t="56318" x="1706563" y="2822575"/>
          <p14:tracePt t="56326" x="1698625" y="2822575"/>
          <p14:tracePt t="56334" x="1698625" y="2830513"/>
          <p14:tracePt t="56358" x="1690688" y="2830513"/>
          <p14:tracePt t="56366" x="1690688" y="2838450"/>
          <p14:tracePt t="56390" x="1682750" y="2838450"/>
          <p14:tracePt t="56398" x="1682750" y="2846388"/>
          <p14:tracePt t="56406" x="1674813" y="2854325"/>
          <p14:tracePt t="56422" x="1674813" y="2862263"/>
          <p14:tracePt t="56430" x="1666875" y="2862263"/>
          <p14:tracePt t="56438" x="1658938" y="2878138"/>
          <p14:tracePt t="56454" x="1641475" y="2878138"/>
          <p14:tracePt t="56463" x="1641475" y="2886075"/>
          <p14:tracePt t="56470" x="1633538" y="2886075"/>
          <p14:tracePt t="56478" x="1625600" y="2894013"/>
          <p14:tracePt t="56494" x="1617663" y="2894013"/>
          <p14:tracePt t="56502" x="1609725" y="2901950"/>
          <p14:tracePt t="56526" x="1601788" y="2901950"/>
          <p14:tracePt t="56534" x="1593850" y="2909888"/>
          <p14:tracePt t="56542" x="1585913" y="2909888"/>
          <p14:tracePt t="56558" x="1577975" y="2909888"/>
          <p14:tracePt t="56646" x="1570038" y="2909888"/>
          <p14:tracePt t="56678" x="1562100" y="2909888"/>
          <p14:tracePt t="56686" x="1554163" y="2909888"/>
          <p14:tracePt t="56702" x="1546225" y="2909888"/>
          <p14:tracePt t="56718" x="1538288" y="2909888"/>
          <p14:tracePt t="56734" x="1530350" y="2909888"/>
          <p14:tracePt t="56742" x="1522413" y="2919413"/>
          <p14:tracePt t="56750" x="1514475" y="2919413"/>
          <p14:tracePt t="56766" x="1506538" y="2927350"/>
          <p14:tracePt t="56774" x="1498600" y="2927350"/>
          <p14:tracePt t="56782" x="1482725" y="2935288"/>
          <p14:tracePt t="56790" x="1474788" y="2935288"/>
          <p14:tracePt t="56798" x="1466850" y="2943225"/>
          <p14:tracePt t="56806" x="1450975" y="2943225"/>
          <p14:tracePt t="56814" x="1435100" y="2943225"/>
          <p14:tracePt t="56822" x="1419225" y="2951163"/>
          <p14:tracePt t="56829" x="1395413" y="2951163"/>
          <p14:tracePt t="56838" x="1379538" y="2951163"/>
          <p14:tracePt t="56846" x="1371600" y="2951163"/>
          <p14:tracePt t="56854" x="1347788" y="2951163"/>
          <p14:tracePt t="56863" x="1331913" y="2951163"/>
          <p14:tracePt t="56870" x="1316038" y="2951163"/>
          <p14:tracePt t="56878" x="1308100" y="2951163"/>
          <p14:tracePt t="56896" x="1284288" y="2943225"/>
          <p14:tracePt t="56902" x="1274763" y="2935288"/>
          <p14:tracePt t="56910" x="1266825" y="2935288"/>
          <p14:tracePt t="56918" x="1258888" y="2927350"/>
          <p14:tracePt t="56926" x="1250950" y="2919413"/>
          <p14:tracePt t="56934" x="1250950" y="2909888"/>
          <p14:tracePt t="56942" x="1243013" y="2909888"/>
          <p14:tracePt t="56950" x="1243013" y="2894013"/>
          <p14:tracePt t="56958" x="1235075" y="2878138"/>
          <p14:tracePt t="56966" x="1235075" y="2870200"/>
          <p14:tracePt t="56974" x="1227138" y="2854325"/>
          <p14:tracePt t="56982" x="1219200" y="2830513"/>
          <p14:tracePt t="56990" x="1219200" y="2822575"/>
          <p14:tracePt t="56998" x="1219200" y="2806700"/>
          <p14:tracePt t="57014" x="1219200" y="2790825"/>
          <p14:tracePt t="57030" x="1219200" y="2782888"/>
          <p14:tracePt t="57038" x="1211263" y="2782888"/>
          <p14:tracePt t="57094" x="1211263" y="2774950"/>
          <p14:tracePt t="57126" x="1211263" y="2767013"/>
          <p14:tracePt t="57286" x="1227138" y="2767013"/>
          <p14:tracePt t="57294" x="1250950" y="2759075"/>
          <p14:tracePt t="57302" x="1284288" y="2743200"/>
          <p14:tracePt t="57310" x="1331913" y="2727325"/>
          <p14:tracePt t="57318" x="1395413" y="2711450"/>
          <p14:tracePt t="57326" x="1474788" y="2679700"/>
          <p14:tracePt t="57334" x="1562100" y="2647950"/>
          <p14:tracePt t="57342" x="1651000" y="2600325"/>
          <p14:tracePt t="57350" x="1746250" y="2551113"/>
          <p14:tracePt t="57358" x="1849438" y="2511425"/>
          <p14:tracePt t="57366" x="1944688" y="2471738"/>
          <p14:tracePt t="57374" x="2033588" y="2439988"/>
          <p14:tracePt t="57382" x="2112963" y="2408238"/>
          <p14:tracePt t="57390" x="2192338" y="2376488"/>
          <p14:tracePt t="57398" x="2232025" y="2352675"/>
          <p14:tracePt t="57406" x="2271713" y="2344738"/>
          <p14:tracePt t="57414" x="2279650" y="2328863"/>
          <p14:tracePt t="57422" x="2295525" y="2320925"/>
          <p14:tracePt t="57430" x="2295525" y="2312988"/>
          <p14:tracePt t="57446" x="2295525" y="2305050"/>
          <p14:tracePt t="57454" x="2287588" y="2305050"/>
          <p14:tracePt t="57462" x="2263775" y="2305050"/>
          <p14:tracePt t="57470" x="2247900" y="2297113"/>
          <p14:tracePt t="57486" x="2224088" y="2297113"/>
          <p14:tracePt t="57494" x="2216150" y="2289175"/>
          <p14:tracePt t="57502" x="2200275" y="2281238"/>
          <p14:tracePt t="57510" x="2192338" y="2273300"/>
          <p14:tracePt t="57518" x="2176463" y="2265363"/>
          <p14:tracePt t="57526" x="2160588" y="2265363"/>
          <p14:tracePt t="57534" x="2152650" y="2265363"/>
          <p14:tracePt t="57542" x="2144713" y="2257425"/>
          <p14:tracePt t="57758" x="2152650" y="2257425"/>
          <p14:tracePt t="57830" x="2136775" y="2265363"/>
          <p14:tracePt t="57838" x="2128838" y="2281238"/>
          <p14:tracePt t="57846" x="2097088" y="2297113"/>
          <p14:tracePt t="57854" x="2073275" y="2328863"/>
          <p14:tracePt t="57863" x="2033588" y="2360613"/>
          <p14:tracePt t="57870" x="2000250" y="2400300"/>
          <p14:tracePt t="57878" x="1960563" y="2439988"/>
          <p14:tracePt t="57886" x="1928813" y="2471738"/>
          <p14:tracePt t="57894" x="1889125" y="2511425"/>
          <p14:tracePt t="57902" x="1849438" y="2551113"/>
          <p14:tracePt t="57910" x="1817688" y="2576513"/>
          <p14:tracePt t="57918" x="1785938" y="2616200"/>
          <p14:tracePt t="57926" x="1754188" y="2632075"/>
          <p14:tracePt t="57934" x="1738313" y="2647950"/>
          <p14:tracePt t="57942" x="1730375" y="2663825"/>
          <p14:tracePt t="57950" x="1714500" y="2679700"/>
          <p14:tracePt t="57958" x="1698625" y="2687638"/>
          <p14:tracePt t="57966" x="1682750" y="2703513"/>
          <p14:tracePt t="57974" x="1666875" y="2727325"/>
          <p14:tracePt t="57982" x="1658938" y="2735263"/>
          <p14:tracePt t="57990" x="1651000" y="2743200"/>
          <p14:tracePt t="57998" x="1641475" y="2743200"/>
          <p14:tracePt t="58006" x="1633538" y="2759075"/>
          <p14:tracePt t="58014" x="1625600" y="2759075"/>
          <p14:tracePt t="58022" x="1617663" y="2767013"/>
          <p14:tracePt t="58030" x="1617663" y="2774950"/>
          <p14:tracePt t="58047" x="1609725" y="2782888"/>
          <p14:tracePt t="58422" x="1617663" y="2798763"/>
          <p14:tracePt t="58430" x="1617663" y="2830513"/>
          <p14:tracePt t="58438" x="1625600" y="2878138"/>
          <p14:tracePt t="58445" x="1633538" y="2927350"/>
          <p14:tracePt t="58454" x="1633538" y="2967038"/>
          <p14:tracePt t="58463" x="1633538" y="3022600"/>
          <p14:tracePt t="58470" x="1633538" y="3086100"/>
          <p14:tracePt t="58478" x="1633538" y="3141663"/>
          <p14:tracePt t="58486" x="1625600" y="3189288"/>
          <p14:tracePt t="58494" x="1601788" y="3236913"/>
          <p14:tracePt t="58502" x="1593850" y="3294063"/>
          <p14:tracePt t="58510" x="1585913" y="3349625"/>
          <p14:tracePt t="58518" x="1577975" y="3397250"/>
          <p14:tracePt t="58527" x="1562100" y="3444875"/>
          <p14:tracePt t="58534" x="1554163" y="3492500"/>
          <p14:tracePt t="58542" x="1546225" y="3540125"/>
          <p14:tracePt t="58550" x="1538288" y="3595688"/>
          <p14:tracePt t="58558" x="1522413" y="3629025"/>
          <p14:tracePt t="58566" x="1514475" y="3676650"/>
          <p14:tracePt t="58574" x="1498600" y="3716338"/>
          <p14:tracePt t="58582" x="1474788" y="3740150"/>
          <p14:tracePt t="58590" x="1458913" y="3779838"/>
          <p14:tracePt t="58598" x="1450975" y="3803650"/>
          <p14:tracePt t="58606" x="1427163" y="3843338"/>
          <p14:tracePt t="58614" x="1411288" y="3867150"/>
          <p14:tracePt t="58622" x="1403350" y="3883025"/>
          <p14:tracePt t="58630" x="1395413" y="3898900"/>
          <p14:tracePt t="58638" x="1379538" y="3930650"/>
          <p14:tracePt t="58646" x="1379538" y="3938588"/>
          <p14:tracePt t="58654" x="1371600" y="3948113"/>
          <p14:tracePt t="58663" x="1363663" y="3963988"/>
          <p14:tracePt t="58678" x="1363663" y="3971925"/>
          <p14:tracePt t="58702" x="1363663" y="3979863"/>
          <p14:tracePt t="58710" x="1371600" y="3979863"/>
          <p14:tracePt t="58734" x="1379538" y="3979863"/>
          <p14:tracePt t="58918" x="1379538" y="3971925"/>
          <p14:tracePt t="58950" x="1379538" y="3963988"/>
          <p14:tracePt t="58974" x="1387475" y="3963988"/>
          <p14:tracePt t="59062" x="1395413" y="3963988"/>
          <p14:tracePt t="59070" x="1403350" y="3963988"/>
          <p14:tracePt t="59078" x="1411288" y="3963988"/>
          <p14:tracePt t="59086" x="1419225" y="3963988"/>
          <p14:tracePt t="59094" x="1427163" y="3963988"/>
          <p14:tracePt t="59102" x="1450975" y="3963988"/>
          <p14:tracePt t="59110" x="1466850" y="3971925"/>
          <p14:tracePt t="59118" x="1482725" y="3987800"/>
          <p14:tracePt t="59126" x="1506538" y="3995738"/>
          <p14:tracePt t="59134" x="1546225" y="4019550"/>
          <p14:tracePt t="59142" x="1577975" y="4027488"/>
          <p14:tracePt t="59150" x="1625600" y="4051300"/>
          <p14:tracePt t="59158" x="1674813" y="4075113"/>
          <p14:tracePt t="59166" x="1714500" y="4090988"/>
          <p14:tracePt t="59174" x="1746250" y="4106863"/>
          <p14:tracePt t="59182" x="1762125" y="4114800"/>
          <p14:tracePt t="59190" x="1793875" y="4130675"/>
          <p14:tracePt t="59198" x="1809750" y="4146550"/>
          <p14:tracePt t="59206" x="1817688" y="4154488"/>
          <p14:tracePt t="59214" x="1833563" y="4162425"/>
          <p14:tracePt t="59222" x="1841500" y="4186238"/>
          <p14:tracePt t="59230" x="1857375" y="4186238"/>
          <p14:tracePt t="59238" x="1857375" y="4202113"/>
          <p14:tracePt t="59246" x="1857375" y="4210050"/>
          <p14:tracePt t="59254" x="1857375" y="4217988"/>
          <p14:tracePt t="59263" x="1857375" y="4225925"/>
          <p14:tracePt t="59270" x="1857375" y="4233863"/>
          <p14:tracePt t="59278" x="1857375" y="4241800"/>
          <p14:tracePt t="59286" x="1857375" y="4257675"/>
          <p14:tracePt t="59302" x="1857375" y="4265613"/>
          <p14:tracePt t="59310" x="1857375" y="4273550"/>
          <p14:tracePt t="59318" x="1849438" y="4273550"/>
          <p14:tracePt t="59326" x="1849438" y="4281488"/>
          <p14:tracePt t="59342" x="1849438" y="4291013"/>
          <p14:tracePt t="59510" x="1841500" y="4291013"/>
          <p14:tracePt t="59686" x="1849438" y="4291013"/>
          <p14:tracePt t="59750" x="1849438" y="4273550"/>
          <p14:tracePt t="59758" x="1865313" y="4233863"/>
          <p14:tracePt t="59766" x="1881188" y="4162425"/>
          <p14:tracePt t="59774" x="1897063" y="4090988"/>
          <p14:tracePt t="59782" x="1928813" y="4003675"/>
          <p14:tracePt t="59790" x="1920875" y="3922713"/>
          <p14:tracePt t="60142" x="1897063" y="3963988"/>
          <p14:tracePt t="60150" x="1881188" y="4003675"/>
          <p14:tracePt t="60158" x="1865313" y="4027488"/>
          <p14:tracePt t="60166" x="1849438" y="4075113"/>
          <p14:tracePt t="60174" x="1833563" y="4106863"/>
          <p14:tracePt t="60182" x="1825625" y="4138613"/>
          <p14:tracePt t="60190" x="1809750" y="4178300"/>
          <p14:tracePt t="60198" x="1793875" y="4202113"/>
          <p14:tracePt t="60206" x="1778000" y="4225925"/>
          <p14:tracePt t="60214" x="1754188" y="4249738"/>
          <p14:tracePt t="60222" x="1746250" y="4291013"/>
          <p14:tracePt t="60230" x="1738313" y="4314825"/>
          <p14:tracePt t="60238" x="1730375" y="4346575"/>
          <p14:tracePt t="60246" x="1722438" y="4386263"/>
          <p14:tracePt t="60254" x="1714500" y="4418013"/>
          <p14:tracePt t="60263" x="1706563" y="4449763"/>
          <p14:tracePt t="60270" x="1706563" y="4481513"/>
          <p14:tracePt t="60278" x="1698625" y="4521200"/>
          <p14:tracePt t="60286" x="1698625" y="4552950"/>
          <p14:tracePt t="60294" x="1698625" y="4576763"/>
          <p14:tracePt t="60302" x="1698625" y="4600575"/>
          <p14:tracePt t="60310" x="1698625" y="4616450"/>
          <p14:tracePt t="60318" x="1698625" y="4641850"/>
          <p14:tracePt t="60326" x="1698625" y="4657725"/>
          <p14:tracePt t="60334" x="1698625" y="4665663"/>
          <p14:tracePt t="60342" x="1698625" y="4681538"/>
          <p14:tracePt t="60358" x="1698625" y="4689475"/>
          <p14:tracePt t="60366" x="1698625" y="4705350"/>
          <p14:tracePt t="60382" x="1698625" y="4713288"/>
          <p14:tracePt t="60406" x="1698625" y="4721225"/>
          <p14:tracePt t="60422" x="1698625" y="4729163"/>
          <p14:tracePt t="60478" x="1698625" y="4737100"/>
          <p14:tracePt t="60494" x="1698625" y="4745038"/>
          <p14:tracePt t="60526" x="1698625" y="4752975"/>
          <p14:tracePt t="60582" x="1698625" y="4760913"/>
          <p14:tracePt t="60638" x="1706563" y="4760913"/>
          <p14:tracePt t="60726" x="1714500" y="4760913"/>
          <p14:tracePt t="60742" x="1714500" y="4768850"/>
          <p14:tracePt t="60902" x="1722438" y="4768850"/>
          <p14:tracePt t="61350" x="1706563" y="4768850"/>
          <p14:tracePt t="61366" x="1706563" y="4776788"/>
          <p14:tracePt t="61382" x="1698625" y="4776788"/>
          <p14:tracePt t="61398" x="1690688" y="4776788"/>
          <p14:tracePt t="61414" x="1674813" y="4776788"/>
          <p14:tracePt t="61422" x="1674813" y="4784725"/>
          <p14:tracePt t="61430" x="1666875" y="4784725"/>
          <p14:tracePt t="61446" x="1658938" y="4784725"/>
          <p14:tracePt t="61470" x="1641475" y="4792663"/>
          <p14:tracePt t="61486" x="1633538" y="4792663"/>
          <p14:tracePt t="61494" x="1625600" y="4792663"/>
          <p14:tracePt t="61502" x="1617663" y="4792663"/>
          <p14:tracePt t="61510" x="1609725" y="4792663"/>
          <p14:tracePt t="61518" x="1593850" y="4792663"/>
          <p14:tracePt t="61526" x="1585913" y="4792663"/>
          <p14:tracePt t="61534" x="1577975" y="4792663"/>
          <p14:tracePt t="61542" x="1562100" y="4792663"/>
          <p14:tracePt t="61550" x="1546225" y="4784725"/>
          <p14:tracePt t="61558" x="1530350" y="4784725"/>
          <p14:tracePt t="61566" x="1514475" y="4784725"/>
          <p14:tracePt t="61574" x="1506538" y="4784725"/>
          <p14:tracePt t="61582" x="1498600" y="4776788"/>
          <p14:tracePt t="61590" x="1490663" y="4776788"/>
          <p14:tracePt t="61598" x="1490663" y="4768850"/>
          <p14:tracePt t="61606" x="1482725" y="4768850"/>
          <p14:tracePt t="61630" x="1482725" y="4760913"/>
          <p14:tracePt t="61638" x="1474788" y="4760913"/>
          <p14:tracePt t="61654" x="1466850" y="4760913"/>
          <p14:tracePt t="61663" x="1466850" y="4752975"/>
          <p14:tracePt t="61670" x="1458913" y="4752975"/>
          <p14:tracePt t="61694" x="1450975" y="4737100"/>
          <p14:tracePt t="61702" x="1443038" y="4737100"/>
          <p14:tracePt t="61726" x="1435100" y="4729163"/>
          <p14:tracePt t="61750" x="1435100" y="4721225"/>
          <p14:tracePt t="61766" x="1427163" y="4721225"/>
          <p14:tracePt t="61774" x="1427163" y="4713288"/>
          <p14:tracePt t="61790" x="1427163" y="4705350"/>
          <p14:tracePt t="61798" x="1427163" y="4697413"/>
          <p14:tracePt t="61806" x="1427163" y="4689475"/>
          <p14:tracePt t="61814" x="1427163" y="4681538"/>
          <p14:tracePt t="61822" x="1427163" y="4673600"/>
          <p14:tracePt t="61830" x="1419225" y="4673600"/>
          <p14:tracePt t="61838" x="1419225" y="4665663"/>
          <p14:tracePt t="61846" x="1419225" y="4657725"/>
          <p14:tracePt t="61870" x="1419225" y="4649788"/>
          <p14:tracePt t="61894" x="1419225" y="4641850"/>
          <p14:tracePt t="61918" x="1419225" y="4633913"/>
          <p14:tracePt t="61934" x="1419225" y="4624388"/>
          <p14:tracePt t="61942" x="1427163" y="4624388"/>
          <p14:tracePt t="61950" x="1427163" y="4616450"/>
          <p14:tracePt t="61958" x="1427163" y="4608513"/>
          <p14:tracePt t="61966" x="1435100" y="4608513"/>
          <p14:tracePt t="61974" x="1443038" y="4600575"/>
          <p14:tracePt t="61982" x="1443038" y="4592638"/>
          <p14:tracePt t="61990" x="1450975" y="4592638"/>
          <p14:tracePt t="61998" x="1450975" y="4584700"/>
          <p14:tracePt t="62006" x="1458913" y="4584700"/>
          <p14:tracePt t="62014" x="1458913" y="4576763"/>
          <p14:tracePt t="62022" x="1466850" y="4576763"/>
          <p14:tracePt t="62030" x="1466850" y="4568825"/>
          <p14:tracePt t="62038" x="1474788" y="4568825"/>
          <p14:tracePt t="62045" x="1474788" y="4560888"/>
          <p14:tracePt t="62063" x="1490663" y="4552950"/>
          <p14:tracePt t="62070" x="1498600" y="4552950"/>
          <p14:tracePt t="62086" x="1506538" y="4545013"/>
          <p14:tracePt t="62102" x="1514475" y="4545013"/>
          <p14:tracePt t="62118" x="1522413" y="4529138"/>
          <p14:tracePt t="62134" x="1530350" y="4529138"/>
          <p14:tracePt t="62142" x="1538288" y="4529138"/>
          <p14:tracePt t="62150" x="1546225" y="4521200"/>
          <p14:tracePt t="62158" x="1554163" y="4521200"/>
          <p14:tracePt t="62166" x="1562100" y="4521200"/>
          <p14:tracePt t="62174" x="1570038" y="4513263"/>
          <p14:tracePt t="62190" x="1577975" y="4513263"/>
          <p14:tracePt t="62198" x="1593850" y="4505325"/>
          <p14:tracePt t="62214" x="1609725" y="4505325"/>
          <p14:tracePt t="62222" x="1617663" y="4505325"/>
          <p14:tracePt t="62238" x="1625600" y="4505325"/>
          <p14:tracePt t="62246" x="1633538" y="4505325"/>
          <p14:tracePt t="62263" x="1641475" y="4505325"/>
          <p14:tracePt t="62294" x="1651000" y="4505325"/>
          <p14:tracePt t="62318" x="1658938" y="4505325"/>
          <p14:tracePt t="62343" x="1666875" y="4505325"/>
          <p14:tracePt t="62358" x="1666875" y="4513263"/>
          <p14:tracePt t="62366" x="1674813" y="4513263"/>
          <p14:tracePt t="62374" x="1682750" y="4513263"/>
          <p14:tracePt t="62390" x="1682750" y="4521200"/>
          <p14:tracePt t="62398" x="1690688" y="4521200"/>
          <p14:tracePt t="62422" x="1698625" y="4529138"/>
          <p14:tracePt t="62590" x="1698625" y="4537075"/>
          <p14:tracePt t="62606" x="1706563" y="4545013"/>
          <p14:tracePt t="62614" x="1714500" y="4552950"/>
          <p14:tracePt t="62622" x="1714500" y="4568825"/>
          <p14:tracePt t="62630" x="1722438" y="4592638"/>
          <p14:tracePt t="62638" x="1730375" y="4624388"/>
          <p14:tracePt t="62646" x="1746250" y="4665663"/>
          <p14:tracePt t="62654" x="1762125" y="4697413"/>
          <p14:tracePt t="62662" x="1762125" y="4729163"/>
          <p14:tracePt t="62670" x="1762125" y="4776788"/>
          <p14:tracePt t="62678" x="1770063" y="4800600"/>
          <p14:tracePt t="62686" x="1778000" y="4832350"/>
          <p14:tracePt t="62694" x="1778000" y="4848225"/>
          <p14:tracePt t="62702" x="1785938" y="4872038"/>
          <p14:tracePt t="62710" x="1793875" y="4895850"/>
          <p14:tracePt t="62718" x="1793875" y="4903788"/>
          <p14:tracePt t="62726" x="1801813" y="4927600"/>
          <p14:tracePt t="62734" x="1801813" y="4935538"/>
          <p14:tracePt t="62742" x="1809750" y="4959350"/>
          <p14:tracePt t="62750" x="1809750" y="4967288"/>
          <p14:tracePt t="62758" x="1809750" y="4992688"/>
          <p14:tracePt t="62766" x="1809750" y="5000625"/>
          <p14:tracePt t="62774" x="1809750" y="5016500"/>
          <p14:tracePt t="62782" x="1809750" y="5040313"/>
          <p14:tracePt t="62790" x="1809750" y="5048250"/>
          <p14:tracePt t="62798" x="1817688" y="5056188"/>
          <p14:tracePt t="62806" x="1817688" y="5064125"/>
          <p14:tracePt t="62830" x="1817688" y="5072063"/>
          <p14:tracePt t="62854" x="1817688" y="5080000"/>
          <p14:tracePt t="62878" x="1817688" y="5087938"/>
          <p14:tracePt t="62894" x="1817688" y="5095875"/>
          <p14:tracePt t="62910" x="1817688" y="5103813"/>
          <p14:tracePt t="62918" x="1817688" y="5111750"/>
          <p14:tracePt t="62934" x="1817688" y="5119688"/>
          <p14:tracePt t="62942" x="1817688" y="5127625"/>
          <p14:tracePt t="62950" x="1809750" y="5127625"/>
          <p14:tracePt t="62966" x="1809750" y="5135563"/>
          <p14:tracePt t="62974" x="1809750" y="5143500"/>
          <p14:tracePt t="62982" x="1801813" y="5143500"/>
          <p14:tracePt t="62990" x="1801813" y="5151438"/>
          <p14:tracePt t="62998" x="1793875" y="5151438"/>
          <p14:tracePt t="63006" x="1785938" y="5159375"/>
          <p14:tracePt t="63014" x="1778000" y="5167313"/>
          <p14:tracePt t="63022" x="1770063" y="5167313"/>
          <p14:tracePt t="63030" x="1762125" y="5183188"/>
          <p14:tracePt t="63038" x="1754188" y="5183188"/>
          <p14:tracePt t="63046" x="1738313" y="5191125"/>
          <p14:tracePt t="63054" x="1730375" y="5199063"/>
          <p14:tracePt t="63063" x="1722438" y="5199063"/>
          <p14:tracePt t="63070" x="1714500" y="5207000"/>
          <p14:tracePt t="63078" x="1698625" y="5207000"/>
          <p14:tracePt t="63086" x="1698625" y="5214938"/>
          <p14:tracePt t="63094" x="1690688" y="5214938"/>
          <p14:tracePt t="63102" x="1682750" y="5214938"/>
          <p14:tracePt t="63110" x="1666875" y="5222875"/>
          <p14:tracePt t="63118" x="1658938" y="5230813"/>
          <p14:tracePt t="63126" x="1651000" y="5230813"/>
          <p14:tracePt t="63134" x="1633538" y="5230813"/>
          <p14:tracePt t="63142" x="1625600" y="5230813"/>
          <p14:tracePt t="63150" x="1617663" y="5230813"/>
          <p14:tracePt t="63158" x="1609725" y="5230813"/>
          <p14:tracePt t="63166" x="1601788" y="5230813"/>
          <p14:tracePt t="63174" x="1585913" y="5230813"/>
          <p14:tracePt t="63182" x="1577975" y="5230813"/>
          <p14:tracePt t="63190" x="1562100" y="5230813"/>
          <p14:tracePt t="63198" x="1546225" y="5230813"/>
          <p14:tracePt t="63206" x="1538288" y="5230813"/>
          <p14:tracePt t="63214" x="1530350" y="5230813"/>
          <p14:tracePt t="63222" x="1514475" y="5230813"/>
          <p14:tracePt t="63230" x="1506538" y="5230813"/>
          <p14:tracePt t="63246" x="1498600" y="5222875"/>
          <p14:tracePt t="63254" x="1482725" y="5222875"/>
          <p14:tracePt t="63278" x="1474788" y="5214938"/>
          <p14:tracePt t="63286" x="1474788" y="5207000"/>
          <p14:tracePt t="63302" x="1466850" y="5207000"/>
          <p14:tracePt t="63310" x="1466850" y="5199063"/>
          <p14:tracePt t="63326" x="1458913" y="5183188"/>
          <p14:tracePt t="63342" x="1458913" y="5175250"/>
          <p14:tracePt t="63358" x="1450975" y="5167313"/>
          <p14:tracePt t="63366" x="1450975" y="5151438"/>
          <p14:tracePt t="63382" x="1450975" y="5143500"/>
          <p14:tracePt t="63398" x="1450975" y="5135563"/>
          <p14:tracePt t="63406" x="1450975" y="5127625"/>
          <p14:tracePt t="63414" x="1450975" y="5111750"/>
          <p14:tracePt t="63430" x="1450975" y="5103813"/>
          <p14:tracePt t="63438" x="1450975" y="5095875"/>
          <p14:tracePt t="63446" x="1450975" y="5087938"/>
          <p14:tracePt t="63462" x="1458913" y="5080000"/>
          <p14:tracePt t="63478" x="1466850" y="5072063"/>
          <p14:tracePt t="63486" x="1466850" y="5064125"/>
          <p14:tracePt t="63502" x="1466850" y="5056188"/>
          <p14:tracePt t="63510" x="1474788" y="5056188"/>
          <p14:tracePt t="63518" x="1474788" y="5048250"/>
          <p14:tracePt t="63542" x="1482725" y="5048250"/>
          <p14:tracePt t="63550" x="1490663" y="5048250"/>
          <p14:tracePt t="63558" x="1490663" y="5040313"/>
          <p14:tracePt t="63566" x="1498600" y="5032375"/>
          <p14:tracePt t="63582" x="1506538" y="5032375"/>
          <p14:tracePt t="63606" x="1514475" y="5032375"/>
          <p14:tracePt t="63614" x="1522413" y="5032375"/>
          <p14:tracePt t="63670" x="1522413" y="5040313"/>
          <p14:tracePt t="63710" x="1530350" y="5048250"/>
          <p14:tracePt t="63750" x="1538288" y="5048250"/>
          <p14:tracePt t="63766" x="1546225" y="5048250"/>
          <p14:tracePt t="63774" x="1554163" y="5040313"/>
          <p14:tracePt t="63782" x="1570038" y="5024438"/>
          <p14:tracePt t="63790" x="1585913" y="5008563"/>
          <p14:tracePt t="63798" x="1593850" y="4992688"/>
          <p14:tracePt t="63806" x="1601788" y="4959350"/>
          <p14:tracePt t="63814" x="1617663" y="4927600"/>
          <p14:tracePt t="63822" x="1633538" y="4911725"/>
          <p14:tracePt t="63830" x="1651000" y="4872038"/>
          <p14:tracePt t="63838" x="1674813" y="4856163"/>
          <p14:tracePt t="63846" x="1682750" y="4832350"/>
          <p14:tracePt t="63854" x="1698625" y="4808538"/>
          <p14:tracePt t="63862" x="1706563" y="4784725"/>
          <p14:tracePt t="63870" x="1722438" y="4768850"/>
          <p14:tracePt t="63878" x="1730375" y="4752975"/>
          <p14:tracePt t="63886" x="1738313" y="4737100"/>
          <p14:tracePt t="63894" x="1738313" y="4729163"/>
          <p14:tracePt t="63903" x="1746250" y="4721225"/>
          <p14:tracePt t="63909" x="1746250" y="4713288"/>
          <p14:tracePt t="63926" x="1746250" y="4705350"/>
          <p14:tracePt t="63934" x="1754188" y="4705350"/>
          <p14:tracePt t="63942" x="1754188" y="4697413"/>
          <p14:tracePt t="63958" x="1754188" y="4689475"/>
          <p14:tracePt t="64022" x="1762125" y="4689475"/>
          <p14:tracePt t="64894" x="1762125" y="4697413"/>
          <p14:tracePt t="64910" x="1762125" y="4713288"/>
          <p14:tracePt t="64918" x="1762125" y="4729163"/>
          <p14:tracePt t="64926" x="1770063" y="4760913"/>
          <p14:tracePt t="64934" x="1770063" y="4792663"/>
          <p14:tracePt t="64942" x="1770063" y="4832350"/>
          <p14:tracePt t="64950" x="1770063" y="4856163"/>
          <p14:tracePt t="64958" x="1770063" y="4879975"/>
          <p14:tracePt t="64966" x="1770063" y="4911725"/>
          <p14:tracePt t="64974" x="1770063" y="4919663"/>
          <p14:tracePt t="64982" x="1770063" y="4943475"/>
          <p14:tracePt t="64990" x="1770063" y="4951413"/>
          <p14:tracePt t="64998" x="1770063" y="4967288"/>
          <p14:tracePt t="65006" x="1770063" y="4984750"/>
          <p14:tracePt t="65014" x="1770063" y="5000625"/>
          <p14:tracePt t="65022" x="1770063" y="5024438"/>
          <p14:tracePt t="65030" x="1770063" y="5032375"/>
          <p14:tracePt t="65038" x="1770063" y="5048250"/>
          <p14:tracePt t="65045" x="1770063" y="5056188"/>
          <p14:tracePt t="65062" x="1770063" y="5087938"/>
          <p14:tracePt t="65070" x="1778000" y="5103813"/>
          <p14:tracePt t="65078" x="1778000" y="5119688"/>
          <p14:tracePt t="65086" x="1778000" y="5127625"/>
          <p14:tracePt t="65094" x="1778000" y="5151438"/>
          <p14:tracePt t="65102" x="1778000" y="5159375"/>
          <p14:tracePt t="65126" x="1778000" y="5167313"/>
          <p14:tracePt t="66806" x="1778000" y="5151438"/>
          <p14:tracePt t="66814" x="1778000" y="5143500"/>
          <p14:tracePt t="66822" x="1778000" y="5119688"/>
          <p14:tracePt t="66830" x="1778000" y="5095875"/>
          <p14:tracePt t="66838" x="1778000" y="5064125"/>
          <p14:tracePt t="66846" x="1778000" y="5032375"/>
          <p14:tracePt t="66854" x="1778000" y="4992688"/>
          <p14:tracePt t="66862" x="1778000" y="4951413"/>
          <p14:tracePt t="66870" x="1778000" y="4911725"/>
          <p14:tracePt t="66878" x="1770063" y="4864100"/>
          <p14:tracePt t="66886" x="1770063" y="4832350"/>
          <p14:tracePt t="66894" x="1770063" y="4808538"/>
          <p14:tracePt t="66902" x="1770063" y="4784725"/>
          <p14:tracePt t="66910" x="1762125" y="4760913"/>
          <p14:tracePt t="66918" x="1762125" y="4737100"/>
          <p14:tracePt t="66926" x="1762125" y="4713288"/>
          <p14:tracePt t="66934" x="1762125" y="4689475"/>
          <p14:tracePt t="66942" x="1762125" y="4673600"/>
          <p14:tracePt t="66950" x="1762125" y="4665663"/>
          <p14:tracePt t="66958" x="1762125" y="4649788"/>
          <p14:tracePt t="66966" x="1762125" y="4633913"/>
          <p14:tracePt t="66974" x="1762125" y="4616450"/>
          <p14:tracePt t="66982" x="1762125" y="4608513"/>
          <p14:tracePt t="66990" x="1762125" y="4600575"/>
          <p14:tracePt t="66998" x="1762125" y="4592638"/>
          <p14:tracePt t="67550" x="1762125" y="4600575"/>
          <p14:tracePt t="67558" x="1762125" y="4608513"/>
          <p14:tracePt t="67566" x="1762125" y="4616450"/>
          <p14:tracePt t="67574" x="1762125" y="4633913"/>
          <p14:tracePt t="67582" x="1762125" y="4649788"/>
          <p14:tracePt t="67590" x="1762125" y="4665663"/>
          <p14:tracePt t="67598" x="1762125" y="4689475"/>
          <p14:tracePt t="67606" x="1762125" y="4713288"/>
          <p14:tracePt t="67614" x="1762125" y="4745038"/>
          <p14:tracePt t="67622" x="1762125" y="4776788"/>
          <p14:tracePt t="67630" x="1762125" y="4808538"/>
          <p14:tracePt t="67638" x="1762125" y="4856163"/>
          <p14:tracePt t="67646" x="1762125" y="4887913"/>
          <p14:tracePt t="67654" x="1762125" y="4919663"/>
          <p14:tracePt t="67662" x="1762125" y="4951413"/>
          <p14:tracePt t="67670" x="1754188" y="5000625"/>
          <p14:tracePt t="67678" x="1754188" y="5032375"/>
          <p14:tracePt t="67686" x="1746250" y="5056188"/>
          <p14:tracePt t="67694" x="1738313" y="5080000"/>
          <p14:tracePt t="67702" x="1730375" y="5103813"/>
          <p14:tracePt t="67709" x="1730375" y="5127625"/>
          <p14:tracePt t="67718" x="1730375" y="5143500"/>
          <p14:tracePt t="67725" x="1730375" y="5159375"/>
          <p14:tracePt t="67734" x="1730375" y="5167313"/>
          <p14:tracePt t="67750" x="1730375" y="5175250"/>
          <p14:tracePt t="73766" x="1738313" y="5175250"/>
          <p14:tracePt t="73774" x="1754188" y="5175250"/>
          <p14:tracePt t="73782" x="1770063" y="5175250"/>
          <p14:tracePt t="73790" x="1793875" y="5167313"/>
          <p14:tracePt t="73798" x="1809750" y="5167313"/>
          <p14:tracePt t="73806" x="1825625" y="5159375"/>
          <p14:tracePt t="73814" x="1849438" y="5151438"/>
          <p14:tracePt t="73822" x="1865313" y="5151438"/>
          <p14:tracePt t="73830" x="1889125" y="5143500"/>
          <p14:tracePt t="73838" x="1905000" y="5143500"/>
          <p14:tracePt t="73846" x="1920875" y="5135563"/>
          <p14:tracePt t="73854" x="1928813" y="5135563"/>
          <p14:tracePt t="73862" x="1944688" y="5127625"/>
          <p14:tracePt t="73870" x="1952625" y="5127625"/>
          <p14:tracePt t="73879" x="1960563" y="5119688"/>
          <p14:tracePt t="73894" x="1968500" y="5119688"/>
          <p14:tracePt t="73902" x="1968500" y="5111750"/>
          <p14:tracePt t="73910" x="1976438" y="5111750"/>
          <p14:tracePt t="73934" x="1976438" y="5103813"/>
          <p14:tracePt t="73950" x="1984375" y="5095875"/>
          <p14:tracePt t="74006" x="1992313" y="5095875"/>
          <p14:tracePt t="74086" x="1992313" y="5087938"/>
          <p14:tracePt t="74110" x="2000250" y="5080000"/>
          <p14:tracePt t="74126" x="2008188" y="5072063"/>
          <p14:tracePt t="74142" x="2025650" y="5072063"/>
          <p14:tracePt t="74150" x="2025650" y="5064125"/>
          <p14:tracePt t="74158" x="2033588" y="5064125"/>
          <p14:tracePt t="74182" x="2041525" y="5064125"/>
          <p14:tracePt t="74206" x="2049463" y="5064125"/>
          <p14:tracePt t="74214" x="2049463" y="5056188"/>
          <p14:tracePt t="74262" x="2057400" y="5056188"/>
          <p14:tracePt t="74302" x="2065338" y="5056188"/>
          <p14:tracePt t="74326" x="2073275" y="5048250"/>
          <p14:tracePt t="74342" x="2073275" y="5040313"/>
          <p14:tracePt t="74350" x="2081213" y="5040313"/>
          <p14:tracePt t="74358" x="2081213" y="5032375"/>
          <p14:tracePt t="74366" x="2089150" y="5032375"/>
          <p14:tracePt t="74390" x="2089150" y="5024438"/>
          <p14:tracePt t="74510" x="2097088" y="5024438"/>
          <p14:tracePt t="74534" x="2097088" y="5032375"/>
          <p14:tracePt t="74542" x="2105025" y="5032375"/>
          <p14:tracePt t="74550" x="2112963" y="5040313"/>
          <p14:tracePt t="74566" x="2120900" y="5040313"/>
          <p14:tracePt t="74590" x="2128838" y="5040313"/>
          <p14:tracePt t="74606" x="2136775" y="5040313"/>
          <p14:tracePt t="74622" x="2144713" y="5040313"/>
          <p14:tracePt t="74630" x="2152650" y="5040313"/>
          <p14:tracePt t="74638" x="2160588" y="5032375"/>
          <p14:tracePt t="74654" x="2176463" y="5024438"/>
          <p14:tracePt t="74670" x="2184400" y="5016500"/>
          <p14:tracePt t="74679" x="2192338" y="5016500"/>
          <p14:tracePt t="74694" x="2200275" y="5016500"/>
          <p14:tracePt t="75006" x="2208213" y="5016500"/>
          <p14:tracePt t="75038" x="2208213" y="5024438"/>
          <p14:tracePt t="75054" x="2208213" y="5032375"/>
          <p14:tracePt t="75142" x="2216150" y="5040313"/>
          <p14:tracePt t="75159" x="2224088" y="5040313"/>
          <p14:tracePt t="75166" x="2239963" y="5040313"/>
          <p14:tracePt t="75174" x="2247900" y="5040313"/>
          <p14:tracePt t="75182" x="2255838" y="5040313"/>
          <p14:tracePt t="75190" x="2263775" y="5040313"/>
          <p14:tracePt t="75198" x="2279650" y="5040313"/>
          <p14:tracePt t="75206" x="2287588" y="5040313"/>
          <p14:tracePt t="75214" x="2295525" y="5040313"/>
          <p14:tracePt t="75222" x="2319338" y="5032375"/>
          <p14:tracePt t="75230" x="2327275" y="5032375"/>
          <p14:tracePt t="75238" x="2335213" y="5032375"/>
          <p14:tracePt t="75245" x="2343150" y="5032375"/>
          <p14:tracePt t="75254" x="2359025" y="5024438"/>
          <p14:tracePt t="75262" x="2359025" y="5016500"/>
          <p14:tracePt t="75270" x="2366963" y="5016500"/>
          <p14:tracePt t="75279" x="2374900" y="5016500"/>
          <p14:tracePt t="75366" x="2384425" y="5016500"/>
          <p14:tracePt t="75374" x="2400300" y="5016500"/>
          <p14:tracePt t="75382" x="2408238" y="5016500"/>
          <p14:tracePt t="75390" x="2424113" y="5016500"/>
          <p14:tracePt t="75398" x="2447925" y="5016500"/>
          <p14:tracePt t="75406" x="2479675" y="5016500"/>
          <p14:tracePt t="75414" x="2503488" y="5016500"/>
          <p14:tracePt t="75422" x="2535238" y="5024438"/>
          <p14:tracePt t="75430" x="2574925" y="5032375"/>
          <p14:tracePt t="75438" x="2622550" y="5040313"/>
          <p14:tracePt t="75446" x="2662238" y="5040313"/>
          <p14:tracePt t="75454" x="2717800" y="5048250"/>
          <p14:tracePt t="75462" x="2774950" y="5056188"/>
          <p14:tracePt t="75470" x="2830513" y="5056188"/>
          <p14:tracePt t="75479" x="2886075" y="5064125"/>
          <p14:tracePt t="75486" x="2933700" y="5064125"/>
          <p14:tracePt t="75494" x="2981325" y="5064125"/>
          <p14:tracePt t="75502" x="3013075" y="5064125"/>
          <p14:tracePt t="75510" x="3044825" y="5064125"/>
          <p14:tracePt t="75518" x="3068638" y="5064125"/>
          <p14:tracePt t="75526" x="3084513" y="5064125"/>
          <p14:tracePt t="75534" x="3109913" y="5064125"/>
          <p14:tracePt t="75542" x="3125788" y="5064125"/>
          <p14:tracePt t="75550" x="3149600" y="5064125"/>
          <p14:tracePt t="75558" x="3157538" y="5056188"/>
          <p14:tracePt t="75566" x="3173413" y="5056188"/>
          <p14:tracePt t="75574" x="3181350" y="5048250"/>
          <p14:tracePt t="75582" x="3205163" y="5048250"/>
          <p14:tracePt t="75590" x="3228975" y="5048250"/>
          <p14:tracePt t="75598" x="3252788" y="5048250"/>
          <p14:tracePt t="75606" x="3284538" y="5048250"/>
          <p14:tracePt t="75614" x="3316288" y="5048250"/>
          <p14:tracePt t="75622" x="3348038" y="5048250"/>
          <p14:tracePt t="75630" x="3379788" y="5048250"/>
          <p14:tracePt t="75638" x="3411538" y="5048250"/>
          <p14:tracePt t="75646" x="3443288" y="5048250"/>
          <p14:tracePt t="75654" x="3476625" y="5048250"/>
          <p14:tracePt t="75662" x="3516313" y="5048250"/>
          <p14:tracePt t="75670" x="3556000" y="5048250"/>
          <p14:tracePt t="75678" x="3603625" y="5048250"/>
          <p14:tracePt t="75686" x="3643313" y="5048250"/>
          <p14:tracePt t="75694" x="3690938" y="5056188"/>
          <p14:tracePt t="75702" x="3746500" y="5056188"/>
          <p14:tracePt t="75710" x="3794125" y="5064125"/>
          <p14:tracePt t="75718" x="3851275" y="5064125"/>
          <p14:tracePt t="75726" x="3914775" y="5064125"/>
          <p14:tracePt t="75734" x="3970338" y="5064125"/>
          <p14:tracePt t="75742" x="4025900" y="5064125"/>
          <p14:tracePt t="75750" x="4065588" y="5056188"/>
          <p14:tracePt t="75758" x="4113213" y="5032375"/>
          <p14:tracePt t="75766" x="4160838" y="4992688"/>
          <p14:tracePt t="75774" x="4192588" y="4943475"/>
          <p14:tracePt t="75782" x="4241800" y="4887913"/>
          <p14:tracePt t="75790" x="4265613" y="4832350"/>
          <p14:tracePt t="75798" x="4289425" y="4784725"/>
          <p14:tracePt t="75806" x="4313238" y="4737100"/>
          <p14:tracePt t="75814" x="4337050" y="4689475"/>
          <p14:tracePt t="75822" x="4352925" y="4673600"/>
          <p14:tracePt t="75830" x="4360863" y="4657725"/>
          <p14:tracePt t="76190" x="4368800" y="4657725"/>
          <p14:tracePt t="76198" x="4368800" y="4665663"/>
          <p14:tracePt t="76206" x="4368800" y="4673600"/>
          <p14:tracePt t="76214" x="4368800" y="4681538"/>
          <p14:tracePt t="76222" x="4368800" y="4689475"/>
          <p14:tracePt t="76230" x="4368800" y="4705350"/>
          <p14:tracePt t="76238" x="4376738" y="4729163"/>
          <p14:tracePt t="76246" x="4408488" y="4745038"/>
          <p14:tracePt t="76254" x="4416425" y="4760913"/>
          <p14:tracePt t="76262" x="4432300" y="4768850"/>
          <p14:tracePt t="76270" x="4448175" y="4776788"/>
          <p14:tracePt t="76278" x="4464050" y="4776788"/>
          <p14:tracePt t="76286" x="4464050" y="4792663"/>
          <p14:tracePt t="76294" x="4471988" y="4792663"/>
          <p14:tracePt t="76302" x="4479925" y="4792663"/>
          <p14:tracePt t="76318" x="4487863" y="4792663"/>
          <p14:tracePt t="76350" x="4495800" y="4792663"/>
          <p14:tracePt t="76374" x="4503738" y="4792663"/>
          <p14:tracePt t="76390" x="4511675" y="4792663"/>
          <p14:tracePt t="76431" x="4519613" y="4792663"/>
          <p14:tracePt t="76454" x="4519613" y="4808538"/>
          <p14:tracePt t="76502" x="4527550" y="4808538"/>
          <p14:tracePt t="76510" x="4527550" y="4816475"/>
          <p14:tracePt t="76638" x="4527550" y="4824413"/>
          <p14:tracePt t="77126" x="4527550" y="4832350"/>
          <p14:tracePt t="79054" x="4535488" y="4832350"/>
          <p14:tracePt t="79061" x="4543425" y="4832350"/>
          <p14:tracePt t="79070" x="4567238" y="4832350"/>
          <p14:tracePt t="79078" x="4584700" y="4840288"/>
          <p14:tracePt t="79086" x="4608513" y="4848225"/>
          <p14:tracePt t="79094" x="4632325" y="4848225"/>
          <p14:tracePt t="79102" x="4664075" y="4848225"/>
          <p14:tracePt t="79110" x="4703763" y="4848225"/>
          <p14:tracePt t="79118" x="4743450" y="4848225"/>
          <p14:tracePt t="79126" x="4814888" y="4856163"/>
          <p14:tracePt t="79134" x="4886325" y="4856163"/>
          <p14:tracePt t="79142" x="4975225" y="4864100"/>
          <p14:tracePt t="79150" x="5070475" y="4864100"/>
          <p14:tracePt t="79158" x="5165725" y="4872038"/>
          <p14:tracePt t="79166" x="5268913" y="4872038"/>
          <p14:tracePt t="79174" x="5381625" y="4872038"/>
          <p14:tracePt t="79182" x="5500688" y="4872038"/>
          <p14:tracePt t="79190" x="5619750" y="4879975"/>
          <p14:tracePt t="79198" x="5732463" y="4879975"/>
          <p14:tracePt t="79206" x="5851525" y="4879975"/>
          <p14:tracePt t="79214" x="5978525" y="4872038"/>
          <p14:tracePt t="79222" x="6099175" y="4864100"/>
          <p14:tracePt t="79230" x="6226175" y="4856163"/>
          <p14:tracePt t="79238" x="6369050" y="4840288"/>
          <p14:tracePt t="79246" x="6473825" y="4840288"/>
          <p14:tracePt t="79254" x="6600825" y="4832350"/>
          <p14:tracePt t="79261" x="6727825" y="4816475"/>
          <p14:tracePt t="79270" x="6856413" y="4816475"/>
          <p14:tracePt t="79279" x="6991350" y="4816475"/>
          <p14:tracePt t="79286" x="7151688" y="4792663"/>
          <p14:tracePt t="79294" x="7294563" y="4784725"/>
          <p14:tracePt t="79302" x="7405688" y="4784725"/>
          <p14:tracePt t="79310" x="7526338" y="4776788"/>
          <p14:tracePt t="79318" x="7645400" y="4745038"/>
          <p14:tracePt t="79326" x="7748588" y="4737100"/>
          <p14:tracePt t="79334" x="7859713" y="4721225"/>
          <p14:tracePt t="79342" x="7972425" y="4713288"/>
          <p14:tracePt t="79350" x="8083550" y="4681538"/>
          <p14:tracePt t="79358" x="8218488" y="4665663"/>
          <p14:tracePt t="79366" x="8339138" y="4641850"/>
          <p14:tracePt t="79374" x="8442325" y="4633913"/>
          <p14:tracePt t="79382" x="8553450" y="4616450"/>
          <p14:tracePt t="79390" x="8721725" y="4600575"/>
          <p14:tracePt t="79398" x="8840788" y="4576763"/>
          <p14:tracePt t="79406" x="8943975" y="4560888"/>
          <p14:tracePt t="79414" x="9056688" y="45450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6184E-4BCE-493F-8EC5-471CC1C0FA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138" y="968375"/>
            <a:ext cx="8642350" cy="10077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엔티티 정의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▶ 엔티티의 사례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B544D642-0E2D-4535-BA92-535E15236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B6D20-3114-42E4-B7E1-4E5B0C9B2C4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5F8FD2AC-C422-4A93-AAF3-77816C6AC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8" y="2132855"/>
            <a:ext cx="8361904" cy="37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CEC0EEF-F15E-492A-BB61-BA10B57C3E98}"/>
              </a:ext>
            </a:extLst>
          </p:cNvPr>
          <p:cNvSpPr txBox="1">
            <a:spLocks/>
          </p:cNvSpPr>
          <p:nvPr/>
        </p:nvSpPr>
        <p:spPr>
          <a:xfrm>
            <a:off x="250825" y="188913"/>
            <a:ext cx="7561263" cy="54927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11.1 </a:t>
            </a:r>
            <a:r>
              <a:rPr kumimoji="0"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엔티티 정의</a:t>
            </a:r>
            <a:endParaRPr kumimoji="0"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32"/>
    </mc:Choice>
    <mc:Fallback xmlns="">
      <p:transition spd="slow" advTm="52732"/>
    </mc:Fallback>
  </mc:AlternateContent>
  <p:extLst>
    <p:ext uri="{3A86A75C-4F4B-4683-9AE1-C65F6400EC91}">
      <p14:laserTraceLst xmlns:p14="http://schemas.microsoft.com/office/powerpoint/2010/main">
        <p14:tracePtLst>
          <p14:tracePt t="929" x="8848725" y="3613150"/>
          <p14:tracePt t="937" x="8674100" y="3613150"/>
          <p14:tracePt t="945" x="8466138" y="3571875"/>
          <p14:tracePt t="953" x="8275638" y="3540125"/>
          <p14:tracePt t="961" x="8067675" y="3500438"/>
          <p14:tracePt t="969" x="7877175" y="3452813"/>
          <p14:tracePt t="977" x="7661275" y="3389313"/>
          <p14:tracePt t="985" x="7421563" y="3325813"/>
          <p14:tracePt t="992" x="7223125" y="3262313"/>
          <p14:tracePt t="1001" x="6999288" y="3181350"/>
          <p14:tracePt t="1009" x="6784975" y="3117850"/>
          <p14:tracePt t="1017" x="6584950" y="3062288"/>
          <p14:tracePt t="1024" x="6434138" y="3014663"/>
          <p14:tracePt t="1033" x="6313488" y="2967038"/>
          <p14:tracePt t="1042" x="6186488" y="2927350"/>
          <p14:tracePt t="1049" x="6075363" y="2886075"/>
          <p14:tracePt t="1057" x="5994400" y="2862263"/>
          <p14:tracePt t="1065" x="5962650" y="2846388"/>
          <p14:tracePt t="1409" x="5946775" y="2846388"/>
          <p14:tracePt t="1417" x="5954713" y="2822575"/>
          <p14:tracePt t="1441" x="5946775" y="2830513"/>
          <p14:tracePt t="1449" x="5930900" y="2830513"/>
          <p14:tracePt t="1457" x="5915025" y="2838450"/>
          <p14:tracePt t="1465" x="5891213" y="2838450"/>
          <p14:tracePt t="1473" x="5859463" y="2846388"/>
          <p14:tracePt t="1481" x="5811838" y="2862263"/>
          <p14:tracePt t="1489" x="5772150" y="2862263"/>
          <p14:tracePt t="1497" x="5732463" y="2862263"/>
          <p14:tracePt t="1505" x="5659438" y="2870200"/>
          <p14:tracePt t="1513" x="5619750" y="2878138"/>
          <p14:tracePt t="1521" x="5540375" y="2886075"/>
          <p14:tracePt t="1529" x="5468938" y="2901950"/>
          <p14:tracePt t="1537" x="5381625" y="2909888"/>
          <p14:tracePt t="1545" x="5310188" y="2927350"/>
          <p14:tracePt t="1553" x="5221288" y="2927350"/>
          <p14:tracePt t="1561" x="5149850" y="2927350"/>
          <p14:tracePt t="1569" x="5070475" y="2935288"/>
          <p14:tracePt t="1577" x="4999038" y="2935288"/>
          <p14:tracePt t="1585" x="4933950" y="2935288"/>
          <p14:tracePt t="1593" x="4878388" y="2935288"/>
          <p14:tracePt t="1601" x="4838700" y="2935288"/>
          <p14:tracePt t="1609" x="4799013" y="2927350"/>
          <p14:tracePt t="1617" x="4743450" y="2927350"/>
          <p14:tracePt t="1625" x="4703763" y="2927350"/>
          <p14:tracePt t="1633" x="4648200" y="2927350"/>
          <p14:tracePt t="1641" x="4592638" y="2919413"/>
          <p14:tracePt t="1649" x="4551363" y="2919413"/>
          <p14:tracePt t="1657" x="4503738" y="2919413"/>
          <p14:tracePt t="1665" x="4471988" y="2919413"/>
          <p14:tracePt t="1673" x="4432300" y="2919413"/>
          <p14:tracePt t="1681" x="4400550" y="2919413"/>
          <p14:tracePt t="1689" x="4352925" y="2909888"/>
          <p14:tracePt t="1697" x="4313238" y="2909888"/>
          <p14:tracePt t="1705" x="4265613" y="2909888"/>
          <p14:tracePt t="1713" x="4225925" y="2909888"/>
          <p14:tracePt t="1721" x="4176713" y="2909888"/>
          <p14:tracePt t="1729" x="4137025" y="2901950"/>
          <p14:tracePt t="1737" x="4089400" y="2901950"/>
          <p14:tracePt t="1745" x="4057650" y="2901950"/>
          <p14:tracePt t="1753" x="4017963" y="2901950"/>
          <p14:tracePt t="1761" x="3986213" y="2901950"/>
          <p14:tracePt t="1769" x="3954463" y="2901950"/>
          <p14:tracePt t="1777" x="3914775" y="2901950"/>
          <p14:tracePt t="1785" x="3890963" y="2901950"/>
          <p14:tracePt t="1793" x="3859213" y="2901950"/>
          <p14:tracePt t="1801" x="3843338" y="2901950"/>
          <p14:tracePt t="1809" x="3817938" y="2901950"/>
          <p14:tracePt t="1817" x="3802063" y="2901950"/>
          <p14:tracePt t="1825" x="3778250" y="2901950"/>
          <p14:tracePt t="1833" x="3762375" y="2901950"/>
          <p14:tracePt t="1841" x="3738563" y="2901950"/>
          <p14:tracePt t="1849" x="3722688" y="2901950"/>
          <p14:tracePt t="1857" x="3714750" y="2901950"/>
          <p14:tracePt t="1866" x="3690938" y="2901950"/>
          <p14:tracePt t="1873" x="3683000" y="2901950"/>
          <p14:tracePt t="1881" x="3675063" y="2901950"/>
          <p14:tracePt t="1889" x="3667125" y="2901950"/>
          <p14:tracePt t="1897" x="3651250" y="2901950"/>
          <p14:tracePt t="1913" x="3643313" y="2901950"/>
          <p14:tracePt t="1921" x="3635375" y="2901950"/>
          <p14:tracePt t="1937" x="3627438" y="2901950"/>
          <p14:tracePt t="1961" x="3611563" y="2901950"/>
          <p14:tracePt t="1977" x="3603625" y="2901950"/>
          <p14:tracePt t="2033" x="3595688" y="2901950"/>
          <p14:tracePt t="2049" x="3587750" y="2901950"/>
          <p14:tracePt t="2073" x="3579813" y="2901950"/>
          <p14:tracePt t="2089" x="3571875" y="2901950"/>
          <p14:tracePt t="2105" x="3563938" y="2901950"/>
          <p14:tracePt t="2113" x="3556000" y="2909888"/>
          <p14:tracePt t="2121" x="3548063" y="2909888"/>
          <p14:tracePt t="2137" x="3532188" y="2909888"/>
          <p14:tracePt t="2145" x="3532188" y="2919413"/>
          <p14:tracePt t="2153" x="3524250" y="2919413"/>
          <p14:tracePt t="2161" x="3508375" y="2919413"/>
          <p14:tracePt t="2185" x="3500438" y="2919413"/>
          <p14:tracePt t="2201" x="3492500" y="2919413"/>
          <p14:tracePt t="2209" x="3492500" y="2927350"/>
          <p14:tracePt t="2225" x="3484563" y="2935288"/>
          <p14:tracePt t="2233" x="3476625" y="2935288"/>
          <p14:tracePt t="2242" x="3467100" y="2935288"/>
          <p14:tracePt t="2249" x="3459163" y="2943225"/>
          <p14:tracePt t="2257" x="3451225" y="2943225"/>
          <p14:tracePt t="2265" x="3443288" y="2951163"/>
          <p14:tracePt t="2273" x="3435350" y="2959100"/>
          <p14:tracePt t="2281" x="3419475" y="2959100"/>
          <p14:tracePt t="2289" x="3411538" y="2967038"/>
          <p14:tracePt t="2297" x="3395663" y="2974975"/>
          <p14:tracePt t="2305" x="3387725" y="2974975"/>
          <p14:tracePt t="2313" x="3371850" y="2982913"/>
          <p14:tracePt t="2321" x="3363913" y="2982913"/>
          <p14:tracePt t="2329" x="3340100" y="2982913"/>
          <p14:tracePt t="2337" x="3332163" y="2990850"/>
          <p14:tracePt t="2345" x="3316288" y="2990850"/>
          <p14:tracePt t="2353" x="3300413" y="2998788"/>
          <p14:tracePt t="2361" x="3284538" y="2998788"/>
          <p14:tracePt t="2369" x="3260725" y="2998788"/>
          <p14:tracePt t="2377" x="3244850" y="2998788"/>
          <p14:tracePt t="2385" x="3236913" y="2998788"/>
          <p14:tracePt t="2393" x="3228975" y="2998788"/>
          <p14:tracePt t="2401" x="3213100" y="2998788"/>
          <p14:tracePt t="2409" x="3197225" y="2998788"/>
          <p14:tracePt t="2417" x="3189288" y="2998788"/>
          <p14:tracePt t="2425" x="3181350" y="2998788"/>
          <p14:tracePt t="2433" x="3173413" y="2998788"/>
          <p14:tracePt t="2449" x="3157538" y="2998788"/>
          <p14:tracePt t="2465" x="3149600" y="2998788"/>
          <p14:tracePt t="2481" x="3133725" y="2998788"/>
          <p14:tracePt t="2489" x="3125788" y="2998788"/>
          <p14:tracePt t="2497" x="3117850" y="2998788"/>
          <p14:tracePt t="2505" x="3109913" y="2998788"/>
          <p14:tracePt t="2513" x="3100388" y="2998788"/>
          <p14:tracePt t="2529" x="3092450" y="2998788"/>
          <p14:tracePt t="2537" x="3084513" y="2998788"/>
          <p14:tracePt t="2577" x="3076575" y="2998788"/>
          <p14:tracePt t="2609" x="3068638" y="2998788"/>
          <p14:tracePt t="2625" x="3060700" y="2998788"/>
          <p14:tracePt t="2633" x="3052763" y="2998788"/>
          <p14:tracePt t="2649" x="3044825" y="2998788"/>
          <p14:tracePt t="2673" x="3036888" y="3006725"/>
          <p14:tracePt t="2681" x="3028950" y="3006725"/>
          <p14:tracePt t="2689" x="3028950" y="3014663"/>
          <p14:tracePt t="2697" x="3021013" y="3014663"/>
          <p14:tracePt t="2721" x="3013075" y="3022600"/>
          <p14:tracePt t="2737" x="3005138" y="3022600"/>
          <p14:tracePt t="2753" x="2997200" y="3030538"/>
          <p14:tracePt t="2761" x="2997200" y="3038475"/>
          <p14:tracePt t="2777" x="2989263" y="3038475"/>
          <p14:tracePt t="2785" x="2981325" y="3038475"/>
          <p14:tracePt t="2825" x="2981325" y="3046413"/>
          <p14:tracePt t="2969" x="2973388" y="3054350"/>
          <p14:tracePt t="2993" x="2965450" y="3070225"/>
          <p14:tracePt t="3001" x="2957513" y="3086100"/>
          <p14:tracePt t="3009" x="2957513" y="3094038"/>
          <p14:tracePt t="3017" x="2949575" y="3109913"/>
          <p14:tracePt t="3025" x="2941638" y="3133725"/>
          <p14:tracePt t="3033" x="2933700" y="3157538"/>
          <p14:tracePt t="3041" x="2925763" y="3189288"/>
          <p14:tracePt t="3049" x="2909888" y="3205163"/>
          <p14:tracePt t="3057" x="2909888" y="3236913"/>
          <p14:tracePt t="3065" x="2894013" y="3262313"/>
          <p14:tracePt t="3073" x="2870200" y="3309938"/>
          <p14:tracePt t="3081" x="2862263" y="3349625"/>
          <p14:tracePt t="3089" x="2838450" y="3397250"/>
          <p14:tracePt t="3097" x="2814638" y="3436938"/>
          <p14:tracePt t="3105" x="2798763" y="3476625"/>
          <p14:tracePt t="3113" x="2790825" y="3500438"/>
          <p14:tracePt t="3121" x="2759075" y="3540125"/>
          <p14:tracePt t="3129" x="2733675" y="3571875"/>
          <p14:tracePt t="3137" x="2725738" y="3595688"/>
          <p14:tracePt t="3145" x="2701925" y="3621088"/>
          <p14:tracePt t="3153" x="2686050" y="3652838"/>
          <p14:tracePt t="3161" x="2678113" y="3676650"/>
          <p14:tracePt t="3169" x="2654300" y="3700463"/>
          <p14:tracePt t="3177" x="2646363" y="3716338"/>
          <p14:tracePt t="3185" x="2622550" y="3732213"/>
          <p14:tracePt t="3193" x="2622550" y="3740150"/>
          <p14:tracePt t="3201" x="2614613" y="3748088"/>
          <p14:tracePt t="3209" x="2598738" y="3756025"/>
          <p14:tracePt t="3217" x="2582863" y="3763963"/>
          <p14:tracePt t="3225" x="2566988" y="3771900"/>
          <p14:tracePt t="3233" x="2551113" y="3771900"/>
          <p14:tracePt t="3242" x="2527300" y="3779838"/>
          <p14:tracePt t="3249" x="2503488" y="3779838"/>
          <p14:tracePt t="3257" x="2479675" y="3771900"/>
          <p14:tracePt t="3265" x="2439988" y="3748088"/>
          <p14:tracePt t="3273" x="2408238" y="3708400"/>
          <p14:tracePt t="3281" x="2374900" y="3660775"/>
          <p14:tracePt t="3289" x="2359025" y="3621088"/>
          <p14:tracePt t="3297" x="2327275" y="3571875"/>
          <p14:tracePt t="3305" x="2295525" y="3524250"/>
          <p14:tracePt t="3313" x="2271713" y="3476625"/>
          <p14:tracePt t="3321" x="2263775" y="3436938"/>
          <p14:tracePt t="3329" x="2255838" y="3405188"/>
          <p14:tracePt t="3337" x="2247900" y="3381375"/>
          <p14:tracePt t="3345" x="2239963" y="3357563"/>
          <p14:tracePt t="3353" x="2239963" y="3333750"/>
          <p14:tracePt t="3361" x="2239963" y="3317875"/>
          <p14:tracePt t="3369" x="2247900" y="3294063"/>
          <p14:tracePt t="3377" x="2255838" y="3278188"/>
          <p14:tracePt t="3385" x="2271713" y="3270250"/>
          <p14:tracePt t="3393" x="2303463" y="3252788"/>
          <p14:tracePt t="3401" x="2327275" y="3244850"/>
          <p14:tracePt t="3409" x="2351088" y="3236913"/>
          <p14:tracePt t="3417" x="2374900" y="3236913"/>
          <p14:tracePt t="3425" x="2432050" y="3236913"/>
          <p14:tracePt t="3433" x="2463800" y="3236913"/>
          <p14:tracePt t="3441" x="2495550" y="3236913"/>
          <p14:tracePt t="3449" x="2543175" y="3252788"/>
          <p14:tracePt t="3457" x="2566988" y="3262313"/>
          <p14:tracePt t="3465" x="2614613" y="3286125"/>
          <p14:tracePt t="3473" x="2638425" y="3302000"/>
          <p14:tracePt t="3481" x="2654300" y="3302000"/>
          <p14:tracePt t="3505" x="2654300" y="3309938"/>
          <p14:tracePt t="3513" x="2646363" y="3309938"/>
          <p14:tracePt t="3521" x="2622550" y="3317875"/>
          <p14:tracePt t="3529" x="2598738" y="3317875"/>
          <p14:tracePt t="3537" x="2574925" y="3325813"/>
          <p14:tracePt t="3545" x="2543175" y="3325813"/>
          <p14:tracePt t="3553" x="2503488" y="3325813"/>
          <p14:tracePt t="3561" x="2439988" y="3309938"/>
          <p14:tracePt t="3569" x="2384425" y="3294063"/>
          <p14:tracePt t="3577" x="2311400" y="3278188"/>
          <p14:tracePt t="3585" x="2224088" y="3270250"/>
          <p14:tracePt t="3593" x="2136775" y="3270250"/>
          <p14:tracePt t="3601" x="2057400" y="3252788"/>
          <p14:tracePt t="3609" x="1968500" y="3244850"/>
          <p14:tracePt t="3617" x="1873250" y="3236913"/>
          <p14:tracePt t="3625" x="1793875" y="3228975"/>
          <p14:tracePt t="3633" x="1722438" y="3228975"/>
          <p14:tracePt t="3641" x="1651000" y="3228975"/>
          <p14:tracePt t="3649" x="1585913" y="3228975"/>
          <p14:tracePt t="3657" x="1522413" y="3228975"/>
          <p14:tracePt t="3665" x="1466850" y="3228975"/>
          <p14:tracePt t="3673" x="1411288" y="3228975"/>
          <p14:tracePt t="3681" x="1371600" y="3228975"/>
          <p14:tracePt t="3689" x="1331913" y="3228975"/>
          <p14:tracePt t="3697" x="1300163" y="3228975"/>
          <p14:tracePt t="3705" x="1284288" y="3228975"/>
          <p14:tracePt t="3713" x="1266825" y="3236913"/>
          <p14:tracePt t="3721" x="1250950" y="3244850"/>
          <p14:tracePt t="3729" x="1235075" y="3244850"/>
          <p14:tracePt t="3737" x="1219200" y="3252788"/>
          <p14:tracePt t="3745" x="1203325" y="3252788"/>
          <p14:tracePt t="3753" x="1187450" y="3262313"/>
          <p14:tracePt t="3761" x="1171575" y="3270250"/>
          <p14:tracePt t="3769" x="1155700" y="3270250"/>
          <p14:tracePt t="3777" x="1139825" y="3278188"/>
          <p14:tracePt t="3785" x="1123950" y="3286125"/>
          <p14:tracePt t="3793" x="1108075" y="3286125"/>
          <p14:tracePt t="3801" x="1092200" y="3294063"/>
          <p14:tracePt t="3809" x="1076325" y="3302000"/>
          <p14:tracePt t="3817" x="1052513" y="3309938"/>
          <p14:tracePt t="3825" x="1044575" y="3309938"/>
          <p14:tracePt t="3833" x="1028700" y="3317875"/>
          <p14:tracePt t="3841" x="1020763" y="3317875"/>
          <p14:tracePt t="3849" x="1012825" y="3325813"/>
          <p14:tracePt t="3865" x="1004888" y="3325813"/>
          <p14:tracePt t="3953" x="996950" y="3333750"/>
          <p14:tracePt t="4001" x="996950" y="3341688"/>
          <p14:tracePt t="4265" x="996950" y="3349625"/>
          <p14:tracePt t="4281" x="989013" y="3357563"/>
          <p14:tracePt t="4289" x="989013" y="3365500"/>
          <p14:tracePt t="4297" x="989013" y="3373438"/>
          <p14:tracePt t="4305" x="981075" y="3381375"/>
          <p14:tracePt t="4313" x="973138" y="3405188"/>
          <p14:tracePt t="4321" x="973138" y="3413125"/>
          <p14:tracePt t="4329" x="965200" y="3436938"/>
          <p14:tracePt t="4337" x="965200" y="3444875"/>
          <p14:tracePt t="4345" x="957263" y="3460750"/>
          <p14:tracePt t="4353" x="949325" y="3476625"/>
          <p14:tracePt t="4361" x="949325" y="3492500"/>
          <p14:tracePt t="4369" x="949325" y="3516313"/>
          <p14:tracePt t="4377" x="941388" y="3524250"/>
          <p14:tracePt t="4385" x="933450" y="3540125"/>
          <p14:tracePt t="4393" x="933450" y="3556000"/>
          <p14:tracePt t="4401" x="933450" y="3579813"/>
          <p14:tracePt t="4409" x="925513" y="3595688"/>
          <p14:tracePt t="4417" x="917575" y="3613150"/>
          <p14:tracePt t="4426" x="917575" y="3629025"/>
          <p14:tracePt t="4433" x="917575" y="3636963"/>
          <p14:tracePt t="4442" x="908050" y="3660775"/>
          <p14:tracePt t="4449" x="908050" y="3676650"/>
          <p14:tracePt t="4457" x="908050" y="3684588"/>
          <p14:tracePt t="4465" x="908050" y="3692525"/>
          <p14:tracePt t="4473" x="908050" y="3708400"/>
          <p14:tracePt t="4481" x="908050" y="3716338"/>
          <p14:tracePt t="4490" x="908050" y="3724275"/>
          <p14:tracePt t="4497" x="908050" y="3732213"/>
          <p14:tracePt t="4513" x="908050" y="3740150"/>
          <p14:tracePt t="4561" x="908050" y="3748088"/>
          <p14:tracePt t="4601" x="908050" y="3756025"/>
          <p14:tracePt t="4633" x="908050" y="3763963"/>
          <p14:tracePt t="4665" x="908050" y="3771900"/>
          <p14:tracePt t="4697" x="908050" y="3779838"/>
          <p14:tracePt t="5897" x="900113" y="3779838"/>
          <p14:tracePt t="5945" x="900113" y="3771900"/>
          <p14:tracePt t="5977" x="900113" y="3763963"/>
          <p14:tracePt t="6009" x="900113" y="3756025"/>
          <p14:tracePt t="6033" x="908050" y="3756025"/>
          <p14:tracePt t="6041" x="925513" y="3756025"/>
          <p14:tracePt t="6049" x="933450" y="3740150"/>
          <p14:tracePt t="6057" x="949325" y="3740150"/>
          <p14:tracePt t="6065" x="981075" y="3732213"/>
          <p14:tracePt t="6073" x="989013" y="3732213"/>
          <p14:tracePt t="6081" x="1004888" y="3724275"/>
          <p14:tracePt t="6089" x="1020763" y="3724275"/>
          <p14:tracePt t="6097" x="1028700" y="3724275"/>
          <p14:tracePt t="6105" x="1044575" y="3724275"/>
          <p14:tracePt t="6121" x="1060450" y="3724275"/>
          <p14:tracePt t="6153" x="1068388" y="3724275"/>
          <p14:tracePt t="6185" x="1076325" y="3724275"/>
          <p14:tracePt t="6193" x="1084263" y="3732213"/>
          <p14:tracePt t="6201" x="1092200" y="3748088"/>
          <p14:tracePt t="6209" x="1100138" y="3756025"/>
          <p14:tracePt t="6217" x="1116013" y="3779838"/>
          <p14:tracePt t="6225" x="1131888" y="3803650"/>
          <p14:tracePt t="6233" x="1139825" y="3827463"/>
          <p14:tracePt t="6242" x="1155700" y="3851275"/>
          <p14:tracePt t="6249" x="1163638" y="3875088"/>
          <p14:tracePt t="6257" x="1179513" y="3906838"/>
          <p14:tracePt t="6265" x="1195388" y="3930650"/>
          <p14:tracePt t="6273" x="1203325" y="3938588"/>
          <p14:tracePt t="6281" x="1211263" y="3948113"/>
          <p14:tracePt t="6305" x="1219200" y="3948113"/>
          <p14:tracePt t="6313" x="1227138" y="3930650"/>
          <p14:tracePt t="6321" x="1227138" y="3906838"/>
          <p14:tracePt t="6329" x="1243013" y="3883025"/>
          <p14:tracePt t="6337" x="1266825" y="3859213"/>
          <p14:tracePt t="6345" x="1266825" y="3827463"/>
          <p14:tracePt t="6353" x="1284288" y="3803650"/>
          <p14:tracePt t="6361" x="1300163" y="3779838"/>
          <p14:tracePt t="6369" x="1308100" y="3756025"/>
          <p14:tracePt t="6377" x="1323975" y="3724275"/>
          <p14:tracePt t="6385" x="1339850" y="3692525"/>
          <p14:tracePt t="6393" x="1371600" y="3652838"/>
          <p14:tracePt t="6401" x="1379538" y="3621088"/>
          <p14:tracePt t="6409" x="1379538" y="3595688"/>
          <p14:tracePt t="6465" x="1387475" y="3595688"/>
          <p14:tracePt t="6473" x="1395413" y="3595688"/>
          <p14:tracePt t="6497" x="1403350" y="3621088"/>
          <p14:tracePt t="6505" x="1403350" y="3652838"/>
          <p14:tracePt t="6513" x="1403350" y="3676650"/>
          <p14:tracePt t="6521" x="1403350" y="3724275"/>
          <p14:tracePt t="6529" x="1403350" y="3748088"/>
          <p14:tracePt t="6537" x="1395413" y="3763963"/>
          <p14:tracePt t="6545" x="1387475" y="3787775"/>
          <p14:tracePt t="6553" x="1363663" y="3819525"/>
          <p14:tracePt t="6561" x="1355725" y="3835400"/>
          <p14:tracePt t="6569" x="1331913" y="3859213"/>
          <p14:tracePt t="6577" x="1300163" y="3898900"/>
          <p14:tracePt t="6585" x="1258888" y="3938588"/>
          <p14:tracePt t="6593" x="1219200" y="3987800"/>
          <p14:tracePt t="6601" x="1187450" y="4035425"/>
          <p14:tracePt t="6609" x="1155700" y="4090988"/>
          <p14:tracePt t="6617" x="1131888" y="4122738"/>
          <p14:tracePt t="6624" x="1108075" y="4146550"/>
          <p14:tracePt t="6633" x="1092200" y="4178300"/>
          <p14:tracePt t="6641" x="1068388" y="4210050"/>
          <p14:tracePt t="6649" x="1052513" y="4233863"/>
          <p14:tracePt t="6657" x="1044575" y="4257675"/>
          <p14:tracePt t="6665" x="1028700" y="4273550"/>
          <p14:tracePt t="6673" x="1028700" y="4281488"/>
          <p14:tracePt t="7025" x="1028700" y="4291013"/>
          <p14:tracePt t="7177" x="1028700" y="4298950"/>
          <p14:tracePt t="7185" x="1028700" y="4306888"/>
          <p14:tracePt t="7193" x="1036638" y="4330700"/>
          <p14:tracePt t="7201" x="1044575" y="4338638"/>
          <p14:tracePt t="7209" x="1044575" y="4354513"/>
          <p14:tracePt t="7217" x="1044575" y="4370388"/>
          <p14:tracePt t="7225" x="1052513" y="4386263"/>
          <p14:tracePt t="7233" x="1052513" y="4410075"/>
          <p14:tracePt t="7241" x="1060450" y="4425950"/>
          <p14:tracePt t="7249" x="1060450" y="4433888"/>
          <p14:tracePt t="7257" x="1060450" y="4441825"/>
          <p14:tracePt t="7265" x="1068388" y="4465638"/>
          <p14:tracePt t="7273" x="1068388" y="4481513"/>
          <p14:tracePt t="7281" x="1068388" y="4489450"/>
          <p14:tracePt t="7289" x="1068388" y="4505325"/>
          <p14:tracePt t="7297" x="1076325" y="4521200"/>
          <p14:tracePt t="7305" x="1076325" y="4529138"/>
          <p14:tracePt t="7313" x="1084263" y="4537075"/>
          <p14:tracePt t="7321" x="1084263" y="4545013"/>
          <p14:tracePt t="7329" x="1084263" y="4560888"/>
          <p14:tracePt t="7337" x="1084263" y="4568825"/>
          <p14:tracePt t="7345" x="1084263" y="4584700"/>
          <p14:tracePt t="7353" x="1084263" y="4592638"/>
          <p14:tracePt t="7361" x="1084263" y="4600575"/>
          <p14:tracePt t="7369" x="1084263" y="4608513"/>
          <p14:tracePt t="7377" x="1084263" y="4633913"/>
          <p14:tracePt t="7385" x="1084263" y="4641850"/>
          <p14:tracePt t="7401" x="1084263" y="4657725"/>
          <p14:tracePt t="7417" x="1084263" y="4665663"/>
          <p14:tracePt t="7433" x="1084263" y="4673600"/>
          <p14:tracePt t="7449" x="1076325" y="4673600"/>
          <p14:tracePt t="8113" x="1076325" y="4681538"/>
          <p14:tracePt t="8137" x="1076325" y="4689475"/>
          <p14:tracePt t="8145" x="1076325" y="4705350"/>
          <p14:tracePt t="8153" x="1076325" y="4713288"/>
          <p14:tracePt t="8161" x="1076325" y="4721225"/>
          <p14:tracePt t="8169" x="1076325" y="4729163"/>
          <p14:tracePt t="8177" x="1076325" y="4745038"/>
          <p14:tracePt t="8185" x="1076325" y="4752975"/>
          <p14:tracePt t="8193" x="1076325" y="4768850"/>
          <p14:tracePt t="8201" x="1076325" y="4776788"/>
          <p14:tracePt t="8209" x="1076325" y="4800600"/>
          <p14:tracePt t="8217" x="1076325" y="4808538"/>
          <p14:tracePt t="8225" x="1076325" y="4824413"/>
          <p14:tracePt t="8233" x="1076325" y="4832350"/>
          <p14:tracePt t="8241" x="1076325" y="4848225"/>
          <p14:tracePt t="8249" x="1076325" y="4856163"/>
          <p14:tracePt t="8257" x="1076325" y="4864100"/>
          <p14:tracePt t="8265" x="1076325" y="4872038"/>
          <p14:tracePt t="8273" x="1076325" y="4887913"/>
          <p14:tracePt t="8281" x="1076325" y="4903788"/>
          <p14:tracePt t="8289" x="1076325" y="4911725"/>
          <p14:tracePt t="8297" x="1076325" y="4919663"/>
          <p14:tracePt t="8305" x="1076325" y="4935538"/>
          <p14:tracePt t="8313" x="1076325" y="4943475"/>
          <p14:tracePt t="8321" x="1076325" y="4951413"/>
          <p14:tracePt t="8329" x="1076325" y="4959350"/>
          <p14:tracePt t="8345" x="1076325" y="4967288"/>
          <p14:tracePt t="8353" x="1076325" y="4976813"/>
          <p14:tracePt t="8513" x="1076325" y="4984750"/>
          <p14:tracePt t="8809" x="1084263" y="4984750"/>
          <p14:tracePt t="8817" x="1084263" y="4976813"/>
          <p14:tracePt t="8825" x="1092200" y="4976813"/>
          <p14:tracePt t="8841" x="1100138" y="4976813"/>
          <p14:tracePt t="8858" x="1108075" y="4976813"/>
          <p14:tracePt t="8865" x="1116013" y="4976813"/>
          <p14:tracePt t="8937" x="1116013" y="4967288"/>
          <p14:tracePt t="8977" x="1116013" y="4976813"/>
          <p14:tracePt t="8985" x="1116013" y="4992688"/>
          <p14:tracePt t="8993" x="1116013" y="5016500"/>
          <p14:tracePt t="9001" x="1116013" y="5056188"/>
          <p14:tracePt t="9009" x="1108075" y="5095875"/>
          <p14:tracePt t="9017" x="1108075" y="5151438"/>
          <p14:tracePt t="9025" x="1108075" y="5222875"/>
          <p14:tracePt t="9033" x="1092200" y="5278438"/>
          <p14:tracePt t="9041" x="1084263" y="5327650"/>
          <p14:tracePt t="9049" x="1068388" y="5375275"/>
          <p14:tracePt t="9057" x="1060450" y="5399088"/>
          <p14:tracePt t="9065" x="1044575" y="5422900"/>
          <p14:tracePt t="9073" x="1044575" y="5438775"/>
          <p14:tracePt t="9081" x="1036638" y="5462588"/>
          <p14:tracePt t="9089" x="1028700" y="5470525"/>
          <p14:tracePt t="9097" x="1020763" y="5478463"/>
          <p14:tracePt t="9105" x="1020763" y="5502275"/>
          <p14:tracePt t="9113" x="1004888" y="5518150"/>
          <p14:tracePt t="9121" x="1004888" y="5526088"/>
          <p14:tracePt t="9129" x="996950" y="5541963"/>
          <p14:tracePt t="9137" x="981075" y="5573713"/>
          <p14:tracePt t="9145" x="981075" y="5589588"/>
          <p14:tracePt t="9152" x="973138" y="5605463"/>
          <p14:tracePt t="9161" x="965200" y="5629275"/>
          <p14:tracePt t="9169" x="965200" y="5645150"/>
          <p14:tracePt t="9177" x="957263" y="5662613"/>
          <p14:tracePt t="9185" x="957263" y="5678488"/>
          <p14:tracePt t="9193" x="957263" y="5686425"/>
          <p14:tracePt t="9201" x="957263" y="5694363"/>
          <p14:tracePt t="9321" x="957263" y="5686425"/>
          <p14:tracePt t="9345" x="957263" y="5678488"/>
          <p14:tracePt t="9465" x="957263" y="5670550"/>
          <p14:tracePt t="9473" x="965200" y="5662613"/>
          <p14:tracePt t="9481" x="965200" y="5653088"/>
          <p14:tracePt t="9489" x="973138" y="5645150"/>
          <p14:tracePt t="9497" x="996950" y="5613400"/>
          <p14:tracePt t="9505" x="1012825" y="5589588"/>
          <p14:tracePt t="9513" x="1036638" y="5549900"/>
          <p14:tracePt t="9521" x="1068388" y="5518150"/>
          <p14:tracePt t="9529" x="1100138" y="5470525"/>
          <p14:tracePt t="9537" x="1131888" y="5407025"/>
          <p14:tracePt t="9545" x="1187450" y="5327650"/>
          <p14:tracePt t="9553" x="1227138" y="5262563"/>
          <p14:tracePt t="9561" x="1274763" y="5175250"/>
          <p14:tracePt t="9569" x="1308100" y="5095875"/>
          <p14:tracePt t="9577" x="1355725" y="5016500"/>
          <p14:tracePt t="9585" x="1371600" y="4943475"/>
          <p14:tracePt t="9593" x="1371600" y="4872038"/>
          <p14:tracePt t="9601" x="1387475" y="4800600"/>
          <p14:tracePt t="9609" x="1387475" y="4729163"/>
          <p14:tracePt t="9617" x="1387475" y="4649788"/>
          <p14:tracePt t="9625" x="1395413" y="4576763"/>
          <p14:tracePt t="9633" x="1395413" y="4513263"/>
          <p14:tracePt t="9641" x="1403350" y="4449763"/>
          <p14:tracePt t="9649" x="1403350" y="4386263"/>
          <p14:tracePt t="9657" x="1403350" y="4322763"/>
          <p14:tracePt t="9665" x="1403350" y="4257675"/>
          <p14:tracePt t="9673" x="1403350" y="4202113"/>
          <p14:tracePt t="9681" x="1395413" y="4146550"/>
          <p14:tracePt t="9689" x="1387475" y="4090988"/>
          <p14:tracePt t="9697" x="1371600" y="4035425"/>
          <p14:tracePt t="9705" x="1363663" y="3987800"/>
          <p14:tracePt t="9713" x="1347788" y="3948113"/>
          <p14:tracePt t="9721" x="1331913" y="3898900"/>
          <p14:tracePt t="9729" x="1316038" y="3851275"/>
          <p14:tracePt t="9737" x="1308100" y="3803650"/>
          <p14:tracePt t="9745" x="1292225" y="3748088"/>
          <p14:tracePt t="9753" x="1274763" y="3708400"/>
          <p14:tracePt t="9761" x="1266825" y="3660775"/>
          <p14:tracePt t="9769" x="1250950" y="3613150"/>
          <p14:tracePt t="9777" x="1243013" y="3587750"/>
          <p14:tracePt t="9785" x="1219200" y="3540125"/>
          <p14:tracePt t="9793" x="1219200" y="3516313"/>
          <p14:tracePt t="9801" x="1211263" y="3476625"/>
          <p14:tracePt t="9809" x="1203325" y="3444875"/>
          <p14:tracePt t="9817" x="1195388" y="3413125"/>
          <p14:tracePt t="9825" x="1187450" y="3397250"/>
          <p14:tracePt t="9833" x="1179513" y="3373438"/>
          <p14:tracePt t="9841" x="1171575" y="3357563"/>
          <p14:tracePt t="9849" x="1171575" y="3349625"/>
          <p14:tracePt t="9857" x="1163638" y="3325813"/>
          <p14:tracePt t="9865" x="1155700" y="3317875"/>
          <p14:tracePt t="9873" x="1147763" y="3302000"/>
          <p14:tracePt t="9881" x="1139825" y="3286125"/>
          <p14:tracePt t="9889" x="1131888" y="3270250"/>
          <p14:tracePt t="9897" x="1131888" y="3262313"/>
          <p14:tracePt t="9905" x="1123950" y="3244850"/>
          <p14:tracePt t="9913" x="1116013" y="3228975"/>
          <p14:tracePt t="9929" x="1116013" y="3221038"/>
          <p14:tracePt t="9937" x="1100138" y="3205163"/>
          <p14:tracePt t="9953" x="1100138" y="3189288"/>
          <p14:tracePt t="9961" x="1092200" y="3189288"/>
          <p14:tracePt t="9969" x="1084263" y="3181350"/>
          <p14:tracePt t="9977" x="1076325" y="3181350"/>
          <p14:tracePt t="9985" x="1068388" y="3165475"/>
          <p14:tracePt t="9993" x="1060450" y="3165475"/>
          <p14:tracePt t="10001" x="1052513" y="3157538"/>
          <p14:tracePt t="10009" x="1044575" y="3149600"/>
          <p14:tracePt t="10025" x="1036638" y="3141663"/>
          <p14:tracePt t="10033" x="1020763" y="3141663"/>
          <p14:tracePt t="10049" x="1012825" y="3133725"/>
          <p14:tracePt t="10058" x="1012825" y="3125788"/>
          <p14:tracePt t="10065" x="996950" y="3125788"/>
          <p14:tracePt t="10073" x="989013" y="3117850"/>
          <p14:tracePt t="10081" x="981075" y="3117850"/>
          <p14:tracePt t="10089" x="973138" y="3117850"/>
          <p14:tracePt t="10097" x="957263" y="3117850"/>
          <p14:tracePt t="10105" x="949325" y="3117850"/>
          <p14:tracePt t="10113" x="941388" y="3109913"/>
          <p14:tracePt t="10121" x="925513" y="3109913"/>
          <p14:tracePt t="10129" x="917575" y="3109913"/>
          <p14:tracePt t="10145" x="908050" y="3109913"/>
          <p14:tracePt t="10153" x="900113" y="3109913"/>
          <p14:tracePt t="10161" x="884238" y="3109913"/>
          <p14:tracePt t="10169" x="876300" y="3109913"/>
          <p14:tracePt t="10185" x="860425" y="3117850"/>
          <p14:tracePt t="10193" x="844550" y="3133725"/>
          <p14:tracePt t="10201" x="836613" y="3141663"/>
          <p14:tracePt t="10209" x="812800" y="3165475"/>
          <p14:tracePt t="10217" x="812800" y="3181350"/>
          <p14:tracePt t="10225" x="788988" y="3197225"/>
          <p14:tracePt t="10233" x="788988" y="3221038"/>
          <p14:tracePt t="10241" x="773113" y="3236913"/>
          <p14:tracePt t="10249" x="765175" y="3262313"/>
          <p14:tracePt t="10257" x="757238" y="3286125"/>
          <p14:tracePt t="10265" x="741363" y="3302000"/>
          <p14:tracePt t="10273" x="741363" y="3325813"/>
          <p14:tracePt t="10281" x="741363" y="3349625"/>
          <p14:tracePt t="10289" x="733425" y="3373438"/>
          <p14:tracePt t="10297" x="725488" y="3405188"/>
          <p14:tracePt t="10305" x="717550" y="3444875"/>
          <p14:tracePt t="10313" x="717550" y="3476625"/>
          <p14:tracePt t="10321" x="717550" y="3516313"/>
          <p14:tracePt t="10329" x="709613" y="3571875"/>
          <p14:tracePt t="10337" x="709613" y="3629025"/>
          <p14:tracePt t="10345" x="709613" y="3684588"/>
          <p14:tracePt t="10353" x="709613" y="3748088"/>
          <p14:tracePt t="10361" x="709613" y="3795713"/>
          <p14:tracePt t="10369" x="709613" y="3859213"/>
          <p14:tracePt t="10377" x="701675" y="3938588"/>
          <p14:tracePt t="10385" x="701675" y="4003675"/>
          <p14:tracePt t="10393" x="693738" y="4059238"/>
          <p14:tracePt t="10401" x="693738" y="4098925"/>
          <p14:tracePt t="10409" x="693738" y="4146550"/>
          <p14:tracePt t="10417" x="693738" y="4202113"/>
          <p14:tracePt t="10425" x="693738" y="4249738"/>
          <p14:tracePt t="10433" x="701675" y="4306888"/>
          <p14:tracePt t="10441" x="701675" y="4354513"/>
          <p14:tracePt t="10449" x="701675" y="4394200"/>
          <p14:tracePt t="10458" x="701675" y="4433888"/>
          <p14:tracePt t="10465" x="701675" y="4473575"/>
          <p14:tracePt t="10473" x="693738" y="4513263"/>
          <p14:tracePt t="10481" x="685800" y="4552950"/>
          <p14:tracePt t="10489" x="677863" y="4584700"/>
          <p14:tracePt t="10497" x="677863" y="4608513"/>
          <p14:tracePt t="10505" x="669925" y="4641850"/>
          <p14:tracePt t="10513" x="661988" y="4681538"/>
          <p14:tracePt t="10521" x="661988" y="4705350"/>
          <p14:tracePt t="10529" x="646113" y="4721225"/>
          <p14:tracePt t="10537" x="646113" y="4737100"/>
          <p14:tracePt t="10545" x="646113" y="4760913"/>
          <p14:tracePt t="10553" x="630238" y="4776788"/>
          <p14:tracePt t="10561" x="630238" y="4792663"/>
          <p14:tracePt t="10569" x="622300" y="4824413"/>
          <p14:tracePt t="10577" x="622300" y="4840288"/>
          <p14:tracePt t="10585" x="622300" y="4856163"/>
          <p14:tracePt t="10593" x="622300" y="4879975"/>
          <p14:tracePt t="10601" x="622300" y="4895850"/>
          <p14:tracePt t="10609" x="622300" y="4919663"/>
          <p14:tracePt t="10617" x="622300" y="4935538"/>
          <p14:tracePt t="10625" x="622300" y="4951413"/>
          <p14:tracePt t="10633" x="622300" y="4976813"/>
          <p14:tracePt t="10641" x="622300" y="4992688"/>
          <p14:tracePt t="10649" x="622300" y="5008563"/>
          <p14:tracePt t="10657" x="622300" y="5032375"/>
          <p14:tracePt t="10665" x="622300" y="5048250"/>
          <p14:tracePt t="10673" x="630238" y="5072063"/>
          <p14:tracePt t="10681" x="638175" y="5095875"/>
          <p14:tracePt t="10689" x="646113" y="5119688"/>
          <p14:tracePt t="10697" x="661988" y="5135563"/>
          <p14:tracePt t="10705" x="669925" y="5159375"/>
          <p14:tracePt t="10713" x="677863" y="5167313"/>
          <p14:tracePt t="10721" x="685800" y="5191125"/>
          <p14:tracePt t="10729" x="685800" y="5207000"/>
          <p14:tracePt t="10737" x="701675" y="5214938"/>
          <p14:tracePt t="10745" x="709613" y="5230813"/>
          <p14:tracePt t="10753" x="717550" y="5246688"/>
          <p14:tracePt t="10761" x="725488" y="5262563"/>
          <p14:tracePt t="10769" x="733425" y="5270500"/>
          <p14:tracePt t="10777" x="749300" y="5286375"/>
          <p14:tracePt t="10793" x="757238" y="5294313"/>
          <p14:tracePt t="10801" x="773113" y="5310188"/>
          <p14:tracePt t="10809" x="788988" y="5310188"/>
          <p14:tracePt t="10817" x="796925" y="5319713"/>
          <p14:tracePt t="10825" x="812800" y="5327650"/>
          <p14:tracePt t="10833" x="820738" y="5335588"/>
          <p14:tracePt t="10841" x="828675" y="5335588"/>
          <p14:tracePt t="10849" x="836613" y="5335588"/>
          <p14:tracePt t="10858" x="844550" y="5335588"/>
          <p14:tracePt t="10865" x="852488" y="5335588"/>
          <p14:tracePt t="10881" x="868363" y="5335588"/>
          <p14:tracePt t="10889" x="876300" y="5335588"/>
          <p14:tracePt t="10897" x="884238" y="5327650"/>
          <p14:tracePt t="10905" x="917575" y="5310188"/>
          <p14:tracePt t="10913" x="941388" y="5294313"/>
          <p14:tracePt t="10921" x="965200" y="5270500"/>
          <p14:tracePt t="10929" x="996950" y="5254625"/>
          <p14:tracePt t="10937" x="1020763" y="5222875"/>
          <p14:tracePt t="10945" x="1036638" y="5191125"/>
          <p14:tracePt t="10953" x="1052513" y="5151438"/>
          <p14:tracePt t="10961" x="1076325" y="5095875"/>
          <p14:tracePt t="10969" x="1100138" y="5048250"/>
          <p14:tracePt t="10977" x="1123950" y="4984750"/>
          <p14:tracePt t="10985" x="1147763" y="4919663"/>
          <p14:tracePt t="10993" x="1155700" y="4872038"/>
          <p14:tracePt t="11000" x="1163638" y="4816475"/>
          <p14:tracePt t="11009" x="1171575" y="4752975"/>
          <p14:tracePt t="11025" x="1187450" y="4616450"/>
          <p14:tracePt t="11033" x="1187450" y="4545013"/>
          <p14:tracePt t="11041" x="1187450" y="4481513"/>
          <p14:tracePt t="11049" x="1187450" y="4418013"/>
          <p14:tracePt t="11058" x="1187450" y="4354513"/>
          <p14:tracePt t="11065" x="1187450" y="4298950"/>
          <p14:tracePt t="11073" x="1171575" y="4225925"/>
          <p14:tracePt t="11081" x="1171575" y="4162425"/>
          <p14:tracePt t="11089" x="1163638" y="4098925"/>
          <p14:tracePt t="11097" x="1155700" y="4043363"/>
          <p14:tracePt t="11105" x="1139825" y="3987800"/>
          <p14:tracePt t="11113" x="1131888" y="3938588"/>
          <p14:tracePt t="11121" x="1131888" y="3890963"/>
          <p14:tracePt t="11129" x="1131888" y="3859213"/>
          <p14:tracePt t="11137" x="1123950" y="3803650"/>
          <p14:tracePt t="11145" x="1116013" y="3763963"/>
          <p14:tracePt t="11153" x="1100138" y="3724275"/>
          <p14:tracePt t="11161" x="1092200" y="3700463"/>
          <p14:tracePt t="11169" x="1092200" y="3668713"/>
          <p14:tracePt t="11177" x="1084263" y="3644900"/>
          <p14:tracePt t="11185" x="1076325" y="3621088"/>
          <p14:tracePt t="11193" x="1076325" y="3595688"/>
          <p14:tracePt t="11201" x="1076325" y="3579813"/>
          <p14:tracePt t="11209" x="1068388" y="3556000"/>
          <p14:tracePt t="11217" x="1060450" y="3532188"/>
          <p14:tracePt t="11225" x="1060450" y="3508375"/>
          <p14:tracePt t="11233" x="1060450" y="3500438"/>
          <p14:tracePt t="11241" x="1060450" y="3484563"/>
          <p14:tracePt t="11249" x="1060450" y="3468688"/>
          <p14:tracePt t="11258" x="1060450" y="3452813"/>
          <p14:tracePt t="11265" x="1052513" y="3452813"/>
          <p14:tracePt t="11273" x="1052513" y="3444875"/>
          <p14:tracePt t="11281" x="1052513" y="3429000"/>
          <p14:tracePt t="11289" x="1052513" y="3413125"/>
          <p14:tracePt t="11297" x="1052513" y="3405188"/>
          <p14:tracePt t="11305" x="1052513" y="3397250"/>
          <p14:tracePt t="11313" x="1052513" y="3389313"/>
          <p14:tracePt t="11321" x="1052513" y="3381375"/>
          <p14:tracePt t="11329" x="1052513" y="3373438"/>
          <p14:tracePt t="11337" x="1052513" y="3365500"/>
          <p14:tracePt t="11353" x="1052513" y="3349625"/>
          <p14:tracePt t="11369" x="1052513" y="3341688"/>
          <p14:tracePt t="11385" x="1052513" y="3333750"/>
          <p14:tracePt t="11409" x="1052513" y="3325813"/>
          <p14:tracePt t="11417" x="1060450" y="3317875"/>
          <p14:tracePt t="11425" x="1068388" y="3317875"/>
          <p14:tracePt t="11433" x="1076325" y="3309938"/>
          <p14:tracePt t="11441" x="1084263" y="3309938"/>
          <p14:tracePt t="11449" x="1092200" y="3302000"/>
          <p14:tracePt t="11458" x="1100138" y="3302000"/>
          <p14:tracePt t="11473" x="1108075" y="3294063"/>
          <p14:tracePt t="11481" x="1116013" y="3294063"/>
          <p14:tracePt t="11489" x="1123950" y="3294063"/>
          <p14:tracePt t="11505" x="1131888" y="3294063"/>
          <p14:tracePt t="11521" x="1139825" y="3294063"/>
          <p14:tracePt t="11545" x="1147763" y="3294063"/>
          <p14:tracePt t="11665" x="1147763" y="3302000"/>
          <p14:tracePt t="11681" x="1147763" y="3309938"/>
          <p14:tracePt t="11689" x="1147763" y="3317875"/>
          <p14:tracePt t="11697" x="1155700" y="3325813"/>
          <p14:tracePt t="11713" x="1163638" y="3333750"/>
          <p14:tracePt t="11721" x="1171575" y="3333750"/>
          <p14:tracePt t="11729" x="1179513" y="3341688"/>
          <p14:tracePt t="11737" x="1203325" y="3349625"/>
          <p14:tracePt t="11745" x="1219200" y="3357563"/>
          <p14:tracePt t="11753" x="1243013" y="3365500"/>
          <p14:tracePt t="11761" x="1266825" y="3365500"/>
          <p14:tracePt t="11769" x="1300163" y="3373438"/>
          <p14:tracePt t="11777" x="1323975" y="3373438"/>
          <p14:tracePt t="11785" x="1363663" y="3381375"/>
          <p14:tracePt t="11793" x="1419225" y="3389313"/>
          <p14:tracePt t="11801" x="1482725" y="3389313"/>
          <p14:tracePt t="11809" x="1546225" y="3397250"/>
          <p14:tracePt t="11817" x="1625600" y="3405188"/>
          <p14:tracePt t="11825" x="1698625" y="3413125"/>
          <p14:tracePt t="11833" x="1762125" y="3413125"/>
          <p14:tracePt t="11841" x="1833563" y="3413125"/>
          <p14:tracePt t="11849" x="1912938" y="3413125"/>
          <p14:tracePt t="11857" x="1960563" y="3413125"/>
          <p14:tracePt t="11865" x="2025650" y="3413125"/>
          <p14:tracePt t="11873" x="2081213" y="3413125"/>
          <p14:tracePt t="11881" x="2128838" y="3413125"/>
          <p14:tracePt t="11889" x="2168525" y="3397250"/>
          <p14:tracePt t="11897" x="2208213" y="3397250"/>
          <p14:tracePt t="11905" x="2232025" y="3389313"/>
          <p14:tracePt t="11913" x="2255838" y="3389313"/>
          <p14:tracePt t="11921" x="2263775" y="3381375"/>
          <p14:tracePt t="11929" x="2271713" y="3381375"/>
          <p14:tracePt t="12097" x="2263775" y="3373438"/>
          <p14:tracePt t="12209" x="2263775" y="3381375"/>
          <p14:tracePt t="12425" x="2255838" y="3381375"/>
          <p14:tracePt t="12433" x="2247900" y="3381375"/>
          <p14:tracePt t="12440" x="2232025" y="3381375"/>
          <p14:tracePt t="12457" x="2224088" y="3381375"/>
          <p14:tracePt t="12465" x="2208213" y="3381375"/>
          <p14:tracePt t="12473" x="2200275" y="3381375"/>
          <p14:tracePt t="12481" x="2192338" y="3381375"/>
          <p14:tracePt t="12489" x="2176463" y="3381375"/>
          <p14:tracePt t="12497" x="2160588" y="3381375"/>
          <p14:tracePt t="12505" x="2144713" y="3381375"/>
          <p14:tracePt t="12513" x="2136775" y="3381375"/>
          <p14:tracePt t="12521" x="2120900" y="3381375"/>
          <p14:tracePt t="12529" x="2105025" y="3381375"/>
          <p14:tracePt t="12537" x="2089150" y="3381375"/>
          <p14:tracePt t="12545" x="2081213" y="3381375"/>
          <p14:tracePt t="12553" x="2073275" y="3381375"/>
          <p14:tracePt t="12569" x="2057400" y="3381375"/>
          <p14:tracePt t="12577" x="2049463" y="3381375"/>
          <p14:tracePt t="12593" x="2033588" y="3381375"/>
          <p14:tracePt t="12609" x="2025650" y="3381375"/>
          <p14:tracePt t="12617" x="2017713" y="3381375"/>
          <p14:tracePt t="12625" x="2000250" y="3373438"/>
          <p14:tracePt t="12641" x="1984375" y="3365500"/>
          <p14:tracePt t="12658" x="1976438" y="3365500"/>
          <p14:tracePt t="13713" x="1968500" y="3365500"/>
          <p14:tracePt t="13729" x="1952625" y="3365500"/>
          <p14:tracePt t="13745" x="1944688" y="3365500"/>
          <p14:tracePt t="13753" x="1936750" y="3357563"/>
          <p14:tracePt t="13761" x="1928813" y="3357563"/>
          <p14:tracePt t="13777" x="1920875" y="3357563"/>
          <p14:tracePt t="13785" x="1912938" y="3357563"/>
          <p14:tracePt t="13793" x="1905000" y="3357563"/>
          <p14:tracePt t="13801" x="1889125" y="3357563"/>
          <p14:tracePt t="13809" x="1881188" y="3357563"/>
          <p14:tracePt t="13825" x="1873250" y="3357563"/>
          <p14:tracePt t="13833" x="1865313" y="3357563"/>
          <p14:tracePt t="14249" x="1873250" y="3357563"/>
          <p14:tracePt t="14265" x="1889125" y="3357563"/>
          <p14:tracePt t="14273" x="1897063" y="3357563"/>
          <p14:tracePt t="14289" x="1912938" y="3357563"/>
          <p14:tracePt t="14305" x="1920875" y="3357563"/>
          <p14:tracePt t="14321" x="1928813" y="3357563"/>
          <p14:tracePt t="14329" x="1936750" y="3357563"/>
          <p14:tracePt t="14345" x="1952625" y="3357563"/>
          <p14:tracePt t="14361" x="1960563" y="3357563"/>
          <p14:tracePt t="14369" x="1976438" y="3357563"/>
          <p14:tracePt t="14385" x="1984375" y="3357563"/>
          <p14:tracePt t="14393" x="2000250" y="3357563"/>
          <p14:tracePt t="14401" x="2017713" y="3357563"/>
          <p14:tracePt t="14417" x="2033588" y="3357563"/>
          <p14:tracePt t="14425" x="2041525" y="3357563"/>
          <p14:tracePt t="14441" x="2057400" y="3357563"/>
          <p14:tracePt t="14449" x="2065338" y="3357563"/>
          <p14:tracePt t="14465" x="2081213" y="3357563"/>
          <p14:tracePt t="14473" x="2089150" y="3357563"/>
          <p14:tracePt t="14481" x="2097088" y="3357563"/>
          <p14:tracePt t="14489" x="2112963" y="3357563"/>
          <p14:tracePt t="14497" x="2128838" y="3357563"/>
          <p14:tracePt t="14505" x="2136775" y="3357563"/>
          <p14:tracePt t="14513" x="2144713" y="3357563"/>
          <p14:tracePt t="14537" x="2152650" y="3357563"/>
          <p14:tracePt t="14937" x="2152650" y="3365500"/>
          <p14:tracePt t="14953" x="2160588" y="3381375"/>
          <p14:tracePt t="14961" x="2160588" y="3389313"/>
          <p14:tracePt t="14977" x="2168525" y="3405188"/>
          <p14:tracePt t="14985" x="2168525" y="3413125"/>
          <p14:tracePt t="14993" x="2176463" y="3421063"/>
          <p14:tracePt t="15007" x="2184400" y="3429000"/>
          <p14:tracePt t="15008" x="2192338" y="3436938"/>
          <p14:tracePt t="15017" x="2192338" y="3444875"/>
          <p14:tracePt t="15025" x="2200275" y="3452813"/>
          <p14:tracePt t="15033" x="2208213" y="3452813"/>
          <p14:tracePt t="15041" x="2216150" y="3460750"/>
          <p14:tracePt t="15065" x="2224088" y="3460750"/>
          <p14:tracePt t="15073" x="2232025" y="3460750"/>
          <p14:tracePt t="15089" x="2239963" y="3460750"/>
          <p14:tracePt t="15105" x="2247900" y="3460750"/>
          <p14:tracePt t="15129" x="2263775" y="3460750"/>
          <p14:tracePt t="15145" x="2271713" y="3460750"/>
          <p14:tracePt t="15153" x="2287588" y="3460750"/>
          <p14:tracePt t="15161" x="2295525" y="3452813"/>
          <p14:tracePt t="15169" x="2303463" y="3444875"/>
          <p14:tracePt t="15177" x="2311400" y="3429000"/>
          <p14:tracePt t="15185" x="2327275" y="3421063"/>
          <p14:tracePt t="15193" x="2335213" y="3413125"/>
          <p14:tracePt t="15201" x="2343150" y="3405188"/>
          <p14:tracePt t="15209" x="2359025" y="3405188"/>
          <p14:tracePt t="15217" x="2366963" y="3389313"/>
          <p14:tracePt t="15225" x="2374900" y="3389313"/>
          <p14:tracePt t="15241" x="2384425" y="3381375"/>
          <p14:tracePt t="15249" x="2392363" y="3373438"/>
          <p14:tracePt t="15257" x="2392363" y="3365500"/>
          <p14:tracePt t="15265" x="2400300" y="3365500"/>
          <p14:tracePt t="15273" x="2400300" y="3357563"/>
          <p14:tracePt t="15289" x="2408238" y="3357563"/>
          <p14:tracePt t="15297" x="2408238" y="3349625"/>
          <p14:tracePt t="15305" x="2408238" y="3341688"/>
          <p14:tracePt t="15449" x="2416175" y="3341688"/>
          <p14:tracePt t="15753" x="2424113" y="3349625"/>
          <p14:tracePt t="15761" x="2432050" y="3357563"/>
          <p14:tracePt t="15769" x="2439988" y="3365500"/>
          <p14:tracePt t="15777" x="2447925" y="3381375"/>
          <p14:tracePt t="15785" x="2455863" y="3389313"/>
          <p14:tracePt t="15801" x="2463800" y="3405188"/>
          <p14:tracePt t="15809" x="2463800" y="3413125"/>
          <p14:tracePt t="15817" x="2479675" y="3421063"/>
          <p14:tracePt t="15825" x="2479675" y="3429000"/>
          <p14:tracePt t="15833" x="2495550" y="3436938"/>
          <p14:tracePt t="15840" x="2503488" y="3444875"/>
          <p14:tracePt t="15849" x="2519363" y="3452813"/>
          <p14:tracePt t="15857" x="2527300" y="3468688"/>
          <p14:tracePt t="15866" x="2543175" y="3476625"/>
          <p14:tracePt t="15873" x="2559050" y="3484563"/>
          <p14:tracePt t="15891" x="2590800" y="3500438"/>
          <p14:tracePt t="15897" x="2606675" y="3508375"/>
          <p14:tracePt t="15905" x="2622550" y="3516313"/>
          <p14:tracePt t="15913" x="2638425" y="3516313"/>
          <p14:tracePt t="15921" x="2646363" y="3516313"/>
          <p14:tracePt t="15929" x="2654300" y="3516313"/>
          <p14:tracePt t="15937" x="2670175" y="3516313"/>
          <p14:tracePt t="15945" x="2678113" y="3516313"/>
          <p14:tracePt t="15961" x="2686050" y="3516313"/>
          <p14:tracePt t="15969" x="2693988" y="3516313"/>
          <p14:tracePt t="15977" x="2701925" y="3516313"/>
          <p14:tracePt t="15994" x="2717800" y="3508375"/>
          <p14:tracePt t="16001" x="2717800" y="3500438"/>
          <p14:tracePt t="16009" x="2741613" y="3492500"/>
          <p14:tracePt t="16017" x="2741613" y="3484563"/>
          <p14:tracePt t="16025" x="2751138" y="3484563"/>
          <p14:tracePt t="16033" x="2767013" y="3476625"/>
          <p14:tracePt t="16041" x="2774950" y="3468688"/>
          <p14:tracePt t="16049" x="2790825" y="3460750"/>
          <p14:tracePt t="16058" x="2798763" y="3452813"/>
          <p14:tracePt t="16065" x="2806700" y="3444875"/>
          <p14:tracePt t="16073" x="2814638" y="3444875"/>
          <p14:tracePt t="16081" x="2822575" y="3436938"/>
          <p14:tracePt t="16089" x="2830513" y="3436938"/>
          <p14:tracePt t="16097" x="2838450" y="3436938"/>
          <p14:tracePt t="16105" x="2838450" y="3429000"/>
          <p14:tracePt t="16121" x="2846388" y="3421063"/>
          <p14:tracePt t="16129" x="2854325" y="3421063"/>
          <p14:tracePt t="16137" x="2854325" y="3413125"/>
          <p14:tracePt t="16153" x="2862263" y="3413125"/>
          <p14:tracePt t="16177" x="2862263" y="3405188"/>
          <p14:tracePt t="16185" x="2870200" y="3405188"/>
          <p14:tracePt t="16209" x="2870200" y="3397250"/>
          <p14:tracePt t="16217" x="2878138" y="3389313"/>
          <p14:tracePt t="16249" x="2878138" y="3381375"/>
          <p14:tracePt t="16265" x="2886075" y="3381375"/>
          <p14:tracePt t="16281" x="2886075" y="3365500"/>
          <p14:tracePt t="16297" x="2894013" y="3365500"/>
          <p14:tracePt t="16305" x="2894013" y="3357563"/>
          <p14:tracePt t="16321" x="2894013" y="3349625"/>
          <p14:tracePt t="16345" x="2894013" y="3341688"/>
          <p14:tracePt t="16353" x="2901950" y="3341688"/>
          <p14:tracePt t="16361" x="2901950" y="3333750"/>
          <p14:tracePt t="16385" x="2909888" y="3333750"/>
          <p14:tracePt t="16393" x="2909888" y="3325813"/>
          <p14:tracePt t="16433" x="2909888" y="3317875"/>
          <p14:tracePt t="16449" x="2917825" y="3317875"/>
          <p14:tracePt t="16473" x="2925763" y="3317875"/>
          <p14:tracePt t="16497" x="2933700" y="3317875"/>
          <p14:tracePt t="16505" x="2941638" y="3309938"/>
          <p14:tracePt t="16513" x="2949575" y="3309938"/>
          <p14:tracePt t="16529" x="2965450" y="3302000"/>
          <p14:tracePt t="16537" x="2989263" y="3302000"/>
          <p14:tracePt t="16545" x="3005138" y="3302000"/>
          <p14:tracePt t="16553" x="3036888" y="3302000"/>
          <p14:tracePt t="16561" x="3068638" y="3302000"/>
          <p14:tracePt t="16569" x="3109913" y="3302000"/>
          <p14:tracePt t="16577" x="3141663" y="3302000"/>
          <p14:tracePt t="16585" x="3173413" y="3302000"/>
          <p14:tracePt t="16593" x="3197225" y="3302000"/>
          <p14:tracePt t="16601" x="3221038" y="3302000"/>
          <p14:tracePt t="16609" x="3244850" y="3302000"/>
          <p14:tracePt t="16657" x="3244850" y="3309938"/>
          <p14:tracePt t="16665" x="3236913" y="3309938"/>
          <p14:tracePt t="16673" x="3213100" y="3317875"/>
          <p14:tracePt t="16681" x="3189288" y="3317875"/>
          <p14:tracePt t="16689" x="3165475" y="3325813"/>
          <p14:tracePt t="16697" x="3141663" y="3325813"/>
          <p14:tracePt t="16705" x="3109913" y="3325813"/>
          <p14:tracePt t="16713" x="3076575" y="3325813"/>
          <p14:tracePt t="16721" x="3052763" y="3325813"/>
          <p14:tracePt t="16729" x="3028950" y="3325813"/>
          <p14:tracePt t="16737" x="3013075" y="3317875"/>
          <p14:tracePt t="16745" x="2997200" y="3317875"/>
          <p14:tracePt t="16753" x="2973388" y="3317875"/>
          <p14:tracePt t="16761" x="2965450" y="3317875"/>
          <p14:tracePt t="16769" x="2957513" y="3317875"/>
          <p14:tracePt t="16777" x="2949575" y="3317875"/>
          <p14:tracePt t="16785" x="2941638" y="3317875"/>
          <p14:tracePt t="16889" x="2941638" y="3309938"/>
          <p14:tracePt t="16897" x="2949575" y="3309938"/>
          <p14:tracePt t="16905" x="2965450" y="3309938"/>
          <p14:tracePt t="16913" x="2973388" y="3302000"/>
          <p14:tracePt t="16921" x="2989263" y="3302000"/>
          <p14:tracePt t="16929" x="3005138" y="3302000"/>
          <p14:tracePt t="16937" x="3028950" y="3302000"/>
          <p14:tracePt t="16945" x="3036888" y="3302000"/>
          <p14:tracePt t="16953" x="3060700" y="3302000"/>
          <p14:tracePt t="16961" x="3068638" y="3302000"/>
          <p14:tracePt t="16969" x="3076575" y="3302000"/>
          <p14:tracePt t="16977" x="3084513" y="3302000"/>
          <p14:tracePt t="17057" x="3076575" y="3302000"/>
          <p14:tracePt t="17065" x="3068638" y="3302000"/>
          <p14:tracePt t="17073" x="3052763" y="3309938"/>
          <p14:tracePt t="17081" x="3044825" y="3309938"/>
          <p14:tracePt t="17089" x="3028950" y="3325813"/>
          <p14:tracePt t="17105" x="3013075" y="3325813"/>
          <p14:tracePt t="17113" x="3005138" y="3325813"/>
          <p14:tracePt t="17121" x="2997200" y="3325813"/>
          <p14:tracePt t="17129" x="2997200" y="3333750"/>
          <p14:tracePt t="17225" x="3013075" y="3333750"/>
          <p14:tracePt t="17233" x="3028950" y="3333750"/>
          <p14:tracePt t="17240" x="3044825" y="3333750"/>
          <p14:tracePt t="17249" x="3060700" y="3333750"/>
          <p14:tracePt t="17257" x="3076575" y="3333750"/>
          <p14:tracePt t="17265" x="3092450" y="3333750"/>
          <p14:tracePt t="17273" x="3100388" y="3333750"/>
          <p14:tracePt t="17289" x="3117850" y="3333750"/>
          <p14:tracePt t="17793" x="3117850" y="3341688"/>
          <p14:tracePt t="17809" x="3125788" y="3341688"/>
          <p14:tracePt t="17849" x="3125788" y="3349625"/>
          <p14:tracePt t="17865" x="3133725" y="3349625"/>
          <p14:tracePt t="17873" x="3141663" y="3357563"/>
          <p14:tracePt t="17889" x="3149600" y="3365500"/>
          <p14:tracePt t="17897" x="3157538" y="3365500"/>
          <p14:tracePt t="17905" x="3157538" y="3373438"/>
          <p14:tracePt t="17913" x="3173413" y="3373438"/>
          <p14:tracePt t="17921" x="3189288" y="3381375"/>
          <p14:tracePt t="17929" x="3189288" y="3389313"/>
          <p14:tracePt t="17937" x="3205163" y="3389313"/>
          <p14:tracePt t="17945" x="3228975" y="3389313"/>
          <p14:tracePt t="17953" x="3236913" y="3397250"/>
          <p14:tracePt t="17961" x="3252788" y="3405188"/>
          <p14:tracePt t="17969" x="3260725" y="3405188"/>
          <p14:tracePt t="17977" x="3284538" y="3405188"/>
          <p14:tracePt t="17985" x="3292475" y="3405188"/>
          <p14:tracePt t="17993" x="3300413" y="3413125"/>
          <p14:tracePt t="18008" x="3316288" y="3413125"/>
          <p14:tracePt t="18009" x="3332163" y="3413125"/>
          <p14:tracePt t="18025" x="3340100" y="3413125"/>
          <p14:tracePt t="18040" x="3348038" y="3413125"/>
          <p14:tracePt t="18073" x="3355975" y="3413125"/>
          <p14:tracePt t="18097" x="3363913" y="3413125"/>
          <p14:tracePt t="18105" x="3371850" y="3413125"/>
          <p14:tracePt t="18113" x="3379788" y="3405188"/>
          <p14:tracePt t="18121" x="3387725" y="3397250"/>
          <p14:tracePt t="18129" x="3403600" y="3389313"/>
          <p14:tracePt t="18137" x="3411538" y="3389313"/>
          <p14:tracePt t="18145" x="3427413" y="3373438"/>
          <p14:tracePt t="18153" x="3443288" y="3365500"/>
          <p14:tracePt t="18161" x="3451225" y="3357563"/>
          <p14:tracePt t="18169" x="3467100" y="3349625"/>
          <p14:tracePt t="18177" x="3476625" y="3341688"/>
          <p14:tracePt t="18185" x="3492500" y="3333750"/>
          <p14:tracePt t="18193" x="3508375" y="3325813"/>
          <p14:tracePt t="18201" x="3516313" y="3317875"/>
          <p14:tracePt t="18209" x="3524250" y="3309938"/>
          <p14:tracePt t="18225" x="3540125" y="3302000"/>
          <p14:tracePt t="18321" x="3540125" y="3309938"/>
          <p14:tracePt t="18329" x="3540125" y="3317875"/>
          <p14:tracePt t="18337" x="3540125" y="3325813"/>
          <p14:tracePt t="18345" x="3540125" y="3333750"/>
          <p14:tracePt t="18353" x="3540125" y="3341688"/>
          <p14:tracePt t="18360" x="3532188" y="3349625"/>
          <p14:tracePt t="18369" x="3532188" y="3357563"/>
          <p14:tracePt t="18377" x="3524250" y="3365500"/>
          <p14:tracePt t="18384" x="3516313" y="3365500"/>
          <p14:tracePt t="18401" x="3508375" y="3365500"/>
          <p14:tracePt t="18417" x="3500438" y="3365500"/>
          <p14:tracePt t="18424" x="3492500" y="3365500"/>
          <p14:tracePt t="18433" x="3484563" y="3365500"/>
          <p14:tracePt t="18449" x="3476625" y="3365500"/>
          <p14:tracePt t="18465" x="3459163" y="3365500"/>
          <p14:tracePt t="18473" x="3459163" y="3357563"/>
          <p14:tracePt t="18481" x="3443288" y="3349625"/>
          <p14:tracePt t="18489" x="3443288" y="3341688"/>
          <p14:tracePt t="18497" x="3427413" y="3325813"/>
          <p14:tracePt t="18505" x="3427413" y="3317875"/>
          <p14:tracePt t="18513" x="3419475" y="3302000"/>
          <p14:tracePt t="18520" x="3411538" y="3286125"/>
          <p14:tracePt t="18529" x="3411538" y="3278188"/>
          <p14:tracePt t="18537" x="3403600" y="3270250"/>
          <p14:tracePt t="18545" x="3403600" y="3244850"/>
          <p14:tracePt t="18553" x="3403600" y="3236913"/>
          <p14:tracePt t="18561" x="3403600" y="3228975"/>
          <p14:tracePt t="18569" x="3403600" y="3213100"/>
          <p14:tracePt t="18577" x="3403600" y="3197225"/>
          <p14:tracePt t="18585" x="3403600" y="3181350"/>
          <p14:tracePt t="18593" x="3403600" y="3165475"/>
          <p14:tracePt t="18601" x="3411538" y="3157538"/>
          <p14:tracePt t="18609" x="3419475" y="3141663"/>
          <p14:tracePt t="18616" x="3427413" y="3133725"/>
          <p14:tracePt t="18625" x="3435350" y="3117850"/>
          <p14:tracePt t="18633" x="3443288" y="3117850"/>
          <p14:tracePt t="18641" x="3451225" y="3109913"/>
          <p14:tracePt t="18649" x="3459163" y="3101975"/>
          <p14:tracePt t="18665" x="3467100" y="3101975"/>
          <p14:tracePt t="18673" x="3476625" y="3094038"/>
          <p14:tracePt t="18697" x="3484563" y="3094038"/>
          <p14:tracePt t="18721" x="3492500" y="3094038"/>
          <p14:tracePt t="18729" x="3492500" y="3101975"/>
          <p14:tracePt t="18736" x="3500438" y="3101975"/>
          <p14:tracePt t="18745" x="3508375" y="3109913"/>
          <p14:tracePt t="18761" x="3508375" y="3117850"/>
          <p14:tracePt t="18768" x="3516313" y="3125788"/>
          <p14:tracePt t="18777" x="3516313" y="3133725"/>
          <p14:tracePt t="18784" x="3516313" y="3141663"/>
          <p14:tracePt t="18792" x="3516313" y="3149600"/>
          <p14:tracePt t="18800" x="3516313" y="3157538"/>
          <p14:tracePt t="18809" x="3516313" y="3165475"/>
          <p14:tracePt t="18816" x="3516313" y="3173413"/>
          <p14:tracePt t="18833" x="3516313" y="3181350"/>
          <p14:tracePt t="18840" x="3516313" y="3189288"/>
          <p14:tracePt t="18937" x="3516313" y="3197225"/>
          <p14:tracePt t="18977" x="3516313" y="3205163"/>
          <p14:tracePt t="18994" x="3516313" y="3213100"/>
          <p14:tracePt t="19001" x="3524250" y="3213100"/>
          <p14:tracePt t="19009" x="3532188" y="3221038"/>
          <p14:tracePt t="19017" x="3540125" y="3228975"/>
          <p14:tracePt t="19025" x="3548063" y="3244850"/>
          <p14:tracePt t="19033" x="3571875" y="3252788"/>
          <p14:tracePt t="19041" x="3595688" y="3270250"/>
          <p14:tracePt t="19048" x="3611563" y="3278188"/>
          <p14:tracePt t="19058" x="3635375" y="3294063"/>
          <p14:tracePt t="19065" x="3667125" y="3302000"/>
          <p14:tracePt t="19073" x="3698875" y="3309938"/>
          <p14:tracePt t="19081" x="3738563" y="3333750"/>
          <p14:tracePt t="19089" x="3762375" y="3333750"/>
          <p14:tracePt t="19097" x="3778250" y="3341688"/>
          <p14:tracePt t="19105" x="3794125" y="3349625"/>
          <p14:tracePt t="19113" x="3817938" y="3349625"/>
          <p14:tracePt t="19121" x="3825875" y="3349625"/>
          <p14:tracePt t="19129" x="3843338" y="3349625"/>
          <p14:tracePt t="19137" x="3851275" y="3349625"/>
          <p14:tracePt t="19145" x="3859213" y="3349625"/>
          <p14:tracePt t="19393" x="3859213" y="3357563"/>
          <p14:tracePt t="19433" x="3859213" y="3365500"/>
          <p14:tracePt t="19441" x="3851275" y="3365500"/>
          <p14:tracePt t="19457" x="3843338" y="3365500"/>
          <p14:tracePt t="19497" x="3833813" y="3365500"/>
          <p14:tracePt t="19513" x="3825875" y="3365500"/>
          <p14:tracePt t="19529" x="3825875" y="3357563"/>
          <p14:tracePt t="19537" x="3817938" y="3357563"/>
          <p14:tracePt t="19545" x="3817938" y="3341688"/>
          <p14:tracePt t="19553" x="3810000" y="3333750"/>
          <p14:tracePt t="19561" x="3810000" y="3325813"/>
          <p14:tracePt t="19569" x="3810000" y="3317875"/>
          <p14:tracePt t="19577" x="3810000" y="3309938"/>
          <p14:tracePt t="19585" x="3810000" y="3302000"/>
          <p14:tracePt t="19593" x="3810000" y="3294063"/>
          <p14:tracePt t="19601" x="3810000" y="3286125"/>
          <p14:tracePt t="19609" x="3810000" y="3278188"/>
          <p14:tracePt t="19625" x="3810000" y="3270250"/>
          <p14:tracePt t="19640" x="3802063" y="3270250"/>
          <p14:tracePt t="19657" x="3802063" y="3262313"/>
          <p14:tracePt t="19681" x="3802063" y="3252788"/>
          <p14:tracePt t="19689" x="3802063" y="3244850"/>
          <p14:tracePt t="19705" x="3802063" y="3236913"/>
          <p14:tracePt t="19713" x="3802063" y="3228975"/>
          <p14:tracePt t="19721" x="3802063" y="3221038"/>
          <p14:tracePt t="19737" x="3810000" y="3213100"/>
          <p14:tracePt t="19753" x="3817938" y="3205163"/>
          <p14:tracePt t="19761" x="3817938" y="3197225"/>
          <p14:tracePt t="19777" x="3817938" y="3189288"/>
          <p14:tracePt t="19785" x="3825875" y="3189288"/>
          <p14:tracePt t="19793" x="3825875" y="3181350"/>
          <p14:tracePt t="19809" x="3833813" y="3165475"/>
          <p14:tracePt t="19824" x="3843338" y="3157538"/>
          <p14:tracePt t="19833" x="3851275" y="3157538"/>
          <p14:tracePt t="19849" x="3859213" y="3157538"/>
          <p14:tracePt t="19857" x="3859213" y="3149600"/>
          <p14:tracePt t="19865" x="3867150" y="3149600"/>
          <p14:tracePt t="19873" x="3875088" y="3149600"/>
          <p14:tracePt t="19889" x="3875088" y="3141663"/>
          <p14:tracePt t="19897" x="3883025" y="3133725"/>
          <p14:tracePt t="19921" x="3890963" y="3133725"/>
          <p14:tracePt t="19953" x="3890963" y="3125788"/>
          <p14:tracePt t="19961" x="3898900" y="3125788"/>
          <p14:tracePt t="19977" x="3906838" y="3125788"/>
          <p14:tracePt t="20025" x="3914775" y="3125788"/>
          <p14:tracePt t="20490" x="3922713" y="3125788"/>
          <p14:tracePt t="20737" x="3922713" y="3133725"/>
          <p14:tracePt t="20745" x="3922713" y="3141663"/>
          <p14:tracePt t="20777" x="3922713" y="3149600"/>
          <p14:tracePt t="20873" x="3930650" y="3149600"/>
          <p14:tracePt t="20913" x="3930650" y="3157538"/>
          <p14:tracePt t="21065" x="3930650" y="3165475"/>
          <p14:tracePt t="21073" x="3938588" y="3165475"/>
          <p14:tracePt t="21081" x="3938588" y="3173413"/>
          <p14:tracePt t="21089" x="3938588" y="3181350"/>
          <p14:tracePt t="21097" x="3946525" y="3181350"/>
          <p14:tracePt t="21113" x="3946525" y="3189288"/>
          <p14:tracePt t="21633" x="3946525" y="3197225"/>
          <p14:tracePt t="21641" x="3946525" y="3205163"/>
          <p14:tracePt t="21649" x="3946525" y="3213100"/>
          <p14:tracePt t="21665" x="3954463" y="3213100"/>
          <p14:tracePt t="21673" x="3954463" y="3221038"/>
          <p14:tracePt t="22002" x="3954463" y="3228975"/>
          <p14:tracePt t="22017" x="3954463" y="3236913"/>
          <p14:tracePt t="22033" x="3954463" y="3244850"/>
          <p14:tracePt t="22129" x="3954463" y="3252788"/>
          <p14:tracePt t="22161" x="3962400" y="3252788"/>
          <p14:tracePt t="22169" x="3962400" y="3262313"/>
          <p14:tracePt t="22185" x="3962400" y="3270250"/>
          <p14:tracePt t="22201" x="3978275" y="3270250"/>
          <p14:tracePt t="22217" x="3986213" y="3270250"/>
          <p14:tracePt t="22224" x="3986213" y="3278188"/>
          <p14:tracePt t="22233" x="3994150" y="3278188"/>
          <p14:tracePt t="22241" x="4002088" y="3278188"/>
          <p14:tracePt t="22257" x="4010025" y="3286125"/>
          <p14:tracePt t="22265" x="4017963" y="3286125"/>
          <p14:tracePt t="22273" x="4025900" y="3286125"/>
          <p14:tracePt t="22289" x="4033838" y="3294063"/>
          <p14:tracePt t="22297" x="4041775" y="3294063"/>
          <p14:tracePt t="22305" x="4049713" y="3302000"/>
          <p14:tracePt t="22329" x="4057650" y="3302000"/>
          <p14:tracePt t="22345" x="4065588" y="3302000"/>
          <p14:tracePt t="22353" x="4073525" y="3302000"/>
          <p14:tracePt t="22369" x="4081463" y="3302000"/>
          <p14:tracePt t="22377" x="4089400" y="3302000"/>
          <p14:tracePt t="22385" x="4097338" y="3302000"/>
          <p14:tracePt t="22393" x="4113213" y="3302000"/>
          <p14:tracePt t="22401" x="4121150" y="3302000"/>
          <p14:tracePt t="22409" x="4144963" y="3302000"/>
          <p14:tracePt t="22417" x="4160838" y="3302000"/>
          <p14:tracePt t="22425" x="4184650" y="3302000"/>
          <p14:tracePt t="22433" x="4210050" y="3302000"/>
          <p14:tracePt t="22441" x="4233863" y="3302000"/>
          <p14:tracePt t="22449" x="4265613" y="3302000"/>
          <p14:tracePt t="22457" x="4305300" y="3302000"/>
          <p14:tracePt t="22465" x="4337050" y="3302000"/>
          <p14:tracePt t="22473" x="4384675" y="3302000"/>
          <p14:tracePt t="22481" x="4416425" y="3302000"/>
          <p14:tracePt t="22489" x="4448175" y="3302000"/>
          <p14:tracePt t="22497" x="4471988" y="3302000"/>
          <p14:tracePt t="22505" x="4503738" y="3294063"/>
          <p14:tracePt t="22513" x="4519613" y="3294063"/>
          <p14:tracePt t="22521" x="4535488" y="3294063"/>
          <p14:tracePt t="22528" x="4543425" y="3294063"/>
          <p14:tracePt t="22705" x="4543425" y="3302000"/>
          <p14:tracePt t="22913" x="4543425" y="3309938"/>
          <p14:tracePt t="22921" x="4551363" y="3309938"/>
          <p14:tracePt t="22945" x="4559300" y="3309938"/>
          <p14:tracePt t="22953" x="4567238" y="3317875"/>
          <p14:tracePt t="22961" x="4576763" y="3325813"/>
          <p14:tracePt t="22969" x="4592638" y="3325813"/>
          <p14:tracePt t="22977" x="4600575" y="3325813"/>
          <p14:tracePt t="22993" x="4616450" y="3325813"/>
          <p14:tracePt t="23009" x="4624388" y="3325813"/>
          <p14:tracePt t="23017" x="4640263" y="3325813"/>
          <p14:tracePt t="23033" x="4648200" y="3325813"/>
          <p14:tracePt t="23049" x="4664075" y="3325813"/>
          <p14:tracePt t="23065" x="4672013" y="3325813"/>
          <p14:tracePt t="23073" x="4679950" y="3325813"/>
          <p14:tracePt t="23081" x="4687888" y="3325813"/>
          <p14:tracePt t="23089" x="4695825" y="3325813"/>
          <p14:tracePt t="23097" x="4703763" y="3325813"/>
          <p14:tracePt t="23105" x="4711700" y="3325813"/>
          <p14:tracePt t="23113" x="4711700" y="3317875"/>
          <p14:tracePt t="23121" x="4727575" y="3317875"/>
          <p14:tracePt t="23129" x="4735513" y="3317875"/>
          <p14:tracePt t="23136" x="4743450" y="3309938"/>
          <p14:tracePt t="23145" x="4751388" y="3302000"/>
          <p14:tracePt t="23153" x="4751388" y="3294063"/>
          <p14:tracePt t="23161" x="4759325" y="3294063"/>
          <p14:tracePt t="23169" x="4767263" y="3286125"/>
          <p14:tracePt t="23177" x="4775200" y="3278188"/>
          <p14:tracePt t="23193" x="4791075" y="3270250"/>
          <p14:tracePt t="23209" x="4799013" y="3270250"/>
          <p14:tracePt t="23225" x="4799013" y="3262313"/>
          <p14:tracePt t="23337" x="4806950" y="3262313"/>
          <p14:tracePt t="23352" x="4806950" y="3270250"/>
          <p14:tracePt t="23369" x="4814888" y="3270250"/>
          <p14:tracePt t="23376" x="4814888" y="3278188"/>
          <p14:tracePt t="23385" x="4814888" y="3286125"/>
          <p14:tracePt t="23393" x="4814888" y="3294063"/>
          <p14:tracePt t="23401" x="4814888" y="3302000"/>
          <p14:tracePt t="23417" x="4814888" y="3309938"/>
          <p14:tracePt t="23424" x="4814888" y="3317875"/>
          <p14:tracePt t="23449" x="4814888" y="3325813"/>
          <p14:tracePt t="23721" x="4822825" y="3341688"/>
          <p14:tracePt t="23729" x="4822825" y="3349625"/>
          <p14:tracePt t="23745" x="4822825" y="3357563"/>
          <p14:tracePt t="23753" x="4830763" y="3373438"/>
          <p14:tracePt t="23761" x="4838700" y="3381375"/>
          <p14:tracePt t="23769" x="4838700" y="3389313"/>
          <p14:tracePt t="23777" x="4838700" y="3405188"/>
          <p14:tracePt t="23784" x="4854575" y="3405188"/>
          <p14:tracePt t="23792" x="4854575" y="3413125"/>
          <p14:tracePt t="23801" x="4854575" y="3429000"/>
          <p14:tracePt t="23809" x="4862513" y="3429000"/>
          <p14:tracePt t="23817" x="4870450" y="3436938"/>
          <p14:tracePt t="23825" x="4878388" y="3444875"/>
          <p14:tracePt t="23833" x="4886325" y="3452813"/>
          <p14:tracePt t="23840" x="4902200" y="3460750"/>
          <p14:tracePt t="23849" x="4910138" y="3460750"/>
          <p14:tracePt t="23857" x="4918075" y="3468688"/>
          <p14:tracePt t="23865" x="4933950" y="3476625"/>
          <p14:tracePt t="23873" x="4951413" y="3476625"/>
          <p14:tracePt t="23881" x="4967288" y="3476625"/>
          <p14:tracePt t="23889" x="4983163" y="3476625"/>
          <p14:tracePt t="23897" x="4999038" y="3476625"/>
          <p14:tracePt t="23904" x="5014913" y="3484563"/>
          <p14:tracePt t="23913" x="5038725" y="3484563"/>
          <p14:tracePt t="23920" x="5046663" y="3484563"/>
          <p14:tracePt t="23929" x="5054600" y="3484563"/>
          <p14:tracePt t="23936" x="5078413" y="3484563"/>
          <p14:tracePt t="23945" x="5094288" y="3484563"/>
          <p14:tracePt t="23953" x="5102225" y="3484563"/>
          <p14:tracePt t="23961" x="5118100" y="3476625"/>
          <p14:tracePt t="23969" x="5133975" y="3468688"/>
          <p14:tracePt t="23977" x="5149850" y="3460750"/>
          <p14:tracePt t="23985" x="5157788" y="3444875"/>
          <p14:tracePt t="23993" x="5173663" y="3436938"/>
          <p14:tracePt t="24001" x="5181600" y="3429000"/>
          <p14:tracePt t="24009" x="5197475" y="3413125"/>
          <p14:tracePt t="24017" x="5205413" y="3397250"/>
          <p14:tracePt t="24025" x="5213350" y="3389313"/>
          <p14:tracePt t="24033" x="5213350" y="3373438"/>
          <p14:tracePt t="24041" x="5229225" y="3357563"/>
          <p14:tracePt t="24049" x="5229225" y="3349625"/>
          <p14:tracePt t="24057" x="5237163" y="3333750"/>
          <p14:tracePt t="24065" x="5245100" y="3309938"/>
          <p14:tracePt t="24073" x="5253038" y="3302000"/>
          <p14:tracePt t="24081" x="5253038" y="3294063"/>
          <p14:tracePt t="24089" x="5253038" y="3286125"/>
          <p14:tracePt t="24097" x="5260975" y="3286125"/>
          <p14:tracePt t="24225" x="5260975" y="3278188"/>
          <p14:tracePt t="24545" x="5260975" y="3286125"/>
          <p14:tracePt t="24577" x="5260975" y="3294063"/>
          <p14:tracePt t="24609" x="5260975" y="3302000"/>
          <p14:tracePt t="24617" x="5260975" y="3309938"/>
          <p14:tracePt t="24665" x="5260975" y="3317875"/>
          <p14:tracePt t="24801" x="5260975" y="3325813"/>
          <p14:tracePt t="24817" x="5260975" y="3333750"/>
          <p14:tracePt t="24825" x="5260975" y="3341688"/>
          <p14:tracePt t="24833" x="5253038" y="3349625"/>
          <p14:tracePt t="24840" x="5245100" y="3357563"/>
          <p14:tracePt t="24849" x="5245100" y="3365500"/>
          <p14:tracePt t="24857" x="5229225" y="3373438"/>
          <p14:tracePt t="24865" x="5229225" y="3381375"/>
          <p14:tracePt t="24873" x="5221288" y="3389313"/>
          <p14:tracePt t="24906" x="5221288" y="3397250"/>
          <p14:tracePt t="24913" x="5213350" y="3397250"/>
          <p14:tracePt t="25049" x="5221288" y="3389313"/>
          <p14:tracePt t="25064" x="5221288" y="3381375"/>
          <p14:tracePt t="25072" x="5221288" y="3373438"/>
          <p14:tracePt t="25080" x="5229225" y="3373438"/>
          <p14:tracePt t="25088" x="5229225" y="3365500"/>
          <p14:tracePt t="25105" x="5229225" y="3357563"/>
          <p14:tracePt t="25129" x="5229225" y="3349625"/>
          <p14:tracePt t="25161" x="5229225" y="3341688"/>
          <p14:tracePt t="25168" x="5229225" y="3333750"/>
          <p14:tracePt t="25193" x="5229225" y="3325813"/>
          <p14:tracePt t="25209" x="5229225" y="3317875"/>
          <p14:tracePt t="25217" x="5229225" y="3309938"/>
          <p14:tracePt t="25233" x="5229225" y="3302000"/>
          <p14:tracePt t="25249" x="5229225" y="3294063"/>
          <p14:tracePt t="25281" x="5229225" y="3286125"/>
          <p14:tracePt t="25297" x="5229225" y="3278188"/>
          <p14:tracePt t="25329" x="5229225" y="3270250"/>
          <p14:tracePt t="25353" x="5229225" y="3262313"/>
          <p14:tracePt t="25385" x="5229225" y="3252788"/>
          <p14:tracePt t="25401" x="5229225" y="3244850"/>
          <p14:tracePt t="25433" x="5237163" y="3244850"/>
          <p14:tracePt t="25465" x="5245100" y="3244850"/>
          <p14:tracePt t="25473" x="5245100" y="3236913"/>
          <p14:tracePt t="25713" x="5245100" y="3228975"/>
          <p14:tracePt t="25761" x="5245100" y="3221038"/>
          <p14:tracePt t="25969" x="5253038" y="3221038"/>
          <p14:tracePt t="25985" x="5260975" y="3221038"/>
          <p14:tracePt t="26897" x="5253038" y="3221038"/>
          <p14:tracePt t="26905" x="5245100" y="3221038"/>
          <p14:tracePt t="26913" x="5245100" y="3228975"/>
          <p14:tracePt t="26921" x="5237163" y="3228975"/>
          <p14:tracePt t="26929" x="5229225" y="3228975"/>
          <p14:tracePt t="26937" x="5213350" y="3228975"/>
          <p14:tracePt t="26945" x="5205413" y="3236913"/>
          <p14:tracePt t="26953" x="5189538" y="3236913"/>
          <p14:tracePt t="26961" x="5181600" y="3244850"/>
          <p14:tracePt t="26969" x="5149850" y="3252788"/>
          <p14:tracePt t="26977" x="5118100" y="3252788"/>
          <p14:tracePt t="26985" x="5094288" y="3252788"/>
          <p14:tracePt t="26993" x="5054600" y="3252788"/>
          <p14:tracePt t="27001" x="4999038" y="3262313"/>
          <p14:tracePt t="27009" x="4943475" y="3262313"/>
          <p14:tracePt t="27017" x="4894263" y="3262313"/>
          <p14:tracePt t="27025" x="4838700" y="3262313"/>
          <p14:tracePt t="27032" x="4775200" y="3262313"/>
          <p14:tracePt t="27041" x="4711700" y="3262313"/>
          <p14:tracePt t="27049" x="4656138" y="3262313"/>
          <p14:tracePt t="27057" x="4600575" y="3262313"/>
          <p14:tracePt t="27065" x="4543425" y="3262313"/>
          <p14:tracePt t="27073" x="4511675" y="3262313"/>
          <p14:tracePt t="27081" x="4479925" y="3252788"/>
          <p14:tracePt t="27089" x="4448175" y="3252788"/>
          <p14:tracePt t="27097" x="4432300" y="3252788"/>
          <p14:tracePt t="27105" x="4416425" y="3252788"/>
          <p14:tracePt t="27113" x="4408488" y="3252788"/>
          <p14:tracePt t="27121" x="4400550" y="3252788"/>
          <p14:tracePt t="27417" x="4408488" y="3252788"/>
          <p14:tracePt t="27457" x="4416425" y="3252788"/>
          <p14:tracePt t="27481" x="4424363" y="3252788"/>
          <p14:tracePt t="27505" x="4424363" y="3262313"/>
          <p14:tracePt t="27513" x="4432300" y="3262313"/>
          <p14:tracePt t="27521" x="4440238" y="3262313"/>
          <p14:tracePt t="27537" x="4448175" y="3270250"/>
          <p14:tracePt t="27561" x="4456113" y="3270250"/>
          <p14:tracePt t="27592" x="4464050" y="3270250"/>
          <p14:tracePt t="27600" x="4471988" y="3270250"/>
          <p14:tracePt t="27617" x="4479925" y="3278188"/>
          <p14:tracePt t="27641" x="4487863" y="3278188"/>
          <p14:tracePt t="27657" x="4495800" y="3278188"/>
          <p14:tracePt t="27665" x="4503738" y="3278188"/>
          <p14:tracePt t="27681" x="4511675" y="3286125"/>
          <p14:tracePt t="27689" x="4519613" y="3294063"/>
          <p14:tracePt t="27705" x="4527550" y="3294063"/>
          <p14:tracePt t="27737" x="4535488" y="3294063"/>
          <p14:tracePt t="28665" x="4543425" y="3294063"/>
          <p14:tracePt t="28697" x="4551363" y="3294063"/>
          <p14:tracePt t="28720" x="4559300" y="3294063"/>
          <p14:tracePt t="29897" x="4551363" y="3294063"/>
          <p14:tracePt t="29905" x="4543425" y="3294063"/>
          <p14:tracePt t="29913" x="4535488" y="3294063"/>
          <p14:tracePt t="29921" x="4519613" y="3294063"/>
          <p14:tracePt t="29929" x="4503738" y="3294063"/>
          <p14:tracePt t="29937" x="4495800" y="3294063"/>
          <p14:tracePt t="29944" x="4479925" y="3294063"/>
          <p14:tracePt t="29952" x="4464050" y="3302000"/>
          <p14:tracePt t="29960" x="4440238" y="3302000"/>
          <p14:tracePt t="29968" x="4416425" y="3317875"/>
          <p14:tracePt t="29977" x="4384675" y="3317875"/>
          <p14:tracePt t="29984" x="4352925" y="3325813"/>
          <p14:tracePt t="29993" x="4305300" y="3333750"/>
          <p14:tracePt t="30001" x="4249738" y="3349625"/>
          <p14:tracePt t="30009" x="4192588" y="3365500"/>
          <p14:tracePt t="30017" x="4129088" y="3373438"/>
          <p14:tracePt t="30025" x="4041775" y="3405188"/>
          <p14:tracePt t="30033" x="3954463" y="3413125"/>
          <p14:tracePt t="30041" x="3883025" y="3421063"/>
          <p14:tracePt t="30049" x="3794125" y="3421063"/>
          <p14:tracePt t="30057" x="3706813" y="3421063"/>
          <p14:tracePt t="30065" x="3635375" y="3429000"/>
          <p14:tracePt t="30074" x="3563938" y="3429000"/>
          <p14:tracePt t="30081" x="3484563" y="3429000"/>
          <p14:tracePt t="30089" x="3411538" y="3436938"/>
          <p14:tracePt t="30097" x="3332163" y="3436938"/>
          <p14:tracePt t="30105" x="3268663" y="3444875"/>
          <p14:tracePt t="30112" x="3205163" y="3444875"/>
          <p14:tracePt t="30121" x="3141663" y="3444875"/>
          <p14:tracePt t="30128" x="3076575" y="3452813"/>
          <p14:tracePt t="30137" x="3013075" y="3452813"/>
          <p14:tracePt t="30145" x="2941638" y="3460750"/>
          <p14:tracePt t="30153" x="2862263" y="3468688"/>
          <p14:tracePt t="30161" x="2798763" y="3476625"/>
          <p14:tracePt t="30169" x="2733675" y="3484563"/>
          <p14:tracePt t="30177" x="2678113" y="3484563"/>
          <p14:tracePt t="30184" x="2622550" y="3492500"/>
          <p14:tracePt t="30193" x="2582863" y="3500438"/>
          <p14:tracePt t="30200" x="2511425" y="3508375"/>
          <p14:tracePt t="30209" x="2471738" y="3516313"/>
          <p14:tracePt t="30217" x="2416175" y="3532188"/>
          <p14:tracePt t="30225" x="2366963" y="3548063"/>
          <p14:tracePt t="30233" x="2319338" y="3563938"/>
          <p14:tracePt t="30241" x="2279650" y="3579813"/>
          <p14:tracePt t="30249" x="2232025" y="3587750"/>
          <p14:tracePt t="30257" x="2184400" y="3605213"/>
          <p14:tracePt t="30265" x="2128838" y="3621088"/>
          <p14:tracePt t="30274" x="2073275" y="3629025"/>
          <p14:tracePt t="30281" x="2025650" y="3644900"/>
          <p14:tracePt t="30288" x="1968500" y="3660775"/>
          <p14:tracePt t="30296" x="1936750" y="3668713"/>
          <p14:tracePt t="30304" x="1912938" y="3684588"/>
          <p14:tracePt t="30312" x="1881188" y="3700463"/>
          <p14:tracePt t="30320" x="1865313" y="3700463"/>
          <p14:tracePt t="30328" x="1849438" y="3700463"/>
          <p14:tracePt t="30336" x="1841500" y="3708400"/>
          <p14:tracePt t="30344" x="1833563" y="3708400"/>
          <p14:tracePt t="30361" x="1825625" y="3708400"/>
          <p14:tracePt t="30457" x="1825625" y="3716338"/>
          <p14:tracePt t="30489" x="1825625" y="3724275"/>
          <p14:tracePt t="30513" x="1825625" y="3732213"/>
          <p14:tracePt t="30545" x="1817688" y="3740150"/>
          <p14:tracePt t="30625" x="1817688" y="3748088"/>
          <p14:tracePt t="30769" x="1825625" y="3748088"/>
          <p14:tracePt t="30833" x="1833563" y="3756025"/>
          <p14:tracePt t="30897" x="1841500" y="3756025"/>
          <p14:tracePt t="30969" x="1841500" y="3763963"/>
          <p14:tracePt t="30976" x="1849438" y="3763963"/>
          <p14:tracePt t="31081" x="1857375" y="3763963"/>
          <p14:tracePt t="31113" x="1865313" y="3763963"/>
          <p14:tracePt t="31121" x="1873250" y="3763963"/>
          <p14:tracePt t="31136" x="1889125" y="3763963"/>
          <p14:tracePt t="31144" x="1897063" y="3763963"/>
          <p14:tracePt t="31152" x="1905000" y="3771900"/>
          <p14:tracePt t="31160" x="1912938" y="3771900"/>
          <p14:tracePt t="31168" x="1928813" y="3771900"/>
          <p14:tracePt t="31177" x="1944688" y="3771900"/>
          <p14:tracePt t="31184" x="1952625" y="3779838"/>
          <p14:tracePt t="31193" x="1968500" y="3779838"/>
          <p14:tracePt t="31200" x="1992313" y="3779838"/>
          <p14:tracePt t="31208" x="2000250" y="3779838"/>
          <p14:tracePt t="31216" x="2017713" y="3779838"/>
          <p14:tracePt t="31224" x="2033588" y="3787775"/>
          <p14:tracePt t="31233" x="2049463" y="3787775"/>
          <p14:tracePt t="31241" x="2073275" y="3795713"/>
          <p14:tracePt t="31249" x="2097088" y="3803650"/>
          <p14:tracePt t="31256" x="2105025" y="3803650"/>
          <p14:tracePt t="31264" x="2120900" y="3803650"/>
          <p14:tracePt t="31273" x="2128838" y="3803650"/>
          <p14:tracePt t="31281" x="2136775" y="3811588"/>
          <p14:tracePt t="31297" x="2144713" y="3819525"/>
          <p14:tracePt t="31305" x="2152650" y="3819525"/>
          <p14:tracePt t="31329" x="2160588" y="3819525"/>
          <p14:tracePt t="31345" x="2168525" y="3827463"/>
          <p14:tracePt t="31361" x="2184400" y="3827463"/>
          <p14:tracePt t="31377" x="2192338" y="3827463"/>
          <p14:tracePt t="31385" x="2200275" y="3827463"/>
          <p14:tracePt t="31393" x="2208213" y="3827463"/>
          <p14:tracePt t="31401" x="2216150" y="3827463"/>
          <p14:tracePt t="31409" x="2232025" y="3827463"/>
          <p14:tracePt t="31424" x="2247900" y="3827463"/>
          <p14:tracePt t="31433" x="2255838" y="3827463"/>
          <p14:tracePt t="31441" x="2263775" y="3827463"/>
          <p14:tracePt t="31449" x="2279650" y="3827463"/>
          <p14:tracePt t="31457" x="2287588" y="3835400"/>
          <p14:tracePt t="31465" x="2295525" y="3835400"/>
          <p14:tracePt t="31474" x="2303463" y="3835400"/>
          <p14:tracePt t="31481" x="2319338" y="3835400"/>
          <p14:tracePt t="31497" x="2327275" y="3835400"/>
          <p14:tracePt t="31505" x="2335213" y="3835400"/>
          <p14:tracePt t="31521" x="2351088" y="3835400"/>
          <p14:tracePt t="31537" x="2359025" y="3835400"/>
          <p14:tracePt t="31545" x="2374900" y="3835400"/>
          <p14:tracePt t="31553" x="2384425" y="3835400"/>
          <p14:tracePt t="31561" x="2392363" y="3835400"/>
          <p14:tracePt t="31569" x="2408238" y="3843338"/>
          <p14:tracePt t="31577" x="2432050" y="3843338"/>
          <p14:tracePt t="31585" x="2447925" y="3843338"/>
          <p14:tracePt t="31593" x="2479675" y="3843338"/>
          <p14:tracePt t="31601" x="2495550" y="3843338"/>
          <p14:tracePt t="31609" x="2527300" y="3843338"/>
          <p14:tracePt t="31617" x="2551113" y="3843338"/>
          <p14:tracePt t="31624" x="2574925" y="3843338"/>
          <p14:tracePt t="31632" x="2606675" y="3851275"/>
          <p14:tracePt t="31640" x="2638425" y="3851275"/>
          <p14:tracePt t="31648" x="2662238" y="3859213"/>
          <p14:tracePt t="31656" x="2693988" y="3859213"/>
          <p14:tracePt t="31665" x="2725738" y="3859213"/>
          <p14:tracePt t="31673" x="2767013" y="3867150"/>
          <p14:tracePt t="31681" x="2790825" y="3867150"/>
          <p14:tracePt t="31689" x="2822575" y="3867150"/>
          <p14:tracePt t="31697" x="2846388" y="3867150"/>
          <p14:tracePt t="31704" x="2870200" y="3867150"/>
          <p14:tracePt t="31712" x="2886075" y="3867150"/>
          <p14:tracePt t="31721" x="2909888" y="3867150"/>
          <p14:tracePt t="31729" x="2925763" y="3867150"/>
          <p14:tracePt t="31737" x="2941638" y="3867150"/>
          <p14:tracePt t="31744" x="2957513" y="3867150"/>
          <p14:tracePt t="31753" x="2973388" y="3867150"/>
          <p14:tracePt t="31761" x="2989263" y="3867150"/>
          <p14:tracePt t="31769" x="2997200" y="3867150"/>
          <p14:tracePt t="31777" x="3005138" y="3867150"/>
          <p14:tracePt t="31784" x="3021013" y="3867150"/>
          <p14:tracePt t="31793" x="3036888" y="3867150"/>
          <p14:tracePt t="31801" x="3052763" y="3859213"/>
          <p14:tracePt t="31809" x="3060700" y="3859213"/>
          <p14:tracePt t="31817" x="3076575" y="3859213"/>
          <p14:tracePt t="31825" x="3084513" y="3859213"/>
          <p14:tracePt t="31832" x="3092450" y="3851275"/>
          <p14:tracePt t="31841" x="3109913" y="3851275"/>
          <p14:tracePt t="31857" x="3117850" y="3843338"/>
          <p14:tracePt t="31865" x="3125788" y="3843338"/>
          <p14:tracePt t="31881" x="3133725" y="3843338"/>
          <p14:tracePt t="31889" x="3141663" y="3843338"/>
          <p14:tracePt t="31897" x="3149600" y="3843338"/>
          <p14:tracePt t="31905" x="3149600" y="3835400"/>
          <p14:tracePt t="31913" x="3165475" y="3835400"/>
          <p14:tracePt t="31937" x="3173413" y="3835400"/>
          <p14:tracePt t="31953" x="3181350" y="3835400"/>
          <p14:tracePt t="31961" x="3189288" y="3835400"/>
          <p14:tracePt t="31977" x="3197225" y="3835400"/>
          <p14:tracePt t="31985" x="3205163" y="3835400"/>
          <p14:tracePt t="31993" x="3213100" y="3835400"/>
          <p14:tracePt t="32001" x="3221038" y="3835400"/>
          <p14:tracePt t="32024" x="3244850" y="3827463"/>
          <p14:tracePt t="32027" x="3252788" y="3827463"/>
          <p14:tracePt t="32032" x="3268663" y="3827463"/>
          <p14:tracePt t="32040" x="3276600" y="3827463"/>
          <p14:tracePt t="32049" x="3284538" y="3827463"/>
          <p14:tracePt t="32056" x="3292475" y="3827463"/>
          <p14:tracePt t="32073" x="3308350" y="3819525"/>
          <p14:tracePt t="32121" x="3316288" y="3819525"/>
          <p14:tracePt t="32153" x="3324225" y="3819525"/>
          <p14:tracePt t="32169" x="3332163" y="3819525"/>
          <p14:tracePt t="32185" x="3340100" y="3811588"/>
          <p14:tracePt t="32193" x="3348038" y="3811588"/>
          <p14:tracePt t="32200" x="3355975" y="3811588"/>
          <p14:tracePt t="32217" x="3363913" y="3811588"/>
          <p14:tracePt t="32241" x="3371850" y="3811588"/>
          <p14:tracePt t="32257" x="3379788" y="3811588"/>
          <p14:tracePt t="32273" x="3379788" y="3803650"/>
          <p14:tracePt t="32281" x="3387725" y="3803650"/>
          <p14:tracePt t="32297" x="3403600" y="3803650"/>
          <p14:tracePt t="32313" x="3411538" y="3795713"/>
          <p14:tracePt t="32321" x="3427413" y="3795713"/>
          <p14:tracePt t="32337" x="3435350" y="3795713"/>
          <p14:tracePt t="32353" x="3451225" y="3795713"/>
          <p14:tracePt t="32369" x="3459163" y="3795713"/>
          <p14:tracePt t="32377" x="3467100" y="3795713"/>
          <p14:tracePt t="32393" x="3476625" y="3795713"/>
          <p14:tracePt t="32401" x="3484563" y="3795713"/>
          <p14:tracePt t="32408" x="3492500" y="3795713"/>
          <p14:tracePt t="32424" x="3508375" y="3795713"/>
          <p14:tracePt t="32440" x="3516313" y="3795713"/>
          <p14:tracePt t="32456" x="3524250" y="3795713"/>
          <p14:tracePt t="32473" x="3532188" y="3795713"/>
          <p14:tracePt t="32480" x="3540125" y="3787775"/>
          <p14:tracePt t="32497" x="3548063" y="3787775"/>
          <p14:tracePt t="32577" x="3556000" y="3787775"/>
          <p14:tracePt t="33937" x="3540125" y="3787775"/>
          <p14:tracePt t="33977" x="3540125" y="3795713"/>
          <p14:tracePt t="33993" x="3532188" y="3803650"/>
          <p14:tracePt t="34016" x="3532188" y="3811588"/>
          <p14:tracePt t="34457" x="3532188" y="3819525"/>
          <p14:tracePt t="36233" x="3532188" y="3827463"/>
          <p14:tracePt t="37720" x="3532188" y="3835400"/>
          <p14:tracePt t="37936" x="3532188" y="3843338"/>
          <p14:tracePt t="37961" x="3532188" y="3851275"/>
          <p14:tracePt t="37969" x="3524250" y="3859213"/>
          <p14:tracePt t="37985" x="3516313" y="3867150"/>
          <p14:tracePt t="37993" x="3516313" y="3875088"/>
          <p14:tracePt t="38007" x="3508375" y="3883025"/>
          <p14:tracePt t="38017" x="3500438" y="3890963"/>
          <p14:tracePt t="38024" x="3500438" y="3898900"/>
          <p14:tracePt t="38033" x="3500438" y="3906838"/>
          <p14:tracePt t="38041" x="3492500" y="3906838"/>
          <p14:tracePt t="38049" x="3484563" y="3914775"/>
          <p14:tracePt t="38065" x="3484563" y="3922713"/>
          <p14:tracePt t="38089" x="3476625" y="3922713"/>
          <p14:tracePt t="38097" x="3476625" y="3930650"/>
          <p14:tracePt t="38113" x="3467100" y="3930650"/>
          <p14:tracePt t="38128" x="3459163" y="3948113"/>
          <p14:tracePt t="38145" x="3451225" y="3948113"/>
          <p14:tracePt t="38152" x="3451225" y="3956050"/>
          <p14:tracePt t="38169" x="3443288" y="3956050"/>
          <p14:tracePt t="38176" x="3435350" y="3971925"/>
          <p14:tracePt t="38193" x="3427413" y="3979863"/>
          <p14:tracePt t="38200" x="3427413" y="3987800"/>
          <p14:tracePt t="38208" x="3419475" y="3987800"/>
          <p14:tracePt t="38225" x="3411538" y="3995738"/>
          <p14:tracePt t="38232" x="3403600" y="3995738"/>
          <p14:tracePt t="38249" x="3395663" y="4003675"/>
          <p14:tracePt t="38256" x="3379788" y="4011613"/>
          <p14:tracePt t="38265" x="3363913" y="4011613"/>
          <p14:tracePt t="38273" x="3355975" y="4011613"/>
          <p14:tracePt t="38281" x="3340100" y="4019550"/>
          <p14:tracePt t="38289" x="3332163" y="4027488"/>
          <p14:tracePt t="38297" x="3324225" y="4027488"/>
          <p14:tracePt t="38305" x="3308350" y="4027488"/>
          <p14:tracePt t="38313" x="3300413" y="4027488"/>
          <p14:tracePt t="38321" x="3284538" y="4035425"/>
          <p14:tracePt t="38329" x="3276600" y="4043363"/>
          <p14:tracePt t="38337" x="3260725" y="4043363"/>
          <p14:tracePt t="38345" x="3252788" y="4043363"/>
          <p14:tracePt t="38352" x="3236913" y="4051300"/>
          <p14:tracePt t="38360" x="3221038" y="4059238"/>
          <p14:tracePt t="38368" x="3205163" y="4067175"/>
          <p14:tracePt t="38376" x="3189288" y="4075113"/>
          <p14:tracePt t="38384" x="3173413" y="4083050"/>
          <p14:tracePt t="38393" x="3157538" y="4090988"/>
          <p14:tracePt t="38400" x="3125788" y="4098925"/>
          <p14:tracePt t="38409" x="3109913" y="4106863"/>
          <p14:tracePt t="38417" x="3084513" y="4114800"/>
          <p14:tracePt t="38425" x="3060700" y="4114800"/>
          <p14:tracePt t="38433" x="3036888" y="4122738"/>
          <p14:tracePt t="38441" x="3013075" y="4130675"/>
          <p14:tracePt t="38449" x="2989263" y="4130675"/>
          <p14:tracePt t="38457" x="2957513" y="4138613"/>
          <p14:tracePt t="38465" x="2925763" y="4138613"/>
          <p14:tracePt t="38473" x="2886075" y="4146550"/>
          <p14:tracePt t="38480" x="2846388" y="4146550"/>
          <p14:tracePt t="38489" x="2814638" y="4146550"/>
          <p14:tracePt t="38497" x="2782888" y="4146550"/>
          <p14:tracePt t="38505" x="2725738" y="4146550"/>
          <p14:tracePt t="38513" x="2670175" y="4146550"/>
          <p14:tracePt t="38520" x="2614613" y="4146550"/>
          <p14:tracePt t="38528" x="2574925" y="4146550"/>
          <p14:tracePt t="38536" x="2503488" y="4130675"/>
          <p14:tracePt t="38545" x="2463800" y="4114800"/>
          <p14:tracePt t="38552" x="2408238" y="4098925"/>
          <p14:tracePt t="38561" x="2351088" y="4075113"/>
          <p14:tracePt t="38568" x="2287588" y="4051300"/>
          <p14:tracePt t="38577" x="2247900" y="4027488"/>
          <p14:tracePt t="38584" x="2184400" y="3979863"/>
          <p14:tracePt t="38592" x="2136775" y="3956050"/>
          <p14:tracePt t="38600" x="2112963" y="3938588"/>
          <p14:tracePt t="38609" x="2073275" y="3906838"/>
          <p14:tracePt t="38617" x="2049463" y="3867150"/>
          <p14:tracePt t="38624" x="2017713" y="3827463"/>
          <p14:tracePt t="38632" x="1992313" y="3803650"/>
          <p14:tracePt t="38641" x="1968500" y="3756025"/>
          <p14:tracePt t="38649" x="1944688" y="3716338"/>
          <p14:tracePt t="38657" x="1920875" y="3684588"/>
          <p14:tracePt t="38664" x="1912938" y="3644900"/>
          <p14:tracePt t="38673" x="1897063" y="3613150"/>
          <p14:tracePt t="38680" x="1897063" y="3587750"/>
          <p14:tracePt t="38689" x="1897063" y="3556000"/>
          <p14:tracePt t="38697" x="1897063" y="3540125"/>
          <p14:tracePt t="38705" x="1881188" y="3508375"/>
          <p14:tracePt t="38713" x="1881188" y="3492500"/>
          <p14:tracePt t="38721" x="1873250" y="3476625"/>
          <p14:tracePt t="38729" x="1873250" y="3460750"/>
          <p14:tracePt t="38737" x="1873250" y="3436938"/>
          <p14:tracePt t="38745" x="1873250" y="3421063"/>
          <p14:tracePt t="38753" x="1873250" y="3397250"/>
          <p14:tracePt t="38760" x="1873250" y="3381375"/>
          <p14:tracePt t="38768" x="1873250" y="3365500"/>
          <p14:tracePt t="38777" x="1873250" y="3357563"/>
          <p14:tracePt t="38784" x="1873250" y="3341688"/>
          <p14:tracePt t="38793" x="1873250" y="3333750"/>
          <p14:tracePt t="38801" x="1881188" y="3309938"/>
          <p14:tracePt t="38809" x="1881188" y="3302000"/>
          <p14:tracePt t="38817" x="1881188" y="3294063"/>
          <p14:tracePt t="38825" x="1881188" y="3278188"/>
          <p14:tracePt t="38833" x="1881188" y="3270250"/>
          <p14:tracePt t="38840" x="1889125" y="3262313"/>
          <p14:tracePt t="38849" x="1889125" y="3252788"/>
          <p14:tracePt t="38857" x="1897063" y="3236913"/>
          <p14:tracePt t="38864" x="1897063" y="3228975"/>
          <p14:tracePt t="38873" x="1905000" y="3213100"/>
          <p14:tracePt t="38880" x="1905000" y="3197225"/>
          <p14:tracePt t="38888" x="1905000" y="3189288"/>
          <p14:tracePt t="38897" x="1905000" y="3173413"/>
          <p14:tracePt t="38905" x="1905000" y="3165475"/>
          <p14:tracePt t="38913" x="1912938" y="3149600"/>
          <p14:tracePt t="38921" x="1920875" y="3133725"/>
          <p14:tracePt t="38928" x="1920875" y="3125788"/>
          <p14:tracePt t="38937" x="1920875" y="3109913"/>
          <p14:tracePt t="38945" x="1928813" y="3094038"/>
          <p14:tracePt t="38952" x="1936750" y="3086100"/>
          <p14:tracePt t="38960" x="1936750" y="3078163"/>
          <p14:tracePt t="38968" x="1944688" y="3062288"/>
          <p14:tracePt t="38976" x="1944688" y="3046413"/>
          <p14:tracePt t="38985" x="1944688" y="3038475"/>
          <p14:tracePt t="38993" x="1952625" y="3030538"/>
          <p14:tracePt t="39009" x="1952625" y="3022600"/>
          <p14:tracePt t="39025" x="1952625" y="3006725"/>
          <p14:tracePt t="39041" x="1952625" y="2998788"/>
          <p14:tracePt t="39049" x="1960563" y="2990850"/>
          <p14:tracePt t="39065" x="1960563" y="2982913"/>
          <p14:tracePt t="39073" x="1968500" y="2982913"/>
          <p14:tracePt t="39081" x="1968500" y="2974975"/>
          <p14:tracePt t="39105" x="1968500" y="2967038"/>
          <p14:tracePt t="39113" x="1968500" y="2959100"/>
          <p14:tracePt t="39120" x="1976438" y="2959100"/>
          <p14:tracePt t="39577" x="1984375" y="2959100"/>
          <p14:tracePt t="39633" x="1984375" y="2967038"/>
          <p14:tracePt t="39649" x="1992313" y="2967038"/>
          <p14:tracePt t="39657" x="1992313" y="2974975"/>
          <p14:tracePt t="39664" x="2000250" y="2974975"/>
          <p14:tracePt t="39673" x="2000250" y="2982913"/>
          <p14:tracePt t="39680" x="2000250" y="2998788"/>
          <p14:tracePt t="39688" x="2017713" y="3006725"/>
          <p14:tracePt t="39697" x="2017713" y="3022600"/>
          <p14:tracePt t="39705" x="2025650" y="3046413"/>
          <p14:tracePt t="39713" x="2033588" y="3070225"/>
          <p14:tracePt t="39721" x="2041525" y="3094038"/>
          <p14:tracePt t="39728" x="2049463" y="3117850"/>
          <p14:tracePt t="39736" x="2057400" y="3133725"/>
          <p14:tracePt t="39745" x="2065338" y="3157538"/>
          <p14:tracePt t="39753" x="2073275" y="3181350"/>
          <p14:tracePt t="39760" x="2081213" y="3213100"/>
          <p14:tracePt t="39769" x="2081213" y="3244850"/>
          <p14:tracePt t="39777" x="2097088" y="3278188"/>
          <p14:tracePt t="39785" x="2097088" y="3317875"/>
          <p14:tracePt t="39793" x="2105025" y="3349625"/>
          <p14:tracePt t="39800" x="2105025" y="3373438"/>
          <p14:tracePt t="39809" x="2105025" y="3405188"/>
          <p14:tracePt t="39817" x="2112963" y="3436938"/>
          <p14:tracePt t="39825" x="2112963" y="3460750"/>
          <p14:tracePt t="39832" x="2112963" y="3484563"/>
          <p14:tracePt t="39841" x="2112963" y="3516313"/>
          <p14:tracePt t="39849" x="2112963" y="3532188"/>
          <p14:tracePt t="39857" x="2112963" y="3563938"/>
          <p14:tracePt t="39864" x="2112963" y="3579813"/>
          <p14:tracePt t="39873" x="2112963" y="3605213"/>
          <p14:tracePt t="39890" x="2112963" y="3636963"/>
          <p14:tracePt t="39897" x="2112963" y="3644900"/>
          <p14:tracePt t="39905" x="2112963" y="3652838"/>
          <p14:tracePt t="39913" x="2112963" y="3668713"/>
          <p14:tracePt t="39921" x="2112963" y="3676650"/>
          <p14:tracePt t="39929" x="2112963" y="3684588"/>
          <p14:tracePt t="39937" x="2112963" y="3700463"/>
          <p14:tracePt t="39945" x="2112963" y="3708400"/>
          <p14:tracePt t="39953" x="2112963" y="3716338"/>
          <p14:tracePt t="39961" x="2112963" y="3724275"/>
          <p14:tracePt t="39969" x="2112963" y="3740150"/>
          <p14:tracePt t="39985" x="2112963" y="3756025"/>
          <p14:tracePt t="39993" x="2112963" y="3763963"/>
          <p14:tracePt t="40008" x="2112963" y="3771900"/>
          <p14:tracePt t="40016" x="2112963" y="3787775"/>
          <p14:tracePt t="40033" x="2112963" y="3803650"/>
          <p14:tracePt t="40040" x="2112963" y="3811588"/>
          <p14:tracePt t="40048" x="2112963" y="3827463"/>
          <p14:tracePt t="40057" x="2112963" y="3843338"/>
          <p14:tracePt t="40065" x="2105025" y="3890963"/>
          <p14:tracePt t="40073" x="2105025" y="3906838"/>
          <p14:tracePt t="40081" x="2097088" y="3938588"/>
          <p14:tracePt t="40089" x="2089150" y="3956050"/>
          <p14:tracePt t="40096" x="2089150" y="3979863"/>
          <p14:tracePt t="40104" x="2081213" y="4003675"/>
          <p14:tracePt t="40113" x="2081213" y="4019550"/>
          <p14:tracePt t="40121" x="2065338" y="4035425"/>
          <p14:tracePt t="40129" x="2065338" y="4059238"/>
          <p14:tracePt t="40137" x="2065338" y="4075113"/>
          <p14:tracePt t="40144" x="2057400" y="4090988"/>
          <p14:tracePt t="40153" x="2057400" y="4106863"/>
          <p14:tracePt t="40161" x="2049463" y="4114800"/>
          <p14:tracePt t="40168" x="2049463" y="4130675"/>
          <p14:tracePt t="40176" x="2049463" y="4138613"/>
          <p14:tracePt t="40184" x="2049463" y="4146550"/>
          <p14:tracePt t="40192" x="2041525" y="4146550"/>
          <p14:tracePt t="40200" x="2041525" y="4154488"/>
          <p14:tracePt t="40208" x="2041525" y="4162425"/>
          <p14:tracePt t="40225" x="2033588" y="4170363"/>
          <p14:tracePt t="40233" x="2033588" y="4178300"/>
          <p14:tracePt t="40241" x="2025650" y="4178300"/>
          <p14:tracePt t="40249" x="2025650" y="4186238"/>
          <p14:tracePt t="40265" x="2025650" y="4194175"/>
          <p14:tracePt t="40281" x="2025650" y="4202113"/>
          <p14:tracePt t="40289" x="2025650" y="4210050"/>
          <p14:tracePt t="40305" x="2017713" y="4217988"/>
          <p14:tracePt t="40321" x="2017713" y="4225925"/>
          <p14:tracePt t="40337" x="2017713" y="4233863"/>
          <p14:tracePt t="40345" x="2017713" y="4241800"/>
          <p14:tracePt t="40353" x="2017713" y="4249738"/>
          <p14:tracePt t="40369" x="2008188" y="4257675"/>
          <p14:tracePt t="40385" x="2008188" y="4273550"/>
          <p14:tracePt t="40409" x="2008188" y="4281488"/>
          <p14:tracePt t="40417" x="2008188" y="4291013"/>
          <p14:tracePt t="40425" x="2008188" y="4298950"/>
          <p14:tracePt t="40441" x="2008188" y="4306888"/>
          <p14:tracePt t="40681" x="2008188" y="4314825"/>
          <p14:tracePt t="40689" x="2017713" y="4314825"/>
          <p14:tracePt t="40705" x="2025650" y="4322763"/>
          <p14:tracePt t="40713" x="2033588" y="4322763"/>
          <p14:tracePt t="40721" x="2041525" y="4330700"/>
          <p14:tracePt t="40729" x="2049463" y="4330700"/>
          <p14:tracePt t="40737" x="2057400" y="4330700"/>
          <p14:tracePt t="40745" x="2081213" y="4338638"/>
          <p14:tracePt t="40753" x="2089150" y="4346575"/>
          <p14:tracePt t="40761" x="2105025" y="4354513"/>
          <p14:tracePt t="40769" x="2120900" y="4354513"/>
          <p14:tracePt t="40777" x="2144713" y="4362450"/>
          <p14:tracePt t="40784" x="2152650" y="4362450"/>
          <p14:tracePt t="40793" x="2160588" y="4370388"/>
          <p14:tracePt t="40801" x="2176463" y="4370388"/>
          <p14:tracePt t="40809" x="2184400" y="4370388"/>
          <p14:tracePt t="40817" x="2192338" y="4370388"/>
          <p14:tracePt t="40825" x="2208213" y="4378325"/>
          <p14:tracePt t="40841" x="2216150" y="4378325"/>
          <p14:tracePt t="40849" x="2224088" y="4386263"/>
          <p14:tracePt t="40857" x="2232025" y="4386263"/>
          <p14:tracePt t="40873" x="2239963" y="4386263"/>
          <p14:tracePt t="40897" x="2247900" y="4386263"/>
          <p14:tracePt t="40905" x="2247900" y="4394200"/>
          <p14:tracePt t="40913" x="2263775" y="4394200"/>
          <p14:tracePt t="40920" x="2279650" y="4402138"/>
          <p14:tracePt t="40929" x="2311400" y="4410075"/>
          <p14:tracePt t="40937" x="2351088" y="4425950"/>
          <p14:tracePt t="40945" x="2408238" y="4441825"/>
          <p14:tracePt t="40953" x="2463800" y="4457700"/>
          <p14:tracePt t="40961" x="2511425" y="4465638"/>
          <p14:tracePt t="40969" x="2566988" y="4473575"/>
          <p14:tracePt t="40977" x="2638425" y="4481513"/>
          <p14:tracePt t="40985" x="2709863" y="4497388"/>
          <p14:tracePt t="40993" x="2774950" y="4505325"/>
          <p14:tracePt t="41001" x="2830513" y="4521200"/>
          <p14:tracePt t="41009" x="2886075" y="4521200"/>
          <p14:tracePt t="41024" x="2933700" y="4529138"/>
          <p14:tracePt t="41025" x="2973388" y="4537075"/>
          <p14:tracePt t="41033" x="2989263" y="4537075"/>
          <p14:tracePt t="41041" x="3005138" y="4537075"/>
          <p14:tracePt t="41049" x="3021013" y="4537075"/>
          <p14:tracePt t="41137" x="3021013" y="4545013"/>
          <p14:tracePt t="41161" x="3021013" y="4552950"/>
          <p14:tracePt t="41169" x="3021013" y="4560888"/>
          <p14:tracePt t="41177" x="3021013" y="4568825"/>
          <p14:tracePt t="41193" x="3021013" y="4576763"/>
          <p14:tracePt t="41201" x="3013075" y="4592638"/>
          <p14:tracePt t="41209" x="3013075" y="4600575"/>
          <p14:tracePt t="41217" x="3013075" y="4608513"/>
          <p14:tracePt t="41225" x="3005138" y="4608513"/>
          <p14:tracePt t="41233" x="3005138" y="4616450"/>
          <p14:tracePt t="41265" x="3005138" y="4624388"/>
          <p14:tracePt t="41297" x="2997200" y="4633913"/>
          <p14:tracePt t="41313" x="2989263" y="4633913"/>
          <p14:tracePt t="41337" x="2981325" y="4633913"/>
          <p14:tracePt t="41345" x="2973388" y="4641850"/>
          <p14:tracePt t="41361" x="2965450" y="4641850"/>
          <p14:tracePt t="41369" x="2949575" y="4649788"/>
          <p14:tracePt t="41377" x="2949575" y="4657725"/>
          <p14:tracePt t="41384" x="2933700" y="4657725"/>
          <p14:tracePt t="41393" x="2917825" y="4673600"/>
          <p14:tracePt t="41401" x="2894013" y="4673600"/>
          <p14:tracePt t="41408" x="2878138" y="4689475"/>
          <p14:tracePt t="41417" x="2854325" y="4705350"/>
          <p14:tracePt t="41425" x="2838450" y="4705350"/>
          <p14:tracePt t="41433" x="2806700" y="4721225"/>
          <p14:tracePt t="41441" x="2782888" y="4729163"/>
          <p14:tracePt t="41449" x="2759075" y="4729163"/>
          <p14:tracePt t="41457" x="2733675" y="4745038"/>
          <p14:tracePt t="41465" x="2709863" y="4760913"/>
          <p14:tracePt t="41473" x="2686050" y="4760913"/>
          <p14:tracePt t="41481" x="2670175" y="4768850"/>
          <p14:tracePt t="41489" x="2654300" y="4784725"/>
          <p14:tracePt t="41497" x="2646363" y="4784725"/>
          <p14:tracePt t="41505" x="2638425" y="4792663"/>
          <p14:tracePt t="41513" x="2630488" y="4792663"/>
          <p14:tracePt t="41625" x="2630488" y="4784725"/>
          <p14:tracePt t="41688" x="2638425" y="4776788"/>
          <p14:tracePt t="41713" x="2646363" y="4776788"/>
          <p14:tracePt t="41729" x="2662238" y="4776788"/>
          <p14:tracePt t="41737" x="2670175" y="4784725"/>
          <p14:tracePt t="41744" x="2678113" y="4792663"/>
          <p14:tracePt t="41753" x="2693988" y="4792663"/>
          <p14:tracePt t="41761" x="2725738" y="4800600"/>
          <p14:tracePt t="41768" x="2751138" y="4824413"/>
          <p14:tracePt t="41777" x="2774950" y="4832350"/>
          <p14:tracePt t="41785" x="2822575" y="4840288"/>
          <p14:tracePt t="41793" x="2862263" y="4848225"/>
          <p14:tracePt t="41800" x="2901950" y="4856163"/>
          <p14:tracePt t="41809" x="2941638" y="4864100"/>
          <p14:tracePt t="41817" x="2989263" y="4872038"/>
          <p14:tracePt t="41825" x="3036888" y="4879975"/>
          <p14:tracePt t="41833" x="3076575" y="4887913"/>
          <p14:tracePt t="41841" x="3125788" y="4887913"/>
          <p14:tracePt t="41848" x="3157538" y="4887913"/>
          <p14:tracePt t="41857" x="3189288" y="4887913"/>
          <p14:tracePt t="41865" x="3221038" y="4887913"/>
          <p14:tracePt t="41873" x="3244850" y="4887913"/>
          <p14:tracePt t="41881" x="3268663" y="4887913"/>
          <p14:tracePt t="41889" x="3284538" y="4887913"/>
          <p14:tracePt t="41897" x="3300413" y="4887913"/>
          <p14:tracePt t="41904" x="3316288" y="4887913"/>
          <p14:tracePt t="41913" x="3316288" y="4879975"/>
          <p14:tracePt t="41920" x="3324225" y="4879975"/>
          <p14:tracePt t="41929" x="3340100" y="4872038"/>
          <p14:tracePt t="41945" x="3355975" y="4864100"/>
          <p14:tracePt t="41961" x="3363913" y="4864100"/>
          <p14:tracePt t="41969" x="3379788" y="4864100"/>
          <p14:tracePt t="41977" x="3395663" y="4864100"/>
          <p14:tracePt t="41985" x="3403600" y="4864100"/>
          <p14:tracePt t="41993" x="3419475" y="4864100"/>
          <p14:tracePt t="42007" x="3427413" y="4872038"/>
          <p14:tracePt t="42009" x="3443288" y="4879975"/>
          <p14:tracePt t="42017" x="3451225" y="4887913"/>
          <p14:tracePt t="42025" x="3467100" y="4895850"/>
          <p14:tracePt t="42033" x="3476625" y="4911725"/>
          <p14:tracePt t="42041" x="3492500" y="4911725"/>
          <p14:tracePt t="42049" x="3500438" y="4919663"/>
          <p14:tracePt t="42057" x="3508375" y="4927600"/>
          <p14:tracePt t="42065" x="3524250" y="4927600"/>
          <p14:tracePt t="42073" x="3532188" y="4935538"/>
          <p14:tracePt t="42081" x="3532188" y="4943475"/>
          <p14:tracePt t="42089" x="3540125" y="4943475"/>
          <p14:tracePt t="42153" x="3540125" y="4935538"/>
          <p14:tracePt t="42177" x="3540125" y="4927600"/>
          <p14:tracePt t="42737" x="3532188" y="4927600"/>
          <p14:tracePt t="42745" x="3524250" y="4919663"/>
          <p14:tracePt t="42753" x="3516313" y="4911725"/>
          <p14:tracePt t="42761" x="3500438" y="4911725"/>
          <p14:tracePt t="42769" x="3492500" y="4911725"/>
          <p14:tracePt t="42777" x="3476625" y="4911725"/>
          <p14:tracePt t="42785" x="3459163" y="4895850"/>
          <p14:tracePt t="42793" x="3435350" y="4895850"/>
          <p14:tracePt t="42800" x="3411538" y="4895850"/>
          <p14:tracePt t="42808" x="3387725" y="4895850"/>
          <p14:tracePt t="42816" x="3363913" y="4887913"/>
          <p14:tracePt t="42824" x="3332163" y="4887913"/>
          <p14:tracePt t="42833" x="3308350" y="4887913"/>
          <p14:tracePt t="42841" x="3276600" y="4887913"/>
          <p14:tracePt t="42849" x="3221038" y="4879975"/>
          <p14:tracePt t="42856" x="3181350" y="4872038"/>
          <p14:tracePt t="42865" x="3117850" y="4872038"/>
          <p14:tracePt t="42873" x="3060700" y="4872038"/>
          <p14:tracePt t="42890" x="2909888" y="4840288"/>
          <p14:tracePt t="42897" x="2846388" y="4832350"/>
          <p14:tracePt t="42904" x="2782888" y="4824413"/>
          <p14:tracePt t="42913" x="2693988" y="4808538"/>
          <p14:tracePt t="42920" x="2630488" y="4808538"/>
          <p14:tracePt t="42929" x="2566988" y="4800600"/>
          <p14:tracePt t="42936" x="2511425" y="4792663"/>
          <p14:tracePt t="42945" x="2447925" y="4784725"/>
          <p14:tracePt t="42953" x="2392363" y="4776788"/>
          <p14:tracePt t="42961" x="2335213" y="4768850"/>
          <p14:tracePt t="42968" x="2295525" y="4760913"/>
          <p14:tracePt t="42977" x="2263775" y="4752975"/>
          <p14:tracePt t="42984" x="2232025" y="4752975"/>
          <p14:tracePt t="42993" x="2216150" y="4752975"/>
          <p14:tracePt t="43000" x="2200275" y="4752975"/>
          <p14:tracePt t="43008" x="2176463" y="4752975"/>
          <p14:tracePt t="43025" x="2168525" y="4752975"/>
          <p14:tracePt t="43049" x="2160588" y="4752975"/>
          <p14:tracePt t="43081" x="2160588" y="4745038"/>
          <p14:tracePt t="43489" x="2160588" y="4737100"/>
          <p14:tracePt t="43505" x="2160588" y="4729163"/>
          <p14:tracePt t="43537" x="2160588" y="4721225"/>
          <p14:tracePt t="43545" x="2168525" y="4721225"/>
          <p14:tracePt t="43561" x="2168525" y="4713288"/>
          <p14:tracePt t="43569" x="2176463" y="4713288"/>
          <p14:tracePt t="43576" x="2184400" y="4713288"/>
          <p14:tracePt t="43609" x="2192338" y="4713288"/>
          <p14:tracePt t="43649" x="2200275" y="4713288"/>
          <p14:tracePt t="43681" x="2208213" y="4713288"/>
          <p14:tracePt t="43689" x="2216150" y="4713288"/>
          <p14:tracePt t="43705" x="2224088" y="4713288"/>
          <p14:tracePt t="43713" x="2232025" y="4721225"/>
          <p14:tracePt t="43720" x="2239963" y="4729163"/>
          <p14:tracePt t="43729" x="2255838" y="4729163"/>
          <p14:tracePt t="43736" x="2263775" y="4737100"/>
          <p14:tracePt t="43745" x="2263775" y="4745038"/>
          <p14:tracePt t="43752" x="2279650" y="4745038"/>
          <p14:tracePt t="43769" x="2295525" y="4745038"/>
          <p14:tracePt t="43776" x="2295525" y="4752975"/>
          <p14:tracePt t="43785" x="2303463" y="4752975"/>
          <p14:tracePt t="43792" x="2311400" y="4752975"/>
          <p14:tracePt t="43800" x="2319338" y="4752975"/>
          <p14:tracePt t="43808" x="2327275" y="4752975"/>
          <p14:tracePt t="43825" x="2335213" y="4752975"/>
          <p14:tracePt t="43833" x="2351088" y="4745038"/>
          <p14:tracePt t="43841" x="2359025" y="4737100"/>
          <p14:tracePt t="43849" x="2374900" y="4729163"/>
          <p14:tracePt t="43857" x="2384425" y="4729163"/>
          <p14:tracePt t="43864" x="2400300" y="4721225"/>
          <p14:tracePt t="43873" x="2416175" y="4713288"/>
          <p14:tracePt t="43880" x="2432050" y="4705350"/>
          <p14:tracePt t="43889" x="2447925" y="4697413"/>
          <p14:tracePt t="43897" x="2471738" y="4697413"/>
          <p14:tracePt t="43905" x="2503488" y="4697413"/>
          <p14:tracePt t="43913" x="2535238" y="4697413"/>
          <p14:tracePt t="43921" x="2590800" y="4697413"/>
          <p14:tracePt t="43929" x="2654300" y="4697413"/>
          <p14:tracePt t="43936" x="2717800" y="4705350"/>
          <p14:tracePt t="43945" x="2774950" y="4721225"/>
          <p14:tracePt t="43952" x="2830513" y="4721225"/>
          <p14:tracePt t="43960" x="2886075" y="4737100"/>
          <p14:tracePt t="43968" x="2925763" y="4745038"/>
          <p14:tracePt t="43976" x="2965450" y="4745038"/>
          <p14:tracePt t="43984" x="2997200" y="4752975"/>
          <p14:tracePt t="43992" x="3013075" y="4760913"/>
          <p14:tracePt t="44001" x="3021013" y="4760913"/>
          <p14:tracePt t="44008" x="3028950" y="4760913"/>
          <p14:tracePt t="44016" x="3036888" y="4760913"/>
          <p14:tracePt t="44113" x="3044825" y="4768850"/>
          <p14:tracePt t="44129" x="3052763" y="4768850"/>
          <p14:tracePt t="44137" x="3060700" y="4768850"/>
          <p14:tracePt t="44145" x="3068638" y="4768850"/>
          <p14:tracePt t="44153" x="3076575" y="4768850"/>
          <p14:tracePt t="44161" x="3084513" y="4768850"/>
          <p14:tracePt t="44168" x="3100388" y="4768850"/>
          <p14:tracePt t="44177" x="3117850" y="4768850"/>
          <p14:tracePt t="44185" x="3141663" y="4768850"/>
          <p14:tracePt t="44192" x="3165475" y="4768850"/>
          <p14:tracePt t="44201" x="3181350" y="4768850"/>
          <p14:tracePt t="44209" x="3205163" y="4768850"/>
          <p14:tracePt t="44216" x="3228975" y="4768850"/>
          <p14:tracePt t="44225" x="3252788" y="4768850"/>
          <p14:tracePt t="44233" x="3284538" y="4768850"/>
          <p14:tracePt t="44240" x="3308350" y="4768850"/>
          <p14:tracePt t="44249" x="3340100" y="4768850"/>
          <p14:tracePt t="44256" x="3363913" y="4768850"/>
          <p14:tracePt t="44265" x="3387725" y="4768850"/>
          <p14:tracePt t="44273" x="3411538" y="4768850"/>
          <p14:tracePt t="44281" x="3419475" y="4768850"/>
          <p14:tracePt t="44289" x="3435350" y="4768850"/>
          <p14:tracePt t="44296" x="3451225" y="4768850"/>
          <p14:tracePt t="44305" x="3459163" y="4768850"/>
          <p14:tracePt t="44321" x="3467100" y="4768850"/>
          <p14:tracePt t="44345" x="3476625" y="4768850"/>
          <p14:tracePt t="44729" x="3476625" y="4776788"/>
          <p14:tracePt t="44761" x="3484563" y="4776788"/>
          <p14:tracePt t="45177" x="3484563" y="4784725"/>
          <p14:tracePt t="45529" x="3492500" y="4784725"/>
          <p14:tracePt t="45537" x="3508375" y="4784725"/>
          <p14:tracePt t="45545" x="3516313" y="4792663"/>
          <p14:tracePt t="45552" x="3532188" y="4792663"/>
          <p14:tracePt t="45561" x="3556000" y="4800600"/>
          <p14:tracePt t="45569" x="3579813" y="4800600"/>
          <p14:tracePt t="45577" x="3619500" y="4800600"/>
          <p14:tracePt t="45585" x="3651250" y="4800600"/>
          <p14:tracePt t="45593" x="3698875" y="4800600"/>
          <p14:tracePt t="45601" x="3738563" y="4800600"/>
          <p14:tracePt t="45608" x="3786188" y="4800600"/>
          <p14:tracePt t="45617" x="3817938" y="4800600"/>
          <p14:tracePt t="45625" x="3859213" y="4800600"/>
          <p14:tracePt t="45632" x="3906838" y="4800600"/>
          <p14:tracePt t="45641" x="3938588" y="4800600"/>
          <p14:tracePt t="45649" x="3962400" y="4800600"/>
          <p14:tracePt t="45657" x="3978275" y="4800600"/>
          <p14:tracePt t="45665" x="3986213" y="4800600"/>
          <p14:tracePt t="45673" x="3994150" y="4800600"/>
          <p14:tracePt t="45977" x="4010025" y="4800600"/>
          <p14:tracePt t="45992" x="4025900" y="4800600"/>
          <p14:tracePt t="46001" x="4033838" y="4800600"/>
          <p14:tracePt t="46009" x="4049713" y="4800600"/>
          <p14:tracePt t="46017" x="4073525" y="4800600"/>
          <p14:tracePt t="46025" x="4089400" y="4800600"/>
          <p14:tracePt t="46032" x="4113213" y="4800600"/>
          <p14:tracePt t="46041" x="4144963" y="4800600"/>
          <p14:tracePt t="46048" x="4184650" y="4800600"/>
          <p14:tracePt t="46056" x="4233863" y="4800600"/>
          <p14:tracePt t="46065" x="4297363" y="4800600"/>
          <p14:tracePt t="46073" x="4360863" y="4800600"/>
          <p14:tracePt t="46081" x="4432300" y="4800600"/>
          <p14:tracePt t="46089" x="4503738" y="4800600"/>
          <p14:tracePt t="46096" x="4584700" y="4800600"/>
          <p14:tracePt t="46105" x="4656138" y="4800600"/>
          <p14:tracePt t="46112" x="4743450" y="4800600"/>
          <p14:tracePt t="46121" x="4838700" y="4800600"/>
          <p14:tracePt t="46129" x="4933950" y="4800600"/>
          <p14:tracePt t="46137" x="5014913" y="4800600"/>
          <p14:tracePt t="46145" x="5110163" y="4792663"/>
          <p14:tracePt t="46152" x="5197475" y="4792663"/>
          <p14:tracePt t="46161" x="5292725" y="4792663"/>
          <p14:tracePt t="46169" x="5381625" y="4784725"/>
          <p14:tracePt t="46176" x="5461000" y="4776788"/>
          <p14:tracePt t="46184" x="5548313" y="4745038"/>
          <p14:tracePt t="46192" x="5627688" y="4713288"/>
          <p14:tracePt t="46200" x="5692775" y="4689475"/>
          <p14:tracePt t="46208" x="5772150" y="4657725"/>
          <p14:tracePt t="46216" x="5819775" y="4633913"/>
          <p14:tracePt t="46225" x="5867400" y="4616450"/>
          <p14:tracePt t="46233" x="5907088" y="4584700"/>
          <p14:tracePt t="46240" x="5922963" y="4568825"/>
          <p14:tracePt t="46249" x="5938838" y="4537075"/>
          <p14:tracePt t="46257" x="5938838" y="4505325"/>
          <p14:tracePt t="46264" x="5938838" y="4481513"/>
          <p14:tracePt t="46273" x="5938838" y="4473575"/>
          <p14:tracePt t="46601" x="5930900" y="4473575"/>
          <p14:tracePt t="46609" x="5899150" y="4481513"/>
          <p14:tracePt t="46617" x="5875338" y="4489450"/>
          <p14:tracePt t="46624" x="5851525" y="4497388"/>
          <p14:tracePt t="46633" x="5843588" y="4497388"/>
          <p14:tracePt t="46640" x="5827713" y="4505325"/>
          <p14:tracePt t="46649" x="5819775" y="4505325"/>
          <p14:tracePt t="46656" x="5795963" y="4513263"/>
          <p14:tracePt t="46665" x="5788025" y="4513263"/>
          <p14:tracePt t="46672" x="5764213" y="4513263"/>
          <p14:tracePt t="46681" x="5756275" y="4513263"/>
          <p14:tracePt t="46689" x="5740400" y="4513263"/>
          <p14:tracePt t="46697" x="5716588" y="4513263"/>
          <p14:tracePt t="46704" x="5708650" y="4513263"/>
          <p14:tracePt t="46720" x="5692775" y="4513263"/>
          <p14:tracePt t="46729" x="5692775" y="4529138"/>
          <p14:tracePt t="46736" x="5684838" y="4537075"/>
          <p14:tracePt t="46744" x="5676900" y="4545013"/>
          <p14:tracePt t="48705" x="5667375" y="4545013"/>
          <p14:tracePt t="49121" x="5676900" y="4545013"/>
          <p14:tracePt t="49153" x="5684838" y="4545013"/>
          <p14:tracePt t="49185" x="5692775" y="4545013"/>
          <p14:tracePt t="49208" x="5700713" y="4545013"/>
          <p14:tracePt t="49225" x="5708650" y="4545013"/>
          <p14:tracePt t="49241" x="5716588" y="4537075"/>
          <p14:tracePt t="49248" x="5724525" y="4537075"/>
          <p14:tracePt t="49256" x="5732463" y="4537075"/>
          <p14:tracePt t="49264" x="5740400" y="4537075"/>
          <p14:tracePt t="49273" x="5756275" y="4537075"/>
          <p14:tracePt t="49281" x="5772150" y="4537075"/>
          <p14:tracePt t="49289" x="5780088" y="4537075"/>
          <p14:tracePt t="49297" x="5795963" y="4537075"/>
          <p14:tracePt t="49305" x="5811838" y="4537075"/>
          <p14:tracePt t="49313" x="5819775" y="4537075"/>
          <p14:tracePt t="49320" x="5827713" y="4537075"/>
          <p14:tracePt t="49329" x="5835650" y="4537075"/>
          <p14:tracePt t="49336" x="5843588" y="4537075"/>
          <p14:tracePt t="49345" x="5851525" y="4537075"/>
          <p14:tracePt t="49353" x="5859463" y="4529138"/>
          <p14:tracePt t="49369" x="5867400" y="4529138"/>
          <p14:tracePt t="49385" x="5875338" y="4529138"/>
          <p14:tracePt t="49393" x="5883275" y="4529138"/>
          <p14:tracePt t="49401" x="5899150" y="4529138"/>
          <p14:tracePt t="49409" x="5907088" y="4529138"/>
          <p14:tracePt t="49417" x="5922963" y="4529138"/>
          <p14:tracePt t="49424" x="5938838" y="4529138"/>
          <p14:tracePt t="49433" x="5970588" y="4529138"/>
          <p14:tracePt t="49441" x="6002338" y="4529138"/>
          <p14:tracePt t="49448" x="6026150" y="4529138"/>
          <p14:tracePt t="49456" x="6059488" y="4529138"/>
          <p14:tracePt t="49465" x="6099175" y="4529138"/>
          <p14:tracePt t="49472" x="6122988" y="4529138"/>
          <p14:tracePt t="49480" x="6154738" y="4529138"/>
          <p14:tracePt t="49489" x="6178550" y="4521200"/>
          <p14:tracePt t="49497" x="6202363" y="4513263"/>
          <p14:tracePt t="49505" x="6242050" y="4489450"/>
          <p14:tracePt t="49513" x="6265863" y="4465638"/>
          <p14:tracePt t="49521" x="6297613" y="4441825"/>
          <p14:tracePt t="49529" x="6337300" y="4402138"/>
          <p14:tracePt t="49537" x="6337300" y="4378325"/>
          <p14:tracePt t="49545" x="6369050" y="4354513"/>
          <p14:tracePt t="49553" x="6369050" y="4298950"/>
          <p14:tracePt t="49561" x="6376988" y="4281488"/>
          <p14:tracePt t="49569" x="6376988" y="4257675"/>
          <p14:tracePt t="49577" x="6376988" y="4233863"/>
          <p14:tracePt t="49585" x="6369050" y="4186238"/>
          <p14:tracePt t="49881" x="6402388" y="4202113"/>
          <p14:tracePt t="49889" x="6410325" y="4225925"/>
          <p14:tracePt t="49897" x="6426200" y="4249738"/>
          <p14:tracePt t="49905" x="6457950" y="4281488"/>
          <p14:tracePt t="49913" x="6481763" y="4322763"/>
          <p14:tracePt t="49921" x="6505575" y="4338638"/>
          <p14:tracePt t="49929" x="6513513" y="4338638"/>
          <p14:tracePt t="49936" x="6529388" y="4338638"/>
          <p14:tracePt t="49953" x="6537325" y="4338638"/>
          <p14:tracePt t="49977" x="6545263" y="4338638"/>
          <p14:tracePt t="49985" x="6553200" y="4338638"/>
          <p14:tracePt t="50009" x="6561138" y="4338638"/>
          <p14:tracePt t="50017" x="6577013" y="4338638"/>
          <p14:tracePt t="50025" x="6600825" y="4346575"/>
          <p14:tracePt t="50041" x="6656388" y="4354513"/>
          <p14:tracePt t="50049" x="6688138" y="4362450"/>
          <p14:tracePt t="50057" x="6743700" y="4370388"/>
          <p14:tracePt t="50065" x="6792913" y="4378325"/>
          <p14:tracePt t="50072" x="6824663" y="4378325"/>
          <p14:tracePt t="50081" x="6880225" y="4378325"/>
          <p14:tracePt t="50089" x="6935788" y="4370388"/>
          <p14:tracePt t="50097" x="6991350" y="4362450"/>
          <p14:tracePt t="50105" x="7038975" y="4362450"/>
          <p14:tracePt t="50112" x="7110413" y="4354513"/>
          <p14:tracePt t="50120" x="7159625" y="4354513"/>
          <p14:tracePt t="50129" x="7239000" y="4354513"/>
          <p14:tracePt t="50136" x="7302500" y="4346575"/>
          <p14:tracePt t="50145" x="7366000" y="4338638"/>
          <p14:tracePt t="50152" x="7437438" y="4330700"/>
          <p14:tracePt t="50161" x="7518400" y="4322763"/>
          <p14:tracePt t="50169" x="7589838" y="4314825"/>
          <p14:tracePt t="50177" x="7669213" y="4306888"/>
          <p14:tracePt t="50185" x="7732713" y="4298950"/>
          <p14:tracePt t="50193" x="7788275" y="4291013"/>
          <p14:tracePt t="50200" x="7851775" y="4273550"/>
          <p14:tracePt t="50208" x="7908925" y="4265613"/>
          <p14:tracePt t="50217" x="7972425" y="4249738"/>
          <p14:tracePt t="50224" x="8035925" y="4249738"/>
          <p14:tracePt t="50232" x="8091488" y="4249738"/>
          <p14:tracePt t="50240" x="8154988" y="4241800"/>
          <p14:tracePt t="50248" x="8218488" y="4241800"/>
          <p14:tracePt t="50257" x="8283575" y="4233863"/>
          <p14:tracePt t="50265" x="8362950" y="4225925"/>
          <p14:tracePt t="50273" x="8426450" y="4225925"/>
          <p14:tracePt t="50281" x="8497888" y="4217988"/>
          <p14:tracePt t="50289" x="8577263" y="4202113"/>
          <p14:tracePt t="50297" x="8650288" y="4186238"/>
          <p14:tracePt t="50304" x="8729663" y="4178300"/>
          <p14:tracePt t="50313" x="8801100" y="4170363"/>
          <p14:tracePt t="50320" x="8856663" y="4162425"/>
          <p14:tracePt t="50329" x="8920163" y="4154488"/>
          <p14:tracePt t="50336" x="8993188" y="4138613"/>
          <p14:tracePt t="50345" x="9056688" y="4130675"/>
          <p14:tracePt t="50353" x="9120188" y="4106863"/>
        </p14:tracePtLst>
      </p14:laserTraceLst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2011</Words>
  <Application>Microsoft Office PowerPoint</Application>
  <PresentationFormat>화면 슬라이드 쇼(4:3)</PresentationFormat>
  <Paragraphs>474</Paragraphs>
  <Slides>43</Slides>
  <Notes>41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11.1 엔티티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Lee Kyoung Jae</cp:lastModifiedBy>
  <cp:revision>468</cp:revision>
  <dcterms:created xsi:type="dcterms:W3CDTF">2012-07-11T10:23:22Z</dcterms:created>
  <dcterms:modified xsi:type="dcterms:W3CDTF">2021-11-03T02:52:33Z</dcterms:modified>
</cp:coreProperties>
</file>