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6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971"/>
            <a:ext cx="9156643" cy="5445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357" y="620688"/>
            <a:ext cx="3012639" cy="331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D</a:t>
            </a:r>
            <a:r>
              <a:rPr lang="en-US" altLang="ko-KR" sz="2400" dirty="0" smtClean="0"/>
              <a:t>UE</a:t>
            </a:r>
            <a:r>
              <a:rPr lang="en-US" altLang="ko-KR" sz="2400" dirty="0" smtClean="0">
                <a:solidFill>
                  <a:schemeClr val="accent1"/>
                </a:solidFill>
              </a:rPr>
              <a:t>T</a:t>
            </a:r>
          </a:p>
          <a:p>
            <a:pPr algn="ctr"/>
            <a:endParaRPr lang="en-US" altLang="ko-KR" dirty="0"/>
          </a:p>
          <a:p>
            <a:pPr algn="r"/>
            <a:r>
              <a:rPr lang="en-US" altLang="ko-KR" sz="1200" dirty="0" smtClean="0"/>
              <a:t>2015180030</a:t>
            </a:r>
          </a:p>
          <a:p>
            <a:pPr algn="r"/>
            <a:r>
              <a:rPr lang="ko-KR" altLang="en-US" sz="1200" dirty="0" smtClean="0"/>
              <a:t>이동</a:t>
            </a:r>
            <a:r>
              <a:rPr lang="ko-KR" altLang="en-US" sz="1200" dirty="0"/>
              <a:t>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357" y="393305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2016.09.21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230622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82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3" y="2204864"/>
            <a:ext cx="2574417" cy="418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987" y="1427784"/>
            <a:ext cx="497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DUET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모작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개의 원이 동시에 회전하며 장애물을 피하는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574416" cy="4185922"/>
          </a:xfrm>
          <a:prstGeom prst="rect">
            <a:avLst/>
          </a:prstGeom>
        </p:spPr>
      </p:pic>
      <p:sp>
        <p:nvSpPr>
          <p:cNvPr id="8" name="오른쪽으로 구부러진 화살표 7"/>
          <p:cNvSpPr/>
          <p:nvPr/>
        </p:nvSpPr>
        <p:spPr>
          <a:xfrm>
            <a:off x="1779348" y="4791346"/>
            <a:ext cx="803802" cy="1665642"/>
          </a:xfrm>
          <a:prstGeom prst="curved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6690838" y="4791346"/>
            <a:ext cx="776706" cy="1632541"/>
          </a:xfrm>
          <a:prstGeom prst="curvedLef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3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940" y="1636306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21901" y="1614601"/>
            <a:ext cx="2592288" cy="468052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0578" y="1614601"/>
            <a:ext cx="2592288" cy="4680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2127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r>
              <a:rPr lang="ko-KR" altLang="en-US" dirty="0" smtClean="0"/>
              <a:t>가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될수록 추가되는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장애물 유형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이상의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애니메이션이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존재하는 배경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3" y="1974641"/>
            <a:ext cx="2376264" cy="3960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185" y="1772816"/>
            <a:ext cx="2332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무한</a:t>
            </a:r>
            <a:r>
              <a:rPr lang="ko-KR" altLang="en-US" dirty="0" smtClean="0"/>
              <a:t>모드는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   한 세트 단위의</a:t>
            </a:r>
            <a:endParaRPr lang="en-US" altLang="ko-KR" dirty="0" smtClean="0"/>
          </a:p>
          <a:p>
            <a:r>
              <a:rPr lang="ko-KR" altLang="en-US" dirty="0" smtClean="0"/>
              <a:t>    장애물 랜덤 등장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점점 빨라지는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친구와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기록 경쟁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1911" y="12669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1847" y="12284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5576" y="2276872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5576" y="3896474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5576" y="5581735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53641" y="384684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53641" y="558173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353641" y="224587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계획 대비 현재 상황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00432"/>
              </p:ext>
            </p:extLst>
          </p:nvPr>
        </p:nvGraphicFramePr>
        <p:xfrm>
          <a:off x="1524000" y="1397000"/>
          <a:ext cx="6288360" cy="50603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62150"/>
                <a:gridCol w="1665770"/>
                <a:gridCol w="3960440"/>
              </a:tblGrid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리소스 수집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충돌 애니메이션 수집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포기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회전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추가 구현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명령어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완료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 완료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배치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약간 어려운 난이도로 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 모드에 사용할 장애물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제작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표시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스테이지모드와 무한모드 버그 수정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최종점검 및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릴리즈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9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en-US" altLang="ko-K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Hub Commit </a:t>
            </a:r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12" y="1628800"/>
            <a:ext cx="6444208" cy="46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7" y="29249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2400" b="1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51746"/>
              </p:ext>
            </p:extLst>
          </p:nvPr>
        </p:nvGraphicFramePr>
        <p:xfrm>
          <a:off x="1178505" y="2132856"/>
          <a:ext cx="7067868" cy="207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3934"/>
                <a:gridCol w="3533934"/>
              </a:tblGrid>
              <a:tr h="59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smtClean="0"/>
                        <a:t>매우 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 대비 일정은 잘 지켰는가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프로토</a:t>
                      </a:r>
                      <a:r>
                        <a:rPr lang="ko-KR" altLang="en-US" sz="1200" dirty="0" smtClean="0"/>
                        <a:t> 타입은 실행이 잘 되는가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동영상의 화면과 소리 상태는 양호한가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4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320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5</cp:revision>
  <dcterms:created xsi:type="dcterms:W3CDTF">2016-10-19T15:51:43Z</dcterms:created>
  <dcterms:modified xsi:type="dcterms:W3CDTF">2016-10-19T16:38:35Z</dcterms:modified>
</cp:coreProperties>
</file>