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5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3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6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9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71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2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1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1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2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3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1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24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971"/>
            <a:ext cx="9156643" cy="54452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59357" y="620688"/>
            <a:ext cx="3012639" cy="33123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D</a:t>
            </a:r>
            <a:r>
              <a:rPr lang="en-US" altLang="ko-KR" sz="2400" dirty="0" smtClean="0"/>
              <a:t>UE</a:t>
            </a:r>
            <a:r>
              <a:rPr lang="en-US" altLang="ko-KR" sz="2400" dirty="0" smtClean="0">
                <a:solidFill>
                  <a:schemeClr val="accent1"/>
                </a:solidFill>
              </a:rPr>
              <a:t>T</a:t>
            </a:r>
          </a:p>
          <a:p>
            <a:pPr algn="ctr"/>
            <a:endParaRPr lang="en-US" altLang="ko-KR" dirty="0"/>
          </a:p>
          <a:p>
            <a:pPr algn="r"/>
            <a:r>
              <a:rPr lang="en-US" altLang="ko-KR" sz="1200" dirty="0" smtClean="0"/>
              <a:t>2015180030</a:t>
            </a:r>
          </a:p>
          <a:p>
            <a:pPr algn="r"/>
            <a:r>
              <a:rPr lang="ko-KR" altLang="en-US" sz="1200" dirty="0" smtClean="0"/>
              <a:t>이동</a:t>
            </a:r>
            <a:r>
              <a:rPr lang="ko-KR" altLang="en-US" sz="1200" dirty="0"/>
              <a:t>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9357" y="3933056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2016.10.20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131840" y="2306228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8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635896" y="687822"/>
            <a:ext cx="2016224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</a:t>
            </a:r>
            <a:r>
              <a:rPr lang="ko-KR" altLang="en-US" sz="24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컨셉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03" y="2204864"/>
            <a:ext cx="2574417" cy="41859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5987" y="1427784"/>
            <a:ext cx="4976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모바일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DUET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모작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 개의 원이 동시에 회전하며 장애물을 피하는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endParaRPr lang="en-US" altLang="ko-KR" sz="1600" dirty="0" smtClean="0">
              <a:solidFill>
                <a:schemeClr val="accent6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04864"/>
            <a:ext cx="2574416" cy="4185922"/>
          </a:xfrm>
          <a:prstGeom prst="rect">
            <a:avLst/>
          </a:prstGeom>
        </p:spPr>
      </p:pic>
      <p:sp>
        <p:nvSpPr>
          <p:cNvPr id="8" name="오른쪽으로 구부러진 화살표 7"/>
          <p:cNvSpPr/>
          <p:nvPr/>
        </p:nvSpPr>
        <p:spPr>
          <a:xfrm>
            <a:off x="1779348" y="4791346"/>
            <a:ext cx="803802" cy="1665642"/>
          </a:xfrm>
          <a:prstGeom prst="curvedRight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왼쪽으로 구부러진 화살표 8"/>
          <p:cNvSpPr/>
          <p:nvPr/>
        </p:nvSpPr>
        <p:spPr>
          <a:xfrm>
            <a:off x="6690838" y="4791346"/>
            <a:ext cx="776706" cy="1632541"/>
          </a:xfrm>
          <a:prstGeom prst="curvedLeft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63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635896" y="687822"/>
            <a:ext cx="2016224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범위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52940" y="1636306"/>
            <a:ext cx="2592288" cy="46805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21901" y="1614601"/>
            <a:ext cx="2592288" cy="468052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70578" y="1614601"/>
            <a:ext cx="2592288" cy="46805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772816"/>
            <a:ext cx="21275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>
                <a:solidFill>
                  <a:schemeClr val="accent5"/>
                </a:solidFill>
              </a:rPr>
              <a:t>스테이지</a:t>
            </a:r>
            <a:r>
              <a:rPr lang="ko-KR" altLang="en-US" dirty="0" smtClean="0"/>
              <a:t>가 진행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될수록 추가되는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장애물 유형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이상의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>
                <a:solidFill>
                  <a:schemeClr val="accent5"/>
                </a:solidFill>
              </a:rPr>
              <a:t>스테이지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애니메이션이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존재하는 배경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913" y="1974641"/>
            <a:ext cx="2376264" cy="39604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8185" y="1772816"/>
            <a:ext cx="23321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>
                <a:solidFill>
                  <a:srgbClr val="FF0000"/>
                </a:solidFill>
              </a:rPr>
              <a:t>무한</a:t>
            </a:r>
            <a:r>
              <a:rPr lang="ko-KR" altLang="en-US" dirty="0" smtClean="0"/>
              <a:t>모드는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    한 세트 단위의</a:t>
            </a:r>
            <a:endParaRPr lang="en-US" altLang="ko-KR" dirty="0" smtClean="0"/>
          </a:p>
          <a:p>
            <a:r>
              <a:rPr lang="ko-KR" altLang="en-US" dirty="0" smtClean="0"/>
              <a:t>    장애물 랜덤 등장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점점 빨라지는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속도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친구와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기록 경쟁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041911" y="12669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스테이지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71847" y="12284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무한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55576" y="2276872"/>
            <a:ext cx="216024" cy="21602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55576" y="3896474"/>
            <a:ext cx="216024" cy="21602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55576" y="5581735"/>
            <a:ext cx="216024" cy="21602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353641" y="384684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353641" y="558173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353641" y="224587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771800" y="687822"/>
            <a:ext cx="3888432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계획 대비 현재 상황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23993"/>
              </p:ext>
            </p:extLst>
          </p:nvPr>
        </p:nvGraphicFramePr>
        <p:xfrm>
          <a:off x="1524000" y="1397000"/>
          <a:ext cx="6288360" cy="506032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662150"/>
                <a:gridCol w="1665770"/>
                <a:gridCol w="3960440"/>
              </a:tblGrid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애니메이션 리소스 수집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충돌 애니메이션 수집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 실패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회전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구상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요소 제작 완료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메뉴화면 추가 구현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명령어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BGM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</a:t>
                      </a: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요소 제작 완료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BGM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 완료</a:t>
                      </a: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충돌체크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 구상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충돌체크 구현 완료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원 회전 잔상 추가 구현</a:t>
                      </a:r>
                    </a:p>
                  </a:txBody>
                  <a:tcPr/>
                </a:tc>
              </a:tr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배치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밸런스 조절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까지 구현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약간 어려운 난이도로 밸런스 조절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 스테이지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BGM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스테이지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출현 알고리즘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 모드에 사용할 장애물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출현 알고리즘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무한모드 제작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무한모드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표시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애니메이션 구현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strike="sngStrike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메뉴화면 제작</a:t>
                      </a:r>
                      <a:endParaRPr lang="ko-KR" altLang="en-US" sz="1100" strike="sng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애니메이션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strike="sngStrike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메뉴화면 제작</a:t>
                      </a:r>
                      <a:endParaRPr lang="ko-KR" altLang="en-US" sz="1100" strike="sng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밸런스 조절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스테이지모드와 무한모드 버그 수정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밸런스 조절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마무리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최종점검 및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릴리즈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3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771800" y="687822"/>
            <a:ext cx="3888432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Commit </a:t>
            </a:r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통계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00" y="1628800"/>
            <a:ext cx="6660232" cy="47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7" y="29249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endParaRPr lang="ko-KR" altLang="en-US" sz="2400" b="1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56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35896" y="687822"/>
            <a:ext cx="2016224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자체 평가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10399"/>
              </p:ext>
            </p:extLst>
          </p:nvPr>
        </p:nvGraphicFramePr>
        <p:xfrm>
          <a:off x="1178505" y="2132856"/>
          <a:ext cx="7067868" cy="2075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33934"/>
                <a:gridCol w="3533934"/>
              </a:tblGrid>
              <a:tr h="591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(A:</a:t>
                      </a:r>
                      <a:r>
                        <a:rPr lang="ko-KR" altLang="en-US" sz="1200" dirty="0" smtClean="0"/>
                        <a:t>매우 잘함</a:t>
                      </a:r>
                      <a:r>
                        <a:rPr lang="en-US" altLang="ko-KR" sz="1200" dirty="0" smtClean="0"/>
                        <a:t>, B:</a:t>
                      </a:r>
                      <a:r>
                        <a:rPr lang="ko-KR" altLang="en-US" sz="1200" dirty="0" smtClean="0"/>
                        <a:t>잘함</a:t>
                      </a:r>
                      <a:r>
                        <a:rPr lang="en-US" altLang="ko-KR" sz="1200" dirty="0" smtClean="0"/>
                        <a:t>, C:</a:t>
                      </a:r>
                      <a:r>
                        <a:rPr lang="ko-KR" altLang="en-US" sz="1200" dirty="0" smtClean="0"/>
                        <a:t>보통</a:t>
                      </a:r>
                      <a:r>
                        <a:rPr lang="en-US" altLang="ko-KR" sz="1200" dirty="0" smtClean="0"/>
                        <a:t>, D:</a:t>
                      </a:r>
                      <a:r>
                        <a:rPr lang="ko-KR" altLang="en-US" sz="1200" dirty="0" smtClean="0"/>
                        <a:t>못함</a:t>
                      </a:r>
                      <a:r>
                        <a:rPr lang="en-US" altLang="ko-KR" sz="1200" dirty="0" smtClean="0"/>
                        <a:t>, E:</a:t>
                      </a:r>
                      <a:r>
                        <a:rPr lang="ko-KR" altLang="en-US" sz="1200" dirty="0" err="1" smtClean="0"/>
                        <a:t>매우못함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발표자료에 포함할 내용을 다 포함했는가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계획 </a:t>
                      </a:r>
                      <a:r>
                        <a:rPr lang="ko-KR" altLang="en-US" sz="1200" dirty="0" smtClean="0"/>
                        <a:t>일정은 </a:t>
                      </a:r>
                      <a:r>
                        <a:rPr lang="ko-KR" altLang="en-US" sz="1200" dirty="0" smtClean="0"/>
                        <a:t>잘 지켰는가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실행 흐름이 잘 표현되었는가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 계획이 구체적이며 실현 가능한가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24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323</Words>
  <Application>Microsoft Office PowerPoint</Application>
  <PresentationFormat>화면 슬라이드 쇼(4:3)</PresentationFormat>
  <Paragraphs>112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DongGyu</dc:creator>
  <cp:lastModifiedBy>DongGyu</cp:lastModifiedBy>
  <cp:revision>10</cp:revision>
  <dcterms:created xsi:type="dcterms:W3CDTF">2016-10-19T15:51:43Z</dcterms:created>
  <dcterms:modified xsi:type="dcterms:W3CDTF">2016-10-20T12:21:49Z</dcterms:modified>
</cp:coreProperties>
</file>