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6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DB79-F582-4A9D-B186-9C356E244742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842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041" y="4137419"/>
            <a:ext cx="2133918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3505041" y="4829915"/>
            <a:ext cx="2347310" cy="507832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416689" y="3591821"/>
            <a:ext cx="2347310" cy="50783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2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0"/>
            <a:ext cx="42862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3410" y="4462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INFINITY</a:t>
            </a: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등호 3"/>
          <p:cNvSpPr>
            <a:spLocks noChangeAspect="1"/>
          </p:cNvSpPr>
          <p:nvPr/>
        </p:nvSpPr>
        <p:spPr>
          <a:xfrm rot="16200000">
            <a:off x="6380109" y="176262"/>
            <a:ext cx="216024" cy="179440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91880" y="4437112"/>
            <a:ext cx="1872208" cy="1800200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47864" y="5265204"/>
            <a:ext cx="288032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0072" y="51931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6200000">
            <a:off x="2890701" y="3297016"/>
            <a:ext cx="914324" cy="24382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06926" y="2218168"/>
            <a:ext cx="914324" cy="2438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71" y="2096258"/>
            <a:ext cx="914324" cy="24382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581890" y="2838837"/>
            <a:ext cx="1980220" cy="122413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1536" y="2838837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Pause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0127" y="3674428"/>
            <a:ext cx="543739" cy="307777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0592" y="3297016"/>
            <a:ext cx="902811" cy="30777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lang="ko-KR" altLang="en-US" sz="1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27429" y="908720"/>
            <a:ext cx="1343847" cy="367240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908720"/>
            <a:ext cx="835381" cy="8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21</cp:revision>
  <dcterms:created xsi:type="dcterms:W3CDTF">2016-10-14T11:39:02Z</dcterms:created>
  <dcterms:modified xsi:type="dcterms:W3CDTF">2016-11-14T15:11:24Z</dcterms:modified>
</cp:coreProperties>
</file>