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CDDEC-46B0-48AC-B94A-4418E378FD5A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40865-3A1B-4656-B6D9-F17AB3279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2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7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1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53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3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7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7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2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FD61-B5F9-4A97-835F-B26B0875356B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A3AB-A4E7-40C0-B167-2D4C9AB42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78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" y="1697301"/>
            <a:ext cx="9128214" cy="5153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116632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 그래픽스 최종 프로젝트</a:t>
            </a:r>
            <a:endParaRPr lang="en-US" altLang="ko-KR" sz="2400" dirty="0" smtClean="0">
              <a:solidFill>
                <a:schemeClr val="tx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sz="32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1822" y="1466469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96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90" y="1847729"/>
            <a:ext cx="2650150" cy="2650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</a:t>
            </a:r>
            <a:endParaRPr lang="en-US" altLang="ko-KR" sz="28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특징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16" y="1847729"/>
            <a:ext cx="3202279" cy="2664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0152" y="2886035"/>
            <a:ext cx="259228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운석이 일정 높이에 도달 할 경우 </a:t>
            </a:r>
            <a:r>
              <a:rPr lang="ko-KR" altLang="en-US" sz="1600" dirty="0" err="1" smtClean="0"/>
              <a:t>블랜딩을</a:t>
            </a:r>
            <a:r>
              <a:rPr lang="ko-KR" altLang="en-US" sz="1600" dirty="0" smtClean="0"/>
              <a:t> 사용한 원뿔 도형이 그려지게 됨</a:t>
            </a:r>
            <a:endParaRPr lang="ko-KR" altLang="en-US" sz="1600" dirty="0"/>
          </a:p>
        </p:txBody>
      </p:sp>
      <p:pic>
        <p:nvPicPr>
          <p:cNvPr id="4098" name="Picture 2" descr="C:\Users\DongGyu\Downloads\컴그월화_ARMAGEDON_이동규_김다혜\기말\지구10%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74490" y="491304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ongGyu\Downloads\컴그월화_ARMAGEDON_이동규_김다혜\기말\지구50%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53106" y="491304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ongGyu\Downloads\컴그월화_ARMAGEDON_이동규_김다혜\기말\지구100%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202105" y="491304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02105" y="5840240"/>
            <a:ext cx="56166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남아있는 지구 </a:t>
            </a:r>
            <a:r>
              <a:rPr lang="en-US" altLang="ko-KR" sz="1600" dirty="0" smtClean="0"/>
              <a:t>HP </a:t>
            </a:r>
            <a:r>
              <a:rPr lang="ko-KR" altLang="en-US" sz="1600" dirty="0" err="1" smtClean="0"/>
              <a:t>이모티콘이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변하게 됨</a:t>
            </a:r>
            <a:r>
              <a:rPr lang="en-US" altLang="ko-KR" sz="1600" dirty="0" smtClean="0"/>
              <a:t>(100%, 60%, 20%)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409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</a:t>
            </a:r>
            <a:endParaRPr lang="en-US" altLang="ko-KR" sz="28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특징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395636"/>
            <a:ext cx="4608512" cy="5061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4088" y="2060848"/>
            <a:ext cx="3456384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FMOD </a:t>
            </a:r>
            <a:r>
              <a:rPr lang="ko-KR" altLang="en-US" sz="1600" dirty="0" smtClean="0"/>
              <a:t>라이브러리를 사용하여 소리를 재생하는 </a:t>
            </a:r>
            <a:r>
              <a:rPr lang="en-US" altLang="ko-KR" sz="1600" dirty="0" smtClean="0"/>
              <a:t>Class </a:t>
            </a:r>
            <a:r>
              <a:rPr lang="ko-KR" altLang="en-US" sz="1600" dirty="0" smtClean="0"/>
              <a:t>제작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를 통해 각각의 사운드를 통일성 있게 관리함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smtClean="0"/>
              <a:t>FMOD</a:t>
            </a:r>
            <a:r>
              <a:rPr lang="ko-KR" altLang="en-US" sz="1600" dirty="0" smtClean="0"/>
              <a:t>를 통해 한번에 여러 개의 사운드 재생 가능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총알 발사 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부스터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배경음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운석 파괴 효과음 구현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60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</a:t>
            </a:r>
            <a:endParaRPr lang="en-US" altLang="ko-KR" sz="28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시연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62691" y="2924944"/>
            <a:ext cx="2852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시연</a:t>
            </a:r>
            <a:endParaRPr lang="ko-KR" altLang="en-US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748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4737"/>
            <a:ext cx="9144000" cy="37051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9832" y="759468"/>
            <a:ext cx="41044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en-US" altLang="ko-KR" sz="3200" dirty="0" smtClean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설명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특징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67" y="231166"/>
            <a:ext cx="251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sz="24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1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01.</a:t>
            </a: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소개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6" y="1700808"/>
            <a:ext cx="4248472" cy="4248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6016" y="1706300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전투기가 지구로 떨어지는 운석을 격파하는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우주 슈팅 게임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플레이어는 전투기를 조종하여 운석을 파괴해야 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전투기가 파괴되거나 지구가 파괴될 때 까지 게임이 진행됨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1</a:t>
            </a:r>
            <a:r>
              <a:rPr lang="ko-KR" altLang="en-US" dirty="0" smtClean="0"/>
              <a:t>인칭과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인칭 시점 변환 가능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039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02.</a:t>
            </a:r>
            <a:endParaRPr lang="en-US" altLang="ko-KR" sz="28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설명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6768752" cy="276998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조작키</a:t>
            </a:r>
            <a:endParaRPr lang="en-US" altLang="ko-KR" sz="2000" dirty="0" smtClean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	</a:t>
            </a:r>
            <a:r>
              <a:rPr lang="ko-KR" altLang="en-US" b="1" dirty="0" smtClean="0">
                <a:solidFill>
                  <a:srgbClr val="FFFF00"/>
                </a:solidFill>
              </a:rPr>
              <a:t>키보드</a:t>
            </a:r>
            <a:r>
              <a:rPr lang="en-US" altLang="ko-KR" b="1" dirty="0" smtClean="0">
                <a:solidFill>
                  <a:srgbClr val="FFFF00"/>
                </a:solidFill>
              </a:rPr>
              <a:t>				</a:t>
            </a:r>
            <a:r>
              <a:rPr lang="ko-KR" altLang="en-US" b="1" dirty="0" smtClean="0">
                <a:solidFill>
                  <a:srgbClr val="FFFF00"/>
                </a:solidFill>
              </a:rPr>
              <a:t>마우스</a:t>
            </a:r>
            <a:endParaRPr lang="en-US" altLang="ko-KR" b="1" dirty="0" smtClean="0">
              <a:solidFill>
                <a:srgbClr val="FFFF00"/>
              </a:solidFill>
            </a:endParaRPr>
          </a:p>
          <a:p>
            <a:r>
              <a:rPr lang="ko-KR" altLang="en-US" sz="1600" dirty="0" err="1" smtClean="0"/>
              <a:t>엔터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	 : </a:t>
            </a:r>
            <a:r>
              <a:rPr lang="ko-KR" altLang="en-US" sz="1600" dirty="0" smtClean="0"/>
              <a:t>게임 시작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마우스 클릭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발사</a:t>
            </a:r>
            <a:endParaRPr lang="en-US" altLang="ko-KR" sz="1600" dirty="0" smtClean="0"/>
          </a:p>
          <a:p>
            <a:r>
              <a:rPr lang="en-US" altLang="ko-KR" sz="1600" dirty="0" smtClean="0"/>
              <a:t>Q 	 : </a:t>
            </a:r>
            <a:r>
              <a:rPr lang="ko-KR" altLang="en-US" sz="1600" dirty="0" smtClean="0"/>
              <a:t>종료</a:t>
            </a:r>
            <a:r>
              <a:rPr lang="en-US" altLang="ko-KR" sz="1600" dirty="0" smtClean="0"/>
              <a:t>			</a:t>
            </a:r>
            <a:r>
              <a:rPr lang="ko-KR" altLang="en-US" sz="1600" dirty="0" smtClean="0"/>
              <a:t>마우스 이동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카메라 회전</a:t>
            </a:r>
            <a:endParaRPr lang="en-US" altLang="ko-KR" sz="1600" dirty="0" smtClean="0"/>
          </a:p>
          <a:p>
            <a:r>
              <a:rPr lang="en-US" altLang="ko-KR" sz="1600" dirty="0" smtClean="0"/>
              <a:t>W 	 : </a:t>
            </a:r>
            <a:r>
              <a:rPr lang="ko-KR" altLang="en-US" sz="1600" dirty="0" smtClean="0"/>
              <a:t>이동 켜기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끄기</a:t>
            </a:r>
            <a:endParaRPr lang="en-US" altLang="ko-KR" sz="1600" dirty="0" smtClean="0"/>
          </a:p>
          <a:p>
            <a:r>
              <a:rPr lang="en-US" altLang="ko-KR" sz="1600" dirty="0" smtClean="0"/>
              <a:t>A/D 	 : </a:t>
            </a:r>
            <a:r>
              <a:rPr lang="ko-KR" altLang="en-US" sz="1600" dirty="0" smtClean="0"/>
              <a:t>전투기 </a:t>
            </a:r>
            <a:r>
              <a:rPr lang="en-US" altLang="ko-KR" sz="1600" dirty="0" smtClean="0"/>
              <a:t>z</a:t>
            </a:r>
            <a:r>
              <a:rPr lang="ko-KR" altLang="en-US" sz="1600" dirty="0" smtClean="0"/>
              <a:t>축 회전</a:t>
            </a:r>
            <a:endParaRPr lang="en-US" altLang="ko-KR" sz="1600" dirty="0" smtClean="0"/>
          </a:p>
          <a:p>
            <a:r>
              <a:rPr lang="en-US" altLang="ko-KR" sz="1600" dirty="0" smtClean="0"/>
              <a:t>C 	 : 1</a:t>
            </a:r>
            <a:r>
              <a:rPr lang="ko-KR" altLang="en-US" sz="1600" dirty="0" smtClean="0"/>
              <a:t>인칭</a:t>
            </a:r>
            <a:r>
              <a:rPr lang="en-US" altLang="ko-KR" sz="1600" dirty="0" smtClean="0"/>
              <a:t>/3</a:t>
            </a:r>
            <a:r>
              <a:rPr lang="ko-KR" altLang="en-US" sz="1600" dirty="0" smtClean="0"/>
              <a:t>인칭 변환</a:t>
            </a:r>
            <a:endParaRPr lang="en-US" altLang="ko-KR" sz="1600" dirty="0" smtClean="0"/>
          </a:p>
          <a:p>
            <a:r>
              <a:rPr lang="ko-KR" altLang="en-US" sz="1600" dirty="0" smtClean="0"/>
              <a:t>스페이스 </a:t>
            </a:r>
            <a:r>
              <a:rPr lang="en-US" altLang="ko-KR" sz="1600" dirty="0" smtClean="0"/>
              <a:t>	 : </a:t>
            </a:r>
            <a:r>
              <a:rPr lang="ko-KR" altLang="en-US" sz="1600" dirty="0" err="1" smtClean="0"/>
              <a:t>부스터</a:t>
            </a:r>
            <a:r>
              <a:rPr lang="ko-KR" altLang="en-US" sz="1600" dirty="0" smtClean="0"/>
              <a:t> 켜기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끄기</a:t>
            </a:r>
            <a:endParaRPr lang="en-US" altLang="ko-KR" sz="1600" dirty="0" smtClean="0"/>
          </a:p>
          <a:p>
            <a:r>
              <a:rPr lang="en-US" altLang="ko-KR" sz="1600" dirty="0" smtClean="0"/>
              <a:t>P 	 : </a:t>
            </a:r>
            <a:r>
              <a:rPr lang="ko-KR" altLang="en-US" sz="1600" dirty="0" smtClean="0"/>
              <a:t>상점 켜기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끄기</a:t>
            </a:r>
            <a:endParaRPr lang="en-US" altLang="ko-KR" sz="1600" dirty="0" smtClean="0"/>
          </a:p>
          <a:p>
            <a:r>
              <a:rPr lang="en-US" altLang="ko-KR" dirty="0" smtClean="0"/>
              <a:t>1~4</a:t>
            </a:r>
            <a:r>
              <a:rPr lang="ko-KR" altLang="en-US" dirty="0" smtClean="0"/>
              <a:t>키</a:t>
            </a:r>
            <a:r>
              <a:rPr lang="en-US" altLang="ko-KR" dirty="0"/>
              <a:t>	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치트키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9" y="4453940"/>
            <a:ext cx="6370320" cy="2038350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365481"/>
            <a:ext cx="1181100" cy="212661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093087" y="5320715"/>
            <a:ext cx="224506" cy="2236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FFFFFF"/>
                </a:solidFill>
                <a:effectLst/>
                <a:ea typeface="맑은 고딕"/>
                <a:cs typeface="Times New Roman"/>
              </a:rPr>
              <a:t>W </a:t>
            </a:r>
            <a:endParaRPr lang="ko-KR" sz="1100" dirty="0">
              <a:effectLst/>
              <a:ea typeface="맑은 고딕"/>
              <a:cs typeface="Times New Roman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23842" y="5584962"/>
            <a:ext cx="224506" cy="2236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FFFFFF"/>
                </a:solidFill>
                <a:ea typeface="맑은 고딕"/>
                <a:cs typeface="Times New Roman"/>
              </a:rPr>
              <a:t>A</a:t>
            </a:r>
            <a:r>
              <a:rPr lang="en-US" sz="800" b="1" dirty="0" smtClean="0">
                <a:solidFill>
                  <a:srgbClr val="FFFFFF"/>
                </a:solidFill>
                <a:effectLst/>
                <a:ea typeface="맑은 고딕"/>
                <a:cs typeface="Times New Roman"/>
              </a:rPr>
              <a:t> </a:t>
            </a:r>
            <a:endParaRPr lang="ko-KR" sz="1100" dirty="0">
              <a:effectLst/>
              <a:ea typeface="맑은 고딕"/>
              <a:cs typeface="Times New Roman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40000" y="5588041"/>
            <a:ext cx="224506" cy="2236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FFFFFF"/>
                </a:solidFill>
                <a:ea typeface="맑은 고딕"/>
                <a:cs typeface="Times New Roman"/>
              </a:rPr>
              <a:t>D</a:t>
            </a:r>
            <a:r>
              <a:rPr lang="en-US" sz="800" b="1" dirty="0" smtClean="0">
                <a:solidFill>
                  <a:srgbClr val="FFFFFF"/>
                </a:solidFill>
                <a:effectLst/>
                <a:ea typeface="맑은 고딕"/>
                <a:cs typeface="Times New Roman"/>
              </a:rPr>
              <a:t> </a:t>
            </a:r>
            <a:endParaRPr lang="ko-KR" sz="1100" dirty="0">
              <a:effectLst/>
              <a:ea typeface="맑은 고딕"/>
              <a:cs typeface="Times New Roman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7997" y="5877272"/>
            <a:ext cx="224506" cy="2236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FFFFFF"/>
                </a:solidFill>
                <a:ea typeface="맑은 고딕"/>
                <a:cs typeface="Times New Roman"/>
              </a:rPr>
              <a:t>C</a:t>
            </a:r>
            <a:r>
              <a:rPr lang="en-US" sz="800" b="1" dirty="0" smtClean="0">
                <a:solidFill>
                  <a:srgbClr val="FFFFFF"/>
                </a:solidFill>
                <a:effectLst/>
                <a:ea typeface="맑은 고딕"/>
                <a:cs typeface="Times New Roman"/>
              </a:rPr>
              <a:t> </a:t>
            </a:r>
            <a:endParaRPr lang="ko-KR" sz="1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1589" y="5324683"/>
            <a:ext cx="224506" cy="2236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FFFFFF"/>
                </a:solidFill>
                <a:ea typeface="맑은 고딕"/>
                <a:cs typeface="Times New Roman"/>
              </a:rPr>
              <a:t>Q</a:t>
            </a:r>
            <a:r>
              <a:rPr lang="en-US" sz="800" b="1" dirty="0" smtClean="0">
                <a:solidFill>
                  <a:srgbClr val="FFFFFF"/>
                </a:solidFill>
                <a:effectLst/>
                <a:ea typeface="맑은 고딕"/>
                <a:cs typeface="Times New Roman"/>
              </a:rPr>
              <a:t> </a:t>
            </a:r>
            <a:endParaRPr lang="ko-KR" sz="1100" dirty="0">
              <a:effectLst/>
              <a:ea typeface="맑은 고딕"/>
              <a:cs typeface="Times New Roman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59216" y="5320715"/>
            <a:ext cx="224506" cy="2236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800" b="1" dirty="0">
                <a:solidFill>
                  <a:srgbClr val="FFFFFF"/>
                </a:solidFill>
                <a:ea typeface="맑은 고딕"/>
                <a:cs typeface="Times New Roman"/>
              </a:rPr>
              <a:t>P</a:t>
            </a:r>
            <a:r>
              <a:rPr lang="en-US" sz="800" b="1" dirty="0" smtClean="0">
                <a:solidFill>
                  <a:srgbClr val="FFFFFF"/>
                </a:solidFill>
                <a:effectLst/>
                <a:ea typeface="맑은 고딕"/>
                <a:cs typeface="Times New Roman"/>
              </a:rPr>
              <a:t> </a:t>
            </a:r>
            <a:endParaRPr lang="ko-KR" sz="1100" dirty="0">
              <a:effectLst/>
              <a:ea typeface="맑은 고딕"/>
              <a:cs typeface="Times New Roman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52252" y="6165304"/>
            <a:ext cx="1435571" cy="2236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800" b="1" dirty="0" smtClean="0">
                <a:solidFill>
                  <a:srgbClr val="FFFFFF"/>
                </a:solidFill>
                <a:ea typeface="맑은 고딕"/>
                <a:cs typeface="Times New Roman"/>
              </a:rPr>
              <a:t>Space</a:t>
            </a:r>
            <a:r>
              <a:rPr lang="en-US" sz="800" b="1" dirty="0" smtClean="0">
                <a:solidFill>
                  <a:srgbClr val="FFFFFF"/>
                </a:solidFill>
                <a:effectLst/>
                <a:ea typeface="맑은 고딕"/>
                <a:cs typeface="Times New Roman"/>
              </a:rPr>
              <a:t> </a:t>
            </a:r>
            <a:endParaRPr lang="ko-KR" sz="1100" dirty="0">
              <a:effectLst/>
              <a:ea typeface="맑은 고딕"/>
              <a:cs typeface="Times New Roman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0620" y="5048102"/>
            <a:ext cx="1030914" cy="22369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800" b="1" dirty="0" smtClean="0">
                <a:solidFill>
                  <a:srgbClr val="FFFFFF"/>
                </a:solidFill>
                <a:ea typeface="맑은 고딕"/>
                <a:cs typeface="Times New Roman"/>
              </a:rPr>
              <a:t>Cheat Key</a:t>
            </a:r>
            <a:r>
              <a:rPr lang="en-US" sz="800" b="1" dirty="0" smtClean="0">
                <a:solidFill>
                  <a:srgbClr val="FFFFFF"/>
                </a:solidFill>
                <a:effectLst/>
                <a:ea typeface="맑은 고딕"/>
                <a:cs typeface="Times New Roman"/>
              </a:rPr>
              <a:t> </a:t>
            </a:r>
            <a:endParaRPr lang="ko-KR" sz="1100" dirty="0">
              <a:effectLst/>
              <a:ea typeface="맑은 고딕"/>
              <a:cs typeface="Times New Roman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68344" y="4910591"/>
            <a:ext cx="446534" cy="41012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700" b="1" dirty="0" smtClean="0">
                <a:solidFill>
                  <a:srgbClr val="FFFFFF"/>
                </a:solidFill>
                <a:ea typeface="맑은 고딕"/>
                <a:cs typeface="Times New Roman"/>
              </a:rPr>
              <a:t>Click</a:t>
            </a:r>
            <a:r>
              <a:rPr lang="en-US" sz="800" b="1" dirty="0" smtClean="0">
                <a:solidFill>
                  <a:srgbClr val="FFFFFF"/>
                </a:solidFill>
                <a:effectLst/>
                <a:ea typeface="맑은 고딕"/>
                <a:cs typeface="Times New Roman"/>
              </a:rPr>
              <a:t> </a:t>
            </a:r>
            <a:endParaRPr lang="ko-KR" sz="1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546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02.</a:t>
            </a:r>
            <a:endParaRPr lang="en-US" altLang="ko-KR" sz="28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설명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4341" r="1914" b="1991"/>
          <a:stretch/>
        </p:blipFill>
        <p:spPr>
          <a:xfrm>
            <a:off x="4623307" y="1988840"/>
            <a:ext cx="3906763" cy="39067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" t="5377" r="2491" b="1674"/>
          <a:stretch/>
        </p:blipFill>
        <p:spPr>
          <a:xfrm>
            <a:off x="590859" y="1988840"/>
            <a:ext cx="3893874" cy="3906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31312" y="6027631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인칭 시점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981012" y="588628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인칭 시점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99885" y="1844824"/>
            <a:ext cx="2484848" cy="648072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지구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게이지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981012" y="1844824"/>
            <a:ext cx="2484848" cy="648072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지구 </a:t>
            </a:r>
            <a:r>
              <a:rPr lang="en-US" altLang="ko-KR" dirty="0" smtClean="0"/>
              <a:t>HP </a:t>
            </a:r>
            <a:r>
              <a:rPr lang="ko-KR" altLang="en-US" dirty="0" smtClean="0"/>
              <a:t>게이지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0381" y="1844824"/>
            <a:ext cx="1242424" cy="648072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전투기 </a:t>
            </a:r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98330" y="1841811"/>
            <a:ext cx="1242424" cy="648072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전투기 </a:t>
            </a:r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99592" y="5769107"/>
            <a:ext cx="3312368" cy="234353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부스터</a:t>
            </a:r>
            <a:r>
              <a:rPr lang="ko-KR" altLang="en-US" sz="1200" dirty="0" smtClean="0"/>
              <a:t> 게이지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40754" y="4437112"/>
            <a:ext cx="1539558" cy="234353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부스터</a:t>
            </a:r>
            <a:r>
              <a:rPr lang="ko-KR" altLang="en-US" sz="1200" dirty="0" smtClean="0"/>
              <a:t> 게이지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0381" y="5476344"/>
            <a:ext cx="711696" cy="275401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점</a:t>
            </a:r>
            <a:r>
              <a:rPr lang="ko-KR" altLang="en-US" sz="1200"/>
              <a:t>수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56112" y="5471394"/>
            <a:ext cx="711696" cy="275401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공격력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3182" y="4379096"/>
            <a:ext cx="711696" cy="275401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점</a:t>
            </a:r>
            <a:r>
              <a:rPr lang="ko-KR" altLang="en-US" sz="1200"/>
              <a:t>수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44441" y="4392582"/>
            <a:ext cx="711696" cy="275401"/>
          </a:xfrm>
          <a:prstGeom prst="roundRect">
            <a:avLst/>
          </a:prstGeom>
          <a:solidFill>
            <a:schemeClr val="bg1"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공격력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975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02.</a:t>
            </a:r>
            <a:endParaRPr lang="en-US" altLang="ko-KR" sz="28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설명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" t="4121" r="1371" b="1811"/>
          <a:stretch/>
        </p:blipFill>
        <p:spPr>
          <a:xfrm>
            <a:off x="1807311" y="1550486"/>
            <a:ext cx="2625515" cy="26136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3820" r="1312" b="1791"/>
          <a:stretch/>
        </p:blipFill>
        <p:spPr>
          <a:xfrm>
            <a:off x="4615623" y="1550486"/>
            <a:ext cx="2625515" cy="2613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4392" y="4147054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인칭 시점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32704" y="4140606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인칭 시점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303255" y="4622129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운석 </a:t>
            </a:r>
            <a:r>
              <a:rPr lang="ko-KR" altLang="en-US" dirty="0" err="1" smtClean="0"/>
              <a:t>격파시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50~100</a:t>
            </a:r>
            <a:r>
              <a:rPr lang="ko-KR" altLang="en-US" dirty="0" smtClean="0"/>
              <a:t>원 사이의 돈과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점의 점수를 받음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상점을 통해 돈을 지불하고 전투기의 공격력 업그레이드 혹은 전투 인공위성 구입이 가능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공격력 업그레이드는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인공위성 구입은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원이 소모됨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공격력 업그레이드는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인공위성 구입은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번까지 가능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6261" y="11718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상점</a:t>
            </a:r>
            <a:endParaRPr lang="ko-KR" altLang="en-US" sz="20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00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</a:t>
            </a:r>
            <a:endParaRPr lang="en-US" altLang="ko-KR" sz="28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특징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C:\Users\DongGyu\Pictures\칼무리\K-2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2" y="1628801"/>
            <a:ext cx="354783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ongGyu\Pictures\칼무리\K-2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1"/>
            <a:ext cx="407326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43270" r="34025" b="32327"/>
          <a:stretch/>
        </p:blipFill>
        <p:spPr>
          <a:xfrm>
            <a:off x="7020272" y="4922147"/>
            <a:ext cx="2009955" cy="1673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522920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로고화면 애니메이션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04876" y="52292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운석 파괴 시 </a:t>
            </a:r>
            <a:r>
              <a:rPr lang="ko-KR" altLang="en-US" dirty="0" err="1" smtClean="0"/>
              <a:t>파티클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979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ongGyu\Pictures\칼무리\K-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67" y="1556791"/>
            <a:ext cx="5720505" cy="33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</a:t>
            </a:r>
            <a:endParaRPr lang="en-US" altLang="ko-KR" sz="28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특징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5340" y="4897522"/>
            <a:ext cx="6857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마우스를 윈도우 창에 가두고 커서를 안보이게 함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Motion </a:t>
            </a:r>
            <a:r>
              <a:rPr lang="ko-KR" altLang="en-US" dirty="0" smtClean="0"/>
              <a:t>함수를 사용하여 마우스 이동 거리에 비례하여 카메라 및 전투기 회전 속도 변화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434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1763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03.</a:t>
            </a:r>
            <a:endParaRPr lang="en-US" altLang="ko-KR" sz="28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/>
              <a:t>  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특징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 descr="C:\Users\DongGyu\Pictures\칼무리\K-2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514157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69107" y="162880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총알의 경우 난이도를 위해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스피어가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바운딩</a:t>
            </a:r>
            <a:r>
              <a:rPr lang="ko-KR" altLang="en-US" dirty="0" smtClean="0"/>
              <a:t> 박스를 이용하여 충돌체크</a:t>
            </a:r>
            <a:endParaRPr lang="ko-KR" altLang="en-US" dirty="0"/>
          </a:p>
        </p:txBody>
      </p:sp>
      <p:pic>
        <p:nvPicPr>
          <p:cNvPr id="3075" name="Picture 3" descr="C:\Users\DongGyu\Pictures\칼무리\K-2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5" y="3717032"/>
            <a:ext cx="591502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t="26661" r="32151" b="8343"/>
          <a:stretch/>
        </p:blipFill>
        <p:spPr>
          <a:xfrm>
            <a:off x="6588224" y="3700193"/>
            <a:ext cx="1916832" cy="1973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5768389"/>
            <a:ext cx="46450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인공위성은 범위 내에 가장 가까운 운석에게 프레임마다 피해를 주는 </a:t>
            </a:r>
            <a:r>
              <a:rPr lang="ko-KR" altLang="en-US" dirty="0" err="1" smtClean="0"/>
              <a:t>레이져</a:t>
            </a:r>
            <a:r>
              <a:rPr lang="ko-KR" altLang="en-US" dirty="0" smtClean="0"/>
              <a:t> 발사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04836" y="107340"/>
            <a:ext cx="191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Armageddon</a:t>
            </a:r>
            <a:endParaRPr lang="ko-KR" altLang="en-US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605"/>
            <a:ext cx="2544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j-ea"/>
                <a:ea typeface="+mj-ea"/>
              </a:rPr>
              <a:t>2015180030 </a:t>
            </a:r>
            <a:r>
              <a:rPr lang="ko-KR" altLang="en-US" sz="1000" dirty="0" smtClean="0">
                <a:latin typeface="+mj-ea"/>
                <a:ea typeface="+mj-ea"/>
              </a:rPr>
              <a:t>이동규</a:t>
            </a:r>
            <a:r>
              <a:rPr lang="en-US" altLang="ko-KR" sz="1000" dirty="0" smtClean="0">
                <a:latin typeface="+mj-ea"/>
                <a:ea typeface="+mj-ea"/>
              </a:rPr>
              <a:t>  2015182004 </a:t>
            </a:r>
            <a:r>
              <a:rPr lang="ko-KR" altLang="en-US" sz="1000" dirty="0" smtClean="0">
                <a:latin typeface="+mj-ea"/>
                <a:ea typeface="+mj-ea"/>
              </a:rPr>
              <a:t>김다혜</a:t>
            </a:r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896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349</Words>
  <Application>Microsoft Office PowerPoint</Application>
  <PresentationFormat>화면 슬라이드 쇼(4:3)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11</cp:revision>
  <dcterms:created xsi:type="dcterms:W3CDTF">2016-12-11T05:02:26Z</dcterms:created>
  <dcterms:modified xsi:type="dcterms:W3CDTF">2016-12-11T06:53:26Z</dcterms:modified>
</cp:coreProperties>
</file>