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92" autoAdjust="0"/>
  </p:normalViewPr>
  <p:slideViewPr>
    <p:cSldViewPr>
      <p:cViewPr varScale="1">
        <p:scale>
          <a:sx n="87" d="100"/>
          <a:sy n="87" d="100"/>
        </p:scale>
        <p:origin x="-11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3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1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1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529E3-D593-4205-9240-867F5433FE5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22A5-02DB-41D0-8AF2-B8174CAD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02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971"/>
            <a:ext cx="9156643" cy="54452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357" y="620688"/>
            <a:ext cx="3012639" cy="331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D</a:t>
            </a:r>
            <a:r>
              <a:rPr lang="en-US" altLang="ko-KR" sz="2400" dirty="0" smtClean="0"/>
              <a:t>UE</a:t>
            </a:r>
            <a:r>
              <a:rPr lang="en-US" altLang="ko-KR" sz="2400" dirty="0" smtClean="0">
                <a:solidFill>
                  <a:schemeClr val="accent1"/>
                </a:solidFill>
              </a:rPr>
              <a:t>T</a:t>
            </a:r>
          </a:p>
          <a:p>
            <a:pPr algn="ctr"/>
            <a:endParaRPr lang="en-US" altLang="ko-KR" dirty="0"/>
          </a:p>
          <a:p>
            <a:pPr algn="r"/>
            <a:r>
              <a:rPr lang="en-US" altLang="ko-KR" sz="1200" dirty="0" smtClean="0"/>
              <a:t>2015180030</a:t>
            </a:r>
          </a:p>
          <a:p>
            <a:pPr algn="r"/>
            <a:r>
              <a:rPr lang="ko-KR" altLang="en-US" sz="1200" dirty="0" smtClean="0"/>
              <a:t>이동</a:t>
            </a:r>
            <a:r>
              <a:rPr lang="ko-KR" altLang="en-US" sz="1200" dirty="0"/>
              <a:t>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9357" y="393305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2016.09.21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2306228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3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61727" y="2780928"/>
            <a:ext cx="2016224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INDEX</a:t>
            </a:r>
            <a:endParaRPr lang="ko-KR" altLang="en-US" sz="3200" b="1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99992" y="908720"/>
            <a:ext cx="3672408" cy="5184576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1196752"/>
            <a:ext cx="20794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</a:t>
            </a:r>
            <a:r>
              <a:rPr lang="ko-KR" alt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en-US" altLang="ko-KR" dirty="0" smtClean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en-US" altLang="ko-KR" dirty="0" smtClean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게임 흐름</a:t>
            </a:r>
            <a:endParaRPr lang="en-US" altLang="ko-KR" dirty="0" smtClean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ko-KR" altLang="en-US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4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807096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</a:t>
            </a:r>
            <a:r>
              <a:rPr lang="ko-KR" alt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08" y="1586608"/>
            <a:ext cx="7620000" cy="4505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0" t="9686" r="20510" b="9686"/>
          <a:stretch/>
        </p:blipFill>
        <p:spPr>
          <a:xfrm>
            <a:off x="1259632" y="2780927"/>
            <a:ext cx="1677258" cy="1637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008" y="12123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</a:t>
            </a:r>
            <a:r>
              <a:rPr lang="en-US" altLang="ko-KR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UE</a:t>
            </a:r>
            <a:r>
              <a:rPr lang="en-US" altLang="ko-KR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모작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2567" y="6076980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r>
              <a:rPr lang="ko-KR" altLang="en-US" sz="11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DUET</a:t>
            </a:r>
            <a:endParaRPr lang="ko-KR" altLang="en-US" sz="11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3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09933" y="797763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ko-KR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</a:t>
            </a:r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범위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52940" y="1636306"/>
            <a:ext cx="2592288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21901" y="1614601"/>
            <a:ext cx="2592288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0578" y="1614601"/>
            <a:ext cx="2592288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21275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r>
              <a:rPr lang="ko-KR" altLang="en-US" dirty="0" smtClean="0"/>
              <a:t>가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될수록 추가되는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장애물 유형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이상의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애니메이션이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존재하는 배경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755576" y="2276872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5576" y="3896474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3" y="1974641"/>
            <a:ext cx="2376264" cy="396044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755576" y="5581735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353641" y="224587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8185" y="1772816"/>
            <a:ext cx="2332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무한</a:t>
            </a:r>
            <a:r>
              <a:rPr lang="ko-KR" altLang="en-US" dirty="0" smtClean="0"/>
              <a:t>모드는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   한 세트 단위의</a:t>
            </a:r>
            <a:endParaRPr lang="en-US" altLang="ko-KR" dirty="0" smtClean="0"/>
          </a:p>
          <a:p>
            <a:r>
              <a:rPr lang="ko-KR" altLang="en-US" dirty="0" smtClean="0"/>
              <a:t>    장애물 랜덤 등장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점점 빨라지는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친구와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기록 경쟁</a:t>
            </a:r>
            <a:endParaRPr lang="en-US" altLang="ko-KR" dirty="0"/>
          </a:p>
        </p:txBody>
      </p:sp>
      <p:sp>
        <p:nvSpPr>
          <p:cNvPr id="17" name="타원 16"/>
          <p:cNvSpPr/>
          <p:nvPr/>
        </p:nvSpPr>
        <p:spPr>
          <a:xfrm>
            <a:off x="6353641" y="384684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353641" y="558173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1911" y="12669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1847" y="12284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4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09933" y="797763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게임 흐름</a:t>
            </a:r>
            <a:endParaRPr lang="ko-KR" altLang="en-US" sz="20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"/>
          <a:stretch/>
        </p:blipFill>
        <p:spPr>
          <a:xfrm rot="16200000">
            <a:off x="574102" y="1549854"/>
            <a:ext cx="1554066" cy="14470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35" y="1992031"/>
            <a:ext cx="565256" cy="562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"/>
          <a:stretch/>
        </p:blipFill>
        <p:spPr>
          <a:xfrm rot="10800000" flipH="1">
            <a:off x="3726428" y="1549854"/>
            <a:ext cx="1554066" cy="14470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"/>
          <a:stretch/>
        </p:blipFill>
        <p:spPr>
          <a:xfrm rot="16200000">
            <a:off x="574102" y="4130556"/>
            <a:ext cx="1554066" cy="14470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35" y="4572733"/>
            <a:ext cx="565256" cy="5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"/>
          <a:stretch/>
        </p:blipFill>
        <p:spPr>
          <a:xfrm>
            <a:off x="3726428" y="4130556"/>
            <a:ext cx="1554066" cy="1447098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2743548" y="1536714"/>
            <a:ext cx="402583" cy="572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2762471" y="4077072"/>
            <a:ext cx="402583" cy="5725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72969" y="25547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</a:rPr>
              <a:t>입력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6303" y="51354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</a:rPr>
              <a:t>입력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6" name="오른쪽으로 구부러진 화살표 15"/>
          <p:cNvSpPr/>
          <p:nvPr/>
        </p:nvSpPr>
        <p:spPr>
          <a:xfrm>
            <a:off x="3923928" y="1556793"/>
            <a:ext cx="694117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왼쪽으로 구부러진 화살표 17"/>
          <p:cNvSpPr/>
          <p:nvPr/>
        </p:nvSpPr>
        <p:spPr>
          <a:xfrm>
            <a:off x="4503461" y="4226069"/>
            <a:ext cx="746043" cy="144016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덧셈 기호 22"/>
          <p:cNvSpPr/>
          <p:nvPr/>
        </p:nvSpPr>
        <p:spPr>
          <a:xfrm>
            <a:off x="2061350" y="4495778"/>
            <a:ext cx="611619" cy="639698"/>
          </a:xfrm>
          <a:prstGeom prst="mathPlus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등호 23"/>
          <p:cNvSpPr/>
          <p:nvPr/>
        </p:nvSpPr>
        <p:spPr>
          <a:xfrm>
            <a:off x="3315274" y="4494854"/>
            <a:ext cx="576064" cy="639698"/>
          </a:xfrm>
          <a:prstGeom prst="mathEqual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덧셈 기호 24"/>
          <p:cNvSpPr/>
          <p:nvPr/>
        </p:nvSpPr>
        <p:spPr>
          <a:xfrm>
            <a:off x="2055535" y="1916000"/>
            <a:ext cx="611619" cy="639698"/>
          </a:xfrm>
          <a:prstGeom prst="mathPlus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등호 25"/>
          <p:cNvSpPr/>
          <p:nvPr/>
        </p:nvSpPr>
        <p:spPr>
          <a:xfrm>
            <a:off x="3309459" y="1915076"/>
            <a:ext cx="576064" cy="639698"/>
          </a:xfrm>
          <a:prstGeom prst="mathEqual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3" r="25615"/>
          <a:stretch/>
        </p:blipFill>
        <p:spPr>
          <a:xfrm>
            <a:off x="6316690" y="1634563"/>
            <a:ext cx="2430016" cy="3808690"/>
          </a:xfrm>
          <a:prstGeom prst="rect">
            <a:avLst/>
          </a:prstGeom>
        </p:spPr>
      </p:pic>
      <p:sp>
        <p:nvSpPr>
          <p:cNvPr id="28" name="오른쪽 중괄호 27"/>
          <p:cNvSpPr/>
          <p:nvPr/>
        </p:nvSpPr>
        <p:spPr>
          <a:xfrm>
            <a:off x="5249504" y="2276873"/>
            <a:ext cx="1194704" cy="2538754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6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4155">
            <a:off x="5393642" y="3409942"/>
            <a:ext cx="1744278" cy="31047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09933" y="797763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게임 흐름</a:t>
            </a:r>
            <a:endParaRPr lang="ko-KR" altLang="en-US" sz="20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4294518" cy="38489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779942">
            <a:off x="1013723" y="518228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충돌</a:t>
            </a:r>
            <a:r>
              <a:rPr lang="en-US" altLang="ko-KR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 rot="1085555">
            <a:off x="2665989" y="3284984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스테이지를 처음부터</a:t>
            </a:r>
            <a:r>
              <a:rPr lang="en-US" altLang="ko-KR" sz="16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16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2195736" y="3284984"/>
            <a:ext cx="648072" cy="122413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108">
            <a:off x="6916273" y="2324830"/>
            <a:ext cx="1873393" cy="333452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8" r="31978"/>
          <a:stretch/>
        </p:blipFill>
        <p:spPr>
          <a:xfrm>
            <a:off x="5329137" y="1640127"/>
            <a:ext cx="2008666" cy="308676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0311573">
            <a:off x="5058372" y="2070887"/>
            <a:ext cx="2680267" cy="40011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유형의 장애물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5781" y="4900518"/>
            <a:ext cx="2416046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개의 스테이지들</a:t>
            </a:r>
            <a:endParaRPr lang="ko-KR" altLang="en-US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4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09933" y="797763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ko-KR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</a:t>
            </a:r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일정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39085"/>
              </p:ext>
            </p:extLst>
          </p:nvPr>
        </p:nvGraphicFramePr>
        <p:xfrm>
          <a:off x="1037961" y="1556793"/>
          <a:ext cx="7206446" cy="4771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5292"/>
                <a:gridCol w="2553749"/>
                <a:gridCol w="3487405"/>
              </a:tblGrid>
              <a:tr h="45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배경 애니메이션 리소스 수집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충돌 </a:t>
                      </a:r>
                      <a:r>
                        <a:rPr lang="ko-KR" altLang="en-US" sz="1100" dirty="0" err="1" smtClean="0"/>
                        <a:t>스프라이트</a:t>
                      </a:r>
                      <a:r>
                        <a:rPr lang="ko-KR" altLang="en-US" sz="1100" dirty="0" smtClean="0"/>
                        <a:t> 애니메이션 수집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게임 분위기와 어울리는 배경 애니메이션 수집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원의 폭발 혹은 소멸 애니메이션 수집</a:t>
                      </a:r>
                      <a:endParaRPr lang="ko-KR" altLang="en-US" sz="11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궤도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2</a:t>
                      </a:r>
                      <a:r>
                        <a:rPr lang="ko-KR" altLang="en-US" sz="1100" baseline="0" dirty="0" smtClean="0"/>
                        <a:t>개의 원 구현</a:t>
                      </a:r>
                      <a:endParaRPr lang="en-US" altLang="ko-KR" sz="1100" baseline="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장애물 구상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1.  2</a:t>
                      </a:r>
                      <a:r>
                        <a:rPr lang="ko-KR" altLang="en-US" sz="1100" dirty="0" smtClean="0"/>
                        <a:t>개의 원이 회전하는 궤도와 원 구현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  </a:t>
                      </a:r>
                      <a:r>
                        <a:rPr lang="ko-KR" altLang="en-US" sz="1100" dirty="0" smtClean="0"/>
                        <a:t>게임에 사용할 장애물 구상</a:t>
                      </a:r>
                      <a:endParaRPr lang="ko-KR" altLang="en-US" sz="11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키보드 명령어 구현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장애물 구현</a:t>
                      </a:r>
                      <a:endParaRPr lang="en-US" altLang="ko-KR" sz="11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각 </a:t>
                      </a:r>
                      <a:r>
                        <a:rPr lang="ko-KR" altLang="en-US" sz="1100" dirty="0" err="1" smtClean="0"/>
                        <a:t>스테이지별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BGM </a:t>
                      </a:r>
                      <a:r>
                        <a:rPr lang="ko-KR" altLang="en-US" sz="1100" dirty="0" smtClean="0"/>
                        <a:t>수집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키보드 명령어를 통해 원의 회전 구현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기초적인 장애물을 구현</a:t>
                      </a:r>
                      <a:endParaRPr lang="en-US" altLang="ko-KR" sz="11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dirty="0" smtClean="0"/>
                        <a:t>각각의 스테이지에 사용될 배경음악 수집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충돌체크 구현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스테이지 구상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장애물과</a:t>
                      </a:r>
                      <a:r>
                        <a:rPr lang="ko-KR" altLang="en-US" sz="1100" baseline="0" dirty="0" smtClean="0"/>
                        <a:t> 원과의 충돌체크 구현</a:t>
                      </a:r>
                      <a:endParaRPr lang="en-US" altLang="ko-KR" sz="11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dirty="0" smtClean="0"/>
                        <a:t>최소 </a:t>
                      </a:r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개 이상의 스테이지 구상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3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err="1" smtClean="0"/>
                        <a:t>스테이지별</a:t>
                      </a:r>
                      <a:r>
                        <a:rPr lang="ko-KR" altLang="en-US" sz="1100" dirty="0" smtClean="0"/>
                        <a:t> 장애물 배치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밸런스 조절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각각 </a:t>
                      </a:r>
                      <a:r>
                        <a:rPr lang="ko-KR" altLang="en-US" sz="1100" dirty="0" err="1" smtClean="0"/>
                        <a:t>스테이지별</a:t>
                      </a:r>
                      <a:r>
                        <a:rPr lang="ko-KR" altLang="en-US" sz="1100" dirty="0" smtClean="0"/>
                        <a:t> 장애물 구현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수집한 </a:t>
                      </a:r>
                      <a:r>
                        <a:rPr lang="en-US" altLang="ko-KR" sz="1100" dirty="0" smtClean="0"/>
                        <a:t>BGM </a:t>
                      </a:r>
                      <a:r>
                        <a:rPr lang="ko-KR" altLang="en-US" sz="1100" dirty="0" smtClean="0"/>
                        <a:t>사용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통과가 어려운 장애물세트 수정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19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장애물 출현 알고리즘 구상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무한모드에 사용될 장애물 구상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각각의 장애물들을 세트단위로 묶어 구현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통과가 가능한 난이도의 등장 알고리즘 구현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배경 </a:t>
                      </a:r>
                      <a:r>
                        <a:rPr lang="ko-KR" altLang="en-US" sz="1100" dirty="0" err="1" smtClean="0"/>
                        <a:t>에니메이션</a:t>
                      </a:r>
                      <a:r>
                        <a:rPr lang="ko-KR" altLang="en-US" sz="1100" dirty="0" smtClean="0"/>
                        <a:t> 구현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메뉴화면 제작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수집한 배경이미지 구현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스테이지모드와 무한모드를 선택하는 초기 시작화면 구현</a:t>
                      </a:r>
                      <a:endParaRPr lang="ko-KR" altLang="en-US" sz="11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밸런스 조절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무한모드의 진행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err="1" smtClean="0"/>
                        <a:t>시간별</a:t>
                      </a:r>
                      <a:r>
                        <a:rPr lang="ko-KR" altLang="en-US" sz="1100" dirty="0" smtClean="0"/>
                        <a:t> 속도 조절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/>
                        <a:t>버그 수정</a:t>
                      </a:r>
                      <a:endParaRPr lang="ko-KR" altLang="en-US" sz="11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1.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최종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점검 및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릴리즈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8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7" y="29249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ko-KR" altLang="en-US" sz="2400" b="1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1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09933" y="797763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60361"/>
              </p:ext>
            </p:extLst>
          </p:nvPr>
        </p:nvGraphicFramePr>
        <p:xfrm>
          <a:off x="1208855" y="1844824"/>
          <a:ext cx="6818380" cy="3240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0935"/>
                <a:gridCol w="2977445"/>
              </a:tblGrid>
              <a:tr h="66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(A:</a:t>
                      </a:r>
                      <a:r>
                        <a:rPr lang="ko-KR" altLang="en-US" sz="1100" dirty="0" err="1" smtClean="0"/>
                        <a:t>매우잘함</a:t>
                      </a:r>
                      <a:r>
                        <a:rPr lang="en-US" altLang="ko-KR" sz="1100" dirty="0" smtClean="0"/>
                        <a:t>,B:</a:t>
                      </a:r>
                      <a:r>
                        <a:rPr lang="ko-KR" altLang="en-US" sz="1100" dirty="0" smtClean="0"/>
                        <a:t>잘함</a:t>
                      </a:r>
                      <a:r>
                        <a:rPr lang="en-US" altLang="ko-KR" sz="1100" dirty="0" smtClean="0"/>
                        <a:t>,C:</a:t>
                      </a:r>
                      <a:r>
                        <a:rPr lang="ko-KR" altLang="en-US" sz="1100" dirty="0" smtClean="0"/>
                        <a:t>보통</a:t>
                      </a:r>
                      <a:r>
                        <a:rPr lang="en-US" altLang="ko-KR" sz="1100" dirty="0" smtClean="0"/>
                        <a:t>,D:</a:t>
                      </a:r>
                      <a:r>
                        <a:rPr lang="ko-KR" altLang="en-US" sz="1100" dirty="0" smtClean="0"/>
                        <a:t>못함</a:t>
                      </a:r>
                      <a:r>
                        <a:rPr lang="en-US" altLang="ko-KR" sz="1100" dirty="0" smtClean="0"/>
                        <a:t>,E:</a:t>
                      </a:r>
                      <a:r>
                        <a:rPr lang="ko-KR" altLang="en-US" sz="1100" dirty="0" err="1" smtClean="0"/>
                        <a:t>매우못함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</a:tr>
              <a:tr h="428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발표자료에 포함할 내용을 다 포함했는가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28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</a:t>
                      </a:r>
                      <a:r>
                        <a:rPr lang="ko-KR" altLang="en-US" sz="1400" dirty="0" err="1" smtClean="0"/>
                        <a:t>컨셉이</a:t>
                      </a:r>
                      <a:r>
                        <a:rPr lang="ko-KR" altLang="en-US" sz="1400" dirty="0" smtClean="0"/>
                        <a:t> 잘 표현되었는가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28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핵심 </a:t>
                      </a:r>
                      <a:r>
                        <a:rPr lang="ko-KR" altLang="en-US" sz="1400" dirty="0" err="1" smtClean="0"/>
                        <a:t>메카닉의</a:t>
                      </a:r>
                      <a:r>
                        <a:rPr lang="ko-KR" altLang="en-US" sz="1400" dirty="0" smtClean="0"/>
                        <a:t> 제시가 잘 되었는가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28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실행 흐름이 잘 표현되었는가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28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개발 범위가 구체적이며 측정 가능한가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428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개발 계획이 구체적이며 실행 가능한가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6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378</Words>
  <Application>Microsoft Office PowerPoint</Application>
  <PresentationFormat>화면 슬라이드 쇼(4:3)</PresentationFormat>
  <Paragraphs>147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19</cp:revision>
  <dcterms:created xsi:type="dcterms:W3CDTF">2016-09-21T14:00:37Z</dcterms:created>
  <dcterms:modified xsi:type="dcterms:W3CDTF">2016-09-22T04:58:53Z</dcterms:modified>
</cp:coreProperties>
</file>