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DB79-F582-4A9D-B186-9C356E244742}" type="datetimeFigureOut">
              <a:rPr lang="ko-KR" altLang="en-US" smtClean="0"/>
              <a:t>2016-10-15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C48-845A-4B76-BC86-6FEA34FD6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65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DB79-F582-4A9D-B186-9C356E244742}" type="datetimeFigureOut">
              <a:rPr lang="ko-KR" altLang="en-US" smtClean="0"/>
              <a:t>2016-10-15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C48-845A-4B76-BC86-6FEA34FD6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53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DB79-F582-4A9D-B186-9C356E244742}" type="datetimeFigureOut">
              <a:rPr lang="ko-KR" altLang="en-US" smtClean="0"/>
              <a:t>2016-10-15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C48-845A-4B76-BC86-6FEA34FD6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95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DB79-F582-4A9D-B186-9C356E244742}" type="datetimeFigureOut">
              <a:rPr lang="ko-KR" altLang="en-US" smtClean="0"/>
              <a:t>2016-10-15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C48-845A-4B76-BC86-6FEA34FD6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9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DB79-F582-4A9D-B186-9C356E244742}" type="datetimeFigureOut">
              <a:rPr lang="ko-KR" altLang="en-US" smtClean="0"/>
              <a:t>2016-10-15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C48-845A-4B76-BC86-6FEA34FD6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59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DB79-F582-4A9D-B186-9C356E244742}" type="datetimeFigureOut">
              <a:rPr lang="ko-KR" altLang="en-US" smtClean="0"/>
              <a:t>2016-10-15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C48-845A-4B76-BC86-6FEA34FD6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78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DB79-F582-4A9D-B186-9C356E244742}" type="datetimeFigureOut">
              <a:rPr lang="ko-KR" altLang="en-US" smtClean="0"/>
              <a:t>2016-10-15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C48-845A-4B76-BC86-6FEA34FD6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63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DB79-F582-4A9D-B186-9C356E244742}" type="datetimeFigureOut">
              <a:rPr lang="ko-KR" altLang="en-US" smtClean="0"/>
              <a:t>2016-10-15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C48-845A-4B76-BC86-6FEA34FD6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86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DB79-F582-4A9D-B186-9C356E244742}" type="datetimeFigureOut">
              <a:rPr lang="ko-KR" altLang="en-US" smtClean="0"/>
              <a:t>2016-10-15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C48-845A-4B76-BC86-6FEA34FD6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21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DB79-F582-4A9D-B186-9C356E244742}" type="datetimeFigureOut">
              <a:rPr lang="ko-KR" altLang="en-US" smtClean="0"/>
              <a:t>2016-10-15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C48-845A-4B76-BC86-6FEA34FD6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60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DB79-F582-4A9D-B186-9C356E244742}" type="datetimeFigureOut">
              <a:rPr lang="ko-KR" altLang="en-US" smtClean="0"/>
              <a:t>2016-10-15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77C48-845A-4B76-BC86-6FEA34FD6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8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DB79-F582-4A9D-B186-9C356E244742}" type="datetimeFigureOut">
              <a:rPr lang="ko-KR" altLang="en-US" smtClean="0"/>
              <a:t>2016-10-15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77C48-845A-4B76-BC86-6FEA34FD6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7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21842"/>
            <a:ext cx="51435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5041" y="4137419"/>
            <a:ext cx="2133918" cy="461665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스테이지</a:t>
            </a:r>
            <a:r>
              <a:rPr lang="ko-KR" altLang="en-US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모드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/>
          <p:cNvSpPr txBox="1">
            <a:spLocks noChangeAspect="1"/>
          </p:cNvSpPr>
          <p:nvPr/>
        </p:nvSpPr>
        <p:spPr>
          <a:xfrm>
            <a:off x="3505041" y="4829915"/>
            <a:ext cx="2347310" cy="507832"/>
          </a:xfrm>
          <a:prstGeom prst="rect">
            <a:avLst/>
          </a:prstGeom>
          <a:solidFill>
            <a:schemeClr val="tx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무한</a:t>
            </a:r>
            <a:r>
              <a:rPr lang="ko-KR" altLang="en-US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모드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416689" y="3591821"/>
            <a:ext cx="2347310" cy="507832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스테이지</a:t>
            </a:r>
            <a:r>
              <a:rPr lang="ko-KR" altLang="en-US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모드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022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0"/>
            <a:ext cx="428625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63410" y="44624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Stage </a:t>
            </a:r>
            <a:r>
              <a:rPr lang="en-US" altLang="ko-KR" sz="1200" dirty="0" smtClean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12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등호 3"/>
          <p:cNvSpPr>
            <a:spLocks noChangeAspect="1"/>
          </p:cNvSpPr>
          <p:nvPr/>
        </p:nvSpPr>
        <p:spPr>
          <a:xfrm rot="16200000">
            <a:off x="6380109" y="176262"/>
            <a:ext cx="216024" cy="179440"/>
          </a:xfrm>
          <a:prstGeom prst="math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491880" y="4437112"/>
            <a:ext cx="1872208" cy="1800200"/>
          </a:xfrm>
          <a:prstGeom prst="ellipse">
            <a:avLst/>
          </a:prstGeom>
          <a:noFill/>
          <a:ln w="127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347864" y="5265204"/>
            <a:ext cx="288032" cy="288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220072" y="5193196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466835" y="2276872"/>
            <a:ext cx="914324" cy="24382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34" y="2947050"/>
            <a:ext cx="914324" cy="24382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871" y="2096258"/>
            <a:ext cx="914324" cy="243820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3581890" y="2838837"/>
            <a:ext cx="1980220" cy="1224136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11536" y="2838837"/>
            <a:ext cx="922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Pause</a:t>
            </a:r>
            <a:endParaRPr lang="ko-KR" altLang="en-US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00127" y="3674428"/>
            <a:ext cx="543739" cy="307777"/>
          </a:xfrm>
          <a:prstGeom prst="rect">
            <a:avLst/>
          </a:prstGeom>
          <a:solidFill>
            <a:schemeClr val="tx1"/>
          </a:solidFill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계</a:t>
            </a:r>
            <a:r>
              <a:rPr lang="ko-KR" altLang="en-US" sz="1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속</a:t>
            </a:r>
            <a:endParaRPr lang="ko-KR" altLang="en-US" sz="14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20592" y="3297016"/>
            <a:ext cx="902811" cy="307777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메인화면</a:t>
            </a:r>
            <a:endParaRPr lang="ko-KR" altLang="en-US" sz="1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195" y="2096258"/>
            <a:ext cx="914324" cy="24382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015218" y="1372991"/>
            <a:ext cx="1828648" cy="24382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01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11</Words>
  <Application>Microsoft Office PowerPoint</Application>
  <PresentationFormat>화면 슬라이드 쇼(4:3)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DongGyu</dc:creator>
  <cp:lastModifiedBy>DongGyu</cp:lastModifiedBy>
  <cp:revision>15</cp:revision>
  <dcterms:created xsi:type="dcterms:W3CDTF">2016-10-14T11:39:02Z</dcterms:created>
  <dcterms:modified xsi:type="dcterms:W3CDTF">2016-10-15T13:37:37Z</dcterms:modified>
</cp:coreProperties>
</file>