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7" autoAdjust="0"/>
  </p:normalViewPr>
  <p:slideViewPr>
    <p:cSldViewPr>
      <p:cViewPr>
        <p:scale>
          <a:sx n="95" d="100"/>
          <a:sy n="95" d="100"/>
        </p:scale>
        <p:origin x="-108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A712AD0-B9C5-4183-9034-D7622F41535A}" type="datetimeFigureOut">
              <a:rPr lang="ko-KR" altLang="en-US" smtClean="0"/>
              <a:t>2015-10-29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15B0-6F04-48BE-9B51-A65F96F0F8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7406640" cy="1472184"/>
          </a:xfrm>
        </p:spPr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Run </a:t>
            </a:r>
            <a:r>
              <a:rPr lang="en-US" altLang="ko-KR" dirty="0" err="1" smtClean="0"/>
              <a:t>Run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725144"/>
            <a:ext cx="7406640" cy="1752600"/>
          </a:xfrm>
        </p:spPr>
        <p:txBody>
          <a:bodyPr/>
          <a:lstStyle/>
          <a:p>
            <a:r>
              <a:rPr lang="en-US" altLang="ko-KR" dirty="0" smtClean="0"/>
              <a:t>2013180051</a:t>
            </a:r>
          </a:p>
          <a:p>
            <a:r>
              <a:rPr lang="ko-KR" altLang="en-US" dirty="0" smtClean="0"/>
              <a:t>신동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41207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886" y="4498451"/>
            <a:ext cx="8229600" cy="217091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누구나 즐길 수 있는 간편한 러닝게임의 형태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기존에 인기 있었던 </a:t>
            </a:r>
            <a:r>
              <a:rPr lang="ko-KR" altLang="en-US" sz="2000" dirty="0"/>
              <a:t>핸드폰 러닝 게임을 </a:t>
            </a:r>
            <a:r>
              <a:rPr lang="en-US" altLang="ko-KR" sz="2000" dirty="0"/>
              <a:t>PC</a:t>
            </a:r>
            <a:r>
              <a:rPr lang="ko-KR" altLang="en-US" sz="2000" dirty="0"/>
              <a:t>버전으로 </a:t>
            </a:r>
            <a:r>
              <a:rPr lang="ko-KR" altLang="en-US" sz="2000" dirty="0" err="1"/>
              <a:t>재구현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맵이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회전하며 진행되는 게임 방식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1435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56792"/>
            <a:ext cx="3168352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4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실행흐름</a:t>
            </a:r>
            <a:endParaRPr lang="ko-KR" altLang="en-US" dirty="0"/>
          </a:p>
        </p:txBody>
      </p:sp>
      <p:pic>
        <p:nvPicPr>
          <p:cNvPr id="3" name="Picture 2" descr="D: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3528392" cy="199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1431924"/>
            <a:ext cx="4104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● 처음 기존 러닝게임과 같은 방식으로 진행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점프와 슬라이딩으로 구성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● 벽 끝까지 왔을 때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회전시켜 달리게 한다 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● 사각형 </a:t>
            </a:r>
            <a:r>
              <a:rPr lang="ko-KR" altLang="en-US" dirty="0" err="1" smtClean="0"/>
              <a:t>맵으로</a:t>
            </a:r>
            <a:r>
              <a:rPr lang="ko-KR" altLang="en-US" dirty="0" smtClean="0"/>
              <a:t> 구성하여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한바퀴</a:t>
            </a:r>
            <a:r>
              <a:rPr lang="ko-KR" altLang="en-US" dirty="0" smtClean="0"/>
              <a:t> 다 돌았을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라운드로 넘어가는 방식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3528392" cy="228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92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869742"/>
              </p:ext>
            </p:extLst>
          </p:nvPr>
        </p:nvGraphicFramePr>
        <p:xfrm>
          <a:off x="107504" y="1412776"/>
          <a:ext cx="8229601" cy="470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2820375"/>
                <a:gridCol w="3537018"/>
              </a:tblGrid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최소 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최대 범위</a:t>
                      </a:r>
                      <a:endParaRPr lang="ko-KR" altLang="en-US" sz="18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일반스테이지 </a:t>
                      </a:r>
                      <a:r>
                        <a:rPr lang="en-US" altLang="ko-KR" sz="1400" dirty="0" smtClean="0"/>
                        <a:t>4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ko-KR" altLang="en-US" sz="1400" dirty="0" smtClean="0"/>
                        <a:t>스테이지 별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회전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 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 보너스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추가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컨트롤러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슬라이딩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게임코어기능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스크롤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점수판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캐릭터 장애물 충돌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점수 오브젝트 추가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 캐릭터</a:t>
                      </a:r>
                      <a:r>
                        <a:rPr lang="en-US" altLang="ko-KR" sz="1400" baseline="0" dirty="0" smtClean="0"/>
                        <a:t>,  </a:t>
                      </a:r>
                      <a:r>
                        <a:rPr lang="ko-KR" altLang="en-US" sz="1400" baseline="0" dirty="0" smtClean="0"/>
                        <a:t>점프해야 할 장애물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 슬라이딩 해야 할 장애물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 점수 오브젝트 모양</a:t>
                      </a:r>
                      <a:endParaRPr lang="en-US" altLang="ko-KR" sz="1400" baseline="0" dirty="0" smtClean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스테이지에 따라 장애물 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점수 오브젝트를 이용하여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난이도 증가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충돌</a:t>
                      </a:r>
                      <a:r>
                        <a:rPr lang="ko-KR" altLang="en-US" sz="1400" baseline="0" dirty="0" smtClean="0"/>
                        <a:t> 시 타격 사운드</a:t>
                      </a:r>
                      <a:r>
                        <a:rPr lang="en-US" altLang="ko-KR" sz="1400" baseline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각 스테이지 별 다른 배경 사운드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보너스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사운드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점수 오브젝트 효과음</a:t>
                      </a:r>
                      <a:endParaRPr lang="ko-KR" altLang="en-US" sz="1400" dirty="0"/>
                    </a:p>
                  </a:txBody>
                  <a:tcPr/>
                </a:tc>
              </a:tr>
              <a:tr h="58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캐릭터 점프 모션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캐릭터 러닝 모션 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슬라이딩 모션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맵</a:t>
                      </a:r>
                      <a:r>
                        <a:rPr lang="ko-KR" altLang="en-US" sz="1400" baseline="0" dirty="0" smtClean="0"/>
                        <a:t> 회전 시 캐릭터 회전 모션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개발계획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003995"/>
              </p:ext>
            </p:extLst>
          </p:nvPr>
        </p:nvGraphicFramePr>
        <p:xfrm>
          <a:off x="457200" y="224948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6995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(80%)</a:t>
                      </a:r>
                      <a:r>
                        <a:rPr lang="ko-KR" altLang="en-US" dirty="0" smtClean="0"/>
                        <a:t>자료수집 </a:t>
                      </a:r>
                      <a:r>
                        <a:rPr lang="ko-KR" altLang="en-US" dirty="0" smtClean="0"/>
                        <a:t>및 게임 상세내용 설정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 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(100%)</a:t>
                      </a:r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애니메이션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(70%)</a:t>
                      </a:r>
                      <a:r>
                        <a:rPr lang="ko-KR" altLang="en-US" dirty="0" smtClean="0"/>
                        <a:t>배경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스크롤 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사각맵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(70%)</a:t>
                      </a:r>
                      <a:r>
                        <a:rPr lang="ko-KR" altLang="en-US" dirty="0" smtClean="0"/>
                        <a:t>장애물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</a:t>
                      </a: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충돌구현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추가 시스템 구현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설정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– </a:t>
                      </a:r>
                      <a:r>
                        <a:rPr lang="ko-KR" altLang="en-US" baseline="0" dirty="0" smtClean="0"/>
                        <a:t>스테이지 별 장애물 빈도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및 보완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완성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 descr="D: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2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329</TotalTime>
  <Words>249</Words>
  <Application>Microsoft Office PowerPoint</Application>
  <PresentationFormat>화면 슬라이드 쇼(4:3)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도시</vt:lpstr>
      <vt:lpstr>2D게임 프로그래밍 Run Run</vt:lpstr>
      <vt:lpstr>게임 컨셉</vt:lpstr>
      <vt:lpstr>실행흐름</vt:lpstr>
      <vt:lpstr>개발범위</vt:lpstr>
      <vt:lpstr>개발계획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</dc:title>
  <dc:creator>HOME</dc:creator>
  <cp:lastModifiedBy>Windows 사용자</cp:lastModifiedBy>
  <cp:revision>22</cp:revision>
  <dcterms:created xsi:type="dcterms:W3CDTF">2014-09-26T13:48:04Z</dcterms:created>
  <dcterms:modified xsi:type="dcterms:W3CDTF">2015-10-29T11:23:18Z</dcterms:modified>
</cp:coreProperties>
</file>