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82" r:id="rId3"/>
    <p:sldId id="283" r:id="rId4"/>
    <p:sldId id="285" r:id="rId5"/>
    <p:sldId id="269" r:id="rId6"/>
    <p:sldId id="284" r:id="rId7"/>
    <p:sldId id="286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4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작성가이드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개발일정표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작성가이</a:t>
            </a:r>
            <a:r>
              <a:rPr lang="ko-KR" altLang="en-US" dirty="0"/>
              <a:t>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19779" y="1958975"/>
            <a:ext cx="3121021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3094" y="3204358"/>
            <a:ext cx="4545206" cy="1253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진행상황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일일 업무량을 체크한다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날 해당 업무의 진행상황을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만족시켰을 경우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만족시켰을 경우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0.7, 50% 0.5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본인이 기재한다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/>
          <p:cNvCxnSpPr>
            <a:stCxn id="10" idx="2"/>
            <a:endCxn id="11" idx="0"/>
          </p:cNvCxnSpPr>
          <p:nvPr/>
        </p:nvCxnSpPr>
        <p:spPr>
          <a:xfrm flipH="1">
            <a:off x="4445697" y="2168525"/>
            <a:ext cx="2934593" cy="1035833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0869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작성가이드 작성 및 최종 검수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081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작성가이드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925" y="666750"/>
            <a:ext cx="8763000" cy="800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5950" y="1666873"/>
            <a:ext cx="4581525" cy="1609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 변경관리를 위한 변경사항을 기록한다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변경번호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적용일시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문서의 최종버전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중대한 변경은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1.0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변경하며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오타수정 및 중대성이 비교적 낮은 경우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단위로 수정함</a:t>
            </a:r>
          </a:p>
        </p:txBody>
      </p:sp>
      <p:cxnSp>
        <p:nvCxnSpPr>
          <p:cNvPr id="6" name="직선 화살표 연결선 5"/>
          <p:cNvCxnSpPr>
            <a:stCxn id="2" idx="2"/>
            <a:endCxn id="3" idx="0"/>
          </p:cNvCxnSpPr>
          <p:nvPr/>
        </p:nvCxnSpPr>
        <p:spPr>
          <a:xfrm flipH="1">
            <a:off x="4176713" y="1466850"/>
            <a:ext cx="366712" cy="200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98851" y="865186"/>
            <a:ext cx="1962150" cy="481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39824" y="1924050"/>
            <a:ext cx="1095376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1150" y="2541586"/>
            <a:ext cx="4581525" cy="2093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업무에 관한 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lv3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작성되어있으며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해당하는 기능의 세부사항의 기재가 필요하다고 생각하는 경우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추가기재 후 작성이 가능하다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경우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lv4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들어가게 되면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권한목록조회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권한목록선택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권한요청결과조회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상세로 들어가게 되는데 기능개발은 필수사항 이지만 해당 기능들을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lv4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세분화시켜 추가기재 후 각 기능들마다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진척률을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적어도 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화살표 연결선 13"/>
          <p:cNvCxnSpPr>
            <a:stCxn id="12" idx="2"/>
            <a:endCxn id="13" idx="0"/>
          </p:cNvCxnSpPr>
          <p:nvPr/>
        </p:nvCxnSpPr>
        <p:spPr>
          <a:xfrm>
            <a:off x="1687512" y="2133600"/>
            <a:ext cx="3454401" cy="407986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39824" y="3340893"/>
            <a:ext cx="1095376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>
            <a:off x="2235200" y="3445668"/>
            <a:ext cx="615950" cy="142875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2" descr="C:\Users\kosta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14912"/>
            <a:ext cx="5486400" cy="79057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>
            <a:stCxn id="26" idx="2"/>
            <a:endCxn id="2" idx="0"/>
          </p:cNvCxnSpPr>
          <p:nvPr/>
        </p:nvCxnSpPr>
        <p:spPr>
          <a:xfrm>
            <a:off x="1687512" y="3550443"/>
            <a:ext cx="1462088" cy="146446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35200" y="1949450"/>
            <a:ext cx="476250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0451" y="2856703"/>
            <a:ext cx="2076449" cy="601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업무를 개발하는 담당자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본인의 이름을 기재하면 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화살표 연결선 4"/>
          <p:cNvCxnSpPr>
            <a:stCxn id="3" idx="2"/>
            <a:endCxn id="4" idx="0"/>
          </p:cNvCxnSpPr>
          <p:nvPr/>
        </p:nvCxnSpPr>
        <p:spPr>
          <a:xfrm>
            <a:off x="2473325" y="2159000"/>
            <a:ext cx="895351" cy="697703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11450" y="1949450"/>
            <a:ext cx="1149350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49104" y="2949563"/>
            <a:ext cx="2781695" cy="720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시작일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종료일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yyyy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-mm-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기재하면 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화살표 연결선 4"/>
          <p:cNvCxnSpPr>
            <a:stCxn id="3" idx="2"/>
            <a:endCxn id="4" idx="0"/>
          </p:cNvCxnSpPr>
          <p:nvPr/>
        </p:nvCxnSpPr>
        <p:spPr>
          <a:xfrm>
            <a:off x="3286125" y="2159000"/>
            <a:ext cx="453827" cy="790563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879850" y="1949450"/>
            <a:ext cx="288925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8104" y="2924163"/>
            <a:ext cx="3251596" cy="7207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예상진척률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업무의 시작일과 종료일을 적게 되면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금일 날짜를 통하여 예상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진척률이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나오게 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>
            <a:stCxn id="3" idx="2"/>
            <a:endCxn id="4" idx="0"/>
          </p:cNvCxnSpPr>
          <p:nvPr/>
        </p:nvCxnSpPr>
        <p:spPr>
          <a:xfrm flipH="1">
            <a:off x="3593902" y="2159000"/>
            <a:ext cx="430411" cy="765163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캡처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t="3768" r="7806"/>
          <a:stretch/>
        </p:blipFill>
        <p:spPr bwMode="auto">
          <a:xfrm>
            <a:off x="0" y="685799"/>
            <a:ext cx="9144000" cy="55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10054" y="1949450"/>
            <a:ext cx="288925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83" y="2763830"/>
            <a:ext cx="3988196" cy="1419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현재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진척률은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20%, 90%, 100%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선택이 가능하다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개발중을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나타낸다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90%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개발완성 후 테스트단계를 나타낸다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100%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테스트단계를 마친 개발이 끝난 상태를 나타낸다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본인의 개발진척에 따라서 선택하면 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>
            <a:stCxn id="3" idx="2"/>
            <a:endCxn id="4" idx="0"/>
          </p:cNvCxnSpPr>
          <p:nvPr/>
        </p:nvCxnSpPr>
        <p:spPr>
          <a:xfrm flipH="1">
            <a:off x="2504881" y="2159000"/>
            <a:ext cx="1849636" cy="604830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8979" y="1949450"/>
            <a:ext cx="288925" cy="209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6594" y="2950358"/>
            <a:ext cx="4062606" cy="1046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업무의 현재상태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예상진척률과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진척률을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비교하여 자동으로 나타난다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대비 현재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예상진척률이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떨어지는 상태이고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진척률이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예상진척률을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앞서는 상태이다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2" name="직선 화살표 연결선 11"/>
          <p:cNvCxnSpPr>
            <a:stCxn id="10" idx="2"/>
            <a:endCxn id="11" idx="0"/>
          </p:cNvCxnSpPr>
          <p:nvPr/>
        </p:nvCxnSpPr>
        <p:spPr>
          <a:xfrm>
            <a:off x="4643442" y="2159000"/>
            <a:ext cx="2164455" cy="791358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291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ReMP : 개발일정표 작성가이드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125</cp:revision>
  <dcterms:created xsi:type="dcterms:W3CDTF">2017-11-05T09:42:13Z</dcterms:created>
  <dcterms:modified xsi:type="dcterms:W3CDTF">2017-11-14T01:14:48Z</dcterms:modified>
</cp:coreProperties>
</file>