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252000" y="787400"/>
            <a:ext cx="864000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787400"/>
            <a:ext cx="8639175" cy="8001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3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자산입고에</a:t>
            </a:r>
            <a:r>
              <a:rPr lang="ko-KR" altLang="en-US" dirty="0" smtClean="0"/>
              <a:t> 따른 업무 프로세스로 자산 입고 중 점검 및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영업대기까지의 </a:t>
            </a:r>
            <a:r>
              <a:rPr lang="ko-KR" altLang="en-US" dirty="0" err="1" smtClean="0"/>
              <a:t>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(P1)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P2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보유자산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점검필요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출고전환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입고수리대기</a:t>
            </a: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내부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</a:t>
            </a:r>
          </a:p>
        </p:txBody>
      </p:sp>
      <p:cxnSp>
        <p:nvCxnSpPr>
          <p:cNvPr id="107" name="직선 화살표 연결선 106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  <a:endCxn id="85" idx="1"/>
          </p:cNvCxnSpPr>
          <p:nvPr/>
        </p:nvCxnSpPr>
        <p:spPr>
          <a:xfrm>
            <a:off x="5818909" y="4320008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3361040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BoM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전개</a:t>
            </a:r>
          </a:p>
        </p:txBody>
      </p:sp>
      <p:cxnSp>
        <p:nvCxnSpPr>
          <p:cNvPr id="112" name="꺾인 연결선 111"/>
          <p:cNvCxnSpPr>
            <a:stCxn id="110" idx="3"/>
          </p:cNvCxnSpPr>
          <p:nvPr/>
        </p:nvCxnSpPr>
        <p:spPr>
          <a:xfrm>
            <a:off x="4441040" y="3747985"/>
            <a:ext cx="837869" cy="287095"/>
          </a:xfrm>
          <a:prstGeom prst="bentConnector3">
            <a:avLst>
              <a:gd name="adj1" fmla="val 2222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362021" y="413708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자산반영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6" name="직선 화살표 연결선 115"/>
          <p:cNvCxnSpPr>
            <a:stCxn id="110" idx="2"/>
            <a:endCxn id="114" idx="0"/>
          </p:cNvCxnSpPr>
          <p:nvPr/>
        </p:nvCxnSpPr>
        <p:spPr>
          <a:xfrm>
            <a:off x="3901040" y="3927985"/>
            <a:ext cx="981" cy="2091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연결자 117"/>
          <p:cNvSpPr/>
          <p:nvPr/>
        </p:nvSpPr>
        <p:spPr>
          <a:xfrm>
            <a:off x="2408612" y="364038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9" name="직선 화살표 연결선 118"/>
          <p:cNvCxnSpPr>
            <a:stCxn id="118" idx="6"/>
            <a:endCxn id="110" idx="1"/>
          </p:cNvCxnSpPr>
          <p:nvPr/>
        </p:nvCxnSpPr>
        <p:spPr>
          <a:xfrm>
            <a:off x="2611617" y="3741887"/>
            <a:ext cx="749423" cy="6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5" name="직선 화살표 연결선 134"/>
          <p:cNvCxnSpPr>
            <a:stCxn id="81" idx="2"/>
            <a:endCxn id="85" idx="3"/>
          </p:cNvCxnSpPr>
          <p:nvPr/>
        </p:nvCxnSpPr>
        <p:spPr>
          <a:xfrm flipH="1">
            <a:off x="7203306" y="4317088"/>
            <a:ext cx="742893" cy="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85" idx="2"/>
            <a:endCxn id="127" idx="1"/>
          </p:cNvCxnSpPr>
          <p:nvPr/>
        </p:nvCxnSpPr>
        <p:spPr>
          <a:xfrm rot="16200000" flipH="1">
            <a:off x="6905503" y="4257810"/>
            <a:ext cx="360000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4" idx="1"/>
            <a:endCxn id="118" idx="4"/>
          </p:cNvCxnSpPr>
          <p:nvPr/>
        </p:nvCxnSpPr>
        <p:spPr>
          <a:xfrm rot="10800000">
            <a:off x="2510115" y="3843389"/>
            <a:ext cx="851906" cy="4736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신규자산의</a:t>
            </a:r>
            <a:r>
              <a:rPr lang="ko-KR" altLang="en-US" dirty="0"/>
              <a:t> </a:t>
            </a:r>
            <a:r>
              <a:rPr lang="ko-KR" altLang="en-US" dirty="0" smtClean="0"/>
              <a:t>분류 및 </a:t>
            </a:r>
            <a:r>
              <a:rPr lang="ko-KR" altLang="en-US" dirty="0" err="1" smtClean="0"/>
              <a:t>관리품목에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발급을 통한 </a:t>
            </a:r>
            <a:r>
              <a:rPr lang="ko-KR" altLang="en-US" dirty="0" err="1" smtClean="0"/>
              <a:t>자산등록과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대기자산의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렌탈등록</a:t>
            </a:r>
            <a:r>
              <a:rPr lang="ko-KR" altLang="en-US" dirty="0" smtClean="0"/>
              <a:t> 업무 프로세스입니다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등록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(P2)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임시자산분류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영업자산등록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관리품목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코드발급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영업전환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85" idx="1"/>
            <a:endCxn id="86" idx="1"/>
          </p:cNvCxnSpPr>
          <p:nvPr/>
        </p:nvCxnSpPr>
        <p:spPr>
          <a:xfrm rot="10800000">
            <a:off x="6123306" y="3750154"/>
            <a:ext cx="12700" cy="569855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27" idx="1"/>
          </p:cNvCxnSpPr>
          <p:nvPr/>
        </p:nvCxnSpPr>
        <p:spPr>
          <a:xfrm flipV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81" idx="4"/>
            <a:endCxn id="127" idx="0"/>
          </p:cNvCxnSpPr>
          <p:nvPr/>
        </p:nvCxnSpPr>
        <p:spPr>
          <a:xfrm flipH="1">
            <a:off x="8047701" y="4418590"/>
            <a:ext cx="1" cy="261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자산출고에 따른 업무 프로세스로 수리부속자산 및 </a:t>
            </a:r>
            <a:r>
              <a:rPr lang="ko-KR" altLang="en-US" dirty="0" err="1" smtClean="0"/>
              <a:t>렌탈출고를</a:t>
            </a:r>
            <a:r>
              <a:rPr lang="ko-KR" altLang="en-US" dirty="0"/>
              <a:t> </a:t>
            </a:r>
            <a:r>
              <a:rPr lang="ko-KR" altLang="en-US" dirty="0" smtClean="0"/>
              <a:t>통한 출고 기능 및 출고마감까지의 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(P3)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수리부속출고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P5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영업출고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등기인수증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인도자산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9" idx="1"/>
            <a:endCxn id="86" idx="3"/>
          </p:cNvCxnSpPr>
          <p:nvPr/>
        </p:nvCxnSpPr>
        <p:spPr>
          <a:xfrm flipH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상품인도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인수증작성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9" name="직선 화살표 연결선 108"/>
          <p:cNvCxnSpPr>
            <a:stCxn id="85" idx="2"/>
            <a:endCxn id="77" idx="0"/>
          </p:cNvCxnSpPr>
          <p:nvPr/>
        </p:nvCxnSpPr>
        <p:spPr>
          <a:xfrm>
            <a:off x="6663306" y="4500008"/>
            <a:ext cx="0" cy="17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105" idx="2"/>
            <a:endCxn id="77" idx="1"/>
          </p:cNvCxnSpPr>
          <p:nvPr/>
        </p:nvCxnSpPr>
        <p:spPr>
          <a:xfrm rot="16200000" flipH="1">
            <a:off x="5523587" y="4255329"/>
            <a:ext cx="35504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5171748" y="3077379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74753" y="3176729"/>
            <a:ext cx="748553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6123306" y="467504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인수자등록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2" name="직선 화살표 연결선 81"/>
          <p:cNvCxnSpPr>
            <a:stCxn id="77" idx="3"/>
            <a:endCxn id="127" idx="1"/>
          </p:cNvCxnSpPr>
          <p:nvPr/>
        </p:nvCxnSpPr>
        <p:spPr>
          <a:xfrm>
            <a:off x="7203306" y="4855049"/>
            <a:ext cx="304395" cy="4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0" idx="4"/>
            <a:endCxn id="16" idx="1"/>
          </p:cNvCxnSpPr>
          <p:nvPr/>
        </p:nvCxnSpPr>
        <p:spPr>
          <a:xfrm rot="16200000" flipH="1">
            <a:off x="3203098" y="1203004"/>
            <a:ext cx="2227223" cy="63819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자산실사에 따른 업무 프로세스로 실사계획 등록 및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자산실사 진행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(P4)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실사계획등록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2"/>
            <a:endCxn id="78" idx="2"/>
          </p:cNvCxnSpPr>
          <p:nvPr/>
        </p:nvCxnSpPr>
        <p:spPr>
          <a:xfrm rot="16200000" flipH="1">
            <a:off x="3696867" y="2172130"/>
            <a:ext cx="263513" cy="2637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수리입고대기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방문점검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147132" y="3075226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50137" y="3176729"/>
            <a:ext cx="7731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4708634" y="402013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자산상태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4" name="직선 화살표 연결선 63"/>
          <p:cNvCxnSpPr>
            <a:stCxn id="66" idx="2"/>
            <a:endCxn id="27" idx="3"/>
          </p:cNvCxnSpPr>
          <p:nvPr/>
        </p:nvCxnSpPr>
        <p:spPr>
          <a:xfrm flipH="1">
            <a:off x="3050115" y="3176729"/>
            <a:ext cx="2097017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5147131" y="3520892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꺾인 연결선 78"/>
          <p:cNvCxnSpPr>
            <a:stCxn id="62" idx="2"/>
            <a:endCxn id="78" idx="6"/>
          </p:cNvCxnSpPr>
          <p:nvPr/>
        </p:nvCxnSpPr>
        <p:spPr>
          <a:xfrm rot="5400000">
            <a:off x="6566086" y="2140780"/>
            <a:ext cx="265666" cy="269756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8" idx="4"/>
            <a:endCxn id="63" idx="0"/>
          </p:cNvCxnSpPr>
          <p:nvPr/>
        </p:nvCxnSpPr>
        <p:spPr>
          <a:xfrm>
            <a:off x="5248634" y="3723897"/>
            <a:ext cx="0" cy="2962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6123306" y="402013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현행유지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7507701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4" name="직선 화살표 연결선 53"/>
          <p:cNvCxnSpPr>
            <a:stCxn id="89" idx="2"/>
            <a:endCxn id="16" idx="0"/>
          </p:cNvCxnSpPr>
          <p:nvPr/>
        </p:nvCxnSpPr>
        <p:spPr>
          <a:xfrm>
            <a:off x="8047701" y="5118195"/>
            <a:ext cx="0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/>
          <p:cNvSpPr/>
          <p:nvPr/>
        </p:nvSpPr>
        <p:spPr>
          <a:xfrm>
            <a:off x="4708633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변경사항대기</a:t>
            </a:r>
          </a:p>
        </p:txBody>
      </p:sp>
      <p:cxnSp>
        <p:nvCxnSpPr>
          <p:cNvPr id="58" name="직선 화살표 연결선 57"/>
          <p:cNvCxnSpPr>
            <a:stCxn id="63" idx="2"/>
            <a:endCxn id="90" idx="0"/>
          </p:cNvCxnSpPr>
          <p:nvPr/>
        </p:nvCxnSpPr>
        <p:spPr>
          <a:xfrm flipH="1">
            <a:off x="5248633" y="4380136"/>
            <a:ext cx="1" cy="3780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87" idx="1"/>
          </p:cNvCxnSpPr>
          <p:nvPr/>
        </p:nvCxnSpPr>
        <p:spPr>
          <a:xfrm>
            <a:off x="5788634" y="4200136"/>
            <a:ext cx="3346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0" idx="3"/>
            <a:endCxn id="89" idx="1"/>
          </p:cNvCxnSpPr>
          <p:nvPr/>
        </p:nvCxnSpPr>
        <p:spPr>
          <a:xfrm>
            <a:off x="5788633" y="4938195"/>
            <a:ext cx="1719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7" idx="2"/>
            <a:endCxn id="89" idx="1"/>
          </p:cNvCxnSpPr>
          <p:nvPr/>
        </p:nvCxnSpPr>
        <p:spPr>
          <a:xfrm rot="16200000" flipH="1">
            <a:off x="6806474" y="4236967"/>
            <a:ext cx="558059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1"/>
            <a:endCxn id="90" idx="1"/>
          </p:cNvCxnSpPr>
          <p:nvPr/>
        </p:nvCxnSpPr>
        <p:spPr>
          <a:xfrm rot="10800000" flipV="1">
            <a:off x="4708634" y="4200135"/>
            <a:ext cx="1" cy="738059"/>
          </a:xfrm>
          <a:prstGeom prst="bent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83307" y="39458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변동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8633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2697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망실됨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</a:t>
              </a:r>
              <a:r>
                <a:rPr lang="ko-KR" altLang="en-US" sz="1200" dirty="0" err="1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탈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(P5)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50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9" idx="2"/>
          </p:cNvCxnSpPr>
          <p:nvPr/>
        </p:nvCxnSpPr>
        <p:spPr>
          <a:xfrm rot="5400000">
            <a:off x="3202314" y="2095118"/>
            <a:ext cx="12700" cy="138439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78" idx="1"/>
          </p:cNvCxnSpPr>
          <p:nvPr/>
        </p:nvCxnSpPr>
        <p:spPr>
          <a:xfrm>
            <a:off x="4434512" y="2607316"/>
            <a:ext cx="304397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71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7946198" y="443363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상담완료</a:t>
            </a:r>
          </a:p>
        </p:txBody>
      </p:sp>
      <p:cxnSp>
        <p:nvCxnSpPr>
          <p:cNvPr id="79" name="꺾인 연결선 78"/>
          <p:cNvCxnSpPr>
            <a:stCxn id="77" idx="2"/>
            <a:endCxn id="73" idx="1"/>
          </p:cNvCxnSpPr>
          <p:nvPr/>
        </p:nvCxnSpPr>
        <p:spPr>
          <a:xfrm rot="16200000" flipH="1">
            <a:off x="5454602" y="3866434"/>
            <a:ext cx="49301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1"/>
            <a:endCxn id="51" idx="3"/>
          </p:cNvCxnSpPr>
          <p:nvPr/>
        </p:nvCxnSpPr>
        <p:spPr>
          <a:xfrm flipH="1">
            <a:off x="7203306" y="3176729"/>
            <a:ext cx="3043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69" idx="0"/>
          </p:cNvCxnSpPr>
          <p:nvPr/>
        </p:nvCxnSpPr>
        <p:spPr>
          <a:xfrm>
            <a:off x="6663306" y="3356729"/>
            <a:ext cx="0" cy="3261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123306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>
            <a:stCxn id="69" idx="1"/>
            <a:endCxn id="77" idx="3"/>
          </p:cNvCxnSpPr>
          <p:nvPr/>
        </p:nvCxnSpPr>
        <p:spPr>
          <a:xfrm flipH="1" flipV="1">
            <a:off x="5818909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6123306" y="435513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cxnSp>
        <p:nvCxnSpPr>
          <p:cNvPr id="74" name="직선 화살표 연결선 73"/>
          <p:cNvCxnSpPr>
            <a:stCxn id="69" idx="2"/>
            <a:endCxn id="73" idx="0"/>
          </p:cNvCxnSpPr>
          <p:nvPr/>
        </p:nvCxnSpPr>
        <p:spPr>
          <a:xfrm>
            <a:off x="6663306" y="4042876"/>
            <a:ext cx="0" cy="3122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4738909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5693" y="402326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4348" y="36264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73" idx="3"/>
            <a:endCxn id="66" idx="2"/>
          </p:cNvCxnSpPr>
          <p:nvPr/>
        </p:nvCxnSpPr>
        <p:spPr>
          <a:xfrm flipV="1">
            <a:off x="7203306" y="4535138"/>
            <a:ext cx="74289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6123306" y="49676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화살표 연결선 94"/>
          <p:cNvCxnSpPr>
            <a:stCxn id="73" idx="2"/>
            <a:endCxn id="92" idx="0"/>
          </p:cNvCxnSpPr>
          <p:nvPr/>
        </p:nvCxnSpPr>
        <p:spPr>
          <a:xfrm>
            <a:off x="6663306" y="4715139"/>
            <a:ext cx="0" cy="25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6" idx="4"/>
            <a:endCxn id="16" idx="0"/>
          </p:cNvCxnSpPr>
          <p:nvPr/>
        </p:nvCxnSpPr>
        <p:spPr>
          <a:xfrm flipH="1">
            <a:off x="8047700" y="4636640"/>
            <a:ext cx="1" cy="87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1970115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지속판매</a:t>
            </a:r>
          </a:p>
        </p:txBody>
      </p:sp>
      <p:sp>
        <p:nvSpPr>
          <p:cNvPr id="109" name="순서도: 판단 108"/>
          <p:cNvSpPr/>
          <p:nvPr/>
        </p:nvSpPr>
        <p:spPr>
          <a:xfrm>
            <a:off x="3354512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0" name="직선 화살표 연결선 109"/>
          <p:cNvCxnSpPr>
            <a:stCxn id="105" idx="3"/>
            <a:endCxn id="109" idx="1"/>
          </p:cNvCxnSpPr>
          <p:nvPr/>
        </p:nvCxnSpPr>
        <p:spPr>
          <a:xfrm>
            <a:off x="3050115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0"/>
            <a:endCxn id="51" idx="1"/>
          </p:cNvCxnSpPr>
          <p:nvPr/>
        </p:nvCxnSpPr>
        <p:spPr>
          <a:xfrm rot="5400000" flipH="1" flipV="1">
            <a:off x="4755836" y="2315406"/>
            <a:ext cx="506147" cy="22287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20303" y="3291303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3354512" y="435513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만족도조사</a:t>
            </a:r>
          </a:p>
        </p:txBody>
      </p:sp>
      <p:cxnSp>
        <p:nvCxnSpPr>
          <p:cNvPr id="119" name="직선 화살표 연결선 118"/>
          <p:cNvCxnSpPr>
            <a:stCxn id="109" idx="2"/>
            <a:endCxn id="118" idx="0"/>
          </p:cNvCxnSpPr>
          <p:nvPr/>
        </p:nvCxnSpPr>
        <p:spPr>
          <a:xfrm>
            <a:off x="3894512" y="4042876"/>
            <a:ext cx="0" cy="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" idx="2"/>
            <a:endCxn id="105" idx="1"/>
          </p:cNvCxnSpPr>
          <p:nvPr/>
        </p:nvCxnSpPr>
        <p:spPr>
          <a:xfrm rot="16200000" flipH="1">
            <a:off x="1010510" y="2902523"/>
            <a:ext cx="1074812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20303" y="40232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93009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1" name="직선 화살표 연결선 130"/>
          <p:cNvCxnSpPr>
            <a:stCxn id="118" idx="2"/>
            <a:endCxn id="129" idx="0"/>
          </p:cNvCxnSpPr>
          <p:nvPr/>
        </p:nvCxnSpPr>
        <p:spPr>
          <a:xfrm>
            <a:off x="3894512" y="4715137"/>
            <a:ext cx="0" cy="33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2" idx="1"/>
            <a:endCxn id="129" idx="6"/>
          </p:cNvCxnSpPr>
          <p:nvPr/>
        </p:nvCxnSpPr>
        <p:spPr>
          <a:xfrm flipH="1">
            <a:off x="3996014" y="5147608"/>
            <a:ext cx="21272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013552" y="317672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013552" y="325147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2408612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7" name="직선 화살표 연결선 66"/>
          <p:cNvCxnSpPr>
            <a:stCxn id="129" idx="2"/>
            <a:endCxn id="65" idx="6"/>
          </p:cNvCxnSpPr>
          <p:nvPr/>
        </p:nvCxnSpPr>
        <p:spPr>
          <a:xfrm flipH="1">
            <a:off x="2611617" y="5147608"/>
            <a:ext cx="11813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738909" y="2428112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55" idx="1"/>
          </p:cNvCxnSpPr>
          <p:nvPr/>
        </p:nvCxnSpPr>
        <p:spPr>
          <a:xfrm flipV="1">
            <a:off x="5818909" y="2607316"/>
            <a:ext cx="1688793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7705" y="2330317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2" name="꺾인 연결선 31"/>
          <p:cNvCxnSpPr>
            <a:stCxn id="78" idx="2"/>
            <a:endCxn id="51" idx="1"/>
          </p:cNvCxnSpPr>
          <p:nvPr/>
        </p:nvCxnSpPr>
        <p:spPr>
          <a:xfrm rot="16200000" flipH="1">
            <a:off x="5506799" y="2560221"/>
            <a:ext cx="388617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94188" y="28195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꺾인 연결선 42"/>
          <p:cNvCxnSpPr>
            <a:stCxn id="9" idx="0"/>
            <a:endCxn id="78" idx="0"/>
          </p:cNvCxnSpPr>
          <p:nvPr/>
        </p:nvCxnSpPr>
        <p:spPr>
          <a:xfrm rot="16200000" flipH="1">
            <a:off x="3894114" y="1043317"/>
            <a:ext cx="796" cy="2768794"/>
          </a:xfrm>
          <a:prstGeom prst="bentConnector3">
            <a:avLst>
              <a:gd name="adj1" fmla="val -287185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709575" y="209493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709575" y="216968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소비자로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(P6)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318147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등록요청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내부사용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직원등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72" idx="2"/>
            <a:endCxn id="63" idx="0"/>
          </p:cNvCxnSpPr>
          <p:nvPr/>
        </p:nvCxnSpPr>
        <p:spPr>
          <a:xfrm>
            <a:off x="3894512" y="4246353"/>
            <a:ext cx="5557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3798566" y="466427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3354512" y="31415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화살표 연결선 64"/>
          <p:cNvCxnSpPr>
            <a:stCxn id="11" idx="2"/>
            <a:endCxn id="64" idx="0"/>
          </p:cNvCxnSpPr>
          <p:nvPr/>
        </p:nvCxnSpPr>
        <p:spPr>
          <a:xfrm>
            <a:off x="3894512" y="2787316"/>
            <a:ext cx="0" cy="354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354512" y="388635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회원인증</a:t>
            </a:r>
          </a:p>
        </p:txBody>
      </p:sp>
      <p:cxnSp>
        <p:nvCxnSpPr>
          <p:cNvPr id="78" name="직선 화살표 연결선 77"/>
          <p:cNvCxnSpPr>
            <a:stCxn id="64" idx="2"/>
            <a:endCxn id="72" idx="0"/>
          </p:cNvCxnSpPr>
          <p:nvPr/>
        </p:nvCxnSpPr>
        <p:spPr>
          <a:xfrm>
            <a:off x="3894512" y="3501576"/>
            <a:ext cx="0" cy="3847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3" idx="4"/>
            <a:endCxn id="16" idx="1"/>
          </p:cNvCxnSpPr>
          <p:nvPr/>
        </p:nvCxnSpPr>
        <p:spPr>
          <a:xfrm rot="16200000" flipH="1">
            <a:off x="5388450" y="3378897"/>
            <a:ext cx="630868" cy="36076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7507702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</a:t>
            </a:r>
          </a:p>
        </p:txBody>
      </p:sp>
      <p:cxnSp>
        <p:nvCxnSpPr>
          <p:cNvPr id="86" name="직선 화살표 연결선 85"/>
          <p:cNvCxnSpPr>
            <a:stCxn id="55" idx="2"/>
            <a:endCxn id="85" idx="0"/>
          </p:cNvCxnSpPr>
          <p:nvPr/>
        </p:nvCxnSpPr>
        <p:spPr>
          <a:xfrm>
            <a:off x="8047702" y="2787316"/>
            <a:ext cx="0" cy="354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2"/>
            <a:endCxn id="85" idx="1"/>
          </p:cNvCxnSpPr>
          <p:nvPr/>
        </p:nvCxnSpPr>
        <p:spPr>
          <a:xfrm rot="16200000" flipH="1">
            <a:off x="6819642" y="2633565"/>
            <a:ext cx="531724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/>
          <p:cNvSpPr/>
          <p:nvPr/>
        </p:nvSpPr>
        <p:spPr>
          <a:xfrm>
            <a:off x="1970115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sp>
        <p:nvSpPr>
          <p:cNvPr id="96" name="순서도: 연결자 95"/>
          <p:cNvSpPr/>
          <p:nvPr/>
        </p:nvSpPr>
        <p:spPr>
          <a:xfrm>
            <a:off x="1024215" y="3220073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P6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7" name="직선 화살표 연결선 96"/>
          <p:cNvCxnSpPr>
            <a:stCxn id="96" idx="6"/>
            <a:endCxn id="93" idx="1"/>
          </p:cNvCxnSpPr>
          <p:nvPr/>
        </p:nvCxnSpPr>
        <p:spPr>
          <a:xfrm>
            <a:off x="1227220" y="3321576"/>
            <a:ext cx="742895" cy="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6" idx="0"/>
          </p:cNvCxnSpPr>
          <p:nvPr/>
        </p:nvCxnSpPr>
        <p:spPr>
          <a:xfrm>
            <a:off x="1125718" y="2787316"/>
            <a:ext cx="0" cy="43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93" idx="2"/>
            <a:endCxn id="72" idx="1"/>
          </p:cNvCxnSpPr>
          <p:nvPr/>
        </p:nvCxnSpPr>
        <p:spPr>
          <a:xfrm rot="16200000" flipH="1">
            <a:off x="2649949" y="3361790"/>
            <a:ext cx="564728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7507700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권한변경</a:t>
            </a:r>
          </a:p>
        </p:txBody>
      </p:sp>
      <p:sp>
        <p:nvSpPr>
          <p:cNvPr id="112" name="순서도: 연결자 111"/>
          <p:cNvSpPr/>
          <p:nvPr/>
        </p:nvSpPr>
        <p:spPr>
          <a:xfrm>
            <a:off x="7946197" y="396485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직선 화살표 연결선 113"/>
          <p:cNvCxnSpPr>
            <a:stCxn id="85" idx="2"/>
            <a:endCxn id="112" idx="0"/>
          </p:cNvCxnSpPr>
          <p:nvPr/>
        </p:nvCxnSpPr>
        <p:spPr>
          <a:xfrm flipH="1">
            <a:off x="8047700" y="3501625"/>
            <a:ext cx="2" cy="4632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2" idx="4"/>
            <a:endCxn id="111" idx="0"/>
          </p:cNvCxnSpPr>
          <p:nvPr/>
        </p:nvCxnSpPr>
        <p:spPr>
          <a:xfrm>
            <a:off x="8047700" y="4167855"/>
            <a:ext cx="0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11" idx="1"/>
            <a:endCxn id="140" idx="2"/>
          </p:cNvCxnSpPr>
          <p:nvPr/>
        </p:nvCxnSpPr>
        <p:spPr>
          <a:xfrm rot="10800000">
            <a:off x="5278910" y="3501576"/>
            <a:ext cx="2228791" cy="12642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2"/>
            <a:endCxn id="16" idx="0"/>
          </p:cNvCxnSpPr>
          <p:nvPr/>
        </p:nvCxnSpPr>
        <p:spPr>
          <a:xfrm>
            <a:off x="8047700" y="4945776"/>
            <a:ext cx="0" cy="37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처리 125"/>
          <p:cNvSpPr/>
          <p:nvPr/>
        </p:nvSpPr>
        <p:spPr>
          <a:xfrm>
            <a:off x="1970114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cxnSp>
        <p:nvCxnSpPr>
          <p:cNvPr id="107" name="꺾인 연결선 106"/>
          <p:cNvCxnSpPr>
            <a:stCxn id="96" idx="4"/>
            <a:endCxn id="126" idx="1"/>
          </p:cNvCxnSpPr>
          <p:nvPr/>
        </p:nvCxnSpPr>
        <p:spPr>
          <a:xfrm rot="16200000" flipH="1">
            <a:off x="876567" y="3672229"/>
            <a:ext cx="1342698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  <a:endCxn id="63" idx="2"/>
          </p:cNvCxnSpPr>
          <p:nvPr/>
        </p:nvCxnSpPr>
        <p:spPr>
          <a:xfrm>
            <a:off x="3050114" y="4765776"/>
            <a:ext cx="74845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51987" y="3044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00069" y="2864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738909" y="314157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관리자요청</a:t>
            </a:r>
          </a:p>
        </p:txBody>
      </p:sp>
      <p:cxnSp>
        <p:nvCxnSpPr>
          <p:cNvPr id="141" name="꺾인 연결선 140"/>
          <p:cNvCxnSpPr>
            <a:stCxn id="140" idx="3"/>
            <a:endCxn id="41" idx="1"/>
          </p:cNvCxnSpPr>
          <p:nvPr/>
        </p:nvCxnSpPr>
        <p:spPr>
          <a:xfrm flipV="1">
            <a:off x="5818909" y="2609901"/>
            <a:ext cx="304397" cy="7116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37" idx="2"/>
            <a:endCxn id="140" idx="0"/>
          </p:cNvCxnSpPr>
          <p:nvPr/>
        </p:nvCxnSpPr>
        <p:spPr>
          <a:xfrm>
            <a:off x="5278909" y="2787316"/>
            <a:ext cx="0" cy="354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</Words>
  <Application>Microsoft Office PowerPoint</Application>
  <PresentationFormat>화면 슬라이드 쇼(4:3)</PresentationFormat>
  <Paragraphs>156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업무 흐름도(Core)</dc:title>
  <dc:creator>Microsoft Corporation</dc:creator>
  <cp:lastModifiedBy>kosta</cp:lastModifiedBy>
  <cp:revision>2</cp:revision>
  <dcterms:created xsi:type="dcterms:W3CDTF">2006-10-05T04:04:58Z</dcterms:created>
  <dcterms:modified xsi:type="dcterms:W3CDTF">2017-11-14T03:08:56Z</dcterms:modified>
</cp:coreProperties>
</file>