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71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이동훈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이민정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이원호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278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40"/>
            <a:ext cx="9144000" cy="683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6064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  <a:endParaRPr lang="ko-KR" altLang="en-US" sz="2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76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Class Diagram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Microsoft Corporation</dc:creator>
  <cp:lastModifiedBy>kosta</cp:lastModifiedBy>
  <cp:revision>3</cp:revision>
  <dcterms:created xsi:type="dcterms:W3CDTF">2006-10-05T04:04:58Z</dcterms:created>
  <dcterms:modified xsi:type="dcterms:W3CDTF">2017-11-13T01:41:06Z</dcterms:modified>
</cp:coreProperties>
</file>