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82" r:id="rId3"/>
    <p:sldId id="257" r:id="rId4"/>
    <p:sldId id="272" r:id="rId5"/>
    <p:sldId id="269" r:id="rId6"/>
    <p:sldId id="270" r:id="rId7"/>
    <p:sldId id="271" r:id="rId8"/>
    <p:sldId id="273" r:id="rId9"/>
    <p:sldId id="278" r:id="rId10"/>
    <p:sldId id="274" r:id="rId11"/>
    <p:sldId id="279" r:id="rId12"/>
    <p:sldId id="275" r:id="rId13"/>
    <p:sldId id="280" r:id="rId14"/>
    <p:sldId id="277" r:id="rId15"/>
    <p:sldId id="281" r:id="rId16"/>
    <p:sldId id="283" r:id="rId17"/>
    <p:sldId id="284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798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문서이력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주요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주요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탬플릿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회원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회원관리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렌탈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렌탈관리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2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자산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자산관리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EIS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5. EIS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5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팀 팀장 이동훈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부팀장</a:t>
            </a:r>
            <a:r>
              <a:rPr lang="ko-KR" altLang="en-US" sz="2000" dirty="0" smtClean="0"/>
              <a:t> 김재림</a:t>
            </a:r>
            <a:endParaRPr lang="en-US" altLang="ko-KR" sz="2000" dirty="0"/>
          </a:p>
          <a:p>
            <a:r>
              <a:rPr lang="ko-KR" altLang="en-US" sz="2000" dirty="0" smtClean="0"/>
              <a:t>팀원 </a:t>
            </a:r>
            <a:r>
              <a:rPr lang="ko-KR" altLang="en-US" sz="2000" dirty="0" err="1" smtClean="0"/>
              <a:t>이원호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팀원 이민정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err="1" smtClean="0"/>
              <a:t>렌탈관리</a:t>
            </a:r>
            <a:r>
              <a:rPr lang="ko-KR" altLang="en-US" sz="3200" b="1" dirty="0" smtClean="0"/>
              <a:t> 화면정의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2559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31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자산관리 화면정의</a:t>
            </a:r>
            <a:endParaRPr lang="en-US" altLang="ko-KR" sz="3200" b="1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513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3200" dirty="0" smtClean="0"/>
              <a:t>EIS </a:t>
            </a:r>
            <a:r>
              <a:rPr lang="ko-KR" altLang="en-US" sz="3200" dirty="0" smtClean="0"/>
              <a:t>화면정의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3708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1153" y="304428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일반고</a:t>
            </a:r>
            <a:r>
              <a:rPr lang="ko-KR" altLang="en-US" sz="4400" dirty="0"/>
              <a:t>객</a:t>
            </a:r>
          </a:p>
        </p:txBody>
      </p:sp>
    </p:spTree>
    <p:extLst>
      <p:ext uri="{BB962C8B-B14F-4D97-AF65-F5344CB8AC3E}">
        <p14:creationId xmlns:p14="http://schemas.microsoft.com/office/powerpoint/2010/main" val="1031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6229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9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입고요청조회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있던거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신규자산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내부자산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있는거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3061" y="2732567"/>
            <a:ext cx="1866678" cy="2073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29739" y="5167423"/>
            <a:ext cx="563526" cy="19138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98827" y="5174511"/>
            <a:ext cx="563526" cy="19138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432" y="5167423"/>
            <a:ext cx="563526" cy="19138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13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9025" y="30442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입고관리자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11183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75744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9025" y="30442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출</a:t>
            </a:r>
            <a:r>
              <a:rPr lang="ko-KR" altLang="en-US" sz="4400" dirty="0" smtClean="0"/>
              <a:t>고관리자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29086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탬플릿</a:t>
            </a:r>
            <a:endParaRPr lang="en-US" altLang="ko-KR" dirty="0" smtClean="0"/>
          </a:p>
          <a:p>
            <a:r>
              <a:rPr lang="ko-KR" altLang="en-US" dirty="0" smtClean="0"/>
              <a:t>회원관리 화면정의</a:t>
            </a:r>
            <a:endParaRPr lang="en-US" altLang="ko-KR" dirty="0" smtClean="0"/>
          </a:p>
          <a:p>
            <a:r>
              <a:rPr lang="ko-KR" altLang="en-US" dirty="0" err="1" smtClean="0"/>
              <a:t>렌탈관리</a:t>
            </a:r>
            <a:r>
              <a:rPr lang="ko-KR" altLang="en-US" dirty="0" smtClean="0"/>
              <a:t> 화면정의</a:t>
            </a:r>
            <a:endParaRPr lang="en-US" altLang="ko-KR" dirty="0" smtClean="0"/>
          </a:p>
          <a:p>
            <a:r>
              <a:rPr lang="ko-KR" altLang="en-US" dirty="0" smtClean="0"/>
              <a:t>자산관리 화면정의</a:t>
            </a:r>
            <a:endParaRPr lang="en-US" altLang="ko-KR" dirty="0" smtClean="0"/>
          </a:p>
          <a:p>
            <a:r>
              <a:rPr lang="en-US" altLang="ko-KR" dirty="0" smtClean="0"/>
              <a:t>EIS </a:t>
            </a:r>
            <a:r>
              <a:rPr lang="ko-KR" altLang="en-US" dirty="0" smtClean="0"/>
              <a:t>화면정의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b="1" dirty="0" smtClean="0"/>
              <a:t>주요 </a:t>
            </a:r>
            <a:r>
              <a:rPr lang="ko-KR" altLang="en-US" sz="3200" b="1" dirty="0" err="1" smtClean="0"/>
              <a:t>탬플릿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9760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3450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Head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Detail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7503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회원관리 화면정의</a:t>
            </a:r>
            <a:endParaRPr lang="en-US" altLang="ko-KR" sz="3200" b="1" dirty="0" smtClean="0"/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0643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3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</TotalTime>
  <Words>556</Words>
  <Application>Microsoft Office PowerPoint</Application>
  <PresentationFormat>화면 슬라이드 쇼(4:3)</PresentationFormat>
  <Paragraphs>244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ReMP : 화면정의서</vt:lpstr>
      <vt:lpstr>PowerPoint 프레젠테이션</vt:lpstr>
      <vt:lpstr>목차</vt:lpstr>
      <vt:lpstr>목차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목차</vt:lpstr>
      <vt:lpstr>PowerPoint 프레젠테이션</vt:lpstr>
      <vt:lpstr>목차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97</cp:revision>
  <dcterms:created xsi:type="dcterms:W3CDTF">2017-11-05T09:42:13Z</dcterms:created>
  <dcterms:modified xsi:type="dcterms:W3CDTF">2017-11-10T11:05:30Z</dcterms:modified>
</cp:coreProperties>
</file>