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283" r:id="rId4"/>
    <p:sldId id="307" r:id="rId5"/>
    <p:sldId id="311" r:id="rId6"/>
    <p:sldId id="312" r:id="rId7"/>
    <p:sldId id="316" r:id="rId8"/>
    <p:sldId id="308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265" autoAdjust="0"/>
  </p:normalViewPr>
  <p:slideViewPr>
    <p:cSldViewPr snapToGrid="0" showGuides="1">
      <p:cViewPr>
        <p:scale>
          <a:sx n="66" d="100"/>
          <a:sy n="66" d="100"/>
        </p:scale>
        <p:origin x="-148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65DCB-565B-49C4-BB55-630EC825E4A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B4E40-20ED-444B-AF84-8C657D049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3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1889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두개의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13043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입고업체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㈜정수기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5904" y="2298276"/>
            <a:ext cx="115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60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8884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200" b="1" u="sng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4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5080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38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출</a:t>
            </a:r>
            <a:r>
              <a:rPr lang="ko-KR" altLang="en-US" sz="4400" dirty="0" smtClean="0"/>
              <a:t>고관리자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6401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2617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01987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출고대상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423" y="2298276"/>
            <a:ext cx="14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8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8953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u="sng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497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출력됨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버튼클릭의 선택에 따라 등록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6041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출고대상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렌탈출고요청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95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2725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출고처리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08512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출고대상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5904" y="2298276"/>
            <a:ext cx="115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52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2039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  <a:endParaRPr lang="ko-KR" altLang="en-US" sz="1200" b="1" u="sng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200" b="1" u="sng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4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출고처리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출력됨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5080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출고대상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53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025" y="3044280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자산담당자</a:t>
            </a:r>
            <a:endParaRPr lang="en-US" altLang="ko-KR" sz="4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1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0430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자산을 검색하기 위한 체크박스 및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검색바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검색결과가 나오는 리스트가 존재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조건에 맞는 자산조회 모두가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자산의 상태를 분류할 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체크박스가 존재하고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키워드로 검색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있는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하단에는 검색한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결과를 나타내주는 리스트가 존재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조건에 맞은 결과가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나타내어 짐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 없이 검색할 경우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리스트가 나타나게 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인쇄란의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버튼을 클릭 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인쇄할 수 있음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◆자산분류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599" y="2646218"/>
            <a:ext cx="1884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   출고   재고   신규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3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51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024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 rot="5400000">
            <a:off x="407414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 rot="5400000">
            <a:off x="8251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 rot="5400000">
            <a:off x="1207952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 rot="5400000">
            <a:off x="16252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7599" y="3225256"/>
            <a:ext cx="1686926" cy="974568"/>
            <a:chOff x="227599" y="4342834"/>
            <a:chExt cx="1686926" cy="974568"/>
          </a:xfrm>
        </p:grpSpPr>
        <p:sp>
          <p:nvSpPr>
            <p:cNvPr id="19" name="TextBox 18"/>
            <p:cNvSpPr txBox="1"/>
            <p:nvPr/>
          </p:nvSpPr>
          <p:spPr>
            <a:xfrm>
              <a:off x="227599" y="4342834"/>
              <a:ext cx="114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◆검색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270" y="4619833"/>
              <a:ext cx="1597254" cy="3056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u="sng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15802" y="5011719"/>
              <a:ext cx="598723" cy="30568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9498"/>
              </p:ext>
            </p:extLst>
          </p:nvPr>
        </p:nvGraphicFramePr>
        <p:xfrm>
          <a:off x="1998605" y="2768524"/>
          <a:ext cx="4716520" cy="268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565"/>
                <a:gridCol w="589565"/>
                <a:gridCol w="589565"/>
                <a:gridCol w="589565"/>
                <a:gridCol w="589565"/>
                <a:gridCol w="589565"/>
                <a:gridCol w="589565"/>
                <a:gridCol w="589565"/>
              </a:tblGrid>
              <a:tr h="671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S/N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실버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블랙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6758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73728" y="4325258"/>
            <a:ext cx="1597254" cy="1161143"/>
            <a:chOff x="273728" y="4325258"/>
            <a:chExt cx="1597254" cy="1161143"/>
          </a:xfrm>
        </p:grpSpPr>
        <p:sp>
          <p:nvSpPr>
            <p:cNvPr id="25" name="직사각형 24"/>
            <p:cNvSpPr/>
            <p:nvPr/>
          </p:nvSpPr>
          <p:spPr>
            <a:xfrm>
              <a:off x="273728" y="4325258"/>
              <a:ext cx="1597254" cy="1161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실버정수기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블랙정수기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02469" y="4325258"/>
              <a:ext cx="268513" cy="1161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02469" y="5196114"/>
              <a:ext cx="268513" cy="290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▼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196084" y="3502255"/>
            <a:ext cx="423080" cy="544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96084" y="4835085"/>
            <a:ext cx="423080" cy="544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96084" y="4169582"/>
            <a:ext cx="423080" cy="544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2281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자산을 검색하기 위한 체크박스 및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검색바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검색결과가 나오는 리스트가 존재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선택한 해당 자산의 상세정보가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상태를 분류할 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체크박스가 존재하고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키워드로 검색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하단에는 검색한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결과를 나타내주는 리스트가 존재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검색 후 리스트에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나타난 해당하는 품목을 선택 시 해당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품목의 상세정보가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등록버튼으로 상태를 변경할 수 있음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◆자산분류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599" y="2646218"/>
            <a:ext cx="174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   출고   재고   신규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3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51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024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 rot="5400000">
            <a:off x="407414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 rot="5400000">
            <a:off x="8251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 rot="5400000">
            <a:off x="1207952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 rot="5400000">
            <a:off x="16252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7599" y="3225256"/>
            <a:ext cx="1686926" cy="974568"/>
            <a:chOff x="227599" y="4342834"/>
            <a:chExt cx="1686926" cy="974568"/>
          </a:xfrm>
        </p:grpSpPr>
        <p:sp>
          <p:nvSpPr>
            <p:cNvPr id="19" name="TextBox 18"/>
            <p:cNvSpPr txBox="1"/>
            <p:nvPr/>
          </p:nvSpPr>
          <p:spPr>
            <a:xfrm>
              <a:off x="227599" y="4342834"/>
              <a:ext cx="114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◆검색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270" y="4619833"/>
              <a:ext cx="1597254" cy="3056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15802" y="5011719"/>
              <a:ext cx="598723" cy="30568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6758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3728" y="4325258"/>
            <a:ext cx="1597254" cy="1161143"/>
            <a:chOff x="273728" y="4325258"/>
            <a:chExt cx="1597254" cy="1161143"/>
          </a:xfrm>
        </p:grpSpPr>
        <p:sp>
          <p:nvSpPr>
            <p:cNvPr id="24" name="직사각형 23"/>
            <p:cNvSpPr/>
            <p:nvPr/>
          </p:nvSpPr>
          <p:spPr>
            <a:xfrm>
              <a:off x="273728" y="4325258"/>
              <a:ext cx="1597254" cy="1161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u="sng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실버정수기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블랙정수기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02469" y="4325258"/>
              <a:ext cx="268513" cy="1161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02469" y="5196114"/>
              <a:ext cx="268513" cy="290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▼</a:t>
              </a:r>
            </a:p>
          </p:txBody>
        </p:sp>
      </p:grpSp>
      <p:pic>
        <p:nvPicPr>
          <p:cNvPr id="2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9" y="2657095"/>
            <a:ext cx="1838811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68800" y="2593267"/>
            <a:ext cx="17508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입고대기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7822" y="52505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1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21579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자산담당자의 화면정의서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8055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조회로 구분됨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등록폼이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4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4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실사계획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조회로 나뉘어짐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실사계획을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등록할 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폼이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분기가능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862" y="2209146"/>
            <a:ext cx="17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69683"/>
              </p:ext>
            </p:extLst>
          </p:nvPr>
        </p:nvGraphicFramePr>
        <p:xfrm>
          <a:off x="1998607" y="2793999"/>
          <a:ext cx="4716518" cy="236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792"/>
                <a:gridCol w="3768726"/>
              </a:tblGrid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실사대상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0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7840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조회로 구분됨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등록폼이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en-US" altLang="ko-KR" sz="14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실사계획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조회로 나뉘어짐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실사결과를 등록할 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실사결과 등록 폼이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분기가능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861" y="2209146"/>
            <a:ext cx="164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65652"/>
              </p:ext>
            </p:extLst>
          </p:nvPr>
        </p:nvGraphicFramePr>
        <p:xfrm>
          <a:off x="1971675" y="2732163"/>
          <a:ext cx="4743450" cy="230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4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망함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3885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조회로 구분됨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전체가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조회로 나뉘어짐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실사결과에 대한 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조회결과를 나타냄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862" y="2209146"/>
            <a:ext cx="166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10063"/>
              </p:ext>
            </p:extLst>
          </p:nvPr>
        </p:nvGraphicFramePr>
        <p:xfrm>
          <a:off x="1974056" y="2735581"/>
          <a:ext cx="4743450" cy="2548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망함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9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8785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고객을 구분하기 위한 체크박스 및 검색을 위한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검색바가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존재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조건에 맞는 검색결과를 나타냄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423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 실사관리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현재 고객의 상태를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구분할 수 있는 체크박스와 고객을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검색할 수 있는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조건에 맞는 결과를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아무런 키워드 없이 검색을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누를 시 전체결과가 조회됨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2584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◆고객분류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599" y="2646218"/>
            <a:ext cx="168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렌탈신청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1806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 rot="5400000">
            <a:off x="644947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 rot="5400000">
            <a:off x="1404607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81171"/>
              </p:ext>
            </p:extLst>
          </p:nvPr>
        </p:nvGraphicFramePr>
        <p:xfrm>
          <a:off x="1998605" y="2768524"/>
          <a:ext cx="4716523" cy="268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89"/>
                <a:gridCol w="673789"/>
                <a:gridCol w="673789"/>
                <a:gridCol w="673789"/>
                <a:gridCol w="673789"/>
                <a:gridCol w="673789"/>
                <a:gridCol w="673789"/>
              </a:tblGrid>
              <a:tr h="67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~~~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주세요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4015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7599" y="3210742"/>
            <a:ext cx="1686926" cy="974568"/>
            <a:chOff x="227599" y="4342834"/>
            <a:chExt cx="1686926" cy="974568"/>
          </a:xfrm>
        </p:grpSpPr>
        <p:sp>
          <p:nvSpPr>
            <p:cNvPr id="17" name="TextBox 16"/>
            <p:cNvSpPr txBox="1"/>
            <p:nvPr/>
          </p:nvSpPr>
          <p:spPr>
            <a:xfrm>
              <a:off x="227599" y="4342834"/>
              <a:ext cx="114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◆검색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7270" y="4619833"/>
              <a:ext cx="1597254" cy="3056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15802" y="5011719"/>
              <a:ext cx="598723" cy="30568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0698" y="2165057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10" y="3044280"/>
            <a:ext cx="1245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0423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렌탈가능한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제품들이 나열됨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렌탈가능한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제품들이 나열되는 곳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검색을 할 수 있음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osta\Desktop\다운로드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5208" y="4591100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77" y="5348569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0207" y="4557189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실버정수기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63022" y="5342786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207" y="4536925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7176" y="5335338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9372" y="2239923"/>
            <a:ext cx="2415654" cy="2985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27176" y="2239925"/>
            <a:ext cx="1016842" cy="2985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215062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019" y="2261485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5808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해당하는 제품의 상세정보가 나열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0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23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제품의 상세보기가 나오는 곳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사진과 제품에 대한 상세정보가 나오고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하단의 버튼의 선택에 따라 신청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이동하게 됨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" y="2390047"/>
            <a:ext cx="2155980" cy="263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97724"/>
              </p:ext>
            </p:extLst>
          </p:nvPr>
        </p:nvGraphicFramePr>
        <p:xfrm>
          <a:off x="2634017" y="2390047"/>
          <a:ext cx="4081108" cy="263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1108"/>
              </a:tblGrid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월 무료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직수관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교체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4234274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76221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6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0405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상담하는 폼이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상담하는 영역으로 해당 정보들을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받음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버튼클릭의 선택에 따라서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취소로 이동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24312"/>
              </p:ext>
            </p:extLst>
          </p:nvPr>
        </p:nvGraphicFramePr>
        <p:xfrm>
          <a:off x="152398" y="2152652"/>
          <a:ext cx="6562726" cy="2937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912"/>
                <a:gridCol w="5254814"/>
              </a:tblGrid>
              <a:tr h="4197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상담하기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상담종류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상담제목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4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상담내용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34274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76221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5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025" y="3044280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입고관리자</a:t>
            </a:r>
            <a:endParaRPr lang="en-US" altLang="ko-KR" sz="4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5402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두개의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구분됨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입고요청조회가 나타나고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입고요청조회가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입고요청조회의 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26966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입고업체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㈜정수기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423" y="2298276"/>
            <a:ext cx="14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1675" y="2155131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2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2967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497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두개의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입고요청조회가 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출력됨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버튼클릭의 선택에 따라 등록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6041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회수영업자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84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1811</Words>
  <Application>Microsoft Office PowerPoint</Application>
  <PresentationFormat>화면 슬라이드 쇼(4:3)</PresentationFormat>
  <Paragraphs>860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ReMP : 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405</cp:revision>
  <dcterms:created xsi:type="dcterms:W3CDTF">2017-11-05T09:42:13Z</dcterms:created>
  <dcterms:modified xsi:type="dcterms:W3CDTF">2017-11-14T02:14:37Z</dcterms:modified>
</cp:coreProperties>
</file>