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/>
    <p:restoredTop sz="95294"/>
  </p:normalViewPr>
  <p:slideViewPr>
    <p:cSldViewPr>
      <p:cViewPr varScale="1">
        <p:scale>
          <a:sx n="68" d="100"/>
          <a:sy n="68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0819" y="836676"/>
            <a:ext cx="72009" cy="7200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직사각형 4"/>
          <p:cNvSpPr txBox="1"/>
          <p:nvPr/>
        </p:nvSpPr>
        <p:spPr>
          <a:xfrm>
            <a:off x="2052828" y="764476"/>
            <a:ext cx="457200" cy="243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입고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53843" y="836676"/>
            <a:ext cx="72009" cy="7200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6"/>
          <p:cNvSpPr txBox="1"/>
          <p:nvPr/>
        </p:nvSpPr>
        <p:spPr>
          <a:xfrm>
            <a:off x="2625852" y="764476"/>
            <a:ext cx="457200" cy="243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출고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07817" y="836676"/>
            <a:ext cx="72009" cy="7200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 txBox="1"/>
          <p:nvPr/>
        </p:nvSpPr>
        <p:spPr>
          <a:xfrm>
            <a:off x="3179826" y="764476"/>
            <a:ext cx="457200" cy="243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재고</a:t>
            </a:r>
          </a:p>
        </p:txBody>
      </p:sp>
      <p:sp>
        <p:nvSpPr>
          <p:cNvPr id="10" name="직사각형 9"/>
          <p:cNvSpPr txBox="1"/>
          <p:nvPr/>
        </p:nvSpPr>
        <p:spPr>
          <a:xfrm>
            <a:off x="1115568" y="720090"/>
            <a:ext cx="617410" cy="27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분류</a:t>
            </a:r>
          </a:p>
        </p:txBody>
      </p:sp>
      <p:sp>
        <p:nvSpPr>
          <p:cNvPr id="13" name="직사각형 4"/>
          <p:cNvSpPr txBox="1"/>
          <p:nvPr/>
        </p:nvSpPr>
        <p:spPr>
          <a:xfrm>
            <a:off x="2052828" y="1196530"/>
            <a:ext cx="873633" cy="24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2017-11-10</a:t>
            </a:r>
          </a:p>
        </p:txBody>
      </p:sp>
      <p:sp>
        <p:nvSpPr>
          <p:cNvPr id="15" name="직사각형 6"/>
          <p:cNvSpPr txBox="1"/>
          <p:nvPr/>
        </p:nvSpPr>
        <p:spPr>
          <a:xfrm>
            <a:off x="2975229" y="1196530"/>
            <a:ext cx="230124" cy="243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~</a:t>
            </a:r>
          </a:p>
        </p:txBody>
      </p:sp>
      <p:sp>
        <p:nvSpPr>
          <p:cNvPr id="17" name="직사각형 8"/>
          <p:cNvSpPr txBox="1"/>
          <p:nvPr/>
        </p:nvSpPr>
        <p:spPr>
          <a:xfrm>
            <a:off x="3251835" y="1196530"/>
            <a:ext cx="924687" cy="24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2017-11-10</a:t>
            </a:r>
          </a:p>
        </p:txBody>
      </p:sp>
      <p:sp>
        <p:nvSpPr>
          <p:cNvPr id="18" name="직사각형 9"/>
          <p:cNvSpPr txBox="1"/>
          <p:nvPr/>
        </p:nvSpPr>
        <p:spPr>
          <a:xfrm>
            <a:off x="1115568" y="1160526"/>
            <a:ext cx="617410" cy="27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기간</a:t>
            </a:r>
          </a:p>
        </p:txBody>
      </p:sp>
      <p:sp>
        <p:nvSpPr>
          <p:cNvPr id="21" name="직사각형 4"/>
          <p:cNvSpPr txBox="1"/>
          <p:nvPr/>
        </p:nvSpPr>
        <p:spPr>
          <a:xfrm>
            <a:off x="5509260" y="737330"/>
            <a:ext cx="683514" cy="24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A101</a:t>
            </a:r>
          </a:p>
        </p:txBody>
      </p:sp>
      <p:sp>
        <p:nvSpPr>
          <p:cNvPr id="26" name="직사각형 9"/>
          <p:cNvSpPr txBox="1"/>
          <p:nvPr/>
        </p:nvSpPr>
        <p:spPr>
          <a:xfrm>
            <a:off x="4716018" y="692944"/>
            <a:ext cx="522922" cy="27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품명</a:t>
            </a:r>
          </a:p>
        </p:txBody>
      </p:sp>
      <p:sp>
        <p:nvSpPr>
          <p:cNvPr id="27" name="직사각형 7"/>
          <p:cNvSpPr/>
          <p:nvPr/>
        </p:nvSpPr>
        <p:spPr>
          <a:xfrm>
            <a:off x="3611880" y="832009"/>
            <a:ext cx="72009" cy="7200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8"/>
          <p:cNvSpPr txBox="1"/>
          <p:nvPr/>
        </p:nvSpPr>
        <p:spPr>
          <a:xfrm>
            <a:off x="3683889" y="759809"/>
            <a:ext cx="636651" cy="23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신제품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62418" y="692944"/>
            <a:ext cx="6677978" cy="74723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직선 연결선 29"/>
          <p:cNvCxnSpPr>
            <a:stCxn id="29" idx="1"/>
            <a:endCxn id="29" idx="3"/>
          </p:cNvCxnSpPr>
          <p:nvPr/>
        </p:nvCxnSpPr>
        <p:spPr>
          <a:xfrm>
            <a:off x="1062418" y="1066562"/>
            <a:ext cx="667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6200000" flipH="1">
            <a:off x="4027789" y="1066562"/>
            <a:ext cx="74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16200000" flipH="1">
            <a:off x="1360694" y="1067895"/>
            <a:ext cx="744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4923330" y="1063895"/>
            <a:ext cx="74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28"/>
          <p:cNvSpPr/>
          <p:nvPr/>
        </p:nvSpPr>
        <p:spPr>
          <a:xfrm>
            <a:off x="539496" y="1745647"/>
            <a:ext cx="7200899" cy="377161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직사각형 9"/>
          <p:cNvSpPr txBox="1">
            <a:spLocks noChangeAspect="1"/>
          </p:cNvSpPr>
          <p:nvPr/>
        </p:nvSpPr>
        <p:spPr>
          <a:xfrm>
            <a:off x="564641" y="1800225"/>
            <a:ext cx="522922" cy="281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S/N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539496" y="213283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9"/>
          <p:cNvSpPr txBox="1">
            <a:spLocks noChangeAspect="1"/>
          </p:cNvSpPr>
          <p:nvPr/>
        </p:nvSpPr>
        <p:spPr>
          <a:xfrm>
            <a:off x="1105281" y="1800225"/>
            <a:ext cx="845248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재고번호</a:t>
            </a:r>
          </a:p>
        </p:txBody>
      </p:sp>
      <p:sp>
        <p:nvSpPr>
          <p:cNvPr id="38" name="직사각형 9"/>
          <p:cNvSpPr txBox="1">
            <a:spLocks noChangeAspect="1"/>
          </p:cNvSpPr>
          <p:nvPr/>
        </p:nvSpPr>
        <p:spPr>
          <a:xfrm>
            <a:off x="1919097" y="1800225"/>
            <a:ext cx="706755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재고 명</a:t>
            </a:r>
          </a:p>
        </p:txBody>
      </p:sp>
      <p:sp>
        <p:nvSpPr>
          <p:cNvPr id="39" name="직사각형 9"/>
          <p:cNvSpPr txBox="1"/>
          <p:nvPr/>
        </p:nvSpPr>
        <p:spPr>
          <a:xfrm>
            <a:off x="4572000" y="1158907"/>
            <a:ext cx="861251" cy="27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업체</a:t>
            </a:r>
            <a:endParaRPr lang="en-US" altLang="ko-KR" sz="1000"/>
          </a:p>
        </p:txBody>
      </p:sp>
      <p:sp>
        <p:nvSpPr>
          <p:cNvPr id="40" name="직사각형 9"/>
          <p:cNvSpPr txBox="1"/>
          <p:nvPr/>
        </p:nvSpPr>
        <p:spPr>
          <a:xfrm>
            <a:off x="2592324" y="1800225"/>
            <a:ext cx="1048416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최초입고일</a:t>
            </a:r>
          </a:p>
        </p:txBody>
      </p:sp>
      <p:sp>
        <p:nvSpPr>
          <p:cNvPr id="41" name="직사각형 9"/>
          <p:cNvSpPr txBox="1"/>
          <p:nvPr/>
        </p:nvSpPr>
        <p:spPr>
          <a:xfrm>
            <a:off x="3640741" y="1800225"/>
            <a:ext cx="1048417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최근입고일</a:t>
            </a:r>
          </a:p>
        </p:txBody>
      </p:sp>
      <p:sp>
        <p:nvSpPr>
          <p:cNvPr id="42" name="직사각형 9"/>
          <p:cNvSpPr txBox="1"/>
          <p:nvPr/>
        </p:nvSpPr>
        <p:spPr>
          <a:xfrm>
            <a:off x="4648867" y="1800225"/>
            <a:ext cx="522922" cy="281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수량</a:t>
            </a:r>
          </a:p>
        </p:txBody>
      </p:sp>
      <p:sp>
        <p:nvSpPr>
          <p:cNvPr id="43" name="직사각형 9"/>
          <p:cNvSpPr txBox="1"/>
          <p:nvPr/>
        </p:nvSpPr>
        <p:spPr>
          <a:xfrm>
            <a:off x="5171790" y="1800225"/>
            <a:ext cx="522923" cy="281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업체</a:t>
            </a:r>
          </a:p>
        </p:txBody>
      </p:sp>
      <p:sp>
        <p:nvSpPr>
          <p:cNvPr id="44" name="직사각형 9"/>
          <p:cNvSpPr txBox="1"/>
          <p:nvPr/>
        </p:nvSpPr>
        <p:spPr>
          <a:xfrm>
            <a:off x="5694713" y="1800225"/>
            <a:ext cx="522922" cy="2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상태</a:t>
            </a:r>
          </a:p>
        </p:txBody>
      </p:sp>
      <p:sp>
        <p:nvSpPr>
          <p:cNvPr id="45" name="직사각형 9"/>
          <p:cNvSpPr txBox="1"/>
          <p:nvPr/>
        </p:nvSpPr>
        <p:spPr>
          <a:xfrm>
            <a:off x="6825426" y="1800225"/>
            <a:ext cx="914970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QR</a:t>
            </a:r>
            <a:r>
              <a:rPr lang="ko-KR" altLang="en-US" sz="1000"/>
              <a:t>코드</a:t>
            </a:r>
          </a:p>
        </p:txBody>
      </p:sp>
      <p:cxnSp>
        <p:nvCxnSpPr>
          <p:cNvPr id="47" name="직선 연결선 46"/>
          <p:cNvCxnSpPr/>
          <p:nvPr/>
        </p:nvCxnSpPr>
        <p:spPr>
          <a:xfrm rot="16200000" flipH="1" flipV="1">
            <a:off x="-805671" y="3631453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6200000" flipH="1" flipV="1">
            <a:off x="33290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16200000" flipH="1" flipV="1">
            <a:off x="1754934" y="3631453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6200000" flipH="1" flipV="1">
            <a:off x="2763060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6200000" flipH="1" flipV="1">
            <a:off x="3285983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 flipH="1" flipV="1">
            <a:off x="3808906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6200000" flipH="1" flipV="1">
            <a:off x="5062490" y="3631453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9496" y="2564892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9"/>
          <p:cNvSpPr txBox="1"/>
          <p:nvPr/>
        </p:nvSpPr>
        <p:spPr>
          <a:xfrm>
            <a:off x="5256657" y="1156240"/>
            <a:ext cx="2507743" cy="280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업체명 또는 제조사를 통한 검색</a:t>
            </a:r>
          </a:p>
        </p:txBody>
      </p:sp>
      <p:cxnSp>
        <p:nvCxnSpPr>
          <p:cNvPr id="57" name="직선 화살표 연결선 56"/>
          <p:cNvCxnSpPr>
            <a:endCxn id="58" idx="1"/>
          </p:cNvCxnSpPr>
          <p:nvPr/>
        </p:nvCxnSpPr>
        <p:spPr>
          <a:xfrm flipV="1">
            <a:off x="7344918" y="2137981"/>
            <a:ext cx="718946" cy="1388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 txBox="1"/>
          <p:nvPr/>
        </p:nvSpPr>
        <p:spPr>
          <a:xfrm>
            <a:off x="8063864" y="1563243"/>
            <a:ext cx="1080136" cy="1149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[</a:t>
            </a:r>
            <a:r>
              <a:rPr lang="en-US" altLang="ko-KR" sz="1400"/>
              <a:t>button</a:t>
            </a:r>
            <a:r>
              <a:rPr lang="ko-KR" altLang="en-US" sz="1400"/>
              <a:t>]</a:t>
            </a:r>
            <a:endParaRPr lang="ko-KR" altLang="en-US"/>
          </a:p>
          <a:p>
            <a:r>
              <a:rPr lang="en-US" altLang="ko-KR" sz="1400"/>
              <a:t>(</a:t>
            </a:r>
            <a:r>
              <a:rPr lang="ko-KR" altLang="en-US" sz="1400"/>
              <a:t>새창</a:t>
            </a:r>
          </a:p>
          <a:p>
            <a:r>
              <a:rPr lang="ko-KR" altLang="en-US" sz="1400"/>
              <a:t>인쇄</a:t>
            </a:r>
          </a:p>
          <a:p>
            <a:r>
              <a:rPr lang="ko-KR" altLang="en-US" sz="1400"/>
              <a:t>가능)</a:t>
            </a:r>
          </a:p>
        </p:txBody>
      </p:sp>
      <p:cxnSp>
        <p:nvCxnSpPr>
          <p:cNvPr id="59" name="직선 연결선 58"/>
          <p:cNvCxnSpPr/>
          <p:nvPr/>
        </p:nvCxnSpPr>
        <p:spPr>
          <a:xfrm rot="16200000" flipH="1" flipV="1">
            <a:off x="704040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2"/>
          <p:cNvCxnSpPr/>
          <p:nvPr/>
        </p:nvCxnSpPr>
        <p:spPr>
          <a:xfrm rot="16200000" flipH="1" flipV="1">
            <a:off x="4486418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9"/>
          <p:cNvSpPr txBox="1"/>
          <p:nvPr/>
        </p:nvSpPr>
        <p:spPr>
          <a:xfrm>
            <a:off x="6372225" y="1800225"/>
            <a:ext cx="522922" cy="2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위치</a:t>
            </a:r>
          </a:p>
        </p:txBody>
      </p:sp>
      <p:cxnSp>
        <p:nvCxnSpPr>
          <p:cNvPr id="62" name="직선 화살표 연결선 61"/>
          <p:cNvCxnSpPr>
            <a:endCxn id="63" idx="0"/>
          </p:cNvCxnSpPr>
          <p:nvPr/>
        </p:nvCxnSpPr>
        <p:spPr>
          <a:xfrm>
            <a:off x="6217636" y="2420874"/>
            <a:ext cx="2267996" cy="10081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 txBox="1"/>
          <p:nvPr/>
        </p:nvSpPr>
        <p:spPr>
          <a:xfrm>
            <a:off x="7956423" y="3429000"/>
            <a:ext cx="1058418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[</a:t>
            </a:r>
            <a:r>
              <a:rPr lang="en-US" altLang="ko-KR" sz="1600"/>
              <a:t>select</a:t>
            </a:r>
            <a:r>
              <a:rPr lang="ko-KR" altLang="en-US" sz="1600"/>
              <a:t>]</a:t>
            </a:r>
          </a:p>
        </p:txBody>
      </p:sp>
      <p:sp>
        <p:nvSpPr>
          <p:cNvPr id="64" name="직사각형 63"/>
          <p:cNvSpPr txBox="1"/>
          <p:nvPr/>
        </p:nvSpPr>
        <p:spPr>
          <a:xfrm>
            <a:off x="8063863" y="4365117"/>
            <a:ext cx="914400" cy="776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그 외</a:t>
            </a:r>
          </a:p>
          <a:p>
            <a:r>
              <a:rPr lang="en-US" altLang="ko-KR"/>
              <a:t>Text</a:t>
            </a:r>
          </a:p>
        </p:txBody>
      </p:sp>
      <p:sp>
        <p:nvSpPr>
          <p:cNvPr id="65" name="직사각형 64"/>
          <p:cNvSpPr txBox="1"/>
          <p:nvPr/>
        </p:nvSpPr>
        <p:spPr>
          <a:xfrm>
            <a:off x="826102" y="6021324"/>
            <a:ext cx="6878289" cy="425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DB Table : </a:t>
            </a:r>
            <a:r>
              <a:rPr lang="ko-KR" altLang="en-US"/>
              <a:t>재고 테이블</a:t>
            </a:r>
          </a:p>
        </p:txBody>
      </p:sp>
      <p:sp>
        <p:nvSpPr>
          <p:cNvPr id="66" name="직사각형 65"/>
          <p:cNvSpPr txBox="1"/>
          <p:nvPr/>
        </p:nvSpPr>
        <p:spPr>
          <a:xfrm>
            <a:off x="826102" y="123444"/>
            <a:ext cx="8317897" cy="42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자산 관리자 : 자산조회 및 실사 관리시 조회 페이지, 변경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288083" y="5545007"/>
            <a:ext cx="476316" cy="476316"/>
          </a:xfrm>
          <a:prstGeom prst="rect">
            <a:avLst/>
          </a:prstGeom>
        </p:spPr>
      </p:pic>
      <p:cxnSp>
        <p:nvCxnSpPr>
          <p:cNvPr id="69" name="직선 화살표 연결선 61"/>
          <p:cNvCxnSpPr/>
          <p:nvPr/>
        </p:nvCxnSpPr>
        <p:spPr>
          <a:xfrm rot="10800000">
            <a:off x="6372225" y="5783165"/>
            <a:ext cx="1097710" cy="667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3"/>
          <p:cNvSpPr txBox="1"/>
          <p:nvPr/>
        </p:nvSpPr>
        <p:spPr>
          <a:xfrm>
            <a:off x="4619147" y="5574725"/>
            <a:ext cx="2077690" cy="33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/>
              <a:t>내용 수정 후 저장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 txBox="1"/>
          <p:nvPr/>
        </p:nvSpPr>
        <p:spPr>
          <a:xfrm>
            <a:off x="1115568" y="720090"/>
            <a:ext cx="803529" cy="27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고객명</a:t>
            </a:r>
          </a:p>
        </p:txBody>
      </p:sp>
      <p:sp>
        <p:nvSpPr>
          <p:cNvPr id="13" name="직사각형 4"/>
          <p:cNvSpPr txBox="1"/>
          <p:nvPr/>
        </p:nvSpPr>
        <p:spPr>
          <a:xfrm>
            <a:off x="2052828" y="1196530"/>
            <a:ext cx="873633" cy="24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2017-11-10</a:t>
            </a:r>
          </a:p>
        </p:txBody>
      </p:sp>
      <p:sp>
        <p:nvSpPr>
          <p:cNvPr id="15" name="직사각형 6"/>
          <p:cNvSpPr txBox="1"/>
          <p:nvPr/>
        </p:nvSpPr>
        <p:spPr>
          <a:xfrm>
            <a:off x="2975229" y="1196530"/>
            <a:ext cx="230124" cy="243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~</a:t>
            </a:r>
          </a:p>
        </p:txBody>
      </p:sp>
      <p:sp>
        <p:nvSpPr>
          <p:cNvPr id="17" name="직사각형 8"/>
          <p:cNvSpPr txBox="1"/>
          <p:nvPr/>
        </p:nvSpPr>
        <p:spPr>
          <a:xfrm>
            <a:off x="3251835" y="1196530"/>
            <a:ext cx="924687" cy="24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2017-11-10</a:t>
            </a:r>
          </a:p>
        </p:txBody>
      </p:sp>
      <p:sp>
        <p:nvSpPr>
          <p:cNvPr id="18" name="직사각형 9"/>
          <p:cNvSpPr txBox="1"/>
          <p:nvPr/>
        </p:nvSpPr>
        <p:spPr>
          <a:xfrm>
            <a:off x="1115568" y="1160526"/>
            <a:ext cx="617410" cy="27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기간</a:t>
            </a:r>
          </a:p>
        </p:txBody>
      </p:sp>
      <p:sp>
        <p:nvSpPr>
          <p:cNvPr id="21" name="직사각형 4"/>
          <p:cNvSpPr txBox="1"/>
          <p:nvPr/>
        </p:nvSpPr>
        <p:spPr>
          <a:xfrm>
            <a:off x="5509260" y="737330"/>
            <a:ext cx="683514" cy="24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A101</a:t>
            </a:r>
          </a:p>
        </p:txBody>
      </p:sp>
      <p:sp>
        <p:nvSpPr>
          <p:cNvPr id="26" name="직사각형 9"/>
          <p:cNvSpPr txBox="1"/>
          <p:nvPr/>
        </p:nvSpPr>
        <p:spPr>
          <a:xfrm>
            <a:off x="4716018" y="692944"/>
            <a:ext cx="522923" cy="27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품명</a:t>
            </a:r>
          </a:p>
        </p:txBody>
      </p:sp>
      <p:sp>
        <p:nvSpPr>
          <p:cNvPr id="28" name="직사각형 8"/>
          <p:cNvSpPr txBox="1"/>
          <p:nvPr/>
        </p:nvSpPr>
        <p:spPr>
          <a:xfrm>
            <a:off x="2052828" y="759809"/>
            <a:ext cx="2267712" cy="23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고객 </a:t>
            </a:r>
            <a:r>
              <a:rPr lang="en-US" altLang="ko-KR" sz="800"/>
              <a:t>ID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62418" y="692944"/>
            <a:ext cx="6677978" cy="74723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직선 연결선 29"/>
          <p:cNvCxnSpPr>
            <a:stCxn id="29" idx="1"/>
            <a:endCxn id="29" idx="3"/>
          </p:cNvCxnSpPr>
          <p:nvPr/>
        </p:nvCxnSpPr>
        <p:spPr>
          <a:xfrm>
            <a:off x="1062418" y="1066562"/>
            <a:ext cx="667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6200000" flipH="1">
            <a:off x="4027789" y="1066562"/>
            <a:ext cx="74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16200000" flipH="1">
            <a:off x="1360694" y="1067895"/>
            <a:ext cx="744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4923330" y="1063895"/>
            <a:ext cx="74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28"/>
          <p:cNvSpPr/>
          <p:nvPr/>
        </p:nvSpPr>
        <p:spPr>
          <a:xfrm>
            <a:off x="539496" y="1745647"/>
            <a:ext cx="7992999" cy="377161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직사각형 9"/>
          <p:cNvSpPr txBox="1">
            <a:spLocks noChangeAspect="1"/>
          </p:cNvSpPr>
          <p:nvPr/>
        </p:nvSpPr>
        <p:spPr>
          <a:xfrm>
            <a:off x="564641" y="1800225"/>
            <a:ext cx="731520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고객명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539496" y="2132838"/>
            <a:ext cx="799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9"/>
          <p:cNvSpPr txBox="1">
            <a:spLocks noChangeAspect="1"/>
          </p:cNvSpPr>
          <p:nvPr/>
        </p:nvSpPr>
        <p:spPr>
          <a:xfrm>
            <a:off x="1331595" y="1800225"/>
            <a:ext cx="618934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S/N</a:t>
            </a:r>
          </a:p>
        </p:txBody>
      </p:sp>
      <p:sp>
        <p:nvSpPr>
          <p:cNvPr id="38" name="직사각형 9"/>
          <p:cNvSpPr txBox="1">
            <a:spLocks noChangeAspect="1"/>
          </p:cNvSpPr>
          <p:nvPr/>
        </p:nvSpPr>
        <p:spPr>
          <a:xfrm>
            <a:off x="1919097" y="1800225"/>
            <a:ext cx="706755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재고 명</a:t>
            </a:r>
          </a:p>
        </p:txBody>
      </p:sp>
      <p:sp>
        <p:nvSpPr>
          <p:cNvPr id="39" name="직사각형 9"/>
          <p:cNvSpPr txBox="1"/>
          <p:nvPr/>
        </p:nvSpPr>
        <p:spPr>
          <a:xfrm>
            <a:off x="4572000" y="1158907"/>
            <a:ext cx="861251" cy="27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업체</a:t>
            </a:r>
            <a:endParaRPr lang="en-US" altLang="ko-KR" sz="1000"/>
          </a:p>
        </p:txBody>
      </p:sp>
      <p:sp>
        <p:nvSpPr>
          <p:cNvPr id="40" name="직사각형 9"/>
          <p:cNvSpPr txBox="1"/>
          <p:nvPr/>
        </p:nvSpPr>
        <p:spPr>
          <a:xfrm>
            <a:off x="2592324" y="1800225"/>
            <a:ext cx="1048416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최초입고일</a:t>
            </a:r>
          </a:p>
        </p:txBody>
      </p:sp>
      <p:sp>
        <p:nvSpPr>
          <p:cNvPr id="41" name="직사각형 9"/>
          <p:cNvSpPr txBox="1"/>
          <p:nvPr/>
        </p:nvSpPr>
        <p:spPr>
          <a:xfrm>
            <a:off x="3640741" y="1800225"/>
            <a:ext cx="1048417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렌탈일자</a:t>
            </a:r>
          </a:p>
        </p:txBody>
      </p:sp>
      <p:sp>
        <p:nvSpPr>
          <p:cNvPr id="43" name="직사각형 9"/>
          <p:cNvSpPr txBox="1"/>
          <p:nvPr/>
        </p:nvSpPr>
        <p:spPr>
          <a:xfrm>
            <a:off x="5849302" y="1800225"/>
            <a:ext cx="522922" cy="2816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업체</a:t>
            </a:r>
          </a:p>
        </p:txBody>
      </p:sp>
      <p:sp>
        <p:nvSpPr>
          <p:cNvPr id="44" name="직사각형 9"/>
          <p:cNvSpPr txBox="1"/>
          <p:nvPr/>
        </p:nvSpPr>
        <p:spPr>
          <a:xfrm>
            <a:off x="6451379" y="1800225"/>
            <a:ext cx="522923" cy="2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상태</a:t>
            </a:r>
          </a:p>
        </p:txBody>
      </p:sp>
      <p:sp>
        <p:nvSpPr>
          <p:cNvPr id="45" name="직사각형 9"/>
          <p:cNvSpPr txBox="1"/>
          <p:nvPr/>
        </p:nvSpPr>
        <p:spPr>
          <a:xfrm>
            <a:off x="7764400" y="1800225"/>
            <a:ext cx="732662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QR</a:t>
            </a:r>
            <a:r>
              <a:rPr lang="ko-KR" altLang="en-US" sz="1000"/>
              <a:t>코드</a:t>
            </a:r>
          </a:p>
        </p:txBody>
      </p:sp>
      <p:cxnSp>
        <p:nvCxnSpPr>
          <p:cNvPr id="47" name="직선 연결선 46"/>
          <p:cNvCxnSpPr/>
          <p:nvPr/>
        </p:nvCxnSpPr>
        <p:spPr>
          <a:xfrm rot="16200000" flipH="1" flipV="1">
            <a:off x="-589645" y="3631453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6200000" flipH="1" flipV="1">
            <a:off x="33290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16200000" flipH="1" flipV="1">
            <a:off x="1754934" y="3631453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6200000" flipH="1" flipV="1">
            <a:off x="2763060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6200000" flipH="1" flipV="1">
            <a:off x="3963495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 flipH="1" flipV="1">
            <a:off x="4565572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6200000" flipH="1" flipV="1">
            <a:off x="5819156" y="3631453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9496" y="2564892"/>
            <a:ext cx="799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9"/>
          <p:cNvSpPr txBox="1"/>
          <p:nvPr/>
        </p:nvSpPr>
        <p:spPr>
          <a:xfrm>
            <a:off x="5256657" y="1156240"/>
            <a:ext cx="2507743" cy="280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업체명 또는 제조사를 통한 검색</a:t>
            </a:r>
          </a:p>
        </p:txBody>
      </p:sp>
      <p:cxnSp>
        <p:nvCxnSpPr>
          <p:cNvPr id="59" name="직선 연결선 58"/>
          <p:cNvCxnSpPr/>
          <p:nvPr/>
        </p:nvCxnSpPr>
        <p:spPr>
          <a:xfrm rot="16200000" flipH="1" flipV="1">
            <a:off x="704040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2"/>
          <p:cNvCxnSpPr/>
          <p:nvPr/>
        </p:nvCxnSpPr>
        <p:spPr>
          <a:xfrm rot="16200000" flipH="1" flipV="1">
            <a:off x="5243084" y="3631454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9"/>
          <p:cNvSpPr txBox="1"/>
          <p:nvPr/>
        </p:nvSpPr>
        <p:spPr>
          <a:xfrm>
            <a:off x="7128891" y="1800225"/>
            <a:ext cx="522922" cy="2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주소</a:t>
            </a:r>
          </a:p>
        </p:txBody>
      </p:sp>
      <p:sp>
        <p:nvSpPr>
          <p:cNvPr id="65" name="직사각형 64"/>
          <p:cNvSpPr txBox="1"/>
          <p:nvPr/>
        </p:nvSpPr>
        <p:spPr>
          <a:xfrm>
            <a:off x="826102" y="6021324"/>
            <a:ext cx="6878289" cy="425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DB Table : </a:t>
            </a:r>
            <a:r>
              <a:rPr lang="ko-KR" altLang="en-US"/>
              <a:t>고객 테이블</a:t>
            </a:r>
          </a:p>
        </p:txBody>
      </p:sp>
      <p:sp>
        <p:nvSpPr>
          <p:cNvPr id="66" name="직사각형 65"/>
          <p:cNvSpPr txBox="1"/>
          <p:nvPr/>
        </p:nvSpPr>
        <p:spPr>
          <a:xfrm>
            <a:off x="826099" y="123444"/>
            <a:ext cx="8317900" cy="42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자산 관리자 : 고객 조회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020745" y="5545007"/>
            <a:ext cx="476316" cy="476316"/>
          </a:xfrm>
          <a:prstGeom prst="rect">
            <a:avLst/>
          </a:prstGeom>
        </p:spPr>
      </p:pic>
      <p:cxnSp>
        <p:nvCxnSpPr>
          <p:cNvPr id="69" name="직선 화살표 연결선 61"/>
          <p:cNvCxnSpPr/>
          <p:nvPr/>
        </p:nvCxnSpPr>
        <p:spPr>
          <a:xfrm rot="10800000">
            <a:off x="7104887" y="5783165"/>
            <a:ext cx="1097710" cy="667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3"/>
          <p:cNvSpPr txBox="1"/>
          <p:nvPr/>
        </p:nvSpPr>
        <p:spPr>
          <a:xfrm>
            <a:off x="5351809" y="5574725"/>
            <a:ext cx="2077690" cy="33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/>
              <a:t>내용 수정 후 저장</a:t>
            </a:r>
          </a:p>
        </p:txBody>
      </p:sp>
      <p:sp>
        <p:nvSpPr>
          <p:cNvPr id="71" name="직사각형 9"/>
          <p:cNvSpPr txBox="1"/>
          <p:nvPr/>
        </p:nvSpPr>
        <p:spPr>
          <a:xfrm>
            <a:off x="4732448" y="1805107"/>
            <a:ext cx="1048416" cy="27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반납일자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039577" y="550545"/>
            <a:ext cx="924972" cy="513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필수 </a:t>
            </a:r>
            <a:r>
              <a:rPr lang="en-US" altLang="ko-KR" sz="120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4"/>
          <p:cNvSpPr txBox="1"/>
          <p:nvPr/>
        </p:nvSpPr>
        <p:spPr>
          <a:xfrm>
            <a:off x="3493008" y="1158406"/>
            <a:ext cx="683514" cy="24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A101</a:t>
            </a:r>
          </a:p>
        </p:txBody>
      </p:sp>
      <p:sp>
        <p:nvSpPr>
          <p:cNvPr id="26" name="직사각형 9"/>
          <p:cNvSpPr txBox="1"/>
          <p:nvPr/>
        </p:nvSpPr>
        <p:spPr>
          <a:xfrm>
            <a:off x="2699766" y="1114020"/>
            <a:ext cx="522922" cy="281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품명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2891" y="1067895"/>
            <a:ext cx="4176096" cy="37228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직선 연결선 30"/>
          <p:cNvCxnSpPr/>
          <p:nvPr/>
        </p:nvCxnSpPr>
        <p:spPr>
          <a:xfrm rot="16200000" flipH="1">
            <a:off x="2478190" y="1254037"/>
            <a:ext cx="372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16200000" flipH="1">
            <a:off x="765309" y="1252037"/>
            <a:ext cx="376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3091794" y="1248611"/>
            <a:ext cx="37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28"/>
          <p:cNvSpPr/>
          <p:nvPr/>
        </p:nvSpPr>
        <p:spPr>
          <a:xfrm>
            <a:off x="282891" y="1753101"/>
            <a:ext cx="4176096" cy="377161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직선 연결선 35"/>
          <p:cNvCxnSpPr/>
          <p:nvPr/>
        </p:nvCxnSpPr>
        <p:spPr>
          <a:xfrm>
            <a:off x="282891" y="2140292"/>
            <a:ext cx="417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9"/>
          <p:cNvSpPr txBox="1">
            <a:spLocks noChangeAspect="1"/>
          </p:cNvSpPr>
          <p:nvPr/>
        </p:nvSpPr>
        <p:spPr>
          <a:xfrm>
            <a:off x="902111" y="1807679"/>
            <a:ext cx="845248" cy="276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재고번호</a:t>
            </a:r>
          </a:p>
        </p:txBody>
      </p:sp>
      <p:sp>
        <p:nvSpPr>
          <p:cNvPr id="38" name="직사각형 9"/>
          <p:cNvSpPr txBox="1">
            <a:spLocks noChangeAspect="1"/>
          </p:cNvSpPr>
          <p:nvPr/>
        </p:nvSpPr>
        <p:spPr>
          <a:xfrm>
            <a:off x="1715927" y="1807679"/>
            <a:ext cx="706755" cy="276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재고 명</a:t>
            </a:r>
          </a:p>
        </p:txBody>
      </p:sp>
      <p:sp>
        <p:nvSpPr>
          <p:cNvPr id="42" name="직사각형 9"/>
          <p:cNvSpPr txBox="1"/>
          <p:nvPr/>
        </p:nvSpPr>
        <p:spPr>
          <a:xfrm>
            <a:off x="2590894" y="1807679"/>
            <a:ext cx="1225582" cy="276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이용 가능수량</a:t>
            </a:r>
          </a:p>
        </p:txBody>
      </p:sp>
      <p:sp>
        <p:nvSpPr>
          <p:cNvPr id="44" name="직사각형 9"/>
          <p:cNvSpPr txBox="1"/>
          <p:nvPr/>
        </p:nvSpPr>
        <p:spPr>
          <a:xfrm>
            <a:off x="3816477" y="1807679"/>
            <a:ext cx="522923" cy="2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신청</a:t>
            </a:r>
          </a:p>
        </p:txBody>
      </p:sp>
      <p:cxnSp>
        <p:nvCxnSpPr>
          <p:cNvPr id="48" name="직선 연결선 47"/>
          <p:cNvCxnSpPr/>
          <p:nvPr/>
        </p:nvCxnSpPr>
        <p:spPr>
          <a:xfrm rot="16200000" flipH="1" flipV="1">
            <a:off x="-169879" y="3638908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6200000" flipH="1" flipV="1">
            <a:off x="696039" y="3638908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6200000" flipH="1" flipV="1">
            <a:off x="1930670" y="3638908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82891" y="2572346"/>
            <a:ext cx="417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 txBox="1"/>
          <p:nvPr/>
        </p:nvSpPr>
        <p:spPr>
          <a:xfrm>
            <a:off x="280964" y="6233922"/>
            <a:ext cx="4837604" cy="431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DB Table : </a:t>
            </a:r>
            <a:r>
              <a:rPr lang="ko-KR" altLang="en-US"/>
              <a:t>재고 테이블, 고객 테이블</a:t>
            </a:r>
          </a:p>
        </p:txBody>
      </p:sp>
      <p:sp>
        <p:nvSpPr>
          <p:cNvPr id="66" name="직사각형 65"/>
          <p:cNvSpPr txBox="1"/>
          <p:nvPr/>
        </p:nvSpPr>
        <p:spPr>
          <a:xfrm>
            <a:off x="826099" y="123444"/>
            <a:ext cx="8317900" cy="42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상담사 : 자산조회 및 신청 (한 페이지 내에서 사용(구상))</a:t>
            </a:r>
          </a:p>
        </p:txBody>
      </p:sp>
      <p:cxnSp>
        <p:nvCxnSpPr>
          <p:cNvPr id="71" name="직선 연결선 47"/>
          <p:cNvCxnSpPr/>
          <p:nvPr/>
        </p:nvCxnSpPr>
        <p:spPr>
          <a:xfrm rot="16200000" flipH="1" flipV="1">
            <a:off x="-891115" y="3638908"/>
            <a:ext cx="377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9"/>
          <p:cNvSpPr txBox="1"/>
          <p:nvPr/>
        </p:nvSpPr>
        <p:spPr>
          <a:xfrm>
            <a:off x="379188" y="1802296"/>
            <a:ext cx="522922" cy="2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분류</a:t>
            </a:r>
          </a:p>
        </p:txBody>
      </p:sp>
      <p:sp>
        <p:nvSpPr>
          <p:cNvPr id="73" name="직사각형 9"/>
          <p:cNvSpPr txBox="1"/>
          <p:nvPr/>
        </p:nvSpPr>
        <p:spPr>
          <a:xfrm>
            <a:off x="379187" y="1158406"/>
            <a:ext cx="522922" cy="2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분류</a:t>
            </a:r>
          </a:p>
        </p:txBody>
      </p:sp>
      <p:sp>
        <p:nvSpPr>
          <p:cNvPr id="74" name="직사각형 9"/>
          <p:cNvSpPr txBox="1"/>
          <p:nvPr/>
        </p:nvSpPr>
        <p:spPr>
          <a:xfrm>
            <a:off x="936117" y="1138439"/>
            <a:ext cx="1780510" cy="2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재고 별 </a:t>
            </a:r>
            <a:r>
              <a:rPr lang="en-US" altLang="ko-KR" sz="1000"/>
              <a:t>select</a:t>
            </a:r>
            <a:r>
              <a:rPr lang="ko-KR" altLang="en-US" sz="1000"/>
              <a:t> 박스</a:t>
            </a:r>
          </a:p>
        </p:txBody>
      </p:sp>
      <p:sp>
        <p:nvSpPr>
          <p:cNvPr id="75" name="직사각형 28"/>
          <p:cNvSpPr/>
          <p:nvPr/>
        </p:nvSpPr>
        <p:spPr>
          <a:xfrm>
            <a:off x="4856322" y="4302040"/>
            <a:ext cx="4000785" cy="159317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직사각형 9"/>
          <p:cNvSpPr txBox="1">
            <a:spLocks noChangeAspect="1"/>
          </p:cNvSpPr>
          <p:nvPr/>
        </p:nvSpPr>
        <p:spPr>
          <a:xfrm>
            <a:off x="4881466" y="4356618"/>
            <a:ext cx="731520" cy="28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고객명</a:t>
            </a:r>
          </a:p>
        </p:txBody>
      </p:sp>
      <p:cxnSp>
        <p:nvCxnSpPr>
          <p:cNvPr id="77" name="직선 연결선 35"/>
          <p:cNvCxnSpPr/>
          <p:nvPr/>
        </p:nvCxnSpPr>
        <p:spPr>
          <a:xfrm>
            <a:off x="4856321" y="4689231"/>
            <a:ext cx="400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9"/>
          <p:cNvSpPr txBox="1"/>
          <p:nvPr/>
        </p:nvSpPr>
        <p:spPr>
          <a:xfrm>
            <a:off x="4881466" y="4782576"/>
            <a:ext cx="983914" cy="28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렌탈일자</a:t>
            </a:r>
          </a:p>
        </p:txBody>
      </p:sp>
      <p:cxnSp>
        <p:nvCxnSpPr>
          <p:cNvPr id="85" name="직선 연결선 46"/>
          <p:cNvCxnSpPr/>
          <p:nvPr/>
        </p:nvCxnSpPr>
        <p:spPr>
          <a:xfrm rot="16200000" flipH="1">
            <a:off x="5036143" y="5098626"/>
            <a:ext cx="1593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50"/>
          <p:cNvCxnSpPr/>
          <p:nvPr/>
        </p:nvCxnSpPr>
        <p:spPr>
          <a:xfrm rot="16200000" flipH="1">
            <a:off x="6244359" y="4719085"/>
            <a:ext cx="834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54"/>
          <p:cNvCxnSpPr/>
          <p:nvPr/>
        </p:nvCxnSpPr>
        <p:spPr>
          <a:xfrm flipV="1">
            <a:off x="4856322" y="5113831"/>
            <a:ext cx="4000785" cy="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52"/>
          <p:cNvCxnSpPr/>
          <p:nvPr/>
        </p:nvCxnSpPr>
        <p:spPr>
          <a:xfrm rot="16200000" flipH="1">
            <a:off x="7263636" y="4707935"/>
            <a:ext cx="81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"/>
          <p:cNvSpPr txBox="1"/>
          <p:nvPr/>
        </p:nvSpPr>
        <p:spPr>
          <a:xfrm>
            <a:off x="5111961" y="5613369"/>
            <a:ext cx="522923" cy="28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주소</a:t>
            </a:r>
          </a:p>
        </p:txBody>
      </p:sp>
      <p:sp>
        <p:nvSpPr>
          <p:cNvPr id="96" name="직사각형 9"/>
          <p:cNvSpPr txBox="1"/>
          <p:nvPr/>
        </p:nvSpPr>
        <p:spPr>
          <a:xfrm>
            <a:off x="6744985" y="4782576"/>
            <a:ext cx="924545" cy="28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반납일자</a:t>
            </a:r>
          </a:p>
        </p:txBody>
      </p:sp>
      <p:sp>
        <p:nvSpPr>
          <p:cNvPr id="98" name="직사각형 9"/>
          <p:cNvSpPr txBox="1"/>
          <p:nvPr/>
        </p:nvSpPr>
        <p:spPr>
          <a:xfrm>
            <a:off x="6744985" y="4349164"/>
            <a:ext cx="924545" cy="28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전화번호</a:t>
            </a:r>
          </a:p>
        </p:txBody>
      </p:sp>
      <p:sp>
        <p:nvSpPr>
          <p:cNvPr id="99" name="직사각형 28"/>
          <p:cNvSpPr/>
          <p:nvPr/>
        </p:nvSpPr>
        <p:spPr>
          <a:xfrm>
            <a:off x="4831178" y="2202323"/>
            <a:ext cx="4025929" cy="188580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직사각형 9"/>
          <p:cNvSpPr txBox="1">
            <a:spLocks noChangeAspect="1"/>
          </p:cNvSpPr>
          <p:nvPr/>
        </p:nvSpPr>
        <p:spPr>
          <a:xfrm>
            <a:off x="4856322" y="2256901"/>
            <a:ext cx="731520" cy="281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고객명</a:t>
            </a:r>
          </a:p>
        </p:txBody>
      </p:sp>
      <p:cxnSp>
        <p:nvCxnSpPr>
          <p:cNvPr id="101" name="직선 연결선 35"/>
          <p:cNvCxnSpPr/>
          <p:nvPr/>
        </p:nvCxnSpPr>
        <p:spPr>
          <a:xfrm>
            <a:off x="4831177" y="2589514"/>
            <a:ext cx="402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46"/>
          <p:cNvCxnSpPr/>
          <p:nvPr/>
        </p:nvCxnSpPr>
        <p:spPr>
          <a:xfrm rot="16200000" flipH="1">
            <a:off x="4636748" y="3153418"/>
            <a:ext cx="1902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49"/>
          <p:cNvCxnSpPr/>
          <p:nvPr/>
        </p:nvCxnSpPr>
        <p:spPr>
          <a:xfrm rot="5400000">
            <a:off x="6981328" y="3153417"/>
            <a:ext cx="190218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54"/>
          <p:cNvCxnSpPr/>
          <p:nvPr/>
        </p:nvCxnSpPr>
        <p:spPr>
          <a:xfrm>
            <a:off x="4831176" y="3021568"/>
            <a:ext cx="402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58"/>
          <p:cNvCxnSpPr/>
          <p:nvPr/>
        </p:nvCxnSpPr>
        <p:spPr>
          <a:xfrm rot="5400000">
            <a:off x="5930435" y="3153417"/>
            <a:ext cx="19021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9"/>
          <p:cNvSpPr txBox="1"/>
          <p:nvPr/>
        </p:nvSpPr>
        <p:spPr>
          <a:xfrm>
            <a:off x="5736859" y="2272737"/>
            <a:ext cx="924545" cy="28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전화번호</a:t>
            </a:r>
          </a:p>
        </p:txBody>
      </p:sp>
      <p:sp>
        <p:nvSpPr>
          <p:cNvPr id="122" name="직사각형 9"/>
          <p:cNvSpPr txBox="1"/>
          <p:nvPr/>
        </p:nvSpPr>
        <p:spPr>
          <a:xfrm>
            <a:off x="7146609" y="2255689"/>
            <a:ext cx="522922" cy="28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주소</a:t>
            </a:r>
          </a:p>
        </p:txBody>
      </p:sp>
      <p:sp>
        <p:nvSpPr>
          <p:cNvPr id="123" name="직사각형 9"/>
          <p:cNvSpPr txBox="1"/>
          <p:nvPr/>
        </p:nvSpPr>
        <p:spPr>
          <a:xfrm>
            <a:off x="8100441" y="2272903"/>
            <a:ext cx="522923" cy="2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선택</a:t>
            </a:r>
          </a:p>
        </p:txBody>
      </p:sp>
      <p:cxnSp>
        <p:nvCxnSpPr>
          <p:cNvPr id="124" name="직선 화살표 연결선 123"/>
          <p:cNvCxnSpPr>
            <a:stCxn id="29" idx="3"/>
            <a:endCxn id="125" idx="2"/>
          </p:cNvCxnSpPr>
          <p:nvPr/>
        </p:nvCxnSpPr>
        <p:spPr>
          <a:xfrm flipV="1">
            <a:off x="4458987" y="702945"/>
            <a:ext cx="570213" cy="55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 txBox="1"/>
          <p:nvPr/>
        </p:nvSpPr>
        <p:spPr>
          <a:xfrm>
            <a:off x="4572000" y="402526"/>
            <a:ext cx="914400" cy="3004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/>
              <a:t>자산 조회</a:t>
            </a:r>
          </a:p>
        </p:txBody>
      </p:sp>
      <p:sp>
        <p:nvSpPr>
          <p:cNvPr id="127" name="직사각형 9"/>
          <p:cNvSpPr txBox="1"/>
          <p:nvPr/>
        </p:nvSpPr>
        <p:spPr>
          <a:xfrm>
            <a:off x="7991379" y="2707077"/>
            <a:ext cx="865728" cy="281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BUTTON</a:t>
            </a:r>
          </a:p>
        </p:txBody>
      </p:sp>
      <p:sp>
        <p:nvSpPr>
          <p:cNvPr id="129" name="직사각형 128"/>
          <p:cNvSpPr txBox="1"/>
          <p:nvPr/>
        </p:nvSpPr>
        <p:spPr>
          <a:xfrm>
            <a:off x="4831176" y="1516546"/>
            <a:ext cx="3975641" cy="434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고객 명 또는 번호를 통한 조회</a:t>
            </a:r>
          </a:p>
        </p:txBody>
      </p:sp>
      <p:sp>
        <p:nvSpPr>
          <p:cNvPr id="130" name="직사각형 129"/>
          <p:cNvSpPr txBox="1"/>
          <p:nvPr/>
        </p:nvSpPr>
        <p:spPr>
          <a:xfrm>
            <a:off x="4933259" y="5895213"/>
            <a:ext cx="3821768" cy="33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chemeClr val="accent2">
                    <a:lumMod val="80000"/>
                    <a:lumOff val="20000"/>
                  </a:schemeClr>
                </a:solidFill>
              </a:rPr>
              <a:t>조회 후 버튼을 통한 고객 정보 자동 작성</a:t>
            </a:r>
          </a:p>
        </p:txBody>
      </p:sp>
      <p:cxnSp>
        <p:nvCxnSpPr>
          <p:cNvPr id="131" name="직선 연결선 54"/>
          <p:cNvCxnSpPr/>
          <p:nvPr/>
        </p:nvCxnSpPr>
        <p:spPr>
          <a:xfrm flipV="1">
            <a:off x="4856322" y="5517261"/>
            <a:ext cx="4000785" cy="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9"/>
          <p:cNvSpPr txBox="1"/>
          <p:nvPr/>
        </p:nvSpPr>
        <p:spPr>
          <a:xfrm>
            <a:off x="4881466" y="5216652"/>
            <a:ext cx="983914" cy="28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결제수단</a:t>
            </a:r>
          </a:p>
        </p:txBody>
      </p:sp>
      <p:sp>
        <p:nvSpPr>
          <p:cNvPr id="133" name="직사각형 129"/>
          <p:cNvSpPr txBox="1"/>
          <p:nvPr/>
        </p:nvSpPr>
        <p:spPr>
          <a:xfrm>
            <a:off x="5865380" y="5182279"/>
            <a:ext cx="2889647" cy="27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accent2">
                    <a:lumMod val="80000"/>
                    <a:lumOff val="20000"/>
                  </a:schemeClr>
                </a:solidFill>
              </a:rPr>
              <a:t>방식일 경우 (라디오버튼)/ 내용(텍스트)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177</Words>
  <Application>Microsoft Office PowerPoint</Application>
  <PresentationFormat>화면 슬라이드 쇼(4:3)</PresentationFormat>
  <Paragraphs>83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Hancom Office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cp:keywords/>
  <dc:description/>
  <cp:lastModifiedBy>kosta</cp:lastModifiedBy>
  <cp:revision>24</cp:revision>
  <dcterms:created xsi:type="dcterms:W3CDTF">2017-11-12T19:04:22Z</dcterms:created>
  <dcterms:modified xsi:type="dcterms:W3CDTF">2017-11-13T02:03:10Z</dcterms:modified>
  <cp:category/>
  <cp:contentStatus>화면 슬라이드 쇼(4:3)</cp:contentStatus>
</cp:coreProperties>
</file>