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90011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782" y="-102"/>
      </p:cViewPr>
      <p:guideLst>
        <p:guide orient="horz" pos="283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4" y="2796184"/>
            <a:ext cx="9181147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5100638"/>
            <a:ext cx="7560946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80" y="360463"/>
            <a:ext cx="2430304" cy="76801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71" y="360463"/>
            <a:ext cx="7110889" cy="76801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5" y="5784057"/>
            <a:ext cx="9181147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5" y="3815063"/>
            <a:ext cx="9181147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9" y="2100263"/>
            <a:ext cx="4770596" cy="5940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8" y="2100263"/>
            <a:ext cx="4770596" cy="59403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7" y="2014836"/>
            <a:ext cx="47724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7" y="2854524"/>
            <a:ext cx="47724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7" y="2014836"/>
            <a:ext cx="4774346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7" y="2854524"/>
            <a:ext cx="4774346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358380"/>
            <a:ext cx="3553570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32" y="358381"/>
            <a:ext cx="6038255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883569"/>
            <a:ext cx="3553570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3" y="6300789"/>
            <a:ext cx="648081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3" y="804268"/>
            <a:ext cx="648081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3" y="7044631"/>
            <a:ext cx="6480810" cy="1056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9" y="360463"/>
            <a:ext cx="9721216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9" y="2100263"/>
            <a:ext cx="9721216" cy="594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9" y="8342712"/>
            <a:ext cx="252031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4" y="8342712"/>
            <a:ext cx="3420427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9" y="8342712"/>
            <a:ext cx="252031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65509" y="97193"/>
            <a:ext cx="1641782" cy="540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PM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이동훈</a:t>
            </a:r>
            <a:r>
              <a:rPr lang="en-US" altLang="ko-KR" sz="1400" dirty="0" smtClean="0"/>
              <a:t>-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57881" y="792150"/>
            <a:ext cx="1641782" cy="540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김재림</a:t>
            </a:r>
            <a:r>
              <a:rPr lang="en-US" altLang="ko-KR" sz="1400" dirty="0" smtClean="0"/>
              <a:t>-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28867" y="792150"/>
            <a:ext cx="1641782" cy="5400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PMO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김재림</a:t>
            </a:r>
            <a:r>
              <a:rPr lang="en-US" altLang="ko-KR" sz="1400" dirty="0" smtClean="0"/>
              <a:t>-</a:t>
            </a:r>
            <a:endParaRPr lang="ko-KR" altLang="en-US" sz="1400" dirty="0"/>
          </a:p>
        </p:txBody>
      </p:sp>
      <p:cxnSp>
        <p:nvCxnSpPr>
          <p:cNvPr id="75" name="직선 연결선 74"/>
          <p:cNvCxnSpPr>
            <a:stCxn id="6" idx="2"/>
          </p:cNvCxnSpPr>
          <p:nvPr/>
        </p:nvCxnSpPr>
        <p:spPr>
          <a:xfrm>
            <a:off x="5486400" y="637253"/>
            <a:ext cx="11021" cy="12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7" idx="3"/>
            <a:endCxn id="8" idx="1"/>
          </p:cNvCxnSpPr>
          <p:nvPr/>
        </p:nvCxnSpPr>
        <p:spPr>
          <a:xfrm>
            <a:off x="3499663" y="1062180"/>
            <a:ext cx="3629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3" idx="0"/>
          </p:cNvCxnSpPr>
          <p:nvPr/>
        </p:nvCxnSpPr>
        <p:spPr>
          <a:xfrm flipV="1">
            <a:off x="3251702" y="1573252"/>
            <a:ext cx="0" cy="3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499915" y="1573252"/>
            <a:ext cx="0" cy="3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3240435" y="4032546"/>
            <a:ext cx="0" cy="3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7480094" y="4032546"/>
            <a:ext cx="0" cy="3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5364672" y="4032546"/>
            <a:ext cx="0" cy="3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216099" y="4374174"/>
            <a:ext cx="1845266" cy="2038677"/>
            <a:chOff x="-2376189" y="1868449"/>
            <a:chExt cx="1845266" cy="2038677"/>
          </a:xfrm>
        </p:grpSpPr>
        <p:sp>
          <p:nvSpPr>
            <p:cNvPr id="118" name="직사각형 117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이동훈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회원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회원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회원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329069" y="4374174"/>
            <a:ext cx="1845266" cy="2038677"/>
            <a:chOff x="-2376189" y="1868449"/>
            <a:chExt cx="1845266" cy="2038677"/>
          </a:xfrm>
        </p:grpSpPr>
        <p:sp>
          <p:nvSpPr>
            <p:cNvPr id="125" name="직사각형 124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이민정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내부수리기사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내부수리기사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내부수리기사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442039" y="4356546"/>
            <a:ext cx="1845266" cy="2038677"/>
            <a:chOff x="-2376189" y="1868449"/>
            <a:chExt cx="1845266" cy="2038677"/>
          </a:xfrm>
        </p:grpSpPr>
        <p:sp>
          <p:nvSpPr>
            <p:cNvPr id="128" name="직사각형 127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이민정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방문수리기사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방문수리기사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방문수리기사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555008" y="4356546"/>
            <a:ext cx="1845266" cy="2038677"/>
            <a:chOff x="-2376189" y="1868449"/>
            <a:chExt cx="1845266" cy="2038677"/>
          </a:xfrm>
        </p:grpSpPr>
        <p:sp>
          <p:nvSpPr>
            <p:cNvPr id="131" name="직사각형 130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이민정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회원관련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회원관련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회원관련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8667977" y="4356546"/>
            <a:ext cx="1845266" cy="2038677"/>
            <a:chOff x="-2376189" y="1868449"/>
            <a:chExt cx="1845266" cy="2038677"/>
          </a:xfrm>
        </p:grpSpPr>
        <p:sp>
          <p:nvSpPr>
            <p:cNvPr id="134" name="직사각형 133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김재림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영업담당자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영업담당자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영업담당자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16099" y="1908274"/>
            <a:ext cx="1845266" cy="2038677"/>
            <a:chOff x="-2376189" y="1868449"/>
            <a:chExt cx="1845266" cy="2038677"/>
          </a:xfrm>
        </p:grpSpPr>
        <p:sp>
          <p:nvSpPr>
            <p:cNvPr id="140" name="직사각형 139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err="1" smtClean="0"/>
                <a:t>이원호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경영자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경영자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경영자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329069" y="1908274"/>
            <a:ext cx="1845266" cy="2038677"/>
            <a:chOff x="-2376189" y="1868449"/>
            <a:chExt cx="1845266" cy="2038677"/>
          </a:xfrm>
        </p:grpSpPr>
        <p:sp>
          <p:nvSpPr>
            <p:cNvPr id="143" name="직사각형 142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err="1" smtClean="0"/>
                <a:t>이원호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자산담당자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자산담당자 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자산담당자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4442039" y="1890646"/>
            <a:ext cx="1845266" cy="2038677"/>
            <a:chOff x="-2376189" y="1868449"/>
            <a:chExt cx="1845266" cy="2038677"/>
          </a:xfrm>
        </p:grpSpPr>
        <p:sp>
          <p:nvSpPr>
            <p:cNvPr id="146" name="직사각형 145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err="1" smtClean="0"/>
                <a:t>이원호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err="1" smtClean="0"/>
                <a:t>상담사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 err="1"/>
                <a:t>상담사</a:t>
              </a:r>
              <a:r>
                <a:rPr lang="ko-KR" altLang="en-US" sz="1400" dirty="0"/>
                <a:t>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err="1"/>
                <a:t>상담사</a:t>
              </a:r>
              <a:r>
                <a:rPr lang="ko-KR" altLang="en-US" sz="1400" dirty="0"/>
                <a:t> 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6555008" y="1890646"/>
            <a:ext cx="1845266" cy="2038677"/>
            <a:chOff x="-2376189" y="1868449"/>
            <a:chExt cx="1845266" cy="2038677"/>
          </a:xfrm>
        </p:grpSpPr>
        <p:sp>
          <p:nvSpPr>
            <p:cNvPr id="149" name="직사각형 148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이동훈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입고관리자 </a:t>
              </a:r>
              <a:r>
                <a:rPr lang="en-US" altLang="ko-KR" sz="1400" dirty="0" smtClean="0"/>
                <a:t>view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입고관리자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입고관리자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8667977" y="1890646"/>
            <a:ext cx="1845266" cy="2038677"/>
            <a:chOff x="-2376189" y="1868449"/>
            <a:chExt cx="1845266" cy="2038677"/>
          </a:xfrm>
        </p:grpSpPr>
        <p:sp>
          <p:nvSpPr>
            <p:cNvPr id="152" name="직사각형 151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이동훈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출고관리자 </a:t>
              </a:r>
              <a:r>
                <a:rPr lang="en-US" altLang="ko-KR" sz="1400" dirty="0" smtClean="0"/>
                <a:t>view</a:t>
              </a:r>
            </a:p>
            <a:p>
              <a:r>
                <a:rPr lang="en-US" altLang="ko-KR" sz="1400" dirty="0" smtClean="0"/>
                <a:t> - </a:t>
              </a:r>
              <a:r>
                <a:rPr lang="ko-KR" altLang="en-US" sz="1400" dirty="0"/>
                <a:t>출고관리자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출고관리자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cxnSp>
        <p:nvCxnSpPr>
          <p:cNvPr id="155" name="꺾인 연결선 154"/>
          <p:cNvCxnSpPr>
            <a:stCxn id="141" idx="0"/>
            <a:endCxn id="153" idx="0"/>
          </p:cNvCxnSpPr>
          <p:nvPr/>
        </p:nvCxnSpPr>
        <p:spPr>
          <a:xfrm rot="5400000" flipH="1" flipV="1">
            <a:off x="5355857" y="-2326479"/>
            <a:ext cx="17628" cy="8451878"/>
          </a:xfrm>
          <a:prstGeom prst="bentConnector3">
            <a:avLst>
              <a:gd name="adj1" fmla="val 18036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19" idx="0"/>
            <a:endCxn id="135" idx="0"/>
          </p:cNvCxnSpPr>
          <p:nvPr/>
        </p:nvCxnSpPr>
        <p:spPr>
          <a:xfrm rot="5400000" flipH="1" flipV="1">
            <a:off x="5355857" y="139421"/>
            <a:ext cx="17628" cy="8451878"/>
          </a:xfrm>
          <a:prstGeom prst="bentConnector3">
            <a:avLst>
              <a:gd name="adj1" fmla="val 19053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3384451" y="6804818"/>
            <a:ext cx="1845266" cy="2038677"/>
            <a:chOff x="-2376189" y="1868449"/>
            <a:chExt cx="1845266" cy="2038677"/>
          </a:xfrm>
        </p:grpSpPr>
        <p:sp>
          <p:nvSpPr>
            <p:cNvPr id="166" name="직사각형 165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김재림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시스템관리자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시스템관리자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시스템관리자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499311" y="6804818"/>
            <a:ext cx="1845266" cy="2038677"/>
            <a:chOff x="-2376189" y="1868449"/>
            <a:chExt cx="1845266" cy="2038677"/>
          </a:xfrm>
        </p:grpSpPr>
        <p:sp>
          <p:nvSpPr>
            <p:cNvPr id="169" name="직사각형 168"/>
            <p:cNvSpPr/>
            <p:nvPr/>
          </p:nvSpPr>
          <p:spPr>
            <a:xfrm>
              <a:off x="-2376189" y="2323830"/>
              <a:ext cx="1845266" cy="1583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-</a:t>
              </a:r>
              <a:r>
                <a:rPr lang="ko-KR" altLang="en-US" sz="1400" dirty="0"/>
                <a:t> 김재림 </a:t>
              </a:r>
              <a:r>
                <a:rPr lang="en-US" altLang="ko-KR" sz="1400" dirty="0" smtClean="0"/>
                <a:t>-</a:t>
              </a:r>
            </a:p>
            <a:p>
              <a:pPr algn="ctr"/>
              <a:endParaRPr lang="en-US" altLang="ko-KR" sz="1400" dirty="0" smtClean="0"/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비회원 </a:t>
              </a:r>
              <a:r>
                <a:rPr lang="en-US" altLang="ko-KR" sz="1400" dirty="0" smtClean="0"/>
                <a:t>view</a:t>
              </a:r>
            </a:p>
            <a:p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- </a:t>
              </a:r>
              <a:r>
                <a:rPr lang="ko-KR" altLang="en-US" sz="1400" dirty="0"/>
                <a:t>비회원 </a:t>
              </a:r>
              <a:r>
                <a:rPr lang="en-US" altLang="ko-KR" sz="1400" dirty="0" err="1" smtClean="0"/>
                <a:t>db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구조</a:t>
              </a:r>
              <a:endParaRPr lang="ko-KR" altLang="en-US" sz="1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-2376189" y="1868449"/>
              <a:ext cx="1845266" cy="4718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TBD(</a:t>
              </a:r>
              <a:r>
                <a:rPr lang="ko-KR" altLang="en-US" sz="1400" dirty="0" smtClean="0"/>
                <a:t>비회원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cxnSp>
        <p:nvCxnSpPr>
          <p:cNvPr id="172" name="꺾인 연결선 171"/>
          <p:cNvCxnSpPr>
            <a:stCxn id="167" idx="0"/>
            <a:endCxn id="170" idx="0"/>
          </p:cNvCxnSpPr>
          <p:nvPr/>
        </p:nvCxnSpPr>
        <p:spPr>
          <a:xfrm rot="5400000" flipH="1" flipV="1">
            <a:off x="5364514" y="5747388"/>
            <a:ext cx="12700" cy="21148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195</Words>
  <Application>Microsoft Office PowerPoint</Application>
  <PresentationFormat>사용자 지정</PresentationFormat>
  <Paragraphs>63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11</cp:revision>
  <dcterms:created xsi:type="dcterms:W3CDTF">2006-10-05T04:04:58Z</dcterms:created>
  <dcterms:modified xsi:type="dcterms:W3CDTF">2017-11-11T07:49:39Z</dcterms:modified>
</cp:coreProperties>
</file>