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126015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3240" y="-102"/>
      </p:cViewPr>
      <p:guideLst>
        <p:guide orient="horz" pos="3969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1-01T22:58:08.800" idx="1">
    <p:pos x="1449" y="5759"/>
    <p:text>현재 반드시 꼭 진열 및 판매를 해야하는 물품인가?
(예를 들어서 빼빼로데이인데 빼빼로가 발주량의 10%가 들어왔을 경우 진열 후 상품처리를 할 것인가 아니면 재고충족 후 진열 및 판매를 할 것인가 등...)</p:text>
  </p:cm>
  <p:cm authorId="0" dt="2017-11-01T22:56:54.936" idx="2">
    <p:pos x="1435" y="4325"/>
    <p:text>예를 들어 발주대비 입고량이 현저히 적을 경우
또는 정상입고 되었으나 하자가 있는 경우
또는 다른 지점으로 들어갈 것이 온 경우
등등...</p:text>
  </p:cm>
  <p:cm authorId="0" dt="2017-11-01T23:12:17.953" idx="3">
    <p:pos x="5213" y="4312"/>
    <p:text>납기일 or 물품의 질 수량 등...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088" y="3914660"/>
            <a:ext cx="7650956" cy="27011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0169" y="7140896"/>
            <a:ext cx="6300788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D234-23FF-4E76-BFEB-6F89C59CAFA8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1D0-6C90-4AFE-AFBE-4FFCE20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23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D234-23FF-4E76-BFEB-6F89C59CAFA8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1D0-6C90-4AFE-AFBE-4FFCE20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8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139708" y="793437"/>
            <a:ext cx="1593949" cy="1693628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54735" y="793437"/>
            <a:ext cx="4634954" cy="1693628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D234-23FF-4E76-BFEB-6F89C59CAFA8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1D0-6C90-4AFE-AFBE-4FFCE20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0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D234-23FF-4E76-BFEB-6F89C59CAFA8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1D0-6C90-4AFE-AFBE-4FFCE20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4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029" y="8097682"/>
            <a:ext cx="7650956" cy="25028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1029" y="5341087"/>
            <a:ext cx="7650956" cy="27565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D234-23FF-4E76-BFEB-6F89C59CAFA8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1D0-6C90-4AFE-AFBE-4FFCE20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45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4736" y="4632247"/>
            <a:ext cx="3114451" cy="130974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619203" y="4632247"/>
            <a:ext cx="3114453" cy="130974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D234-23FF-4E76-BFEB-6F89C59CAFA8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1D0-6C90-4AFE-AFBE-4FFCE20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0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057" y="504651"/>
            <a:ext cx="8101013" cy="21002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056" y="2820771"/>
            <a:ext cx="3977060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0056" y="3996333"/>
            <a:ext cx="3977060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572447" y="2820771"/>
            <a:ext cx="3978623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572447" y="3996333"/>
            <a:ext cx="3978623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D234-23FF-4E76-BFEB-6F89C59CAFA8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1D0-6C90-4AFE-AFBE-4FFCE20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0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D234-23FF-4E76-BFEB-6F89C59CAFA8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1D0-6C90-4AFE-AFBE-4FFCE20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8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D234-23FF-4E76-BFEB-6F89C59CAFA8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1D0-6C90-4AFE-AFBE-4FFCE20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1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057" y="501733"/>
            <a:ext cx="2961308" cy="2135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19193" y="501735"/>
            <a:ext cx="5031879" cy="107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0057" y="2636997"/>
            <a:ext cx="2961308" cy="8619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D234-23FF-4E76-BFEB-6F89C59CAFA8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1D0-6C90-4AFE-AFBE-4FFCE20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7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4284" y="8821105"/>
            <a:ext cx="5400675" cy="10413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64284" y="1125978"/>
            <a:ext cx="5400675" cy="7560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64284" y="9862483"/>
            <a:ext cx="5400675" cy="1478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D234-23FF-4E76-BFEB-6F89C59CAFA8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51D0-6C90-4AFE-AFBE-4FFCE20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6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0057" y="504651"/>
            <a:ext cx="8101013" cy="210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057" y="2940372"/>
            <a:ext cx="8101013" cy="831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0057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D234-23FF-4E76-BFEB-6F89C59CAFA8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75388" y="11679797"/>
            <a:ext cx="2850356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0807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51D0-6C90-4AFE-AFBE-4FFCE2079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3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330433" y="84100"/>
            <a:ext cx="2160240" cy="5880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5" name="평행 사변형 4"/>
          <p:cNvSpPr/>
          <p:nvPr/>
        </p:nvSpPr>
        <p:spPr>
          <a:xfrm>
            <a:off x="3330432" y="2124322"/>
            <a:ext cx="2160240" cy="504056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상품입력</a:t>
            </a:r>
            <a:endParaRPr lang="ko-KR" altLang="en-US" dirty="0"/>
          </a:p>
        </p:txBody>
      </p:sp>
      <p:sp>
        <p:nvSpPr>
          <p:cNvPr id="6" name="다이아몬드 5"/>
          <p:cNvSpPr/>
          <p:nvPr/>
        </p:nvSpPr>
        <p:spPr>
          <a:xfrm>
            <a:off x="3150412" y="3048426"/>
            <a:ext cx="2520280" cy="840093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DB</a:t>
            </a:r>
            <a:r>
              <a:rPr lang="ko-KR" altLang="en-US" sz="1400" dirty="0" smtClean="0"/>
              <a:t>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상품존재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150412" y="4274663"/>
            <a:ext cx="2520280" cy="441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r>
              <a:rPr lang="ko-KR" altLang="en-US" dirty="0" smtClean="0"/>
              <a:t>갱</a:t>
            </a:r>
            <a:r>
              <a:rPr lang="ko-KR" altLang="en-US" dirty="0"/>
              <a:t>신</a:t>
            </a:r>
          </a:p>
        </p:txBody>
      </p:sp>
      <p:sp>
        <p:nvSpPr>
          <p:cNvPr id="9" name="평행 사변형 8"/>
          <p:cNvSpPr/>
          <p:nvPr/>
        </p:nvSpPr>
        <p:spPr>
          <a:xfrm>
            <a:off x="360102" y="3216444"/>
            <a:ext cx="2160240" cy="504056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신규등록</a:t>
            </a:r>
            <a:endParaRPr lang="ko-KR" altLang="en-US" dirty="0"/>
          </a:p>
        </p:txBody>
      </p:sp>
      <p:sp>
        <p:nvSpPr>
          <p:cNvPr id="11" name="다이아몬드 10"/>
          <p:cNvSpPr/>
          <p:nvPr/>
        </p:nvSpPr>
        <p:spPr>
          <a:xfrm>
            <a:off x="3150413" y="900189"/>
            <a:ext cx="2520280" cy="840093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입고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출고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0082" y="1099261"/>
            <a:ext cx="2520280" cy="441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입고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55864" y="1071732"/>
            <a:ext cx="2520280" cy="441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출고</a:t>
            </a:r>
            <a:endParaRPr lang="ko-KR" altLang="en-US" dirty="0"/>
          </a:p>
        </p:txBody>
      </p:sp>
      <p:sp>
        <p:nvSpPr>
          <p:cNvPr id="14" name="평행 사변형 13"/>
          <p:cNvSpPr/>
          <p:nvPr/>
        </p:nvSpPr>
        <p:spPr>
          <a:xfrm>
            <a:off x="6336766" y="3216444"/>
            <a:ext cx="2160240" cy="504056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재고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상품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없음</a:t>
            </a:r>
            <a:endParaRPr lang="ko-KR" altLang="en-US" sz="1600" dirty="0"/>
          </a:p>
        </p:txBody>
      </p:sp>
      <p:sp>
        <p:nvSpPr>
          <p:cNvPr id="15" name="다이아몬드 14"/>
          <p:cNvSpPr/>
          <p:nvPr/>
        </p:nvSpPr>
        <p:spPr>
          <a:xfrm>
            <a:off x="3148939" y="6180774"/>
            <a:ext cx="2520280" cy="840093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이상유무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149893" y="5186815"/>
            <a:ext cx="2520280" cy="681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 비교 및 문서작성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발주</a:t>
            </a:r>
            <a:r>
              <a:rPr lang="en-US" altLang="ko-KR" dirty="0"/>
              <a:t> </a:t>
            </a:r>
            <a:r>
              <a:rPr lang="ko-KR" altLang="en-US" dirty="0" smtClean="0"/>
              <a:t>입출고량 등</a:t>
            </a:r>
            <a:r>
              <a:rPr lang="en-US" altLang="ko-KR" dirty="0" smtClean="0"/>
              <a:t>..)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0082" y="6379846"/>
            <a:ext cx="2520280" cy="441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문제점 인식</a:t>
            </a:r>
            <a:endParaRPr lang="ko-KR" altLang="en-US" dirty="0"/>
          </a:p>
        </p:txBody>
      </p:sp>
      <p:sp>
        <p:nvSpPr>
          <p:cNvPr id="19" name="다이아몬드 18"/>
          <p:cNvSpPr/>
          <p:nvPr/>
        </p:nvSpPr>
        <p:spPr>
          <a:xfrm>
            <a:off x="180082" y="7308899"/>
            <a:ext cx="2520280" cy="840093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물건이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시급한가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80082" y="8677051"/>
            <a:ext cx="2520280" cy="441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우선순위 판별 후 대처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80082" y="10781993"/>
            <a:ext cx="252028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입고프로세스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정상종료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328959" y="11845403"/>
            <a:ext cx="2160240" cy="5880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156746" y="6379846"/>
            <a:ext cx="2520280" cy="441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문제점 인식</a:t>
            </a:r>
            <a:endParaRPr lang="ko-KR" altLang="en-US" dirty="0"/>
          </a:p>
        </p:txBody>
      </p:sp>
      <p:sp>
        <p:nvSpPr>
          <p:cNvPr id="24" name="다이아몬드 23"/>
          <p:cNvSpPr/>
          <p:nvPr/>
        </p:nvSpPr>
        <p:spPr>
          <a:xfrm>
            <a:off x="6156746" y="7308898"/>
            <a:ext cx="2520280" cy="840093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물건이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시급한가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156746" y="8677051"/>
            <a:ext cx="2520280" cy="441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우선순위 판별 후 대처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156746" y="10781993"/>
            <a:ext cx="252028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</a:t>
            </a:r>
            <a:r>
              <a:rPr lang="ko-KR" altLang="en-US" dirty="0"/>
              <a:t>고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정상종료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80082" y="9757171"/>
            <a:ext cx="252028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진행상황 모니터링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(DB</a:t>
            </a:r>
            <a:r>
              <a:rPr lang="ko-KR" altLang="en-US" dirty="0" smtClean="0"/>
              <a:t>갱신 등</a:t>
            </a:r>
            <a:r>
              <a:rPr lang="en-US" altLang="ko-KR" dirty="0" smtClean="0"/>
              <a:t>..)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156746" y="9757171"/>
            <a:ext cx="252028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진행상황 모니터링</a:t>
            </a:r>
            <a:endParaRPr lang="en-US" altLang="ko-KR" dirty="0"/>
          </a:p>
          <a:p>
            <a:pPr algn="ctr"/>
            <a:r>
              <a:rPr lang="en-US" altLang="ko-KR" dirty="0" smtClean="0"/>
              <a:t>(DB</a:t>
            </a:r>
            <a:r>
              <a:rPr lang="ko-KR" altLang="en-US" dirty="0" smtClean="0"/>
              <a:t>갱신 등</a:t>
            </a:r>
            <a:r>
              <a:rPr lang="en-US" altLang="ko-KR" dirty="0" smtClean="0"/>
              <a:t>..)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155864" y="4274663"/>
            <a:ext cx="2520280" cy="441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생산 및 재고관련 작업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4" idx="4"/>
            <a:endCxn id="11" idx="0"/>
          </p:cNvCxnSpPr>
          <p:nvPr/>
        </p:nvCxnSpPr>
        <p:spPr>
          <a:xfrm>
            <a:off x="4410553" y="672165"/>
            <a:ext cx="0" cy="228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1"/>
            <a:endCxn id="12" idx="3"/>
          </p:cNvCxnSpPr>
          <p:nvPr/>
        </p:nvCxnSpPr>
        <p:spPr>
          <a:xfrm flipH="1" flipV="1">
            <a:off x="2700362" y="1320235"/>
            <a:ext cx="450051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1" idx="3"/>
            <a:endCxn id="13" idx="1"/>
          </p:cNvCxnSpPr>
          <p:nvPr/>
        </p:nvCxnSpPr>
        <p:spPr>
          <a:xfrm flipV="1">
            <a:off x="5670693" y="1292706"/>
            <a:ext cx="485171" cy="275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35398" y="78617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입고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90673" y="78617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출고</a:t>
            </a:r>
            <a:endParaRPr lang="ko-KR" altLang="en-US" sz="1600" dirty="0"/>
          </a:p>
        </p:txBody>
      </p:sp>
      <p:cxnSp>
        <p:nvCxnSpPr>
          <p:cNvPr id="44" name="꺾인 연결선 43"/>
          <p:cNvCxnSpPr>
            <a:stCxn id="12" idx="2"/>
            <a:endCxn id="5" idx="5"/>
          </p:cNvCxnSpPr>
          <p:nvPr/>
        </p:nvCxnSpPr>
        <p:spPr>
          <a:xfrm rot="16200000" flipH="1">
            <a:off x="1999260" y="982170"/>
            <a:ext cx="835141" cy="195321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3" idx="2"/>
            <a:endCxn id="5" idx="2"/>
          </p:cNvCxnSpPr>
          <p:nvPr/>
        </p:nvCxnSpPr>
        <p:spPr>
          <a:xfrm rot="5400000">
            <a:off x="5990500" y="950846"/>
            <a:ext cx="862670" cy="198833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5" idx="4"/>
            <a:endCxn id="6" idx="0"/>
          </p:cNvCxnSpPr>
          <p:nvPr/>
        </p:nvCxnSpPr>
        <p:spPr>
          <a:xfrm>
            <a:off x="4410552" y="2628378"/>
            <a:ext cx="0" cy="420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27869" y="3034215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No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680682" y="3059700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No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708474" y="3888519"/>
            <a:ext cx="479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cxnSp>
        <p:nvCxnSpPr>
          <p:cNvPr id="53" name="직선 화살표 연결선 52"/>
          <p:cNvCxnSpPr>
            <a:stCxn id="6" idx="1"/>
            <a:endCxn id="9" idx="2"/>
          </p:cNvCxnSpPr>
          <p:nvPr/>
        </p:nvCxnSpPr>
        <p:spPr>
          <a:xfrm flipH="1" flipV="1">
            <a:off x="2457335" y="3468472"/>
            <a:ext cx="69307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6" idx="3"/>
            <a:endCxn id="14" idx="5"/>
          </p:cNvCxnSpPr>
          <p:nvPr/>
        </p:nvCxnSpPr>
        <p:spPr>
          <a:xfrm flipV="1">
            <a:off x="5670692" y="3468472"/>
            <a:ext cx="729081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4" idx="4"/>
            <a:endCxn id="29" idx="0"/>
          </p:cNvCxnSpPr>
          <p:nvPr/>
        </p:nvCxnSpPr>
        <p:spPr>
          <a:xfrm flipH="1">
            <a:off x="7416004" y="3720500"/>
            <a:ext cx="882" cy="5541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9" idx="3"/>
            <a:endCxn id="13" idx="3"/>
          </p:cNvCxnSpPr>
          <p:nvPr/>
        </p:nvCxnSpPr>
        <p:spPr>
          <a:xfrm flipV="1">
            <a:off x="8676144" y="1292706"/>
            <a:ext cx="12700" cy="320293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9" idx="4"/>
            <a:endCxn id="7" idx="1"/>
          </p:cNvCxnSpPr>
          <p:nvPr/>
        </p:nvCxnSpPr>
        <p:spPr>
          <a:xfrm rot="16200000" flipH="1">
            <a:off x="1907749" y="3252973"/>
            <a:ext cx="775137" cy="171019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" idx="2"/>
            <a:endCxn id="7" idx="0"/>
          </p:cNvCxnSpPr>
          <p:nvPr/>
        </p:nvCxnSpPr>
        <p:spPr>
          <a:xfrm>
            <a:off x="4410552" y="3888519"/>
            <a:ext cx="0" cy="38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7" idx="2"/>
            <a:endCxn id="16" idx="0"/>
          </p:cNvCxnSpPr>
          <p:nvPr/>
        </p:nvCxnSpPr>
        <p:spPr>
          <a:xfrm flipH="1">
            <a:off x="4410033" y="4716611"/>
            <a:ext cx="519" cy="4702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6" idx="2"/>
            <a:endCxn id="15" idx="0"/>
          </p:cNvCxnSpPr>
          <p:nvPr/>
        </p:nvCxnSpPr>
        <p:spPr>
          <a:xfrm flipH="1">
            <a:off x="4409079" y="5868739"/>
            <a:ext cx="954" cy="312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5" idx="1"/>
            <a:endCxn id="17" idx="3"/>
          </p:cNvCxnSpPr>
          <p:nvPr/>
        </p:nvCxnSpPr>
        <p:spPr>
          <a:xfrm flipH="1" flipV="1">
            <a:off x="2700362" y="6600820"/>
            <a:ext cx="44857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" idx="2"/>
            <a:endCxn id="19" idx="0"/>
          </p:cNvCxnSpPr>
          <p:nvPr/>
        </p:nvCxnSpPr>
        <p:spPr>
          <a:xfrm>
            <a:off x="1440222" y="6821794"/>
            <a:ext cx="0" cy="4871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9" idx="2"/>
            <a:endCxn id="20" idx="0"/>
          </p:cNvCxnSpPr>
          <p:nvPr/>
        </p:nvCxnSpPr>
        <p:spPr>
          <a:xfrm>
            <a:off x="1440222" y="8148992"/>
            <a:ext cx="0" cy="5280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0" idx="2"/>
            <a:endCxn id="27" idx="0"/>
          </p:cNvCxnSpPr>
          <p:nvPr/>
        </p:nvCxnSpPr>
        <p:spPr>
          <a:xfrm>
            <a:off x="1440222" y="9118999"/>
            <a:ext cx="0" cy="6381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27" idx="2"/>
            <a:endCxn id="21" idx="0"/>
          </p:cNvCxnSpPr>
          <p:nvPr/>
        </p:nvCxnSpPr>
        <p:spPr>
          <a:xfrm>
            <a:off x="1440222" y="10333235"/>
            <a:ext cx="0" cy="4487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1" idx="2"/>
            <a:endCxn id="22" idx="2"/>
          </p:cNvCxnSpPr>
          <p:nvPr/>
        </p:nvCxnSpPr>
        <p:spPr>
          <a:xfrm rot="16200000" flipH="1">
            <a:off x="1993901" y="10804377"/>
            <a:ext cx="781379" cy="188873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23530" y="7065346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No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756658" y="6041292"/>
            <a:ext cx="479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5524632" y="6055643"/>
            <a:ext cx="479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cxnSp>
        <p:nvCxnSpPr>
          <p:cNvPr id="87" name="직선 화살표 연결선 86"/>
          <p:cNvCxnSpPr>
            <a:stCxn id="15" idx="3"/>
            <a:endCxn id="23" idx="1"/>
          </p:cNvCxnSpPr>
          <p:nvPr/>
        </p:nvCxnSpPr>
        <p:spPr>
          <a:xfrm flipV="1">
            <a:off x="5669219" y="6600820"/>
            <a:ext cx="48752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23" idx="2"/>
            <a:endCxn id="24" idx="0"/>
          </p:cNvCxnSpPr>
          <p:nvPr/>
        </p:nvCxnSpPr>
        <p:spPr>
          <a:xfrm>
            <a:off x="7416886" y="6821794"/>
            <a:ext cx="0" cy="487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24" idx="2"/>
            <a:endCxn id="25" idx="0"/>
          </p:cNvCxnSpPr>
          <p:nvPr/>
        </p:nvCxnSpPr>
        <p:spPr>
          <a:xfrm>
            <a:off x="7416886" y="8148991"/>
            <a:ext cx="0" cy="528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25" idx="2"/>
            <a:endCxn id="28" idx="0"/>
          </p:cNvCxnSpPr>
          <p:nvPr/>
        </p:nvCxnSpPr>
        <p:spPr>
          <a:xfrm>
            <a:off x="7416886" y="9118999"/>
            <a:ext cx="0" cy="6381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28" idx="2"/>
            <a:endCxn id="26" idx="0"/>
          </p:cNvCxnSpPr>
          <p:nvPr/>
        </p:nvCxnSpPr>
        <p:spPr>
          <a:xfrm>
            <a:off x="7416886" y="10333235"/>
            <a:ext cx="0" cy="4487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26" idx="2"/>
            <a:endCxn id="22" idx="6"/>
          </p:cNvCxnSpPr>
          <p:nvPr/>
        </p:nvCxnSpPr>
        <p:spPr>
          <a:xfrm rot="5400000">
            <a:off x="6062354" y="10784903"/>
            <a:ext cx="781379" cy="192768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5" idx="2"/>
            <a:endCxn id="21" idx="3"/>
          </p:cNvCxnSpPr>
          <p:nvPr/>
        </p:nvCxnSpPr>
        <p:spPr>
          <a:xfrm rot="5400000">
            <a:off x="1530142" y="8191088"/>
            <a:ext cx="4049158" cy="170871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5" idx="2"/>
            <a:endCxn id="26" idx="1"/>
          </p:cNvCxnSpPr>
          <p:nvPr/>
        </p:nvCxnSpPr>
        <p:spPr>
          <a:xfrm rot="16200000" flipH="1">
            <a:off x="3258333" y="8171612"/>
            <a:ext cx="4049158" cy="174766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79</Words>
  <Application>Microsoft Office PowerPoint</Application>
  <PresentationFormat>사용자 지정</PresentationFormat>
  <Paragraphs>41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2017-11-01T13:30:43Z</dcterms:created>
  <dcterms:modified xsi:type="dcterms:W3CDTF">2017-11-01T14:25:39Z</dcterms:modified>
</cp:coreProperties>
</file>