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sldIdLst>
    <p:sldId id="256" r:id="rId2"/>
    <p:sldId id="282" r:id="rId3"/>
    <p:sldId id="283" r:id="rId4"/>
    <p:sldId id="269" r:id="rId5"/>
    <p:sldId id="284" r:id="rId6"/>
    <p:sldId id="285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486" y="4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tatic.skillshare.com/uploads/parentClasses/8acfd2309dedcb7a2deb75264ae64bf6/d6dbe86c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35" y="1712399"/>
            <a:ext cx="9147735" cy="514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 userDrawn="1"/>
        </p:nvSpPr>
        <p:spPr>
          <a:xfrm>
            <a:off x="0" y="1712398"/>
            <a:ext cx="9144000" cy="68790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2997200" y="0"/>
            <a:ext cx="3073400" cy="685800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자유형 20"/>
          <p:cNvSpPr/>
          <p:nvPr userDrawn="1"/>
        </p:nvSpPr>
        <p:spPr>
          <a:xfrm>
            <a:off x="0" y="0"/>
            <a:ext cx="6019800" cy="6858000"/>
          </a:xfrm>
          <a:custGeom>
            <a:avLst/>
            <a:gdLst>
              <a:gd name="connsiteX0" fmla="*/ 0 w 6019800"/>
              <a:gd name="connsiteY0" fmla="*/ 0 h 6858000"/>
              <a:gd name="connsiteX1" fmla="*/ 2946400 w 6019800"/>
              <a:gd name="connsiteY1" fmla="*/ 0 h 6858000"/>
              <a:gd name="connsiteX2" fmla="*/ 6019800 w 6019800"/>
              <a:gd name="connsiteY2" fmla="*/ 6858000 h 6858000"/>
              <a:gd name="connsiteX3" fmla="*/ 2946400 w 6019800"/>
              <a:gd name="connsiteY3" fmla="*/ 6858000 h 6858000"/>
              <a:gd name="connsiteX4" fmla="*/ 0 w 60198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800" h="6858000">
                <a:moveTo>
                  <a:pt x="0" y="0"/>
                </a:moveTo>
                <a:lnTo>
                  <a:pt x="2946400" y="0"/>
                </a:lnTo>
                <a:lnTo>
                  <a:pt x="6019800" y="6858000"/>
                </a:lnTo>
                <a:lnTo>
                  <a:pt x="2946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0571" y="2463800"/>
            <a:ext cx="3996175" cy="1350276"/>
          </a:xfrm>
        </p:spPr>
        <p:txBody>
          <a:bodyPr anchor="t">
            <a:normAutofit/>
          </a:bodyPr>
          <a:lstStyle>
            <a:lvl1pPr algn="l">
              <a:defRPr sz="400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0570" y="3819161"/>
            <a:ext cx="3996175" cy="52953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9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부제목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78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문서이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 userDrawn="1"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25" name="자유형 24"/>
            <p:cNvSpPr/>
            <p:nvPr userDrawn="1"/>
          </p:nvSpPr>
          <p:spPr>
            <a:xfrm>
              <a:off x="5181600" y="0"/>
              <a:ext cx="1632472" cy="635000"/>
            </a:xfrm>
            <a:custGeom>
              <a:avLst/>
              <a:gdLst>
                <a:gd name="connsiteX0" fmla="*/ 47030 w 1632472"/>
                <a:gd name="connsiteY0" fmla="*/ 0 h 635000"/>
                <a:gd name="connsiteX1" fmla="*/ 1632472 w 1632472"/>
                <a:gd name="connsiteY1" fmla="*/ 0 h 635000"/>
                <a:gd name="connsiteX2" fmla="*/ 1553245 w 1632472"/>
                <a:gd name="connsiteY2" fmla="*/ 59245 h 635000"/>
                <a:gd name="connsiteX3" fmla="*/ 1151932 w 1632472"/>
                <a:gd name="connsiteY3" fmla="*/ 597105 h 635000"/>
                <a:gd name="connsiteX4" fmla="*/ 1138063 w 1632472"/>
                <a:gd name="connsiteY4" fmla="*/ 635000 h 635000"/>
                <a:gd name="connsiteX5" fmla="*/ 47030 w 1632472"/>
                <a:gd name="connsiteY5" fmla="*/ 635000 h 635000"/>
                <a:gd name="connsiteX6" fmla="*/ 22319 w 1632472"/>
                <a:gd name="connsiteY6" fmla="*/ 538896 h 635000"/>
                <a:gd name="connsiteX7" fmla="*/ 0 w 1632472"/>
                <a:gd name="connsiteY7" fmla="*/ 317500 h 635000"/>
                <a:gd name="connsiteX8" fmla="*/ 22319 w 1632472"/>
                <a:gd name="connsiteY8" fmla="*/ 96104 h 635000"/>
                <a:gd name="connsiteX9" fmla="*/ 47030 w 1632472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2472" h="635000">
                  <a:moveTo>
                    <a:pt x="47030" y="0"/>
                  </a:moveTo>
                  <a:lnTo>
                    <a:pt x="1632472" y="0"/>
                  </a:lnTo>
                  <a:lnTo>
                    <a:pt x="1553245" y="59245"/>
                  </a:lnTo>
                  <a:cubicBezTo>
                    <a:pt x="1379580" y="202566"/>
                    <a:pt x="1240900" y="386762"/>
                    <a:pt x="1151932" y="597105"/>
                  </a:cubicBezTo>
                  <a:lnTo>
                    <a:pt x="1138063" y="635000"/>
                  </a:lnTo>
                  <a:lnTo>
                    <a:pt x="47030" y="635000"/>
                  </a:lnTo>
                  <a:lnTo>
                    <a:pt x="22319" y="538896"/>
                  </a:lnTo>
                  <a:cubicBezTo>
                    <a:pt x="7685" y="467383"/>
                    <a:pt x="0" y="393339"/>
                    <a:pt x="0" y="317500"/>
                  </a:cubicBezTo>
                  <a:cubicBezTo>
                    <a:pt x="0" y="241661"/>
                    <a:pt x="7685" y="167617"/>
                    <a:pt x="22319" y="96104"/>
                  </a:cubicBezTo>
                  <a:lnTo>
                    <a:pt x="4703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 userDrawn="1"/>
          </p:nvSpPr>
          <p:spPr>
            <a:xfrm>
              <a:off x="7331671" y="0"/>
              <a:ext cx="707947" cy="635000"/>
            </a:xfrm>
            <a:custGeom>
              <a:avLst/>
              <a:gdLst>
                <a:gd name="connsiteX0" fmla="*/ 0 w 707947"/>
                <a:gd name="connsiteY0" fmla="*/ 0 h 635000"/>
                <a:gd name="connsiteX1" fmla="*/ 707947 w 707947"/>
                <a:gd name="connsiteY1" fmla="*/ 0 h 635000"/>
                <a:gd name="connsiteX2" fmla="*/ 692160 w 707947"/>
                <a:gd name="connsiteY2" fmla="*/ 32771 h 635000"/>
                <a:gd name="connsiteX3" fmla="*/ 605830 w 707947"/>
                <a:gd name="connsiteY3" fmla="*/ 460376 h 635000"/>
                <a:gd name="connsiteX4" fmla="*/ 611502 w 707947"/>
                <a:gd name="connsiteY4" fmla="*/ 572696 h 635000"/>
                <a:gd name="connsiteX5" fmla="*/ 621011 w 707947"/>
                <a:gd name="connsiteY5" fmla="*/ 635000 h 635000"/>
                <a:gd name="connsiteX6" fmla="*/ 0 w 707947"/>
                <a:gd name="connsiteY6" fmla="*/ 635000 h 635000"/>
                <a:gd name="connsiteX7" fmla="*/ 24711 w 707947"/>
                <a:gd name="connsiteY7" fmla="*/ 538896 h 635000"/>
                <a:gd name="connsiteX8" fmla="*/ 47030 w 707947"/>
                <a:gd name="connsiteY8" fmla="*/ 317500 h 635000"/>
                <a:gd name="connsiteX9" fmla="*/ 24711 w 707947"/>
                <a:gd name="connsiteY9" fmla="*/ 96104 h 635000"/>
                <a:gd name="connsiteX10" fmla="*/ 0 w 707947"/>
                <a:gd name="connsiteY10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947" h="635000">
                  <a:moveTo>
                    <a:pt x="0" y="0"/>
                  </a:moveTo>
                  <a:lnTo>
                    <a:pt x="707947" y="0"/>
                  </a:lnTo>
                  <a:lnTo>
                    <a:pt x="692160" y="32771"/>
                  </a:lnTo>
                  <a:cubicBezTo>
                    <a:pt x="636570" y="164200"/>
                    <a:pt x="605830" y="308698"/>
                    <a:pt x="605830" y="460376"/>
                  </a:cubicBezTo>
                  <a:cubicBezTo>
                    <a:pt x="605830" y="498296"/>
                    <a:pt x="607751" y="535766"/>
                    <a:pt x="611502" y="572696"/>
                  </a:cubicBezTo>
                  <a:lnTo>
                    <a:pt x="621011" y="635000"/>
                  </a:lnTo>
                  <a:lnTo>
                    <a:pt x="0" y="635000"/>
                  </a:lnTo>
                  <a:lnTo>
                    <a:pt x="24711" y="538896"/>
                  </a:lnTo>
                  <a:cubicBezTo>
                    <a:pt x="39345" y="467383"/>
                    <a:pt x="47030" y="393339"/>
                    <a:pt x="47030" y="317500"/>
                  </a:cubicBezTo>
                  <a:cubicBezTo>
                    <a:pt x="47030" y="241661"/>
                    <a:pt x="39345" y="167617"/>
                    <a:pt x="24711" y="96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 userDrawn="1"/>
          </p:nvSpPr>
          <p:spPr>
            <a:xfrm>
              <a:off x="8444978" y="0"/>
              <a:ext cx="699022" cy="635000"/>
            </a:xfrm>
            <a:custGeom>
              <a:avLst/>
              <a:gdLst>
                <a:gd name="connsiteX0" fmla="*/ 0 w 699022"/>
                <a:gd name="connsiteY0" fmla="*/ 0 h 635000"/>
                <a:gd name="connsiteX1" fmla="*/ 699022 w 699022"/>
                <a:gd name="connsiteY1" fmla="*/ 0 h 635000"/>
                <a:gd name="connsiteX2" fmla="*/ 699022 w 699022"/>
                <a:gd name="connsiteY2" fmla="*/ 635000 h 635000"/>
                <a:gd name="connsiteX3" fmla="*/ 494410 w 699022"/>
                <a:gd name="connsiteY3" fmla="*/ 635000 h 635000"/>
                <a:gd name="connsiteX4" fmla="*/ 480540 w 699022"/>
                <a:gd name="connsiteY4" fmla="*/ 597105 h 635000"/>
                <a:gd name="connsiteX5" fmla="*/ 79227 w 699022"/>
                <a:gd name="connsiteY5" fmla="*/ 59245 h 635000"/>
                <a:gd name="connsiteX6" fmla="*/ 0 w 699022"/>
                <a:gd name="connsiteY6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9022" h="635000">
                  <a:moveTo>
                    <a:pt x="0" y="0"/>
                  </a:moveTo>
                  <a:lnTo>
                    <a:pt x="699022" y="0"/>
                  </a:lnTo>
                  <a:lnTo>
                    <a:pt x="699022" y="635000"/>
                  </a:lnTo>
                  <a:lnTo>
                    <a:pt x="494410" y="635000"/>
                  </a:lnTo>
                  <a:lnTo>
                    <a:pt x="480540" y="597105"/>
                  </a:lnTo>
                  <a:cubicBezTo>
                    <a:pt x="391573" y="386762"/>
                    <a:pt x="252892" y="202566"/>
                    <a:pt x="79227" y="59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6"/>
            <p:cNvSpPr/>
            <p:nvPr userDrawn="1"/>
          </p:nvSpPr>
          <p:spPr>
            <a:xfrm>
              <a:off x="0" y="0"/>
              <a:ext cx="5228630" cy="635000"/>
            </a:xfrm>
            <a:custGeom>
              <a:avLst/>
              <a:gdLst>
                <a:gd name="connsiteX0" fmla="*/ 0 w 5228630"/>
                <a:gd name="connsiteY0" fmla="*/ 0 h 635000"/>
                <a:gd name="connsiteX1" fmla="*/ 5228630 w 5228630"/>
                <a:gd name="connsiteY1" fmla="*/ 0 h 635000"/>
                <a:gd name="connsiteX2" fmla="*/ 5203919 w 5228630"/>
                <a:gd name="connsiteY2" fmla="*/ 96104 h 635000"/>
                <a:gd name="connsiteX3" fmla="*/ 5181600 w 5228630"/>
                <a:gd name="connsiteY3" fmla="*/ 317500 h 635000"/>
                <a:gd name="connsiteX4" fmla="*/ 5203919 w 5228630"/>
                <a:gd name="connsiteY4" fmla="*/ 538896 h 635000"/>
                <a:gd name="connsiteX5" fmla="*/ 5228630 w 5228630"/>
                <a:gd name="connsiteY5" fmla="*/ 635000 h 635000"/>
                <a:gd name="connsiteX6" fmla="*/ 0 w 5228630"/>
                <a:gd name="connsiteY6" fmla="*/ 635000 h 635000"/>
                <a:gd name="connsiteX7" fmla="*/ 0 w 5228630"/>
                <a:gd name="connsiteY7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28630" h="635000">
                  <a:moveTo>
                    <a:pt x="0" y="0"/>
                  </a:moveTo>
                  <a:lnTo>
                    <a:pt x="5228630" y="0"/>
                  </a:lnTo>
                  <a:lnTo>
                    <a:pt x="5203919" y="96104"/>
                  </a:lnTo>
                  <a:cubicBezTo>
                    <a:pt x="5189285" y="167617"/>
                    <a:pt x="5181600" y="241661"/>
                    <a:pt x="5181600" y="317500"/>
                  </a:cubicBezTo>
                  <a:cubicBezTo>
                    <a:pt x="5181600" y="393339"/>
                    <a:pt x="5189285" y="467383"/>
                    <a:pt x="5203919" y="538896"/>
                  </a:cubicBezTo>
                  <a:lnTo>
                    <a:pt x="5228630" y="635000"/>
                  </a:lnTo>
                  <a:lnTo>
                    <a:pt x="0" y="63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 userDrawn="1"/>
          </p:nvSpPr>
          <p:spPr>
            <a:xfrm>
              <a:off x="6319664" y="0"/>
              <a:ext cx="1059037" cy="635000"/>
            </a:xfrm>
            <a:custGeom>
              <a:avLst/>
              <a:gdLst>
                <a:gd name="connsiteX0" fmla="*/ 494409 w 1059037"/>
                <a:gd name="connsiteY0" fmla="*/ 0 h 635000"/>
                <a:gd name="connsiteX1" fmla="*/ 1012007 w 1059037"/>
                <a:gd name="connsiteY1" fmla="*/ 0 h 635000"/>
                <a:gd name="connsiteX2" fmla="*/ 1036718 w 1059037"/>
                <a:gd name="connsiteY2" fmla="*/ 96104 h 635000"/>
                <a:gd name="connsiteX3" fmla="*/ 1059037 w 1059037"/>
                <a:gd name="connsiteY3" fmla="*/ 317500 h 635000"/>
                <a:gd name="connsiteX4" fmla="*/ 1036718 w 1059037"/>
                <a:gd name="connsiteY4" fmla="*/ 538896 h 635000"/>
                <a:gd name="connsiteX5" fmla="*/ 1012007 w 1059037"/>
                <a:gd name="connsiteY5" fmla="*/ 635000 h 635000"/>
                <a:gd name="connsiteX6" fmla="*/ 0 w 1059037"/>
                <a:gd name="connsiteY6" fmla="*/ 635000 h 635000"/>
                <a:gd name="connsiteX7" fmla="*/ 13869 w 1059037"/>
                <a:gd name="connsiteY7" fmla="*/ 597105 h 635000"/>
                <a:gd name="connsiteX8" fmla="*/ 415182 w 1059037"/>
                <a:gd name="connsiteY8" fmla="*/ 59245 h 635000"/>
                <a:gd name="connsiteX9" fmla="*/ 494409 w 1059037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9037" h="635000">
                  <a:moveTo>
                    <a:pt x="494409" y="0"/>
                  </a:moveTo>
                  <a:lnTo>
                    <a:pt x="1012007" y="0"/>
                  </a:lnTo>
                  <a:lnTo>
                    <a:pt x="1036718" y="96104"/>
                  </a:lnTo>
                  <a:cubicBezTo>
                    <a:pt x="1051352" y="167617"/>
                    <a:pt x="1059037" y="241661"/>
                    <a:pt x="1059037" y="317500"/>
                  </a:cubicBezTo>
                  <a:cubicBezTo>
                    <a:pt x="1059037" y="393339"/>
                    <a:pt x="1051352" y="467383"/>
                    <a:pt x="1036718" y="538896"/>
                  </a:cubicBezTo>
                  <a:lnTo>
                    <a:pt x="1012007" y="635000"/>
                  </a:lnTo>
                  <a:lnTo>
                    <a:pt x="0" y="635000"/>
                  </a:lnTo>
                  <a:lnTo>
                    <a:pt x="13869" y="597105"/>
                  </a:lnTo>
                  <a:cubicBezTo>
                    <a:pt x="102837" y="386762"/>
                    <a:pt x="241517" y="202566"/>
                    <a:pt x="415182" y="59245"/>
                  </a:cubicBezTo>
                  <a:lnTo>
                    <a:pt x="49440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 userDrawn="1"/>
          </p:nvSpPr>
          <p:spPr>
            <a:xfrm>
              <a:off x="7937500" y="0"/>
              <a:ext cx="1001888" cy="635000"/>
            </a:xfrm>
            <a:custGeom>
              <a:avLst/>
              <a:gdLst>
                <a:gd name="connsiteX0" fmla="*/ 102117 w 1001888"/>
                <a:gd name="connsiteY0" fmla="*/ 0 h 635000"/>
                <a:gd name="connsiteX1" fmla="*/ 507478 w 1001888"/>
                <a:gd name="connsiteY1" fmla="*/ 0 h 635000"/>
                <a:gd name="connsiteX2" fmla="*/ 586705 w 1001888"/>
                <a:gd name="connsiteY2" fmla="*/ 59245 h 635000"/>
                <a:gd name="connsiteX3" fmla="*/ 988018 w 1001888"/>
                <a:gd name="connsiteY3" fmla="*/ 597105 h 635000"/>
                <a:gd name="connsiteX4" fmla="*/ 1001888 w 1001888"/>
                <a:gd name="connsiteY4" fmla="*/ 635000 h 635000"/>
                <a:gd name="connsiteX5" fmla="*/ 15181 w 1001888"/>
                <a:gd name="connsiteY5" fmla="*/ 635000 h 635000"/>
                <a:gd name="connsiteX6" fmla="*/ 5672 w 1001888"/>
                <a:gd name="connsiteY6" fmla="*/ 572696 h 635000"/>
                <a:gd name="connsiteX7" fmla="*/ 0 w 1001888"/>
                <a:gd name="connsiteY7" fmla="*/ 460376 h 635000"/>
                <a:gd name="connsiteX8" fmla="*/ 86330 w 1001888"/>
                <a:gd name="connsiteY8" fmla="*/ 32771 h 635000"/>
                <a:gd name="connsiteX9" fmla="*/ 102117 w 1001888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1888" h="635000">
                  <a:moveTo>
                    <a:pt x="102117" y="0"/>
                  </a:moveTo>
                  <a:lnTo>
                    <a:pt x="507478" y="0"/>
                  </a:lnTo>
                  <a:lnTo>
                    <a:pt x="586705" y="59245"/>
                  </a:lnTo>
                  <a:cubicBezTo>
                    <a:pt x="760370" y="202566"/>
                    <a:pt x="899051" y="386762"/>
                    <a:pt x="988018" y="597105"/>
                  </a:cubicBezTo>
                  <a:lnTo>
                    <a:pt x="1001888" y="635000"/>
                  </a:lnTo>
                  <a:lnTo>
                    <a:pt x="15181" y="635000"/>
                  </a:lnTo>
                  <a:lnTo>
                    <a:pt x="5672" y="572696"/>
                  </a:lnTo>
                  <a:cubicBezTo>
                    <a:pt x="1921" y="535766"/>
                    <a:pt x="0" y="498296"/>
                    <a:pt x="0" y="460376"/>
                  </a:cubicBezTo>
                  <a:cubicBezTo>
                    <a:pt x="0" y="308698"/>
                    <a:pt x="30740" y="164200"/>
                    <a:pt x="86330" y="32771"/>
                  </a:cubicBezTo>
                  <a:lnTo>
                    <a:pt x="102117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 userDrawn="1"/>
        </p:nvSpPr>
        <p:spPr>
          <a:xfrm>
            <a:off x="8108754" y="6292334"/>
            <a:ext cx="830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E75AEA7A-4944-4278-816E-2E7AF3949184}" type="slidenum">
              <a:rPr lang="ko-KR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 algn="r"/>
              <a:t>‹#›</a:t>
            </a:fld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252000" y="6266934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61615" y="5589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문서이력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3396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" name="자유형 6"/>
            <p:cNvSpPr/>
            <p:nvPr userDrawn="1"/>
          </p:nvSpPr>
          <p:spPr>
            <a:xfrm>
              <a:off x="5181600" y="0"/>
              <a:ext cx="1632472" cy="635000"/>
            </a:xfrm>
            <a:custGeom>
              <a:avLst/>
              <a:gdLst>
                <a:gd name="connsiteX0" fmla="*/ 47030 w 1632472"/>
                <a:gd name="connsiteY0" fmla="*/ 0 h 635000"/>
                <a:gd name="connsiteX1" fmla="*/ 1632472 w 1632472"/>
                <a:gd name="connsiteY1" fmla="*/ 0 h 635000"/>
                <a:gd name="connsiteX2" fmla="*/ 1553245 w 1632472"/>
                <a:gd name="connsiteY2" fmla="*/ 59245 h 635000"/>
                <a:gd name="connsiteX3" fmla="*/ 1151932 w 1632472"/>
                <a:gd name="connsiteY3" fmla="*/ 597105 h 635000"/>
                <a:gd name="connsiteX4" fmla="*/ 1138063 w 1632472"/>
                <a:gd name="connsiteY4" fmla="*/ 635000 h 635000"/>
                <a:gd name="connsiteX5" fmla="*/ 47030 w 1632472"/>
                <a:gd name="connsiteY5" fmla="*/ 635000 h 635000"/>
                <a:gd name="connsiteX6" fmla="*/ 22319 w 1632472"/>
                <a:gd name="connsiteY6" fmla="*/ 538896 h 635000"/>
                <a:gd name="connsiteX7" fmla="*/ 0 w 1632472"/>
                <a:gd name="connsiteY7" fmla="*/ 317500 h 635000"/>
                <a:gd name="connsiteX8" fmla="*/ 22319 w 1632472"/>
                <a:gd name="connsiteY8" fmla="*/ 96104 h 635000"/>
                <a:gd name="connsiteX9" fmla="*/ 47030 w 1632472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2472" h="635000">
                  <a:moveTo>
                    <a:pt x="47030" y="0"/>
                  </a:moveTo>
                  <a:lnTo>
                    <a:pt x="1632472" y="0"/>
                  </a:lnTo>
                  <a:lnTo>
                    <a:pt x="1553245" y="59245"/>
                  </a:lnTo>
                  <a:cubicBezTo>
                    <a:pt x="1379580" y="202566"/>
                    <a:pt x="1240900" y="386762"/>
                    <a:pt x="1151932" y="597105"/>
                  </a:cubicBezTo>
                  <a:lnTo>
                    <a:pt x="1138063" y="635000"/>
                  </a:lnTo>
                  <a:lnTo>
                    <a:pt x="47030" y="635000"/>
                  </a:lnTo>
                  <a:lnTo>
                    <a:pt x="22319" y="538896"/>
                  </a:lnTo>
                  <a:cubicBezTo>
                    <a:pt x="7685" y="467383"/>
                    <a:pt x="0" y="393339"/>
                    <a:pt x="0" y="317500"/>
                  </a:cubicBezTo>
                  <a:cubicBezTo>
                    <a:pt x="0" y="241661"/>
                    <a:pt x="7685" y="167617"/>
                    <a:pt x="22319" y="96104"/>
                  </a:cubicBezTo>
                  <a:lnTo>
                    <a:pt x="4703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 userDrawn="1"/>
          </p:nvSpPr>
          <p:spPr>
            <a:xfrm>
              <a:off x="7331671" y="0"/>
              <a:ext cx="707947" cy="635000"/>
            </a:xfrm>
            <a:custGeom>
              <a:avLst/>
              <a:gdLst>
                <a:gd name="connsiteX0" fmla="*/ 0 w 707947"/>
                <a:gd name="connsiteY0" fmla="*/ 0 h 635000"/>
                <a:gd name="connsiteX1" fmla="*/ 707947 w 707947"/>
                <a:gd name="connsiteY1" fmla="*/ 0 h 635000"/>
                <a:gd name="connsiteX2" fmla="*/ 692160 w 707947"/>
                <a:gd name="connsiteY2" fmla="*/ 32771 h 635000"/>
                <a:gd name="connsiteX3" fmla="*/ 605830 w 707947"/>
                <a:gd name="connsiteY3" fmla="*/ 460376 h 635000"/>
                <a:gd name="connsiteX4" fmla="*/ 611502 w 707947"/>
                <a:gd name="connsiteY4" fmla="*/ 572696 h 635000"/>
                <a:gd name="connsiteX5" fmla="*/ 621011 w 707947"/>
                <a:gd name="connsiteY5" fmla="*/ 635000 h 635000"/>
                <a:gd name="connsiteX6" fmla="*/ 0 w 707947"/>
                <a:gd name="connsiteY6" fmla="*/ 635000 h 635000"/>
                <a:gd name="connsiteX7" fmla="*/ 24711 w 707947"/>
                <a:gd name="connsiteY7" fmla="*/ 538896 h 635000"/>
                <a:gd name="connsiteX8" fmla="*/ 47030 w 707947"/>
                <a:gd name="connsiteY8" fmla="*/ 317500 h 635000"/>
                <a:gd name="connsiteX9" fmla="*/ 24711 w 707947"/>
                <a:gd name="connsiteY9" fmla="*/ 96104 h 635000"/>
                <a:gd name="connsiteX10" fmla="*/ 0 w 707947"/>
                <a:gd name="connsiteY10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947" h="635000">
                  <a:moveTo>
                    <a:pt x="0" y="0"/>
                  </a:moveTo>
                  <a:lnTo>
                    <a:pt x="707947" y="0"/>
                  </a:lnTo>
                  <a:lnTo>
                    <a:pt x="692160" y="32771"/>
                  </a:lnTo>
                  <a:cubicBezTo>
                    <a:pt x="636570" y="164200"/>
                    <a:pt x="605830" y="308698"/>
                    <a:pt x="605830" y="460376"/>
                  </a:cubicBezTo>
                  <a:cubicBezTo>
                    <a:pt x="605830" y="498296"/>
                    <a:pt x="607751" y="535766"/>
                    <a:pt x="611502" y="572696"/>
                  </a:cubicBezTo>
                  <a:lnTo>
                    <a:pt x="621011" y="635000"/>
                  </a:lnTo>
                  <a:lnTo>
                    <a:pt x="0" y="635000"/>
                  </a:lnTo>
                  <a:lnTo>
                    <a:pt x="24711" y="538896"/>
                  </a:lnTo>
                  <a:cubicBezTo>
                    <a:pt x="39345" y="467383"/>
                    <a:pt x="47030" y="393339"/>
                    <a:pt x="47030" y="317500"/>
                  </a:cubicBezTo>
                  <a:cubicBezTo>
                    <a:pt x="47030" y="241661"/>
                    <a:pt x="39345" y="167617"/>
                    <a:pt x="24711" y="96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 8"/>
            <p:cNvSpPr/>
            <p:nvPr userDrawn="1"/>
          </p:nvSpPr>
          <p:spPr>
            <a:xfrm>
              <a:off x="8444978" y="0"/>
              <a:ext cx="699022" cy="635000"/>
            </a:xfrm>
            <a:custGeom>
              <a:avLst/>
              <a:gdLst>
                <a:gd name="connsiteX0" fmla="*/ 0 w 699022"/>
                <a:gd name="connsiteY0" fmla="*/ 0 h 635000"/>
                <a:gd name="connsiteX1" fmla="*/ 699022 w 699022"/>
                <a:gd name="connsiteY1" fmla="*/ 0 h 635000"/>
                <a:gd name="connsiteX2" fmla="*/ 699022 w 699022"/>
                <a:gd name="connsiteY2" fmla="*/ 635000 h 635000"/>
                <a:gd name="connsiteX3" fmla="*/ 494410 w 699022"/>
                <a:gd name="connsiteY3" fmla="*/ 635000 h 635000"/>
                <a:gd name="connsiteX4" fmla="*/ 480540 w 699022"/>
                <a:gd name="connsiteY4" fmla="*/ 597105 h 635000"/>
                <a:gd name="connsiteX5" fmla="*/ 79227 w 699022"/>
                <a:gd name="connsiteY5" fmla="*/ 59245 h 635000"/>
                <a:gd name="connsiteX6" fmla="*/ 0 w 699022"/>
                <a:gd name="connsiteY6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9022" h="635000">
                  <a:moveTo>
                    <a:pt x="0" y="0"/>
                  </a:moveTo>
                  <a:lnTo>
                    <a:pt x="699022" y="0"/>
                  </a:lnTo>
                  <a:lnTo>
                    <a:pt x="699022" y="635000"/>
                  </a:lnTo>
                  <a:lnTo>
                    <a:pt x="494410" y="635000"/>
                  </a:lnTo>
                  <a:lnTo>
                    <a:pt x="480540" y="597105"/>
                  </a:lnTo>
                  <a:cubicBezTo>
                    <a:pt x="391573" y="386762"/>
                    <a:pt x="252892" y="202566"/>
                    <a:pt x="79227" y="59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 userDrawn="1"/>
          </p:nvSpPr>
          <p:spPr>
            <a:xfrm>
              <a:off x="0" y="0"/>
              <a:ext cx="5228630" cy="635000"/>
            </a:xfrm>
            <a:custGeom>
              <a:avLst/>
              <a:gdLst>
                <a:gd name="connsiteX0" fmla="*/ 0 w 5228630"/>
                <a:gd name="connsiteY0" fmla="*/ 0 h 635000"/>
                <a:gd name="connsiteX1" fmla="*/ 5228630 w 5228630"/>
                <a:gd name="connsiteY1" fmla="*/ 0 h 635000"/>
                <a:gd name="connsiteX2" fmla="*/ 5203919 w 5228630"/>
                <a:gd name="connsiteY2" fmla="*/ 96104 h 635000"/>
                <a:gd name="connsiteX3" fmla="*/ 5181600 w 5228630"/>
                <a:gd name="connsiteY3" fmla="*/ 317500 h 635000"/>
                <a:gd name="connsiteX4" fmla="*/ 5203919 w 5228630"/>
                <a:gd name="connsiteY4" fmla="*/ 538896 h 635000"/>
                <a:gd name="connsiteX5" fmla="*/ 5228630 w 5228630"/>
                <a:gd name="connsiteY5" fmla="*/ 635000 h 635000"/>
                <a:gd name="connsiteX6" fmla="*/ 0 w 5228630"/>
                <a:gd name="connsiteY6" fmla="*/ 635000 h 635000"/>
                <a:gd name="connsiteX7" fmla="*/ 0 w 5228630"/>
                <a:gd name="connsiteY7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28630" h="635000">
                  <a:moveTo>
                    <a:pt x="0" y="0"/>
                  </a:moveTo>
                  <a:lnTo>
                    <a:pt x="5228630" y="0"/>
                  </a:lnTo>
                  <a:lnTo>
                    <a:pt x="5203919" y="96104"/>
                  </a:lnTo>
                  <a:cubicBezTo>
                    <a:pt x="5189285" y="167617"/>
                    <a:pt x="5181600" y="241661"/>
                    <a:pt x="5181600" y="317500"/>
                  </a:cubicBezTo>
                  <a:cubicBezTo>
                    <a:pt x="5181600" y="393339"/>
                    <a:pt x="5189285" y="467383"/>
                    <a:pt x="5203919" y="538896"/>
                  </a:cubicBezTo>
                  <a:lnTo>
                    <a:pt x="5228630" y="635000"/>
                  </a:lnTo>
                  <a:lnTo>
                    <a:pt x="0" y="63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 userDrawn="1"/>
          </p:nvSpPr>
          <p:spPr>
            <a:xfrm>
              <a:off x="6319664" y="0"/>
              <a:ext cx="1059037" cy="635000"/>
            </a:xfrm>
            <a:custGeom>
              <a:avLst/>
              <a:gdLst>
                <a:gd name="connsiteX0" fmla="*/ 494409 w 1059037"/>
                <a:gd name="connsiteY0" fmla="*/ 0 h 635000"/>
                <a:gd name="connsiteX1" fmla="*/ 1012007 w 1059037"/>
                <a:gd name="connsiteY1" fmla="*/ 0 h 635000"/>
                <a:gd name="connsiteX2" fmla="*/ 1036718 w 1059037"/>
                <a:gd name="connsiteY2" fmla="*/ 96104 h 635000"/>
                <a:gd name="connsiteX3" fmla="*/ 1059037 w 1059037"/>
                <a:gd name="connsiteY3" fmla="*/ 317500 h 635000"/>
                <a:gd name="connsiteX4" fmla="*/ 1036718 w 1059037"/>
                <a:gd name="connsiteY4" fmla="*/ 538896 h 635000"/>
                <a:gd name="connsiteX5" fmla="*/ 1012007 w 1059037"/>
                <a:gd name="connsiteY5" fmla="*/ 635000 h 635000"/>
                <a:gd name="connsiteX6" fmla="*/ 0 w 1059037"/>
                <a:gd name="connsiteY6" fmla="*/ 635000 h 635000"/>
                <a:gd name="connsiteX7" fmla="*/ 13869 w 1059037"/>
                <a:gd name="connsiteY7" fmla="*/ 597105 h 635000"/>
                <a:gd name="connsiteX8" fmla="*/ 415182 w 1059037"/>
                <a:gd name="connsiteY8" fmla="*/ 59245 h 635000"/>
                <a:gd name="connsiteX9" fmla="*/ 494409 w 1059037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9037" h="635000">
                  <a:moveTo>
                    <a:pt x="494409" y="0"/>
                  </a:moveTo>
                  <a:lnTo>
                    <a:pt x="1012007" y="0"/>
                  </a:lnTo>
                  <a:lnTo>
                    <a:pt x="1036718" y="96104"/>
                  </a:lnTo>
                  <a:cubicBezTo>
                    <a:pt x="1051352" y="167617"/>
                    <a:pt x="1059037" y="241661"/>
                    <a:pt x="1059037" y="317500"/>
                  </a:cubicBezTo>
                  <a:cubicBezTo>
                    <a:pt x="1059037" y="393339"/>
                    <a:pt x="1051352" y="467383"/>
                    <a:pt x="1036718" y="538896"/>
                  </a:cubicBezTo>
                  <a:lnTo>
                    <a:pt x="1012007" y="635000"/>
                  </a:lnTo>
                  <a:lnTo>
                    <a:pt x="0" y="635000"/>
                  </a:lnTo>
                  <a:lnTo>
                    <a:pt x="13869" y="597105"/>
                  </a:lnTo>
                  <a:cubicBezTo>
                    <a:pt x="102837" y="386762"/>
                    <a:pt x="241517" y="202566"/>
                    <a:pt x="415182" y="59245"/>
                  </a:cubicBezTo>
                  <a:lnTo>
                    <a:pt x="49440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 userDrawn="1"/>
          </p:nvSpPr>
          <p:spPr>
            <a:xfrm>
              <a:off x="7937500" y="0"/>
              <a:ext cx="1001888" cy="635000"/>
            </a:xfrm>
            <a:custGeom>
              <a:avLst/>
              <a:gdLst>
                <a:gd name="connsiteX0" fmla="*/ 102117 w 1001888"/>
                <a:gd name="connsiteY0" fmla="*/ 0 h 635000"/>
                <a:gd name="connsiteX1" fmla="*/ 507478 w 1001888"/>
                <a:gd name="connsiteY1" fmla="*/ 0 h 635000"/>
                <a:gd name="connsiteX2" fmla="*/ 586705 w 1001888"/>
                <a:gd name="connsiteY2" fmla="*/ 59245 h 635000"/>
                <a:gd name="connsiteX3" fmla="*/ 988018 w 1001888"/>
                <a:gd name="connsiteY3" fmla="*/ 597105 h 635000"/>
                <a:gd name="connsiteX4" fmla="*/ 1001888 w 1001888"/>
                <a:gd name="connsiteY4" fmla="*/ 635000 h 635000"/>
                <a:gd name="connsiteX5" fmla="*/ 15181 w 1001888"/>
                <a:gd name="connsiteY5" fmla="*/ 635000 h 635000"/>
                <a:gd name="connsiteX6" fmla="*/ 5672 w 1001888"/>
                <a:gd name="connsiteY6" fmla="*/ 572696 h 635000"/>
                <a:gd name="connsiteX7" fmla="*/ 0 w 1001888"/>
                <a:gd name="connsiteY7" fmla="*/ 460376 h 635000"/>
                <a:gd name="connsiteX8" fmla="*/ 86330 w 1001888"/>
                <a:gd name="connsiteY8" fmla="*/ 32771 h 635000"/>
                <a:gd name="connsiteX9" fmla="*/ 102117 w 1001888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1888" h="635000">
                  <a:moveTo>
                    <a:pt x="102117" y="0"/>
                  </a:moveTo>
                  <a:lnTo>
                    <a:pt x="507478" y="0"/>
                  </a:lnTo>
                  <a:lnTo>
                    <a:pt x="586705" y="59245"/>
                  </a:lnTo>
                  <a:cubicBezTo>
                    <a:pt x="760370" y="202566"/>
                    <a:pt x="899051" y="386762"/>
                    <a:pt x="988018" y="597105"/>
                  </a:cubicBezTo>
                  <a:lnTo>
                    <a:pt x="1001888" y="635000"/>
                  </a:lnTo>
                  <a:lnTo>
                    <a:pt x="15181" y="635000"/>
                  </a:lnTo>
                  <a:lnTo>
                    <a:pt x="5672" y="572696"/>
                  </a:lnTo>
                  <a:cubicBezTo>
                    <a:pt x="1921" y="535766"/>
                    <a:pt x="0" y="498296"/>
                    <a:pt x="0" y="460376"/>
                  </a:cubicBezTo>
                  <a:cubicBezTo>
                    <a:pt x="0" y="308698"/>
                    <a:pt x="30740" y="164200"/>
                    <a:pt x="86330" y="32771"/>
                  </a:cubicBezTo>
                  <a:lnTo>
                    <a:pt x="102117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34999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 userDrawn="1"/>
        </p:nvCxnSpPr>
        <p:spPr>
          <a:xfrm flipH="1">
            <a:off x="2295525" y="895350"/>
            <a:ext cx="0" cy="55530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개체 틀 36"/>
          <p:cNvSpPr>
            <a:spLocks noGrp="1"/>
          </p:cNvSpPr>
          <p:nvPr>
            <p:ph type="body" sz="quarter" idx="10" hasCustomPrompt="1"/>
          </p:nvPr>
        </p:nvSpPr>
        <p:spPr>
          <a:xfrm>
            <a:off x="2528475" y="895350"/>
            <a:ext cx="6410913" cy="5553074"/>
          </a:xfrm>
        </p:spPr>
        <p:txBody>
          <a:bodyPr anchor="t">
            <a:normAutofit/>
          </a:bodyPr>
          <a:lstStyle>
            <a:lvl1pPr marL="45720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250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defRPr>
            </a:lvl1pPr>
            <a:lvl2pPr marL="457200" indent="0">
              <a:buFont typeface="+mj-lt"/>
              <a:buNone/>
              <a:defRPr/>
            </a:lvl2pPr>
          </a:lstStyle>
          <a:p>
            <a:pPr lvl="0"/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0"/>
            <a:endParaRPr lang="en-US" altLang="ko-KR" dirty="0" smtClean="0"/>
          </a:p>
        </p:txBody>
      </p:sp>
      <p:sp>
        <p:nvSpPr>
          <p:cNvPr id="22" name="직사각형 21"/>
          <p:cNvSpPr/>
          <p:nvPr userDrawn="1"/>
        </p:nvSpPr>
        <p:spPr>
          <a:xfrm>
            <a:off x="314212" y="895350"/>
            <a:ext cx="174836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3932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주요 템플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 userDrawn="1"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25" name="자유형 24"/>
            <p:cNvSpPr/>
            <p:nvPr userDrawn="1"/>
          </p:nvSpPr>
          <p:spPr>
            <a:xfrm>
              <a:off x="5181600" y="0"/>
              <a:ext cx="1632472" cy="635000"/>
            </a:xfrm>
            <a:custGeom>
              <a:avLst/>
              <a:gdLst>
                <a:gd name="connsiteX0" fmla="*/ 47030 w 1632472"/>
                <a:gd name="connsiteY0" fmla="*/ 0 h 635000"/>
                <a:gd name="connsiteX1" fmla="*/ 1632472 w 1632472"/>
                <a:gd name="connsiteY1" fmla="*/ 0 h 635000"/>
                <a:gd name="connsiteX2" fmla="*/ 1553245 w 1632472"/>
                <a:gd name="connsiteY2" fmla="*/ 59245 h 635000"/>
                <a:gd name="connsiteX3" fmla="*/ 1151932 w 1632472"/>
                <a:gd name="connsiteY3" fmla="*/ 597105 h 635000"/>
                <a:gd name="connsiteX4" fmla="*/ 1138063 w 1632472"/>
                <a:gd name="connsiteY4" fmla="*/ 635000 h 635000"/>
                <a:gd name="connsiteX5" fmla="*/ 47030 w 1632472"/>
                <a:gd name="connsiteY5" fmla="*/ 635000 h 635000"/>
                <a:gd name="connsiteX6" fmla="*/ 22319 w 1632472"/>
                <a:gd name="connsiteY6" fmla="*/ 538896 h 635000"/>
                <a:gd name="connsiteX7" fmla="*/ 0 w 1632472"/>
                <a:gd name="connsiteY7" fmla="*/ 317500 h 635000"/>
                <a:gd name="connsiteX8" fmla="*/ 22319 w 1632472"/>
                <a:gd name="connsiteY8" fmla="*/ 96104 h 635000"/>
                <a:gd name="connsiteX9" fmla="*/ 47030 w 1632472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2472" h="635000">
                  <a:moveTo>
                    <a:pt x="47030" y="0"/>
                  </a:moveTo>
                  <a:lnTo>
                    <a:pt x="1632472" y="0"/>
                  </a:lnTo>
                  <a:lnTo>
                    <a:pt x="1553245" y="59245"/>
                  </a:lnTo>
                  <a:cubicBezTo>
                    <a:pt x="1379580" y="202566"/>
                    <a:pt x="1240900" y="386762"/>
                    <a:pt x="1151932" y="597105"/>
                  </a:cubicBezTo>
                  <a:lnTo>
                    <a:pt x="1138063" y="635000"/>
                  </a:lnTo>
                  <a:lnTo>
                    <a:pt x="47030" y="635000"/>
                  </a:lnTo>
                  <a:lnTo>
                    <a:pt x="22319" y="538896"/>
                  </a:lnTo>
                  <a:cubicBezTo>
                    <a:pt x="7685" y="467383"/>
                    <a:pt x="0" y="393339"/>
                    <a:pt x="0" y="317500"/>
                  </a:cubicBezTo>
                  <a:cubicBezTo>
                    <a:pt x="0" y="241661"/>
                    <a:pt x="7685" y="167617"/>
                    <a:pt x="22319" y="96104"/>
                  </a:cubicBezTo>
                  <a:lnTo>
                    <a:pt x="4703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 userDrawn="1"/>
          </p:nvSpPr>
          <p:spPr>
            <a:xfrm>
              <a:off x="7331671" y="0"/>
              <a:ext cx="707947" cy="635000"/>
            </a:xfrm>
            <a:custGeom>
              <a:avLst/>
              <a:gdLst>
                <a:gd name="connsiteX0" fmla="*/ 0 w 707947"/>
                <a:gd name="connsiteY0" fmla="*/ 0 h 635000"/>
                <a:gd name="connsiteX1" fmla="*/ 707947 w 707947"/>
                <a:gd name="connsiteY1" fmla="*/ 0 h 635000"/>
                <a:gd name="connsiteX2" fmla="*/ 692160 w 707947"/>
                <a:gd name="connsiteY2" fmla="*/ 32771 h 635000"/>
                <a:gd name="connsiteX3" fmla="*/ 605830 w 707947"/>
                <a:gd name="connsiteY3" fmla="*/ 460376 h 635000"/>
                <a:gd name="connsiteX4" fmla="*/ 611502 w 707947"/>
                <a:gd name="connsiteY4" fmla="*/ 572696 h 635000"/>
                <a:gd name="connsiteX5" fmla="*/ 621011 w 707947"/>
                <a:gd name="connsiteY5" fmla="*/ 635000 h 635000"/>
                <a:gd name="connsiteX6" fmla="*/ 0 w 707947"/>
                <a:gd name="connsiteY6" fmla="*/ 635000 h 635000"/>
                <a:gd name="connsiteX7" fmla="*/ 24711 w 707947"/>
                <a:gd name="connsiteY7" fmla="*/ 538896 h 635000"/>
                <a:gd name="connsiteX8" fmla="*/ 47030 w 707947"/>
                <a:gd name="connsiteY8" fmla="*/ 317500 h 635000"/>
                <a:gd name="connsiteX9" fmla="*/ 24711 w 707947"/>
                <a:gd name="connsiteY9" fmla="*/ 96104 h 635000"/>
                <a:gd name="connsiteX10" fmla="*/ 0 w 707947"/>
                <a:gd name="connsiteY10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947" h="635000">
                  <a:moveTo>
                    <a:pt x="0" y="0"/>
                  </a:moveTo>
                  <a:lnTo>
                    <a:pt x="707947" y="0"/>
                  </a:lnTo>
                  <a:lnTo>
                    <a:pt x="692160" y="32771"/>
                  </a:lnTo>
                  <a:cubicBezTo>
                    <a:pt x="636570" y="164200"/>
                    <a:pt x="605830" y="308698"/>
                    <a:pt x="605830" y="460376"/>
                  </a:cubicBezTo>
                  <a:cubicBezTo>
                    <a:pt x="605830" y="498296"/>
                    <a:pt x="607751" y="535766"/>
                    <a:pt x="611502" y="572696"/>
                  </a:cubicBezTo>
                  <a:lnTo>
                    <a:pt x="621011" y="635000"/>
                  </a:lnTo>
                  <a:lnTo>
                    <a:pt x="0" y="635000"/>
                  </a:lnTo>
                  <a:lnTo>
                    <a:pt x="24711" y="538896"/>
                  </a:lnTo>
                  <a:cubicBezTo>
                    <a:pt x="39345" y="467383"/>
                    <a:pt x="47030" y="393339"/>
                    <a:pt x="47030" y="317500"/>
                  </a:cubicBezTo>
                  <a:cubicBezTo>
                    <a:pt x="47030" y="241661"/>
                    <a:pt x="39345" y="167617"/>
                    <a:pt x="24711" y="96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 userDrawn="1"/>
          </p:nvSpPr>
          <p:spPr>
            <a:xfrm>
              <a:off x="8444978" y="0"/>
              <a:ext cx="699022" cy="635000"/>
            </a:xfrm>
            <a:custGeom>
              <a:avLst/>
              <a:gdLst>
                <a:gd name="connsiteX0" fmla="*/ 0 w 699022"/>
                <a:gd name="connsiteY0" fmla="*/ 0 h 635000"/>
                <a:gd name="connsiteX1" fmla="*/ 699022 w 699022"/>
                <a:gd name="connsiteY1" fmla="*/ 0 h 635000"/>
                <a:gd name="connsiteX2" fmla="*/ 699022 w 699022"/>
                <a:gd name="connsiteY2" fmla="*/ 635000 h 635000"/>
                <a:gd name="connsiteX3" fmla="*/ 494410 w 699022"/>
                <a:gd name="connsiteY3" fmla="*/ 635000 h 635000"/>
                <a:gd name="connsiteX4" fmla="*/ 480540 w 699022"/>
                <a:gd name="connsiteY4" fmla="*/ 597105 h 635000"/>
                <a:gd name="connsiteX5" fmla="*/ 79227 w 699022"/>
                <a:gd name="connsiteY5" fmla="*/ 59245 h 635000"/>
                <a:gd name="connsiteX6" fmla="*/ 0 w 699022"/>
                <a:gd name="connsiteY6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9022" h="635000">
                  <a:moveTo>
                    <a:pt x="0" y="0"/>
                  </a:moveTo>
                  <a:lnTo>
                    <a:pt x="699022" y="0"/>
                  </a:lnTo>
                  <a:lnTo>
                    <a:pt x="699022" y="635000"/>
                  </a:lnTo>
                  <a:lnTo>
                    <a:pt x="494410" y="635000"/>
                  </a:lnTo>
                  <a:lnTo>
                    <a:pt x="480540" y="597105"/>
                  </a:lnTo>
                  <a:cubicBezTo>
                    <a:pt x="391573" y="386762"/>
                    <a:pt x="252892" y="202566"/>
                    <a:pt x="79227" y="59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6"/>
            <p:cNvSpPr/>
            <p:nvPr userDrawn="1"/>
          </p:nvSpPr>
          <p:spPr>
            <a:xfrm>
              <a:off x="0" y="0"/>
              <a:ext cx="5228630" cy="635000"/>
            </a:xfrm>
            <a:custGeom>
              <a:avLst/>
              <a:gdLst>
                <a:gd name="connsiteX0" fmla="*/ 0 w 5228630"/>
                <a:gd name="connsiteY0" fmla="*/ 0 h 635000"/>
                <a:gd name="connsiteX1" fmla="*/ 5228630 w 5228630"/>
                <a:gd name="connsiteY1" fmla="*/ 0 h 635000"/>
                <a:gd name="connsiteX2" fmla="*/ 5203919 w 5228630"/>
                <a:gd name="connsiteY2" fmla="*/ 96104 h 635000"/>
                <a:gd name="connsiteX3" fmla="*/ 5181600 w 5228630"/>
                <a:gd name="connsiteY3" fmla="*/ 317500 h 635000"/>
                <a:gd name="connsiteX4" fmla="*/ 5203919 w 5228630"/>
                <a:gd name="connsiteY4" fmla="*/ 538896 h 635000"/>
                <a:gd name="connsiteX5" fmla="*/ 5228630 w 5228630"/>
                <a:gd name="connsiteY5" fmla="*/ 635000 h 635000"/>
                <a:gd name="connsiteX6" fmla="*/ 0 w 5228630"/>
                <a:gd name="connsiteY6" fmla="*/ 635000 h 635000"/>
                <a:gd name="connsiteX7" fmla="*/ 0 w 5228630"/>
                <a:gd name="connsiteY7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28630" h="635000">
                  <a:moveTo>
                    <a:pt x="0" y="0"/>
                  </a:moveTo>
                  <a:lnTo>
                    <a:pt x="5228630" y="0"/>
                  </a:lnTo>
                  <a:lnTo>
                    <a:pt x="5203919" y="96104"/>
                  </a:lnTo>
                  <a:cubicBezTo>
                    <a:pt x="5189285" y="167617"/>
                    <a:pt x="5181600" y="241661"/>
                    <a:pt x="5181600" y="317500"/>
                  </a:cubicBezTo>
                  <a:cubicBezTo>
                    <a:pt x="5181600" y="393339"/>
                    <a:pt x="5189285" y="467383"/>
                    <a:pt x="5203919" y="538896"/>
                  </a:cubicBezTo>
                  <a:lnTo>
                    <a:pt x="5228630" y="635000"/>
                  </a:lnTo>
                  <a:lnTo>
                    <a:pt x="0" y="63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 userDrawn="1"/>
          </p:nvSpPr>
          <p:spPr>
            <a:xfrm>
              <a:off x="6319664" y="0"/>
              <a:ext cx="1059037" cy="635000"/>
            </a:xfrm>
            <a:custGeom>
              <a:avLst/>
              <a:gdLst>
                <a:gd name="connsiteX0" fmla="*/ 494409 w 1059037"/>
                <a:gd name="connsiteY0" fmla="*/ 0 h 635000"/>
                <a:gd name="connsiteX1" fmla="*/ 1012007 w 1059037"/>
                <a:gd name="connsiteY1" fmla="*/ 0 h 635000"/>
                <a:gd name="connsiteX2" fmla="*/ 1036718 w 1059037"/>
                <a:gd name="connsiteY2" fmla="*/ 96104 h 635000"/>
                <a:gd name="connsiteX3" fmla="*/ 1059037 w 1059037"/>
                <a:gd name="connsiteY3" fmla="*/ 317500 h 635000"/>
                <a:gd name="connsiteX4" fmla="*/ 1036718 w 1059037"/>
                <a:gd name="connsiteY4" fmla="*/ 538896 h 635000"/>
                <a:gd name="connsiteX5" fmla="*/ 1012007 w 1059037"/>
                <a:gd name="connsiteY5" fmla="*/ 635000 h 635000"/>
                <a:gd name="connsiteX6" fmla="*/ 0 w 1059037"/>
                <a:gd name="connsiteY6" fmla="*/ 635000 h 635000"/>
                <a:gd name="connsiteX7" fmla="*/ 13869 w 1059037"/>
                <a:gd name="connsiteY7" fmla="*/ 597105 h 635000"/>
                <a:gd name="connsiteX8" fmla="*/ 415182 w 1059037"/>
                <a:gd name="connsiteY8" fmla="*/ 59245 h 635000"/>
                <a:gd name="connsiteX9" fmla="*/ 494409 w 1059037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9037" h="635000">
                  <a:moveTo>
                    <a:pt x="494409" y="0"/>
                  </a:moveTo>
                  <a:lnTo>
                    <a:pt x="1012007" y="0"/>
                  </a:lnTo>
                  <a:lnTo>
                    <a:pt x="1036718" y="96104"/>
                  </a:lnTo>
                  <a:cubicBezTo>
                    <a:pt x="1051352" y="167617"/>
                    <a:pt x="1059037" y="241661"/>
                    <a:pt x="1059037" y="317500"/>
                  </a:cubicBezTo>
                  <a:cubicBezTo>
                    <a:pt x="1059037" y="393339"/>
                    <a:pt x="1051352" y="467383"/>
                    <a:pt x="1036718" y="538896"/>
                  </a:cubicBezTo>
                  <a:lnTo>
                    <a:pt x="1012007" y="635000"/>
                  </a:lnTo>
                  <a:lnTo>
                    <a:pt x="0" y="635000"/>
                  </a:lnTo>
                  <a:lnTo>
                    <a:pt x="13869" y="597105"/>
                  </a:lnTo>
                  <a:cubicBezTo>
                    <a:pt x="102837" y="386762"/>
                    <a:pt x="241517" y="202566"/>
                    <a:pt x="415182" y="59245"/>
                  </a:cubicBezTo>
                  <a:lnTo>
                    <a:pt x="49440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 userDrawn="1"/>
          </p:nvSpPr>
          <p:spPr>
            <a:xfrm>
              <a:off x="7937500" y="0"/>
              <a:ext cx="1001888" cy="635000"/>
            </a:xfrm>
            <a:custGeom>
              <a:avLst/>
              <a:gdLst>
                <a:gd name="connsiteX0" fmla="*/ 102117 w 1001888"/>
                <a:gd name="connsiteY0" fmla="*/ 0 h 635000"/>
                <a:gd name="connsiteX1" fmla="*/ 507478 w 1001888"/>
                <a:gd name="connsiteY1" fmla="*/ 0 h 635000"/>
                <a:gd name="connsiteX2" fmla="*/ 586705 w 1001888"/>
                <a:gd name="connsiteY2" fmla="*/ 59245 h 635000"/>
                <a:gd name="connsiteX3" fmla="*/ 988018 w 1001888"/>
                <a:gd name="connsiteY3" fmla="*/ 597105 h 635000"/>
                <a:gd name="connsiteX4" fmla="*/ 1001888 w 1001888"/>
                <a:gd name="connsiteY4" fmla="*/ 635000 h 635000"/>
                <a:gd name="connsiteX5" fmla="*/ 15181 w 1001888"/>
                <a:gd name="connsiteY5" fmla="*/ 635000 h 635000"/>
                <a:gd name="connsiteX6" fmla="*/ 5672 w 1001888"/>
                <a:gd name="connsiteY6" fmla="*/ 572696 h 635000"/>
                <a:gd name="connsiteX7" fmla="*/ 0 w 1001888"/>
                <a:gd name="connsiteY7" fmla="*/ 460376 h 635000"/>
                <a:gd name="connsiteX8" fmla="*/ 86330 w 1001888"/>
                <a:gd name="connsiteY8" fmla="*/ 32771 h 635000"/>
                <a:gd name="connsiteX9" fmla="*/ 102117 w 1001888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1888" h="635000">
                  <a:moveTo>
                    <a:pt x="102117" y="0"/>
                  </a:moveTo>
                  <a:lnTo>
                    <a:pt x="507478" y="0"/>
                  </a:lnTo>
                  <a:lnTo>
                    <a:pt x="586705" y="59245"/>
                  </a:lnTo>
                  <a:cubicBezTo>
                    <a:pt x="760370" y="202566"/>
                    <a:pt x="899051" y="386762"/>
                    <a:pt x="988018" y="597105"/>
                  </a:cubicBezTo>
                  <a:lnTo>
                    <a:pt x="1001888" y="635000"/>
                  </a:lnTo>
                  <a:lnTo>
                    <a:pt x="15181" y="635000"/>
                  </a:lnTo>
                  <a:lnTo>
                    <a:pt x="5672" y="572696"/>
                  </a:lnTo>
                  <a:cubicBezTo>
                    <a:pt x="1921" y="535766"/>
                    <a:pt x="0" y="498296"/>
                    <a:pt x="0" y="460376"/>
                  </a:cubicBezTo>
                  <a:cubicBezTo>
                    <a:pt x="0" y="308698"/>
                    <a:pt x="30740" y="164200"/>
                    <a:pt x="86330" y="32771"/>
                  </a:cubicBezTo>
                  <a:lnTo>
                    <a:pt x="102117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 userDrawn="1"/>
        </p:nvSpPr>
        <p:spPr>
          <a:xfrm>
            <a:off x="8108754" y="6292334"/>
            <a:ext cx="830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E75AEA7A-4944-4278-816E-2E7AF3949184}" type="slidenum">
              <a:rPr lang="ko-KR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 algn="r"/>
              <a:t>‹#›</a:t>
            </a:fld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252000" y="6266934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61615" y="55890"/>
            <a:ext cx="2265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1.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주요 </a:t>
            </a:r>
            <a:r>
              <a:rPr kumimoji="0" lang="ko-KR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탬플릿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518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회원관리 화면정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 userDrawn="1"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25" name="자유형 24"/>
            <p:cNvSpPr/>
            <p:nvPr userDrawn="1"/>
          </p:nvSpPr>
          <p:spPr>
            <a:xfrm>
              <a:off x="5181600" y="0"/>
              <a:ext cx="1632472" cy="635000"/>
            </a:xfrm>
            <a:custGeom>
              <a:avLst/>
              <a:gdLst>
                <a:gd name="connsiteX0" fmla="*/ 47030 w 1632472"/>
                <a:gd name="connsiteY0" fmla="*/ 0 h 635000"/>
                <a:gd name="connsiteX1" fmla="*/ 1632472 w 1632472"/>
                <a:gd name="connsiteY1" fmla="*/ 0 h 635000"/>
                <a:gd name="connsiteX2" fmla="*/ 1553245 w 1632472"/>
                <a:gd name="connsiteY2" fmla="*/ 59245 h 635000"/>
                <a:gd name="connsiteX3" fmla="*/ 1151932 w 1632472"/>
                <a:gd name="connsiteY3" fmla="*/ 597105 h 635000"/>
                <a:gd name="connsiteX4" fmla="*/ 1138063 w 1632472"/>
                <a:gd name="connsiteY4" fmla="*/ 635000 h 635000"/>
                <a:gd name="connsiteX5" fmla="*/ 47030 w 1632472"/>
                <a:gd name="connsiteY5" fmla="*/ 635000 h 635000"/>
                <a:gd name="connsiteX6" fmla="*/ 22319 w 1632472"/>
                <a:gd name="connsiteY6" fmla="*/ 538896 h 635000"/>
                <a:gd name="connsiteX7" fmla="*/ 0 w 1632472"/>
                <a:gd name="connsiteY7" fmla="*/ 317500 h 635000"/>
                <a:gd name="connsiteX8" fmla="*/ 22319 w 1632472"/>
                <a:gd name="connsiteY8" fmla="*/ 96104 h 635000"/>
                <a:gd name="connsiteX9" fmla="*/ 47030 w 1632472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2472" h="635000">
                  <a:moveTo>
                    <a:pt x="47030" y="0"/>
                  </a:moveTo>
                  <a:lnTo>
                    <a:pt x="1632472" y="0"/>
                  </a:lnTo>
                  <a:lnTo>
                    <a:pt x="1553245" y="59245"/>
                  </a:lnTo>
                  <a:cubicBezTo>
                    <a:pt x="1379580" y="202566"/>
                    <a:pt x="1240900" y="386762"/>
                    <a:pt x="1151932" y="597105"/>
                  </a:cubicBezTo>
                  <a:lnTo>
                    <a:pt x="1138063" y="635000"/>
                  </a:lnTo>
                  <a:lnTo>
                    <a:pt x="47030" y="635000"/>
                  </a:lnTo>
                  <a:lnTo>
                    <a:pt x="22319" y="538896"/>
                  </a:lnTo>
                  <a:cubicBezTo>
                    <a:pt x="7685" y="467383"/>
                    <a:pt x="0" y="393339"/>
                    <a:pt x="0" y="317500"/>
                  </a:cubicBezTo>
                  <a:cubicBezTo>
                    <a:pt x="0" y="241661"/>
                    <a:pt x="7685" y="167617"/>
                    <a:pt x="22319" y="96104"/>
                  </a:cubicBezTo>
                  <a:lnTo>
                    <a:pt x="4703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 userDrawn="1"/>
          </p:nvSpPr>
          <p:spPr>
            <a:xfrm>
              <a:off x="7331671" y="0"/>
              <a:ext cx="707947" cy="635000"/>
            </a:xfrm>
            <a:custGeom>
              <a:avLst/>
              <a:gdLst>
                <a:gd name="connsiteX0" fmla="*/ 0 w 707947"/>
                <a:gd name="connsiteY0" fmla="*/ 0 h 635000"/>
                <a:gd name="connsiteX1" fmla="*/ 707947 w 707947"/>
                <a:gd name="connsiteY1" fmla="*/ 0 h 635000"/>
                <a:gd name="connsiteX2" fmla="*/ 692160 w 707947"/>
                <a:gd name="connsiteY2" fmla="*/ 32771 h 635000"/>
                <a:gd name="connsiteX3" fmla="*/ 605830 w 707947"/>
                <a:gd name="connsiteY3" fmla="*/ 460376 h 635000"/>
                <a:gd name="connsiteX4" fmla="*/ 611502 w 707947"/>
                <a:gd name="connsiteY4" fmla="*/ 572696 h 635000"/>
                <a:gd name="connsiteX5" fmla="*/ 621011 w 707947"/>
                <a:gd name="connsiteY5" fmla="*/ 635000 h 635000"/>
                <a:gd name="connsiteX6" fmla="*/ 0 w 707947"/>
                <a:gd name="connsiteY6" fmla="*/ 635000 h 635000"/>
                <a:gd name="connsiteX7" fmla="*/ 24711 w 707947"/>
                <a:gd name="connsiteY7" fmla="*/ 538896 h 635000"/>
                <a:gd name="connsiteX8" fmla="*/ 47030 w 707947"/>
                <a:gd name="connsiteY8" fmla="*/ 317500 h 635000"/>
                <a:gd name="connsiteX9" fmla="*/ 24711 w 707947"/>
                <a:gd name="connsiteY9" fmla="*/ 96104 h 635000"/>
                <a:gd name="connsiteX10" fmla="*/ 0 w 707947"/>
                <a:gd name="connsiteY10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947" h="635000">
                  <a:moveTo>
                    <a:pt x="0" y="0"/>
                  </a:moveTo>
                  <a:lnTo>
                    <a:pt x="707947" y="0"/>
                  </a:lnTo>
                  <a:lnTo>
                    <a:pt x="692160" y="32771"/>
                  </a:lnTo>
                  <a:cubicBezTo>
                    <a:pt x="636570" y="164200"/>
                    <a:pt x="605830" y="308698"/>
                    <a:pt x="605830" y="460376"/>
                  </a:cubicBezTo>
                  <a:cubicBezTo>
                    <a:pt x="605830" y="498296"/>
                    <a:pt x="607751" y="535766"/>
                    <a:pt x="611502" y="572696"/>
                  </a:cubicBezTo>
                  <a:lnTo>
                    <a:pt x="621011" y="635000"/>
                  </a:lnTo>
                  <a:lnTo>
                    <a:pt x="0" y="635000"/>
                  </a:lnTo>
                  <a:lnTo>
                    <a:pt x="24711" y="538896"/>
                  </a:lnTo>
                  <a:cubicBezTo>
                    <a:pt x="39345" y="467383"/>
                    <a:pt x="47030" y="393339"/>
                    <a:pt x="47030" y="317500"/>
                  </a:cubicBezTo>
                  <a:cubicBezTo>
                    <a:pt x="47030" y="241661"/>
                    <a:pt x="39345" y="167617"/>
                    <a:pt x="24711" y="96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 userDrawn="1"/>
          </p:nvSpPr>
          <p:spPr>
            <a:xfrm>
              <a:off x="8444978" y="0"/>
              <a:ext cx="699022" cy="635000"/>
            </a:xfrm>
            <a:custGeom>
              <a:avLst/>
              <a:gdLst>
                <a:gd name="connsiteX0" fmla="*/ 0 w 699022"/>
                <a:gd name="connsiteY0" fmla="*/ 0 h 635000"/>
                <a:gd name="connsiteX1" fmla="*/ 699022 w 699022"/>
                <a:gd name="connsiteY1" fmla="*/ 0 h 635000"/>
                <a:gd name="connsiteX2" fmla="*/ 699022 w 699022"/>
                <a:gd name="connsiteY2" fmla="*/ 635000 h 635000"/>
                <a:gd name="connsiteX3" fmla="*/ 494410 w 699022"/>
                <a:gd name="connsiteY3" fmla="*/ 635000 h 635000"/>
                <a:gd name="connsiteX4" fmla="*/ 480540 w 699022"/>
                <a:gd name="connsiteY4" fmla="*/ 597105 h 635000"/>
                <a:gd name="connsiteX5" fmla="*/ 79227 w 699022"/>
                <a:gd name="connsiteY5" fmla="*/ 59245 h 635000"/>
                <a:gd name="connsiteX6" fmla="*/ 0 w 699022"/>
                <a:gd name="connsiteY6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9022" h="635000">
                  <a:moveTo>
                    <a:pt x="0" y="0"/>
                  </a:moveTo>
                  <a:lnTo>
                    <a:pt x="699022" y="0"/>
                  </a:lnTo>
                  <a:lnTo>
                    <a:pt x="699022" y="635000"/>
                  </a:lnTo>
                  <a:lnTo>
                    <a:pt x="494410" y="635000"/>
                  </a:lnTo>
                  <a:lnTo>
                    <a:pt x="480540" y="597105"/>
                  </a:lnTo>
                  <a:cubicBezTo>
                    <a:pt x="391573" y="386762"/>
                    <a:pt x="252892" y="202566"/>
                    <a:pt x="79227" y="59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6"/>
            <p:cNvSpPr/>
            <p:nvPr userDrawn="1"/>
          </p:nvSpPr>
          <p:spPr>
            <a:xfrm>
              <a:off x="0" y="0"/>
              <a:ext cx="5228630" cy="635000"/>
            </a:xfrm>
            <a:custGeom>
              <a:avLst/>
              <a:gdLst>
                <a:gd name="connsiteX0" fmla="*/ 0 w 5228630"/>
                <a:gd name="connsiteY0" fmla="*/ 0 h 635000"/>
                <a:gd name="connsiteX1" fmla="*/ 5228630 w 5228630"/>
                <a:gd name="connsiteY1" fmla="*/ 0 h 635000"/>
                <a:gd name="connsiteX2" fmla="*/ 5203919 w 5228630"/>
                <a:gd name="connsiteY2" fmla="*/ 96104 h 635000"/>
                <a:gd name="connsiteX3" fmla="*/ 5181600 w 5228630"/>
                <a:gd name="connsiteY3" fmla="*/ 317500 h 635000"/>
                <a:gd name="connsiteX4" fmla="*/ 5203919 w 5228630"/>
                <a:gd name="connsiteY4" fmla="*/ 538896 h 635000"/>
                <a:gd name="connsiteX5" fmla="*/ 5228630 w 5228630"/>
                <a:gd name="connsiteY5" fmla="*/ 635000 h 635000"/>
                <a:gd name="connsiteX6" fmla="*/ 0 w 5228630"/>
                <a:gd name="connsiteY6" fmla="*/ 635000 h 635000"/>
                <a:gd name="connsiteX7" fmla="*/ 0 w 5228630"/>
                <a:gd name="connsiteY7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28630" h="635000">
                  <a:moveTo>
                    <a:pt x="0" y="0"/>
                  </a:moveTo>
                  <a:lnTo>
                    <a:pt x="5228630" y="0"/>
                  </a:lnTo>
                  <a:lnTo>
                    <a:pt x="5203919" y="96104"/>
                  </a:lnTo>
                  <a:cubicBezTo>
                    <a:pt x="5189285" y="167617"/>
                    <a:pt x="5181600" y="241661"/>
                    <a:pt x="5181600" y="317500"/>
                  </a:cubicBezTo>
                  <a:cubicBezTo>
                    <a:pt x="5181600" y="393339"/>
                    <a:pt x="5189285" y="467383"/>
                    <a:pt x="5203919" y="538896"/>
                  </a:cubicBezTo>
                  <a:lnTo>
                    <a:pt x="5228630" y="635000"/>
                  </a:lnTo>
                  <a:lnTo>
                    <a:pt x="0" y="63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 userDrawn="1"/>
          </p:nvSpPr>
          <p:spPr>
            <a:xfrm>
              <a:off x="6319664" y="0"/>
              <a:ext cx="1059037" cy="635000"/>
            </a:xfrm>
            <a:custGeom>
              <a:avLst/>
              <a:gdLst>
                <a:gd name="connsiteX0" fmla="*/ 494409 w 1059037"/>
                <a:gd name="connsiteY0" fmla="*/ 0 h 635000"/>
                <a:gd name="connsiteX1" fmla="*/ 1012007 w 1059037"/>
                <a:gd name="connsiteY1" fmla="*/ 0 h 635000"/>
                <a:gd name="connsiteX2" fmla="*/ 1036718 w 1059037"/>
                <a:gd name="connsiteY2" fmla="*/ 96104 h 635000"/>
                <a:gd name="connsiteX3" fmla="*/ 1059037 w 1059037"/>
                <a:gd name="connsiteY3" fmla="*/ 317500 h 635000"/>
                <a:gd name="connsiteX4" fmla="*/ 1036718 w 1059037"/>
                <a:gd name="connsiteY4" fmla="*/ 538896 h 635000"/>
                <a:gd name="connsiteX5" fmla="*/ 1012007 w 1059037"/>
                <a:gd name="connsiteY5" fmla="*/ 635000 h 635000"/>
                <a:gd name="connsiteX6" fmla="*/ 0 w 1059037"/>
                <a:gd name="connsiteY6" fmla="*/ 635000 h 635000"/>
                <a:gd name="connsiteX7" fmla="*/ 13869 w 1059037"/>
                <a:gd name="connsiteY7" fmla="*/ 597105 h 635000"/>
                <a:gd name="connsiteX8" fmla="*/ 415182 w 1059037"/>
                <a:gd name="connsiteY8" fmla="*/ 59245 h 635000"/>
                <a:gd name="connsiteX9" fmla="*/ 494409 w 1059037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9037" h="635000">
                  <a:moveTo>
                    <a:pt x="494409" y="0"/>
                  </a:moveTo>
                  <a:lnTo>
                    <a:pt x="1012007" y="0"/>
                  </a:lnTo>
                  <a:lnTo>
                    <a:pt x="1036718" y="96104"/>
                  </a:lnTo>
                  <a:cubicBezTo>
                    <a:pt x="1051352" y="167617"/>
                    <a:pt x="1059037" y="241661"/>
                    <a:pt x="1059037" y="317500"/>
                  </a:cubicBezTo>
                  <a:cubicBezTo>
                    <a:pt x="1059037" y="393339"/>
                    <a:pt x="1051352" y="467383"/>
                    <a:pt x="1036718" y="538896"/>
                  </a:cubicBezTo>
                  <a:lnTo>
                    <a:pt x="1012007" y="635000"/>
                  </a:lnTo>
                  <a:lnTo>
                    <a:pt x="0" y="635000"/>
                  </a:lnTo>
                  <a:lnTo>
                    <a:pt x="13869" y="597105"/>
                  </a:lnTo>
                  <a:cubicBezTo>
                    <a:pt x="102837" y="386762"/>
                    <a:pt x="241517" y="202566"/>
                    <a:pt x="415182" y="59245"/>
                  </a:cubicBezTo>
                  <a:lnTo>
                    <a:pt x="49440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 userDrawn="1"/>
          </p:nvSpPr>
          <p:spPr>
            <a:xfrm>
              <a:off x="7937500" y="0"/>
              <a:ext cx="1001888" cy="635000"/>
            </a:xfrm>
            <a:custGeom>
              <a:avLst/>
              <a:gdLst>
                <a:gd name="connsiteX0" fmla="*/ 102117 w 1001888"/>
                <a:gd name="connsiteY0" fmla="*/ 0 h 635000"/>
                <a:gd name="connsiteX1" fmla="*/ 507478 w 1001888"/>
                <a:gd name="connsiteY1" fmla="*/ 0 h 635000"/>
                <a:gd name="connsiteX2" fmla="*/ 586705 w 1001888"/>
                <a:gd name="connsiteY2" fmla="*/ 59245 h 635000"/>
                <a:gd name="connsiteX3" fmla="*/ 988018 w 1001888"/>
                <a:gd name="connsiteY3" fmla="*/ 597105 h 635000"/>
                <a:gd name="connsiteX4" fmla="*/ 1001888 w 1001888"/>
                <a:gd name="connsiteY4" fmla="*/ 635000 h 635000"/>
                <a:gd name="connsiteX5" fmla="*/ 15181 w 1001888"/>
                <a:gd name="connsiteY5" fmla="*/ 635000 h 635000"/>
                <a:gd name="connsiteX6" fmla="*/ 5672 w 1001888"/>
                <a:gd name="connsiteY6" fmla="*/ 572696 h 635000"/>
                <a:gd name="connsiteX7" fmla="*/ 0 w 1001888"/>
                <a:gd name="connsiteY7" fmla="*/ 460376 h 635000"/>
                <a:gd name="connsiteX8" fmla="*/ 86330 w 1001888"/>
                <a:gd name="connsiteY8" fmla="*/ 32771 h 635000"/>
                <a:gd name="connsiteX9" fmla="*/ 102117 w 1001888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1888" h="635000">
                  <a:moveTo>
                    <a:pt x="102117" y="0"/>
                  </a:moveTo>
                  <a:lnTo>
                    <a:pt x="507478" y="0"/>
                  </a:lnTo>
                  <a:lnTo>
                    <a:pt x="586705" y="59245"/>
                  </a:lnTo>
                  <a:cubicBezTo>
                    <a:pt x="760370" y="202566"/>
                    <a:pt x="899051" y="386762"/>
                    <a:pt x="988018" y="597105"/>
                  </a:cubicBezTo>
                  <a:lnTo>
                    <a:pt x="1001888" y="635000"/>
                  </a:lnTo>
                  <a:lnTo>
                    <a:pt x="15181" y="635000"/>
                  </a:lnTo>
                  <a:lnTo>
                    <a:pt x="5672" y="572696"/>
                  </a:lnTo>
                  <a:cubicBezTo>
                    <a:pt x="1921" y="535766"/>
                    <a:pt x="0" y="498296"/>
                    <a:pt x="0" y="460376"/>
                  </a:cubicBezTo>
                  <a:cubicBezTo>
                    <a:pt x="0" y="308698"/>
                    <a:pt x="30740" y="164200"/>
                    <a:pt x="86330" y="32771"/>
                  </a:cubicBezTo>
                  <a:lnTo>
                    <a:pt x="102117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 userDrawn="1"/>
        </p:nvSpPr>
        <p:spPr>
          <a:xfrm>
            <a:off x="8108754" y="6292334"/>
            <a:ext cx="830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E75AEA7A-4944-4278-816E-2E7AF3949184}" type="slidenum">
              <a:rPr lang="ko-KR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 algn="r"/>
              <a:t>‹#›</a:t>
            </a:fld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252000" y="6266934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61615" y="55890"/>
            <a:ext cx="3203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2.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회원관리 화면정의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0523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렌탈관리 화면정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 userDrawn="1"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25" name="자유형 24"/>
            <p:cNvSpPr/>
            <p:nvPr userDrawn="1"/>
          </p:nvSpPr>
          <p:spPr>
            <a:xfrm>
              <a:off x="5181600" y="0"/>
              <a:ext cx="1632472" cy="635000"/>
            </a:xfrm>
            <a:custGeom>
              <a:avLst/>
              <a:gdLst>
                <a:gd name="connsiteX0" fmla="*/ 47030 w 1632472"/>
                <a:gd name="connsiteY0" fmla="*/ 0 h 635000"/>
                <a:gd name="connsiteX1" fmla="*/ 1632472 w 1632472"/>
                <a:gd name="connsiteY1" fmla="*/ 0 h 635000"/>
                <a:gd name="connsiteX2" fmla="*/ 1553245 w 1632472"/>
                <a:gd name="connsiteY2" fmla="*/ 59245 h 635000"/>
                <a:gd name="connsiteX3" fmla="*/ 1151932 w 1632472"/>
                <a:gd name="connsiteY3" fmla="*/ 597105 h 635000"/>
                <a:gd name="connsiteX4" fmla="*/ 1138063 w 1632472"/>
                <a:gd name="connsiteY4" fmla="*/ 635000 h 635000"/>
                <a:gd name="connsiteX5" fmla="*/ 47030 w 1632472"/>
                <a:gd name="connsiteY5" fmla="*/ 635000 h 635000"/>
                <a:gd name="connsiteX6" fmla="*/ 22319 w 1632472"/>
                <a:gd name="connsiteY6" fmla="*/ 538896 h 635000"/>
                <a:gd name="connsiteX7" fmla="*/ 0 w 1632472"/>
                <a:gd name="connsiteY7" fmla="*/ 317500 h 635000"/>
                <a:gd name="connsiteX8" fmla="*/ 22319 w 1632472"/>
                <a:gd name="connsiteY8" fmla="*/ 96104 h 635000"/>
                <a:gd name="connsiteX9" fmla="*/ 47030 w 1632472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2472" h="635000">
                  <a:moveTo>
                    <a:pt x="47030" y="0"/>
                  </a:moveTo>
                  <a:lnTo>
                    <a:pt x="1632472" y="0"/>
                  </a:lnTo>
                  <a:lnTo>
                    <a:pt x="1553245" y="59245"/>
                  </a:lnTo>
                  <a:cubicBezTo>
                    <a:pt x="1379580" y="202566"/>
                    <a:pt x="1240900" y="386762"/>
                    <a:pt x="1151932" y="597105"/>
                  </a:cubicBezTo>
                  <a:lnTo>
                    <a:pt x="1138063" y="635000"/>
                  </a:lnTo>
                  <a:lnTo>
                    <a:pt x="47030" y="635000"/>
                  </a:lnTo>
                  <a:lnTo>
                    <a:pt x="22319" y="538896"/>
                  </a:lnTo>
                  <a:cubicBezTo>
                    <a:pt x="7685" y="467383"/>
                    <a:pt x="0" y="393339"/>
                    <a:pt x="0" y="317500"/>
                  </a:cubicBezTo>
                  <a:cubicBezTo>
                    <a:pt x="0" y="241661"/>
                    <a:pt x="7685" y="167617"/>
                    <a:pt x="22319" y="96104"/>
                  </a:cubicBezTo>
                  <a:lnTo>
                    <a:pt x="4703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 userDrawn="1"/>
          </p:nvSpPr>
          <p:spPr>
            <a:xfrm>
              <a:off x="7331671" y="0"/>
              <a:ext cx="707947" cy="635000"/>
            </a:xfrm>
            <a:custGeom>
              <a:avLst/>
              <a:gdLst>
                <a:gd name="connsiteX0" fmla="*/ 0 w 707947"/>
                <a:gd name="connsiteY0" fmla="*/ 0 h 635000"/>
                <a:gd name="connsiteX1" fmla="*/ 707947 w 707947"/>
                <a:gd name="connsiteY1" fmla="*/ 0 h 635000"/>
                <a:gd name="connsiteX2" fmla="*/ 692160 w 707947"/>
                <a:gd name="connsiteY2" fmla="*/ 32771 h 635000"/>
                <a:gd name="connsiteX3" fmla="*/ 605830 w 707947"/>
                <a:gd name="connsiteY3" fmla="*/ 460376 h 635000"/>
                <a:gd name="connsiteX4" fmla="*/ 611502 w 707947"/>
                <a:gd name="connsiteY4" fmla="*/ 572696 h 635000"/>
                <a:gd name="connsiteX5" fmla="*/ 621011 w 707947"/>
                <a:gd name="connsiteY5" fmla="*/ 635000 h 635000"/>
                <a:gd name="connsiteX6" fmla="*/ 0 w 707947"/>
                <a:gd name="connsiteY6" fmla="*/ 635000 h 635000"/>
                <a:gd name="connsiteX7" fmla="*/ 24711 w 707947"/>
                <a:gd name="connsiteY7" fmla="*/ 538896 h 635000"/>
                <a:gd name="connsiteX8" fmla="*/ 47030 w 707947"/>
                <a:gd name="connsiteY8" fmla="*/ 317500 h 635000"/>
                <a:gd name="connsiteX9" fmla="*/ 24711 w 707947"/>
                <a:gd name="connsiteY9" fmla="*/ 96104 h 635000"/>
                <a:gd name="connsiteX10" fmla="*/ 0 w 707947"/>
                <a:gd name="connsiteY10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947" h="635000">
                  <a:moveTo>
                    <a:pt x="0" y="0"/>
                  </a:moveTo>
                  <a:lnTo>
                    <a:pt x="707947" y="0"/>
                  </a:lnTo>
                  <a:lnTo>
                    <a:pt x="692160" y="32771"/>
                  </a:lnTo>
                  <a:cubicBezTo>
                    <a:pt x="636570" y="164200"/>
                    <a:pt x="605830" y="308698"/>
                    <a:pt x="605830" y="460376"/>
                  </a:cubicBezTo>
                  <a:cubicBezTo>
                    <a:pt x="605830" y="498296"/>
                    <a:pt x="607751" y="535766"/>
                    <a:pt x="611502" y="572696"/>
                  </a:cubicBezTo>
                  <a:lnTo>
                    <a:pt x="621011" y="635000"/>
                  </a:lnTo>
                  <a:lnTo>
                    <a:pt x="0" y="635000"/>
                  </a:lnTo>
                  <a:lnTo>
                    <a:pt x="24711" y="538896"/>
                  </a:lnTo>
                  <a:cubicBezTo>
                    <a:pt x="39345" y="467383"/>
                    <a:pt x="47030" y="393339"/>
                    <a:pt x="47030" y="317500"/>
                  </a:cubicBezTo>
                  <a:cubicBezTo>
                    <a:pt x="47030" y="241661"/>
                    <a:pt x="39345" y="167617"/>
                    <a:pt x="24711" y="96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 userDrawn="1"/>
          </p:nvSpPr>
          <p:spPr>
            <a:xfrm>
              <a:off x="8444978" y="0"/>
              <a:ext cx="699022" cy="635000"/>
            </a:xfrm>
            <a:custGeom>
              <a:avLst/>
              <a:gdLst>
                <a:gd name="connsiteX0" fmla="*/ 0 w 699022"/>
                <a:gd name="connsiteY0" fmla="*/ 0 h 635000"/>
                <a:gd name="connsiteX1" fmla="*/ 699022 w 699022"/>
                <a:gd name="connsiteY1" fmla="*/ 0 h 635000"/>
                <a:gd name="connsiteX2" fmla="*/ 699022 w 699022"/>
                <a:gd name="connsiteY2" fmla="*/ 635000 h 635000"/>
                <a:gd name="connsiteX3" fmla="*/ 494410 w 699022"/>
                <a:gd name="connsiteY3" fmla="*/ 635000 h 635000"/>
                <a:gd name="connsiteX4" fmla="*/ 480540 w 699022"/>
                <a:gd name="connsiteY4" fmla="*/ 597105 h 635000"/>
                <a:gd name="connsiteX5" fmla="*/ 79227 w 699022"/>
                <a:gd name="connsiteY5" fmla="*/ 59245 h 635000"/>
                <a:gd name="connsiteX6" fmla="*/ 0 w 699022"/>
                <a:gd name="connsiteY6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9022" h="635000">
                  <a:moveTo>
                    <a:pt x="0" y="0"/>
                  </a:moveTo>
                  <a:lnTo>
                    <a:pt x="699022" y="0"/>
                  </a:lnTo>
                  <a:lnTo>
                    <a:pt x="699022" y="635000"/>
                  </a:lnTo>
                  <a:lnTo>
                    <a:pt x="494410" y="635000"/>
                  </a:lnTo>
                  <a:lnTo>
                    <a:pt x="480540" y="597105"/>
                  </a:lnTo>
                  <a:cubicBezTo>
                    <a:pt x="391573" y="386762"/>
                    <a:pt x="252892" y="202566"/>
                    <a:pt x="79227" y="59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6"/>
            <p:cNvSpPr/>
            <p:nvPr userDrawn="1"/>
          </p:nvSpPr>
          <p:spPr>
            <a:xfrm>
              <a:off x="0" y="0"/>
              <a:ext cx="5228630" cy="635000"/>
            </a:xfrm>
            <a:custGeom>
              <a:avLst/>
              <a:gdLst>
                <a:gd name="connsiteX0" fmla="*/ 0 w 5228630"/>
                <a:gd name="connsiteY0" fmla="*/ 0 h 635000"/>
                <a:gd name="connsiteX1" fmla="*/ 5228630 w 5228630"/>
                <a:gd name="connsiteY1" fmla="*/ 0 h 635000"/>
                <a:gd name="connsiteX2" fmla="*/ 5203919 w 5228630"/>
                <a:gd name="connsiteY2" fmla="*/ 96104 h 635000"/>
                <a:gd name="connsiteX3" fmla="*/ 5181600 w 5228630"/>
                <a:gd name="connsiteY3" fmla="*/ 317500 h 635000"/>
                <a:gd name="connsiteX4" fmla="*/ 5203919 w 5228630"/>
                <a:gd name="connsiteY4" fmla="*/ 538896 h 635000"/>
                <a:gd name="connsiteX5" fmla="*/ 5228630 w 5228630"/>
                <a:gd name="connsiteY5" fmla="*/ 635000 h 635000"/>
                <a:gd name="connsiteX6" fmla="*/ 0 w 5228630"/>
                <a:gd name="connsiteY6" fmla="*/ 635000 h 635000"/>
                <a:gd name="connsiteX7" fmla="*/ 0 w 5228630"/>
                <a:gd name="connsiteY7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28630" h="635000">
                  <a:moveTo>
                    <a:pt x="0" y="0"/>
                  </a:moveTo>
                  <a:lnTo>
                    <a:pt x="5228630" y="0"/>
                  </a:lnTo>
                  <a:lnTo>
                    <a:pt x="5203919" y="96104"/>
                  </a:lnTo>
                  <a:cubicBezTo>
                    <a:pt x="5189285" y="167617"/>
                    <a:pt x="5181600" y="241661"/>
                    <a:pt x="5181600" y="317500"/>
                  </a:cubicBezTo>
                  <a:cubicBezTo>
                    <a:pt x="5181600" y="393339"/>
                    <a:pt x="5189285" y="467383"/>
                    <a:pt x="5203919" y="538896"/>
                  </a:cubicBezTo>
                  <a:lnTo>
                    <a:pt x="5228630" y="635000"/>
                  </a:lnTo>
                  <a:lnTo>
                    <a:pt x="0" y="63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 userDrawn="1"/>
          </p:nvSpPr>
          <p:spPr>
            <a:xfrm>
              <a:off x="6319664" y="0"/>
              <a:ext cx="1059037" cy="635000"/>
            </a:xfrm>
            <a:custGeom>
              <a:avLst/>
              <a:gdLst>
                <a:gd name="connsiteX0" fmla="*/ 494409 w 1059037"/>
                <a:gd name="connsiteY0" fmla="*/ 0 h 635000"/>
                <a:gd name="connsiteX1" fmla="*/ 1012007 w 1059037"/>
                <a:gd name="connsiteY1" fmla="*/ 0 h 635000"/>
                <a:gd name="connsiteX2" fmla="*/ 1036718 w 1059037"/>
                <a:gd name="connsiteY2" fmla="*/ 96104 h 635000"/>
                <a:gd name="connsiteX3" fmla="*/ 1059037 w 1059037"/>
                <a:gd name="connsiteY3" fmla="*/ 317500 h 635000"/>
                <a:gd name="connsiteX4" fmla="*/ 1036718 w 1059037"/>
                <a:gd name="connsiteY4" fmla="*/ 538896 h 635000"/>
                <a:gd name="connsiteX5" fmla="*/ 1012007 w 1059037"/>
                <a:gd name="connsiteY5" fmla="*/ 635000 h 635000"/>
                <a:gd name="connsiteX6" fmla="*/ 0 w 1059037"/>
                <a:gd name="connsiteY6" fmla="*/ 635000 h 635000"/>
                <a:gd name="connsiteX7" fmla="*/ 13869 w 1059037"/>
                <a:gd name="connsiteY7" fmla="*/ 597105 h 635000"/>
                <a:gd name="connsiteX8" fmla="*/ 415182 w 1059037"/>
                <a:gd name="connsiteY8" fmla="*/ 59245 h 635000"/>
                <a:gd name="connsiteX9" fmla="*/ 494409 w 1059037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9037" h="635000">
                  <a:moveTo>
                    <a:pt x="494409" y="0"/>
                  </a:moveTo>
                  <a:lnTo>
                    <a:pt x="1012007" y="0"/>
                  </a:lnTo>
                  <a:lnTo>
                    <a:pt x="1036718" y="96104"/>
                  </a:lnTo>
                  <a:cubicBezTo>
                    <a:pt x="1051352" y="167617"/>
                    <a:pt x="1059037" y="241661"/>
                    <a:pt x="1059037" y="317500"/>
                  </a:cubicBezTo>
                  <a:cubicBezTo>
                    <a:pt x="1059037" y="393339"/>
                    <a:pt x="1051352" y="467383"/>
                    <a:pt x="1036718" y="538896"/>
                  </a:cubicBezTo>
                  <a:lnTo>
                    <a:pt x="1012007" y="635000"/>
                  </a:lnTo>
                  <a:lnTo>
                    <a:pt x="0" y="635000"/>
                  </a:lnTo>
                  <a:lnTo>
                    <a:pt x="13869" y="597105"/>
                  </a:lnTo>
                  <a:cubicBezTo>
                    <a:pt x="102837" y="386762"/>
                    <a:pt x="241517" y="202566"/>
                    <a:pt x="415182" y="59245"/>
                  </a:cubicBezTo>
                  <a:lnTo>
                    <a:pt x="49440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 userDrawn="1"/>
          </p:nvSpPr>
          <p:spPr>
            <a:xfrm>
              <a:off x="7937500" y="0"/>
              <a:ext cx="1001888" cy="635000"/>
            </a:xfrm>
            <a:custGeom>
              <a:avLst/>
              <a:gdLst>
                <a:gd name="connsiteX0" fmla="*/ 102117 w 1001888"/>
                <a:gd name="connsiteY0" fmla="*/ 0 h 635000"/>
                <a:gd name="connsiteX1" fmla="*/ 507478 w 1001888"/>
                <a:gd name="connsiteY1" fmla="*/ 0 h 635000"/>
                <a:gd name="connsiteX2" fmla="*/ 586705 w 1001888"/>
                <a:gd name="connsiteY2" fmla="*/ 59245 h 635000"/>
                <a:gd name="connsiteX3" fmla="*/ 988018 w 1001888"/>
                <a:gd name="connsiteY3" fmla="*/ 597105 h 635000"/>
                <a:gd name="connsiteX4" fmla="*/ 1001888 w 1001888"/>
                <a:gd name="connsiteY4" fmla="*/ 635000 h 635000"/>
                <a:gd name="connsiteX5" fmla="*/ 15181 w 1001888"/>
                <a:gd name="connsiteY5" fmla="*/ 635000 h 635000"/>
                <a:gd name="connsiteX6" fmla="*/ 5672 w 1001888"/>
                <a:gd name="connsiteY6" fmla="*/ 572696 h 635000"/>
                <a:gd name="connsiteX7" fmla="*/ 0 w 1001888"/>
                <a:gd name="connsiteY7" fmla="*/ 460376 h 635000"/>
                <a:gd name="connsiteX8" fmla="*/ 86330 w 1001888"/>
                <a:gd name="connsiteY8" fmla="*/ 32771 h 635000"/>
                <a:gd name="connsiteX9" fmla="*/ 102117 w 1001888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1888" h="635000">
                  <a:moveTo>
                    <a:pt x="102117" y="0"/>
                  </a:moveTo>
                  <a:lnTo>
                    <a:pt x="507478" y="0"/>
                  </a:lnTo>
                  <a:lnTo>
                    <a:pt x="586705" y="59245"/>
                  </a:lnTo>
                  <a:cubicBezTo>
                    <a:pt x="760370" y="202566"/>
                    <a:pt x="899051" y="386762"/>
                    <a:pt x="988018" y="597105"/>
                  </a:cubicBezTo>
                  <a:lnTo>
                    <a:pt x="1001888" y="635000"/>
                  </a:lnTo>
                  <a:lnTo>
                    <a:pt x="15181" y="635000"/>
                  </a:lnTo>
                  <a:lnTo>
                    <a:pt x="5672" y="572696"/>
                  </a:lnTo>
                  <a:cubicBezTo>
                    <a:pt x="1921" y="535766"/>
                    <a:pt x="0" y="498296"/>
                    <a:pt x="0" y="460376"/>
                  </a:cubicBezTo>
                  <a:cubicBezTo>
                    <a:pt x="0" y="308698"/>
                    <a:pt x="30740" y="164200"/>
                    <a:pt x="86330" y="32771"/>
                  </a:cubicBezTo>
                  <a:lnTo>
                    <a:pt x="102117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 userDrawn="1"/>
        </p:nvSpPr>
        <p:spPr>
          <a:xfrm>
            <a:off x="8108754" y="6292334"/>
            <a:ext cx="830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E75AEA7A-4944-4278-816E-2E7AF3949184}" type="slidenum">
              <a:rPr lang="ko-KR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 algn="r"/>
              <a:t>‹#›</a:t>
            </a:fld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252000" y="6266934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61615" y="55890"/>
            <a:ext cx="3203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3. </a:t>
            </a:r>
            <a:r>
              <a:rPr kumimoji="0" lang="ko-KR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렌탈관리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 화면정의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8024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 자산관리 화면정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 userDrawn="1"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25" name="자유형 24"/>
            <p:cNvSpPr/>
            <p:nvPr userDrawn="1"/>
          </p:nvSpPr>
          <p:spPr>
            <a:xfrm>
              <a:off x="5181600" y="0"/>
              <a:ext cx="1632472" cy="635000"/>
            </a:xfrm>
            <a:custGeom>
              <a:avLst/>
              <a:gdLst>
                <a:gd name="connsiteX0" fmla="*/ 47030 w 1632472"/>
                <a:gd name="connsiteY0" fmla="*/ 0 h 635000"/>
                <a:gd name="connsiteX1" fmla="*/ 1632472 w 1632472"/>
                <a:gd name="connsiteY1" fmla="*/ 0 h 635000"/>
                <a:gd name="connsiteX2" fmla="*/ 1553245 w 1632472"/>
                <a:gd name="connsiteY2" fmla="*/ 59245 h 635000"/>
                <a:gd name="connsiteX3" fmla="*/ 1151932 w 1632472"/>
                <a:gd name="connsiteY3" fmla="*/ 597105 h 635000"/>
                <a:gd name="connsiteX4" fmla="*/ 1138063 w 1632472"/>
                <a:gd name="connsiteY4" fmla="*/ 635000 h 635000"/>
                <a:gd name="connsiteX5" fmla="*/ 47030 w 1632472"/>
                <a:gd name="connsiteY5" fmla="*/ 635000 h 635000"/>
                <a:gd name="connsiteX6" fmla="*/ 22319 w 1632472"/>
                <a:gd name="connsiteY6" fmla="*/ 538896 h 635000"/>
                <a:gd name="connsiteX7" fmla="*/ 0 w 1632472"/>
                <a:gd name="connsiteY7" fmla="*/ 317500 h 635000"/>
                <a:gd name="connsiteX8" fmla="*/ 22319 w 1632472"/>
                <a:gd name="connsiteY8" fmla="*/ 96104 h 635000"/>
                <a:gd name="connsiteX9" fmla="*/ 47030 w 1632472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2472" h="635000">
                  <a:moveTo>
                    <a:pt x="47030" y="0"/>
                  </a:moveTo>
                  <a:lnTo>
                    <a:pt x="1632472" y="0"/>
                  </a:lnTo>
                  <a:lnTo>
                    <a:pt x="1553245" y="59245"/>
                  </a:lnTo>
                  <a:cubicBezTo>
                    <a:pt x="1379580" y="202566"/>
                    <a:pt x="1240900" y="386762"/>
                    <a:pt x="1151932" y="597105"/>
                  </a:cubicBezTo>
                  <a:lnTo>
                    <a:pt x="1138063" y="635000"/>
                  </a:lnTo>
                  <a:lnTo>
                    <a:pt x="47030" y="635000"/>
                  </a:lnTo>
                  <a:lnTo>
                    <a:pt x="22319" y="538896"/>
                  </a:lnTo>
                  <a:cubicBezTo>
                    <a:pt x="7685" y="467383"/>
                    <a:pt x="0" y="393339"/>
                    <a:pt x="0" y="317500"/>
                  </a:cubicBezTo>
                  <a:cubicBezTo>
                    <a:pt x="0" y="241661"/>
                    <a:pt x="7685" y="167617"/>
                    <a:pt x="22319" y="96104"/>
                  </a:cubicBezTo>
                  <a:lnTo>
                    <a:pt x="4703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 userDrawn="1"/>
          </p:nvSpPr>
          <p:spPr>
            <a:xfrm>
              <a:off x="7331671" y="0"/>
              <a:ext cx="707947" cy="635000"/>
            </a:xfrm>
            <a:custGeom>
              <a:avLst/>
              <a:gdLst>
                <a:gd name="connsiteX0" fmla="*/ 0 w 707947"/>
                <a:gd name="connsiteY0" fmla="*/ 0 h 635000"/>
                <a:gd name="connsiteX1" fmla="*/ 707947 w 707947"/>
                <a:gd name="connsiteY1" fmla="*/ 0 h 635000"/>
                <a:gd name="connsiteX2" fmla="*/ 692160 w 707947"/>
                <a:gd name="connsiteY2" fmla="*/ 32771 h 635000"/>
                <a:gd name="connsiteX3" fmla="*/ 605830 w 707947"/>
                <a:gd name="connsiteY3" fmla="*/ 460376 h 635000"/>
                <a:gd name="connsiteX4" fmla="*/ 611502 w 707947"/>
                <a:gd name="connsiteY4" fmla="*/ 572696 h 635000"/>
                <a:gd name="connsiteX5" fmla="*/ 621011 w 707947"/>
                <a:gd name="connsiteY5" fmla="*/ 635000 h 635000"/>
                <a:gd name="connsiteX6" fmla="*/ 0 w 707947"/>
                <a:gd name="connsiteY6" fmla="*/ 635000 h 635000"/>
                <a:gd name="connsiteX7" fmla="*/ 24711 w 707947"/>
                <a:gd name="connsiteY7" fmla="*/ 538896 h 635000"/>
                <a:gd name="connsiteX8" fmla="*/ 47030 w 707947"/>
                <a:gd name="connsiteY8" fmla="*/ 317500 h 635000"/>
                <a:gd name="connsiteX9" fmla="*/ 24711 w 707947"/>
                <a:gd name="connsiteY9" fmla="*/ 96104 h 635000"/>
                <a:gd name="connsiteX10" fmla="*/ 0 w 707947"/>
                <a:gd name="connsiteY10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947" h="635000">
                  <a:moveTo>
                    <a:pt x="0" y="0"/>
                  </a:moveTo>
                  <a:lnTo>
                    <a:pt x="707947" y="0"/>
                  </a:lnTo>
                  <a:lnTo>
                    <a:pt x="692160" y="32771"/>
                  </a:lnTo>
                  <a:cubicBezTo>
                    <a:pt x="636570" y="164200"/>
                    <a:pt x="605830" y="308698"/>
                    <a:pt x="605830" y="460376"/>
                  </a:cubicBezTo>
                  <a:cubicBezTo>
                    <a:pt x="605830" y="498296"/>
                    <a:pt x="607751" y="535766"/>
                    <a:pt x="611502" y="572696"/>
                  </a:cubicBezTo>
                  <a:lnTo>
                    <a:pt x="621011" y="635000"/>
                  </a:lnTo>
                  <a:lnTo>
                    <a:pt x="0" y="635000"/>
                  </a:lnTo>
                  <a:lnTo>
                    <a:pt x="24711" y="538896"/>
                  </a:lnTo>
                  <a:cubicBezTo>
                    <a:pt x="39345" y="467383"/>
                    <a:pt x="47030" y="393339"/>
                    <a:pt x="47030" y="317500"/>
                  </a:cubicBezTo>
                  <a:cubicBezTo>
                    <a:pt x="47030" y="241661"/>
                    <a:pt x="39345" y="167617"/>
                    <a:pt x="24711" y="96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 userDrawn="1"/>
          </p:nvSpPr>
          <p:spPr>
            <a:xfrm>
              <a:off x="8444978" y="0"/>
              <a:ext cx="699022" cy="635000"/>
            </a:xfrm>
            <a:custGeom>
              <a:avLst/>
              <a:gdLst>
                <a:gd name="connsiteX0" fmla="*/ 0 w 699022"/>
                <a:gd name="connsiteY0" fmla="*/ 0 h 635000"/>
                <a:gd name="connsiteX1" fmla="*/ 699022 w 699022"/>
                <a:gd name="connsiteY1" fmla="*/ 0 h 635000"/>
                <a:gd name="connsiteX2" fmla="*/ 699022 w 699022"/>
                <a:gd name="connsiteY2" fmla="*/ 635000 h 635000"/>
                <a:gd name="connsiteX3" fmla="*/ 494410 w 699022"/>
                <a:gd name="connsiteY3" fmla="*/ 635000 h 635000"/>
                <a:gd name="connsiteX4" fmla="*/ 480540 w 699022"/>
                <a:gd name="connsiteY4" fmla="*/ 597105 h 635000"/>
                <a:gd name="connsiteX5" fmla="*/ 79227 w 699022"/>
                <a:gd name="connsiteY5" fmla="*/ 59245 h 635000"/>
                <a:gd name="connsiteX6" fmla="*/ 0 w 699022"/>
                <a:gd name="connsiteY6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9022" h="635000">
                  <a:moveTo>
                    <a:pt x="0" y="0"/>
                  </a:moveTo>
                  <a:lnTo>
                    <a:pt x="699022" y="0"/>
                  </a:lnTo>
                  <a:lnTo>
                    <a:pt x="699022" y="635000"/>
                  </a:lnTo>
                  <a:lnTo>
                    <a:pt x="494410" y="635000"/>
                  </a:lnTo>
                  <a:lnTo>
                    <a:pt x="480540" y="597105"/>
                  </a:lnTo>
                  <a:cubicBezTo>
                    <a:pt x="391573" y="386762"/>
                    <a:pt x="252892" y="202566"/>
                    <a:pt x="79227" y="59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6"/>
            <p:cNvSpPr/>
            <p:nvPr userDrawn="1"/>
          </p:nvSpPr>
          <p:spPr>
            <a:xfrm>
              <a:off x="0" y="0"/>
              <a:ext cx="5228630" cy="635000"/>
            </a:xfrm>
            <a:custGeom>
              <a:avLst/>
              <a:gdLst>
                <a:gd name="connsiteX0" fmla="*/ 0 w 5228630"/>
                <a:gd name="connsiteY0" fmla="*/ 0 h 635000"/>
                <a:gd name="connsiteX1" fmla="*/ 5228630 w 5228630"/>
                <a:gd name="connsiteY1" fmla="*/ 0 h 635000"/>
                <a:gd name="connsiteX2" fmla="*/ 5203919 w 5228630"/>
                <a:gd name="connsiteY2" fmla="*/ 96104 h 635000"/>
                <a:gd name="connsiteX3" fmla="*/ 5181600 w 5228630"/>
                <a:gd name="connsiteY3" fmla="*/ 317500 h 635000"/>
                <a:gd name="connsiteX4" fmla="*/ 5203919 w 5228630"/>
                <a:gd name="connsiteY4" fmla="*/ 538896 h 635000"/>
                <a:gd name="connsiteX5" fmla="*/ 5228630 w 5228630"/>
                <a:gd name="connsiteY5" fmla="*/ 635000 h 635000"/>
                <a:gd name="connsiteX6" fmla="*/ 0 w 5228630"/>
                <a:gd name="connsiteY6" fmla="*/ 635000 h 635000"/>
                <a:gd name="connsiteX7" fmla="*/ 0 w 5228630"/>
                <a:gd name="connsiteY7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28630" h="635000">
                  <a:moveTo>
                    <a:pt x="0" y="0"/>
                  </a:moveTo>
                  <a:lnTo>
                    <a:pt x="5228630" y="0"/>
                  </a:lnTo>
                  <a:lnTo>
                    <a:pt x="5203919" y="96104"/>
                  </a:lnTo>
                  <a:cubicBezTo>
                    <a:pt x="5189285" y="167617"/>
                    <a:pt x="5181600" y="241661"/>
                    <a:pt x="5181600" y="317500"/>
                  </a:cubicBezTo>
                  <a:cubicBezTo>
                    <a:pt x="5181600" y="393339"/>
                    <a:pt x="5189285" y="467383"/>
                    <a:pt x="5203919" y="538896"/>
                  </a:cubicBezTo>
                  <a:lnTo>
                    <a:pt x="5228630" y="635000"/>
                  </a:lnTo>
                  <a:lnTo>
                    <a:pt x="0" y="63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 userDrawn="1"/>
          </p:nvSpPr>
          <p:spPr>
            <a:xfrm>
              <a:off x="6319664" y="0"/>
              <a:ext cx="1059037" cy="635000"/>
            </a:xfrm>
            <a:custGeom>
              <a:avLst/>
              <a:gdLst>
                <a:gd name="connsiteX0" fmla="*/ 494409 w 1059037"/>
                <a:gd name="connsiteY0" fmla="*/ 0 h 635000"/>
                <a:gd name="connsiteX1" fmla="*/ 1012007 w 1059037"/>
                <a:gd name="connsiteY1" fmla="*/ 0 h 635000"/>
                <a:gd name="connsiteX2" fmla="*/ 1036718 w 1059037"/>
                <a:gd name="connsiteY2" fmla="*/ 96104 h 635000"/>
                <a:gd name="connsiteX3" fmla="*/ 1059037 w 1059037"/>
                <a:gd name="connsiteY3" fmla="*/ 317500 h 635000"/>
                <a:gd name="connsiteX4" fmla="*/ 1036718 w 1059037"/>
                <a:gd name="connsiteY4" fmla="*/ 538896 h 635000"/>
                <a:gd name="connsiteX5" fmla="*/ 1012007 w 1059037"/>
                <a:gd name="connsiteY5" fmla="*/ 635000 h 635000"/>
                <a:gd name="connsiteX6" fmla="*/ 0 w 1059037"/>
                <a:gd name="connsiteY6" fmla="*/ 635000 h 635000"/>
                <a:gd name="connsiteX7" fmla="*/ 13869 w 1059037"/>
                <a:gd name="connsiteY7" fmla="*/ 597105 h 635000"/>
                <a:gd name="connsiteX8" fmla="*/ 415182 w 1059037"/>
                <a:gd name="connsiteY8" fmla="*/ 59245 h 635000"/>
                <a:gd name="connsiteX9" fmla="*/ 494409 w 1059037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9037" h="635000">
                  <a:moveTo>
                    <a:pt x="494409" y="0"/>
                  </a:moveTo>
                  <a:lnTo>
                    <a:pt x="1012007" y="0"/>
                  </a:lnTo>
                  <a:lnTo>
                    <a:pt x="1036718" y="96104"/>
                  </a:lnTo>
                  <a:cubicBezTo>
                    <a:pt x="1051352" y="167617"/>
                    <a:pt x="1059037" y="241661"/>
                    <a:pt x="1059037" y="317500"/>
                  </a:cubicBezTo>
                  <a:cubicBezTo>
                    <a:pt x="1059037" y="393339"/>
                    <a:pt x="1051352" y="467383"/>
                    <a:pt x="1036718" y="538896"/>
                  </a:cubicBezTo>
                  <a:lnTo>
                    <a:pt x="1012007" y="635000"/>
                  </a:lnTo>
                  <a:lnTo>
                    <a:pt x="0" y="635000"/>
                  </a:lnTo>
                  <a:lnTo>
                    <a:pt x="13869" y="597105"/>
                  </a:lnTo>
                  <a:cubicBezTo>
                    <a:pt x="102837" y="386762"/>
                    <a:pt x="241517" y="202566"/>
                    <a:pt x="415182" y="59245"/>
                  </a:cubicBezTo>
                  <a:lnTo>
                    <a:pt x="49440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 userDrawn="1"/>
          </p:nvSpPr>
          <p:spPr>
            <a:xfrm>
              <a:off x="7937500" y="0"/>
              <a:ext cx="1001888" cy="635000"/>
            </a:xfrm>
            <a:custGeom>
              <a:avLst/>
              <a:gdLst>
                <a:gd name="connsiteX0" fmla="*/ 102117 w 1001888"/>
                <a:gd name="connsiteY0" fmla="*/ 0 h 635000"/>
                <a:gd name="connsiteX1" fmla="*/ 507478 w 1001888"/>
                <a:gd name="connsiteY1" fmla="*/ 0 h 635000"/>
                <a:gd name="connsiteX2" fmla="*/ 586705 w 1001888"/>
                <a:gd name="connsiteY2" fmla="*/ 59245 h 635000"/>
                <a:gd name="connsiteX3" fmla="*/ 988018 w 1001888"/>
                <a:gd name="connsiteY3" fmla="*/ 597105 h 635000"/>
                <a:gd name="connsiteX4" fmla="*/ 1001888 w 1001888"/>
                <a:gd name="connsiteY4" fmla="*/ 635000 h 635000"/>
                <a:gd name="connsiteX5" fmla="*/ 15181 w 1001888"/>
                <a:gd name="connsiteY5" fmla="*/ 635000 h 635000"/>
                <a:gd name="connsiteX6" fmla="*/ 5672 w 1001888"/>
                <a:gd name="connsiteY6" fmla="*/ 572696 h 635000"/>
                <a:gd name="connsiteX7" fmla="*/ 0 w 1001888"/>
                <a:gd name="connsiteY7" fmla="*/ 460376 h 635000"/>
                <a:gd name="connsiteX8" fmla="*/ 86330 w 1001888"/>
                <a:gd name="connsiteY8" fmla="*/ 32771 h 635000"/>
                <a:gd name="connsiteX9" fmla="*/ 102117 w 1001888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1888" h="635000">
                  <a:moveTo>
                    <a:pt x="102117" y="0"/>
                  </a:moveTo>
                  <a:lnTo>
                    <a:pt x="507478" y="0"/>
                  </a:lnTo>
                  <a:lnTo>
                    <a:pt x="586705" y="59245"/>
                  </a:lnTo>
                  <a:cubicBezTo>
                    <a:pt x="760370" y="202566"/>
                    <a:pt x="899051" y="386762"/>
                    <a:pt x="988018" y="597105"/>
                  </a:cubicBezTo>
                  <a:lnTo>
                    <a:pt x="1001888" y="635000"/>
                  </a:lnTo>
                  <a:lnTo>
                    <a:pt x="15181" y="635000"/>
                  </a:lnTo>
                  <a:lnTo>
                    <a:pt x="5672" y="572696"/>
                  </a:lnTo>
                  <a:cubicBezTo>
                    <a:pt x="1921" y="535766"/>
                    <a:pt x="0" y="498296"/>
                    <a:pt x="0" y="460376"/>
                  </a:cubicBezTo>
                  <a:cubicBezTo>
                    <a:pt x="0" y="308698"/>
                    <a:pt x="30740" y="164200"/>
                    <a:pt x="86330" y="32771"/>
                  </a:cubicBezTo>
                  <a:lnTo>
                    <a:pt x="102117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 userDrawn="1"/>
        </p:nvSpPr>
        <p:spPr>
          <a:xfrm>
            <a:off x="8108754" y="6292334"/>
            <a:ext cx="830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E75AEA7A-4944-4278-816E-2E7AF3949184}" type="slidenum">
              <a:rPr lang="ko-KR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 algn="r"/>
              <a:t>‹#›</a:t>
            </a:fld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252000" y="6266934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61615" y="55890"/>
            <a:ext cx="3203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4.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자산관리 화면정의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5474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 EIS 화면정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 userDrawn="1"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25" name="자유형 24"/>
            <p:cNvSpPr/>
            <p:nvPr userDrawn="1"/>
          </p:nvSpPr>
          <p:spPr>
            <a:xfrm>
              <a:off x="5181600" y="0"/>
              <a:ext cx="1632472" cy="635000"/>
            </a:xfrm>
            <a:custGeom>
              <a:avLst/>
              <a:gdLst>
                <a:gd name="connsiteX0" fmla="*/ 47030 w 1632472"/>
                <a:gd name="connsiteY0" fmla="*/ 0 h 635000"/>
                <a:gd name="connsiteX1" fmla="*/ 1632472 w 1632472"/>
                <a:gd name="connsiteY1" fmla="*/ 0 h 635000"/>
                <a:gd name="connsiteX2" fmla="*/ 1553245 w 1632472"/>
                <a:gd name="connsiteY2" fmla="*/ 59245 h 635000"/>
                <a:gd name="connsiteX3" fmla="*/ 1151932 w 1632472"/>
                <a:gd name="connsiteY3" fmla="*/ 597105 h 635000"/>
                <a:gd name="connsiteX4" fmla="*/ 1138063 w 1632472"/>
                <a:gd name="connsiteY4" fmla="*/ 635000 h 635000"/>
                <a:gd name="connsiteX5" fmla="*/ 47030 w 1632472"/>
                <a:gd name="connsiteY5" fmla="*/ 635000 h 635000"/>
                <a:gd name="connsiteX6" fmla="*/ 22319 w 1632472"/>
                <a:gd name="connsiteY6" fmla="*/ 538896 h 635000"/>
                <a:gd name="connsiteX7" fmla="*/ 0 w 1632472"/>
                <a:gd name="connsiteY7" fmla="*/ 317500 h 635000"/>
                <a:gd name="connsiteX8" fmla="*/ 22319 w 1632472"/>
                <a:gd name="connsiteY8" fmla="*/ 96104 h 635000"/>
                <a:gd name="connsiteX9" fmla="*/ 47030 w 1632472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2472" h="635000">
                  <a:moveTo>
                    <a:pt x="47030" y="0"/>
                  </a:moveTo>
                  <a:lnTo>
                    <a:pt x="1632472" y="0"/>
                  </a:lnTo>
                  <a:lnTo>
                    <a:pt x="1553245" y="59245"/>
                  </a:lnTo>
                  <a:cubicBezTo>
                    <a:pt x="1379580" y="202566"/>
                    <a:pt x="1240900" y="386762"/>
                    <a:pt x="1151932" y="597105"/>
                  </a:cubicBezTo>
                  <a:lnTo>
                    <a:pt x="1138063" y="635000"/>
                  </a:lnTo>
                  <a:lnTo>
                    <a:pt x="47030" y="635000"/>
                  </a:lnTo>
                  <a:lnTo>
                    <a:pt x="22319" y="538896"/>
                  </a:lnTo>
                  <a:cubicBezTo>
                    <a:pt x="7685" y="467383"/>
                    <a:pt x="0" y="393339"/>
                    <a:pt x="0" y="317500"/>
                  </a:cubicBezTo>
                  <a:cubicBezTo>
                    <a:pt x="0" y="241661"/>
                    <a:pt x="7685" y="167617"/>
                    <a:pt x="22319" y="96104"/>
                  </a:cubicBezTo>
                  <a:lnTo>
                    <a:pt x="4703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 userDrawn="1"/>
          </p:nvSpPr>
          <p:spPr>
            <a:xfrm>
              <a:off x="7331671" y="0"/>
              <a:ext cx="707947" cy="635000"/>
            </a:xfrm>
            <a:custGeom>
              <a:avLst/>
              <a:gdLst>
                <a:gd name="connsiteX0" fmla="*/ 0 w 707947"/>
                <a:gd name="connsiteY0" fmla="*/ 0 h 635000"/>
                <a:gd name="connsiteX1" fmla="*/ 707947 w 707947"/>
                <a:gd name="connsiteY1" fmla="*/ 0 h 635000"/>
                <a:gd name="connsiteX2" fmla="*/ 692160 w 707947"/>
                <a:gd name="connsiteY2" fmla="*/ 32771 h 635000"/>
                <a:gd name="connsiteX3" fmla="*/ 605830 w 707947"/>
                <a:gd name="connsiteY3" fmla="*/ 460376 h 635000"/>
                <a:gd name="connsiteX4" fmla="*/ 611502 w 707947"/>
                <a:gd name="connsiteY4" fmla="*/ 572696 h 635000"/>
                <a:gd name="connsiteX5" fmla="*/ 621011 w 707947"/>
                <a:gd name="connsiteY5" fmla="*/ 635000 h 635000"/>
                <a:gd name="connsiteX6" fmla="*/ 0 w 707947"/>
                <a:gd name="connsiteY6" fmla="*/ 635000 h 635000"/>
                <a:gd name="connsiteX7" fmla="*/ 24711 w 707947"/>
                <a:gd name="connsiteY7" fmla="*/ 538896 h 635000"/>
                <a:gd name="connsiteX8" fmla="*/ 47030 w 707947"/>
                <a:gd name="connsiteY8" fmla="*/ 317500 h 635000"/>
                <a:gd name="connsiteX9" fmla="*/ 24711 w 707947"/>
                <a:gd name="connsiteY9" fmla="*/ 96104 h 635000"/>
                <a:gd name="connsiteX10" fmla="*/ 0 w 707947"/>
                <a:gd name="connsiteY10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947" h="635000">
                  <a:moveTo>
                    <a:pt x="0" y="0"/>
                  </a:moveTo>
                  <a:lnTo>
                    <a:pt x="707947" y="0"/>
                  </a:lnTo>
                  <a:lnTo>
                    <a:pt x="692160" y="32771"/>
                  </a:lnTo>
                  <a:cubicBezTo>
                    <a:pt x="636570" y="164200"/>
                    <a:pt x="605830" y="308698"/>
                    <a:pt x="605830" y="460376"/>
                  </a:cubicBezTo>
                  <a:cubicBezTo>
                    <a:pt x="605830" y="498296"/>
                    <a:pt x="607751" y="535766"/>
                    <a:pt x="611502" y="572696"/>
                  </a:cubicBezTo>
                  <a:lnTo>
                    <a:pt x="621011" y="635000"/>
                  </a:lnTo>
                  <a:lnTo>
                    <a:pt x="0" y="635000"/>
                  </a:lnTo>
                  <a:lnTo>
                    <a:pt x="24711" y="538896"/>
                  </a:lnTo>
                  <a:cubicBezTo>
                    <a:pt x="39345" y="467383"/>
                    <a:pt x="47030" y="393339"/>
                    <a:pt x="47030" y="317500"/>
                  </a:cubicBezTo>
                  <a:cubicBezTo>
                    <a:pt x="47030" y="241661"/>
                    <a:pt x="39345" y="167617"/>
                    <a:pt x="24711" y="96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 userDrawn="1"/>
          </p:nvSpPr>
          <p:spPr>
            <a:xfrm>
              <a:off x="8444978" y="0"/>
              <a:ext cx="699022" cy="635000"/>
            </a:xfrm>
            <a:custGeom>
              <a:avLst/>
              <a:gdLst>
                <a:gd name="connsiteX0" fmla="*/ 0 w 699022"/>
                <a:gd name="connsiteY0" fmla="*/ 0 h 635000"/>
                <a:gd name="connsiteX1" fmla="*/ 699022 w 699022"/>
                <a:gd name="connsiteY1" fmla="*/ 0 h 635000"/>
                <a:gd name="connsiteX2" fmla="*/ 699022 w 699022"/>
                <a:gd name="connsiteY2" fmla="*/ 635000 h 635000"/>
                <a:gd name="connsiteX3" fmla="*/ 494410 w 699022"/>
                <a:gd name="connsiteY3" fmla="*/ 635000 h 635000"/>
                <a:gd name="connsiteX4" fmla="*/ 480540 w 699022"/>
                <a:gd name="connsiteY4" fmla="*/ 597105 h 635000"/>
                <a:gd name="connsiteX5" fmla="*/ 79227 w 699022"/>
                <a:gd name="connsiteY5" fmla="*/ 59245 h 635000"/>
                <a:gd name="connsiteX6" fmla="*/ 0 w 699022"/>
                <a:gd name="connsiteY6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9022" h="635000">
                  <a:moveTo>
                    <a:pt x="0" y="0"/>
                  </a:moveTo>
                  <a:lnTo>
                    <a:pt x="699022" y="0"/>
                  </a:lnTo>
                  <a:lnTo>
                    <a:pt x="699022" y="635000"/>
                  </a:lnTo>
                  <a:lnTo>
                    <a:pt x="494410" y="635000"/>
                  </a:lnTo>
                  <a:lnTo>
                    <a:pt x="480540" y="597105"/>
                  </a:lnTo>
                  <a:cubicBezTo>
                    <a:pt x="391573" y="386762"/>
                    <a:pt x="252892" y="202566"/>
                    <a:pt x="79227" y="59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6"/>
            <p:cNvSpPr/>
            <p:nvPr userDrawn="1"/>
          </p:nvSpPr>
          <p:spPr>
            <a:xfrm>
              <a:off x="0" y="0"/>
              <a:ext cx="5228630" cy="635000"/>
            </a:xfrm>
            <a:custGeom>
              <a:avLst/>
              <a:gdLst>
                <a:gd name="connsiteX0" fmla="*/ 0 w 5228630"/>
                <a:gd name="connsiteY0" fmla="*/ 0 h 635000"/>
                <a:gd name="connsiteX1" fmla="*/ 5228630 w 5228630"/>
                <a:gd name="connsiteY1" fmla="*/ 0 h 635000"/>
                <a:gd name="connsiteX2" fmla="*/ 5203919 w 5228630"/>
                <a:gd name="connsiteY2" fmla="*/ 96104 h 635000"/>
                <a:gd name="connsiteX3" fmla="*/ 5181600 w 5228630"/>
                <a:gd name="connsiteY3" fmla="*/ 317500 h 635000"/>
                <a:gd name="connsiteX4" fmla="*/ 5203919 w 5228630"/>
                <a:gd name="connsiteY4" fmla="*/ 538896 h 635000"/>
                <a:gd name="connsiteX5" fmla="*/ 5228630 w 5228630"/>
                <a:gd name="connsiteY5" fmla="*/ 635000 h 635000"/>
                <a:gd name="connsiteX6" fmla="*/ 0 w 5228630"/>
                <a:gd name="connsiteY6" fmla="*/ 635000 h 635000"/>
                <a:gd name="connsiteX7" fmla="*/ 0 w 5228630"/>
                <a:gd name="connsiteY7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28630" h="635000">
                  <a:moveTo>
                    <a:pt x="0" y="0"/>
                  </a:moveTo>
                  <a:lnTo>
                    <a:pt x="5228630" y="0"/>
                  </a:lnTo>
                  <a:lnTo>
                    <a:pt x="5203919" y="96104"/>
                  </a:lnTo>
                  <a:cubicBezTo>
                    <a:pt x="5189285" y="167617"/>
                    <a:pt x="5181600" y="241661"/>
                    <a:pt x="5181600" y="317500"/>
                  </a:cubicBezTo>
                  <a:cubicBezTo>
                    <a:pt x="5181600" y="393339"/>
                    <a:pt x="5189285" y="467383"/>
                    <a:pt x="5203919" y="538896"/>
                  </a:cubicBezTo>
                  <a:lnTo>
                    <a:pt x="5228630" y="635000"/>
                  </a:lnTo>
                  <a:lnTo>
                    <a:pt x="0" y="63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 userDrawn="1"/>
          </p:nvSpPr>
          <p:spPr>
            <a:xfrm>
              <a:off x="6319664" y="0"/>
              <a:ext cx="1059037" cy="635000"/>
            </a:xfrm>
            <a:custGeom>
              <a:avLst/>
              <a:gdLst>
                <a:gd name="connsiteX0" fmla="*/ 494409 w 1059037"/>
                <a:gd name="connsiteY0" fmla="*/ 0 h 635000"/>
                <a:gd name="connsiteX1" fmla="*/ 1012007 w 1059037"/>
                <a:gd name="connsiteY1" fmla="*/ 0 h 635000"/>
                <a:gd name="connsiteX2" fmla="*/ 1036718 w 1059037"/>
                <a:gd name="connsiteY2" fmla="*/ 96104 h 635000"/>
                <a:gd name="connsiteX3" fmla="*/ 1059037 w 1059037"/>
                <a:gd name="connsiteY3" fmla="*/ 317500 h 635000"/>
                <a:gd name="connsiteX4" fmla="*/ 1036718 w 1059037"/>
                <a:gd name="connsiteY4" fmla="*/ 538896 h 635000"/>
                <a:gd name="connsiteX5" fmla="*/ 1012007 w 1059037"/>
                <a:gd name="connsiteY5" fmla="*/ 635000 h 635000"/>
                <a:gd name="connsiteX6" fmla="*/ 0 w 1059037"/>
                <a:gd name="connsiteY6" fmla="*/ 635000 h 635000"/>
                <a:gd name="connsiteX7" fmla="*/ 13869 w 1059037"/>
                <a:gd name="connsiteY7" fmla="*/ 597105 h 635000"/>
                <a:gd name="connsiteX8" fmla="*/ 415182 w 1059037"/>
                <a:gd name="connsiteY8" fmla="*/ 59245 h 635000"/>
                <a:gd name="connsiteX9" fmla="*/ 494409 w 1059037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9037" h="635000">
                  <a:moveTo>
                    <a:pt x="494409" y="0"/>
                  </a:moveTo>
                  <a:lnTo>
                    <a:pt x="1012007" y="0"/>
                  </a:lnTo>
                  <a:lnTo>
                    <a:pt x="1036718" y="96104"/>
                  </a:lnTo>
                  <a:cubicBezTo>
                    <a:pt x="1051352" y="167617"/>
                    <a:pt x="1059037" y="241661"/>
                    <a:pt x="1059037" y="317500"/>
                  </a:cubicBezTo>
                  <a:cubicBezTo>
                    <a:pt x="1059037" y="393339"/>
                    <a:pt x="1051352" y="467383"/>
                    <a:pt x="1036718" y="538896"/>
                  </a:cubicBezTo>
                  <a:lnTo>
                    <a:pt x="1012007" y="635000"/>
                  </a:lnTo>
                  <a:lnTo>
                    <a:pt x="0" y="635000"/>
                  </a:lnTo>
                  <a:lnTo>
                    <a:pt x="13869" y="597105"/>
                  </a:lnTo>
                  <a:cubicBezTo>
                    <a:pt x="102837" y="386762"/>
                    <a:pt x="241517" y="202566"/>
                    <a:pt x="415182" y="59245"/>
                  </a:cubicBezTo>
                  <a:lnTo>
                    <a:pt x="49440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 userDrawn="1"/>
          </p:nvSpPr>
          <p:spPr>
            <a:xfrm>
              <a:off x="7937500" y="0"/>
              <a:ext cx="1001888" cy="635000"/>
            </a:xfrm>
            <a:custGeom>
              <a:avLst/>
              <a:gdLst>
                <a:gd name="connsiteX0" fmla="*/ 102117 w 1001888"/>
                <a:gd name="connsiteY0" fmla="*/ 0 h 635000"/>
                <a:gd name="connsiteX1" fmla="*/ 507478 w 1001888"/>
                <a:gd name="connsiteY1" fmla="*/ 0 h 635000"/>
                <a:gd name="connsiteX2" fmla="*/ 586705 w 1001888"/>
                <a:gd name="connsiteY2" fmla="*/ 59245 h 635000"/>
                <a:gd name="connsiteX3" fmla="*/ 988018 w 1001888"/>
                <a:gd name="connsiteY3" fmla="*/ 597105 h 635000"/>
                <a:gd name="connsiteX4" fmla="*/ 1001888 w 1001888"/>
                <a:gd name="connsiteY4" fmla="*/ 635000 h 635000"/>
                <a:gd name="connsiteX5" fmla="*/ 15181 w 1001888"/>
                <a:gd name="connsiteY5" fmla="*/ 635000 h 635000"/>
                <a:gd name="connsiteX6" fmla="*/ 5672 w 1001888"/>
                <a:gd name="connsiteY6" fmla="*/ 572696 h 635000"/>
                <a:gd name="connsiteX7" fmla="*/ 0 w 1001888"/>
                <a:gd name="connsiteY7" fmla="*/ 460376 h 635000"/>
                <a:gd name="connsiteX8" fmla="*/ 86330 w 1001888"/>
                <a:gd name="connsiteY8" fmla="*/ 32771 h 635000"/>
                <a:gd name="connsiteX9" fmla="*/ 102117 w 1001888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1888" h="635000">
                  <a:moveTo>
                    <a:pt x="102117" y="0"/>
                  </a:moveTo>
                  <a:lnTo>
                    <a:pt x="507478" y="0"/>
                  </a:lnTo>
                  <a:lnTo>
                    <a:pt x="586705" y="59245"/>
                  </a:lnTo>
                  <a:cubicBezTo>
                    <a:pt x="760370" y="202566"/>
                    <a:pt x="899051" y="386762"/>
                    <a:pt x="988018" y="597105"/>
                  </a:cubicBezTo>
                  <a:lnTo>
                    <a:pt x="1001888" y="635000"/>
                  </a:lnTo>
                  <a:lnTo>
                    <a:pt x="15181" y="635000"/>
                  </a:lnTo>
                  <a:lnTo>
                    <a:pt x="5672" y="572696"/>
                  </a:lnTo>
                  <a:cubicBezTo>
                    <a:pt x="1921" y="535766"/>
                    <a:pt x="0" y="498296"/>
                    <a:pt x="0" y="460376"/>
                  </a:cubicBezTo>
                  <a:cubicBezTo>
                    <a:pt x="0" y="308698"/>
                    <a:pt x="30740" y="164200"/>
                    <a:pt x="86330" y="32771"/>
                  </a:cubicBezTo>
                  <a:lnTo>
                    <a:pt x="102117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 userDrawn="1"/>
        </p:nvSpPr>
        <p:spPr>
          <a:xfrm>
            <a:off x="8108754" y="6292334"/>
            <a:ext cx="830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E75AEA7A-4944-4278-816E-2E7AF3949184}" type="slidenum">
              <a:rPr lang="ko-KR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 algn="r"/>
              <a:t>‹#›</a:t>
            </a:fld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252000" y="6266934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61615" y="55890"/>
            <a:ext cx="2488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5. EIS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 화면정의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8957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B8DBE-BF96-4C3E-B125-EB72D2531436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AEA7A-4944-4278-816E-2E7AF3949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582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3" r:id="rId3"/>
    <p:sldLayoutId id="2147483662" r:id="rId4"/>
    <p:sldLayoutId id="2147483664" r:id="rId5"/>
    <p:sldLayoutId id="2147483665" r:id="rId6"/>
    <p:sldLayoutId id="2147483666" r:id="rId7"/>
    <p:sldLayoutId id="2147483667" r:id="rId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0571" y="2463800"/>
            <a:ext cx="4106629" cy="1854200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ReMP</a:t>
            </a:r>
            <a:r>
              <a:rPr lang="en-US" altLang="ko-KR" dirty="0" smtClean="0"/>
              <a:t> :</a:t>
            </a:r>
            <a:br>
              <a:rPr lang="en-US" altLang="ko-KR" dirty="0" smtClean="0"/>
            </a:br>
            <a:r>
              <a:rPr lang="ko-KR" altLang="en-US" dirty="0" smtClean="0"/>
              <a:t>화면정의서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작성가이</a:t>
            </a:r>
            <a:r>
              <a:rPr lang="ko-KR" altLang="en-US" dirty="0"/>
              <a:t>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570" y="4292600"/>
            <a:ext cx="3996175" cy="529538"/>
          </a:xfrm>
        </p:spPr>
        <p:txBody>
          <a:bodyPr>
            <a:noAutofit/>
          </a:bodyPr>
          <a:lstStyle/>
          <a:p>
            <a:r>
              <a:rPr lang="en-US" altLang="ko-KR" sz="2000" dirty="0" smtClean="0"/>
              <a:t>2</a:t>
            </a:r>
            <a:r>
              <a:rPr lang="ko-KR" altLang="en-US" sz="2000" dirty="0" smtClean="0"/>
              <a:t>팀 팀장 이동훈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부팀장</a:t>
            </a:r>
            <a:r>
              <a:rPr lang="ko-KR" altLang="en-US" sz="2000" dirty="0" smtClean="0"/>
              <a:t> 김재림</a:t>
            </a:r>
            <a:endParaRPr lang="en-US" altLang="ko-KR" sz="2000" dirty="0"/>
          </a:p>
          <a:p>
            <a:r>
              <a:rPr lang="ko-KR" altLang="en-US" sz="2000" dirty="0" smtClean="0"/>
              <a:t>팀원 </a:t>
            </a:r>
            <a:r>
              <a:rPr lang="ko-KR" altLang="en-US" sz="2000" dirty="0" err="1" smtClean="0"/>
              <a:t>이원호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팀원 이민정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81594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008697"/>
              </p:ext>
            </p:extLst>
          </p:nvPr>
        </p:nvGraphicFramePr>
        <p:xfrm>
          <a:off x="152403" y="701759"/>
          <a:ext cx="8782047" cy="5519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672"/>
                <a:gridCol w="885825"/>
                <a:gridCol w="638175"/>
                <a:gridCol w="561975"/>
                <a:gridCol w="5158367"/>
                <a:gridCol w="1090033"/>
              </a:tblGrid>
              <a:tr h="266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일시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2011-11-09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김재림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작성가이드 작성 및 최종 검수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846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340817"/>
              </p:ext>
            </p:extLst>
          </p:nvPr>
        </p:nvGraphicFramePr>
        <p:xfrm>
          <a:off x="152403" y="701759"/>
          <a:ext cx="8782047" cy="5519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672"/>
                <a:gridCol w="885825"/>
                <a:gridCol w="638175"/>
                <a:gridCol w="561975"/>
                <a:gridCol w="5158367"/>
                <a:gridCol w="1090033"/>
              </a:tblGrid>
              <a:tr h="266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일시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2011-11-09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김재림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작성가이드 작성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61925" y="666750"/>
            <a:ext cx="8763000" cy="8001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85950" y="1666873"/>
            <a:ext cx="4581525" cy="16097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문서 변경관리를 위한 변경사항을 기록한다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 :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변경번호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일시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변경사항 </a:t>
            </a:r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적용일시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작성자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변경자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버전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문서의 최종버전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중대한 변경은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1.0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단위로 변경하며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기타 오타수정 및 중대성이 비교적 낮은 경우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0.1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단위로 수정함</a:t>
            </a:r>
            <a:endParaRPr lang="ko-KR" altLang="en-US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" name="직선 화살표 연결선 5"/>
          <p:cNvCxnSpPr>
            <a:stCxn id="2" idx="2"/>
            <a:endCxn id="3" idx="0"/>
          </p:cNvCxnSpPr>
          <p:nvPr/>
        </p:nvCxnSpPr>
        <p:spPr>
          <a:xfrm flipH="1">
            <a:off x="4176713" y="1466850"/>
            <a:ext cx="366712" cy="20002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597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797602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plain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plain.jsp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없음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2017-11-00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네비영역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컨텐츠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풋터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영역으로 분리되는 레이아웃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네비영역은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권한에 의해서 유동적으로 변경되며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조각페이지를 로딩하여 화면에 표시함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김재림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1.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Navi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3. Footer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52400" y="2152651"/>
            <a:ext cx="6562725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2. Contents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9900" y="1685926"/>
            <a:ext cx="12923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풋터영역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42999" y="1743074"/>
            <a:ext cx="4581525" cy="21431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문서 변경관리를 위한 변경사항을 기록한다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탬플릿아이디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사용하는 </a:t>
            </a:r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탬플릿의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참조 이름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만약 작성 대상이 </a:t>
            </a:r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탬플릿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자체라도 작성함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파일명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</a:t>
            </a:r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퍼블리싱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시 작성될 파일이름임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화면명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화면의 이름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문서의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&lt;title /&gt;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태그 내부의 이름임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화면설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명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화면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탬플릿에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대한 세부설명내용임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작성일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화면정의 일시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YYYY-MM-DD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식으로 작성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ex) 2017-11-09</a:t>
            </a:r>
          </a:p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작성자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정의자 이름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ex)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김재림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버전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면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최종버전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중대한 변경은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1.0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단위로 변경하며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기타 오타수정 및 중대성이 비교적 낮은 경우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0.1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단위로 수정함</a:t>
            </a:r>
          </a:p>
        </p:txBody>
      </p:sp>
      <p:cxnSp>
        <p:nvCxnSpPr>
          <p:cNvPr id="8" name="직선 화살표 연결선 7"/>
          <p:cNvCxnSpPr>
            <a:stCxn id="2" idx="2"/>
            <a:endCxn id="7" idx="0"/>
          </p:cNvCxnSpPr>
          <p:nvPr/>
        </p:nvCxnSpPr>
        <p:spPr>
          <a:xfrm flipH="1">
            <a:off x="3433762" y="1571624"/>
            <a:ext cx="1120789" cy="17145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52400" y="685800"/>
            <a:ext cx="8848725" cy="88582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589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501221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plain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plain.jsp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없음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2017-11-00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네비영역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컨텐츠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풋터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영역으로 분리되는 레이아웃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네비영역은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권한에 의해서 유동적으로 변경되며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조각페이지를 로딩하여 화면에 표시함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김재림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1.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Navi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3. Footer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52400" y="2152651"/>
            <a:ext cx="6562725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2. Contents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9900" y="1685926"/>
            <a:ext cx="12923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풋터영역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1549" y="3005135"/>
            <a:ext cx="4581525" cy="21431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</a:t>
            </a:r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정의부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작성 방식은 도형을 이용한 배치를 이용하며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필요 시 색상 및 이미지 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삽입을 허용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 객체간의 식별이 쉽고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직관적으로 </a:t>
            </a:r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작성되어야함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 밖의 사항은 작성자의 작성 방법에 의함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※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객체의 명명 폰트는 실제 </a:t>
            </a:r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퍼블리싱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시 사용할 </a:t>
            </a:r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폰트로함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화살표 연결선 7"/>
          <p:cNvCxnSpPr>
            <a:stCxn id="3" idx="0"/>
            <a:endCxn id="7" idx="0"/>
          </p:cNvCxnSpPr>
          <p:nvPr/>
        </p:nvCxnSpPr>
        <p:spPr>
          <a:xfrm flipH="1">
            <a:off x="3262312" y="1676400"/>
            <a:ext cx="171451" cy="132873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52400" y="1657348"/>
            <a:ext cx="6562725" cy="461010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99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768254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plain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plain.jsp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없음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2017-11-00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네비영역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컨텐츠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풋터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영역으로 분리되는 레이아웃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네비영역은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권한에 의해서 유동적으로 변경되며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조각페이지를 로딩하여 화면에 표시함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김재림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1.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Navi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3. Footer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52400" y="2152651"/>
            <a:ext cx="6562725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2. Contents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9900" y="1685926"/>
            <a:ext cx="12923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풋터영역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1549" y="3005135"/>
            <a:ext cx="4581525" cy="21431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</a:t>
            </a:r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설명부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항목별 아이디에 따른 설명을 명시함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항목별 명시는 반드시 해당 영역의 이름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지시명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수반되어야 함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영역의 이름 밑으로 영역의 설명을 기술함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아래 예시 참고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 startAt="4"/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본 영역의 문자 스타일은 제공되는 양식으로 함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 startAt="4"/>
            </a:pP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예시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부분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네비게이션이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위치한 영역으로 권한에 따라 변경됨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변경되는 항목은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A, B, C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함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cxnSp>
        <p:nvCxnSpPr>
          <p:cNvPr id="8" name="직선 화살표 연결선 7"/>
          <p:cNvCxnSpPr>
            <a:stCxn id="9" idx="1"/>
            <a:endCxn id="7" idx="3"/>
          </p:cNvCxnSpPr>
          <p:nvPr/>
        </p:nvCxnSpPr>
        <p:spPr>
          <a:xfrm flipH="1">
            <a:off x="5553074" y="3962399"/>
            <a:ext cx="1266826" cy="11429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6819900" y="1657348"/>
            <a:ext cx="2171700" cy="461010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000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bg1">
              <a:lumMod val="50000"/>
            </a:schemeClr>
          </a:solidFill>
        </a:ln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KoPub돋움체 Bold" panose="00000800000000000000" pitchFamily="2" charset="-127"/>
            <a:ea typeface="KoPub돋움체 Bold" panose="00000800000000000000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1583</TotalTime>
  <Words>409</Words>
  <Application>Microsoft Office PowerPoint</Application>
  <PresentationFormat>화면 슬라이드 쇼(4:3)</PresentationFormat>
  <Paragraphs>122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ReMP : 화면정의서 작성가이드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all-ball</dc:creator>
  <cp:lastModifiedBy>kosta</cp:lastModifiedBy>
  <cp:revision>94</cp:revision>
  <dcterms:created xsi:type="dcterms:W3CDTF">2017-11-05T09:42:13Z</dcterms:created>
  <dcterms:modified xsi:type="dcterms:W3CDTF">2017-11-09T10:04:27Z</dcterms:modified>
</cp:coreProperties>
</file>