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sldIdLst>
    <p:sldId id="256" r:id="rId2"/>
    <p:sldId id="282" r:id="rId3"/>
    <p:sldId id="257" r:id="rId4"/>
    <p:sldId id="272" r:id="rId5"/>
    <p:sldId id="269" r:id="rId6"/>
    <p:sldId id="270" r:id="rId7"/>
    <p:sldId id="271" r:id="rId8"/>
    <p:sldId id="273" r:id="rId9"/>
    <p:sldId id="278" r:id="rId10"/>
    <p:sldId id="274" r:id="rId11"/>
    <p:sldId id="279" r:id="rId12"/>
    <p:sldId id="275" r:id="rId13"/>
    <p:sldId id="280" r:id="rId14"/>
    <p:sldId id="277" r:id="rId15"/>
    <p:sldId id="28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108" y="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tatic.skillshare.com/uploads/parentClasses/8acfd2309dedcb7a2deb75264ae64bf6/d6dbe86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35" y="1712399"/>
            <a:ext cx="9147735" cy="514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 userDrawn="1"/>
        </p:nvSpPr>
        <p:spPr>
          <a:xfrm>
            <a:off x="0" y="1712398"/>
            <a:ext cx="9144000" cy="6879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997200" y="0"/>
            <a:ext cx="3073400" cy="68580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 userDrawn="1"/>
        </p:nvSpPr>
        <p:spPr>
          <a:xfrm>
            <a:off x="0" y="0"/>
            <a:ext cx="6019800" cy="6858000"/>
          </a:xfrm>
          <a:custGeom>
            <a:avLst/>
            <a:gdLst>
              <a:gd name="connsiteX0" fmla="*/ 0 w 6019800"/>
              <a:gd name="connsiteY0" fmla="*/ 0 h 6858000"/>
              <a:gd name="connsiteX1" fmla="*/ 2946400 w 6019800"/>
              <a:gd name="connsiteY1" fmla="*/ 0 h 6858000"/>
              <a:gd name="connsiteX2" fmla="*/ 6019800 w 6019800"/>
              <a:gd name="connsiteY2" fmla="*/ 6858000 h 6858000"/>
              <a:gd name="connsiteX3" fmla="*/ 2946400 w 6019800"/>
              <a:gd name="connsiteY3" fmla="*/ 6858000 h 6858000"/>
              <a:gd name="connsiteX4" fmla="*/ 0 w 60198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800" h="6858000">
                <a:moveTo>
                  <a:pt x="0" y="0"/>
                </a:moveTo>
                <a:lnTo>
                  <a:pt x="2946400" y="0"/>
                </a:lnTo>
                <a:lnTo>
                  <a:pt x="6019800" y="6858000"/>
                </a:lnTo>
                <a:lnTo>
                  <a:pt x="294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0571" y="2463800"/>
            <a:ext cx="3996175" cy="1350276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570" y="3819161"/>
            <a:ext cx="3996175" cy="52953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부제목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8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서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문서이력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396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자유형 6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34999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 flipH="1">
            <a:off x="2295525" y="895350"/>
            <a:ext cx="0" cy="55530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2528475" y="895350"/>
            <a:ext cx="6410913" cy="5553074"/>
          </a:xfrm>
        </p:spPr>
        <p:txBody>
          <a:bodyPr anchor="t">
            <a:normAutofit/>
          </a:bodyPr>
          <a:lstStyle>
            <a:lvl1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>
              <a:buFont typeface="+mj-lt"/>
              <a:buNone/>
              <a:defRPr/>
            </a:lvl2pPr>
          </a:lstStyle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endParaRPr lang="en-US" altLang="ko-KR" dirty="0" smtClean="0"/>
          </a:p>
        </p:txBody>
      </p:sp>
      <p:sp>
        <p:nvSpPr>
          <p:cNvPr id="22" name="직사각형 21"/>
          <p:cNvSpPr/>
          <p:nvPr userDrawn="1"/>
        </p:nvSpPr>
        <p:spPr>
          <a:xfrm>
            <a:off x="314212" y="895350"/>
            <a:ext cx="174836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3932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주요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1.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주요 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탬플릿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18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회원관리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2.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회원관리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523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렌탈관리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3. 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렌탈관리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024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자산관리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4.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자산관리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474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EIS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248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5. EIS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95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B8DBE-BF96-4C3E-B125-EB72D2531436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AEA7A-4944-4278-816E-2E7AF3949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8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3" r:id="rId3"/>
    <p:sldLayoutId id="2147483662" r:id="rId4"/>
    <p:sldLayoutId id="2147483664" r:id="rId5"/>
    <p:sldLayoutId id="2147483665" r:id="rId6"/>
    <p:sldLayoutId id="2147483666" r:id="rId7"/>
    <p:sldLayoutId id="2147483667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571" y="2463800"/>
            <a:ext cx="4106629" cy="18542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ReMP</a:t>
            </a:r>
            <a:r>
              <a:rPr lang="en-US" altLang="ko-KR" dirty="0" smtClean="0"/>
              <a:t> :</a:t>
            </a:r>
            <a:br>
              <a:rPr lang="en-US" altLang="ko-KR" dirty="0" smtClean="0"/>
            </a:br>
            <a:r>
              <a:rPr lang="ko-KR" altLang="en-US" dirty="0" smtClean="0"/>
              <a:t>화면정의서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570" y="4292600"/>
            <a:ext cx="3996175" cy="529538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2</a:t>
            </a:r>
            <a:r>
              <a:rPr lang="ko-KR" altLang="en-US" sz="2000" dirty="0" smtClean="0"/>
              <a:t>팀 팀장 이동훈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부팀장</a:t>
            </a:r>
            <a:r>
              <a:rPr lang="ko-KR" altLang="en-US" sz="2000" dirty="0" smtClean="0"/>
              <a:t> 김재림</a:t>
            </a:r>
            <a:endParaRPr lang="en-US" altLang="ko-KR" sz="2000" dirty="0"/>
          </a:p>
          <a:p>
            <a:r>
              <a:rPr lang="ko-KR" altLang="en-US" sz="2000" dirty="0" smtClean="0"/>
              <a:t>팀원 </a:t>
            </a:r>
            <a:r>
              <a:rPr lang="ko-KR" altLang="en-US" sz="2000" dirty="0" err="1" smtClean="0"/>
              <a:t>이원호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팀원 이민정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8159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주요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탬플릿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회원관리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3200" b="1" dirty="0" err="1" smtClean="0"/>
              <a:t>렌탈관리</a:t>
            </a:r>
            <a:r>
              <a:rPr lang="ko-KR" altLang="en-US" sz="3200" b="1" dirty="0" smtClean="0"/>
              <a:t> 화면정의</a:t>
            </a:r>
            <a:endParaRPr lang="en-US" altLang="ko-KR" sz="3200" b="1" dirty="0" smtClean="0"/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자산관리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EIS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16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225593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탬플릿아이디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해당페이지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Ex)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이곳은 화면의 설명을 입력하는 화면입니다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4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9900" y="1685926"/>
            <a:ext cx="1491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2-1.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400" y="2581274"/>
            <a:ext cx="6562725" cy="3114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9315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주요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탬플릿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회원관리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렌탈관리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3200" b="1" dirty="0" smtClean="0"/>
              <a:t>자산관리 화면정의</a:t>
            </a:r>
            <a:endParaRPr lang="en-US" altLang="ko-KR" sz="3200" b="1" dirty="0" smtClean="0"/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EIS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5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215133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탬플릿아이디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해당페이지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Ex)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이곳은 화면의 설명을 입력하는 화면입니다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4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9900" y="1685926"/>
            <a:ext cx="1491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2-1.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400" y="2581274"/>
            <a:ext cx="6562725" cy="3114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02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주요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탬플릿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회원관리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렌탈관리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자산관리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3200" dirty="0" smtClean="0"/>
              <a:t>EIS </a:t>
            </a:r>
            <a:r>
              <a:rPr lang="ko-KR" altLang="en-US" sz="3200" dirty="0" smtClean="0"/>
              <a:t>화면정의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38705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73708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탬플릿아이디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해당페이지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Ex)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이곳은 화면의 설명을 입력하는 화면입니다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4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9900" y="1685926"/>
            <a:ext cx="1491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2-1.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400" y="2581274"/>
            <a:ext cx="6562725" cy="3114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91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475744"/>
              </p:ext>
            </p:extLst>
          </p:nvPr>
        </p:nvGraphicFramePr>
        <p:xfrm>
          <a:off x="152403" y="701759"/>
          <a:ext cx="8782047" cy="5519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72"/>
                <a:gridCol w="885825"/>
                <a:gridCol w="638175"/>
                <a:gridCol w="561975"/>
                <a:gridCol w="5158367"/>
                <a:gridCol w="1090033"/>
              </a:tblGrid>
              <a:tr h="266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일시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2011-11-09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화면정의서 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작성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84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 </a:t>
            </a:r>
            <a:r>
              <a:rPr lang="ko-KR" altLang="en-US" dirty="0" err="1" smtClean="0"/>
              <a:t>탬플릿</a:t>
            </a:r>
            <a:endParaRPr lang="en-US" altLang="ko-KR" dirty="0" smtClean="0"/>
          </a:p>
          <a:p>
            <a:r>
              <a:rPr lang="ko-KR" altLang="en-US" dirty="0" smtClean="0"/>
              <a:t>회원관리 화면정의</a:t>
            </a:r>
            <a:endParaRPr lang="en-US" altLang="ko-KR" dirty="0" smtClean="0"/>
          </a:p>
          <a:p>
            <a:r>
              <a:rPr lang="ko-KR" altLang="en-US" dirty="0" err="1" smtClean="0"/>
              <a:t>렌탈관리</a:t>
            </a:r>
            <a:r>
              <a:rPr lang="ko-KR" altLang="en-US" dirty="0" smtClean="0"/>
              <a:t> 화면정의</a:t>
            </a:r>
            <a:endParaRPr lang="en-US" altLang="ko-KR" dirty="0" smtClean="0"/>
          </a:p>
          <a:p>
            <a:r>
              <a:rPr lang="ko-KR" altLang="en-US" dirty="0" smtClean="0"/>
              <a:t>자산관리 화면정의</a:t>
            </a:r>
            <a:endParaRPr lang="en-US" altLang="ko-KR" dirty="0" smtClean="0"/>
          </a:p>
          <a:p>
            <a:r>
              <a:rPr lang="en-US" altLang="ko-KR" dirty="0" smtClean="0"/>
              <a:t>EIS </a:t>
            </a:r>
            <a:r>
              <a:rPr lang="ko-KR" altLang="en-US" dirty="0" smtClean="0"/>
              <a:t>화면정의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185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200" b="1" dirty="0" smtClean="0"/>
              <a:t>주요 </a:t>
            </a:r>
            <a:r>
              <a:rPr lang="ko-KR" altLang="en-US" sz="3200" b="1" dirty="0" err="1" smtClean="0"/>
              <a:t>탬플릿</a:t>
            </a:r>
            <a:endParaRPr lang="en-US" altLang="ko-KR" sz="3200" b="1" dirty="0" smtClean="0"/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회원관리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렌탈관리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자산관리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EIS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1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79760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풋터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영역으로 분리되는 레이아웃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네비영역은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권한에 의해서 유동적으로 변경되며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조각페이지를 로딩하여 화면에 표시함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29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8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43450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풋터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영역으로 분리되는 레이아웃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네비영역은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권한에 의해서 유동적으로 변경됨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영역은 디테일 내용을 선택하기 위한 정보가 표기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세부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영역은 선택된 자료의 세부 내용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Head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327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Detail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675038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tap_contents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tap_contents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풋터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영역으로 분리되는 레이아웃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네비영역은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권한에 의해서 유동적으로 변경됨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영역은 디테일 내용을 선택하기 위한 정보가 표기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세부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영역은 선택된 자료의 세부 내용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6562725" cy="4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491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2-1.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400" y="2581274"/>
            <a:ext cx="6562725" cy="3114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34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주요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탬플릿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3200" b="1" dirty="0" smtClean="0"/>
              <a:t>회원관리 화면정의</a:t>
            </a:r>
            <a:endParaRPr lang="en-US" altLang="ko-KR" sz="3200" b="1" dirty="0" smtClean="0"/>
          </a:p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렌탈관리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자산관리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EIS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20643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탬플릿아이디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해당페이지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Ex)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이곳은 화면의 설명을 입력하는 화면입니다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428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9900" y="1685926"/>
            <a:ext cx="1491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2-1.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400" y="2581274"/>
            <a:ext cx="6562725" cy="3114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339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KoPub돋움체 Bold" panose="00000800000000000000" pitchFamily="2" charset="-127"/>
            <a:ea typeface="KoPub돋움체 Bold" panose="00000800000000000000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1565</TotalTime>
  <Words>490</Words>
  <Application>Microsoft Office PowerPoint</Application>
  <PresentationFormat>화면 슬라이드 쇼(4:3)</PresentationFormat>
  <Paragraphs>207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ReMP : 화면정의서</vt:lpstr>
      <vt:lpstr>PowerPoint 프레젠테이션</vt:lpstr>
      <vt:lpstr>목차</vt:lpstr>
      <vt:lpstr>목차</vt:lpstr>
      <vt:lpstr>PowerPoint 프레젠테이션</vt:lpstr>
      <vt:lpstr>PowerPoint 프레젠테이션</vt:lpstr>
      <vt:lpstr>PowerPoint 프레젠테이션</vt:lpstr>
      <vt:lpstr>목차</vt:lpstr>
      <vt:lpstr>PowerPoint 프레젠테이션</vt:lpstr>
      <vt:lpstr>목차</vt:lpstr>
      <vt:lpstr>PowerPoint 프레젠테이션</vt:lpstr>
      <vt:lpstr>목차</vt:lpstr>
      <vt:lpstr>PowerPoint 프레젠테이션</vt:lpstr>
      <vt:lpstr>목차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all-ball</dc:creator>
  <cp:lastModifiedBy>kosta</cp:lastModifiedBy>
  <cp:revision>92</cp:revision>
  <dcterms:created xsi:type="dcterms:W3CDTF">2017-11-05T09:42:13Z</dcterms:created>
  <dcterms:modified xsi:type="dcterms:W3CDTF">2017-11-09T09:45:30Z</dcterms:modified>
</cp:coreProperties>
</file>