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김재림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이민정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이원호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69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ReMP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자산관리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상담사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403475"/>
            <a:ext cx="53054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54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528" y="260648"/>
            <a:ext cx="5606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ReMP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자산관리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자산담당자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303338"/>
            <a:ext cx="59340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54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ReMP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자산관리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방</a:t>
            </a:r>
            <a:r>
              <a:rPr lang="ko-KR" altLang="en-US" sz="3200" dirty="0"/>
              <a:t>문</a:t>
            </a:r>
            <a:r>
              <a:rPr lang="ko-KR" altLang="en-US" sz="3200" dirty="0" smtClean="0"/>
              <a:t>수리기사</a:t>
            </a:r>
            <a:r>
              <a:rPr lang="en-US" altLang="ko-KR" sz="3200" dirty="0" smtClean="0"/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89125"/>
            <a:ext cx="5486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54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ReMP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자산관리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내부수리기사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455738"/>
            <a:ext cx="80581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69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ReMP</a:t>
            </a:r>
            <a:r>
              <a:rPr lang="en-US" altLang="ko-KR" sz="3200" dirty="0" smtClean="0"/>
              <a:t> EIS(</a:t>
            </a:r>
            <a:r>
              <a:rPr lang="ko-KR" altLang="en-US" sz="3200" dirty="0" smtClean="0"/>
              <a:t>경영자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117725"/>
            <a:ext cx="32956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69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36725"/>
            <a:ext cx="77057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60648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ReMP</a:t>
            </a:r>
            <a:r>
              <a:rPr lang="en-US" altLang="ko-KR" sz="3200" dirty="0" smtClean="0"/>
              <a:t> Platform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454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ReMP</a:t>
            </a:r>
            <a:r>
              <a:rPr lang="en-US" altLang="ko-KR" sz="3200" dirty="0" smtClean="0"/>
              <a:t> Actor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788" y="1941513"/>
            <a:ext cx="9553576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54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ReMP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회원관리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일반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860425"/>
            <a:ext cx="69246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54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ReMP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회원관리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내부사용자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08075"/>
            <a:ext cx="5638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54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ReMP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렌탈관리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일반 </a:t>
            </a:r>
            <a:r>
              <a:rPr lang="en-US" altLang="ko-KR" sz="3200" dirty="0" smtClean="0"/>
              <a:t>&amp; </a:t>
            </a:r>
            <a:r>
              <a:rPr lang="ko-KR" altLang="en-US" sz="3200" dirty="0" err="1" smtClean="0"/>
              <a:t>상담사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98575"/>
            <a:ext cx="9067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54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ReMP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렌탈관리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영업담당자 </a:t>
            </a:r>
            <a:r>
              <a:rPr lang="en-US" altLang="ko-KR" sz="3200" dirty="0" smtClean="0"/>
              <a:t>&amp; </a:t>
            </a:r>
            <a:r>
              <a:rPr lang="ko-KR" altLang="en-US" sz="3200" dirty="0" smtClean="0"/>
              <a:t>내부사용자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127125"/>
            <a:ext cx="52959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54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ReMP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자산관리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입고관리자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93775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54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ReMP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자산관리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출고관리자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27175"/>
            <a:ext cx="8001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54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</Words>
  <Application>Microsoft Office PowerPoint</Application>
  <PresentationFormat>화면 슬라이드 쇼(4:3)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usecase diagram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kosta</cp:lastModifiedBy>
  <cp:revision>18</cp:revision>
  <dcterms:created xsi:type="dcterms:W3CDTF">2006-10-05T04:04:58Z</dcterms:created>
  <dcterms:modified xsi:type="dcterms:W3CDTF">2017-11-13T01:28:52Z</dcterms:modified>
</cp:coreProperties>
</file>