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0" autoAdjust="0"/>
  </p:normalViewPr>
  <p:slideViewPr>
    <p:cSldViewPr>
      <p:cViewPr>
        <p:scale>
          <a:sx n="50" d="100"/>
          <a:sy n="50" d="100"/>
        </p:scale>
        <p:origin x="-876" y="66"/>
      </p:cViewPr>
      <p:guideLst>
        <p:guide orient="horz" pos="34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420"/>
            <a:ext cx="7772400" cy="23152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6120765"/>
            <a:ext cx="640080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32556"/>
            <a:ext cx="2057400" cy="92161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32556"/>
            <a:ext cx="6019800" cy="92161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6940868"/>
            <a:ext cx="7772400" cy="2145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578074"/>
            <a:ext cx="7772400" cy="23627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520316"/>
            <a:ext cx="4038600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417803"/>
            <a:ext cx="4040188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3425428"/>
            <a:ext cx="4040188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2417803"/>
            <a:ext cx="4041775" cy="1007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3425428"/>
            <a:ext cx="4041775" cy="62232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30054"/>
            <a:ext cx="3008313" cy="18302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430055"/>
            <a:ext cx="5111750" cy="92186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2260283"/>
            <a:ext cx="300831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7560945"/>
            <a:ext cx="5486400" cy="892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965121"/>
            <a:ext cx="548640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8453557"/>
            <a:ext cx="5486400" cy="1267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32555"/>
            <a:ext cx="8229600" cy="180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520316"/>
            <a:ext cx="822960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10011252"/>
            <a:ext cx="2895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10011252"/>
            <a:ext cx="213360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6099" y="327010"/>
            <a:ext cx="8835619" cy="7305913"/>
            <a:chOff x="216099" y="94730"/>
            <a:chExt cx="8835619" cy="7305913"/>
          </a:xfrm>
        </p:grpSpPr>
        <p:sp>
          <p:nvSpPr>
            <p:cNvPr id="24" name="직사각형 23"/>
            <p:cNvSpPr/>
            <p:nvPr/>
          </p:nvSpPr>
          <p:spPr>
            <a:xfrm>
              <a:off x="3874576" y="1160594"/>
              <a:ext cx="1394848" cy="54006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PM</a:t>
              </a:r>
              <a:b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이동훈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10947" y="1855551"/>
              <a:ext cx="1394848" cy="54006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자문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임경혜 강사님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089143" y="1855551"/>
              <a:ext cx="1394848" cy="54006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PMO</a:t>
              </a:r>
              <a:b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김재림</a:t>
              </a:r>
              <a:r>
                <a: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8" name="직선 연결선 27"/>
            <p:cNvCxnSpPr>
              <a:stCxn id="25" idx="3"/>
              <a:endCxn id="26" idx="1"/>
            </p:cNvCxnSpPr>
            <p:nvPr/>
          </p:nvCxnSpPr>
          <p:spPr>
            <a:xfrm>
              <a:off x="3005794" y="2125581"/>
              <a:ext cx="30833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32" idx="0"/>
              <a:endCxn id="71" idx="0"/>
            </p:cNvCxnSpPr>
            <p:nvPr/>
          </p:nvCxnSpPr>
          <p:spPr>
            <a:xfrm rot="5400000" flipH="1" flipV="1">
              <a:off x="4625094" y="-671085"/>
              <a:ext cx="17628" cy="7267892"/>
            </a:xfrm>
            <a:prstGeom prst="bentConnector3">
              <a:avLst>
                <a:gd name="adj1" fmla="val 18084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53182" y="94730"/>
              <a:ext cx="28376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업무분장도</a:t>
              </a:r>
              <a:endPara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5" name="직선 연결선 44"/>
            <p:cNvCxnSpPr>
              <a:stCxn id="24" idx="2"/>
            </p:cNvCxnSpPr>
            <p:nvPr/>
          </p:nvCxnSpPr>
          <p:spPr>
            <a:xfrm>
              <a:off x="4572000" y="1700654"/>
              <a:ext cx="18293" cy="9334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393516" y="2651824"/>
              <a:ext cx="0" cy="32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68" idx="0"/>
            </p:cNvCxnSpPr>
            <p:nvPr/>
          </p:nvCxnSpPr>
          <p:spPr>
            <a:xfrm flipV="1">
              <a:off x="5845224" y="2651827"/>
              <a:ext cx="1" cy="3022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216099" y="2971675"/>
              <a:ext cx="1567727" cy="4424819"/>
              <a:chOff x="216099" y="2857942"/>
              <a:chExt cx="1567727" cy="442481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6099" y="2857942"/>
                <a:ext cx="1567726" cy="4718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이동훈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6100" y="3312443"/>
                <a:ext cx="1567726" cy="39703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비밀번호 찾기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내부사용자 정보수정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AS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회수상담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자산등록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자산변경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as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요청조회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as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요청등록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638730" y="2975824"/>
              <a:ext cx="1567727" cy="4424819"/>
              <a:chOff x="216099" y="2857942"/>
              <a:chExt cx="1567727" cy="442481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16099" y="2857942"/>
                <a:ext cx="1567726" cy="4718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김재림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6100" y="3312443"/>
                <a:ext cx="1567726" cy="39703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아이디찾기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회원정보수정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렌탈신청목록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렌탈상품선택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출고요청조회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출고조회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사계획등록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실사결과등록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실사결과조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061361" y="2954047"/>
              <a:ext cx="1567727" cy="4424819"/>
              <a:chOff x="216099" y="2857942"/>
              <a:chExt cx="1567727" cy="4424819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16099" y="2857942"/>
                <a:ext cx="1567726" cy="4718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이민정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6100" y="3312443"/>
                <a:ext cx="1567726" cy="39703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비밀번호 변경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고객렌탈</a:t>
                </a:r>
                <a:r>
                  <a:rPr lang="en-US" altLang="ko-KR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메인화면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고객렌탈</a:t>
                </a: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상세화면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입고요청조회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입고조회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점검자산등록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수리부속조회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점검결과조회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483991" y="2954047"/>
              <a:ext cx="1567727" cy="4424819"/>
              <a:chOff x="216099" y="2857942"/>
              <a:chExt cx="1567727" cy="4424819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16099" y="2857942"/>
                <a:ext cx="1567726" cy="47187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이원호</a:t>
                </a:r>
                <a:endPara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6100" y="3312443"/>
                <a:ext cx="1567726" cy="397031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로그인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회원가입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내부사용자 정보관리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회원정보관리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권한관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일반상담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렌탈상담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자산관리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회수조회</a:t>
                </a:r>
                <a:endParaRPr lang="en-US" altLang="ko-KR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회수등록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사용자 지정</PresentationFormat>
  <Paragraphs>68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kosta</cp:lastModifiedBy>
  <cp:revision>28</cp:revision>
  <dcterms:created xsi:type="dcterms:W3CDTF">2006-10-05T04:04:58Z</dcterms:created>
  <dcterms:modified xsi:type="dcterms:W3CDTF">2017-11-20T04:55:51Z</dcterms:modified>
</cp:coreProperties>
</file>