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307" r:id="rId7"/>
    <p:sldId id="302" r:id="rId8"/>
    <p:sldId id="296" r:id="rId9"/>
    <p:sldId id="297" r:id="rId10"/>
    <p:sldId id="298" r:id="rId11"/>
    <p:sldId id="299" r:id="rId12"/>
    <p:sldId id="300" r:id="rId13"/>
    <p:sldId id="301" r:id="rId14"/>
    <p:sldId id="303" r:id="rId15"/>
    <p:sldId id="304" r:id="rId16"/>
    <p:sldId id="305" r:id="rId17"/>
    <p:sldId id="306" r:id="rId18"/>
  </p:sldIdLst>
  <p:sldSz cx="9906000" cy="6858000" type="A4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5">
          <p15:clr>
            <a:srgbClr val="A4A3A4"/>
          </p15:clr>
        </p15:guide>
        <p15:guide id="2" orient="horz" pos="616">
          <p15:clr>
            <a:srgbClr val="A4A3A4"/>
          </p15:clr>
        </p15:guide>
        <p15:guide id="3" orient="horz" pos="729">
          <p15:clr>
            <a:srgbClr val="A4A3A4"/>
          </p15:clr>
        </p15:guide>
        <p15:guide id="4" orient="horz" pos="3997">
          <p15:clr>
            <a:srgbClr val="A4A3A4"/>
          </p15:clr>
        </p15:guide>
        <p15:guide id="5" orient="horz" pos="1321" userDrawn="1">
          <p15:clr>
            <a:srgbClr val="A4A3A4"/>
          </p15:clr>
        </p15:guide>
        <p15:guide id="6" orient="horz" pos="956">
          <p15:clr>
            <a:srgbClr val="A4A3A4"/>
          </p15:clr>
        </p15:guide>
        <p15:guide id="7" pos="308" userDrawn="1">
          <p15:clr>
            <a:srgbClr val="A4A3A4"/>
          </p15:clr>
        </p15:guide>
        <p15:guide id="8" pos="5842">
          <p15:clr>
            <a:srgbClr val="A4A3A4"/>
          </p15:clr>
        </p15:guide>
        <p15:guide id="9" pos="353">
          <p15:clr>
            <a:srgbClr val="A4A3A4"/>
          </p15:clr>
        </p15:guide>
        <p15:guide id="10" pos="4615">
          <p15:clr>
            <a:srgbClr val="A4A3A4"/>
          </p15:clr>
        </p15:guide>
        <p15:guide id="11" pos="3118">
          <p15:clr>
            <a:srgbClr val="A4A3A4"/>
          </p15:clr>
        </p15:guide>
        <p15:guide id="12" pos="5887">
          <p15:clr>
            <a:srgbClr val="A4A3A4"/>
          </p15:clr>
        </p15:guide>
        <p15:guide id="13" pos="60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27CCB-7B62-48A4-840C-2AD75D6CC470}" v="46" dt="2021-09-24T08:09:04.338"/>
    <p1510:client id="{60477C70-D19F-417F-8386-63D2658CC229}" v="57" dt="2021-09-24T08:16:34.487"/>
    <p1510:client id="{641A8C5E-8128-4B07-9124-AB67252D9847}" v="18" dt="2021-09-24T00:00:44.154"/>
    <p1510:client id="{E33289CB-7EEA-46E5-947C-4BA702995087}" v="112" dt="2021-09-24T07:49:19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525"/>
        <p:guide orient="horz" pos="616"/>
        <p:guide orient="horz" pos="729"/>
        <p:guide orient="horz" pos="3997"/>
        <p:guide orient="horz" pos="1321"/>
        <p:guide orient="horz" pos="956"/>
        <p:guide pos="308"/>
        <p:guide pos="5842"/>
        <p:guide pos="353"/>
        <p:guide pos="4615"/>
        <p:guide pos="3118"/>
        <p:guide pos="5887"/>
        <p:guide pos="600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 승현" userId="9617c66dc02e84fd" providerId="LiveId" clId="{98F90253-8367-4205-93A1-012C080BF7A7}"/>
    <pc:docChg chg="addSld delSld modSld sldOrd">
      <pc:chgData name="양 승현" userId="9617c66dc02e84fd" providerId="LiveId" clId="{98F90253-8367-4205-93A1-012C080BF7A7}" dt="2021-09-24T07:52:59.396" v="5"/>
      <pc:docMkLst>
        <pc:docMk/>
      </pc:docMkLst>
      <pc:sldChg chg="ord">
        <pc:chgData name="양 승현" userId="9617c66dc02e84fd" providerId="LiveId" clId="{98F90253-8367-4205-93A1-012C080BF7A7}" dt="2021-09-24T07:52:59.396" v="5"/>
        <pc:sldMkLst>
          <pc:docMk/>
          <pc:sldMk cId="0" sldId="261"/>
        </pc:sldMkLst>
      </pc:sldChg>
      <pc:sldChg chg="del">
        <pc:chgData name="양 승현" userId="9617c66dc02e84fd" providerId="LiveId" clId="{98F90253-8367-4205-93A1-012C080BF7A7}" dt="2021-09-24T07:52:42.507" v="1" actId="47"/>
        <pc:sldMkLst>
          <pc:docMk/>
          <pc:sldMk cId="2758645154" sldId="295"/>
        </pc:sldMkLst>
      </pc:sldChg>
      <pc:sldChg chg="add ord">
        <pc:chgData name="양 승현" userId="9617c66dc02e84fd" providerId="LiveId" clId="{98F90253-8367-4205-93A1-012C080BF7A7}" dt="2021-09-24T07:52:46.438" v="3"/>
        <pc:sldMkLst>
          <pc:docMk/>
          <pc:sldMk cId="1878685787" sldId="307"/>
        </pc:sldMkLst>
      </pc:sldChg>
    </pc:docChg>
  </pc:docChgLst>
  <pc:docChgLst>
    <pc:chgData name="양승현" userId="S::shyang_euclidsoft.co.kr#ext#@euclidsoft578.onmicrosoft.com::89f99a0d-f0e9-4b52-9b6a-758783f5cb3b" providerId="AD" clId="Web-{E33289CB-7EEA-46E5-947C-4BA702995087}"/>
    <pc:docChg chg="modSld">
      <pc:chgData name="양승현" userId="S::shyang_euclidsoft.co.kr#ext#@euclidsoft578.onmicrosoft.com::89f99a0d-f0e9-4b52-9b6a-758783f5cb3b" providerId="AD" clId="Web-{E33289CB-7EEA-46E5-947C-4BA702995087}" dt="2021-09-24T07:49:05.696" v="1"/>
      <pc:docMkLst>
        <pc:docMk/>
      </pc:docMkLst>
      <pc:sldChg chg="addSp delSp modSp">
        <pc:chgData name="양승현" userId="S::shyang_euclidsoft.co.kr#ext#@euclidsoft578.onmicrosoft.com::89f99a0d-f0e9-4b52-9b6a-758783f5cb3b" providerId="AD" clId="Web-{E33289CB-7EEA-46E5-947C-4BA702995087}" dt="2021-09-24T07:49:05.696" v="1"/>
        <pc:sldMkLst>
          <pc:docMk/>
          <pc:sldMk cId="0" sldId="261"/>
        </pc:sldMkLst>
        <pc:picChg chg="add del mod">
          <ac:chgData name="양승현" userId="S::shyang_euclidsoft.co.kr#ext#@euclidsoft578.onmicrosoft.com::89f99a0d-f0e9-4b52-9b6a-758783f5cb3b" providerId="AD" clId="Web-{E33289CB-7EEA-46E5-947C-4BA702995087}" dt="2021-09-24T07:49:05.696" v="1"/>
          <ac:picMkLst>
            <pc:docMk/>
            <pc:sldMk cId="0" sldId="261"/>
            <ac:picMk id="3" creationId="{9CC1864C-AC23-4B9C-92F8-2B53A613FED6}"/>
          </ac:picMkLst>
        </pc:picChg>
      </pc:sldChg>
    </pc:docChg>
  </pc:docChgLst>
  <pc:docChgLst>
    <pc:chgData name="양승현" userId="S::shyang_euclidsoft.co.kr#ext#@euclidsoft578.onmicrosoft.com::89f99a0d-f0e9-4b52-9b6a-758783f5cb3b" providerId="AD" clId="Web-{641A8C5E-8128-4B07-9124-AB67252D9847}"/>
    <pc:docChg chg="modSld">
      <pc:chgData name="양승현" userId="S::shyang_euclidsoft.co.kr#ext#@euclidsoft578.onmicrosoft.com::89f99a0d-f0e9-4b52-9b6a-758783f5cb3b" providerId="AD" clId="Web-{641A8C5E-8128-4B07-9124-AB67252D9847}" dt="2021-09-24T00:00:42.794" v="10" actId="20577"/>
      <pc:docMkLst>
        <pc:docMk/>
      </pc:docMkLst>
      <pc:sldChg chg="modSp">
        <pc:chgData name="양승현" userId="S::shyang_euclidsoft.co.kr#ext#@euclidsoft578.onmicrosoft.com::89f99a0d-f0e9-4b52-9b6a-758783f5cb3b" providerId="AD" clId="Web-{641A8C5E-8128-4B07-9124-AB67252D9847}" dt="2021-09-24T00:00:42.794" v="10" actId="20577"/>
        <pc:sldMkLst>
          <pc:docMk/>
          <pc:sldMk cId="0" sldId="260"/>
        </pc:sldMkLst>
        <pc:spChg chg="mod">
          <ac:chgData name="양승현" userId="S::shyang_euclidsoft.co.kr#ext#@euclidsoft578.onmicrosoft.com::89f99a0d-f0e9-4b52-9b6a-758783f5cb3b" providerId="AD" clId="Web-{641A8C5E-8128-4B07-9124-AB67252D9847}" dt="2021-09-24T00:00:42.794" v="10" actId="20577"/>
          <ac:spMkLst>
            <pc:docMk/>
            <pc:sldMk cId="0" sldId="260"/>
            <ac:spMk id="34" creationId="{00000000-0000-0000-0000-000000000000}"/>
          </ac:spMkLst>
        </pc:spChg>
      </pc:sldChg>
    </pc:docChg>
  </pc:docChgLst>
  <pc:docChgLst>
    <pc:chgData name="양승현" userId="S::shyang_euclidsoft.co.kr#ext#@euclidsoft578.onmicrosoft.com::89f99a0d-f0e9-4b52-9b6a-758783f5cb3b" providerId="AD" clId="Web-{59127CCB-7B62-48A4-840C-2AD75D6CC470}"/>
    <pc:docChg chg="modSld">
      <pc:chgData name="양승현" userId="S::shyang_euclidsoft.co.kr#ext#@euclidsoft578.onmicrosoft.com::89f99a0d-f0e9-4b52-9b6a-758783f5cb3b" providerId="AD" clId="Web-{59127CCB-7B62-48A4-840C-2AD75D6CC470}" dt="2021-09-24T08:09:00.916" v="39"/>
      <pc:docMkLst>
        <pc:docMk/>
      </pc:docMkLst>
      <pc:sldChg chg="modSp">
        <pc:chgData name="양승현" userId="S::shyang_euclidsoft.co.kr#ext#@euclidsoft578.onmicrosoft.com::89f99a0d-f0e9-4b52-9b6a-758783f5cb3b" providerId="AD" clId="Web-{59127CCB-7B62-48A4-840C-2AD75D6CC470}" dt="2021-09-24T08:09:00.916" v="39"/>
        <pc:sldMkLst>
          <pc:docMk/>
          <pc:sldMk cId="2195009073" sldId="297"/>
        </pc:sldMkLst>
        <pc:graphicFrameChg chg="mod modGraphic">
          <ac:chgData name="양승현" userId="S::shyang_euclidsoft.co.kr#ext#@euclidsoft578.onmicrosoft.com::89f99a0d-f0e9-4b52-9b6a-758783f5cb3b" providerId="AD" clId="Web-{59127CCB-7B62-48A4-840C-2AD75D6CC470}" dt="2021-09-24T08:09:00.916" v="39"/>
          <ac:graphicFrameMkLst>
            <pc:docMk/>
            <pc:sldMk cId="2195009073" sldId="297"/>
            <ac:graphicFrameMk id="4" creationId="{00000000-0000-0000-0000-000000000000}"/>
          </ac:graphicFrameMkLst>
        </pc:graphicFrameChg>
      </pc:sldChg>
      <pc:sldChg chg="modSp">
        <pc:chgData name="양승현" userId="S::shyang_euclidsoft.co.kr#ext#@euclidsoft578.onmicrosoft.com::89f99a0d-f0e9-4b52-9b6a-758783f5cb3b" providerId="AD" clId="Web-{59127CCB-7B62-48A4-840C-2AD75D6CC470}" dt="2021-09-24T08:05:10.285" v="1" actId="14100"/>
        <pc:sldMkLst>
          <pc:docMk/>
          <pc:sldMk cId="1878685787" sldId="307"/>
        </pc:sldMkLst>
        <pc:picChg chg="mod">
          <ac:chgData name="양승현" userId="S::shyang_euclidsoft.co.kr#ext#@euclidsoft578.onmicrosoft.com::89f99a0d-f0e9-4b52-9b6a-758783f5cb3b" providerId="AD" clId="Web-{59127CCB-7B62-48A4-840C-2AD75D6CC470}" dt="2021-09-24T08:05:10.285" v="1" actId="14100"/>
          <ac:picMkLst>
            <pc:docMk/>
            <pc:sldMk cId="1878685787" sldId="307"/>
            <ac:picMk id="10" creationId="{94BD2584-2DB0-46F2-BA5F-73DE84DC2A42}"/>
          </ac:picMkLst>
        </pc:picChg>
      </pc:sldChg>
    </pc:docChg>
  </pc:docChgLst>
  <pc:docChgLst>
    <pc:chgData name="양승현" userId="S::shyang_euclidsoft.co.kr#ext#@euclidsoft578.onmicrosoft.com::89f99a0d-f0e9-4b52-9b6a-758783f5cb3b" providerId="AD" clId="Web-{60477C70-D19F-417F-8386-63D2658CC229}"/>
    <pc:docChg chg="modSld">
      <pc:chgData name="양승현" userId="S::shyang_euclidsoft.co.kr#ext#@euclidsoft578.onmicrosoft.com::89f99a0d-f0e9-4b52-9b6a-758783f5cb3b" providerId="AD" clId="Web-{60477C70-D19F-417F-8386-63D2658CC229}" dt="2021-09-24T08:16:31.596" v="45"/>
      <pc:docMkLst>
        <pc:docMk/>
      </pc:docMkLst>
      <pc:sldChg chg="modSp">
        <pc:chgData name="양승현" userId="S::shyang_euclidsoft.co.kr#ext#@euclidsoft578.onmicrosoft.com::89f99a0d-f0e9-4b52-9b6a-758783f5cb3b" providerId="AD" clId="Web-{60477C70-D19F-417F-8386-63D2658CC229}" dt="2021-09-24T08:16:31.596" v="45"/>
        <pc:sldMkLst>
          <pc:docMk/>
          <pc:sldMk cId="1878685787" sldId="307"/>
        </pc:sldMkLst>
        <pc:graphicFrameChg chg="mod modGraphic">
          <ac:chgData name="양승현" userId="S::shyang_euclidsoft.co.kr#ext#@euclidsoft578.onmicrosoft.com::89f99a0d-f0e9-4b52-9b6a-758783f5cb3b" providerId="AD" clId="Web-{60477C70-D19F-417F-8386-63D2658CC229}" dt="2021-09-24T08:16:31.596" v="45"/>
          <ac:graphicFrameMkLst>
            <pc:docMk/>
            <pc:sldMk cId="1878685787" sldId="307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fld id="{E1A08064-EDE9-4C7A-9A65-F0C6FAA41D77}" type="datetimeFigureOut">
              <a:rPr lang="ko-KR" altLang="en-US"/>
              <a:pPr/>
              <a:t>2021-09-24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fld id="{B1602ECC-7BB4-4E44-B923-CD9E5851D5B2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14139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41118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26279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95991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570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11475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6147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75124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458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35310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20979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5365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99"/>
          <p:cNvSpPr txBox="1">
            <a:spLocks noChangeArrowheads="1"/>
          </p:cNvSpPr>
          <p:nvPr userDrawn="1"/>
        </p:nvSpPr>
        <p:spPr>
          <a:xfrm>
            <a:off x="4646774" y="6561348"/>
            <a:ext cx="612453" cy="218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hangingPunct="1">
              <a:spcBef>
                <a:spcPct val="50000"/>
              </a:spcBef>
            </a:pPr>
            <a:r>
              <a:rPr lang="en-US" altLang="ko-KR" sz="9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5000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- </a:t>
            </a:r>
            <a:fld id="{3BD61D90-F798-4BAC-AFEE-3BFFDAD41B14}" type="slidenum">
              <a:rPr lang="en-US" altLang="ko-KR" sz="9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5000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pPr algn="ctr" hangingPunct="1">
                <a:spcBef>
                  <a:spcPct val="50000"/>
                </a:spcBef>
              </a:pPr>
              <a:t>‹#›</a:t>
            </a:fld>
            <a:r>
              <a:rPr lang="en-US" altLang="ko-KR" sz="9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50000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latin typeface="맑은 고딕"/>
                <a:ea typeface="맑은 고딕"/>
              </a:rPr>
              <a:t> -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0" y="252756"/>
            <a:ext cx="307690" cy="244972"/>
            <a:chOff x="263810" y="495300"/>
            <a:chExt cx="307690" cy="485775"/>
          </a:xfrm>
          <a:solidFill>
            <a:srgbClr val="454861"/>
          </a:solidFill>
        </p:grpSpPr>
        <p:sp>
          <p:nvSpPr>
            <p:cNvPr id="10" name="직사각형 9"/>
            <p:cNvSpPr/>
            <p:nvPr/>
          </p:nvSpPr>
          <p:spPr>
            <a:xfrm>
              <a:off x="263810" y="495300"/>
              <a:ext cx="79090" cy="4857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263810" y="495300"/>
              <a:ext cx="307690" cy="485775"/>
            </a:xfrm>
            <a:prstGeom prst="roundRect">
              <a:avLst>
                <a:gd name="adj" fmla="val 19676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 userDrawn="1"/>
        </p:nvGrpSpPr>
        <p:grpSpPr>
          <a:xfrm flipH="1">
            <a:off x="4018484" y="252756"/>
            <a:ext cx="5887516" cy="244972"/>
            <a:chOff x="-7713776" y="495300"/>
            <a:chExt cx="5887516" cy="485775"/>
          </a:xfrm>
        </p:grpSpPr>
        <p:sp>
          <p:nvSpPr>
            <p:cNvPr id="8" name="직사각형 7"/>
            <p:cNvSpPr/>
            <p:nvPr/>
          </p:nvSpPr>
          <p:spPr>
            <a:xfrm>
              <a:off x="-7713776" y="495300"/>
              <a:ext cx="5527476" cy="485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 userDrawn="1"/>
          </p:nvSpPr>
          <p:spPr>
            <a:xfrm>
              <a:off x="-2273935" y="495300"/>
              <a:ext cx="447675" cy="485775"/>
            </a:xfrm>
            <a:prstGeom prst="roundRect">
              <a:avLst>
                <a:gd name="adj" fmla="val 177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 userDrawn="1"/>
        </p:nvCxnSpPr>
        <p:spPr>
          <a:xfrm>
            <a:off x="226057" y="6497638"/>
            <a:ext cx="9453887" cy="0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</a:ln>
          <a:effectLst/>
        </p:spPr>
      </p:cxn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06624" y="252756"/>
          <a:ext cx="9263448" cy="244094"/>
        </p:xfrm>
        <a:graphic>
          <a:graphicData uri="http://schemas.openxmlformats.org/drawingml/2006/table">
            <a:tbl>
              <a:tblPr/>
              <a:tblGrid>
                <a:gridCol w="4631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094"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720090" algn="l"/>
                          <a:tab pos="1170146" algn="l"/>
                          <a:tab pos="1710213" algn="l"/>
                          <a:tab pos="2250281" algn="l"/>
                          <a:tab pos="2700337" algn="l"/>
                          <a:tab pos="3240405" algn="l"/>
                          <a:tab pos="3780472" algn="l"/>
                          <a:tab pos="4320540" algn="l"/>
                          <a:tab pos="4770596" algn="l"/>
                          <a:tab pos="5310664" algn="l"/>
                          <a:tab pos="5850731" algn="l"/>
                          <a:tab pos="6840855" algn="l"/>
                          <a:tab pos="7380923" algn="l"/>
                          <a:tab pos="7830979" algn="l"/>
                          <a:tab pos="8371046" algn="l"/>
                          <a:tab pos="8911114" algn="l"/>
                          <a:tab pos="9361171" algn="l"/>
                          <a:tab pos="9901239" algn="l"/>
                          <a:tab pos="10441306" algn="l"/>
                          <a:tab pos="10891362" algn="l"/>
                        </a:tabLst>
                      </a:pPr>
                      <a:r>
                        <a:rPr lang="ko-KR" altLang="en-US" sz="1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통합연구지원시스템 화상평가 및 통계</a:t>
                      </a:r>
                      <a:r>
                        <a:rPr lang="en-US" altLang="ko-KR" sz="1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·</a:t>
                      </a:r>
                      <a:r>
                        <a:rPr lang="ko-KR" altLang="en-US" sz="10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분석서비스 구축</a:t>
                      </a:r>
                    </a:p>
                  </a:txBody>
                  <a:tcPr marL="64770" marR="6477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900" b="1">
                          <a:gradFill>
                            <a:gsLst>
                              <a:gs pos="0">
                                <a:schemeClr val="tx1"/>
                              </a:gs>
                              <a:gs pos="50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업무흐름도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"/>
          <p:cNvSpPr>
            <a:spLocks noChangeArrowheads="1"/>
          </p:cNvSpPr>
          <p:nvPr userDrawn="1"/>
        </p:nvSpPr>
        <p:spPr>
          <a:xfrm>
            <a:off x="1928813" y="3722688"/>
            <a:ext cx="9906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98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amsung SD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+mj-lt"/>
          <a:ea typeface="+mj-ea"/>
          <a:cs typeface="+mj-cs"/>
        </a:defRPr>
      </a:lvl1pPr>
      <a:lvl2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맑은 고딕"/>
          <a:ea typeface="맑은 고딕"/>
        </a:defRPr>
      </a:lvl2pPr>
      <a:lvl3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맑은 고딕"/>
          <a:ea typeface="맑은 고딕"/>
        </a:defRPr>
      </a:lvl3pPr>
      <a:lvl4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맑은 고딕"/>
          <a:ea typeface="맑은 고딕"/>
        </a:defRPr>
      </a:lvl4pPr>
      <a:lvl5pPr marL="285750" indent="-285750"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맑은 고딕"/>
          <a:ea typeface="맑은 고딕"/>
        </a:defRPr>
      </a:lvl5pPr>
      <a:lvl6pPr marL="742950" indent="-285750" algn="l" rtl="0" fontAlgn="base" latinLnBrk="1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바탕체"/>
          <a:ea typeface="바탕체"/>
        </a:defRPr>
      </a:lvl6pPr>
      <a:lvl7pPr marL="1200150" indent="-285750" algn="l" rtl="0" fontAlgn="base" latinLnBrk="1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바탕체"/>
          <a:ea typeface="바탕체"/>
        </a:defRPr>
      </a:lvl7pPr>
      <a:lvl8pPr marL="1657350" indent="-285750" algn="l" rtl="0" fontAlgn="base" latinLnBrk="1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바탕체"/>
          <a:ea typeface="바탕체"/>
        </a:defRPr>
      </a:lvl8pPr>
      <a:lvl9pPr marL="2114550" indent="-285750" algn="l" rtl="0" fontAlgn="base" latinLnBrk="1">
        <a:spcBef>
          <a:spcPct val="0"/>
        </a:spcBef>
        <a:spcAft>
          <a:spcPct val="0"/>
        </a:spcAft>
        <a:defRPr kumimoji="1" sz="1000">
          <a:solidFill>
            <a:srgbClr val="000000"/>
          </a:solidFill>
          <a:latin typeface="바탕체"/>
          <a:ea typeface="바탕체"/>
        </a:defRPr>
      </a:lvl9pPr>
    </p:titleStyle>
    <p:bodyStyle>
      <a:lvl1pPr marL="304800" indent="-304800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Font typeface="Wingdings"/>
        <a:buChar char="q"/>
        <a:tabLst>
          <a:tab pos="266700" algn="l"/>
          <a:tab pos="400050" algn="l"/>
        </a:tabLst>
        <a:defRPr kumimoji="1" sz="3200" b="1">
          <a:solidFill>
            <a:srgbClr val="000000"/>
          </a:solidFill>
          <a:latin typeface="+mn-lt"/>
          <a:ea typeface="+mn-ea"/>
          <a:cs typeface="+mn-cs"/>
        </a:defRPr>
      </a:lvl1pPr>
      <a:lvl2pPr marL="504825" indent="-266700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–"/>
        <a:tabLst>
          <a:tab pos="266700" algn="l"/>
          <a:tab pos="400050" algn="l"/>
        </a:tabLst>
        <a:defRPr kumimoji="1" sz="1600">
          <a:solidFill>
            <a:srgbClr val="000000"/>
          </a:solidFill>
          <a:latin typeface="+mn-lt"/>
          <a:ea typeface="+mn-ea"/>
        </a:defRPr>
      </a:lvl2pPr>
      <a:lvl3pPr marL="733425" indent="-247650" algn="l" rtl="0" eaLnBrk="0" fontAlgn="base" latinLnBrk="1" hangingPunct="0">
        <a:lnSpc>
          <a:spcPct val="150000"/>
        </a:lnSpc>
        <a:spcBef>
          <a:spcPct val="25000"/>
        </a:spcBef>
        <a:spcAft>
          <a:spcPct val="0"/>
        </a:spcAft>
        <a:buClr>
          <a:srgbClr val="333333"/>
        </a:buClr>
        <a:buChar char="•"/>
        <a:tabLst>
          <a:tab pos="266700" algn="l"/>
          <a:tab pos="400050" algn="l"/>
        </a:tabLst>
        <a:defRPr kumimoji="1" sz="1400">
          <a:solidFill>
            <a:srgbClr val="000000"/>
          </a:solidFill>
          <a:latin typeface="+mn-lt"/>
          <a:ea typeface="+mn-ea"/>
        </a:defRPr>
      </a:lvl3pPr>
      <a:lvl4pPr marL="904875" indent="-152400" algn="l" rtl="0" eaLnBrk="0" fontAlgn="base" latinLnBrk="1" hangingPunct="0">
        <a:spcBef>
          <a:spcPct val="25000"/>
        </a:spcBef>
        <a:spcAft>
          <a:spcPct val="0"/>
        </a:spcAft>
        <a:buClr>
          <a:srgbClr val="333333"/>
        </a:buClr>
        <a:buFont typeface="Wingdings"/>
        <a:buAutoNum type="arabicPeriod"/>
        <a:tabLst>
          <a:tab pos="266700" algn="l"/>
          <a:tab pos="400050" algn="l"/>
        </a:tabLst>
        <a:defRPr kumimoji="1" sz="1400">
          <a:solidFill>
            <a:srgbClr val="000000"/>
          </a:solidFill>
          <a:latin typeface="+mn-lt"/>
          <a:ea typeface="+mn-ea"/>
        </a:defRPr>
      </a:lvl4pPr>
      <a:lvl5pPr marL="2789238" indent="-4572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굴림"/>
          <a:ea typeface="굴림"/>
        </a:defRPr>
      </a:lvl5pPr>
      <a:lvl6pPr marL="32464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굴림"/>
          <a:ea typeface="굴림"/>
        </a:defRPr>
      </a:lvl6pPr>
      <a:lvl7pPr marL="37036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굴림"/>
          <a:ea typeface="굴림"/>
        </a:defRPr>
      </a:lvl7pPr>
      <a:lvl8pPr marL="41608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굴림"/>
          <a:ea typeface="굴림"/>
        </a:defRPr>
      </a:lvl8pPr>
      <a:lvl9pPr marL="4618038" indent="-4572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/>
        <a:buChar char="è"/>
        <a:tabLst>
          <a:tab pos="266700" algn="l"/>
          <a:tab pos="400050" algn="l"/>
        </a:tabLst>
        <a:defRPr kumimoji="1" sz="2400">
          <a:solidFill>
            <a:schemeClr val="tx1"/>
          </a:solidFill>
          <a:latin typeface="굴림"/>
          <a:ea typeface="굴림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/>
          </a:p>
        </p:txBody>
      </p:sp>
      <p:pic>
        <p:nvPicPr>
          <p:cNvPr id="1025" name="_x403715544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279776" y="194092"/>
            <a:ext cx="1585037" cy="227013"/>
          </a:xfrm>
          <a:prstGeom prst="rect">
            <a:avLst/>
          </a:prstGeom>
          <a:noFill/>
        </p:spPr>
      </p:pic>
      <p:sp>
        <p:nvSpPr>
          <p:cNvPr id="9" name="Rectangle 4"/>
          <p:cNvSpPr>
            <a:spLocks noChangeArrowheads="1"/>
          </p:cNvSpPr>
          <p:nvPr/>
        </p:nvSpPr>
        <p:spPr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spAutoFit/>
          </a:bodyPr>
          <a:lstStyle/>
          <a:p>
            <a:endParaRPr lang="ko-KR" altLang="en-US"/>
          </a:p>
        </p:txBody>
      </p:sp>
      <p:pic>
        <p:nvPicPr>
          <p:cNvPr id="1027" name="_x403716552" descr="EMB00003d8c0c99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8841432" y="6525344"/>
            <a:ext cx="857250" cy="249238"/>
          </a:xfrm>
          <a:prstGeom prst="rect">
            <a:avLst/>
          </a:prstGeom>
          <a:noFill/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31026"/>
              </p:ext>
            </p:extLst>
          </p:nvPr>
        </p:nvGraphicFramePr>
        <p:xfrm>
          <a:off x="668524" y="4185084"/>
          <a:ext cx="2808312" cy="1296145"/>
        </p:xfrm>
        <a:graphic>
          <a:graphicData uri="http://schemas.openxmlformats.org/drawingml/2006/table">
            <a:tbl>
              <a:tblPr firstRow="1" bandRow="1"/>
              <a:tblGrid>
                <a:gridCol w="1197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345">
                <a:tc>
                  <a:txBody>
                    <a:bodyPr/>
                    <a:lstStyle/>
                    <a:p>
                      <a:pPr marL="63500" indent="0" algn="ctr" latinLnBrk="0">
                        <a:lnSpc>
                          <a:spcPct val="120000"/>
                        </a:lnSpc>
                        <a:spcBef>
                          <a:spcPct val="3000"/>
                        </a:spcBef>
                        <a:spcAft>
                          <a:spcPct val="3000"/>
                        </a:spcAft>
                      </a:pPr>
                      <a:r>
                        <a:rPr lang="ko-KR" altLang="en-US" sz="1200" b="1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관리본문서</a:t>
                      </a:r>
                      <a:endParaRPr lang="ko-KR" altLang="en-US" sz="1200" spc="5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4841" marR="44841" marT="25866" marB="25866" anchor="ctr">
                    <a:lnL>
                      <a:noFill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25146" cap="flat" cmpd="sng" algn="ctr">
                      <a:solidFill>
                        <a:srgbClr val="203A7B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63500" indent="0" algn="ctr" latinLnBrk="0">
                        <a:lnSpc>
                          <a:spcPct val="120000"/>
                        </a:lnSpc>
                        <a:spcBef>
                          <a:spcPct val="3000"/>
                        </a:spcBef>
                        <a:spcAft>
                          <a:spcPct val="3000"/>
                        </a:spcAft>
                      </a:pPr>
                      <a:r>
                        <a:rPr lang="ko-KR" altLang="en-US" sz="1200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관리본</a:t>
                      </a:r>
                      <a:endParaRPr lang="ko-KR" altLang="en-US" sz="1200" spc="5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4841" marR="44841" marT="25866" marB="25866"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25146" cap="flat" cmpd="sng" algn="ctr">
                      <a:solidFill>
                        <a:srgbClr val="203A7B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45">
                <a:tc>
                  <a:txBody>
                    <a:bodyPr/>
                    <a:lstStyle/>
                    <a:p>
                      <a:pPr marL="63500" indent="0" algn="ctr" latinLnBrk="0">
                        <a:lnSpc>
                          <a:spcPct val="120000"/>
                        </a:lnSpc>
                        <a:spcBef>
                          <a:spcPct val="3000"/>
                        </a:spcBef>
                        <a:spcAft>
                          <a:spcPct val="3000"/>
                        </a:spcAft>
                      </a:pPr>
                      <a:r>
                        <a:rPr lang="ko-KR" altLang="en-US" sz="1200" b="1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문서관리번호</a:t>
                      </a:r>
                      <a:endParaRPr lang="ko-KR" altLang="en-US" sz="1200" spc="5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4841" marR="44841" marT="25866" marB="25866" anchor="ctr">
                    <a:lnL>
                      <a:noFill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63500" indent="0" algn="ctr" latinLnBrk="0">
                        <a:lnSpc>
                          <a:spcPct val="120000"/>
                        </a:lnSpc>
                        <a:spcBef>
                          <a:spcPct val="3000"/>
                        </a:spcBef>
                        <a:spcAft>
                          <a:spcPct val="3000"/>
                        </a:spcAft>
                      </a:pPr>
                      <a:r>
                        <a:rPr lang="en-US" altLang="en-US" sz="1200" spc="5">
                          <a:solidFill>
                            <a:srgbClr val="000000"/>
                          </a:solidFill>
                          <a:latin typeface="+mn-lt"/>
                        </a:rPr>
                        <a:t>IRS-</a:t>
                      </a:r>
                      <a:r>
                        <a:rPr lang="en-US" altLang="ko-KR" sz="1200" spc="5">
                          <a:solidFill>
                            <a:srgbClr val="000000"/>
                          </a:solidFill>
                          <a:latin typeface="+mn-lt"/>
                        </a:rPr>
                        <a:t>MA-0</a:t>
                      </a:r>
                      <a:r>
                        <a:rPr lang="ko-KR" altLang="en-US" sz="1200" spc="5">
                          <a:solidFill>
                            <a:srgbClr val="000000"/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 marL="44841" marR="44841" marT="25866" marB="25866"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10">
                <a:tc>
                  <a:txBody>
                    <a:bodyPr/>
                    <a:lstStyle/>
                    <a:p>
                      <a:pPr marL="63500" indent="0" algn="ctr" latinLnBrk="0">
                        <a:lnSpc>
                          <a:spcPct val="120000"/>
                        </a:lnSpc>
                        <a:spcBef>
                          <a:spcPct val="3000"/>
                        </a:spcBef>
                        <a:spcAft>
                          <a:spcPct val="3000"/>
                        </a:spcAft>
                      </a:pPr>
                      <a:r>
                        <a:rPr lang="ko-KR" altLang="en-US" sz="1200" b="1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작 성 자</a:t>
                      </a:r>
                      <a:endParaRPr lang="ko-KR" altLang="en-US" sz="1200" spc="5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4841" marR="44841" marT="25866" marB="25866" anchor="ctr">
                    <a:lnL>
                      <a:noFill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63500" indent="0" algn="ctr" latinLnBrk="0">
                        <a:lnSpc>
                          <a:spcPct val="120000"/>
                        </a:lnSpc>
                        <a:spcBef>
                          <a:spcPct val="3000"/>
                        </a:spcBef>
                        <a:spcAft>
                          <a:spcPct val="3000"/>
                        </a:spcAft>
                      </a:pPr>
                      <a:r>
                        <a:rPr lang="ko-KR" altLang="en-US" sz="1200" spc="5">
                          <a:solidFill>
                            <a:srgbClr val="000000"/>
                          </a:solidFill>
                          <a:latin typeface="맑은 고딕"/>
                        </a:rPr>
                        <a:t>양승현</a:t>
                      </a:r>
                    </a:p>
                  </a:txBody>
                  <a:tcPr marL="44841" marR="44841" marT="25866" marB="25866"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45">
                <a:tc>
                  <a:txBody>
                    <a:bodyPr/>
                    <a:lstStyle/>
                    <a:p>
                      <a:pPr marL="63500" indent="0" algn="ctr" latinLnBrk="0">
                        <a:lnSpc>
                          <a:spcPct val="120000"/>
                        </a:lnSpc>
                        <a:spcBef>
                          <a:spcPct val="3000"/>
                        </a:spcBef>
                        <a:spcAft>
                          <a:spcPct val="3000"/>
                        </a:spcAft>
                      </a:pPr>
                      <a:r>
                        <a:rPr lang="ko-KR" altLang="en-US" sz="1200" b="1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보안등급</a:t>
                      </a:r>
                      <a:endParaRPr lang="ko-KR" altLang="en-US" sz="1200" spc="5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4841" marR="44841" marT="25866" marB="25866" anchor="ctr">
                    <a:lnL>
                      <a:noFill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25146" cap="flat" cmpd="sng" algn="ctr">
                      <a:solidFill>
                        <a:srgbClr val="203A7B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63500" indent="0" algn="ctr" latinLnBrk="0">
                        <a:lnSpc>
                          <a:spcPct val="120000"/>
                        </a:lnSpc>
                        <a:spcBef>
                          <a:spcPct val="3000"/>
                        </a:spcBef>
                        <a:spcAft>
                          <a:spcPct val="3000"/>
                        </a:spcAft>
                      </a:pPr>
                      <a:r>
                        <a:rPr lang="ko-KR" altLang="en-US" sz="1200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 외 비</a:t>
                      </a:r>
                      <a:endParaRPr lang="ko-KR" altLang="en-US" sz="1200" spc="5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44841" marR="44841" marT="25866" marB="25866" anchor="ctr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25146" cap="flat" cmpd="sng" algn="ctr">
                      <a:solidFill>
                        <a:srgbClr val="203A7B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82663"/>
              </p:ext>
            </p:extLst>
          </p:nvPr>
        </p:nvGraphicFramePr>
        <p:xfrm>
          <a:off x="668524" y="980728"/>
          <a:ext cx="5261220" cy="2381556"/>
        </p:xfrm>
        <a:graphic>
          <a:graphicData uri="http://schemas.openxmlformats.org/drawingml/2006/table">
            <a:tbl>
              <a:tblPr firstRow="1" bandRow="1"/>
              <a:tblGrid>
                <a:gridCol w="526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8092"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2400" b="1" spc="5">
                          <a:solidFill>
                            <a:srgbClr val="203A7B"/>
                          </a:solidFill>
                          <a:latin typeface="맑은 고딕"/>
                          <a:ea typeface="맑은 고딕"/>
                        </a:rPr>
                        <a:t>업무흐름도</a:t>
                      </a:r>
                    </a:p>
                    <a:p>
                      <a:pPr marL="0" indent="0" algn="l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2000" b="1" spc="5">
                          <a:solidFill>
                            <a:srgbClr val="203A7B"/>
                          </a:solidFill>
                          <a:latin typeface="맑은 고딕"/>
                          <a:ea typeface="맑은 고딕"/>
                        </a:rPr>
                        <a:t>V </a:t>
                      </a:r>
                      <a:r>
                        <a:rPr lang="ko-KR" altLang="en-US" sz="2000" b="1" spc="5">
                          <a:solidFill>
                            <a:srgbClr val="203A7B"/>
                          </a:solidFill>
                          <a:latin typeface="맑은 고딕"/>
                          <a:ea typeface="맑은 고딕"/>
                        </a:rPr>
                        <a:t>1.0</a:t>
                      </a:r>
                    </a:p>
                  </a:txBody>
                  <a:tcPr marL="64770" marR="7200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659"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00000"/>
                        </a:lnSpc>
                        <a:spcBef>
                          <a:spcPct val="300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600" b="1" spc="-21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통합연구지원시스템 화상평가 및 통계</a:t>
                      </a:r>
                      <a:r>
                        <a:rPr lang="en-US" altLang="ko-KR" sz="1600" b="1" spc="-21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·</a:t>
                      </a:r>
                      <a:r>
                        <a:rPr lang="ko-KR" altLang="en-US" sz="1600" b="1" spc="-21">
                          <a:solidFill>
                            <a:srgbClr val="808080"/>
                          </a:solidFill>
                          <a:latin typeface="맑은 고딕"/>
                          <a:ea typeface="맑은 고딕"/>
                        </a:rPr>
                        <a:t>분석서비스 구축</a:t>
                      </a:r>
                      <a:endParaRPr lang="ko-KR" altLang="en-US" sz="1100" spc="5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78"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ko-KR" altLang="en-US" sz="1300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업무명</a:t>
                      </a:r>
                      <a:r>
                        <a:rPr lang="en-US" altLang="ko-KR" sz="1300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: </a:t>
                      </a:r>
                      <a:r>
                        <a:rPr lang="ko-KR" altLang="en-US" sz="1300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다차원분석</a:t>
                      </a:r>
                      <a:endParaRPr lang="ko-KR" altLang="en-US" sz="1100" spc="5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927"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en-US" sz="1300" spc="5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2021. 09. 17.</a:t>
                      </a:r>
                      <a:endParaRPr lang="en-US" altLang="en-US" sz="1100" spc="5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334F782-BC54-450B-820D-1DAECA1CD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463995"/>
              </p:ext>
            </p:extLst>
          </p:nvPr>
        </p:nvGraphicFramePr>
        <p:xfrm>
          <a:off x="452500" y="1196752"/>
          <a:ext cx="9037005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업무주체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463">
                <a:tc>
                  <a:txBody>
                    <a:bodyPr/>
                    <a:lstStyle/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사용자는 로그인을 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2. if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나의토픽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.size() &gt;0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2.1.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사용자는 토픽모델을 선택하여 검색을 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2.2. SYSTEM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은 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지식그래프탭에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과제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용어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주체 정보를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소시오그램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워드클라우드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 TOP10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과제 규모를 반환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3.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3.1. SYSTEM "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토픽맵에서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나의 토픽을 작성하세요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."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>
                        <a:latin typeface="+mn-ea"/>
                        <a:ea typeface="+mn-ea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사용자</a:t>
                      </a:r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014422"/>
              </p:ext>
            </p:extLst>
          </p:nvPr>
        </p:nvGraphicFramePr>
        <p:xfrm>
          <a:off x="452500" y="626054"/>
          <a:ext cx="90370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2021.09.17.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검색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토픽검색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AN-M-004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A4D3720-F6DB-49E4-AF53-FDAEB8EF7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0812" y="2398388"/>
            <a:ext cx="5184576" cy="33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85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73D0E1-E590-4D04-88C8-9060A005E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471824"/>
              </p:ext>
            </p:extLst>
          </p:nvPr>
        </p:nvGraphicFramePr>
        <p:xfrm>
          <a:off x="452500" y="1196752"/>
          <a:ext cx="9037005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업무주체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463">
                <a:tc>
                  <a:txBody>
                    <a:bodyPr/>
                    <a:lstStyle/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사용자는 로그인을 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2. if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단어검색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2.1.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다차원네트워크분석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API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에 단어를 파라미터로 요청하여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소시오그램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워드클라우드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문서목록을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반환받는다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3.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3.1.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다차원네트워크분석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API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에 검색모델을 파라미터로 요청하여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소시오그램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워드클라우드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문서목록을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반환받는다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>
                        <a:latin typeface="+mn-ea"/>
                        <a:ea typeface="+mn-ea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사용자</a:t>
                      </a:r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585128"/>
              </p:ext>
            </p:extLst>
          </p:nvPr>
        </p:nvGraphicFramePr>
        <p:xfrm>
          <a:off x="452500" y="626054"/>
          <a:ext cx="90370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</a:rPr>
                        <a:t>RN-M-029~039,042~045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2021.09.17.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지식그래프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AN-M-005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EAC4815B-8B1A-4E1A-A74C-94F9EF231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811" y="2312876"/>
            <a:ext cx="519857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5864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E4B2EE9-C9BC-41A5-814F-75AF634B8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85939"/>
              </p:ext>
            </p:extLst>
          </p:nvPr>
        </p:nvGraphicFramePr>
        <p:xfrm>
          <a:off x="452500" y="1196752"/>
          <a:ext cx="9037005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업무주체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463">
                <a:tc>
                  <a:txBody>
                    <a:bodyPr/>
                    <a:lstStyle/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사용자는 로그인을 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2. if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단어검색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2.1.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다차원분석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API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에 단어전송 후 결과를 반환 받아 시각화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3. else if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토픽검색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3.1. if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토픽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.size() &gt; 1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   3.1.1.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다차원분석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API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에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다중토픽을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전송한 후 결과를 반환 받아 시각화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3.2.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   3.2.1.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다차원분석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API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에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단일토픽을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전송한 후 결과를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반환받아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시각화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  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>
                        <a:latin typeface="+mn-ea"/>
                        <a:ea typeface="+mn-ea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사용자</a:t>
                      </a:r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451952"/>
              </p:ext>
            </p:extLst>
          </p:nvPr>
        </p:nvGraphicFramePr>
        <p:xfrm>
          <a:off x="452500" y="626054"/>
          <a:ext cx="90370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RN-M-048~050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2021.09.17.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>
                          <a:solidFill>
                            <a:schemeClr val="tx1"/>
                          </a:solidFill>
                        </a:rPr>
                        <a:t>하이프사이클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AN-M-006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981ABA46-7F81-4616-8664-174EE27C4B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7" y="2240868"/>
            <a:ext cx="5221787" cy="30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6828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A24CB0-0D0E-450E-A291-42E6978C5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75028"/>
              </p:ext>
            </p:extLst>
          </p:nvPr>
        </p:nvGraphicFramePr>
        <p:xfrm>
          <a:off x="452500" y="1196752"/>
          <a:ext cx="9037005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업무주체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463">
                <a:tc>
                  <a:txBody>
                    <a:bodyPr/>
                    <a:lstStyle/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사용자는 로그인을 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2.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사용자는 분류선택 및 키워드를 입력하고 검색버튼을 클릭한다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3. if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검색결과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.size() &gt;0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3.1. SYSTEM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추천토픽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소시오그램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워드클라우드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토픽베이스를 반환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3.2.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사용자는 검색된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추천토픽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소시오그램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워드클라우드로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토픽모델을 작성한다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3.3.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사용자는 토픽모델 작성 완료 후 토픽모델을 저장한다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3.4. SYSTEM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은 저장 결과를 사용자에게 반환한다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4.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4.1. SYSTEM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은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"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검색된 데이터가 없습니다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."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라는 메시지를 사용자에게 반환한다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>
                        <a:latin typeface="+mn-ea"/>
                        <a:ea typeface="+mn-ea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사용자</a:t>
                      </a:r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09039"/>
              </p:ext>
            </p:extLst>
          </p:nvPr>
        </p:nvGraphicFramePr>
        <p:xfrm>
          <a:off x="452500" y="626054"/>
          <a:ext cx="90370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RN-M-011,013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2021.09.17.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유사검색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AN-M-007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BE04F76-9038-4EFD-B79A-AB2AA8F32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52" y="1517650"/>
            <a:ext cx="4222290" cy="45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1211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85A9DD-02BA-4061-BD39-56CF72DE6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78176"/>
              </p:ext>
            </p:extLst>
          </p:nvPr>
        </p:nvGraphicFramePr>
        <p:xfrm>
          <a:off x="452500" y="1196752"/>
          <a:ext cx="9037005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업무주체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463">
                <a:tc>
                  <a:txBody>
                    <a:bodyPr/>
                    <a:lstStyle/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관리자는 로그인을 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2.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관리자는 회원관리 메뉴를 클릭한다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3.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관리자는 회원정보를 검색한다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4. if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검색유형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== 'ID' &amp;&amp;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검색어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!=NULL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4.1. SYSTEM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아이디가 일치하는 회원목록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(ID,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성명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소속기관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)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반환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5. else if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검색유형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== '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성명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'&amp;&amp;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검색어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!=NULL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5.1. SYSTEM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성명이 일치하는 회원목록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(ID,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성명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소속기관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)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반환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6. else if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검색유형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== '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기관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'&amp;&amp;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검색어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!=NULL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6.1. SYSTEM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소속기관이 일치하는 회원목록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(ID,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성명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소속기관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)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반환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7. else if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검색유형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== 'ALL'&amp;&amp;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검색어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!=NULL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7.1. SYSTEM ID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또는 성명 또는 소속기관이 일치하는 회원목록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(ID,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성명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소속기관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)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반환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8.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8.1. SYSTEM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회원목록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(ID,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성명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소속기관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)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반환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>
                        <a:latin typeface="+mn-ea"/>
                        <a:ea typeface="+mn-ea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관리자</a:t>
                      </a:r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69965"/>
              </p:ext>
            </p:extLst>
          </p:nvPr>
        </p:nvGraphicFramePr>
        <p:xfrm>
          <a:off x="452500" y="626054"/>
          <a:ext cx="90370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2021.09.17.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회원관리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AN-M-008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4D43685-85CB-4868-B356-699E8AB739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16" y="2090866"/>
            <a:ext cx="5158665" cy="35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1239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DA378CF-F6CA-4D72-9D64-6E9A844A0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21039"/>
              </p:ext>
            </p:extLst>
          </p:nvPr>
        </p:nvGraphicFramePr>
        <p:xfrm>
          <a:off x="452500" y="1196752"/>
          <a:ext cx="9037005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업무주체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463">
                <a:tc>
                  <a:txBody>
                    <a:bodyPr/>
                    <a:lstStyle/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관리자는 로그인을 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2.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관리자가 로그인하였을 때 관리자 메뉴가 활성화된다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3.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관리자가 코드관리메뉴를 클릭하면 트리형태의 코드목록을 조회한다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4. if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코드그룹추가버튼 클릭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4.1.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관리자는 공통코드 코드명을 입력하고 저장을 하면 검증 후 코드그룹이 추가된다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5.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5.1. SYSTEM "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검증에 실패하였습니다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."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라는 메시지와 함께 실패사유 표시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6.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관리자는 코드목록에서 코드그룹 선택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6.1. if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하위코드추가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버튼 클릭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6.1.1.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관리자는 선택한 코드그룹의 하위코드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코드명을 입력 후 저장하면 검증 후 코드가 추가된다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6.2.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   6.2.1. SYSTEM "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검증에 실패하였습니다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."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라는 메시지와 함께 실패사유 표시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  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>
                        <a:latin typeface="+mn-ea"/>
                        <a:ea typeface="+mn-ea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관리자</a:t>
                      </a:r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422568"/>
              </p:ext>
            </p:extLst>
          </p:nvPr>
        </p:nvGraphicFramePr>
        <p:xfrm>
          <a:off x="452500" y="626054"/>
          <a:ext cx="90370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2021.09.17.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코드관리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AN-M-009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EE1E38C-C604-483C-B72C-268B383C5E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48" y="1500900"/>
            <a:ext cx="4932548" cy="47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5866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7209588-4211-4CE9-83F2-E37B2A629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2602"/>
              </p:ext>
            </p:extLst>
          </p:nvPr>
        </p:nvGraphicFramePr>
        <p:xfrm>
          <a:off x="452500" y="1196752"/>
          <a:ext cx="9037005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업무주체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463">
                <a:tc>
                  <a:txBody>
                    <a:bodyPr/>
                    <a:lstStyle/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관리자는 로그인을 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2.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관리자가 로그인하였을 때 관리자 메뉴가 활성화된다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3.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관리자가 메뉴관리메뉴를 클릭하면 트리형태의 메뉴목록을 조회한다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4. if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메뉴그룹추가버튼 클릭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4.1.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관리자는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메뉴명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경로를 입력하고 저장을 하면 검증 후 메뉴그룹이 추가된다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5.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5.1. SYSTEM "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검증에 실패하였습니다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."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라는 메시지와 함께 실패사유 표시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6.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관리자는 메뉴목록에서 메뉴그룹 선택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6.1. if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하위메뉴추가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버튼 클릭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6.1.1.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관리자는 선택한 코드그룹의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메뉴명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경로를 입력 후 저장하면 검증 후 코드가 추가된다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6.2.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   6.2.1. SYSTEM "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검증에 실패하였습니다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."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라는 메시지와 함께 실패사유 표시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  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>
                        <a:latin typeface="+mn-ea"/>
                        <a:ea typeface="+mn-ea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관리자</a:t>
                      </a:r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68859"/>
              </p:ext>
            </p:extLst>
          </p:nvPr>
        </p:nvGraphicFramePr>
        <p:xfrm>
          <a:off x="452500" y="626054"/>
          <a:ext cx="90370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2021.09.17.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메뉴관리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AN-M-010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EE1E38C-C604-483C-B72C-268B383C5E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6444" y="1507133"/>
            <a:ext cx="4824536" cy="47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917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614D115-1AE8-4EF2-8031-B1EC71B02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7825"/>
              </p:ext>
            </p:extLst>
          </p:nvPr>
        </p:nvGraphicFramePr>
        <p:xfrm>
          <a:off x="452500" y="1196752"/>
          <a:ext cx="9037005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업무주체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463">
                <a:tc>
                  <a:txBody>
                    <a:bodyPr/>
                    <a:lstStyle/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관리자는 로그인을 한다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2.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관리자는 용어관리메뉴를 클릭한다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3.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용어관리메뉴는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타겟속성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용어타입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용어 목록을 출력한다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4. if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추가하기버튼 클릭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4.1. SYSTEM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모달창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호출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4.2.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관리자는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타겟속성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용어타입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용어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1,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용어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2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입력 후 추가버튼 클릭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4.3. if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저장성공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4.3.1. SYSTEM "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용어를 추가하였습니다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."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4.4.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   4.4.1. SYSTEM "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용어 추가에 실패하였습니다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."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     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5. if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용어삭제버튼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클릭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5.1. if confirm("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용어를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삭제하시겠습니까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")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   5.1.1. SYSTEM "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용어삭제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"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5.2.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   5.2.1. SYSTEM "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취소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"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     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>
                        <a:latin typeface="+mn-ea"/>
                        <a:ea typeface="+mn-ea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관리자</a:t>
                      </a:r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68112"/>
              </p:ext>
            </p:extLst>
          </p:nvPr>
        </p:nvGraphicFramePr>
        <p:xfrm>
          <a:off x="452500" y="626054"/>
          <a:ext cx="90370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RN-M-011,013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2021.09.17.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관리자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용어관리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60157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AN-M-011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B8053F9-5F72-4993-95A0-A59DF5AFBA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40" y="1525417"/>
            <a:ext cx="2988332" cy="464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023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702062"/>
              </p:ext>
            </p:extLst>
          </p:nvPr>
        </p:nvGraphicFramePr>
        <p:xfrm>
          <a:off x="542132" y="692696"/>
          <a:ext cx="8821737" cy="5462400"/>
        </p:xfrm>
        <a:graphic>
          <a:graphicData uri="http://schemas.openxmlformats.org/drawingml/2006/table">
            <a:tbl>
              <a:tblPr firstRow="1" bandRow="1"/>
              <a:tblGrid>
                <a:gridCol w="1276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2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342">
                <a:tc gridSpan="5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2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개정 이력표</a:t>
                      </a:r>
                      <a:r>
                        <a:rPr lang="en-US" altLang="en-US" sz="1200" b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(Project Based)</a:t>
                      </a:r>
                      <a:endParaRPr lang="ko-KR" altLang="en-US" sz="12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200" b="0">
                          <a:latin typeface="맑은 고딕"/>
                          <a:ea typeface="맑은 고딕"/>
                          <a:cs typeface="Times New Roman"/>
                        </a:rPr>
                        <a:t>문서명</a:t>
                      </a:r>
                    </a:p>
                  </a:txBody>
                  <a:tcPr marL="42561" marR="42561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000">
                          <a:latin typeface="+mn-lt"/>
                          <a:ea typeface="맑은 고딕"/>
                          <a:cs typeface="Times New Roman"/>
                        </a:rPr>
                        <a:t>업무흐름도</a:t>
                      </a:r>
                    </a:p>
                  </a:txBody>
                  <a:tcPr marL="42561" marR="42561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7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200" b="0">
                          <a:latin typeface="맑은 고딕"/>
                          <a:ea typeface="맑은 고딕"/>
                          <a:cs typeface="Times New Roman"/>
                        </a:rPr>
                        <a:t>버전</a:t>
                      </a:r>
                    </a:p>
                  </a:txBody>
                  <a:tcPr marL="42561" marR="42561" marT="0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200" b="0"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42561" marR="42561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200" b="0">
                          <a:latin typeface="맑은 고딕"/>
                          <a:ea typeface="맑은 고딕"/>
                          <a:cs typeface="Times New Roman"/>
                        </a:rPr>
                        <a:t>내용</a:t>
                      </a:r>
                    </a:p>
                  </a:txBody>
                  <a:tcPr marL="42561" marR="42561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200" b="0">
                          <a:latin typeface="맑은 고딕"/>
                          <a:ea typeface="맑은 고딕"/>
                          <a:cs typeface="Times New Roman"/>
                        </a:rPr>
                        <a:t>작성자</a:t>
                      </a:r>
                    </a:p>
                  </a:txBody>
                  <a:tcPr marL="42561" marR="42561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200" b="0">
                          <a:latin typeface="맑은 고딕"/>
                          <a:ea typeface="맑은 고딕"/>
                          <a:cs typeface="Times New Roman"/>
                        </a:rPr>
                        <a:t>승인자</a:t>
                      </a:r>
                    </a:p>
                  </a:txBody>
                  <a:tcPr marL="42561" marR="42561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altLang="ko-KR" sz="1000">
                          <a:latin typeface="맑은 고딕"/>
                          <a:ea typeface="맑은 고딕"/>
                          <a:cs typeface="Times New Roman"/>
                        </a:rPr>
                        <a:t>1.0</a:t>
                      </a: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en-US" altLang="en-US" sz="1000">
                          <a:latin typeface="+mn-lt"/>
                          <a:ea typeface="맑은 고딕"/>
                          <a:cs typeface="Times New Roman"/>
                        </a:rPr>
                        <a:t>2021.09.17.</a:t>
                      </a: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000">
                          <a:latin typeface="맑은 고딕"/>
                          <a:ea typeface="맑은 고딕"/>
                          <a:cs typeface="Times New Roman"/>
                        </a:rPr>
                        <a:t>최초작성</a:t>
                      </a: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000">
                          <a:latin typeface="맑은 고딕"/>
                          <a:ea typeface="맑은 고딕"/>
                          <a:cs typeface="Times New Roman"/>
                        </a:rPr>
                        <a:t>양승현</a:t>
                      </a: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r>
                        <a:rPr lang="ko-KR" altLang="en-US" sz="1000">
                          <a:latin typeface="맑은 고딕"/>
                          <a:ea typeface="맑은 고딕"/>
                          <a:cs typeface="Times New Roman"/>
                        </a:rPr>
                        <a:t>홍성우</a:t>
                      </a: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12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83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ko-KR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ct val="0"/>
                        </a:spcAft>
                      </a:pPr>
                      <a:endParaRPr lang="en-US" altLang="en-US" sz="10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36000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>
          <a:xfrm>
            <a:off x="788092" y="1080770"/>
            <a:ext cx="8318511" cy="22159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190500" indent="-190500"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9pPr>
          </a:lstStyle>
          <a:p>
            <a:pPr algn="dist">
              <a:spcBef>
                <a:spcPct val="50000"/>
              </a:spcBef>
              <a:buFont typeface="mn-ea"/>
              <a:buAutoNum type="arabicPeriod"/>
            </a:pPr>
            <a:r>
              <a:rPr lang="ko-KR" altLang="en-US" sz="1200" b="1">
                <a:latin typeface="+mn-ea"/>
                <a:ea typeface="+mn-ea"/>
              </a:rPr>
              <a:t>로그인 </a:t>
            </a:r>
            <a:r>
              <a:rPr lang="ko-KR" altLang="en-US" sz="1200" b="1">
                <a:latin typeface="+mn-ea"/>
                <a:ea typeface="+mn-ea"/>
                <a:sym typeface="Wingdings"/>
              </a:rPr>
              <a:t>                                                                   </a:t>
            </a:r>
            <a:r>
              <a:rPr lang="en-US" altLang="ko-KR" sz="1200" b="1">
                <a:latin typeface="+mn-ea"/>
                <a:ea typeface="+mn-ea"/>
                <a:sym typeface="Wingdings"/>
              </a:rPr>
              <a:t>6</a:t>
            </a:r>
          </a:p>
          <a:p>
            <a:pPr algn="dist">
              <a:spcBef>
                <a:spcPct val="50000"/>
              </a:spcBef>
              <a:buFont typeface="mn-ea"/>
              <a:buAutoNum type="arabicPeriod"/>
            </a:pPr>
            <a:r>
              <a:rPr lang="ko-KR" altLang="en-US" sz="1200" b="1">
                <a:latin typeface="+mn-ea"/>
                <a:ea typeface="+mn-ea"/>
                <a:sym typeface="Wingdings"/>
              </a:rPr>
              <a:t>검색                                                                      </a:t>
            </a:r>
            <a:r>
              <a:rPr lang="en-US" altLang="ko-KR" sz="1200" b="1">
                <a:latin typeface="+mn-ea"/>
                <a:ea typeface="+mn-ea"/>
                <a:sym typeface="Wingdings"/>
              </a:rPr>
              <a:t>7</a:t>
            </a:r>
          </a:p>
          <a:p>
            <a:pPr algn="dist">
              <a:spcBef>
                <a:spcPct val="50000"/>
              </a:spcBef>
              <a:buFont typeface="mn-ea"/>
              <a:buAutoNum type="arabicPeriod"/>
            </a:pPr>
            <a:r>
              <a:rPr lang="ko-KR" altLang="en-US" sz="1200" b="1">
                <a:latin typeface="+mn-ea"/>
                <a:ea typeface="+mn-ea"/>
                <a:sym typeface="Wingdings"/>
              </a:rPr>
              <a:t>지식그래프 </a:t>
            </a:r>
            <a:r>
              <a:rPr lang="ko-KR" altLang="en-US" sz="1200" b="1">
                <a:latin typeface="+mn-ea"/>
                <a:sym typeface="Wingdings"/>
              </a:rPr>
              <a:t>                                      </a:t>
            </a:r>
            <a:r>
              <a:rPr lang="ko-KR" altLang="en-US" sz="1200" b="1">
                <a:latin typeface="+mn-ea"/>
                <a:ea typeface="+mn-ea"/>
                <a:sym typeface="Wingdings"/>
              </a:rPr>
              <a:t>   </a:t>
            </a:r>
            <a:r>
              <a:rPr lang="ko-KR" altLang="en-US" sz="1200" b="1">
                <a:latin typeface="+mn-ea"/>
                <a:sym typeface="Wingdings"/>
              </a:rPr>
              <a:t>   </a:t>
            </a:r>
            <a:r>
              <a:rPr lang="ko-KR" altLang="en-US" sz="1200" b="1">
                <a:latin typeface="+mn-ea"/>
                <a:ea typeface="+mn-ea"/>
                <a:sym typeface="Wingdings"/>
              </a:rPr>
              <a:t>                 </a:t>
            </a:r>
            <a:r>
              <a:rPr lang="ko-KR" altLang="en-US" sz="1200" b="1">
                <a:latin typeface="+mn-ea"/>
                <a:sym typeface="Wingdings"/>
              </a:rPr>
              <a:t>    </a:t>
            </a:r>
            <a:r>
              <a:rPr lang="ko-KR" altLang="en-US" sz="1200" b="1">
                <a:latin typeface="+mn-ea"/>
                <a:ea typeface="+mn-ea"/>
                <a:sym typeface="Wingdings"/>
              </a:rPr>
              <a:t>   </a:t>
            </a:r>
            <a:r>
              <a:rPr lang="en-US" altLang="ko-KR" sz="1200" b="1">
                <a:latin typeface="+mn-ea"/>
                <a:ea typeface="+mn-ea"/>
                <a:sym typeface="Wingdings"/>
              </a:rPr>
              <a:t>10</a:t>
            </a:r>
          </a:p>
          <a:p>
            <a:pPr algn="dist">
              <a:spcBef>
                <a:spcPct val="50000"/>
              </a:spcBef>
              <a:buFont typeface="mn-ea"/>
              <a:buAutoNum type="arabicPeriod"/>
            </a:pPr>
            <a:r>
              <a:rPr lang="ko-KR" altLang="en-US" sz="1200" b="1" err="1">
                <a:latin typeface="+mn-ea"/>
                <a:ea typeface="+mn-ea"/>
                <a:sym typeface="Wingdings"/>
              </a:rPr>
              <a:t>하이프사이클</a:t>
            </a:r>
            <a:r>
              <a:rPr lang="ko-KR" altLang="en-US" sz="1200" b="1">
                <a:latin typeface="+mn-ea"/>
                <a:ea typeface="+mn-ea"/>
                <a:sym typeface="Wingdings"/>
              </a:rPr>
              <a:t>                                                                  </a:t>
            </a:r>
            <a:r>
              <a:rPr lang="en-US" altLang="ko-KR" sz="1200" b="1">
                <a:latin typeface="+mn-ea"/>
                <a:ea typeface="+mn-ea"/>
                <a:sym typeface="Wingdings"/>
              </a:rPr>
              <a:t>11</a:t>
            </a:r>
          </a:p>
          <a:p>
            <a:pPr algn="dist">
              <a:spcBef>
                <a:spcPct val="50000"/>
              </a:spcBef>
              <a:buFont typeface="mn-ea"/>
              <a:buAutoNum type="arabicPeriod"/>
            </a:pPr>
            <a:r>
              <a:rPr lang="ko-KR" altLang="en-US" sz="1200" b="1">
                <a:latin typeface="+mn-ea"/>
                <a:ea typeface="+mn-ea"/>
                <a:sym typeface="Wingdings"/>
              </a:rPr>
              <a:t>유사검색                                                                      </a:t>
            </a:r>
            <a:r>
              <a:rPr lang="en-US" altLang="ko-KR" sz="1200" b="1">
                <a:latin typeface="+mn-ea"/>
                <a:ea typeface="+mn-ea"/>
                <a:sym typeface="Wingdings"/>
              </a:rPr>
              <a:t>12</a:t>
            </a:r>
          </a:p>
          <a:p>
            <a:pPr algn="dist">
              <a:spcBef>
                <a:spcPct val="50000"/>
              </a:spcBef>
              <a:buFont typeface="mn-ea"/>
              <a:buAutoNum type="arabicPeriod"/>
            </a:pPr>
            <a:r>
              <a:rPr lang="ko-KR" altLang="en-US" sz="1200" b="1">
                <a:latin typeface="+mn-ea"/>
                <a:ea typeface="+mn-ea"/>
                <a:sym typeface="Wingdings"/>
              </a:rPr>
              <a:t>관리자                                                                      </a:t>
            </a:r>
            <a:r>
              <a:rPr lang="en-US" altLang="ko-KR" sz="1200" b="1">
                <a:latin typeface="+mn-ea"/>
                <a:ea typeface="+mn-ea"/>
                <a:sym typeface="Wingdings"/>
              </a:rPr>
              <a:t>13</a:t>
            </a:r>
          </a:p>
          <a:p>
            <a:pPr algn="dist">
              <a:spcBef>
                <a:spcPct val="50000"/>
              </a:spcBef>
              <a:buFont typeface="mn-ea"/>
              <a:buAutoNum type="arabicPeriod"/>
            </a:pPr>
            <a:endParaRPr lang="en-US" altLang="ko-KR" sz="1200" b="1">
              <a:latin typeface="+mn-ea"/>
              <a:ea typeface="+mn-ea"/>
              <a:sym typeface="Wingdings"/>
            </a:endParaRPr>
          </a:p>
          <a:p>
            <a:pPr algn="dist">
              <a:spcBef>
                <a:spcPct val="50000"/>
              </a:spcBef>
              <a:buFont typeface="mn-ea"/>
              <a:buAutoNum type="arabicPeriod"/>
            </a:pPr>
            <a:endParaRPr lang="en-US" altLang="ko-KR" sz="1200" b="1">
              <a:latin typeface="+mn-ea"/>
              <a:ea typeface="+mn-ea"/>
              <a:sym typeface="Wingdings"/>
            </a:endParaRPr>
          </a:p>
        </p:txBody>
      </p:sp>
      <p:sp>
        <p:nvSpPr>
          <p:cNvPr id="3" name="Text Box 148"/>
          <p:cNvSpPr txBox="1">
            <a:spLocks noChangeArrowheads="1"/>
          </p:cNvSpPr>
          <p:nvPr/>
        </p:nvSpPr>
        <p:spPr>
          <a:xfrm>
            <a:off x="3644900" y="633413"/>
            <a:ext cx="2633663" cy="369314"/>
          </a:xfrm>
          <a:prstGeom prst="rect">
            <a:avLst/>
          </a:prstGeom>
          <a:noFill/>
          <a:ln>
            <a:noFill/>
          </a:ln>
        </p:spPr>
        <p:txBody>
          <a:bodyPr lIns="91424" tIns="45711" rIns="91424" bIns="45711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/>
                <a:ea typeface="바탕체"/>
              </a:defRPr>
            </a:lvl9pPr>
          </a:lstStyle>
          <a:p>
            <a:pPr algn="ctr"/>
            <a:r>
              <a:rPr lang="ko-KR" altLang="en-US" sz="1800" b="1" u="sng">
                <a:latin typeface="+mn-ea"/>
                <a:ea typeface="+mn-ea"/>
              </a:rPr>
              <a:t>목        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38100"/>
              </p:ext>
            </p:extLst>
          </p:nvPr>
        </p:nvGraphicFramePr>
        <p:xfrm>
          <a:off x="1706563" y="1706463"/>
          <a:ext cx="6604000" cy="3931005"/>
        </p:xfrm>
        <a:graphic>
          <a:graphicData uri="http://schemas.openxmlformats.org/drawingml/2006/table">
            <a:tbl>
              <a:tblPr firstRow="1" bandRow="1"/>
              <a:tblGrid>
                <a:gridCol w="81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1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50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1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1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1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marR="0" lvl="0" indent="0" algn="ctr" defTabSz="1260157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Activity Diagram</a:t>
                      </a: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시작점</a:t>
                      </a: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(Action </a:t>
                      </a: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들의 시작점</a:t>
                      </a: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Initial Node</a:t>
                      </a: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어떤 </a:t>
                      </a: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이나 </a:t>
                      </a: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Action</a:t>
                      </a: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집합</a:t>
                      </a: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동사 </a:t>
                      </a: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명사로 이름이 </a:t>
                      </a:r>
                      <a:r>
                        <a:rPr lang="ko-KR" altLang="en-US" sz="800" b="0" i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붙여짐</a:t>
                      </a: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Action/Activity</a:t>
                      </a: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287">
                <a:tc>
                  <a:txBody>
                    <a:bodyPr/>
                    <a:lstStyle/>
                    <a:p>
                      <a:pPr marL="0" marR="0" lvl="0" indent="0" algn="ctr" defTabSz="1260157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kern="12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60157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분기점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Decision Node</a:t>
                      </a: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32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60157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Decision Path</a:t>
                      </a: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들을 하나로 모으는 노드</a:t>
                      </a: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.(Decision Node</a:t>
                      </a: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나눠진 </a:t>
                      </a: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Control flow</a:t>
                      </a: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다시 합침</a:t>
                      </a: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Merge Node</a:t>
                      </a: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32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실행 순서를 나타내는 화살표</a:t>
                      </a: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Control flow</a:t>
                      </a: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56367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32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Flow of Object</a:t>
                      </a: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나타내는 것</a:t>
                      </a: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Object flow</a:t>
                      </a: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45353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3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◉</a:t>
                      </a:r>
                      <a:endParaRPr lang="ko-KR" altLang="en-US" sz="32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Activity Diagram </a:t>
                      </a: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종료지점</a:t>
                      </a: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(Activity</a:t>
                      </a: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Flow</a:t>
                      </a:r>
                      <a:r>
                        <a:rPr lang="ko-KR" altLang="en-US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들이 모두 끝나는 시점</a:t>
                      </a: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Final Node</a:t>
                      </a:r>
                      <a:endParaRPr lang="ko-KR" altLang="en-US" sz="8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968106"/>
                  </a:ext>
                </a:extLst>
              </a:tr>
            </a:tbl>
          </a:graphicData>
        </a:graphic>
      </p:graphicFrame>
      <p:sp>
        <p:nvSpPr>
          <p:cNvPr id="30" name="AutoShape 81"/>
          <p:cNvSpPr>
            <a:spLocks noChangeArrowheads="1"/>
          </p:cNvSpPr>
          <p:nvPr/>
        </p:nvSpPr>
        <p:spPr>
          <a:xfrm>
            <a:off x="1830445" y="2511520"/>
            <a:ext cx="530225" cy="2873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latinLnBrk="1" hangingPunct="1"/>
            <a:r>
              <a:rPr lang="ko-KR" altLang="en-US">
                <a:latin typeface="굴림체"/>
                <a:ea typeface="굴림체"/>
              </a:rPr>
              <a:t>행위</a:t>
            </a:r>
            <a:endParaRPr lang="en-US" altLang="ko-KR">
              <a:latin typeface="굴림체"/>
              <a:ea typeface="굴림체"/>
            </a:endParaRPr>
          </a:p>
        </p:txBody>
      </p:sp>
      <p:sp>
        <p:nvSpPr>
          <p:cNvPr id="34" name="TextBox 25"/>
          <p:cNvSpPr txBox="1">
            <a:spLocks noChangeArrowheads="1"/>
          </p:cNvSpPr>
          <p:nvPr/>
        </p:nvSpPr>
        <p:spPr>
          <a:xfrm>
            <a:off x="1238133" y="1445002"/>
            <a:ext cx="1919116" cy="246221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>
            <a:spAutoFit/>
          </a:bodyPr>
          <a:lstStyle>
            <a:lvl1pPr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r">
              <a:buFont typeface="Wingdings"/>
              <a:buChar char="v"/>
            </a:pPr>
            <a:r>
              <a:rPr lang="ko-KR" altLang="en-US" sz="1000" b="1">
                <a:latin typeface="+mj-lt"/>
              </a:rPr>
              <a:t>   </a:t>
            </a:r>
            <a:r>
              <a:rPr lang="ko-KR" altLang="en-US" sz="1000" b="1">
                <a:latin typeface="맑은 고딕"/>
              </a:rPr>
              <a:t>액티비티 다이어그램</a:t>
            </a:r>
            <a:r>
              <a:rPr lang="ko-KR" altLang="en-US" sz="1000" b="1">
                <a:latin typeface="+mj-lt"/>
              </a:rPr>
              <a:t> </a:t>
            </a:r>
            <a:r>
              <a:rPr lang="ko-KR" altLang="en-US" sz="1000" b="1">
                <a:latin typeface="맑은 고딕"/>
                <a:ea typeface="맑은 고딕"/>
              </a:rPr>
              <a:t>범례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D30455-98F9-4374-83A0-D46395D87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354" y="3471988"/>
            <a:ext cx="686406" cy="28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C5D2A0D-59B5-461D-9CD6-B94F4AC3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354" y="2893258"/>
            <a:ext cx="711958" cy="3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FBC4A7C-F9A2-4470-BC61-41FB855A2F06}"/>
              </a:ext>
            </a:extLst>
          </p:cNvPr>
          <p:cNvCxnSpPr/>
          <p:nvPr/>
        </p:nvCxnSpPr>
        <p:spPr>
          <a:xfrm>
            <a:off x="1860021" y="4221088"/>
            <a:ext cx="557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8B7C55C-9E8A-43F4-8EB2-043542BF3FA6}"/>
              </a:ext>
            </a:extLst>
          </p:cNvPr>
          <p:cNvCxnSpPr/>
          <p:nvPr/>
        </p:nvCxnSpPr>
        <p:spPr>
          <a:xfrm>
            <a:off x="1830445" y="4761148"/>
            <a:ext cx="55745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187919"/>
              </p:ext>
            </p:extLst>
          </p:nvPr>
        </p:nvGraphicFramePr>
        <p:xfrm>
          <a:off x="456546" y="1196752"/>
          <a:ext cx="9068454" cy="1368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5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477">
                <a:tc>
                  <a:txBody>
                    <a:bodyPr/>
                    <a:lstStyle/>
                    <a:p>
                      <a:pPr algn="ctr" latinLnBrk="0">
                        <a:spcAft>
                          <a:spcPct val="0"/>
                        </a:spcAft>
                      </a:pPr>
                      <a:r>
                        <a:rPr lang="ko-KR" altLang="en-US" sz="10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역할</a:t>
                      </a:r>
                      <a:endParaRPr lang="ko-KR" altLang="en-US" sz="100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/>
                        <a:ea typeface="바탕체"/>
                      </a:endParaRPr>
                    </a:p>
                  </a:txBody>
                  <a:tcPr marL="17780" marR="17780" marT="3810" marB="38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ct val="0"/>
                        </a:spcAft>
                      </a:pPr>
                      <a:r>
                        <a:rPr lang="ko-KR" altLang="en-US" sz="10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담당업무</a:t>
                      </a:r>
                      <a:endParaRPr lang="ko-KR" altLang="en-US" sz="100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/>
                        <a:ea typeface="바탕체"/>
                      </a:endParaRPr>
                    </a:p>
                  </a:txBody>
                  <a:tcPr marL="17780" marR="17780" marT="3810" marB="38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23">
                <a:tc>
                  <a:txBody>
                    <a:bodyPr/>
                    <a:lstStyle/>
                    <a:p>
                      <a:pPr algn="ctr" latinLnBrk="0">
                        <a:spcAft>
                          <a:spcPct val="0"/>
                        </a:spcAft>
                      </a:pPr>
                      <a:r>
                        <a:rPr lang="ko-KR" altLang="en-US" sz="10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사용자</a:t>
                      </a:r>
                      <a:endParaRPr lang="ko-KR" altLang="en-US" sz="100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/>
                        <a:ea typeface="바탕체"/>
                      </a:endParaRPr>
                    </a:p>
                  </a:txBody>
                  <a:tcPr marL="17780" marR="17780" marT="3810" marB="38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ct val="0"/>
                        </a:spcAft>
                      </a:pPr>
                      <a:r>
                        <a:rPr lang="ko-KR" alt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다차원네트워크분석 시스템을 사용하는 통합연구지원시스템의 회원</a:t>
                      </a:r>
                    </a:p>
                  </a:txBody>
                  <a:tcPr marL="17780" marR="17780" marT="3810" marB="38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 latinLnBrk="0">
                        <a:spcAft>
                          <a:spcPct val="0"/>
                        </a:spcAft>
                      </a:pPr>
                      <a:r>
                        <a:rPr lang="ko-KR" altLang="en-US" sz="10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분석 시스템 관리자</a:t>
                      </a:r>
                      <a:endParaRPr lang="ko-KR" altLang="en-US" sz="100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/>
                        <a:ea typeface="바탕체"/>
                      </a:endParaRPr>
                    </a:p>
                  </a:txBody>
                  <a:tcPr marL="17780" marR="17780" marT="3810" marB="38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ct val="0"/>
                        </a:spcAft>
                      </a:pPr>
                      <a:r>
                        <a:rPr lang="ko-KR" alt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다차원네트워크 분석시스템 관리자로 솔루션 자체 계정</a:t>
                      </a:r>
                      <a:r>
                        <a:rPr lang="en-US" altLang="ko-KR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이하 관리자로 약칭</a:t>
                      </a:r>
                      <a:r>
                        <a:rPr lang="en-US" altLang="ko-KR" sz="1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>
                        <a:solidFill>
                          <a:schemeClr val="tx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7780" marR="17780" marT="3810" marB="381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38359"/>
              </p:ext>
            </p:extLst>
          </p:nvPr>
        </p:nvGraphicFramePr>
        <p:xfrm>
          <a:off x="452500" y="626054"/>
          <a:ext cx="90370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2021.09.17.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다차원분석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04116"/>
              </p:ext>
            </p:extLst>
          </p:nvPr>
        </p:nvGraphicFramePr>
        <p:xfrm>
          <a:off x="452500" y="626054"/>
          <a:ext cx="90370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2021.09.17.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시스템 비지니스프로세스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AN-M-000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4BD2584-2DB0-46F2-BA5F-73DE84DC2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4" y="1161480"/>
            <a:ext cx="9029454" cy="529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857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870BED-BCE4-4DD4-ABAA-000F9A8F0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55051"/>
              </p:ext>
            </p:extLst>
          </p:nvPr>
        </p:nvGraphicFramePr>
        <p:xfrm>
          <a:off x="452500" y="1196752"/>
          <a:ext cx="9037005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업무주체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463">
                <a:tc>
                  <a:txBody>
                    <a:bodyPr/>
                    <a:lstStyle/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사용자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(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)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는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로그인버튼을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눌러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로그인페이지로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이동한다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2.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사용자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(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)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는 아이디와 비밀번호를 입력한 후 로그인 버튼을 클릭한다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3.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사용자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(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)=NULL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4. if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사용자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(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)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를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DB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조회시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존재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4.1.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사용자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(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분석 시스템 관리자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)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를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DB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에서 불러와 초기화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5.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5.1. IRIS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로그인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API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조회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6. if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아이디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!=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시스템저장아이디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6.1. SYSTEM "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존재하지 않는 아이디입니다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."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7. else if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비밀번호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!=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시스템저장비밀번호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7.1. SYSTEM "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비밀번호가 일치하지 않습니다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."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8.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8.1. SYSTEM "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로그인성공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"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>
                        <a:latin typeface="+mn-ea"/>
                        <a:ea typeface="+mn-ea"/>
                        <a:cs typeface="Arial"/>
                      </a:endParaRP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>
                        <a:latin typeface="+mn-ea"/>
                        <a:ea typeface="+mn-ea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사용자</a:t>
                      </a:r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관리자</a:t>
                      </a:r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111980"/>
              </p:ext>
            </p:extLst>
          </p:nvPr>
        </p:nvGraphicFramePr>
        <p:xfrm>
          <a:off x="452500" y="626054"/>
          <a:ext cx="90370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2021.09.17.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AN-M-001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7684A05-95B8-4C1C-A2EF-CC5CD91DC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92" y="1517650"/>
            <a:ext cx="4086454" cy="47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480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3685661-72FA-4BE2-B635-57F667CB9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8002"/>
              </p:ext>
            </p:extLst>
          </p:nvPr>
        </p:nvGraphicFramePr>
        <p:xfrm>
          <a:off x="452500" y="1196752"/>
          <a:ext cx="9037005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업무주체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463">
                <a:tc>
                  <a:txBody>
                    <a:bodyPr/>
                    <a:lstStyle/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사용자는 로그인을 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2. if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키워드를 입력하고 검색버튼 클릭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2.1.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단어검색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3. else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   3.1.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토픽검색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  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end if 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>
                        <a:latin typeface="+mn-ea"/>
                        <a:ea typeface="+mn-ea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사용자</a:t>
                      </a:r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68539"/>
              </p:ext>
            </p:extLst>
          </p:nvPr>
        </p:nvGraphicFramePr>
        <p:xfrm>
          <a:off x="452500" y="626054"/>
          <a:ext cx="90370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2021.09.17.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검색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AN-M-002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548964FE-F95C-4674-9514-6DEC9680F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29" y="1523757"/>
            <a:ext cx="4572508" cy="469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503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4C92AE-41E0-4EE1-9F8F-0584DE51F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568416"/>
              </p:ext>
            </p:extLst>
          </p:nvPr>
        </p:nvGraphicFramePr>
        <p:xfrm>
          <a:off x="452500" y="1196752"/>
          <a:ext cx="9037005" cy="50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업무흐름도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업무주체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0463">
                <a:tc>
                  <a:txBody>
                    <a:bodyPr/>
                    <a:lstStyle/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1.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사용자는 로그인을 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2.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사용자는 검색어를 입력 한 후 검색버튼을 클릭한다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3. SYSTEM 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은 다차원분석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API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에 질의한 결과를 </a:t>
                      </a:r>
                      <a:r>
                        <a:rPr lang="ko-KR" altLang="en-US" sz="700" err="1">
                          <a:latin typeface="+mn-ea"/>
                          <a:ea typeface="+mn-ea"/>
                          <a:cs typeface="Arial"/>
                        </a:rPr>
                        <a:t>지식그래프탭에</a:t>
                      </a:r>
                      <a:r>
                        <a:rPr lang="ko-KR" altLang="en-US" sz="700">
                          <a:latin typeface="+mn-ea"/>
                          <a:ea typeface="+mn-ea"/>
                          <a:cs typeface="Arial"/>
                        </a:rPr>
                        <a:t> 표시한다</a:t>
                      </a:r>
                      <a:r>
                        <a:rPr lang="en-US" altLang="ko-KR" sz="700">
                          <a:latin typeface="+mn-ea"/>
                          <a:ea typeface="+mn-ea"/>
                          <a:cs typeface="Arial"/>
                        </a:rPr>
                        <a:t>.</a:t>
                      </a:r>
                    </a:p>
                    <a:p>
                      <a:pPr marL="0" lvl="0" indent="0" algn="l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700">
                        <a:latin typeface="+mn-ea"/>
                        <a:ea typeface="+mn-ea"/>
                        <a:cs typeface="Arial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사용자</a:t>
                      </a:r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512045"/>
              </p:ext>
            </p:extLst>
          </p:nvPr>
        </p:nvGraphicFramePr>
        <p:xfrm>
          <a:off x="452500" y="626054"/>
          <a:ext cx="9037004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2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1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1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시스템명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통합연구지원시스템 화상평가 및 통계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700" b="0">
                          <a:solidFill>
                            <a:schemeClr val="tx1"/>
                          </a:solidFill>
                        </a:rPr>
                        <a:t>분석서비스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요구사항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2021.09.17.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업무명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검색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000" err="1">
                          <a:solidFill>
                            <a:schemeClr val="tx1"/>
                          </a:solidFill>
                        </a:rPr>
                        <a:t>키워드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프로세스 </a:t>
                      </a:r>
                      <a:r>
                        <a:rPr lang="en-US" altLang="ko-KR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AN-M-003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1260157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solidFill>
                            <a:schemeClr val="tx1"/>
                          </a:solidFill>
                        </a:rPr>
                        <a:t>양승현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R>
                    <a:lnT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T>
                    <a:lnB w="3175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8C611C2-6741-4FB2-8B5F-295CBF6A8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896" y="1783457"/>
            <a:ext cx="36861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090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amsung SDS ">
  <a:themeElements>
    <a:clrScheme name="">
      <a:dk1>
        <a:srgbClr val="666666"/>
      </a:dk1>
      <a:lt1>
        <a:srgbClr val="FFFFFF"/>
      </a:lt1>
      <a:dk2>
        <a:srgbClr val="73459E"/>
      </a:dk2>
      <a:lt2>
        <a:srgbClr val="999999"/>
      </a:lt2>
      <a:accent1>
        <a:srgbClr val="386FB1"/>
      </a:accent1>
      <a:accent2>
        <a:srgbClr val="CB5B07"/>
      </a:accent2>
      <a:accent3>
        <a:srgbClr val="FFFFFF"/>
      </a:accent3>
      <a:accent4>
        <a:srgbClr val="565656"/>
      </a:accent4>
      <a:accent5>
        <a:srgbClr val="AEBBD5"/>
      </a:accent5>
      <a:accent6>
        <a:srgbClr val="B85206"/>
      </a:accent6>
      <a:hlink>
        <a:srgbClr val="E5BE41"/>
      </a:hlink>
      <a:folHlink>
        <a:srgbClr val="4E805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noFill/>
          <a:prstDash val="solid"/>
          <a:round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1000" b="1" i="0" u="none" strike="noStrike" cap="none" normalizeH="0" baseline="0" smtClean="0">
            <a:ln>
              <a:noFill/>
            </a:ln>
            <a:solidFill>
              <a:srgbClr val="000000"/>
            </a:solidFill>
            <a:latin typeface="HY견고딕"/>
            <a:ea typeface="HY견고딕"/>
          </a:defRPr>
        </a:defPPr>
      </a:lstStyle>
    </a:spDef>
    <a:lnDef>
      <a:spPr>
        <a:noFill/>
        <a:ln w="9525" cap="flat" cmpd="sng" algn="ctr">
          <a:noFill/>
          <a:prstDash val="solid"/>
          <a:round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1000" b="1" i="0" u="none" strike="noStrike" cap="none" normalizeH="0" baseline="0" smtClean="0">
            <a:ln>
              <a:noFill/>
            </a:ln>
            <a:solidFill>
              <a:srgbClr val="000000"/>
            </a:solidFill>
            <a:latin typeface="HY견고딕"/>
            <a:ea typeface="HY견고딕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A4 Paper (210x297 mm)</PresentationFormat>
  <Slides>17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Samsung SDS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itcen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user</dc:creator>
  <cp:keywords/>
  <dc:description/>
  <cp:revision>1</cp:revision>
  <dcterms:created xsi:type="dcterms:W3CDTF">2011-07-04T04:05:05Z</dcterms:created>
  <dcterms:modified xsi:type="dcterms:W3CDTF">2021-09-24T08:16:43Z</dcterms:modified>
  <cp:category/>
  <cp:contentStatus/>
</cp:coreProperties>
</file>