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307" r:id="rId7"/>
    <p:sldId id="302" r:id="rId8"/>
    <p:sldId id="296" r:id="rId9"/>
    <p:sldId id="297" r:id="rId10"/>
    <p:sldId id="298" r:id="rId11"/>
    <p:sldId id="299" r:id="rId12"/>
    <p:sldId id="300" r:id="rId13"/>
    <p:sldId id="301" r:id="rId14"/>
    <p:sldId id="303" r:id="rId15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5">
          <p15:clr>
            <a:srgbClr val="A4A3A4"/>
          </p15:clr>
        </p15:guide>
        <p15:guide id="2" orient="horz" pos="616">
          <p15:clr>
            <a:srgbClr val="A4A3A4"/>
          </p15:clr>
        </p15:guide>
        <p15:guide id="3" orient="horz" pos="729">
          <p15:clr>
            <a:srgbClr val="A4A3A4"/>
          </p15:clr>
        </p15:guide>
        <p15:guide id="4" orient="horz" pos="3997">
          <p15:clr>
            <a:srgbClr val="A4A3A4"/>
          </p15:clr>
        </p15:guide>
        <p15:guide id="5" orient="horz" pos="1321" userDrawn="1">
          <p15:clr>
            <a:srgbClr val="A4A3A4"/>
          </p15:clr>
        </p15:guide>
        <p15:guide id="6" orient="horz" pos="956">
          <p15:clr>
            <a:srgbClr val="A4A3A4"/>
          </p15:clr>
        </p15:guide>
        <p15:guide id="7" pos="308" userDrawn="1">
          <p15:clr>
            <a:srgbClr val="A4A3A4"/>
          </p15:clr>
        </p15:guide>
        <p15:guide id="8" pos="5842">
          <p15:clr>
            <a:srgbClr val="A4A3A4"/>
          </p15:clr>
        </p15:guide>
        <p15:guide id="9" pos="353">
          <p15:clr>
            <a:srgbClr val="A4A3A4"/>
          </p15:clr>
        </p15:guide>
        <p15:guide id="10" pos="4615">
          <p15:clr>
            <a:srgbClr val="A4A3A4"/>
          </p15:clr>
        </p15:guide>
        <p15:guide id="11" pos="3118">
          <p15:clr>
            <a:srgbClr val="A4A3A4"/>
          </p15:clr>
        </p15:guide>
        <p15:guide id="12" pos="5887">
          <p15:clr>
            <a:srgbClr val="A4A3A4"/>
          </p15:clr>
        </p15:guide>
        <p15:guide id="13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27CCB-7B62-48A4-840C-2AD75D6CC470}" v="46" dt="2021-09-24T08:09:04.338"/>
    <p1510:client id="{60477C70-D19F-417F-8386-63D2658CC229}" v="57" dt="2021-09-24T08:16:34.487"/>
    <p1510:client id="{641A8C5E-8128-4B07-9124-AB67252D9847}" v="18" dt="2021-09-24T00:00:44.154"/>
    <p1510:client id="{E33289CB-7EEA-46E5-947C-4BA702995087}" v="112" dt="2021-09-24T07:49:19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368" y="126"/>
      </p:cViewPr>
      <p:guideLst>
        <p:guide orient="horz" pos="525"/>
        <p:guide orient="horz" pos="616"/>
        <p:guide orient="horz" pos="729"/>
        <p:guide orient="horz" pos="3997"/>
        <p:guide orient="horz" pos="1321"/>
        <p:guide orient="horz" pos="956"/>
        <p:guide pos="308"/>
        <p:guide pos="5842"/>
        <p:guide pos="353"/>
        <p:guide pos="4615"/>
        <p:guide pos="3118"/>
        <p:guide pos="5887"/>
        <p:guide pos="60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승현" userId="9617c66dc02e84fd" providerId="LiveId" clId="{98F90253-8367-4205-93A1-012C080BF7A7}"/>
    <pc:docChg chg="addSld delSld modSld sldOrd">
      <pc:chgData name="양 승현" userId="9617c66dc02e84fd" providerId="LiveId" clId="{98F90253-8367-4205-93A1-012C080BF7A7}" dt="2021-09-24T07:52:59.396" v="5"/>
      <pc:docMkLst>
        <pc:docMk/>
      </pc:docMkLst>
      <pc:sldChg chg="ord">
        <pc:chgData name="양 승현" userId="9617c66dc02e84fd" providerId="LiveId" clId="{98F90253-8367-4205-93A1-012C080BF7A7}" dt="2021-09-24T07:52:59.396" v="5"/>
        <pc:sldMkLst>
          <pc:docMk/>
          <pc:sldMk cId="0" sldId="261"/>
        </pc:sldMkLst>
      </pc:sldChg>
      <pc:sldChg chg="del">
        <pc:chgData name="양 승현" userId="9617c66dc02e84fd" providerId="LiveId" clId="{98F90253-8367-4205-93A1-012C080BF7A7}" dt="2021-09-24T07:52:42.507" v="1" actId="47"/>
        <pc:sldMkLst>
          <pc:docMk/>
          <pc:sldMk cId="2758645154" sldId="295"/>
        </pc:sldMkLst>
      </pc:sldChg>
      <pc:sldChg chg="add ord">
        <pc:chgData name="양 승현" userId="9617c66dc02e84fd" providerId="LiveId" clId="{98F90253-8367-4205-93A1-012C080BF7A7}" dt="2021-09-24T07:52:46.438" v="3"/>
        <pc:sldMkLst>
          <pc:docMk/>
          <pc:sldMk cId="1878685787" sldId="307"/>
        </pc:sldMkLst>
      </pc:sldChg>
    </pc:docChg>
  </pc:docChgLst>
  <pc:docChgLst>
    <pc:chgData name="양승현" userId="S::shyang_euclidsoft.co.kr#ext#@euclidsoft578.onmicrosoft.com::89f99a0d-f0e9-4b52-9b6a-758783f5cb3b" providerId="AD" clId="Web-{E33289CB-7EEA-46E5-947C-4BA702995087}"/>
    <pc:docChg chg="modSld">
      <pc:chgData name="양승현" userId="S::shyang_euclidsoft.co.kr#ext#@euclidsoft578.onmicrosoft.com::89f99a0d-f0e9-4b52-9b6a-758783f5cb3b" providerId="AD" clId="Web-{E33289CB-7EEA-46E5-947C-4BA702995087}" dt="2021-09-24T07:49:05.696" v="1"/>
      <pc:docMkLst>
        <pc:docMk/>
      </pc:docMkLst>
      <pc:sldChg chg="addSp delSp modSp">
        <pc:chgData name="양승현" userId="S::shyang_euclidsoft.co.kr#ext#@euclidsoft578.onmicrosoft.com::89f99a0d-f0e9-4b52-9b6a-758783f5cb3b" providerId="AD" clId="Web-{E33289CB-7EEA-46E5-947C-4BA702995087}" dt="2021-09-24T07:49:05.696" v="1"/>
        <pc:sldMkLst>
          <pc:docMk/>
          <pc:sldMk cId="0" sldId="261"/>
        </pc:sldMkLst>
        <pc:picChg chg="add del mod">
          <ac:chgData name="양승현" userId="S::shyang_euclidsoft.co.kr#ext#@euclidsoft578.onmicrosoft.com::89f99a0d-f0e9-4b52-9b6a-758783f5cb3b" providerId="AD" clId="Web-{E33289CB-7EEA-46E5-947C-4BA702995087}" dt="2021-09-24T07:49:05.696" v="1"/>
          <ac:picMkLst>
            <pc:docMk/>
            <pc:sldMk cId="0" sldId="261"/>
            <ac:picMk id="3" creationId="{9CC1864C-AC23-4B9C-92F8-2B53A613FED6}"/>
          </ac:picMkLst>
        </pc:picChg>
      </pc:sldChg>
    </pc:docChg>
  </pc:docChgLst>
  <pc:docChgLst>
    <pc:chgData name="양승현" userId="S::shyang_euclidsoft.co.kr#ext#@euclidsoft578.onmicrosoft.com::89f99a0d-f0e9-4b52-9b6a-758783f5cb3b" providerId="AD" clId="Web-{641A8C5E-8128-4B07-9124-AB67252D9847}"/>
    <pc:docChg chg="modSld">
      <pc:chgData name="양승현" userId="S::shyang_euclidsoft.co.kr#ext#@euclidsoft578.onmicrosoft.com::89f99a0d-f0e9-4b52-9b6a-758783f5cb3b" providerId="AD" clId="Web-{641A8C5E-8128-4B07-9124-AB67252D9847}" dt="2021-09-24T00:00:42.794" v="10" actId="20577"/>
      <pc:docMkLst>
        <pc:docMk/>
      </pc:docMkLst>
      <pc:sldChg chg="modSp">
        <pc:chgData name="양승현" userId="S::shyang_euclidsoft.co.kr#ext#@euclidsoft578.onmicrosoft.com::89f99a0d-f0e9-4b52-9b6a-758783f5cb3b" providerId="AD" clId="Web-{641A8C5E-8128-4B07-9124-AB67252D9847}" dt="2021-09-24T00:00:42.794" v="10" actId="20577"/>
        <pc:sldMkLst>
          <pc:docMk/>
          <pc:sldMk cId="0" sldId="260"/>
        </pc:sldMkLst>
        <pc:spChg chg="mod">
          <ac:chgData name="양승현" userId="S::shyang_euclidsoft.co.kr#ext#@euclidsoft578.onmicrosoft.com::89f99a0d-f0e9-4b52-9b6a-758783f5cb3b" providerId="AD" clId="Web-{641A8C5E-8128-4B07-9124-AB67252D9847}" dt="2021-09-24T00:00:42.794" v="10" actId="20577"/>
          <ac:spMkLst>
            <pc:docMk/>
            <pc:sldMk cId="0" sldId="260"/>
            <ac:spMk id="34" creationId="{00000000-0000-0000-0000-000000000000}"/>
          </ac:spMkLst>
        </pc:spChg>
      </pc:sldChg>
    </pc:docChg>
  </pc:docChgLst>
  <pc:docChgLst>
    <pc:chgData name="양승현" userId="S::shyang_euclidsoft.co.kr#ext#@euclidsoft578.onmicrosoft.com::89f99a0d-f0e9-4b52-9b6a-758783f5cb3b" providerId="AD" clId="Web-{59127CCB-7B62-48A4-840C-2AD75D6CC470}"/>
    <pc:docChg chg="modSld">
      <pc:chgData name="양승현" userId="S::shyang_euclidsoft.co.kr#ext#@euclidsoft578.onmicrosoft.com::89f99a0d-f0e9-4b52-9b6a-758783f5cb3b" providerId="AD" clId="Web-{59127CCB-7B62-48A4-840C-2AD75D6CC470}" dt="2021-09-24T08:09:00.916" v="39"/>
      <pc:docMkLst>
        <pc:docMk/>
      </pc:docMkLst>
      <pc:sldChg chg="modSp">
        <pc:chgData name="양승현" userId="S::shyang_euclidsoft.co.kr#ext#@euclidsoft578.onmicrosoft.com::89f99a0d-f0e9-4b52-9b6a-758783f5cb3b" providerId="AD" clId="Web-{59127CCB-7B62-48A4-840C-2AD75D6CC470}" dt="2021-09-24T08:09:00.916" v="39"/>
        <pc:sldMkLst>
          <pc:docMk/>
          <pc:sldMk cId="2195009073" sldId="297"/>
        </pc:sldMkLst>
        <pc:graphicFrameChg chg="mod modGraphic">
          <ac:chgData name="양승현" userId="S::shyang_euclidsoft.co.kr#ext#@euclidsoft578.onmicrosoft.com::89f99a0d-f0e9-4b52-9b6a-758783f5cb3b" providerId="AD" clId="Web-{59127CCB-7B62-48A4-840C-2AD75D6CC470}" dt="2021-09-24T08:09:00.916" v="39"/>
          <ac:graphicFrameMkLst>
            <pc:docMk/>
            <pc:sldMk cId="2195009073" sldId="297"/>
            <ac:graphicFrameMk id="4" creationId="{00000000-0000-0000-0000-000000000000}"/>
          </ac:graphicFrameMkLst>
        </pc:graphicFrameChg>
      </pc:sldChg>
      <pc:sldChg chg="modSp">
        <pc:chgData name="양승현" userId="S::shyang_euclidsoft.co.kr#ext#@euclidsoft578.onmicrosoft.com::89f99a0d-f0e9-4b52-9b6a-758783f5cb3b" providerId="AD" clId="Web-{59127CCB-7B62-48A4-840C-2AD75D6CC470}" dt="2021-09-24T08:05:10.285" v="1" actId="14100"/>
        <pc:sldMkLst>
          <pc:docMk/>
          <pc:sldMk cId="1878685787" sldId="307"/>
        </pc:sldMkLst>
        <pc:picChg chg="mod">
          <ac:chgData name="양승현" userId="S::shyang_euclidsoft.co.kr#ext#@euclidsoft578.onmicrosoft.com::89f99a0d-f0e9-4b52-9b6a-758783f5cb3b" providerId="AD" clId="Web-{59127CCB-7B62-48A4-840C-2AD75D6CC470}" dt="2021-09-24T08:05:10.285" v="1" actId="14100"/>
          <ac:picMkLst>
            <pc:docMk/>
            <pc:sldMk cId="1878685787" sldId="307"/>
            <ac:picMk id="10" creationId="{94BD2584-2DB0-46F2-BA5F-73DE84DC2A42}"/>
          </ac:picMkLst>
        </pc:picChg>
      </pc:sldChg>
    </pc:docChg>
  </pc:docChgLst>
  <pc:docChgLst>
    <pc:chgData name="양승현" userId="S::shyang_euclidsoft.co.kr#ext#@euclidsoft578.onmicrosoft.com::89f99a0d-f0e9-4b52-9b6a-758783f5cb3b" providerId="AD" clId="Web-{60477C70-D19F-417F-8386-63D2658CC229}"/>
    <pc:docChg chg="modSld">
      <pc:chgData name="양승현" userId="S::shyang_euclidsoft.co.kr#ext#@euclidsoft578.onmicrosoft.com::89f99a0d-f0e9-4b52-9b6a-758783f5cb3b" providerId="AD" clId="Web-{60477C70-D19F-417F-8386-63D2658CC229}" dt="2021-09-24T08:16:31.596" v="45"/>
      <pc:docMkLst>
        <pc:docMk/>
      </pc:docMkLst>
      <pc:sldChg chg="modSp">
        <pc:chgData name="양승현" userId="S::shyang_euclidsoft.co.kr#ext#@euclidsoft578.onmicrosoft.com::89f99a0d-f0e9-4b52-9b6a-758783f5cb3b" providerId="AD" clId="Web-{60477C70-D19F-417F-8386-63D2658CC229}" dt="2021-09-24T08:16:31.596" v="45"/>
        <pc:sldMkLst>
          <pc:docMk/>
          <pc:sldMk cId="1878685787" sldId="307"/>
        </pc:sldMkLst>
        <pc:graphicFrameChg chg="mod modGraphic">
          <ac:chgData name="양승현" userId="S::shyang_euclidsoft.co.kr#ext#@euclidsoft578.onmicrosoft.com::89f99a0d-f0e9-4b52-9b6a-758783f5cb3b" providerId="AD" clId="Web-{60477C70-D19F-417F-8386-63D2658CC229}" dt="2021-09-24T08:16:31.596" v="45"/>
          <ac:graphicFrameMkLst>
            <pc:docMk/>
            <pc:sldMk cId="1878685787" sldId="307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fld id="{E1A08064-EDE9-4C7A-9A65-F0C6FAA41D77}" type="datetimeFigureOut">
              <a:rPr lang="ko-KR" altLang="en-US"/>
              <a:pPr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fld id="{B1602ECC-7BB4-4E44-B923-CD9E5851D5B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14139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4111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1147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6147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7512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458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3531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20979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5365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99"/>
          <p:cNvSpPr txBox="1">
            <a:spLocks noChangeArrowheads="1"/>
          </p:cNvSpPr>
          <p:nvPr userDrawn="1"/>
        </p:nvSpPr>
        <p:spPr>
          <a:xfrm>
            <a:off x="4646774" y="6561348"/>
            <a:ext cx="612453" cy="218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hangingPunct="1">
              <a:spcBef>
                <a:spcPct val="50000"/>
              </a:spcBef>
            </a:pPr>
            <a:r>
              <a:rPr lang="en-US" altLang="ko-KR" sz="9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- </a:t>
            </a:r>
            <a:fld id="{3BD61D90-F798-4BAC-AFEE-3BFFDAD41B14}" type="slidenum">
              <a:rPr lang="en-US" altLang="ko-KR" sz="9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pPr algn="ctr" hangingPunct="1">
                <a:spcBef>
                  <a:spcPct val="50000"/>
                </a:spcBef>
              </a:pPr>
              <a:t>‹#›</a:t>
            </a:fld>
            <a:r>
              <a:rPr lang="en-US" altLang="ko-KR" sz="9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 -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252756"/>
            <a:ext cx="307690" cy="244972"/>
            <a:chOff x="263810" y="495300"/>
            <a:chExt cx="307690" cy="485775"/>
          </a:xfrm>
          <a:solidFill>
            <a:srgbClr val="454861"/>
          </a:solidFill>
        </p:grpSpPr>
        <p:sp>
          <p:nvSpPr>
            <p:cNvPr id="10" name="직사각형 9"/>
            <p:cNvSpPr/>
            <p:nvPr/>
          </p:nvSpPr>
          <p:spPr>
            <a:xfrm>
              <a:off x="263810" y="495300"/>
              <a:ext cx="79090" cy="4857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63810" y="495300"/>
              <a:ext cx="307690" cy="485775"/>
            </a:xfrm>
            <a:prstGeom prst="roundRect">
              <a:avLst>
                <a:gd name="adj" fmla="val 19676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 flipH="1">
            <a:off x="4018484" y="252756"/>
            <a:ext cx="5887516" cy="244972"/>
            <a:chOff x="-7713776" y="495300"/>
            <a:chExt cx="5887516" cy="485775"/>
          </a:xfrm>
        </p:grpSpPr>
        <p:sp>
          <p:nvSpPr>
            <p:cNvPr id="8" name="직사각형 7"/>
            <p:cNvSpPr/>
            <p:nvPr/>
          </p:nvSpPr>
          <p:spPr>
            <a:xfrm>
              <a:off x="-7713776" y="495300"/>
              <a:ext cx="5527476" cy="48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-2273935" y="495300"/>
              <a:ext cx="447675" cy="485775"/>
            </a:xfrm>
            <a:prstGeom prst="roundRect">
              <a:avLst>
                <a:gd name="adj" fmla="val 177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226057" y="6497638"/>
            <a:ext cx="9453887" cy="0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</a:ln>
          <a:effectLst/>
        </p:spPr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06624" y="252756"/>
          <a:ext cx="9263448" cy="244094"/>
        </p:xfrm>
        <a:graphic>
          <a:graphicData uri="http://schemas.openxmlformats.org/drawingml/2006/table">
            <a:tbl>
              <a:tblPr/>
              <a:tblGrid>
                <a:gridCol w="4631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94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0090" algn="l"/>
                          <a:tab pos="1170146" algn="l"/>
                          <a:tab pos="1710213" algn="l"/>
                          <a:tab pos="2250281" algn="l"/>
                          <a:tab pos="2700337" algn="l"/>
                          <a:tab pos="3240405" algn="l"/>
                          <a:tab pos="3780472" algn="l"/>
                          <a:tab pos="4320540" algn="l"/>
                          <a:tab pos="4770596" algn="l"/>
                          <a:tab pos="5310664" algn="l"/>
                          <a:tab pos="5850731" algn="l"/>
                          <a:tab pos="6840855" algn="l"/>
                          <a:tab pos="7380923" algn="l"/>
                          <a:tab pos="7830979" algn="l"/>
                          <a:tab pos="8371046" algn="l"/>
                          <a:tab pos="8911114" algn="l"/>
                          <a:tab pos="9361171" algn="l"/>
                          <a:tab pos="9901239" algn="l"/>
                          <a:tab pos="10441306" algn="l"/>
                          <a:tab pos="10891362" algn="l"/>
                        </a:tabLst>
                      </a:pPr>
                      <a:r>
                        <a:rPr lang="ko-KR" altLang="en-US" sz="1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통합연구지원시스템 화상평가 및 통계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·</a:t>
                      </a:r>
                      <a:r>
                        <a:rPr lang="ko-KR" altLang="en-US" sz="1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분석서비스 구축</a:t>
                      </a:r>
                    </a:p>
                  </a:txBody>
                  <a:tcPr marL="64770" marR="647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900" b="1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업무흐름도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 userDrawn="1"/>
        </p:nvSpPr>
        <p:spPr>
          <a:xfrm>
            <a:off x="1928813" y="3722688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98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amsung SD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+mj-lt"/>
          <a:ea typeface="+mj-ea"/>
          <a:cs typeface="+mj-cs"/>
        </a:defRPr>
      </a:lvl1pPr>
      <a:lvl2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/>
          <a:ea typeface="맑은 고딕"/>
        </a:defRPr>
      </a:lvl2pPr>
      <a:lvl3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/>
          <a:ea typeface="맑은 고딕"/>
        </a:defRPr>
      </a:lvl3pPr>
      <a:lvl4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/>
          <a:ea typeface="맑은 고딕"/>
        </a:defRPr>
      </a:lvl4pPr>
      <a:lvl5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/>
          <a:ea typeface="맑은 고딕"/>
        </a:defRPr>
      </a:lvl5pPr>
      <a:lvl6pPr marL="7429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/>
          <a:ea typeface="바탕체"/>
        </a:defRPr>
      </a:lvl6pPr>
      <a:lvl7pPr marL="12001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/>
          <a:ea typeface="바탕체"/>
        </a:defRPr>
      </a:lvl7pPr>
      <a:lvl8pPr marL="16573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/>
          <a:ea typeface="바탕체"/>
        </a:defRPr>
      </a:lvl8pPr>
      <a:lvl9pPr marL="21145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/>
          <a:ea typeface="바탕체"/>
        </a:defRPr>
      </a:lvl9pPr>
    </p:titleStyle>
    <p:bodyStyle>
      <a:lvl1pPr marL="304800" indent="-3048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/>
        <a:buChar char="q"/>
        <a:tabLst>
          <a:tab pos="266700" algn="l"/>
          <a:tab pos="400050" algn="l"/>
        </a:tabLst>
        <a:defRPr kumimoji="1" sz="3200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66700" algn="l"/>
          <a:tab pos="400050" algn="l"/>
        </a:tabLst>
        <a:defRPr kumimoji="1" sz="16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/>
        <a:buAutoNum type="arabicPeriod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/>
          <a:ea typeface="굴림"/>
        </a:defRPr>
      </a:lvl5pPr>
      <a:lvl6pPr marL="32464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/>
          <a:ea typeface="굴림"/>
        </a:defRPr>
      </a:lvl6pPr>
      <a:lvl7pPr marL="37036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/>
          <a:ea typeface="굴림"/>
        </a:defRPr>
      </a:lvl7pPr>
      <a:lvl8pPr marL="41608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/>
          <a:ea typeface="굴림"/>
        </a:defRPr>
      </a:lvl8pPr>
      <a:lvl9pPr marL="46180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/>
          <a:ea typeface="굴림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  <p:pic>
        <p:nvPicPr>
          <p:cNvPr id="1025" name="_x40371554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9776" y="194092"/>
            <a:ext cx="1585037" cy="227013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  <p:pic>
        <p:nvPicPr>
          <p:cNvPr id="1027" name="_x403716552" descr="EMB00003d8c0c99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841432" y="6525344"/>
            <a:ext cx="857250" cy="249238"/>
          </a:xfrm>
          <a:prstGeom prst="rect">
            <a:avLst/>
          </a:prstGeom>
          <a:noFill/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31026"/>
              </p:ext>
            </p:extLst>
          </p:nvPr>
        </p:nvGraphicFramePr>
        <p:xfrm>
          <a:off x="668524" y="4185084"/>
          <a:ext cx="2808312" cy="1296145"/>
        </p:xfrm>
        <a:graphic>
          <a:graphicData uri="http://schemas.openxmlformats.org/drawingml/2006/table">
            <a:tbl>
              <a:tblPr firstRow="1" bandRow="1"/>
              <a:tblGrid>
                <a:gridCol w="119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b="1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관리본문서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203A7B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관리본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25146" cap="flat" cmpd="sng" algn="ctr">
                      <a:solidFill>
                        <a:srgbClr val="203A7B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b="1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문서관리번호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en-US" altLang="en-US" sz="1200" spc="5">
                          <a:solidFill>
                            <a:srgbClr val="000000"/>
                          </a:solidFill>
                          <a:latin typeface="+mn-lt"/>
                        </a:rPr>
                        <a:t>IRS-</a:t>
                      </a:r>
                      <a:r>
                        <a:rPr lang="en-US" altLang="ko-KR" sz="1200" spc="5">
                          <a:solidFill>
                            <a:srgbClr val="000000"/>
                          </a:solidFill>
                          <a:latin typeface="+mn-lt"/>
                        </a:rPr>
                        <a:t>MA-0</a:t>
                      </a:r>
                      <a:r>
                        <a:rPr lang="ko-KR" altLang="en-US" sz="1200" spc="5">
                          <a:solidFill>
                            <a:srgbClr val="00000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44841" marR="44841" marT="25866" marB="25866"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b="1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 성 자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spc="5">
                          <a:solidFill>
                            <a:srgbClr val="000000"/>
                          </a:solidFill>
                          <a:latin typeface="맑은 고딕"/>
                        </a:rPr>
                        <a:t>양승현</a:t>
                      </a:r>
                    </a:p>
                  </a:txBody>
                  <a:tcPr marL="44841" marR="44841" marT="25866" marB="25866"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b="1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보안등급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203A7B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 외 비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203A7B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32185"/>
              </p:ext>
            </p:extLst>
          </p:nvPr>
        </p:nvGraphicFramePr>
        <p:xfrm>
          <a:off x="668524" y="980728"/>
          <a:ext cx="5261220" cy="2381556"/>
        </p:xfrm>
        <a:graphic>
          <a:graphicData uri="http://schemas.openxmlformats.org/drawingml/2006/table">
            <a:tbl>
              <a:tblPr firstRow="1" bandRow="1"/>
              <a:tblGrid>
                <a:gridCol w="526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092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400" b="1" spc="5">
                          <a:solidFill>
                            <a:srgbClr val="203A7B"/>
                          </a:solidFill>
                          <a:latin typeface="맑은 고딕"/>
                          <a:ea typeface="맑은 고딕"/>
                        </a:rPr>
                        <a:t>업무흐름도</a:t>
                      </a:r>
                    </a:p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000" b="1" spc="5">
                          <a:solidFill>
                            <a:srgbClr val="203A7B"/>
                          </a:solidFill>
                          <a:latin typeface="맑은 고딕"/>
                          <a:ea typeface="맑은 고딕"/>
                        </a:rPr>
                        <a:t>V </a:t>
                      </a:r>
                      <a:r>
                        <a:rPr lang="ko-KR" altLang="en-US" sz="2000" b="1" spc="5">
                          <a:solidFill>
                            <a:srgbClr val="203A7B"/>
                          </a:solidFill>
                          <a:latin typeface="맑은 고딕"/>
                          <a:ea typeface="맑은 고딕"/>
                        </a:rPr>
                        <a:t>1.0</a:t>
                      </a:r>
                    </a:p>
                  </a:txBody>
                  <a:tcPr marL="64770" marR="7200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659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b="1" spc="-21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통합연구지원시스템 화상평가 및 통계</a:t>
                      </a:r>
                      <a:r>
                        <a:rPr lang="en-US" altLang="ko-KR" sz="1600" b="1" spc="-21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·</a:t>
                      </a:r>
                      <a:r>
                        <a:rPr lang="ko-KR" altLang="en-US" sz="1600" b="1" spc="-21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분석서비스 구축</a:t>
                      </a:r>
                      <a:endParaRPr lang="ko-KR" altLang="en-US" sz="11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78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30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r>
                        <a:rPr lang="en-US" altLang="ko-KR" sz="130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130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다차원분석</a:t>
                      </a:r>
                      <a:endParaRPr lang="ko-KR" altLang="en-US" sz="11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300" spc="5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2021. 10. 13.</a:t>
                      </a:r>
                      <a:endParaRPr lang="en-US" altLang="en-US" sz="1100" spc="5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34F782-BC54-450B-820D-1DAECA1CD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88628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선행조건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: AN-M-001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사용자는 검색을 한다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시스템은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추천키워드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워드클라우드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토픽베이스를 반환한다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사용자는 토픽모델을 편집하며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편집시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실시간으로 검색식을 생성한다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나의토픽을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저장할 수 있다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04286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RN-M-060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2021.10.05.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토픽모델링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AN-M-004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1DA1E30-AC1C-455D-B3D9-7BE89ADD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00" y="2031999"/>
            <a:ext cx="5887280" cy="31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5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73D0E1-E590-4D04-88C8-9060A005E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72839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로그인을 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회원관리 메뉴를 클릭한다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회원정보를 검색한다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4. if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검색유형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== 'ID' &amp;&amp;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검색어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!=NULL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4.1. SYSTEM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아이디가 일치하는 회원목록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(ID,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소속기관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)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5. else if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검색유형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== '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'&amp;&amp;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검색어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!=NULL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5.1. SYSTEM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성명이 일치하는 회원목록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(ID,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소속기관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)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6. else if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검색유형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== '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기관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'&amp;&amp;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검색어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!=NULL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6.1. SYSTEM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소속기관이 일치하는 회원목록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(ID,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소속기관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)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7. else if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검색유형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== 'ALL'&amp;&amp;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검색어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!=NULL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7.1. SYSTEM ID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또는 성명 또는 소속기관이 일치하는 회원목록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(ID,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소속기관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)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8.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8.1. SYSTEM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회원목록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(ID,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소속기관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)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89666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RN-M-064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2021.10.05.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AN-M-005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979D15C-6DC1-4FB3-8B52-4DCAC836F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28" y="1671782"/>
            <a:ext cx="5412313" cy="43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86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4B2EE9-C9BC-41A5-814F-75AF634B8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81757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로그인을 한다</a:t>
                      </a: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관리자가 로그인하였을 때 관리자 메뉴가 활성화된다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관리자가 코드관리메뉴를 클릭하면 트리형태의 코드목록을 조회한다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4. if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코드그룹추가버튼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4.1.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공통코드 코드명을 입력하고 저장을 하면 검증 후 코드그룹이 추가된다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5.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5.1. SYSTEM 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검증에 실패하였습니다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라는 메시지와 함께 실패사유 표시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6.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코드목록에서 코드그룹 선택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6.1. if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하위코드추가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6.1.1.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선택한 코드그룹의 하위코드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코드명을 입력 후 저장하면 검증 후 코드가 추가된다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6.2.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   6.2.1. SYSTEM 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검증에 실패하였습니다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라는 메시지와 함께 실패사유 표시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  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80070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RN-M-064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2021.10.05.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코드관리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AN-M-006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8BF3AA88-01A5-47BA-B2EE-5B3874861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4" y="1517650"/>
            <a:ext cx="5819775" cy="47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682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A24CB0-0D0E-450E-A291-42E6978C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34720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4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로그인을 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관리자가 로그인하였을 때 관리자 메뉴가 활성화된다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관리자가 메뉴관리메뉴를 클릭하면 트리형태의 메뉴목록을 조회한다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4. if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메뉴그룹추가버튼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4.1.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메뉴명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경로를 입력하고 저장을 하면 검증 후 메뉴그룹이 추가된다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5.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5.1. SYSTEM 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검증에 실패하였습니다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라는 메시지와 함께 실패사유 표시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6.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메뉴목록에서 메뉴그룹 선택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6.1. if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하위메뉴추가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6.1.1.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선택한 코드그룹의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메뉴명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경로를 입력 후 저장하면 검증 후 코드가 추가된다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6.2.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   6.2.1. SYSTEM 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검증에 실패하였습니다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라는 메시지와 함께 실패사유 표시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  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94778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RN-M-064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2021.10.05.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AN-M-007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24F37B5-32FF-4225-AEF0-41F444831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07" y="2203450"/>
            <a:ext cx="6566163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121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5A9DD-02BA-4061-BD39-56CF72DE6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02803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3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로그인을 한다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용어관리메뉴를 클릭한다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용어관리메뉴는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타겟속성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용어타입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용어 목록을 출력한다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4. if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추가하기버튼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4.1. SYSTEM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모달창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호출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4.2.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분석 시스템 관리자는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타겟속성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용어타입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용어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1,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용어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2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입력 후 추가버튼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4.3. if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저장성공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4.3.1. SYSTEM 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용어를 추가하였습니다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4.4.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   4.4.1. SYSTEM 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용어 추가에 실패하였습니다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  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5. if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용어삭제버튼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5.1. if confirm("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용어를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삭제하시겠습니까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")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   5.1.1. SYSTEM 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용어삭제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5.2.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   5.2.1. SYSTEM "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취소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  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31856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RN-M-064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2021.10.05.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용어관리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AN-M-008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E8E5E17-2601-4ACF-83CD-06EEE0970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49" y="2581275"/>
            <a:ext cx="656070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123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60262"/>
              </p:ext>
            </p:extLst>
          </p:nvPr>
        </p:nvGraphicFramePr>
        <p:xfrm>
          <a:off x="542132" y="692696"/>
          <a:ext cx="8821737" cy="5462400"/>
        </p:xfrm>
        <a:graphic>
          <a:graphicData uri="http://schemas.openxmlformats.org/drawingml/2006/table">
            <a:tbl>
              <a:tblPr firstRow="1" bandRow="1"/>
              <a:tblGrid>
                <a:gridCol w="127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342"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개정 </a:t>
                      </a:r>
                      <a:r>
                        <a:rPr lang="ko-KR" altLang="en-US" sz="1200" b="1" dirty="0" err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이력표</a:t>
                      </a:r>
                      <a:r>
                        <a:rPr lang="en-US" altLang="en-US" sz="1200" b="1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(Project Based)</a:t>
                      </a:r>
                      <a:endParaRPr lang="ko-KR" altLang="en-US" sz="12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문서명</a:t>
                      </a:r>
                    </a:p>
                  </a:txBody>
                  <a:tcPr marL="42561" marR="42561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000">
                          <a:latin typeface="+mn-lt"/>
                          <a:ea typeface="맑은 고딕"/>
                          <a:cs typeface="Times New Roman"/>
                        </a:rPr>
                        <a:t>업무흐름도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버전</a:t>
                      </a:r>
                    </a:p>
                  </a:txBody>
                  <a:tcPr marL="42561" marR="42561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승인자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altLang="ko-KR" sz="1000">
                          <a:latin typeface="맑은 고딕"/>
                          <a:ea typeface="맑은 고딕"/>
                          <a:cs typeface="Times New Roman"/>
                        </a:rPr>
                        <a:t>1.0</a:t>
                      </a: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000" dirty="0">
                          <a:latin typeface="+mn-lt"/>
                          <a:ea typeface="맑은 고딕"/>
                          <a:cs typeface="Times New Roman"/>
                        </a:rPr>
                        <a:t>2021.10.13.</a:t>
                      </a:r>
                      <a:endParaRPr lang="ko-KR" altLang="en-US" sz="10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Times New Roman"/>
                        </a:rPr>
                        <a:t>최초작성</a:t>
                      </a: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Times New Roman"/>
                        </a:rPr>
                        <a:t>양승현</a:t>
                      </a: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Times New Roman"/>
                        </a:rPr>
                        <a:t>홍성우</a:t>
                      </a: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8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>
          <a:xfrm>
            <a:off x="788092" y="1080770"/>
            <a:ext cx="8318511" cy="22159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190500" indent="-1905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9pPr>
          </a:lstStyle>
          <a:p>
            <a:pPr algn="dist">
              <a:spcBef>
                <a:spcPct val="50000"/>
              </a:spcBef>
              <a:buFont typeface="mn-ea"/>
              <a:buAutoNum type="arabicPeriod"/>
            </a:pPr>
            <a:r>
              <a:rPr lang="ko-KR" altLang="en-US" sz="1200" b="1" dirty="0">
                <a:latin typeface="+mn-ea"/>
                <a:ea typeface="+mn-ea"/>
              </a:rPr>
              <a:t>로그인 </a:t>
            </a:r>
            <a:r>
              <a:rPr lang="ko-KR" altLang="en-US" sz="1200" b="1" dirty="0">
                <a:latin typeface="+mn-ea"/>
                <a:ea typeface="+mn-ea"/>
                <a:sym typeface="Wingdings"/>
              </a:rPr>
              <a:t>                                                                   </a:t>
            </a:r>
            <a:r>
              <a:rPr lang="en-US" altLang="ko-KR" sz="1200" b="1" dirty="0">
                <a:latin typeface="+mn-ea"/>
                <a:ea typeface="+mn-ea"/>
                <a:sym typeface="Wingdings"/>
              </a:rPr>
              <a:t>6</a:t>
            </a: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r>
              <a:rPr lang="ko-KR" altLang="en-US" sz="1200" b="1" dirty="0">
                <a:latin typeface="+mn-ea"/>
                <a:ea typeface="+mn-ea"/>
                <a:sym typeface="Wingdings"/>
              </a:rPr>
              <a:t>과제정제                                                                      </a:t>
            </a:r>
            <a:r>
              <a:rPr lang="en-US" altLang="ko-KR" sz="1200" b="1" dirty="0">
                <a:latin typeface="+mn-ea"/>
                <a:ea typeface="+mn-ea"/>
                <a:sym typeface="Wingdings"/>
              </a:rPr>
              <a:t>7</a:t>
            </a: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r>
              <a:rPr lang="ko-KR" altLang="en-US" sz="1200" b="1" dirty="0">
                <a:latin typeface="+mn-ea"/>
                <a:ea typeface="+mn-ea"/>
                <a:sym typeface="Wingdings"/>
              </a:rPr>
              <a:t>과제검색 </a:t>
            </a:r>
            <a:r>
              <a:rPr lang="ko-KR" altLang="en-US" sz="1200" b="1" dirty="0">
                <a:latin typeface="+mn-ea"/>
                <a:sym typeface="Wingdings"/>
              </a:rPr>
              <a:t>                                      </a:t>
            </a:r>
            <a:r>
              <a:rPr lang="ko-KR" altLang="en-US" sz="1200" b="1" dirty="0">
                <a:latin typeface="+mn-ea"/>
                <a:ea typeface="+mn-ea"/>
                <a:sym typeface="Wingdings"/>
              </a:rPr>
              <a:t>   </a:t>
            </a:r>
            <a:r>
              <a:rPr lang="ko-KR" altLang="en-US" sz="1200" b="1" dirty="0">
                <a:latin typeface="+mn-ea"/>
                <a:sym typeface="Wingdings"/>
              </a:rPr>
              <a:t>   </a:t>
            </a:r>
            <a:r>
              <a:rPr lang="ko-KR" altLang="en-US" sz="1200" b="1" dirty="0">
                <a:latin typeface="+mn-ea"/>
                <a:ea typeface="+mn-ea"/>
                <a:sym typeface="Wingdings"/>
              </a:rPr>
              <a:t>                 </a:t>
            </a:r>
            <a:r>
              <a:rPr lang="ko-KR" altLang="en-US" sz="1200" b="1" dirty="0">
                <a:latin typeface="+mn-ea"/>
                <a:sym typeface="Wingdings"/>
              </a:rPr>
              <a:t>    </a:t>
            </a:r>
            <a:r>
              <a:rPr lang="ko-KR" altLang="en-US" sz="1200" b="1" dirty="0">
                <a:latin typeface="+mn-ea"/>
                <a:ea typeface="+mn-ea"/>
                <a:sym typeface="Wingdings"/>
              </a:rPr>
              <a:t>   </a:t>
            </a:r>
            <a:r>
              <a:rPr lang="en-US" altLang="ko-KR" sz="1200" b="1" dirty="0">
                <a:latin typeface="+mn-ea"/>
                <a:ea typeface="+mn-ea"/>
                <a:sym typeface="Wingdings"/>
              </a:rPr>
              <a:t>8</a:t>
            </a: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r>
              <a:rPr lang="ko-KR" altLang="en-US" sz="1200" b="1" dirty="0">
                <a:latin typeface="+mn-ea"/>
                <a:ea typeface="+mn-ea"/>
                <a:sym typeface="Wingdings"/>
              </a:rPr>
              <a:t>토픽모델링                                                                  </a:t>
            </a:r>
            <a:r>
              <a:rPr lang="en-US" altLang="ko-KR" sz="1200" b="1" dirty="0">
                <a:latin typeface="+mn-ea"/>
                <a:ea typeface="+mn-ea"/>
                <a:sym typeface="Wingdings"/>
              </a:rPr>
              <a:t>9</a:t>
            </a: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r>
              <a:rPr lang="ko-KR" altLang="en-US" sz="1200" b="1" dirty="0">
                <a:latin typeface="+mn-ea"/>
                <a:ea typeface="+mn-ea"/>
                <a:sym typeface="Wingdings"/>
              </a:rPr>
              <a:t>관리자                                                                      </a:t>
            </a:r>
            <a:r>
              <a:rPr lang="en-US" altLang="ko-KR" sz="1200" b="1" dirty="0">
                <a:latin typeface="+mn-ea"/>
                <a:ea typeface="+mn-ea"/>
                <a:sym typeface="Wingdings"/>
              </a:rPr>
              <a:t>10</a:t>
            </a:r>
          </a:p>
          <a:p>
            <a:pPr marL="0" indent="0" algn="dist">
              <a:spcBef>
                <a:spcPct val="50000"/>
              </a:spcBef>
            </a:pPr>
            <a:endParaRPr lang="en-US" altLang="ko-KR" sz="1200" b="1" dirty="0">
              <a:latin typeface="+mn-ea"/>
              <a:ea typeface="+mn-ea"/>
              <a:sym typeface="Wingdings"/>
            </a:endParaRP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endParaRPr lang="en-US" altLang="ko-KR" sz="1200" b="1" dirty="0">
              <a:latin typeface="+mn-ea"/>
              <a:ea typeface="+mn-ea"/>
              <a:sym typeface="Wingdings"/>
            </a:endParaRP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endParaRPr lang="en-US" altLang="ko-KR" sz="1200" b="1" dirty="0">
              <a:latin typeface="+mn-ea"/>
              <a:ea typeface="+mn-ea"/>
              <a:sym typeface="Wingdings"/>
            </a:endParaRPr>
          </a:p>
        </p:txBody>
      </p:sp>
      <p:sp>
        <p:nvSpPr>
          <p:cNvPr id="3" name="Text Box 148"/>
          <p:cNvSpPr txBox="1">
            <a:spLocks noChangeArrowheads="1"/>
          </p:cNvSpPr>
          <p:nvPr/>
        </p:nvSpPr>
        <p:spPr>
          <a:xfrm>
            <a:off x="3644900" y="633413"/>
            <a:ext cx="2633663" cy="369314"/>
          </a:xfrm>
          <a:prstGeom prst="rect">
            <a:avLst/>
          </a:prstGeom>
          <a:noFill/>
          <a:ln>
            <a:noFill/>
          </a:ln>
        </p:spPr>
        <p:txBody>
          <a:bodyPr lIns="91424" tIns="45711" rIns="91424" bIns="45711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9pPr>
          </a:lstStyle>
          <a:p>
            <a:pPr algn="ctr"/>
            <a:r>
              <a:rPr lang="ko-KR" altLang="en-US" sz="1800" b="1" u="sng">
                <a:latin typeface="+mn-ea"/>
                <a:ea typeface="+mn-ea"/>
              </a:rPr>
              <a:t>목        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32">
            <a:extLst>
              <a:ext uri="{FF2B5EF4-FFF2-40B4-BE49-F238E27FC236}">
                <a16:creationId xmlns:a16="http://schemas.microsoft.com/office/drawing/2014/main" id="{3DCCAFB5-BD7F-4ABB-991A-18CD09881613}"/>
              </a:ext>
            </a:extLst>
          </p:cNvPr>
          <p:cNvGraphicFramePr>
            <a:graphicFrameLocks noGrp="1"/>
          </p:cNvGraphicFramePr>
          <p:nvPr/>
        </p:nvGraphicFramePr>
        <p:xfrm>
          <a:off x="1706563" y="1706463"/>
          <a:ext cx="6604000" cy="3486886"/>
        </p:xfrm>
        <a:graphic>
          <a:graphicData uri="http://schemas.openxmlformats.org/drawingml/2006/table">
            <a:tbl>
              <a:tblPr firstRow="1" bandRow="1"/>
              <a:tblGrid>
                <a:gridCol w="81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50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1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1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1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기능 업무정의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시스템에 구현 되어 있는 업무정의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 시스템 및 참조 업무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기능별 업무 완료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조건 별 분기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 문서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001"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479"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AutoShape 57">
            <a:extLst>
              <a:ext uri="{FF2B5EF4-FFF2-40B4-BE49-F238E27FC236}">
                <a16:creationId xmlns:a16="http://schemas.microsoft.com/office/drawing/2014/main" id="{1CC9CE3A-2483-444C-ADE2-DB7A917F745F}"/>
              </a:ext>
            </a:extLst>
          </p:cNvPr>
          <p:cNvSpPr>
            <a:spLocks noChangeArrowheads="1"/>
          </p:cNvSpPr>
          <p:nvPr/>
        </p:nvSpPr>
        <p:spPr>
          <a:xfrm>
            <a:off x="1800225" y="2137140"/>
            <a:ext cx="539750" cy="2873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latinLnBrk="1" hangingPunct="1"/>
            <a:r>
              <a:rPr lang="ko-KR" altLang="en-US">
                <a:latin typeface="굴림체"/>
                <a:ea typeface="굴림체"/>
              </a:rPr>
              <a:t>업무</a:t>
            </a:r>
          </a:p>
        </p:txBody>
      </p:sp>
      <p:sp>
        <p:nvSpPr>
          <p:cNvPr id="11" name="AutoShape 79">
            <a:extLst>
              <a:ext uri="{FF2B5EF4-FFF2-40B4-BE49-F238E27FC236}">
                <a16:creationId xmlns:a16="http://schemas.microsoft.com/office/drawing/2014/main" id="{6C547F56-2AC2-4573-A4E5-1F00D6CC5F14}"/>
              </a:ext>
            </a:extLst>
          </p:cNvPr>
          <p:cNvSpPr>
            <a:spLocks noChangeArrowheads="1"/>
          </p:cNvSpPr>
          <p:nvPr/>
        </p:nvSpPr>
        <p:spPr>
          <a:xfrm>
            <a:off x="1795463" y="2508615"/>
            <a:ext cx="539750" cy="2873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mpd="dbl">
            <a:solidFill>
              <a:srgbClr val="808080"/>
            </a:solidFill>
            <a:round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latinLnBrk="1" hangingPunct="1"/>
            <a:r>
              <a:rPr lang="ko-KR" altLang="en-US">
                <a:latin typeface="굴림체"/>
                <a:ea typeface="굴림체"/>
              </a:rPr>
              <a:t>업무</a:t>
            </a:r>
          </a:p>
        </p:txBody>
      </p:sp>
      <p:sp>
        <p:nvSpPr>
          <p:cNvPr id="13" name="AutoShape 81">
            <a:extLst>
              <a:ext uri="{FF2B5EF4-FFF2-40B4-BE49-F238E27FC236}">
                <a16:creationId xmlns:a16="http://schemas.microsoft.com/office/drawing/2014/main" id="{8B3CFC4D-7BCA-4CC5-BB80-3203CD5382EF}"/>
              </a:ext>
            </a:extLst>
          </p:cNvPr>
          <p:cNvSpPr>
            <a:spLocks noChangeArrowheads="1"/>
          </p:cNvSpPr>
          <p:nvPr/>
        </p:nvSpPr>
        <p:spPr>
          <a:xfrm>
            <a:off x="1797050" y="2883265"/>
            <a:ext cx="530225" cy="28733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latinLnBrk="1" hangingPunct="1"/>
            <a:r>
              <a:rPr lang="ko-KR" altLang="en-US">
                <a:latin typeface="굴림체"/>
                <a:ea typeface="굴림체"/>
              </a:rPr>
              <a:t>업무</a:t>
            </a:r>
            <a:endParaRPr lang="en-US" altLang="ko-KR">
              <a:latin typeface="굴림체"/>
              <a:ea typeface="굴림체"/>
            </a:endParaRPr>
          </a:p>
        </p:txBody>
      </p:sp>
      <p:sp>
        <p:nvSpPr>
          <p:cNvPr id="14" name="AutoShape 138">
            <a:extLst>
              <a:ext uri="{FF2B5EF4-FFF2-40B4-BE49-F238E27FC236}">
                <a16:creationId xmlns:a16="http://schemas.microsoft.com/office/drawing/2014/main" id="{05E3C612-B937-4949-9D50-FC891BF137F1}"/>
              </a:ext>
            </a:extLst>
          </p:cNvPr>
          <p:cNvSpPr>
            <a:spLocks noChangeArrowheads="1"/>
          </p:cNvSpPr>
          <p:nvPr/>
        </p:nvSpPr>
        <p:spPr>
          <a:xfrm>
            <a:off x="1800225" y="3262678"/>
            <a:ext cx="539750" cy="287337"/>
          </a:xfrm>
          <a:prstGeom prst="hexagon">
            <a:avLst>
              <a:gd name="adj" fmla="val 46961"/>
              <a:gd name="vf" fmla="val 115470"/>
            </a:avLst>
          </a:prstGeom>
          <a:solidFill>
            <a:srgbClr val="CCCCFF"/>
          </a:solidFill>
          <a:ln w="9525">
            <a:solidFill>
              <a:srgbClr val="000000"/>
            </a:solidFill>
            <a:miter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latinLnBrk="1" hangingPunct="1"/>
            <a:r>
              <a:rPr lang="ko-KR" altLang="en-US">
                <a:latin typeface="굴림체"/>
                <a:ea typeface="굴림체"/>
              </a:rPr>
              <a:t>완료</a:t>
            </a:r>
          </a:p>
        </p:txBody>
      </p:sp>
      <p:sp>
        <p:nvSpPr>
          <p:cNvPr id="15" name="AutoShape 132">
            <a:extLst>
              <a:ext uri="{FF2B5EF4-FFF2-40B4-BE49-F238E27FC236}">
                <a16:creationId xmlns:a16="http://schemas.microsoft.com/office/drawing/2014/main" id="{A0BD8316-3DA4-4D4D-85C1-CFA429875DBE}"/>
              </a:ext>
            </a:extLst>
          </p:cNvPr>
          <p:cNvSpPr>
            <a:spLocks noChangeArrowheads="1"/>
          </p:cNvSpPr>
          <p:nvPr/>
        </p:nvSpPr>
        <p:spPr>
          <a:xfrm>
            <a:off x="1776413" y="3615103"/>
            <a:ext cx="620303" cy="295275"/>
          </a:xfrm>
          <a:prstGeom prst="diamond">
            <a:avLst/>
          </a:prstGeom>
          <a:solidFill>
            <a:srgbClr val="FFFFFF"/>
          </a:solidFill>
          <a:ln w="9525">
            <a:solidFill>
              <a:srgbClr val="808080"/>
            </a:solidFill>
            <a:miter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latinLnBrk="1" hangingPunct="1"/>
            <a:r>
              <a:rPr lang="ko-KR" altLang="en-US">
                <a:latin typeface="굴림체"/>
                <a:ea typeface="굴림체"/>
              </a:rPr>
              <a:t>조건</a:t>
            </a:r>
          </a:p>
        </p:txBody>
      </p:sp>
      <p:sp>
        <p:nvSpPr>
          <p:cNvPr id="16" name="순서도: 문서 43">
            <a:extLst>
              <a:ext uri="{FF2B5EF4-FFF2-40B4-BE49-F238E27FC236}">
                <a16:creationId xmlns:a16="http://schemas.microsoft.com/office/drawing/2014/main" id="{292F789F-69BB-4B74-8CB8-7D0D6EB7A362}"/>
              </a:ext>
            </a:extLst>
          </p:cNvPr>
          <p:cNvSpPr>
            <a:spLocks noChangeArrowheads="1"/>
          </p:cNvSpPr>
          <p:nvPr/>
        </p:nvSpPr>
        <p:spPr>
          <a:xfrm>
            <a:off x="1862138" y="4059603"/>
            <a:ext cx="490537" cy="239712"/>
          </a:xfrm>
          <a:prstGeom prst="flowChartDocument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latinLnBrk="1" hangingPunct="1"/>
            <a:r>
              <a:rPr lang="ko-KR" altLang="en-US">
                <a:latin typeface="굴림체"/>
                <a:ea typeface="굴림체"/>
              </a:rPr>
              <a:t>문서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3605B91F-7318-42E0-87A5-35BD198427BD}"/>
              </a:ext>
            </a:extLst>
          </p:cNvPr>
          <p:cNvSpPr txBox="1">
            <a:spLocks noChangeArrowheads="1"/>
          </p:cNvSpPr>
          <p:nvPr/>
        </p:nvSpPr>
        <p:spPr>
          <a:xfrm>
            <a:off x="1623407" y="1412776"/>
            <a:ext cx="686406" cy="246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r" latinLnBrk="1" hangingPunct="1">
              <a:buFont typeface="Wingdings"/>
              <a:buChar char="v"/>
            </a:pPr>
            <a:r>
              <a:rPr lang="ko-KR" altLang="en-US" sz="1000" b="1">
                <a:latin typeface="+mj-lt"/>
              </a:rPr>
              <a:t>   </a:t>
            </a:r>
            <a:r>
              <a:rPr lang="ko-KR" altLang="en-US" sz="1000" b="1">
                <a:latin typeface="+mn-ea"/>
                <a:ea typeface="+mn-ea"/>
              </a:rPr>
              <a:t>범례</a:t>
            </a:r>
          </a:p>
        </p:txBody>
      </p:sp>
      <p:sp>
        <p:nvSpPr>
          <p:cNvPr id="18" name="Oval 77">
            <a:extLst>
              <a:ext uri="{FF2B5EF4-FFF2-40B4-BE49-F238E27FC236}">
                <a16:creationId xmlns:a16="http://schemas.microsoft.com/office/drawing/2014/main" id="{9A2BDF4C-1465-49AA-8E68-1765DE00E4D1}"/>
              </a:ext>
            </a:extLst>
          </p:cNvPr>
          <p:cNvSpPr>
            <a:spLocks noChangeArrowheads="1"/>
          </p:cNvSpPr>
          <p:nvPr/>
        </p:nvSpPr>
        <p:spPr>
          <a:xfrm>
            <a:off x="1892112" y="4836626"/>
            <a:ext cx="403225" cy="301625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latinLnBrk="1" hangingPunct="1"/>
            <a:r>
              <a:rPr lang="ko-KR" altLang="en-US">
                <a:latin typeface="바탕체"/>
                <a:ea typeface="바탕체"/>
              </a:rPr>
              <a:t>계속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350B7E-EAD2-426D-843D-730FF4E4248E}"/>
              </a:ext>
            </a:extLst>
          </p:cNvPr>
          <p:cNvGrpSpPr/>
          <p:nvPr/>
        </p:nvGrpSpPr>
        <p:grpSpPr>
          <a:xfrm>
            <a:off x="1862138" y="4446741"/>
            <a:ext cx="490538" cy="282788"/>
            <a:chOff x="1862138" y="4909926"/>
            <a:chExt cx="490538" cy="28278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570E434-FF81-4694-9CAD-F8F768561F3A}"/>
                </a:ext>
              </a:extLst>
            </p:cNvPr>
            <p:cNvSpPr/>
            <p:nvPr/>
          </p:nvSpPr>
          <p:spPr>
            <a:xfrm>
              <a:off x="1862138" y="4911726"/>
              <a:ext cx="490537" cy="280988"/>
            </a:xfrm>
            <a:prstGeom prst="rect">
              <a:avLst/>
            </a:prstGeom>
            <a:noFill/>
            <a:ln w="9525" cap="flat" cmpd="sng" algn="ctr">
              <a:solidFill>
                <a:srgbClr val="454861"/>
              </a:solidFill>
              <a:prstDash val="solid"/>
              <a:round/>
            </a:ln>
            <a:effectLst/>
          </p:spPr>
          <p:txBody>
            <a:bodyPr vert="horz" wrap="square" lIns="0" tIns="0" rIns="0" bIns="0" anchor="ctr" anchorCtr="0">
              <a:noAutofit/>
            </a:bodyPr>
            <a:lstStyle/>
            <a:p>
              <a:pPr marL="0" indent="0" algn="ctr" defTabSz="1260157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800" i="0">
                  <a:solidFill>
                    <a:srgbClr val="000000"/>
                  </a:solidFill>
                  <a:latin typeface="굴림체"/>
                  <a:ea typeface="굴림체"/>
                </a:rPr>
                <a:t>알림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7C4F8EC-DEF2-4B3D-A786-B59889F76C22}"/>
                </a:ext>
              </a:extLst>
            </p:cNvPr>
            <p:cNvCxnSpPr/>
            <p:nvPr/>
          </p:nvCxnSpPr>
          <p:spPr>
            <a:xfrm>
              <a:off x="1862138" y="4909926"/>
              <a:ext cx="246546" cy="108012"/>
            </a:xfrm>
            <a:prstGeom prst="line">
              <a:avLst/>
            </a:prstGeom>
            <a:noFill/>
            <a:ln w="9525" cap="flat" cmpd="sng" algn="ctr">
              <a:solidFill>
                <a:srgbClr val="454861"/>
              </a:solidFill>
              <a:prstDash val="solid"/>
              <a:round/>
            </a:ln>
            <a:effectLst/>
          </p:spPr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960F49A-C68F-444B-9C2E-F2D47B960D68}"/>
                </a:ext>
              </a:extLst>
            </p:cNvPr>
            <p:cNvCxnSpPr/>
            <p:nvPr/>
          </p:nvCxnSpPr>
          <p:spPr>
            <a:xfrm flipH="1">
              <a:off x="2108684" y="4909926"/>
              <a:ext cx="243992" cy="108012"/>
            </a:xfrm>
            <a:prstGeom prst="line">
              <a:avLst/>
            </a:prstGeom>
            <a:noFill/>
            <a:ln w="9525" cap="flat" cmpd="sng" algn="ctr">
              <a:solidFill>
                <a:srgbClr val="454861"/>
              </a:solidFill>
              <a:prstDash val="solid"/>
              <a:round/>
            </a:ln>
            <a:effectLst/>
          </p:spPr>
        </p:cxn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09851"/>
              </p:ext>
            </p:extLst>
          </p:nvPr>
        </p:nvGraphicFramePr>
        <p:xfrm>
          <a:off x="456546" y="1196752"/>
          <a:ext cx="9068454" cy="1698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461">
                <a:tc>
                  <a:txBody>
                    <a:bodyPr/>
                    <a:lstStyle/>
                    <a:p>
                      <a:pPr algn="ctr" latinLnBrk="0">
                        <a:spcAft>
                          <a:spcPct val="0"/>
                        </a:spcAft>
                      </a:pPr>
                      <a:r>
                        <a:rPr lang="ko-KR" altLang="en-US" sz="1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역할</a:t>
                      </a:r>
                      <a:endParaRPr lang="ko-KR" alt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ct val="0"/>
                        </a:spcAft>
                      </a:pPr>
                      <a:r>
                        <a:rPr lang="ko-KR" altLang="en-US" sz="1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담당업무</a:t>
                      </a:r>
                      <a:endParaRPr lang="ko-KR" alt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96">
                <a:tc>
                  <a:txBody>
                    <a:bodyPr/>
                    <a:lstStyle/>
                    <a:p>
                      <a:pPr algn="ctr" latinLnBrk="0">
                        <a:spcAft>
                          <a:spcPct val="0"/>
                        </a:spcAft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ct val="0"/>
                        </a:spcAft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다차원네트워크분석 시스템을 사용하는 통합연구지원시스템의 회원</a:t>
                      </a: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96">
                <a:tc>
                  <a:txBody>
                    <a:bodyPr/>
                    <a:lstStyle/>
                    <a:p>
                      <a:pPr algn="ctr" latinLnBrk="0">
                        <a:spcAft>
                          <a:spcPct val="0"/>
                        </a:spcAft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과제전문가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ct val="0"/>
                        </a:spcAft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다차원네트워크분석 시스템을 사용하는 통합연구지원시스템 회원 중 용어정제메뉴 사용권한이 있는 회원</a:t>
                      </a: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941248"/>
                  </a:ext>
                </a:extLst>
              </a:tr>
              <a:tr h="384796">
                <a:tc>
                  <a:txBody>
                    <a:bodyPr/>
                    <a:lstStyle/>
                    <a:p>
                      <a:pPr algn="ctr" latinLnBrk="0">
                        <a:spcAft>
                          <a:spcPct val="0"/>
                        </a:spcAft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분석 시스템 관리자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ct val="0"/>
                        </a:spcAft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다차원네트워크 분석시스템 관리자로 솔루션 자체 계정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이하 관리자로 약칭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38359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2021.10.05.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다차원분석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04116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2021.10.05.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시스템 비지니스프로세스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AN-M-000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A6403019-00CE-4AD4-906A-5FF40C6D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11" y="1362264"/>
            <a:ext cx="5864228" cy="498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57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870BED-BCE4-4DD4-ABAA-000F9A8F0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97936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1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는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로그인버튼을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눌러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로그인페이지로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이동한다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는 아이디와 비밀번호를 입력한 후 로그인 버튼을 클릭한다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)=NULL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를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DB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조회시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존재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를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DB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에서 불러와 초기화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5.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5.1. IRIS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로그인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API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조회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6.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아이디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!=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시스템저장아이디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6.1.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존재하지 않는 아이디입니다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7. else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비밀번호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!=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시스템저장비밀번호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7.1.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비밀번호가 일치하지 않습니다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8.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8.1.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로그인성공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47331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RN-M-062,RN-M-063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2021.10.05.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AN-M-001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5A4B6C3-3750-45F2-9D3D-1F25B680F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9" y="1723022"/>
            <a:ext cx="6091122" cy="42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80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685661-72FA-4BE2-B635-57F667CB9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23064"/>
              </p:ext>
            </p:extLst>
          </p:nvPr>
        </p:nvGraphicFramePr>
        <p:xfrm>
          <a:off x="452500" y="1335294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선행조건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: AN-M-001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1. AN-M-002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과제정제</a:t>
                      </a: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검색유형은 키워드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과제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토픽</a:t>
                      </a: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8890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2.1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키워드 및 과제 검색일 경우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선택키워드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및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제외키워드를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추가하여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재검색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실행</a:t>
                      </a: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8890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2.2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토픽은 이미 토픽모델로 완성된 검색식이 존재하므로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2.1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의 과정 생략</a:t>
                      </a: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8890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2.3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검색이력은 키워드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과제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토픽별로 저장되며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저장된 이력은 핀고정기능 및 삭제기능이 존재</a:t>
                      </a: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3. 2.1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및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2.2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의 과정 완료 후 과제선택 버튼을 클릭하는 경우 지식그래프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-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다차원큐레이션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화면으로 이동</a:t>
                      </a: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8890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3.1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과제선택 및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과제삭제과정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 수행</a:t>
                      </a: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8890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3.2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사용자는 선택과제 목록 확인 후 임시저장 또는 저장버튼 클릭</a:t>
                      </a: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8890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3.3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사용자가 저장버튼을 클릭하는 경우 선택과제목록은 다차원통계 및 다차원분석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DB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에 저장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8890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3.4. 3.3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저장시점에 다차원통계시스템 결과창을 팝업으로 호출</a:t>
                      </a: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4. 3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의 결과를 기준으로 지식그래프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시각화메뉴에서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소시오그램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워드클라우드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Arial"/>
                        </a:rPr>
                        <a:t>생키다이어그램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버블차트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선형차트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Arial"/>
                        </a:rPr>
                        <a:t>바차트로 시각화</a:t>
                      </a: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 dirty="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64623"/>
              </p:ext>
            </p:extLst>
          </p:nvPr>
        </p:nvGraphicFramePr>
        <p:xfrm>
          <a:off x="452500" y="626054"/>
          <a:ext cx="90370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RN-M-057, RN-M-058, RN-M-059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2021.10.05.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과제정제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AN-M-002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4EB99F3-C72C-48ED-8A2E-EF6C9BAA8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879600"/>
            <a:ext cx="683788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503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4C92AE-41E0-4EE1-9F8F-0584DE51F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52761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선행조건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AN-M-001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사용자는 검색을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시스템은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추천키워드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워드클라우드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전문가토픽모델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사용자공유모델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토픽베이스를 반환한다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사용자는 토픽모델을 편집하며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편집시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실시간으로 검색식을 생성한다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나의토픽을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저장할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검색을 클릭하면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AN-M-002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의 프로세스를 진행한다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09176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RN-M-061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2021.10.05.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과제검색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AN-M-003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FB67371-A462-4D4C-8F22-A480BF39E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07" y="1835151"/>
            <a:ext cx="6431444" cy="34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090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amsung SDS 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latin typeface="HY견고딕"/>
            <a:ea typeface="HY견고딕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latin typeface="HY견고딕"/>
            <a:ea typeface="HY견고딕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1585</Words>
  <Application>Microsoft Office PowerPoint</Application>
  <PresentationFormat>A4 용지(210x297mm)</PresentationFormat>
  <Paragraphs>429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mn-ea</vt:lpstr>
      <vt:lpstr>굴림</vt:lpstr>
      <vt:lpstr>굴림체</vt:lpstr>
      <vt:lpstr>맑은 고딕</vt:lpstr>
      <vt:lpstr>바탕체</vt:lpstr>
      <vt:lpstr>Times New Roman</vt:lpstr>
      <vt:lpstr>Wingdings</vt:lpstr>
      <vt:lpstr>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itcen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</dc:creator>
  <cp:keywords/>
  <dc:description/>
  <cp:lastModifiedBy>양 승현</cp:lastModifiedBy>
  <cp:revision>16</cp:revision>
  <cp:lastPrinted>2021-11-01T06:00:13Z</cp:lastPrinted>
  <dcterms:created xsi:type="dcterms:W3CDTF">2011-07-04T04:05:05Z</dcterms:created>
  <dcterms:modified xsi:type="dcterms:W3CDTF">2021-11-01T08:58:30Z</dcterms:modified>
  <cp:category/>
  <cp:contentStatus/>
</cp:coreProperties>
</file>