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62" r:id="rId4"/>
    <p:sldId id="263" r:id="rId5"/>
    <p:sldId id="274" r:id="rId6"/>
  </p:sldIdLst>
  <p:sldSz cx="12192000" cy="6858000"/>
  <p:notesSz cx="6858000" cy="9144000"/>
  <p:embeddedFontLst>
    <p:embeddedFont>
      <p:font typeface="맑은 고딕" pitchFamily="50" charset="-127"/>
      <p:regular r:id="rId7"/>
      <p:bold r:id="rId8"/>
    </p:embeddedFont>
    <p:embeddedFont>
      <p:font typeface="Aharoni" pitchFamily="2" charset="-79"/>
      <p:bold r:id="rId9"/>
    </p:embeddedFont>
    <p:embeddedFont>
      <p:font typeface="HY수평선B" pitchFamily="18" charset="-127"/>
      <p:regular r:id="rId10"/>
    </p:embeddedFont>
    <p:embeddedFont>
      <p:font typeface="휴먼둥근헤드라인" pitchFamily="18" charset="-127"/>
      <p:regular r:id="rId11"/>
    </p:embeddedFont>
    <p:embeddedFont>
      <p:font typeface="HY견고딕" pitchFamily="18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D7CA"/>
    <a:srgbClr val="7AE6D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7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02" y="-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3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145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82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120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908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173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404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790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372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046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688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54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2645664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i="1" dirty="0" smtClean="0">
                <a:solidFill>
                  <a:srgbClr val="0070C0"/>
                </a:solidFill>
                <a:cs typeface="Aharoni" panose="02010803020104030203" pitchFamily="2" charset="-79"/>
              </a:rPr>
              <a:t>Python GUI</a:t>
            </a:r>
            <a:r>
              <a:rPr lang="ko-KR" altLang="en-US" sz="3000" b="1" i="1" dirty="0" smtClean="0">
                <a:solidFill>
                  <a:srgbClr val="0070C0"/>
                </a:solidFill>
                <a:cs typeface="Aharoni" panose="02010803020104030203" pitchFamily="2" charset="-79"/>
              </a:rPr>
              <a:t> </a:t>
            </a:r>
            <a:r>
              <a:rPr lang="ko-KR" altLang="en-US" sz="3000" b="1" i="1" dirty="0" smtClean="0">
                <a:solidFill>
                  <a:srgbClr val="0070C0"/>
                </a:solidFill>
                <a:cs typeface="Aharoni" panose="02010803020104030203" pitchFamily="2" charset="-79"/>
              </a:rPr>
              <a:t>출석부</a:t>
            </a:r>
            <a:endParaRPr lang="en-US" altLang="ko-KR" sz="3000" b="1" i="1" dirty="0" smtClean="0">
              <a:solidFill>
                <a:srgbClr val="0070C0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 smtClean="0">
                <a:solidFill>
                  <a:srgbClr val="0070C0"/>
                </a:solidFill>
                <a:cs typeface="Aharoni" panose="02010803020104030203" pitchFamily="2" charset="-79"/>
              </a:rPr>
              <a:t>-</a:t>
            </a:r>
            <a:r>
              <a:rPr lang="en-US" altLang="ko-KR" b="1" i="1" dirty="0" err="1" smtClean="0">
                <a:solidFill>
                  <a:srgbClr val="0070C0"/>
                </a:solidFill>
                <a:cs typeface="Aharoni" panose="02010803020104030203" pitchFamily="2" charset="-79"/>
              </a:rPr>
              <a:t>MapleStory</a:t>
            </a:r>
            <a:endParaRPr lang="ko-KR" altLang="en-US" b="1" i="1" dirty="0">
              <a:solidFill>
                <a:srgbClr val="0070C0"/>
              </a:solidFill>
              <a:cs typeface="Aharoni" panose="02010803020104030203" pitchFamily="2" charset="-79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2977" y="2916175"/>
            <a:ext cx="3906044" cy="2423922"/>
          </a:xfrm>
          <a:prstGeom prst="rect">
            <a:avLst/>
          </a:prstGeom>
          <a:solidFill>
            <a:schemeClr val="bg1"/>
          </a:solidFill>
          <a:ln w="12700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소프트웨어학부</a:t>
            </a:r>
            <a:endParaRPr lang="en-US" altLang="ko-KR" dirty="0" smtClean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20203104 </a:t>
            </a:r>
            <a:r>
              <a:rPr lang="ko-KR" altLang="en-US" dirty="0" smtClean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유동현</a:t>
            </a:r>
            <a:endParaRPr lang="en-US" altLang="ko-KR" dirty="0" smtClean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250000"/>
              </a:lnSpc>
            </a:pPr>
            <a:endParaRPr lang="en-US" altLang="ko-KR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7601315" y="2511552"/>
            <a:ext cx="276475" cy="272066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920217" y="3702686"/>
            <a:ext cx="241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920217" y="4276124"/>
            <a:ext cx="241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9197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12750" y="1117601"/>
            <a:ext cx="11366500" cy="5444633"/>
          </a:xfrm>
          <a:prstGeom prst="rect">
            <a:avLst/>
          </a:prstGeom>
          <a:solidFill>
            <a:schemeClr val="bg1"/>
          </a:solidFill>
          <a:ln w="12700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8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1150" y="511666"/>
            <a:ext cx="11569700" cy="596900"/>
          </a:xfrm>
          <a:prstGeom prst="rect">
            <a:avLst/>
          </a:prstGeom>
          <a:solidFill>
            <a:schemeClr val="bg1"/>
          </a:solidFill>
          <a:ln w="60325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수평선B" pitchFamily="18" charset="-127"/>
                <a:ea typeface="HY수평선B" pitchFamily="18" charset="-127"/>
              </a:rPr>
              <a:t>착안</a:t>
            </a:r>
            <a:r>
              <a:rPr lang="en-US" altLang="ko-KR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itchFamily="18" charset="-127"/>
                <a:ea typeface="휴먼둥근헤드라인" pitchFamily="18" charset="-127"/>
              </a:rPr>
              <a:t>-</a:t>
            </a:r>
            <a:r>
              <a:rPr lang="ko-KR" alt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itchFamily="18" charset="-127"/>
                <a:ea typeface="휴먼둥근헤드라인" pitchFamily="18" charset="-127"/>
              </a:rPr>
              <a:t>참여횟수의 관리 측면 </a:t>
            </a:r>
            <a:endParaRPr lang="en-US" altLang="ko-KR" sz="28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1449415" y="689467"/>
            <a:ext cx="276475" cy="272066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1266" name="Picture 2" descr="지하수로 맵 지형 변경 | 메이플 인벤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132" y="2289266"/>
            <a:ext cx="4975397" cy="262037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485205" y="2278956"/>
            <a:ext cx="4853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최대한 많은 사람이 참여하여야 많은 이득을 보는 시스템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관리를 위하여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“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월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회 이상 참여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”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등과 같은 규정이 생겨남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기존의 참여 횟수 관리는 엑셀의 템플릿에서 사람이 수동적으로 횟수를 확인하여 입력하고 월말에 확인하게 됨 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07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12750" y="1117601"/>
            <a:ext cx="11366500" cy="5444633"/>
          </a:xfrm>
          <a:prstGeom prst="rect">
            <a:avLst/>
          </a:prstGeom>
          <a:solidFill>
            <a:schemeClr val="bg1"/>
          </a:solidFill>
          <a:ln w="12700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8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1150" y="511666"/>
            <a:ext cx="11569700" cy="596900"/>
          </a:xfrm>
          <a:prstGeom prst="rect">
            <a:avLst/>
          </a:prstGeom>
          <a:solidFill>
            <a:schemeClr val="bg1"/>
          </a:solidFill>
          <a:ln w="60325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수평선B" pitchFamily="18" charset="-127"/>
                <a:ea typeface="HY수평선B" pitchFamily="18" charset="-127"/>
              </a:rPr>
              <a:t>착안</a:t>
            </a:r>
            <a:r>
              <a:rPr lang="ko-KR" altLang="en-US" sz="28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en-US" altLang="ko-KR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itchFamily="18" charset="-127"/>
                <a:ea typeface="휴먼둥근헤드라인" pitchFamily="18" charset="-127"/>
              </a:rPr>
              <a:t>– </a:t>
            </a:r>
            <a:r>
              <a:rPr lang="ko-KR" alt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itchFamily="18" charset="-127"/>
                <a:ea typeface="휴먼둥근헤드라인" pitchFamily="18" charset="-127"/>
              </a:rPr>
              <a:t>엑셀 템플릿의 형태 </a:t>
            </a:r>
            <a:endParaRPr lang="en-US" altLang="ko-KR" sz="28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1449415" y="689467"/>
            <a:ext cx="276475" cy="272066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5120" y="1615440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114" y="1329396"/>
            <a:ext cx="7877906" cy="492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707903" y="2433712"/>
            <a:ext cx="29401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최대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200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명이 참여 가능한 시스템으로 주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회 참여 가능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매주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200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명이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주 동안 참여한다면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? 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=&gt;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사람이 수동적으로 관리하기가 어려움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07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1150" y="511666"/>
            <a:ext cx="11569700" cy="596900"/>
          </a:xfrm>
          <a:prstGeom prst="rect">
            <a:avLst/>
          </a:prstGeom>
          <a:solidFill>
            <a:schemeClr val="bg1"/>
          </a:solidFill>
          <a:ln w="60325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itchFamily="18" charset="-127"/>
                <a:ea typeface="휴먼둥근헤드라인" pitchFamily="18" charset="-127"/>
              </a:rPr>
              <a:t>착안 </a:t>
            </a:r>
            <a:endParaRPr lang="en-US" altLang="ko-KR" sz="28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1449415" y="689467"/>
            <a:ext cx="276475" cy="272066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86117" y="1611085"/>
            <a:ext cx="9376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휴먼둥근헤드라인" pitchFamily="18" charset="-127"/>
                <a:ea typeface="휴먼둥근헤드라인" pitchFamily="18" charset="-127"/>
              </a:rPr>
              <a:t>엑셀 템플릿 파일의 구성은 매주 달라짐</a:t>
            </a:r>
            <a:r>
              <a:rPr lang="en-US" altLang="ko-KR" sz="2400" dirty="0" smtClean="0">
                <a:latin typeface="휴먼둥근헤드라인" pitchFamily="18" charset="-127"/>
                <a:ea typeface="휴먼둥근헤드라인" pitchFamily="18" charset="-127"/>
              </a:rPr>
              <a:t>(</a:t>
            </a:r>
            <a:r>
              <a:rPr lang="ko-KR" altLang="en-US" sz="2400" dirty="0" smtClean="0">
                <a:latin typeface="휴먼둥근헤드라인" pitchFamily="18" charset="-127"/>
                <a:ea typeface="휴먼둥근헤드라인" pitchFamily="18" charset="-127"/>
              </a:rPr>
              <a:t>참여 인원의 유동성</a:t>
            </a:r>
            <a:r>
              <a:rPr lang="en-US" altLang="ko-KR" sz="2400" dirty="0" smtClean="0">
                <a:latin typeface="휴먼둥근헤드라인" pitchFamily="18" charset="-127"/>
                <a:ea typeface="휴먼둥근헤드라인" pitchFamily="18" charset="-127"/>
              </a:rPr>
              <a:t>), </a:t>
            </a:r>
            <a:r>
              <a:rPr lang="ko-KR" altLang="en-US" sz="2400" dirty="0" smtClean="0">
                <a:latin typeface="휴먼둥근헤드라인" pitchFamily="18" charset="-127"/>
                <a:ea typeface="휴먼둥근헤드라인" pitchFamily="18" charset="-127"/>
              </a:rPr>
              <a:t>수동적으로 확인하는 것의 어려움</a:t>
            </a:r>
            <a:endParaRPr lang="ko-KR" altLang="en-US" sz="24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86117" y="5152561"/>
            <a:ext cx="937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휴먼둥근헤드라인" pitchFamily="18" charset="-127"/>
                <a:ea typeface="휴먼둥근헤드라인" pitchFamily="18" charset="-127"/>
              </a:rPr>
              <a:t>템플릿 파일을 업데이트하여 횟수를 확인 가능하도록 하자</a:t>
            </a:r>
            <a:r>
              <a:rPr lang="en-US" altLang="ko-KR" sz="2400" dirty="0" smtClean="0">
                <a:latin typeface="휴먼둥근헤드라인" pitchFamily="18" charset="-127"/>
                <a:ea typeface="휴먼둥근헤드라인" pitchFamily="18" charset="-127"/>
              </a:rPr>
              <a:t>!</a:t>
            </a:r>
            <a:endParaRPr lang="ko-KR" altLang="en-US" sz="24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5428346" y="2836528"/>
            <a:ext cx="1291771" cy="1741715"/>
          </a:xfrm>
          <a:prstGeom prst="downArrow">
            <a:avLst/>
          </a:prstGeom>
          <a:solidFill>
            <a:srgbClr val="1FD7CA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707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12750" y="377371"/>
            <a:ext cx="11366500" cy="6184864"/>
          </a:xfrm>
          <a:prstGeom prst="rect">
            <a:avLst/>
          </a:prstGeom>
          <a:solidFill>
            <a:schemeClr val="bg1"/>
          </a:solidFill>
          <a:ln w="12700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8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1449415" y="689467"/>
            <a:ext cx="276475" cy="272066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4211" y="2571915"/>
            <a:ext cx="58997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err="1" smtClean="0">
                <a:latin typeface="휴먼둥근헤드라인" pitchFamily="18" charset="-127"/>
                <a:ea typeface="휴먼둥근헤드라인" pitchFamily="18" charset="-127"/>
              </a:rPr>
              <a:t>GitHub</a:t>
            </a:r>
            <a:r>
              <a:rPr lang="en-US" altLang="ko-KR" sz="3500" smtClean="0">
                <a:latin typeface="휴먼둥근헤드라인" pitchFamily="18" charset="-127"/>
                <a:ea typeface="휴먼둥근헤드라인" pitchFamily="18" charset="-127"/>
              </a:rPr>
              <a:t> Repository </a:t>
            </a:r>
            <a:endParaRPr lang="en-US" altLang="ko-KR" sz="3500" dirty="0" smtClean="0">
              <a:latin typeface="휴먼둥근헤드라인" pitchFamily="18" charset="-127"/>
              <a:ea typeface="휴먼둥근헤드라인" pitchFamily="18" charset="-127"/>
            </a:endParaRPr>
          </a:p>
          <a:p>
            <a:pPr algn="ctr"/>
            <a:r>
              <a:rPr lang="ko-KR" altLang="en-US" sz="3500" dirty="0" smtClean="0">
                <a:latin typeface="휴먼둥근헤드라인" pitchFamily="18" charset="-127"/>
                <a:ea typeface="휴먼둥근헤드라인" pitchFamily="18" charset="-127"/>
              </a:rPr>
              <a:t>참고 바랍니다 </a:t>
            </a:r>
            <a:r>
              <a:rPr lang="en-US" altLang="ko-KR" sz="3500" dirty="0" smtClean="0">
                <a:latin typeface="휴먼둥근헤드라인" pitchFamily="18" charset="-127"/>
                <a:ea typeface="휴먼둥근헤드라인" pitchFamily="18" charset="-127"/>
              </a:rPr>
              <a:t> </a:t>
            </a:r>
            <a:endParaRPr lang="ko-KR" altLang="en-US" sz="35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07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110</Words>
  <Application>Microsoft Office PowerPoint</Application>
  <PresentationFormat>사용자 지정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굴림</vt:lpstr>
      <vt:lpstr>Arial</vt:lpstr>
      <vt:lpstr>맑은 고딕</vt:lpstr>
      <vt:lpstr>Aharoni</vt:lpstr>
      <vt:lpstr>야놀자 야체 B</vt:lpstr>
      <vt:lpstr>HY수평선B</vt:lpstr>
      <vt:lpstr>휴먼둥근헤드라인</vt:lpstr>
      <vt:lpstr>HY견고딕</vt:lpstr>
      <vt:lpstr>7_Office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유동현</cp:lastModifiedBy>
  <cp:revision>45</cp:revision>
  <dcterms:created xsi:type="dcterms:W3CDTF">2020-04-27T04:07:58Z</dcterms:created>
  <dcterms:modified xsi:type="dcterms:W3CDTF">2020-11-30T06:32:10Z</dcterms:modified>
</cp:coreProperties>
</file>