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1" r:id="rId3"/>
    <p:sldId id="276" r:id="rId4"/>
    <p:sldId id="268" r:id="rId5"/>
    <p:sldId id="258" r:id="rId6"/>
    <p:sldId id="282" r:id="rId7"/>
    <p:sldId id="280" r:id="rId8"/>
    <p:sldId id="283" r:id="rId9"/>
    <p:sldId id="284" r:id="rId10"/>
    <p:sldId id="295" r:id="rId11"/>
    <p:sldId id="281" r:id="rId12"/>
    <p:sldId id="287" r:id="rId13"/>
    <p:sldId id="288" r:id="rId14"/>
    <p:sldId id="274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EA"/>
    <a:srgbClr val="A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A5D5E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A5D5E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127CEA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127CEA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3103408" y="2544283"/>
            <a:ext cx="3519487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T7 </a:t>
            </a:r>
            <a:r>
              <a:rPr lang="ko-KR" altLang="en-US" sz="1400" b="1" ker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김동현 이승찬 최재원 </a:t>
            </a:r>
            <a:r>
              <a:rPr lang="en-US" altLang="ko-KR" sz="1400" b="1" ker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ker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임형석 교수님</a:t>
            </a:r>
            <a:r>
              <a:rPr lang="en-US" altLang="ko-KR" sz="1400" b="1" ker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altLang="ko-KR" sz="1400" b="1" kern="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4046857" y="3111993"/>
            <a:ext cx="5392507" cy="100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탄</a:t>
            </a:r>
            <a:r>
              <a:rPr lang="ko-KR" altLang="en-US" sz="2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만큼 </a:t>
            </a:r>
            <a:r>
              <a:rPr lang="ko-KR" altLang="en-US" sz="3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나</a:t>
            </a:r>
            <a:r>
              <a:rPr lang="ko-KR" altLang="en-US" sz="2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눠</a:t>
            </a:r>
            <a:r>
              <a:rPr lang="ko-KR" altLang="en-US" sz="4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내</a:t>
            </a:r>
            <a:r>
              <a:rPr lang="ko-KR" altLang="en-US" sz="2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는 </a:t>
            </a:r>
            <a:r>
              <a:rPr lang="en-US" altLang="ko-KR" sz="4000" b="1" kern="0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TANNAE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알고리즘 기반 신규 교통 서비스 </a:t>
            </a:r>
            <a:r>
              <a:rPr lang="en-US" altLang="ko-KR" sz="1500" b="1" ker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500" b="1" ker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모바일 애플리케이션</a:t>
            </a:r>
            <a:endParaRPr lang="en-US" altLang="ko-KR" sz="1500" b="1" ker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6922356" y="2703391"/>
            <a:ext cx="2190245" cy="1418109"/>
            <a:chOff x="3997004" y="2399826"/>
            <a:chExt cx="1193860" cy="11350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7E237E-4696-4C70-A80C-0C43821DEE1C}"/>
              </a:ext>
            </a:extLst>
          </p:cNvPr>
          <p:cNvGrpSpPr/>
          <p:nvPr/>
        </p:nvGrpSpPr>
        <p:grpSpPr>
          <a:xfrm>
            <a:off x="2821910" y="2543003"/>
            <a:ext cx="358140" cy="358140"/>
            <a:chOff x="1149672" y="1865890"/>
            <a:chExt cx="514036" cy="514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C175A2-B3E9-4998-B0F2-D31C2C680A0A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DA1F5BB-A338-41AF-8B2A-3302B9B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4735B5-7EFA-450A-8C81-20484A994CA5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2647C319-6EA8-4782-A356-417FFCF5E81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228ED7-FA9F-4244-9112-C491A5A10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5721B01-2611-4865-9689-F0935618BB2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5258E71-AAE7-413D-9F11-495EF486542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2894E1ED-82FF-47F1-9859-C9963CCD5AC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867F629-4896-4CE5-8736-02791C5F0AFC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AA751C6-B86F-47EE-B388-C460EFA818E1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A8FFFB-A838-4A47-ABE9-225E253B2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B283D5F-9087-4A28-9EBB-DF1672663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36A7472-80C6-40BC-8072-CBDF065D4F97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D58F998-8D35-4872-857F-28972180A4D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CE57DCD7-281F-4B28-939B-9B5A2C38901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A1DA91B-EB9C-46A6-9D38-F6A3C38CE62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F084FAC8-C338-406A-9F0B-3570F0ABF92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773163BD-251C-4314-BCBF-85456C938209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4D7E6A51-9EF5-451F-9898-D6A338B84656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6290267-D501-4D7A-94A0-F3D293DF2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DD17E18-A506-4FFB-B0FF-27B871B51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89" y="3144501"/>
            <a:ext cx="1000841" cy="1009507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8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구현 영상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00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D0E6D5-4551-4849-915A-926AE4B61A3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67CD988C-8E4E-4EC7-823A-C53E87D4FA7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6326366-C8BE-4965-9319-3847D5762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6CC9E8-A4A5-49CE-A4D3-FF6CF9A7660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769FC3-9097-4F74-8D84-0EE206C7499C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7DD080A-FE37-4C8E-91A4-5276F267177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1FE282-2AE0-45C8-B61F-AB614B514B02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987679C-6616-431F-BC60-63C3955303D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FE8B01-F2FE-4761-BB0E-483FA6AC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3A9ABF-2F42-4C83-9445-9E50322D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A37D42-8691-4918-AF9A-774F83CA74D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A1A076-BBA9-4DB5-8A27-B6A97EDD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5B65153D-6B5B-4C7A-85F1-A4E2C8744AC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DE5A5D0-DC38-4647-816C-7FB68072EBC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E1AE529-0674-4925-92BE-BC4677A188D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65E41993-A8DD-47B4-A2DB-C321948FE01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CC78A4D-4052-4536-B98D-B7DC54136D4A}"/>
                    </a:ext>
                  </a:extLst>
                </p:cNvPr>
                <p:cNvCxnSpPr>
                  <a:cxnSpLocks/>
                  <a:endCxn id="31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75050-DFBC-4075-90D3-BC5F34797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707356"/>
            <a:ext cx="2678686" cy="3443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테스트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프로젝트 성능</a:t>
            </a:r>
            <a:endParaRPr lang="en-US" altLang="ko-KR" sz="1600">
              <a:solidFill>
                <a:srgbClr val="127CE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750500" y="19887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9515AA8-3147-4988-9943-D88F2C4685FE}"/>
              </a:ext>
            </a:extLst>
          </p:cNvPr>
          <p:cNvSpPr/>
          <p:nvPr/>
        </p:nvSpPr>
        <p:spPr>
          <a:xfrm>
            <a:off x="7597359" y="2974981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322F3F1-8A0A-4456-84D8-C2426B4D3ACF}"/>
              </a:ext>
            </a:extLst>
          </p:cNvPr>
          <p:cNvSpPr/>
          <p:nvPr/>
        </p:nvSpPr>
        <p:spPr>
          <a:xfrm>
            <a:off x="7597359" y="3661480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3" name="부제목 4">
            <a:extLst>
              <a:ext uri="{FF2B5EF4-FFF2-40B4-BE49-F238E27FC236}">
                <a16:creationId xmlns:a16="http://schemas.microsoft.com/office/drawing/2014/main" id="{DE989641-8004-4560-9B62-7EB73B58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</p:spPr>
        <p:txBody>
          <a:bodyPr/>
          <a:lstStyle/>
          <a:p>
            <a:pPr marL="0" indent="0" algn="dist">
              <a:buNone/>
            </a:pPr>
            <a:r>
              <a:rPr lang="en-US" altLang="ko-KR" sz="32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</a:t>
            </a:r>
            <a:endParaRPr lang="ko-KR" altLang="en-US" sz="3200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텍스트 개체 틀 5">
            <a:extLst>
              <a:ext uri="{FF2B5EF4-FFF2-40B4-BE49-F238E27FC236}">
                <a16:creationId xmlns:a16="http://schemas.microsoft.com/office/drawing/2014/main" id="{FD8F577E-DAC9-4674-8C33-CE49C4116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7892" y="3672676"/>
            <a:ext cx="1700664" cy="315084"/>
          </a:xfrm>
        </p:spPr>
        <p:txBody>
          <a:bodyPr>
            <a:normAutofit lnSpcReduction="10000"/>
          </a:bodyPr>
          <a:lstStyle/>
          <a:p>
            <a:pPr marL="0" indent="0" algn="dist">
              <a:buNone/>
            </a:pPr>
            <a:r>
              <a:rPr lang="ko-KR" altLang="en-US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테스트</a:t>
            </a:r>
            <a:endParaRPr lang="ko-KR" altLang="en-US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테스트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01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F4A27F38-6FCC-4DBD-841E-77F4DC0234AB}"/>
              </a:ext>
            </a:extLst>
          </p:cNvPr>
          <p:cNvSpPr txBox="1">
            <a:spLocks/>
          </p:cNvSpPr>
          <p:nvPr/>
        </p:nvSpPr>
        <p:spPr>
          <a:xfrm>
            <a:off x="3669934" y="1105078"/>
            <a:ext cx="5531213" cy="4677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테스트하는 사진 넣기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효율성 테스트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1250A5F-97FD-4F02-907C-451FB4906ED9}"/>
              </a:ext>
            </a:extLst>
          </p:cNvPr>
          <p:cNvSpPr txBox="1"/>
          <p:nvPr/>
        </p:nvSpPr>
        <p:spPr>
          <a:xfrm>
            <a:off x="1947919" y="1385952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최초 탑승자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FEDF92-11E7-4877-9121-108FDE6A0271}"/>
              </a:ext>
            </a:extLst>
          </p:cNvPr>
          <p:cNvSpPr txBox="1"/>
          <p:nvPr/>
        </p:nvSpPr>
        <p:spPr>
          <a:xfrm>
            <a:off x="5304914" y="1385952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중도 탑승자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1A1CD-D406-48F3-BD5E-17F61031423F}"/>
              </a:ext>
            </a:extLst>
          </p:cNvPr>
          <p:cNvSpPr txBox="1"/>
          <p:nvPr/>
        </p:nvSpPr>
        <p:spPr>
          <a:xfrm>
            <a:off x="8661996" y="1385952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마지막 탑승자</a:t>
            </a:r>
          </a:p>
        </p:txBody>
      </p:sp>
      <p:sp>
        <p:nvSpPr>
          <p:cNvPr id="29" name="원호 55">
            <a:extLst>
              <a:ext uri="{FF2B5EF4-FFF2-40B4-BE49-F238E27FC236}">
                <a16:creationId xmlns:a16="http://schemas.microsoft.com/office/drawing/2014/main" id="{19F93803-D2AC-4663-B62E-98C3A3D96805}"/>
              </a:ext>
            </a:extLst>
          </p:cNvPr>
          <p:cNvSpPr/>
          <p:nvPr/>
        </p:nvSpPr>
        <p:spPr>
          <a:xfrm>
            <a:off x="1743999" y="2895433"/>
            <a:ext cx="2011034" cy="2011034"/>
          </a:xfrm>
          <a:prstGeom prst="donut">
            <a:avLst>
              <a:gd name="adj" fmla="val 7082"/>
            </a:avLst>
          </a:prstGeom>
          <a:solidFill>
            <a:srgbClr val="A5D5E9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원호 55">
            <a:extLst>
              <a:ext uri="{FF2B5EF4-FFF2-40B4-BE49-F238E27FC236}">
                <a16:creationId xmlns:a16="http://schemas.microsoft.com/office/drawing/2014/main" id="{F93C4BF0-0EF7-403C-9551-C33C519EBC23}"/>
              </a:ext>
            </a:extLst>
          </p:cNvPr>
          <p:cNvSpPr/>
          <p:nvPr/>
        </p:nvSpPr>
        <p:spPr>
          <a:xfrm>
            <a:off x="5090483" y="2895433"/>
            <a:ext cx="2011034" cy="2011034"/>
          </a:xfrm>
          <a:prstGeom prst="donut">
            <a:avLst>
              <a:gd name="adj" fmla="val 7082"/>
            </a:avLst>
          </a:prstGeom>
          <a:solidFill>
            <a:srgbClr val="A5D5E9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원호 55">
            <a:extLst>
              <a:ext uri="{FF2B5EF4-FFF2-40B4-BE49-F238E27FC236}">
                <a16:creationId xmlns:a16="http://schemas.microsoft.com/office/drawing/2014/main" id="{C8AEDA6C-52BE-4813-9933-E2C0DBDD2F71}"/>
              </a:ext>
            </a:extLst>
          </p:cNvPr>
          <p:cNvSpPr/>
          <p:nvPr/>
        </p:nvSpPr>
        <p:spPr>
          <a:xfrm>
            <a:off x="8436967" y="2895433"/>
            <a:ext cx="2011034" cy="2011034"/>
          </a:xfrm>
          <a:prstGeom prst="donut">
            <a:avLst>
              <a:gd name="adj" fmla="val 7082"/>
            </a:avLst>
          </a:prstGeom>
          <a:solidFill>
            <a:srgbClr val="A5D5E9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원호 55">
            <a:extLst>
              <a:ext uri="{FF2B5EF4-FFF2-40B4-BE49-F238E27FC236}">
                <a16:creationId xmlns:a16="http://schemas.microsoft.com/office/drawing/2014/main" id="{8932EBB4-956A-443E-B86D-F4E6D403C5D5}"/>
              </a:ext>
            </a:extLst>
          </p:cNvPr>
          <p:cNvSpPr/>
          <p:nvPr/>
        </p:nvSpPr>
        <p:spPr>
          <a:xfrm>
            <a:off x="1617508" y="2768940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원호 55">
            <a:extLst>
              <a:ext uri="{FF2B5EF4-FFF2-40B4-BE49-F238E27FC236}">
                <a16:creationId xmlns:a16="http://schemas.microsoft.com/office/drawing/2014/main" id="{ACD5882C-5DC9-49D0-A17B-8BBB816D4861}"/>
              </a:ext>
            </a:extLst>
          </p:cNvPr>
          <p:cNvSpPr/>
          <p:nvPr/>
        </p:nvSpPr>
        <p:spPr>
          <a:xfrm>
            <a:off x="4963992" y="2768940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55">
            <a:extLst>
              <a:ext uri="{FF2B5EF4-FFF2-40B4-BE49-F238E27FC236}">
                <a16:creationId xmlns:a16="http://schemas.microsoft.com/office/drawing/2014/main" id="{1AB4BF64-EF47-408F-8522-2B7C57D6204C}"/>
              </a:ext>
            </a:extLst>
          </p:cNvPr>
          <p:cNvSpPr/>
          <p:nvPr/>
        </p:nvSpPr>
        <p:spPr>
          <a:xfrm>
            <a:off x="8304435" y="276894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원호 55">
            <a:extLst>
              <a:ext uri="{FF2B5EF4-FFF2-40B4-BE49-F238E27FC236}">
                <a16:creationId xmlns:a16="http://schemas.microsoft.com/office/drawing/2014/main" id="{F95CA34A-2E7C-4A33-A3AF-E832901D5952}"/>
              </a:ext>
            </a:extLst>
          </p:cNvPr>
          <p:cNvSpPr/>
          <p:nvPr/>
        </p:nvSpPr>
        <p:spPr>
          <a:xfrm>
            <a:off x="5160426" y="2965374"/>
            <a:ext cx="1871148" cy="1871148"/>
          </a:xfrm>
          <a:prstGeom prst="arc">
            <a:avLst>
              <a:gd name="adj1" fmla="val 16200000"/>
              <a:gd name="adj2" fmla="val 10650677"/>
            </a:avLst>
          </a:prstGeom>
          <a:noFill/>
          <a:ln w="127000" cap="rnd">
            <a:solidFill>
              <a:srgbClr val="127C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7FE7366-A2F6-4272-BDCF-490D942D72C0}"/>
              </a:ext>
            </a:extLst>
          </p:cNvPr>
          <p:cNvSpPr/>
          <p:nvPr/>
        </p:nvSpPr>
        <p:spPr>
          <a:xfrm rot="16200000">
            <a:off x="5116074" y="370294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원호 55">
            <a:extLst>
              <a:ext uri="{FF2B5EF4-FFF2-40B4-BE49-F238E27FC236}">
                <a16:creationId xmlns:a16="http://schemas.microsoft.com/office/drawing/2014/main" id="{0B21C57E-78E4-426B-92C7-31759E241387}"/>
              </a:ext>
            </a:extLst>
          </p:cNvPr>
          <p:cNvSpPr/>
          <p:nvPr/>
        </p:nvSpPr>
        <p:spPr>
          <a:xfrm>
            <a:off x="1813941" y="2965374"/>
            <a:ext cx="1871148" cy="1871148"/>
          </a:xfrm>
          <a:prstGeom prst="arc">
            <a:avLst>
              <a:gd name="adj1" fmla="val 16200000"/>
              <a:gd name="adj2" fmla="val 2347579"/>
            </a:avLst>
          </a:prstGeom>
          <a:noFill/>
          <a:ln w="127000" cap="rnd">
            <a:solidFill>
              <a:srgbClr val="127C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D2E4735-886B-4F10-9A32-8A56391057A8}"/>
              </a:ext>
            </a:extLst>
          </p:cNvPr>
          <p:cNvSpPr/>
          <p:nvPr/>
        </p:nvSpPr>
        <p:spPr>
          <a:xfrm rot="18900000">
            <a:off x="3387809" y="433790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원호 55">
            <a:extLst>
              <a:ext uri="{FF2B5EF4-FFF2-40B4-BE49-F238E27FC236}">
                <a16:creationId xmlns:a16="http://schemas.microsoft.com/office/drawing/2014/main" id="{03653E5A-4598-4FEE-AD97-E5FCAC9C2924}"/>
              </a:ext>
            </a:extLst>
          </p:cNvPr>
          <p:cNvSpPr/>
          <p:nvPr/>
        </p:nvSpPr>
        <p:spPr>
          <a:xfrm>
            <a:off x="8506911" y="2965374"/>
            <a:ext cx="1871148" cy="1871148"/>
          </a:xfrm>
          <a:prstGeom prst="arc">
            <a:avLst>
              <a:gd name="adj1" fmla="val 16200000"/>
              <a:gd name="adj2" fmla="val 21455488"/>
            </a:avLst>
          </a:prstGeom>
          <a:noFill/>
          <a:ln w="127000" cap="rnd">
            <a:solidFill>
              <a:srgbClr val="127C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BADC980-D544-4F0D-A1F7-8C9D42BB77E7}"/>
              </a:ext>
            </a:extLst>
          </p:cNvPr>
          <p:cNvSpPr/>
          <p:nvPr/>
        </p:nvSpPr>
        <p:spPr>
          <a:xfrm rot="16200000">
            <a:off x="10333191" y="370294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D0E6D5-4551-4849-915A-926AE4B61A3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67CD988C-8E4E-4EC7-823A-C53E87D4FA7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6326366-C8BE-4965-9319-3847D5762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6CC9E8-A4A5-49CE-A4D3-FF6CF9A7660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769FC3-9097-4F74-8D84-0EE206C7499C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7DD080A-FE37-4C8E-91A4-5276F267177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1FE282-2AE0-45C8-B61F-AB614B514B02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987679C-6616-431F-BC60-63C3955303D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FE8B01-F2FE-4761-BB0E-483FA6AC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3A9ABF-2F42-4C83-9445-9E50322D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A37D42-8691-4918-AF9A-774F83CA74D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A1A076-BBA9-4DB5-8A27-B6A97EDD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5B65153D-6B5B-4C7A-85F1-A4E2C8744AC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DE5A5D0-DC38-4647-816C-7FB68072EBC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E1AE529-0674-4925-92BE-BC4677A188D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65E41993-A8DD-47B4-A2DB-C321948FE01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CC78A4D-4052-4536-B98D-B7DC54136D4A}"/>
                    </a:ext>
                  </a:extLst>
                </p:cNvPr>
                <p:cNvCxnSpPr>
                  <a:cxnSpLocks/>
                  <a:endCxn id="31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75050-DFBC-4075-90D3-BC5F34797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180" y="3147047"/>
            <a:ext cx="2500088" cy="5639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0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</a:t>
            </a:r>
            <a:endParaRPr lang="en-US" altLang="ko-KR" sz="4000" b="1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 2.0</a:t>
            </a:r>
            <a:endParaRPr lang="ko-KR" altLang="en-US" sz="4000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707356"/>
            <a:ext cx="2678686" cy="3443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기능적 개선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사업적 개선</a:t>
            </a:r>
            <a:endParaRPr lang="en-US" altLang="ko-KR" sz="1600">
              <a:solidFill>
                <a:srgbClr val="127CE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750500" y="19887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9437A085-B489-445D-814B-24E658182061}"/>
              </a:ext>
            </a:extLst>
          </p:cNvPr>
          <p:cNvSpPr/>
          <p:nvPr/>
        </p:nvSpPr>
        <p:spPr>
          <a:xfrm>
            <a:off x="7597359" y="2974981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437B0A-4D9D-41ED-A2BC-5E6D5742749A}"/>
              </a:ext>
            </a:extLst>
          </p:cNvPr>
          <p:cNvSpPr/>
          <p:nvPr/>
        </p:nvSpPr>
        <p:spPr>
          <a:xfrm>
            <a:off x="7597359" y="3661480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기능적 개선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01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https://cdn-icons.flaticon.com/png/512/820/premium/820875.png?token=exp=1653877695~hmac=a6a0251c34d704312483ea0f76ff808b">
            <a:extLst>
              <a:ext uri="{FF2B5EF4-FFF2-40B4-BE49-F238E27FC236}">
                <a16:creationId xmlns:a16="http://schemas.microsoft.com/office/drawing/2014/main" id="{F19A00C5-07A9-4826-9679-5D77930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477128"/>
            <a:ext cx="1800000" cy="180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EA4769-DB8A-47CA-9354-4DDEE75E64BE}"/>
              </a:ext>
            </a:extLst>
          </p:cNvPr>
          <p:cNvSpPr txBox="1">
            <a:spLocks/>
          </p:cNvSpPr>
          <p:nvPr/>
        </p:nvSpPr>
        <p:spPr>
          <a:xfrm>
            <a:off x="5153904" y="190364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인공지능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A41B0395-CAEF-4A71-9810-4D93267661C1}"/>
              </a:ext>
            </a:extLst>
          </p:cNvPr>
          <p:cNvSpPr txBox="1">
            <a:spLocks/>
          </p:cNvSpPr>
          <p:nvPr/>
        </p:nvSpPr>
        <p:spPr>
          <a:xfrm>
            <a:off x="1674105" y="190364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IOS</a:t>
            </a:r>
          </a:p>
        </p:txBody>
      </p:sp>
      <p:pic>
        <p:nvPicPr>
          <p:cNvPr id="2058" name="Picture 10" descr="https://cdn-icons-png.flaticon.com/512/731/731985.png">
            <a:extLst>
              <a:ext uri="{FF2B5EF4-FFF2-40B4-BE49-F238E27FC236}">
                <a16:creationId xmlns:a16="http://schemas.microsoft.com/office/drawing/2014/main" id="{8FF8E006-782F-4595-B1C4-430D18D1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68" y="2477128"/>
            <a:ext cx="1800000" cy="180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-icons-png.flaticon.com/512/3662/3662781.png">
            <a:extLst>
              <a:ext uri="{FF2B5EF4-FFF2-40B4-BE49-F238E27FC236}">
                <a16:creationId xmlns:a16="http://schemas.microsoft.com/office/drawing/2014/main" id="{82AAFF52-A202-4281-9083-7512F9DA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27" y="2477128"/>
            <a:ext cx="1800000" cy="180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텍스트 개체 틀 6">
            <a:extLst>
              <a:ext uri="{FF2B5EF4-FFF2-40B4-BE49-F238E27FC236}">
                <a16:creationId xmlns:a16="http://schemas.microsoft.com/office/drawing/2014/main" id="{611BCF5C-F1C8-4889-9005-E224016BCA8A}"/>
              </a:ext>
            </a:extLst>
          </p:cNvPr>
          <p:cNvSpPr txBox="1">
            <a:spLocks/>
          </p:cNvSpPr>
          <p:nvPr/>
        </p:nvSpPr>
        <p:spPr>
          <a:xfrm>
            <a:off x="8587631" y="190364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중심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6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사업적 개선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3DCE87C1-BF7E-40D5-9FB9-15990D7A9D3A}"/>
              </a:ext>
            </a:extLst>
          </p:cNvPr>
          <p:cNvSpPr txBox="1">
            <a:spLocks/>
          </p:cNvSpPr>
          <p:nvPr/>
        </p:nvSpPr>
        <p:spPr>
          <a:xfrm>
            <a:off x="5153904" y="190364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사업적 이익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74C3A5D9-3B31-4489-AD46-E5B315E14CA2}"/>
              </a:ext>
            </a:extLst>
          </p:cNvPr>
          <p:cNvSpPr txBox="1">
            <a:spLocks/>
          </p:cNvSpPr>
          <p:nvPr/>
        </p:nvSpPr>
        <p:spPr>
          <a:xfrm>
            <a:off x="1674105" y="190364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프로모션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FD2FE9B1-BA7F-4D3D-8020-F31639EA4E41}"/>
              </a:ext>
            </a:extLst>
          </p:cNvPr>
          <p:cNvSpPr txBox="1">
            <a:spLocks/>
          </p:cNvSpPr>
          <p:nvPr/>
        </p:nvSpPr>
        <p:spPr>
          <a:xfrm>
            <a:off x="8587631" y="190364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운전자 복지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5" name="Picture 2" descr="https://cdn-icons-png.flaticon.com/512/3486/3486989.png">
            <a:extLst>
              <a:ext uri="{FF2B5EF4-FFF2-40B4-BE49-F238E27FC236}">
                <a16:creationId xmlns:a16="http://schemas.microsoft.com/office/drawing/2014/main" id="{0F3A0B95-D983-415B-9696-63187154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00" y="2477128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cdn-icons.flaticon.com/png/512/3281/premium/3281323.png?token=exp=1653975455~hmac=dfc97c90d6f61a9c4a634bcbf3de740f">
            <a:extLst>
              <a:ext uri="{FF2B5EF4-FFF2-40B4-BE49-F238E27FC236}">
                <a16:creationId xmlns:a16="http://schemas.microsoft.com/office/drawing/2014/main" id="{DEED84DA-A0B1-48E8-8A29-0DE2DDEB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99" y="2477128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cdn-icons.flaticon.com/png/512/2191/premium/2191170.png?token=exp=1653976249~hmac=c073265662a16cc50515430985c7915f">
            <a:extLst>
              <a:ext uri="{FF2B5EF4-FFF2-40B4-BE49-F238E27FC236}">
                <a16:creationId xmlns:a16="http://schemas.microsoft.com/office/drawing/2014/main" id="{621F9872-DFF0-4330-A4A1-E344D882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02" y="2477128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5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D0E6D5-4551-4849-915A-926AE4B61A3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67CD988C-8E4E-4EC7-823A-C53E87D4FA7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6326366-C8BE-4965-9319-3847D5762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6CC9E8-A4A5-49CE-A4D3-FF6CF9A7660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769FC3-9097-4F74-8D84-0EE206C7499C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7DD080A-FE37-4C8E-91A4-5276F267177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1FE282-2AE0-45C8-B61F-AB614B514B02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987679C-6616-431F-BC60-63C3955303D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FE8B01-F2FE-4761-BB0E-483FA6AC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3A9ABF-2F42-4C83-9445-9E50322D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A37D42-8691-4918-AF9A-774F83CA74D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A1A076-BBA9-4DB5-8A27-B6A97EDD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5B65153D-6B5B-4C7A-85F1-A4E2C8744AC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DE5A5D0-DC38-4647-816C-7FB68072EBC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E1AE529-0674-4925-92BE-BC4677A188D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65E41993-A8DD-47B4-A2DB-C321948FE01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CC78A4D-4052-4536-B98D-B7DC54136D4A}"/>
                    </a:ext>
                  </a:extLst>
                </p:cNvPr>
                <p:cNvCxnSpPr>
                  <a:cxnSpLocks/>
                  <a:endCxn id="31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75050-DFBC-4075-90D3-BC5F34797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180" y="3147047"/>
            <a:ext cx="2500088" cy="5639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0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마무리</a:t>
            </a:r>
            <a:endParaRPr lang="ko-KR" altLang="en-US" sz="4000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707356"/>
            <a:ext cx="2678686" cy="3443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산합 협력 프로젝트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배포</a:t>
            </a:r>
            <a:endParaRPr lang="en-US" altLang="ko-KR" sz="1600">
              <a:solidFill>
                <a:srgbClr val="127CE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750500" y="19887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9515AA8-3147-4988-9943-D88F2C4685FE}"/>
              </a:ext>
            </a:extLst>
          </p:cNvPr>
          <p:cNvSpPr/>
          <p:nvPr/>
        </p:nvSpPr>
        <p:spPr>
          <a:xfrm>
            <a:off x="7597359" y="2986035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322F3F1-8A0A-4456-84D8-C2426B4D3ACF}"/>
              </a:ext>
            </a:extLst>
          </p:cNvPr>
          <p:cNvSpPr/>
          <p:nvPr/>
        </p:nvSpPr>
        <p:spPr>
          <a:xfrm>
            <a:off x="7597359" y="3672534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산학 협력 프로젝트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01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785D2C74-69D2-4E87-A896-72E6B095B7A8}"/>
              </a:ext>
            </a:extLst>
          </p:cNvPr>
          <p:cNvSpPr txBox="1">
            <a:spLocks/>
          </p:cNvSpPr>
          <p:nvPr/>
        </p:nvSpPr>
        <p:spPr>
          <a:xfrm>
            <a:off x="3669934" y="1105078"/>
            <a:ext cx="5531213" cy="4677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회의한 사진 넣기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0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배포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10DD2110-38F5-4DBB-A36F-55B4A983C939}"/>
              </a:ext>
            </a:extLst>
          </p:cNvPr>
          <p:cNvSpPr txBox="1">
            <a:spLocks/>
          </p:cNvSpPr>
          <p:nvPr/>
        </p:nvSpPr>
        <p:spPr>
          <a:xfrm>
            <a:off x="3330393" y="1164540"/>
            <a:ext cx="5531213" cy="4677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구글 플레이에 있는 어플 사진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0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D0E6D5-4551-4849-915A-926AE4B61A3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67CD988C-8E4E-4EC7-823A-C53E87D4FA7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6326366-C8BE-4965-9319-3847D5762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6CC9E8-A4A5-49CE-A4D3-FF6CF9A7660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769FC3-9097-4F74-8D84-0EE206C7499C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7DD080A-FE37-4C8E-91A4-5276F267177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1FE282-2AE0-45C8-B61F-AB614B514B02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987679C-6616-431F-BC60-63C3955303D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FE8B01-F2FE-4761-BB0E-483FA6AC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3A9ABF-2F42-4C83-9445-9E50322D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A37D42-8691-4918-AF9A-774F83CA74D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A1A076-BBA9-4DB5-8A27-B6A97EDD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5B65153D-6B5B-4C7A-85F1-A4E2C8744AC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DE5A5D0-DC38-4647-816C-7FB68072EBC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E1AE529-0674-4925-92BE-BC4677A188D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65E41993-A8DD-47B4-A2DB-C321948FE01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CC78A4D-4052-4536-B98D-B7DC54136D4A}"/>
                    </a:ext>
                  </a:extLst>
                </p:cNvPr>
                <p:cNvCxnSpPr>
                  <a:cxnSpLocks/>
                  <a:endCxn id="31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75050-DFBC-4075-90D3-BC5F34797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707356"/>
            <a:ext cx="2678686" cy="3443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프로젝트 개요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프로젝트 구현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테스트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127CEA"/>
                </a:solidFill>
              </a:rPr>
              <a:t>Version 2.0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750500" y="19887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9515AA8-3147-4988-9943-D88F2C4685FE}"/>
              </a:ext>
            </a:extLst>
          </p:cNvPr>
          <p:cNvSpPr/>
          <p:nvPr/>
        </p:nvSpPr>
        <p:spPr>
          <a:xfrm>
            <a:off x="7597359" y="2264363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322F3F1-8A0A-4456-84D8-C2426B4D3ACF}"/>
              </a:ext>
            </a:extLst>
          </p:cNvPr>
          <p:cNvSpPr/>
          <p:nvPr/>
        </p:nvSpPr>
        <p:spPr>
          <a:xfrm>
            <a:off x="7597359" y="2950862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5" name="부제목 4">
            <a:extLst>
              <a:ext uri="{FF2B5EF4-FFF2-40B4-BE49-F238E27FC236}">
                <a16:creationId xmlns:a16="http://schemas.microsoft.com/office/drawing/2014/main" id="{66A7C5EF-6C1C-4A45-9DDE-92E8A86B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dist">
              <a:buNone/>
            </a:pPr>
            <a:r>
              <a:rPr lang="en-US" altLang="ko-KR" sz="6000" b="1" dirty="0">
                <a:solidFill>
                  <a:srgbClr val="127CEA"/>
                </a:solidFill>
              </a:rPr>
              <a:t>INDEX</a:t>
            </a:r>
            <a:endParaRPr lang="ko-KR" altLang="en-US" sz="6000" b="1" dirty="0">
              <a:solidFill>
                <a:srgbClr val="127CEA"/>
              </a:solidFill>
            </a:endParaRPr>
          </a:p>
        </p:txBody>
      </p:sp>
      <p:sp>
        <p:nvSpPr>
          <p:cNvPr id="46" name="텍스트 개체 틀 5">
            <a:extLst>
              <a:ext uri="{FF2B5EF4-FFF2-40B4-BE49-F238E27FC236}">
                <a16:creationId xmlns:a16="http://schemas.microsoft.com/office/drawing/2014/main" id="{C9FE6F15-4737-49E3-B8AA-77B02E8446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7892" y="3672676"/>
            <a:ext cx="1700664" cy="315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dist">
              <a:buNone/>
            </a:pPr>
            <a:r>
              <a:rPr lang="ko-KR" altLang="en-US" b="1">
                <a:solidFill>
                  <a:srgbClr val="127CEA"/>
                </a:solidFill>
              </a:rPr>
              <a:t>목차</a:t>
            </a:r>
            <a:endParaRPr lang="ko-KR" altLang="en-US" b="1" dirty="0">
              <a:solidFill>
                <a:srgbClr val="127CEA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D104B38-5C24-4FAF-ADA5-591BF3A3F592}"/>
              </a:ext>
            </a:extLst>
          </p:cNvPr>
          <p:cNvSpPr/>
          <p:nvPr/>
        </p:nvSpPr>
        <p:spPr>
          <a:xfrm>
            <a:off x="7597359" y="3637361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4372475-ED69-4C04-ADFA-CBD56690B45C}"/>
              </a:ext>
            </a:extLst>
          </p:cNvPr>
          <p:cNvSpPr/>
          <p:nvPr/>
        </p:nvSpPr>
        <p:spPr>
          <a:xfrm>
            <a:off x="7597359" y="4323860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D0E6D5-4551-4849-915A-926AE4B61A3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67CD988C-8E4E-4EC7-823A-C53E87D4FA7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6326366-C8BE-4965-9319-3847D5762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6CC9E8-A4A5-49CE-A4D3-FF6CF9A7660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769FC3-9097-4F74-8D84-0EE206C7499C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7DD080A-FE37-4C8E-91A4-5276F267177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1FE282-2AE0-45C8-B61F-AB614B514B02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987679C-6616-431F-BC60-63C3955303D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FE8B01-F2FE-4761-BB0E-483FA6AC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3A9ABF-2F42-4C83-9445-9E50322D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A37D42-8691-4918-AF9A-774F83CA74D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A1A076-BBA9-4DB5-8A27-B6A97EDD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5B65153D-6B5B-4C7A-85F1-A4E2C8744AC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DE5A5D0-DC38-4647-816C-7FB68072EBC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E1AE529-0674-4925-92BE-BC4677A188D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65E41993-A8DD-47B4-A2DB-C321948FE01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CC78A4D-4052-4536-B98D-B7DC54136D4A}"/>
                    </a:ext>
                  </a:extLst>
                </p:cNvPr>
                <p:cNvCxnSpPr>
                  <a:cxnSpLocks/>
                  <a:endCxn id="31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75050-DFBC-4075-90D3-BC5F34797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707356"/>
            <a:ext cx="2678686" cy="3443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개발 동기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주제 설명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기대 효과</a:t>
            </a:r>
            <a:endParaRPr lang="en-US" altLang="ko-KR" sz="1600">
              <a:solidFill>
                <a:srgbClr val="127CE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750500" y="19887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9515AA8-3147-4988-9943-D88F2C4685FE}"/>
              </a:ext>
            </a:extLst>
          </p:cNvPr>
          <p:cNvSpPr/>
          <p:nvPr/>
        </p:nvSpPr>
        <p:spPr>
          <a:xfrm>
            <a:off x="7597359" y="3293763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E30584D-0539-4FF0-A6CF-910DF38DEE64}"/>
              </a:ext>
            </a:extLst>
          </p:cNvPr>
          <p:cNvSpPr/>
          <p:nvPr/>
        </p:nvSpPr>
        <p:spPr>
          <a:xfrm>
            <a:off x="7597359" y="2607264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322F3F1-8A0A-4456-84D8-C2426B4D3ACF}"/>
              </a:ext>
            </a:extLst>
          </p:cNvPr>
          <p:cNvSpPr/>
          <p:nvPr/>
        </p:nvSpPr>
        <p:spPr>
          <a:xfrm>
            <a:off x="7597359" y="3980262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3" name="부제목 4">
            <a:extLst>
              <a:ext uri="{FF2B5EF4-FFF2-40B4-BE49-F238E27FC236}">
                <a16:creationId xmlns:a16="http://schemas.microsoft.com/office/drawing/2014/main" id="{DE989641-8004-4560-9B62-7EB73B58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</p:spPr>
        <p:txBody>
          <a:bodyPr/>
          <a:lstStyle/>
          <a:p>
            <a:pPr marL="0" indent="0" algn="dist">
              <a:buNone/>
            </a:pPr>
            <a:r>
              <a:rPr lang="en-US" altLang="ko-KR" sz="4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OUTLINE</a:t>
            </a:r>
            <a:endParaRPr lang="ko-KR" altLang="en-US" sz="4500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텍스트 개체 틀 5">
            <a:extLst>
              <a:ext uri="{FF2B5EF4-FFF2-40B4-BE49-F238E27FC236}">
                <a16:creationId xmlns:a16="http://schemas.microsoft.com/office/drawing/2014/main" id="{FD8F577E-DAC9-4674-8C33-CE49C4116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7892" y="3672676"/>
            <a:ext cx="1700664" cy="315084"/>
          </a:xfrm>
        </p:spPr>
        <p:txBody>
          <a:bodyPr>
            <a:normAutofit lnSpcReduction="10000"/>
          </a:bodyPr>
          <a:lstStyle/>
          <a:p>
            <a:pPr marL="0" indent="0" algn="dist">
              <a:buNone/>
            </a:pPr>
            <a:r>
              <a:rPr lang="ko-KR" altLang="en-US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개요</a:t>
            </a:r>
            <a:endParaRPr lang="ko-KR" altLang="en-US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개발 동기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01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C7C8CC-BDFA-4A6A-911A-1A4908B70160}"/>
              </a:ext>
            </a:extLst>
          </p:cNvPr>
          <p:cNvCxnSpPr>
            <a:cxnSpLocks/>
          </p:cNvCxnSpPr>
          <p:nvPr/>
        </p:nvCxnSpPr>
        <p:spPr>
          <a:xfrm>
            <a:off x="759697" y="3440521"/>
            <a:ext cx="10625338" cy="0"/>
          </a:xfrm>
          <a:prstGeom prst="line">
            <a:avLst/>
          </a:prstGeom>
          <a:ln w="3810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B3A2954-3253-471D-93D4-33D23FC7CA0B}"/>
              </a:ext>
            </a:extLst>
          </p:cNvPr>
          <p:cNvSpPr txBox="1">
            <a:spLocks/>
          </p:cNvSpPr>
          <p:nvPr/>
        </p:nvSpPr>
        <p:spPr>
          <a:xfrm>
            <a:off x="882691" y="1430037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본격적인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택시 서비스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73B024B7-EABE-4F14-9397-55C1CA457738}"/>
              </a:ext>
            </a:extLst>
          </p:cNvPr>
          <p:cNvSpPr txBox="1">
            <a:spLocks/>
          </p:cNvSpPr>
          <p:nvPr/>
        </p:nvSpPr>
        <p:spPr>
          <a:xfrm>
            <a:off x="2265998" y="5092173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콜택시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텍스트 개체 틀 6">
            <a:extLst>
              <a:ext uri="{FF2B5EF4-FFF2-40B4-BE49-F238E27FC236}">
                <a16:creationId xmlns:a16="http://schemas.microsoft.com/office/drawing/2014/main" id="{0081B0B4-181F-429F-AAA7-29AB18845443}"/>
              </a:ext>
            </a:extLst>
          </p:cNvPr>
          <p:cNvSpPr txBox="1">
            <a:spLocks/>
          </p:cNvSpPr>
          <p:nvPr/>
        </p:nvSpPr>
        <p:spPr>
          <a:xfrm>
            <a:off x="3645340" y="1430037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동승 금지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0BA5DE8B-59F2-4061-9512-F1A3F7A491E5}"/>
              </a:ext>
            </a:extLst>
          </p:cNvPr>
          <p:cNvSpPr txBox="1">
            <a:spLocks/>
          </p:cNvSpPr>
          <p:nvPr/>
        </p:nvSpPr>
        <p:spPr>
          <a:xfrm>
            <a:off x="5024682" y="5092173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카카오 택시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97AA13-3DB1-482D-9F1C-5CC84E8F204E}"/>
              </a:ext>
            </a:extLst>
          </p:cNvPr>
          <p:cNvCxnSpPr>
            <a:cxnSpLocks/>
            <a:stCxn id="80" idx="0"/>
            <a:endCxn id="25" idx="2"/>
          </p:cNvCxnSpPr>
          <p:nvPr/>
        </p:nvCxnSpPr>
        <p:spPr>
          <a:xfrm flipH="1" flipV="1">
            <a:off x="1824787" y="2003525"/>
            <a:ext cx="12158" cy="1425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206478-68A8-4E26-BB8A-B45C14EA232D}"/>
              </a:ext>
            </a:extLst>
          </p:cNvPr>
          <p:cNvCxnSpPr>
            <a:cxnSpLocks/>
            <a:stCxn id="82" idx="2"/>
            <a:endCxn id="31" idx="0"/>
          </p:cNvCxnSpPr>
          <p:nvPr/>
        </p:nvCxnSpPr>
        <p:spPr>
          <a:xfrm flipH="1">
            <a:off x="3208094" y="3436529"/>
            <a:ext cx="7276" cy="1655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993AA62-7D4B-47BE-BD94-C116256D8C91}"/>
              </a:ext>
            </a:extLst>
          </p:cNvPr>
          <p:cNvCxnSpPr>
            <a:cxnSpLocks/>
            <a:stCxn id="84" idx="0"/>
            <a:endCxn id="42" idx="2"/>
          </p:cNvCxnSpPr>
          <p:nvPr/>
        </p:nvCxnSpPr>
        <p:spPr>
          <a:xfrm flipH="1" flipV="1">
            <a:off x="4587436" y="2003525"/>
            <a:ext cx="7275" cy="1433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5AF0745-127B-465C-8AF7-BDD94D70939A}"/>
              </a:ext>
            </a:extLst>
          </p:cNvPr>
          <p:cNvCxnSpPr>
            <a:cxnSpLocks/>
            <a:stCxn id="86" idx="2"/>
            <a:endCxn id="51" idx="0"/>
          </p:cNvCxnSpPr>
          <p:nvPr/>
        </p:nvCxnSpPr>
        <p:spPr>
          <a:xfrm flipH="1">
            <a:off x="5966778" y="3430716"/>
            <a:ext cx="1442" cy="166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3CA56555-B007-4057-92C7-AA3A5119AA66}"/>
              </a:ext>
            </a:extLst>
          </p:cNvPr>
          <p:cNvSpPr txBox="1">
            <a:spLocks/>
          </p:cNvSpPr>
          <p:nvPr/>
        </p:nvSpPr>
        <p:spPr>
          <a:xfrm>
            <a:off x="6407989" y="1430037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반반택시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규제샌드박스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F7AD114-5B1E-4D99-9101-77AA85E7C9E9}"/>
              </a:ext>
            </a:extLst>
          </p:cNvPr>
          <p:cNvCxnSpPr>
            <a:cxnSpLocks/>
            <a:stCxn id="106" idx="0"/>
            <a:endCxn id="36" idx="2"/>
          </p:cNvCxnSpPr>
          <p:nvPr/>
        </p:nvCxnSpPr>
        <p:spPr>
          <a:xfrm flipV="1">
            <a:off x="7327243" y="2003525"/>
            <a:ext cx="22842" cy="1425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개체 틀 6">
            <a:extLst>
              <a:ext uri="{FF2B5EF4-FFF2-40B4-BE49-F238E27FC236}">
                <a16:creationId xmlns:a16="http://schemas.microsoft.com/office/drawing/2014/main" id="{56D07C78-98D3-46AF-A10E-2AD6EDE723AE}"/>
              </a:ext>
            </a:extLst>
          </p:cNvPr>
          <p:cNvSpPr txBox="1">
            <a:spLocks/>
          </p:cNvSpPr>
          <p:nvPr/>
        </p:nvSpPr>
        <p:spPr>
          <a:xfrm>
            <a:off x="7783366" y="5092173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관련 법안 개정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8845E5-1A56-4076-8637-7AEC79CFD743}"/>
              </a:ext>
            </a:extLst>
          </p:cNvPr>
          <p:cNvCxnSpPr>
            <a:cxnSpLocks/>
            <a:stCxn id="107" idx="2"/>
            <a:endCxn id="45" idx="0"/>
          </p:cNvCxnSpPr>
          <p:nvPr/>
        </p:nvCxnSpPr>
        <p:spPr>
          <a:xfrm flipH="1">
            <a:off x="8725462" y="3438524"/>
            <a:ext cx="4826" cy="1653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BA0E5F48-A3C9-4FDD-8332-591AEB4FD88A}"/>
              </a:ext>
            </a:extLst>
          </p:cNvPr>
          <p:cNvSpPr txBox="1">
            <a:spLocks/>
          </p:cNvSpPr>
          <p:nvPr/>
        </p:nvSpPr>
        <p:spPr>
          <a:xfrm>
            <a:off x="9169345" y="1430037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동승 서비스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합법화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446B39-085B-4A4E-96F6-C9F4AC252CE0}"/>
              </a:ext>
            </a:extLst>
          </p:cNvPr>
          <p:cNvCxnSpPr>
            <a:cxnSpLocks/>
            <a:stCxn id="108" idx="0"/>
            <a:endCxn id="50" idx="2"/>
          </p:cNvCxnSpPr>
          <p:nvPr/>
        </p:nvCxnSpPr>
        <p:spPr>
          <a:xfrm flipH="1" flipV="1">
            <a:off x="10111441" y="2003525"/>
            <a:ext cx="4926" cy="1446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3B9C4F4-5914-450A-A575-458DB2D22B45}"/>
              </a:ext>
            </a:extLst>
          </p:cNvPr>
          <p:cNvSpPr/>
          <p:nvPr/>
        </p:nvSpPr>
        <p:spPr>
          <a:xfrm>
            <a:off x="610529" y="3324835"/>
            <a:ext cx="248149" cy="248149"/>
          </a:xfrm>
          <a:prstGeom prst="ellipse">
            <a:avLst/>
          </a:prstGeom>
          <a:solidFill>
            <a:srgbClr val="127CE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0449059-8232-4C31-8EC0-DE82B0F915F3}"/>
              </a:ext>
            </a:extLst>
          </p:cNvPr>
          <p:cNvSpPr/>
          <p:nvPr/>
        </p:nvSpPr>
        <p:spPr>
          <a:xfrm>
            <a:off x="11322782" y="3324835"/>
            <a:ext cx="248149" cy="248149"/>
          </a:xfrm>
          <a:prstGeom prst="ellipse">
            <a:avLst/>
          </a:prstGeom>
          <a:solidFill>
            <a:srgbClr val="127CE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cdn-icons-png.flaticon.com/512/6967/6967331.png">
            <a:extLst>
              <a:ext uri="{FF2B5EF4-FFF2-40B4-BE49-F238E27FC236}">
                <a16:creationId xmlns:a16="http://schemas.microsoft.com/office/drawing/2014/main" id="{7D2D4B27-36FD-47F1-A40A-03BFBBBF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95" y="78427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2282/2282332.png">
            <a:extLst>
              <a:ext uri="{FF2B5EF4-FFF2-40B4-BE49-F238E27FC236}">
                <a16:creationId xmlns:a16="http://schemas.microsoft.com/office/drawing/2014/main" id="{11810AEE-6E15-4F7D-8774-DB1A4ADF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92" y="560603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kao T - Taxi, Driver, Bike - Apps on Google Play">
            <a:extLst>
              <a:ext uri="{FF2B5EF4-FFF2-40B4-BE49-F238E27FC236}">
                <a16:creationId xmlns:a16="http://schemas.microsoft.com/office/drawing/2014/main" id="{2AA10292-79F1-4E8F-8634-4CA33F52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77" y="5582991"/>
            <a:ext cx="72000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반반택시 - Home | Facebook">
            <a:extLst>
              <a:ext uri="{FF2B5EF4-FFF2-40B4-BE49-F238E27FC236}">
                <a16:creationId xmlns:a16="http://schemas.microsoft.com/office/drawing/2014/main" id="{7D5ECF8D-BFC1-443E-85E0-F0DF1F57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78" y="701649"/>
            <a:ext cx="72000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cons.flaticon.com/png/512/1622/premium/1622746.png?token=exp=1653451506~hmac=d7e4fa141af57c1e0376db9955c10fb0">
            <a:extLst>
              <a:ext uri="{FF2B5EF4-FFF2-40B4-BE49-F238E27FC236}">
                <a16:creationId xmlns:a16="http://schemas.microsoft.com/office/drawing/2014/main" id="{4AA49C19-7C32-448F-9552-6959C9FC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62" y="558299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cons.flaticon.com/png/512/3207/premium/3207629.png?token=exp=1653451557~hmac=acb600677c9f5e27eec8dc1a89acf68c">
            <a:extLst>
              <a:ext uri="{FF2B5EF4-FFF2-40B4-BE49-F238E27FC236}">
                <a16:creationId xmlns:a16="http://schemas.microsoft.com/office/drawing/2014/main" id="{F07C6621-1332-4403-97BE-EDF132EA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87" y="69893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41EFD5-5A08-495A-B968-77C21877DF34}"/>
              </a:ext>
            </a:extLst>
          </p:cNvPr>
          <p:cNvGrpSpPr/>
          <p:nvPr/>
        </p:nvGrpSpPr>
        <p:grpSpPr>
          <a:xfrm>
            <a:off x="4226381" y="698930"/>
            <a:ext cx="720000" cy="720000"/>
            <a:chOff x="4139298" y="714656"/>
            <a:chExt cx="720000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38" name="Picture 14" descr="https://cdn-icons.flaticon.com/png/512/2684/premium/2684170.png?token=exp=1653451816~hmac=bda264c0bd74b8daa36123a0be700975">
              <a:extLst>
                <a:ext uri="{FF2B5EF4-FFF2-40B4-BE49-F238E27FC236}">
                  <a16:creationId xmlns:a16="http://schemas.microsoft.com/office/drawing/2014/main" id="{64336B0D-F961-4319-83FA-944140D63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298" y="870470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cdn-icons-png.flaticon.com/512/6715/6715772.png">
              <a:extLst>
                <a:ext uri="{FF2B5EF4-FFF2-40B4-BE49-F238E27FC236}">
                  <a16:creationId xmlns:a16="http://schemas.microsoft.com/office/drawing/2014/main" id="{91D62B23-3B40-4A7D-83BB-8442FE329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298" y="714656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텍스트 개체 틀 6">
            <a:extLst>
              <a:ext uri="{FF2B5EF4-FFF2-40B4-BE49-F238E27FC236}">
                <a16:creationId xmlns:a16="http://schemas.microsoft.com/office/drawing/2014/main" id="{FE9135B9-9F78-40E8-962C-414A5582B884}"/>
              </a:ext>
            </a:extLst>
          </p:cNvPr>
          <p:cNvSpPr txBox="1">
            <a:spLocks/>
          </p:cNvSpPr>
          <p:nvPr/>
        </p:nvSpPr>
        <p:spPr>
          <a:xfrm>
            <a:off x="1497680" y="3429085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1962</a:t>
            </a:r>
          </a:p>
        </p:txBody>
      </p:sp>
      <p:sp>
        <p:nvSpPr>
          <p:cNvPr id="82" name="텍스트 개체 틀 6">
            <a:extLst>
              <a:ext uri="{FF2B5EF4-FFF2-40B4-BE49-F238E27FC236}">
                <a16:creationId xmlns:a16="http://schemas.microsoft.com/office/drawing/2014/main" id="{123D7E61-3D02-4B3D-9D7B-C1DC4F9D168E}"/>
              </a:ext>
            </a:extLst>
          </p:cNvPr>
          <p:cNvSpPr txBox="1">
            <a:spLocks/>
          </p:cNvSpPr>
          <p:nvPr/>
        </p:nvSpPr>
        <p:spPr>
          <a:xfrm>
            <a:off x="2876105" y="3078396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1970</a:t>
            </a:r>
          </a:p>
        </p:txBody>
      </p:sp>
      <p:sp>
        <p:nvSpPr>
          <p:cNvPr id="84" name="텍스트 개체 틀 6">
            <a:extLst>
              <a:ext uri="{FF2B5EF4-FFF2-40B4-BE49-F238E27FC236}">
                <a16:creationId xmlns:a16="http://schemas.microsoft.com/office/drawing/2014/main" id="{6B03CD08-2434-4061-8ABB-44003474D4F9}"/>
              </a:ext>
            </a:extLst>
          </p:cNvPr>
          <p:cNvSpPr txBox="1">
            <a:spLocks/>
          </p:cNvSpPr>
          <p:nvPr/>
        </p:nvSpPr>
        <p:spPr>
          <a:xfrm>
            <a:off x="4255446" y="3436529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1982</a:t>
            </a:r>
          </a:p>
        </p:txBody>
      </p:sp>
      <p:sp>
        <p:nvSpPr>
          <p:cNvPr id="86" name="텍스트 개체 틀 6">
            <a:extLst>
              <a:ext uri="{FF2B5EF4-FFF2-40B4-BE49-F238E27FC236}">
                <a16:creationId xmlns:a16="http://schemas.microsoft.com/office/drawing/2014/main" id="{E722A81F-BC37-40F9-974D-B635E00F4E3F}"/>
              </a:ext>
            </a:extLst>
          </p:cNvPr>
          <p:cNvSpPr txBox="1">
            <a:spLocks/>
          </p:cNvSpPr>
          <p:nvPr/>
        </p:nvSpPr>
        <p:spPr>
          <a:xfrm>
            <a:off x="5628955" y="3072583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</a:t>
            </a:r>
          </a:p>
        </p:txBody>
      </p:sp>
      <p:sp>
        <p:nvSpPr>
          <p:cNvPr id="106" name="텍스트 개체 틀 6">
            <a:extLst>
              <a:ext uri="{FF2B5EF4-FFF2-40B4-BE49-F238E27FC236}">
                <a16:creationId xmlns:a16="http://schemas.microsoft.com/office/drawing/2014/main" id="{B6AE15FB-48A7-4395-907D-FE4FFD1DDD46}"/>
              </a:ext>
            </a:extLst>
          </p:cNvPr>
          <p:cNvSpPr txBox="1">
            <a:spLocks/>
          </p:cNvSpPr>
          <p:nvPr/>
        </p:nvSpPr>
        <p:spPr>
          <a:xfrm>
            <a:off x="6987978" y="3429085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2019</a:t>
            </a:r>
          </a:p>
        </p:txBody>
      </p:sp>
      <p:sp>
        <p:nvSpPr>
          <p:cNvPr id="107" name="텍스트 개체 틀 6">
            <a:extLst>
              <a:ext uri="{FF2B5EF4-FFF2-40B4-BE49-F238E27FC236}">
                <a16:creationId xmlns:a16="http://schemas.microsoft.com/office/drawing/2014/main" id="{9D782E57-A78C-4B58-BA39-D192EF1FAE67}"/>
              </a:ext>
            </a:extLst>
          </p:cNvPr>
          <p:cNvSpPr txBox="1">
            <a:spLocks/>
          </p:cNvSpPr>
          <p:nvPr/>
        </p:nvSpPr>
        <p:spPr>
          <a:xfrm>
            <a:off x="8391023" y="3080391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2021</a:t>
            </a:r>
          </a:p>
        </p:txBody>
      </p:sp>
      <p:sp>
        <p:nvSpPr>
          <p:cNvPr id="108" name="텍스트 개체 틀 6">
            <a:extLst>
              <a:ext uri="{FF2B5EF4-FFF2-40B4-BE49-F238E27FC236}">
                <a16:creationId xmlns:a16="http://schemas.microsoft.com/office/drawing/2014/main" id="{FC6108F3-CC94-4918-B415-9DCB20D62662}"/>
              </a:ext>
            </a:extLst>
          </p:cNvPr>
          <p:cNvSpPr txBox="1">
            <a:spLocks/>
          </p:cNvSpPr>
          <p:nvPr/>
        </p:nvSpPr>
        <p:spPr>
          <a:xfrm>
            <a:off x="9777102" y="3450213"/>
            <a:ext cx="678529" cy="35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2022</a:t>
            </a:r>
          </a:p>
        </p:txBody>
      </p:sp>
      <p:pic>
        <p:nvPicPr>
          <p:cNvPr id="2" name="Picture 2" descr="ICT분야 규제 샌드박스 승인, 공공기관 고지서도 카카오페이로!">
            <a:extLst>
              <a:ext uri="{FF2B5EF4-FFF2-40B4-BE49-F238E27FC236}">
                <a16:creationId xmlns:a16="http://schemas.microsoft.com/office/drawing/2014/main" id="{0CB016F4-9EA2-4E7D-8D6E-38BBE9CA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8" y="1562852"/>
            <a:ext cx="5203150" cy="3509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E2CBE0-7B0B-441B-8C2E-CC4B176C42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267" y="1734109"/>
            <a:ext cx="9990735" cy="135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117505-E830-4B9E-B4C8-232FD50ADE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3915" y="3968149"/>
            <a:ext cx="8564170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3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"/>
                            </p:stCondLst>
                            <p:childTnLst>
                              <p:par>
                                <p:cTn id="8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42" grpId="0"/>
      <p:bldP spid="51" grpId="0"/>
      <p:bldP spid="36" grpId="1"/>
      <p:bldP spid="45" grpId="0"/>
      <p:bldP spid="50" grpId="0"/>
      <p:bldP spid="80" grpId="0"/>
      <p:bldP spid="82" grpId="0"/>
      <p:bldP spid="84" grpId="0"/>
      <p:bldP spid="86" grpId="0"/>
      <p:bldP spid="106" grpId="1"/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3068FBA-38FC-49E5-BB66-88FB87B3A31A}"/>
              </a:ext>
            </a:extLst>
          </p:cNvPr>
          <p:cNvCxnSpPr>
            <a:stCxn id="83" idx="7"/>
            <a:endCxn id="82" idx="3"/>
          </p:cNvCxnSpPr>
          <p:nvPr/>
        </p:nvCxnSpPr>
        <p:spPr>
          <a:xfrm rot="16200000" flipH="1">
            <a:off x="3164794" y="1683927"/>
            <a:ext cx="482281" cy="3821850"/>
          </a:xfrm>
          <a:prstGeom prst="curvedConnector5">
            <a:avLst>
              <a:gd name="adj1" fmla="val -166695"/>
              <a:gd name="adj2" fmla="val 50000"/>
              <a:gd name="adj3" fmla="val 289814"/>
            </a:avLst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주제 설명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73C523C-D6C2-463A-AF78-1F80305AC60D}"/>
              </a:ext>
            </a:extLst>
          </p:cNvPr>
          <p:cNvCxnSpPr>
            <a:cxnSpLocks/>
            <a:stCxn id="83" idx="6"/>
            <a:endCxn id="82" idx="2"/>
          </p:cNvCxnSpPr>
          <p:nvPr/>
        </p:nvCxnSpPr>
        <p:spPr>
          <a:xfrm>
            <a:off x="1594894" y="3594853"/>
            <a:ext cx="3622082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791A41-A890-4FD3-B26D-F7AB4C3D99AB}"/>
              </a:ext>
            </a:extLst>
          </p:cNvPr>
          <p:cNvSpPr txBox="1"/>
          <p:nvPr/>
        </p:nvSpPr>
        <p:spPr>
          <a:xfrm>
            <a:off x="552515" y="3092246"/>
            <a:ext cx="36911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A</a:t>
            </a:r>
            <a:endParaRPr lang="ko-KR" altLang="en-US" sz="2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24E21-9114-460E-80D9-5D41FA37E673}"/>
              </a:ext>
            </a:extLst>
          </p:cNvPr>
          <p:cNvSpPr txBox="1"/>
          <p:nvPr/>
        </p:nvSpPr>
        <p:spPr>
          <a:xfrm>
            <a:off x="2119257" y="1773497"/>
            <a:ext cx="36911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B</a:t>
            </a:r>
            <a:endParaRPr lang="ko-KR" altLang="en-US" sz="2000" b="1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57A59BC-E167-451C-9906-85B2BEA91E8A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2669518" y="2744201"/>
            <a:ext cx="1500664" cy="1805731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0C666031-F6D7-4FA9-9661-2CF7B3FE2632}"/>
              </a:ext>
            </a:extLst>
          </p:cNvPr>
          <p:cNvSpPr/>
          <p:nvPr/>
        </p:nvSpPr>
        <p:spPr>
          <a:xfrm>
            <a:off x="5216976" y="3253828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D1</a:t>
            </a:r>
            <a:endParaRPr lang="ko-KR" altLang="en-US" sz="1500" b="1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1CA2684-8900-43C5-A562-B68FE7361DA1}"/>
              </a:ext>
            </a:extLst>
          </p:cNvPr>
          <p:cNvSpPr/>
          <p:nvPr/>
        </p:nvSpPr>
        <p:spPr>
          <a:xfrm>
            <a:off x="912845" y="3253828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S1</a:t>
            </a:r>
            <a:endParaRPr lang="ko-KR" altLang="en-US" sz="1500" b="1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D9CE67E-1320-43DC-90E3-E06C05474008}"/>
              </a:ext>
            </a:extLst>
          </p:cNvPr>
          <p:cNvSpPr/>
          <p:nvPr/>
        </p:nvSpPr>
        <p:spPr>
          <a:xfrm>
            <a:off x="2087353" y="2162036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S2</a:t>
            </a:r>
            <a:endParaRPr lang="ko-KR" altLang="en-US" sz="1500" b="1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9807BAD-A921-4D80-A4D3-23DA70011E70}"/>
              </a:ext>
            </a:extLst>
          </p:cNvPr>
          <p:cNvSpPr/>
          <p:nvPr/>
        </p:nvSpPr>
        <p:spPr>
          <a:xfrm>
            <a:off x="4070298" y="4450048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D2</a:t>
            </a:r>
            <a:endParaRPr lang="ko-KR" altLang="en-US" sz="15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937735-BC88-463C-878D-F791B167649A}"/>
              </a:ext>
            </a:extLst>
          </p:cNvPr>
          <p:cNvSpPr txBox="1"/>
          <p:nvPr/>
        </p:nvSpPr>
        <p:spPr>
          <a:xfrm>
            <a:off x="6340246" y="2637665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USER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3C6C00-E888-4BB5-990F-B4F16EEC1485}"/>
              </a:ext>
            </a:extLst>
          </p:cNvPr>
          <p:cNvSpPr txBox="1"/>
          <p:nvPr/>
        </p:nvSpPr>
        <p:spPr>
          <a:xfrm>
            <a:off x="8091093" y="2637665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TAXI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E9A3470-66CC-4E91-B189-E1598C59CD48}"/>
              </a:ext>
            </a:extLst>
          </p:cNvPr>
          <p:cNvSpPr txBox="1"/>
          <p:nvPr/>
        </p:nvSpPr>
        <p:spPr>
          <a:xfrm>
            <a:off x="9841940" y="2637665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TANNAE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72FDA2-4319-4323-808A-E3BE70CE2867}"/>
              </a:ext>
            </a:extLst>
          </p:cNvPr>
          <p:cNvSpPr txBox="1"/>
          <p:nvPr/>
        </p:nvSpPr>
        <p:spPr>
          <a:xfrm>
            <a:off x="6340246" y="314469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A</a:t>
            </a:r>
            <a:endParaRPr lang="ko-KR" altLang="en-US" sz="1500" b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64ED9F-8BEA-4EE7-B5B5-F7340B271DEC}"/>
              </a:ext>
            </a:extLst>
          </p:cNvPr>
          <p:cNvSpPr txBox="1"/>
          <p:nvPr/>
        </p:nvSpPr>
        <p:spPr>
          <a:xfrm>
            <a:off x="8091093" y="314469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10,000</a:t>
            </a:r>
            <a:endParaRPr lang="ko-KR" altLang="en-US" sz="1500" b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EF7BBF-1E43-498E-8609-30A06E07EC62}"/>
              </a:ext>
            </a:extLst>
          </p:cNvPr>
          <p:cNvSpPr txBox="1"/>
          <p:nvPr/>
        </p:nvSpPr>
        <p:spPr>
          <a:xfrm>
            <a:off x="9841940" y="314469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8,000</a:t>
            </a:r>
            <a:endParaRPr lang="ko-KR" altLang="en-US" sz="1500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78E585-6F1C-4A24-B314-9D78217F8798}"/>
              </a:ext>
            </a:extLst>
          </p:cNvPr>
          <p:cNvSpPr txBox="1"/>
          <p:nvPr/>
        </p:nvSpPr>
        <p:spPr>
          <a:xfrm>
            <a:off x="6341923" y="365172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B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6B0829-C84E-4C75-BEE2-B7A302206FBD}"/>
              </a:ext>
            </a:extLst>
          </p:cNvPr>
          <p:cNvSpPr txBox="1"/>
          <p:nvPr/>
        </p:nvSpPr>
        <p:spPr>
          <a:xfrm>
            <a:off x="8092770" y="365172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8,000</a:t>
            </a:r>
            <a:endParaRPr lang="ko-KR" altLang="en-US" sz="1500" b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5DF63E-2D56-43C7-9847-1D57C8AA1B86}"/>
              </a:ext>
            </a:extLst>
          </p:cNvPr>
          <p:cNvSpPr txBox="1"/>
          <p:nvPr/>
        </p:nvSpPr>
        <p:spPr>
          <a:xfrm>
            <a:off x="9843617" y="365172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4,000</a:t>
            </a:r>
            <a:endParaRPr lang="ko-KR" altLang="en-US" sz="15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BD33F6-8E66-4279-8743-B100A3DC012F}"/>
              </a:ext>
            </a:extLst>
          </p:cNvPr>
          <p:cNvSpPr txBox="1"/>
          <p:nvPr/>
        </p:nvSpPr>
        <p:spPr>
          <a:xfrm>
            <a:off x="6340246" y="415875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Total</a:t>
            </a:r>
            <a:endParaRPr lang="ko-KR" altLang="en-US" sz="1500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6F06E7-31C5-471B-9105-2FFB5A4C3B68}"/>
              </a:ext>
            </a:extLst>
          </p:cNvPr>
          <p:cNvSpPr txBox="1"/>
          <p:nvPr/>
        </p:nvSpPr>
        <p:spPr>
          <a:xfrm>
            <a:off x="8091093" y="415875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18,000</a:t>
            </a:r>
            <a:endParaRPr lang="ko-KR" altLang="en-US" sz="15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74BBF0-D50F-4C12-919D-C0F960A7D8E7}"/>
              </a:ext>
            </a:extLst>
          </p:cNvPr>
          <p:cNvSpPr txBox="1"/>
          <p:nvPr/>
        </p:nvSpPr>
        <p:spPr>
          <a:xfrm>
            <a:off x="9841940" y="415875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12,000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64" grpId="0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105" grpId="0" animBg="1"/>
      <p:bldP spid="106" grpId="0" animBg="1"/>
      <p:bldP spid="59" grpId="0" animBg="1"/>
      <p:bldP spid="117" grpId="0" animBg="1"/>
      <p:bldP spid="119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기대 효과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160" y="288028"/>
              <a:ext cx="6200841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https://cdn-icons-png.flaticon.com/512/3310/3310624.png">
            <a:extLst>
              <a:ext uri="{FF2B5EF4-FFF2-40B4-BE49-F238E27FC236}">
                <a16:creationId xmlns:a16="http://schemas.microsoft.com/office/drawing/2014/main" id="{C0DEE269-6E8A-46BF-B330-BA1F2C93E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646168"/>
            <a:ext cx="2520000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cons-png.flaticon.com/512/3531/3531191.png">
            <a:extLst>
              <a:ext uri="{FF2B5EF4-FFF2-40B4-BE49-F238E27FC236}">
                <a16:creationId xmlns:a16="http://schemas.microsoft.com/office/drawing/2014/main" id="{0AECC09F-83E0-4670-8D20-BD3DF1FD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691833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-icons-png.flaticon.com/512/1598/1598196.png">
            <a:extLst>
              <a:ext uri="{FF2B5EF4-FFF2-40B4-BE49-F238E27FC236}">
                <a16:creationId xmlns:a16="http://schemas.microsoft.com/office/drawing/2014/main" id="{23F1E90A-997C-4027-80AC-E908D6708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35" y="368514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-icons.flaticon.com/png/512/1048/premium/1048339.png?token=exp=1653791967~hmac=f269141b619bf9d50c876b1bf5e1b933">
            <a:extLst>
              <a:ext uri="{FF2B5EF4-FFF2-40B4-BE49-F238E27FC236}">
                <a16:creationId xmlns:a16="http://schemas.microsoft.com/office/drawing/2014/main" id="{9B76C712-0D52-487D-8A26-D8FFC0274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64" y="3691833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8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D0E6D5-4551-4849-915A-926AE4B61A3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67CD988C-8E4E-4EC7-823A-C53E87D4FA7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6326366-C8BE-4965-9319-3847D5762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6CC9E8-A4A5-49CE-A4D3-FF6CF9A7660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769FC3-9097-4F74-8D84-0EE206C7499C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7DD080A-FE37-4C8E-91A4-5276F267177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1FE282-2AE0-45C8-B61F-AB614B514B02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987679C-6616-431F-BC60-63C3955303D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FE8B01-F2FE-4761-BB0E-483FA6AC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3A9ABF-2F42-4C83-9445-9E50322D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A37D42-8691-4918-AF9A-774F83CA74D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A1A076-BBA9-4DB5-8A27-B6A97EDD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5B65153D-6B5B-4C7A-85F1-A4E2C8744AC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DE5A5D0-DC38-4647-816C-7FB68072EBC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E1AE529-0674-4925-92BE-BC4677A188D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65E41993-A8DD-47B4-A2DB-C321948FE01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CC78A4D-4052-4536-B98D-B7DC54136D4A}"/>
                    </a:ext>
                  </a:extLst>
                </p:cNvPr>
                <p:cNvCxnSpPr>
                  <a:cxnSpLocks/>
                  <a:endCxn id="31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75050-DFBC-4075-90D3-BC5F34797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707356"/>
            <a:ext cx="2678686" cy="3443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구현 방법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알고리즘</a:t>
            </a: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endParaRPr lang="en-US" altLang="ko-KR" sz="1600">
              <a:solidFill>
                <a:srgbClr val="127CEA"/>
              </a:solidFill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127CEA"/>
                </a:solidFill>
              </a:rPr>
              <a:t>구현 영상</a:t>
            </a:r>
            <a:endParaRPr lang="en-US" altLang="ko-KR" sz="1600">
              <a:solidFill>
                <a:srgbClr val="127CE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750500" y="19887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부제목 4">
            <a:extLst>
              <a:ext uri="{FF2B5EF4-FFF2-40B4-BE49-F238E27FC236}">
                <a16:creationId xmlns:a16="http://schemas.microsoft.com/office/drawing/2014/main" id="{DE989641-8004-4560-9B62-7EB73B58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</p:spPr>
        <p:txBody>
          <a:bodyPr/>
          <a:lstStyle/>
          <a:p>
            <a:pPr marL="0" indent="0" algn="dist">
              <a:buNone/>
            </a:pPr>
            <a:r>
              <a:rPr lang="en-US" altLang="ko-KR" sz="3200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endParaRPr lang="ko-KR" altLang="en-US" sz="3200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텍스트 개체 틀 5">
            <a:extLst>
              <a:ext uri="{FF2B5EF4-FFF2-40B4-BE49-F238E27FC236}">
                <a16:creationId xmlns:a16="http://schemas.microsoft.com/office/drawing/2014/main" id="{FD8F577E-DAC9-4674-8C33-CE49C4116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7892" y="3672676"/>
            <a:ext cx="1700664" cy="315084"/>
          </a:xfrm>
        </p:spPr>
        <p:txBody>
          <a:bodyPr>
            <a:normAutofit lnSpcReduction="10000"/>
          </a:bodyPr>
          <a:lstStyle/>
          <a:p>
            <a:pPr marL="0" indent="0" algn="dist">
              <a:buNone/>
            </a:pPr>
            <a:r>
              <a:rPr lang="ko-KR" altLang="en-US" b="1">
                <a:solidFill>
                  <a:srgbClr val="127C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</a:t>
            </a:r>
            <a:endParaRPr lang="ko-KR" altLang="en-US" b="1" dirty="0">
              <a:solidFill>
                <a:srgbClr val="127C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F6E9F42-D7CA-4D9F-9923-1E23A0084461}"/>
              </a:ext>
            </a:extLst>
          </p:cNvPr>
          <p:cNvSpPr/>
          <p:nvPr/>
        </p:nvSpPr>
        <p:spPr>
          <a:xfrm>
            <a:off x="7597359" y="3293763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5B4193-6495-4E0F-82CB-FC6F21D0AC90}"/>
              </a:ext>
            </a:extLst>
          </p:cNvPr>
          <p:cNvSpPr/>
          <p:nvPr/>
        </p:nvSpPr>
        <p:spPr>
          <a:xfrm>
            <a:off x="7597359" y="2607264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FE0456B-E57C-4EFB-AB2E-68BF3C30FEB5}"/>
              </a:ext>
            </a:extLst>
          </p:cNvPr>
          <p:cNvSpPr/>
          <p:nvPr/>
        </p:nvSpPr>
        <p:spPr>
          <a:xfrm>
            <a:off x="7597359" y="3980262"/>
            <a:ext cx="135236" cy="135236"/>
          </a:xfrm>
          <a:prstGeom prst="ellipse">
            <a:avLst/>
          </a:prstGeom>
          <a:solidFill>
            <a:srgbClr val="127CEA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ttps://cdn-icons.flaticon.com/png/512/3291/premium/3291667.png?token=exp=1653817059~hmac=b18817e613e16c1537b2a12ccbe453dc">
            <a:extLst>
              <a:ext uri="{FF2B5EF4-FFF2-40B4-BE49-F238E27FC236}">
                <a16:creationId xmlns:a16="http://schemas.microsoft.com/office/drawing/2014/main" id="{3A3609DB-3E77-49E2-8DA7-01392A0C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구현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01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267671" y="51447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4" descr="https://cdn-icons-png.flaticon.com/512/7069/7069811.png">
            <a:extLst>
              <a:ext uri="{FF2B5EF4-FFF2-40B4-BE49-F238E27FC236}">
                <a16:creationId xmlns:a16="http://schemas.microsoft.com/office/drawing/2014/main" id="{58B4946B-ED25-4364-974D-C031A425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636" y="2892429"/>
            <a:ext cx="108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-icons-png.flaticon.com/512/2222/2222807.png">
            <a:extLst>
              <a:ext uri="{FF2B5EF4-FFF2-40B4-BE49-F238E27FC236}">
                <a16:creationId xmlns:a16="http://schemas.microsoft.com/office/drawing/2014/main" id="{3E71364B-8DC5-4D2B-B2EB-240F766D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66" y="2889000"/>
            <a:ext cx="108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3501/3501889.png">
            <a:extLst>
              <a:ext uri="{FF2B5EF4-FFF2-40B4-BE49-F238E27FC236}">
                <a16:creationId xmlns:a16="http://schemas.microsoft.com/office/drawing/2014/main" id="{7FF17F24-8359-444D-B60A-CAE2147A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01" y="2889000"/>
            <a:ext cx="108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s://cdn-icons-png.flaticon.com/512/5968/5968282.png">
            <a:extLst>
              <a:ext uri="{FF2B5EF4-FFF2-40B4-BE49-F238E27FC236}">
                <a16:creationId xmlns:a16="http://schemas.microsoft.com/office/drawing/2014/main" id="{16998E30-A181-4259-8A6C-6A4C1BDD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63" y="1655161"/>
            <a:ext cx="108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https://cdn-icons-png.flaticon.com/512/5968/5968292.png">
            <a:extLst>
              <a:ext uri="{FF2B5EF4-FFF2-40B4-BE49-F238E27FC236}">
                <a16:creationId xmlns:a16="http://schemas.microsoft.com/office/drawing/2014/main" id="{61D7AB58-B308-450F-B7DE-2CD92A3F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295" y="1278843"/>
            <a:ext cx="108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-icons.flaticon.com/png/512/1183/premium/1183619.png?token=exp=1653813297~hmac=172a8fd7d1c2e8eb5fca2337ec8141c3">
            <a:extLst>
              <a:ext uri="{FF2B5EF4-FFF2-40B4-BE49-F238E27FC236}">
                <a16:creationId xmlns:a16="http://schemas.microsoft.com/office/drawing/2014/main" id="{27A81B67-9364-48B2-B6E1-5D8F26DE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62" y="3966221"/>
            <a:ext cx="108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텍스트 개체 틀 6">
            <a:extLst>
              <a:ext uri="{FF2B5EF4-FFF2-40B4-BE49-F238E27FC236}">
                <a16:creationId xmlns:a16="http://schemas.microsoft.com/office/drawing/2014/main" id="{0EABE575-00ED-4516-BC0B-5C073D6576E3}"/>
              </a:ext>
            </a:extLst>
          </p:cNvPr>
          <p:cNvSpPr txBox="1">
            <a:spLocks/>
          </p:cNvSpPr>
          <p:nvPr/>
        </p:nvSpPr>
        <p:spPr>
          <a:xfrm>
            <a:off x="2562578" y="396900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Android Studio</a:t>
            </a:r>
          </a:p>
        </p:txBody>
      </p:sp>
      <p:sp>
        <p:nvSpPr>
          <p:cNvPr id="70" name="텍스트 개체 틀 6">
            <a:extLst>
              <a:ext uri="{FF2B5EF4-FFF2-40B4-BE49-F238E27FC236}">
                <a16:creationId xmlns:a16="http://schemas.microsoft.com/office/drawing/2014/main" id="{9A07514D-8F80-493D-B0BB-2E6C924219D3}"/>
              </a:ext>
            </a:extLst>
          </p:cNvPr>
          <p:cNvSpPr txBox="1">
            <a:spLocks/>
          </p:cNvSpPr>
          <p:nvPr/>
        </p:nvSpPr>
        <p:spPr>
          <a:xfrm>
            <a:off x="7745231" y="3966221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Amazon EC2</a:t>
            </a:r>
          </a:p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Ubuntu</a:t>
            </a:r>
          </a:p>
        </p:txBody>
      </p:sp>
      <p:pic>
        <p:nvPicPr>
          <p:cNvPr id="1046" name="Picture 22" descr="Socket.io-Client for Unity3D 소개 : NHN Cloud Meetup">
            <a:extLst>
              <a:ext uri="{FF2B5EF4-FFF2-40B4-BE49-F238E27FC236}">
                <a16:creationId xmlns:a16="http://schemas.microsoft.com/office/drawing/2014/main" id="{62D20FB6-4A4D-4A63-A977-2F4489CA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84" y="2035109"/>
            <a:ext cx="303303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st-thumbnail">
            <a:extLst>
              <a:ext uri="{FF2B5EF4-FFF2-40B4-BE49-F238E27FC236}">
                <a16:creationId xmlns:a16="http://schemas.microsoft.com/office/drawing/2014/main" id="{A1832EBB-9048-42D6-A03D-4F918A6B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69" y="3782189"/>
            <a:ext cx="2304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ode.js - 위키백과, 우리 모두의 백과사전">
            <a:extLst>
              <a:ext uri="{FF2B5EF4-FFF2-40B4-BE49-F238E27FC236}">
                <a16:creationId xmlns:a16="http://schemas.microsoft.com/office/drawing/2014/main" id="{33A901B0-37FF-4595-A3A9-97BF4DA3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809" y="2886221"/>
            <a:ext cx="176575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IL] MySQL Hint">
            <a:extLst>
              <a:ext uri="{FF2B5EF4-FFF2-40B4-BE49-F238E27FC236}">
                <a16:creationId xmlns:a16="http://schemas.microsoft.com/office/drawing/2014/main" id="{8F859E42-E161-4FA0-8E08-46CB0A58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93" y="4154529"/>
            <a:ext cx="162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텍스트 개체 틀 6">
            <a:extLst>
              <a:ext uri="{FF2B5EF4-FFF2-40B4-BE49-F238E27FC236}">
                <a16:creationId xmlns:a16="http://schemas.microsoft.com/office/drawing/2014/main" id="{F06903F8-ED4C-4DB1-ADFD-A17C75E2B8AD}"/>
              </a:ext>
            </a:extLst>
          </p:cNvPr>
          <p:cNvSpPr txBox="1">
            <a:spLocks/>
          </p:cNvSpPr>
          <p:nvPr/>
        </p:nvSpPr>
        <p:spPr>
          <a:xfrm>
            <a:off x="2564159" y="263483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Language</a:t>
            </a:r>
          </a:p>
        </p:txBody>
      </p:sp>
      <p:sp>
        <p:nvSpPr>
          <p:cNvPr id="81" name="텍스트 개체 틀 6">
            <a:extLst>
              <a:ext uri="{FF2B5EF4-FFF2-40B4-BE49-F238E27FC236}">
                <a16:creationId xmlns:a16="http://schemas.microsoft.com/office/drawing/2014/main" id="{5A04337D-DD42-41AF-AB5E-DEBAE9294CA6}"/>
              </a:ext>
            </a:extLst>
          </p:cNvPr>
          <p:cNvSpPr txBox="1">
            <a:spLocks/>
          </p:cNvSpPr>
          <p:nvPr/>
        </p:nvSpPr>
        <p:spPr>
          <a:xfrm>
            <a:off x="2562578" y="499578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</a:t>
            </a:r>
          </a:p>
        </p:txBody>
      </p:sp>
      <p:sp>
        <p:nvSpPr>
          <p:cNvPr id="85" name="텍스트 개체 틀 6">
            <a:extLst>
              <a:ext uri="{FF2B5EF4-FFF2-40B4-BE49-F238E27FC236}">
                <a16:creationId xmlns:a16="http://schemas.microsoft.com/office/drawing/2014/main" id="{FB0A9E6C-127B-4920-9DB9-CE60C10DDE35}"/>
              </a:ext>
            </a:extLst>
          </p:cNvPr>
          <p:cNvSpPr txBox="1">
            <a:spLocks/>
          </p:cNvSpPr>
          <p:nvPr/>
        </p:nvSpPr>
        <p:spPr>
          <a:xfrm>
            <a:off x="7329199" y="2268296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Algorithm</a:t>
            </a:r>
          </a:p>
        </p:txBody>
      </p:sp>
      <p:sp>
        <p:nvSpPr>
          <p:cNvPr id="105" name="텍스트 개체 틀 6">
            <a:extLst>
              <a:ext uri="{FF2B5EF4-FFF2-40B4-BE49-F238E27FC236}">
                <a16:creationId xmlns:a16="http://schemas.microsoft.com/office/drawing/2014/main" id="{DECD4487-71AC-4FCE-BB84-97E2DE1EB9B0}"/>
              </a:ext>
            </a:extLst>
          </p:cNvPr>
          <p:cNvSpPr txBox="1">
            <a:spLocks/>
          </p:cNvSpPr>
          <p:nvPr/>
        </p:nvSpPr>
        <p:spPr>
          <a:xfrm>
            <a:off x="7329199" y="499578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Database</a:t>
            </a:r>
          </a:p>
        </p:txBody>
      </p:sp>
      <p:sp>
        <p:nvSpPr>
          <p:cNvPr id="40" name="텍스트 개체 틀 6">
            <a:extLst>
              <a:ext uri="{FF2B5EF4-FFF2-40B4-BE49-F238E27FC236}">
                <a16:creationId xmlns:a16="http://schemas.microsoft.com/office/drawing/2014/main" id="{C4625AA4-F1F7-4A9C-A1B2-25E623AA16B3}"/>
              </a:ext>
            </a:extLst>
          </p:cNvPr>
          <p:cNvSpPr txBox="1">
            <a:spLocks/>
          </p:cNvSpPr>
          <p:nvPr/>
        </p:nvSpPr>
        <p:spPr>
          <a:xfrm>
            <a:off x="5148467" y="1752028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GitHub</a:t>
            </a:r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id="{137CDC58-1716-4397-A83A-6B813206D33B}"/>
              </a:ext>
            </a:extLst>
          </p:cNvPr>
          <p:cNvSpPr txBox="1">
            <a:spLocks/>
          </p:cNvSpPr>
          <p:nvPr/>
        </p:nvSpPr>
        <p:spPr>
          <a:xfrm>
            <a:off x="5148468" y="4532484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350 commits</a:t>
            </a:r>
          </a:p>
        </p:txBody>
      </p:sp>
      <p:sp>
        <p:nvSpPr>
          <p:cNvPr id="42" name="텍스트 개체 틀 6">
            <a:extLst>
              <a:ext uri="{FF2B5EF4-FFF2-40B4-BE49-F238E27FC236}">
                <a16:creationId xmlns:a16="http://schemas.microsoft.com/office/drawing/2014/main" id="{A334D76B-DAEB-4DE8-8565-44DF93E47607}"/>
              </a:ext>
            </a:extLst>
          </p:cNvPr>
          <p:cNvSpPr txBox="1">
            <a:spLocks/>
          </p:cNvSpPr>
          <p:nvPr/>
        </p:nvSpPr>
        <p:spPr>
          <a:xfrm>
            <a:off x="7812772" y="4532484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900 lines</a:t>
            </a:r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9FAE89AE-98B2-4B15-933B-798A2CD08514}"/>
              </a:ext>
            </a:extLst>
          </p:cNvPr>
          <p:cNvSpPr txBox="1">
            <a:spLocks/>
          </p:cNvSpPr>
          <p:nvPr/>
        </p:nvSpPr>
        <p:spPr>
          <a:xfrm>
            <a:off x="7745231" y="1751405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Server</a:t>
            </a:r>
          </a:p>
        </p:txBody>
      </p:sp>
      <p:sp>
        <p:nvSpPr>
          <p:cNvPr id="44" name="텍스트 개체 틀 6">
            <a:extLst>
              <a:ext uri="{FF2B5EF4-FFF2-40B4-BE49-F238E27FC236}">
                <a16:creationId xmlns:a16="http://schemas.microsoft.com/office/drawing/2014/main" id="{B98630F3-A8E2-470D-8CF5-E58997497034}"/>
              </a:ext>
            </a:extLst>
          </p:cNvPr>
          <p:cNvSpPr txBox="1">
            <a:spLocks/>
          </p:cNvSpPr>
          <p:nvPr/>
        </p:nvSpPr>
        <p:spPr>
          <a:xfrm>
            <a:off x="2547022" y="1753801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Client</a:t>
            </a:r>
          </a:p>
        </p:txBody>
      </p:sp>
      <p:sp>
        <p:nvSpPr>
          <p:cNvPr id="45" name="텍스트 개체 틀 6">
            <a:extLst>
              <a:ext uri="{FF2B5EF4-FFF2-40B4-BE49-F238E27FC236}">
                <a16:creationId xmlns:a16="http://schemas.microsoft.com/office/drawing/2014/main" id="{761C7759-D8F0-4BA2-9C10-54451A9335E3}"/>
              </a:ext>
            </a:extLst>
          </p:cNvPr>
          <p:cNvSpPr txBox="1">
            <a:spLocks/>
          </p:cNvSpPr>
          <p:nvPr/>
        </p:nvSpPr>
        <p:spPr>
          <a:xfrm>
            <a:off x="2560266" y="4532484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4241 lines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A170752-FB8D-41BA-8ABC-90EC123289E1}"/>
              </a:ext>
            </a:extLst>
          </p:cNvPr>
          <p:cNvSpPr txBox="1">
            <a:spLocks/>
          </p:cNvSpPr>
          <p:nvPr/>
        </p:nvSpPr>
        <p:spPr>
          <a:xfrm>
            <a:off x="9186588" y="3969000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22894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2128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21263 -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2457 -2.96296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4349 1.1111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7 -2.96296E-6 L -0.21263 -0.0004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49 -3.7037E-7 L -0.2125 0.0002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9 0 L -0.25 0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3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3 -3.7037E-7 L -0.25 -3.7037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3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0 L -4.16667E-7 0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7 L 8.33333E-7 -3.7037E-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63 -0.00046 L -4.16667E-7 -2.96296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2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00023 L 0 -3.7037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69" grpId="2"/>
      <p:bldP spid="69" grpId="3"/>
      <p:bldP spid="69" grpId="4"/>
      <p:bldP spid="69" grpId="5"/>
      <p:bldP spid="70" grpId="1"/>
      <p:bldP spid="70" grpId="2"/>
      <p:bldP spid="70" grpId="3"/>
      <p:bldP spid="70" grpId="4"/>
      <p:bldP spid="70" grpId="5"/>
      <p:bldP spid="70" grpId="6"/>
      <p:bldP spid="79" grpId="0"/>
      <p:bldP spid="79" grpId="1"/>
      <p:bldP spid="81" grpId="0"/>
      <p:bldP spid="81" grpId="1"/>
      <p:bldP spid="85" grpId="0"/>
      <p:bldP spid="85" grpId="1"/>
      <p:bldP spid="105" grpId="0"/>
      <p:bldP spid="105" grpId="1"/>
      <p:bldP spid="40" grpId="0"/>
      <p:bldP spid="41" grpId="1"/>
      <p:bldP spid="42" grpId="0"/>
      <p:bldP spid="43" grpId="1"/>
      <p:bldP spid="44" grpId="1"/>
      <p:bldP spid="45" grpId="0"/>
      <p:bldP spid="46" grpId="0"/>
      <p:bldP spid="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A72C77-7BF9-4D25-9F6B-2C37A1CB47A8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8664366" y="1881844"/>
            <a:ext cx="1618935" cy="1621650"/>
          </a:xfrm>
          <a:prstGeom prst="line">
            <a:avLst/>
          </a:prstGeom>
          <a:ln w="38100">
            <a:solidFill>
              <a:srgbClr val="127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27DFED-2270-4489-920C-5973922053B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8664366" y="3503494"/>
            <a:ext cx="1618926" cy="1621646"/>
          </a:xfrm>
          <a:prstGeom prst="line">
            <a:avLst/>
          </a:prstGeom>
          <a:ln w="38100">
            <a:solidFill>
              <a:srgbClr val="127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2C309D5-D66F-4650-9799-027C03599619}"/>
              </a:ext>
            </a:extLst>
          </p:cNvPr>
          <p:cNvSpPr/>
          <p:nvPr/>
        </p:nvSpPr>
        <p:spPr>
          <a:xfrm>
            <a:off x="4209684" y="2718249"/>
            <a:ext cx="3770179" cy="1570488"/>
          </a:xfrm>
          <a:prstGeom prst="flowChartDecision">
            <a:avLst/>
          </a:prstGeom>
          <a:noFill/>
          <a:ln w="38100">
            <a:solidFill>
              <a:srgbClr val="127C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알고리즘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6EEC9B2-C836-48E5-99D3-9FEA0BC419B4}"/>
              </a:ext>
            </a:extLst>
          </p:cNvPr>
          <p:cNvSpPr txBox="1"/>
          <p:nvPr/>
        </p:nvSpPr>
        <p:spPr>
          <a:xfrm>
            <a:off x="1947919" y="1385952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배차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66620-E21F-487D-851F-404C99DDB93A}"/>
              </a:ext>
            </a:extLst>
          </p:cNvPr>
          <p:cNvSpPr txBox="1"/>
          <p:nvPr/>
        </p:nvSpPr>
        <p:spPr>
          <a:xfrm>
            <a:off x="5304914" y="1385952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경로 알고리즘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4746E-8206-4B7A-94CA-422847E43826}"/>
              </a:ext>
            </a:extLst>
          </p:cNvPr>
          <p:cNvSpPr txBox="1"/>
          <p:nvPr/>
        </p:nvSpPr>
        <p:spPr>
          <a:xfrm>
            <a:off x="8661996" y="1385952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비용 알고리즘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B2F274-5566-4384-A677-1A40D414C9B5}"/>
              </a:ext>
            </a:extLst>
          </p:cNvPr>
          <p:cNvCxnSpPr>
            <a:cxnSpLocks/>
            <a:stCxn id="53" idx="6"/>
            <a:endCxn id="52" idx="2"/>
          </p:cNvCxnSpPr>
          <p:nvPr/>
        </p:nvCxnSpPr>
        <p:spPr>
          <a:xfrm>
            <a:off x="4212139" y="3503494"/>
            <a:ext cx="3770178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26B3AF58-E11B-4E47-B3FF-A7A318A7C1E4}"/>
              </a:ext>
            </a:extLst>
          </p:cNvPr>
          <p:cNvSpPr/>
          <p:nvPr/>
        </p:nvSpPr>
        <p:spPr>
          <a:xfrm>
            <a:off x="3530090" y="3162469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</a:t>
            </a:r>
            <a:endParaRPr lang="ko-KR" altLang="en-US" sz="1500" b="1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9B9D458-8353-4AA0-B900-E22A66228591}"/>
              </a:ext>
            </a:extLst>
          </p:cNvPr>
          <p:cNvSpPr/>
          <p:nvPr/>
        </p:nvSpPr>
        <p:spPr>
          <a:xfrm>
            <a:off x="7982317" y="3162469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</a:t>
            </a:r>
            <a:endParaRPr lang="ko-KR" altLang="en-US" sz="1500" b="1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82F0FB79-FE2B-4122-A949-E0AE0FD32400}"/>
              </a:ext>
            </a:extLst>
          </p:cNvPr>
          <p:cNvSpPr/>
          <p:nvPr/>
        </p:nvSpPr>
        <p:spPr>
          <a:xfrm rot="2700000">
            <a:off x="4209393" y="3162473"/>
            <a:ext cx="682040" cy="682040"/>
          </a:xfrm>
          <a:prstGeom prst="arc">
            <a:avLst/>
          </a:prstGeom>
          <a:ln w="190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텍스트 개체 틀 6">
            <a:extLst>
              <a:ext uri="{FF2B5EF4-FFF2-40B4-BE49-F238E27FC236}">
                <a16:creationId xmlns:a16="http://schemas.microsoft.com/office/drawing/2014/main" id="{F365F7FB-7E8F-48E0-8816-F11E0A10439D}"/>
              </a:ext>
            </a:extLst>
          </p:cNvPr>
          <p:cNvSpPr txBox="1">
            <a:spLocks/>
          </p:cNvSpPr>
          <p:nvPr/>
        </p:nvSpPr>
        <p:spPr>
          <a:xfrm>
            <a:off x="4832893" y="3162469"/>
            <a:ext cx="394832" cy="414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60°</a:t>
            </a:r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AA64647A-AC6F-48E0-A1F7-A02132196509}"/>
              </a:ext>
            </a:extLst>
          </p:cNvPr>
          <p:cNvSpPr/>
          <p:nvPr/>
        </p:nvSpPr>
        <p:spPr>
          <a:xfrm rot="2700000">
            <a:off x="8312981" y="3162472"/>
            <a:ext cx="682040" cy="682040"/>
          </a:xfrm>
          <a:prstGeom prst="arc">
            <a:avLst/>
          </a:prstGeom>
          <a:ln w="190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텍스트 개체 틀 6">
            <a:extLst>
              <a:ext uri="{FF2B5EF4-FFF2-40B4-BE49-F238E27FC236}">
                <a16:creationId xmlns:a16="http://schemas.microsoft.com/office/drawing/2014/main" id="{A0052A49-38D6-4FB6-8D9E-0D1E5272BEAB}"/>
              </a:ext>
            </a:extLst>
          </p:cNvPr>
          <p:cNvSpPr txBox="1">
            <a:spLocks/>
          </p:cNvSpPr>
          <p:nvPr/>
        </p:nvSpPr>
        <p:spPr>
          <a:xfrm>
            <a:off x="8974688" y="3259586"/>
            <a:ext cx="394832" cy="414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90°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5A86B72-0F95-4A3E-828B-1E567E34CEE4}"/>
              </a:ext>
            </a:extLst>
          </p:cNvPr>
          <p:cNvSpPr/>
          <p:nvPr/>
        </p:nvSpPr>
        <p:spPr>
          <a:xfrm>
            <a:off x="5717192" y="3071029"/>
            <a:ext cx="182880" cy="182880"/>
          </a:xfrm>
          <a:prstGeom prst="ellipse">
            <a:avLst/>
          </a:prstGeom>
          <a:solidFill>
            <a:srgbClr val="A5D5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D11E4FA-A37B-499F-BC26-A27BB38B1B63}"/>
              </a:ext>
            </a:extLst>
          </p:cNvPr>
          <p:cNvSpPr/>
          <p:nvPr/>
        </p:nvSpPr>
        <p:spPr>
          <a:xfrm>
            <a:off x="6421900" y="3753080"/>
            <a:ext cx="182880" cy="182880"/>
          </a:xfrm>
          <a:prstGeom prst="ellipse">
            <a:avLst/>
          </a:prstGeom>
          <a:solidFill>
            <a:srgbClr val="A5D5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384A7F9-D88A-4C90-8A28-9ED7CDB8DEE6}"/>
              </a:ext>
            </a:extLst>
          </p:cNvPr>
          <p:cNvSpPr/>
          <p:nvPr/>
        </p:nvSpPr>
        <p:spPr>
          <a:xfrm>
            <a:off x="9668637" y="2868330"/>
            <a:ext cx="182880" cy="182880"/>
          </a:xfrm>
          <a:prstGeom prst="ellipse">
            <a:avLst/>
          </a:prstGeom>
          <a:solidFill>
            <a:srgbClr val="A5D5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2E54959-6CA7-4377-933B-6901EEAE0E20}"/>
              </a:ext>
            </a:extLst>
          </p:cNvPr>
          <p:cNvSpPr/>
          <p:nvPr/>
        </p:nvSpPr>
        <p:spPr>
          <a:xfrm>
            <a:off x="10100417" y="4222877"/>
            <a:ext cx="182880" cy="182880"/>
          </a:xfrm>
          <a:prstGeom prst="ellipse">
            <a:avLst/>
          </a:prstGeom>
          <a:solidFill>
            <a:srgbClr val="A5D5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CD23BC1-173C-4134-89F2-0B6102CE1B56}"/>
              </a:ext>
            </a:extLst>
          </p:cNvPr>
          <p:cNvSpPr/>
          <p:nvPr/>
        </p:nvSpPr>
        <p:spPr>
          <a:xfrm>
            <a:off x="7353143" y="234612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12F868F-5B6E-4E0A-A5E9-AB63EFEA5ABF}"/>
              </a:ext>
            </a:extLst>
          </p:cNvPr>
          <p:cNvSpPr/>
          <p:nvPr/>
        </p:nvSpPr>
        <p:spPr>
          <a:xfrm>
            <a:off x="4741453" y="4401737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7A64A15-15A2-4157-86A9-56E5B2F56A11}"/>
              </a:ext>
            </a:extLst>
          </p:cNvPr>
          <p:cNvSpPr/>
          <p:nvPr/>
        </p:nvSpPr>
        <p:spPr>
          <a:xfrm>
            <a:off x="9150702" y="2502017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A43C401-FF01-4C53-954A-C496E69C0B8F}"/>
              </a:ext>
            </a:extLst>
          </p:cNvPr>
          <p:cNvSpPr/>
          <p:nvPr/>
        </p:nvSpPr>
        <p:spPr>
          <a:xfrm>
            <a:off x="9912819" y="5097309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텍스트 개체 틀 6">
            <a:extLst>
              <a:ext uri="{FF2B5EF4-FFF2-40B4-BE49-F238E27FC236}">
                <a16:creationId xmlns:a16="http://schemas.microsoft.com/office/drawing/2014/main" id="{2584CE55-5B5C-47B8-8935-4971CB50E21E}"/>
              </a:ext>
            </a:extLst>
          </p:cNvPr>
          <p:cNvSpPr txBox="1">
            <a:spLocks/>
          </p:cNvSpPr>
          <p:nvPr/>
        </p:nvSpPr>
        <p:spPr>
          <a:xfrm>
            <a:off x="5149724" y="5011125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Vector</a:t>
            </a:r>
          </a:p>
        </p:txBody>
      </p:sp>
      <p:sp>
        <p:nvSpPr>
          <p:cNvPr id="115" name="텍스트 개체 틀 6">
            <a:extLst>
              <a:ext uri="{FF2B5EF4-FFF2-40B4-BE49-F238E27FC236}">
                <a16:creationId xmlns:a16="http://schemas.microsoft.com/office/drawing/2014/main" id="{50F92CD1-2CAF-4FC4-9224-E696F8732661}"/>
              </a:ext>
            </a:extLst>
          </p:cNvPr>
          <p:cNvSpPr txBox="1">
            <a:spLocks/>
          </p:cNvSpPr>
          <p:nvPr/>
        </p:nvSpPr>
        <p:spPr>
          <a:xfrm>
            <a:off x="2929018" y="2639009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출발지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6" name="텍스트 개체 틀 6">
            <a:extLst>
              <a:ext uri="{FF2B5EF4-FFF2-40B4-BE49-F238E27FC236}">
                <a16:creationId xmlns:a16="http://schemas.microsoft.com/office/drawing/2014/main" id="{221B8DA0-400E-49AB-BB2E-B50CBC4EF268}"/>
              </a:ext>
            </a:extLst>
          </p:cNvPr>
          <p:cNvSpPr txBox="1">
            <a:spLocks/>
          </p:cNvSpPr>
          <p:nvPr/>
        </p:nvSpPr>
        <p:spPr>
          <a:xfrm>
            <a:off x="7354249" y="2639009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목적지</a:t>
            </a:r>
            <a:endParaRPr lang="en-US" altLang="ko-KR" sz="16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89F728-D6D5-4209-88B8-6A5CC4C81006}"/>
              </a:ext>
            </a:extLst>
          </p:cNvPr>
          <p:cNvCxnSpPr>
            <a:cxnSpLocks/>
            <a:stCxn id="141" idx="6"/>
            <a:endCxn id="145" idx="1"/>
          </p:cNvCxnSpPr>
          <p:nvPr/>
        </p:nvCxnSpPr>
        <p:spPr>
          <a:xfrm flipV="1">
            <a:off x="4470907" y="3005331"/>
            <a:ext cx="1757014" cy="109778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447A10F-8E62-4956-8320-BB8CE11F2B30}"/>
              </a:ext>
            </a:extLst>
          </p:cNvPr>
          <p:cNvCxnSpPr>
            <a:cxnSpLocks/>
            <a:stCxn id="145" idx="6"/>
            <a:endCxn id="139" idx="2"/>
          </p:cNvCxnSpPr>
          <p:nvPr/>
        </p:nvCxnSpPr>
        <p:spPr>
          <a:xfrm>
            <a:off x="6810086" y="3246472"/>
            <a:ext cx="756914" cy="1581712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DEE68BA-BADE-4BA9-BB8B-FD7A8145F704}"/>
              </a:ext>
            </a:extLst>
          </p:cNvPr>
          <p:cNvCxnSpPr>
            <a:cxnSpLocks/>
            <a:stCxn id="139" idx="6"/>
            <a:endCxn id="146" idx="3"/>
          </p:cNvCxnSpPr>
          <p:nvPr/>
        </p:nvCxnSpPr>
        <p:spPr>
          <a:xfrm>
            <a:off x="8249049" y="4828184"/>
            <a:ext cx="1166405" cy="86656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29C3692-2B0E-4469-B3EE-47F1B2B17A10}"/>
              </a:ext>
            </a:extLst>
          </p:cNvPr>
          <p:cNvCxnSpPr>
            <a:cxnSpLocks/>
            <a:stCxn id="146" idx="6"/>
            <a:endCxn id="140" idx="2"/>
          </p:cNvCxnSpPr>
          <p:nvPr/>
        </p:nvCxnSpPr>
        <p:spPr>
          <a:xfrm flipV="1">
            <a:off x="9997619" y="3551119"/>
            <a:ext cx="612746" cy="1122581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2BB1E1-74D4-4A71-A489-54E334F4EC01}"/>
              </a:ext>
            </a:extLst>
          </p:cNvPr>
          <p:cNvCxnSpPr>
            <a:stCxn id="142" idx="6"/>
            <a:endCxn id="141" idx="2"/>
          </p:cNvCxnSpPr>
          <p:nvPr/>
        </p:nvCxnSpPr>
        <p:spPr>
          <a:xfrm flipV="1">
            <a:off x="1947919" y="3115109"/>
            <a:ext cx="1840939" cy="1874285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D925BE9-C7FA-4D65-8D9A-05D4B43ACFF6}"/>
              </a:ext>
            </a:extLst>
          </p:cNvPr>
          <p:cNvCxnSpPr>
            <a:cxnSpLocks/>
            <a:stCxn id="141" idx="6"/>
            <a:endCxn id="139" idx="2"/>
          </p:cNvCxnSpPr>
          <p:nvPr/>
        </p:nvCxnSpPr>
        <p:spPr>
          <a:xfrm>
            <a:off x="4470907" y="3115109"/>
            <a:ext cx="3096093" cy="1713075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A69AACB-1AFB-4309-A8D6-7C498CFA923B}"/>
              </a:ext>
            </a:extLst>
          </p:cNvPr>
          <p:cNvCxnSpPr>
            <a:stCxn id="139" idx="6"/>
            <a:endCxn id="140" idx="2"/>
          </p:cNvCxnSpPr>
          <p:nvPr/>
        </p:nvCxnSpPr>
        <p:spPr>
          <a:xfrm flipV="1">
            <a:off x="8249049" y="3551119"/>
            <a:ext cx="2361316" cy="1277065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B1D27BB5-752B-4759-B8D8-8AA2F4125EE9}"/>
              </a:ext>
            </a:extLst>
          </p:cNvPr>
          <p:cNvSpPr/>
          <p:nvPr/>
        </p:nvSpPr>
        <p:spPr>
          <a:xfrm>
            <a:off x="7567000" y="4487159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0BE520B0-E7F3-494F-A8CA-6F7E9B3D85C6}"/>
              </a:ext>
            </a:extLst>
          </p:cNvPr>
          <p:cNvSpPr/>
          <p:nvPr/>
        </p:nvSpPr>
        <p:spPr>
          <a:xfrm>
            <a:off x="10610365" y="3210094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</a:t>
            </a:r>
            <a:endParaRPr lang="ko-KR" altLang="en-US" sz="1500" b="1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217554F-D202-4C87-B387-A7B55953117B}"/>
              </a:ext>
            </a:extLst>
          </p:cNvPr>
          <p:cNvSpPr/>
          <p:nvPr/>
        </p:nvSpPr>
        <p:spPr>
          <a:xfrm>
            <a:off x="3788858" y="2774084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14D2BC2-8134-44CF-9AE6-DE26636B7265}"/>
              </a:ext>
            </a:extLst>
          </p:cNvPr>
          <p:cNvSpPr/>
          <p:nvPr/>
        </p:nvSpPr>
        <p:spPr>
          <a:xfrm>
            <a:off x="1265870" y="4648369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</a:t>
            </a:r>
            <a:endParaRPr lang="ko-KR" altLang="en-US" sz="1500" b="1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EC3FF7C-5966-413D-8FB7-09C57E142C37}"/>
              </a:ext>
            </a:extLst>
          </p:cNvPr>
          <p:cNvSpPr/>
          <p:nvPr/>
        </p:nvSpPr>
        <p:spPr>
          <a:xfrm>
            <a:off x="6377622" y="3155032"/>
            <a:ext cx="182880" cy="182880"/>
          </a:xfrm>
          <a:prstGeom prst="ellipse">
            <a:avLst/>
          </a:prstGeom>
          <a:solidFill>
            <a:srgbClr val="A5D5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CF16496-4A45-4E3C-B273-FD96112DBDDA}"/>
              </a:ext>
            </a:extLst>
          </p:cNvPr>
          <p:cNvSpPr/>
          <p:nvPr/>
        </p:nvSpPr>
        <p:spPr>
          <a:xfrm>
            <a:off x="9565155" y="4582260"/>
            <a:ext cx="182880" cy="182880"/>
          </a:xfrm>
          <a:prstGeom prst="ellipse">
            <a:avLst/>
          </a:prstGeom>
          <a:solidFill>
            <a:srgbClr val="A5D5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C509ABB-458F-4846-8F5E-223D64FB0DFF}"/>
              </a:ext>
            </a:extLst>
          </p:cNvPr>
          <p:cNvSpPr/>
          <p:nvPr/>
        </p:nvSpPr>
        <p:spPr>
          <a:xfrm>
            <a:off x="6128037" y="2905447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F683B32-BFB3-4C70-AAB9-A0FA33ABEFCD}"/>
              </a:ext>
            </a:extLst>
          </p:cNvPr>
          <p:cNvSpPr/>
          <p:nvPr/>
        </p:nvSpPr>
        <p:spPr>
          <a:xfrm>
            <a:off x="9315570" y="4332675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pic>
        <p:nvPicPr>
          <p:cNvPr id="147" name="Picture 2" descr="카카오내비 - Apps on Google Play">
            <a:extLst>
              <a:ext uri="{FF2B5EF4-FFF2-40B4-BE49-F238E27FC236}">
                <a16:creationId xmlns:a16="http://schemas.microsoft.com/office/drawing/2014/main" id="{3405D4CB-35EC-4A44-9D64-53F9D6F7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86" y="252900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텍스트 개체 틀 6">
            <a:extLst>
              <a:ext uri="{FF2B5EF4-FFF2-40B4-BE49-F238E27FC236}">
                <a16:creationId xmlns:a16="http://schemas.microsoft.com/office/drawing/2014/main" id="{BB6C1245-D475-40B3-86CE-19164B49A536}"/>
              </a:ext>
            </a:extLst>
          </p:cNvPr>
          <p:cNvSpPr txBox="1">
            <a:spLocks/>
          </p:cNvSpPr>
          <p:nvPr/>
        </p:nvSpPr>
        <p:spPr>
          <a:xfrm>
            <a:off x="5152677" y="5022647"/>
            <a:ext cx="1884191" cy="57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Kakao </a:t>
            </a:r>
          </a:p>
          <a:p>
            <a:r>
              <a:rPr lang="en-US" altLang="ko-KR" sz="3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1B41996-A22C-4219-8F53-E719093378D2}"/>
              </a:ext>
            </a:extLst>
          </p:cNvPr>
          <p:cNvCxnSpPr>
            <a:cxnSpLocks/>
            <a:stCxn id="156" idx="6"/>
            <a:endCxn id="158" idx="1"/>
          </p:cNvCxnSpPr>
          <p:nvPr/>
        </p:nvCxnSpPr>
        <p:spPr>
          <a:xfrm flipV="1">
            <a:off x="4470907" y="2994280"/>
            <a:ext cx="1784141" cy="120829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0CEE3ED-EBA0-4FCB-8DA0-733CB487FFBA}"/>
              </a:ext>
            </a:extLst>
          </p:cNvPr>
          <p:cNvCxnSpPr>
            <a:cxnSpLocks/>
            <a:stCxn id="158" idx="6"/>
            <a:endCxn id="154" idx="2"/>
          </p:cNvCxnSpPr>
          <p:nvPr/>
        </p:nvCxnSpPr>
        <p:spPr>
          <a:xfrm>
            <a:off x="6837213" y="3235421"/>
            <a:ext cx="729787" cy="1592763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E6D06FF-E6EA-4C75-A3E7-2C723818A34A}"/>
              </a:ext>
            </a:extLst>
          </p:cNvPr>
          <p:cNvCxnSpPr>
            <a:cxnSpLocks/>
            <a:stCxn id="154" idx="6"/>
            <a:endCxn id="159" idx="3"/>
          </p:cNvCxnSpPr>
          <p:nvPr/>
        </p:nvCxnSpPr>
        <p:spPr>
          <a:xfrm>
            <a:off x="8249049" y="4828184"/>
            <a:ext cx="1175521" cy="21266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07ADEEF-777C-44E1-A755-60927A7CAD3B}"/>
              </a:ext>
            </a:extLst>
          </p:cNvPr>
          <p:cNvCxnSpPr>
            <a:cxnSpLocks/>
            <a:stCxn id="159" idx="6"/>
            <a:endCxn id="155" idx="2"/>
          </p:cNvCxnSpPr>
          <p:nvPr/>
        </p:nvCxnSpPr>
        <p:spPr>
          <a:xfrm flipV="1">
            <a:off x="10006735" y="3551119"/>
            <a:ext cx="603630" cy="1057191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561019D-E9A0-45B3-8793-62928112FC49}"/>
              </a:ext>
            </a:extLst>
          </p:cNvPr>
          <p:cNvCxnSpPr>
            <a:stCxn id="157" idx="6"/>
            <a:endCxn id="156" idx="2"/>
          </p:cNvCxnSpPr>
          <p:nvPr/>
        </p:nvCxnSpPr>
        <p:spPr>
          <a:xfrm flipV="1">
            <a:off x="1947919" y="3115109"/>
            <a:ext cx="1840939" cy="1874285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7CE44C33-C58D-4123-A041-AAB4B2576A7E}"/>
              </a:ext>
            </a:extLst>
          </p:cNvPr>
          <p:cNvSpPr/>
          <p:nvPr/>
        </p:nvSpPr>
        <p:spPr>
          <a:xfrm>
            <a:off x="7567000" y="4487159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A645187-4374-4562-B6ED-6109C59B10B0}"/>
              </a:ext>
            </a:extLst>
          </p:cNvPr>
          <p:cNvSpPr/>
          <p:nvPr/>
        </p:nvSpPr>
        <p:spPr>
          <a:xfrm>
            <a:off x="10610365" y="3210094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</a:t>
            </a:r>
            <a:endParaRPr lang="ko-KR" altLang="en-US" sz="1500" b="1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42DFDDF-672F-43AF-BB42-EE7A1F39A96B}"/>
              </a:ext>
            </a:extLst>
          </p:cNvPr>
          <p:cNvSpPr/>
          <p:nvPr/>
        </p:nvSpPr>
        <p:spPr>
          <a:xfrm>
            <a:off x="3788858" y="2774084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40F18C8-B413-4197-B7C4-38E49F7384F7}"/>
              </a:ext>
            </a:extLst>
          </p:cNvPr>
          <p:cNvSpPr/>
          <p:nvPr/>
        </p:nvSpPr>
        <p:spPr>
          <a:xfrm>
            <a:off x="1265870" y="4648369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</a:t>
            </a:r>
            <a:endParaRPr lang="ko-KR" altLang="en-US" sz="1500" b="1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BBEF5B8B-D5F4-4E08-8A7C-ED3133E4E750}"/>
              </a:ext>
            </a:extLst>
          </p:cNvPr>
          <p:cNvSpPr/>
          <p:nvPr/>
        </p:nvSpPr>
        <p:spPr>
          <a:xfrm>
            <a:off x="6155164" y="2894396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3171181B-30F9-4D0B-96F7-006E2A10C211}"/>
              </a:ext>
            </a:extLst>
          </p:cNvPr>
          <p:cNvSpPr/>
          <p:nvPr/>
        </p:nvSpPr>
        <p:spPr>
          <a:xfrm>
            <a:off x="9324686" y="4267285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W</a:t>
            </a:r>
            <a:endParaRPr lang="ko-KR" altLang="en-US" sz="1500" b="1"/>
          </a:p>
        </p:txBody>
      </p:sp>
      <p:sp>
        <p:nvSpPr>
          <p:cNvPr id="160" name="텍스트 개체 틀 6">
            <a:extLst>
              <a:ext uri="{FF2B5EF4-FFF2-40B4-BE49-F238E27FC236}">
                <a16:creationId xmlns:a16="http://schemas.microsoft.com/office/drawing/2014/main" id="{5BB3E845-AA0E-4D5C-B9A9-5C379EA703D2}"/>
              </a:ext>
            </a:extLst>
          </p:cNvPr>
          <p:cNvSpPr txBox="1">
            <a:spLocks/>
          </p:cNvSpPr>
          <p:nvPr/>
        </p:nvSpPr>
        <p:spPr>
          <a:xfrm>
            <a:off x="7331484" y="4088362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하차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1" name="텍스트 개체 틀 6">
            <a:extLst>
              <a:ext uri="{FF2B5EF4-FFF2-40B4-BE49-F238E27FC236}">
                <a16:creationId xmlns:a16="http://schemas.microsoft.com/office/drawing/2014/main" id="{62CBF6B4-D3CB-483E-A06B-7DD24BA08BAC}"/>
              </a:ext>
            </a:extLst>
          </p:cNvPr>
          <p:cNvSpPr txBox="1">
            <a:spLocks/>
          </p:cNvSpPr>
          <p:nvPr/>
        </p:nvSpPr>
        <p:spPr>
          <a:xfrm>
            <a:off x="3553341" y="2386079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 </a:t>
            </a:r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승차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텍스트 개체 틀 6">
            <a:extLst>
              <a:ext uri="{FF2B5EF4-FFF2-40B4-BE49-F238E27FC236}">
                <a16:creationId xmlns:a16="http://schemas.microsoft.com/office/drawing/2014/main" id="{C6D92879-85A5-4B46-A504-59267AA56A9D}"/>
              </a:ext>
            </a:extLst>
          </p:cNvPr>
          <p:cNvSpPr txBox="1">
            <a:spLocks/>
          </p:cNvSpPr>
          <p:nvPr/>
        </p:nvSpPr>
        <p:spPr>
          <a:xfrm>
            <a:off x="9080053" y="3898592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 </a:t>
            </a:r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하차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3" name="텍스트 개체 틀 6">
            <a:extLst>
              <a:ext uri="{FF2B5EF4-FFF2-40B4-BE49-F238E27FC236}">
                <a16:creationId xmlns:a16="http://schemas.microsoft.com/office/drawing/2014/main" id="{1C968B00-D964-46A2-9AA4-31F85A66BF05}"/>
              </a:ext>
            </a:extLst>
          </p:cNvPr>
          <p:cNvSpPr txBox="1">
            <a:spLocks/>
          </p:cNvSpPr>
          <p:nvPr/>
        </p:nvSpPr>
        <p:spPr>
          <a:xfrm>
            <a:off x="5892520" y="2522839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 </a:t>
            </a:r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승차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4" name="텍스트 개체 틀 6">
            <a:extLst>
              <a:ext uri="{FF2B5EF4-FFF2-40B4-BE49-F238E27FC236}">
                <a16:creationId xmlns:a16="http://schemas.microsoft.com/office/drawing/2014/main" id="{A0FC2747-02D8-4E30-B0AE-769DCBE0A6BB}"/>
              </a:ext>
            </a:extLst>
          </p:cNvPr>
          <p:cNvSpPr txBox="1">
            <a:spLocks/>
          </p:cNvSpPr>
          <p:nvPr/>
        </p:nvSpPr>
        <p:spPr>
          <a:xfrm>
            <a:off x="10374848" y="2781676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 </a:t>
            </a:r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하차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5" name="텍스트 개체 틀 6">
            <a:extLst>
              <a:ext uri="{FF2B5EF4-FFF2-40B4-BE49-F238E27FC236}">
                <a16:creationId xmlns:a16="http://schemas.microsoft.com/office/drawing/2014/main" id="{72EAC14E-F2B4-4856-84DD-CBEC52E7C5ED}"/>
              </a:ext>
            </a:extLst>
          </p:cNvPr>
          <p:cNvSpPr txBox="1">
            <a:spLocks/>
          </p:cNvSpPr>
          <p:nvPr/>
        </p:nvSpPr>
        <p:spPr>
          <a:xfrm>
            <a:off x="2017108" y="3618711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3,000 </a:t>
            </a:r>
            <a:r>
              <a:rPr lang="ko-KR" altLang="en-US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6" name="텍스트 개체 틀 6">
            <a:extLst>
              <a:ext uri="{FF2B5EF4-FFF2-40B4-BE49-F238E27FC236}">
                <a16:creationId xmlns:a16="http://schemas.microsoft.com/office/drawing/2014/main" id="{96B98A85-EC1D-49DC-93AC-CD6DBF549692}"/>
              </a:ext>
            </a:extLst>
          </p:cNvPr>
          <p:cNvSpPr txBox="1">
            <a:spLocks/>
          </p:cNvSpPr>
          <p:nvPr/>
        </p:nvSpPr>
        <p:spPr>
          <a:xfrm>
            <a:off x="4734345" y="2664307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2,000 </a:t>
            </a:r>
            <a:r>
              <a:rPr lang="ko-KR" altLang="en-US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텍스트 개체 틀 6">
            <a:extLst>
              <a:ext uri="{FF2B5EF4-FFF2-40B4-BE49-F238E27FC236}">
                <a16:creationId xmlns:a16="http://schemas.microsoft.com/office/drawing/2014/main" id="{C6FC3C6C-1F12-4DDC-B52B-7C6FF4DB9FD8}"/>
              </a:ext>
            </a:extLst>
          </p:cNvPr>
          <p:cNvSpPr txBox="1">
            <a:spLocks/>
          </p:cNvSpPr>
          <p:nvPr/>
        </p:nvSpPr>
        <p:spPr>
          <a:xfrm>
            <a:off x="6846291" y="3564387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2,100 </a:t>
            </a:r>
            <a:r>
              <a:rPr lang="ko-KR" altLang="en-US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8" name="텍스트 개체 틀 6">
            <a:extLst>
              <a:ext uri="{FF2B5EF4-FFF2-40B4-BE49-F238E27FC236}">
                <a16:creationId xmlns:a16="http://schemas.microsoft.com/office/drawing/2014/main" id="{EC269241-61FA-4C24-9964-4A8BF3658B29}"/>
              </a:ext>
            </a:extLst>
          </p:cNvPr>
          <p:cNvSpPr txBox="1">
            <a:spLocks/>
          </p:cNvSpPr>
          <p:nvPr/>
        </p:nvSpPr>
        <p:spPr>
          <a:xfrm>
            <a:off x="8231791" y="4447239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1,500 </a:t>
            </a:r>
            <a:r>
              <a:rPr lang="ko-KR" altLang="en-US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9" name="텍스트 개체 틀 6">
            <a:extLst>
              <a:ext uri="{FF2B5EF4-FFF2-40B4-BE49-F238E27FC236}">
                <a16:creationId xmlns:a16="http://schemas.microsoft.com/office/drawing/2014/main" id="{C9EDD384-39B1-452C-8D7B-0C8568E5A034}"/>
              </a:ext>
            </a:extLst>
          </p:cNvPr>
          <p:cNvSpPr txBox="1">
            <a:spLocks/>
          </p:cNvSpPr>
          <p:nvPr/>
        </p:nvSpPr>
        <p:spPr>
          <a:xfrm>
            <a:off x="9565155" y="3568414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2,000 </a:t>
            </a:r>
            <a:r>
              <a:rPr lang="ko-KR" altLang="en-US" sz="1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F032C50-3C79-4633-AF34-C967B78B1C02}"/>
              </a:ext>
            </a:extLst>
          </p:cNvPr>
          <p:cNvSpPr txBox="1"/>
          <p:nvPr/>
        </p:nvSpPr>
        <p:spPr>
          <a:xfrm>
            <a:off x="3427413" y="4054247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USER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E34E6C-7091-4A80-A66D-1EAE501A2135}"/>
              </a:ext>
            </a:extLst>
          </p:cNvPr>
          <p:cNvSpPr txBox="1"/>
          <p:nvPr/>
        </p:nvSpPr>
        <p:spPr>
          <a:xfrm>
            <a:off x="5178260" y="4054247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Cost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46418F-CF7D-4B9F-A32D-2B35FFBF4A95}"/>
              </a:ext>
            </a:extLst>
          </p:cNvPr>
          <p:cNvSpPr txBox="1"/>
          <p:nvPr/>
        </p:nvSpPr>
        <p:spPr>
          <a:xfrm>
            <a:off x="3427413" y="4561277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A</a:t>
            </a:r>
            <a:endParaRPr lang="ko-KR" altLang="en-US" sz="15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8A191E-6E9A-4BC8-B89A-E90A13D8EBDD}"/>
              </a:ext>
            </a:extLst>
          </p:cNvPr>
          <p:cNvSpPr txBox="1"/>
          <p:nvPr/>
        </p:nvSpPr>
        <p:spPr>
          <a:xfrm>
            <a:off x="5178260" y="4561277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ko-KR" altLang="en-US" sz="15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2BD55E6-0F56-46E5-A3EB-3EADB4379D2C}"/>
              </a:ext>
            </a:extLst>
          </p:cNvPr>
          <p:cNvSpPr txBox="1"/>
          <p:nvPr/>
        </p:nvSpPr>
        <p:spPr>
          <a:xfrm>
            <a:off x="3429090" y="5068307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B</a:t>
            </a:r>
            <a:endParaRPr lang="ko-KR" altLang="en-US" sz="15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B477F-BE77-4E71-96E9-A2D0618CA28F}"/>
              </a:ext>
            </a:extLst>
          </p:cNvPr>
          <p:cNvSpPr txBox="1"/>
          <p:nvPr/>
        </p:nvSpPr>
        <p:spPr>
          <a:xfrm>
            <a:off x="5179937" y="5068307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ko-KR" altLang="en-US" sz="15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F80968-D7E6-44E3-8AC0-F99543AFF856}"/>
              </a:ext>
            </a:extLst>
          </p:cNvPr>
          <p:cNvSpPr txBox="1"/>
          <p:nvPr/>
        </p:nvSpPr>
        <p:spPr>
          <a:xfrm>
            <a:off x="3427413" y="5575337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C</a:t>
            </a:r>
            <a:endParaRPr lang="ko-KR" altLang="en-US" sz="1500" b="1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79B70BB-9FF3-4EE3-9427-1D7FB0015044}"/>
              </a:ext>
            </a:extLst>
          </p:cNvPr>
          <p:cNvSpPr txBox="1"/>
          <p:nvPr/>
        </p:nvSpPr>
        <p:spPr>
          <a:xfrm>
            <a:off x="5178260" y="5575337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ko-KR" altLang="en-US" sz="1500" b="1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7B051A-04D0-44BF-904E-1421778CF4AA}"/>
              </a:ext>
            </a:extLst>
          </p:cNvPr>
          <p:cNvSpPr txBox="1"/>
          <p:nvPr/>
        </p:nvSpPr>
        <p:spPr>
          <a:xfrm>
            <a:off x="3427413" y="6081690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Total</a:t>
            </a:r>
            <a:endParaRPr lang="ko-KR" altLang="en-US" sz="1500" b="1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BB8CAC6-2556-4A2C-B329-CC0FE86AAD60}"/>
              </a:ext>
            </a:extLst>
          </p:cNvPr>
          <p:cNvSpPr txBox="1"/>
          <p:nvPr/>
        </p:nvSpPr>
        <p:spPr>
          <a:xfrm>
            <a:off x="5178260" y="6081690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ko-KR" altLang="en-US" sz="1500" b="1"/>
          </a:p>
        </p:txBody>
      </p:sp>
      <p:sp>
        <p:nvSpPr>
          <p:cNvPr id="180" name="텍스트 개체 틀 6">
            <a:extLst>
              <a:ext uri="{FF2B5EF4-FFF2-40B4-BE49-F238E27FC236}">
                <a16:creationId xmlns:a16="http://schemas.microsoft.com/office/drawing/2014/main" id="{F8E4974E-D386-4B41-9817-D1B7E36F2E20}"/>
              </a:ext>
            </a:extLst>
          </p:cNvPr>
          <p:cNvSpPr txBox="1">
            <a:spLocks/>
          </p:cNvSpPr>
          <p:nvPr/>
        </p:nvSpPr>
        <p:spPr>
          <a:xfrm>
            <a:off x="5191514" y="4582260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3,000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텍스트 개체 틀 6">
            <a:extLst>
              <a:ext uri="{FF2B5EF4-FFF2-40B4-BE49-F238E27FC236}">
                <a16:creationId xmlns:a16="http://schemas.microsoft.com/office/drawing/2014/main" id="{4EDFE91C-5C6A-4E3C-9DC4-77F5DF708F91}"/>
              </a:ext>
            </a:extLst>
          </p:cNvPr>
          <p:cNvSpPr txBox="1">
            <a:spLocks/>
          </p:cNvSpPr>
          <p:nvPr/>
        </p:nvSpPr>
        <p:spPr>
          <a:xfrm>
            <a:off x="5191514" y="5096750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1,000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2" name="텍스트 개체 틀 6">
            <a:extLst>
              <a:ext uri="{FF2B5EF4-FFF2-40B4-BE49-F238E27FC236}">
                <a16:creationId xmlns:a16="http://schemas.microsoft.com/office/drawing/2014/main" id="{059754EC-4538-4CEB-8326-4DC1FA890392}"/>
              </a:ext>
            </a:extLst>
          </p:cNvPr>
          <p:cNvSpPr txBox="1">
            <a:spLocks/>
          </p:cNvSpPr>
          <p:nvPr/>
        </p:nvSpPr>
        <p:spPr>
          <a:xfrm>
            <a:off x="5201219" y="6102167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3,000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3" name="텍스트 개체 틀 6">
            <a:extLst>
              <a:ext uri="{FF2B5EF4-FFF2-40B4-BE49-F238E27FC236}">
                <a16:creationId xmlns:a16="http://schemas.microsoft.com/office/drawing/2014/main" id="{3B802437-1F61-404C-90D4-2DAD081C47BA}"/>
              </a:ext>
            </a:extLst>
          </p:cNvPr>
          <p:cNvSpPr txBox="1">
            <a:spLocks/>
          </p:cNvSpPr>
          <p:nvPr/>
        </p:nvSpPr>
        <p:spPr>
          <a:xfrm>
            <a:off x="5192312" y="4582260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4,000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4" name="텍스트 개체 틀 6">
            <a:extLst>
              <a:ext uri="{FF2B5EF4-FFF2-40B4-BE49-F238E27FC236}">
                <a16:creationId xmlns:a16="http://schemas.microsoft.com/office/drawing/2014/main" id="{5191A30D-66C2-4D40-8F18-B97DC47B6B68}"/>
              </a:ext>
            </a:extLst>
          </p:cNvPr>
          <p:cNvSpPr txBox="1">
            <a:spLocks/>
          </p:cNvSpPr>
          <p:nvPr/>
        </p:nvSpPr>
        <p:spPr>
          <a:xfrm>
            <a:off x="5189363" y="4582722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4,700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5" name="텍스트 개체 틀 6">
            <a:extLst>
              <a:ext uri="{FF2B5EF4-FFF2-40B4-BE49-F238E27FC236}">
                <a16:creationId xmlns:a16="http://schemas.microsoft.com/office/drawing/2014/main" id="{1EB397EC-F751-4B55-9928-EB5F3DF8367E}"/>
              </a:ext>
            </a:extLst>
          </p:cNvPr>
          <p:cNvSpPr txBox="1">
            <a:spLocks/>
          </p:cNvSpPr>
          <p:nvPr/>
        </p:nvSpPr>
        <p:spPr>
          <a:xfrm>
            <a:off x="5195701" y="5096750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1,700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6" name="텍스트 개체 틀 6">
            <a:extLst>
              <a:ext uri="{FF2B5EF4-FFF2-40B4-BE49-F238E27FC236}">
                <a16:creationId xmlns:a16="http://schemas.microsoft.com/office/drawing/2014/main" id="{A28748C8-A1CD-4ED6-ABC8-2147E981FA61}"/>
              </a:ext>
            </a:extLst>
          </p:cNvPr>
          <p:cNvSpPr txBox="1">
            <a:spLocks/>
          </p:cNvSpPr>
          <p:nvPr/>
        </p:nvSpPr>
        <p:spPr>
          <a:xfrm>
            <a:off x="5270574" y="5607557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7" name="텍스트 개체 틀 6">
            <a:extLst>
              <a:ext uri="{FF2B5EF4-FFF2-40B4-BE49-F238E27FC236}">
                <a16:creationId xmlns:a16="http://schemas.microsoft.com/office/drawing/2014/main" id="{C330DA9C-9770-4571-B1AA-46546934A3E5}"/>
              </a:ext>
            </a:extLst>
          </p:cNvPr>
          <p:cNvSpPr txBox="1">
            <a:spLocks/>
          </p:cNvSpPr>
          <p:nvPr/>
        </p:nvSpPr>
        <p:spPr>
          <a:xfrm>
            <a:off x="5197084" y="5094495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2,450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8" name="텍스트 개체 틀 6">
            <a:extLst>
              <a:ext uri="{FF2B5EF4-FFF2-40B4-BE49-F238E27FC236}">
                <a16:creationId xmlns:a16="http://schemas.microsoft.com/office/drawing/2014/main" id="{7BDCAA96-F2B2-42BE-A2D9-4988B8652566}"/>
              </a:ext>
            </a:extLst>
          </p:cNvPr>
          <p:cNvSpPr txBox="1">
            <a:spLocks/>
          </p:cNvSpPr>
          <p:nvPr/>
        </p:nvSpPr>
        <p:spPr>
          <a:xfrm>
            <a:off x="5187785" y="5605967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1,450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9" name="텍스트 개체 틀 6">
            <a:extLst>
              <a:ext uri="{FF2B5EF4-FFF2-40B4-BE49-F238E27FC236}">
                <a16:creationId xmlns:a16="http://schemas.microsoft.com/office/drawing/2014/main" id="{5F0B99B9-6F82-480D-8085-9C1C1A81EDB1}"/>
              </a:ext>
            </a:extLst>
          </p:cNvPr>
          <p:cNvSpPr txBox="1">
            <a:spLocks/>
          </p:cNvSpPr>
          <p:nvPr/>
        </p:nvSpPr>
        <p:spPr>
          <a:xfrm>
            <a:off x="5184267" y="5602951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3,450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0" name="텍스트 개체 틀 6">
            <a:extLst>
              <a:ext uri="{FF2B5EF4-FFF2-40B4-BE49-F238E27FC236}">
                <a16:creationId xmlns:a16="http://schemas.microsoft.com/office/drawing/2014/main" id="{A605A183-E24E-4AD8-807C-FF16D0F8A2C6}"/>
              </a:ext>
            </a:extLst>
          </p:cNvPr>
          <p:cNvSpPr txBox="1">
            <a:spLocks/>
          </p:cNvSpPr>
          <p:nvPr/>
        </p:nvSpPr>
        <p:spPr>
          <a:xfrm>
            <a:off x="5201039" y="6098563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5,000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1" name="텍스트 개체 틀 6">
            <a:extLst>
              <a:ext uri="{FF2B5EF4-FFF2-40B4-BE49-F238E27FC236}">
                <a16:creationId xmlns:a16="http://schemas.microsoft.com/office/drawing/2014/main" id="{6306D9C0-E843-48D1-BA73-991895D41AA4}"/>
              </a:ext>
            </a:extLst>
          </p:cNvPr>
          <p:cNvSpPr txBox="1">
            <a:spLocks/>
          </p:cNvSpPr>
          <p:nvPr/>
        </p:nvSpPr>
        <p:spPr>
          <a:xfrm>
            <a:off x="5204768" y="6101003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7,100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2" name="텍스트 개체 틀 6">
            <a:extLst>
              <a:ext uri="{FF2B5EF4-FFF2-40B4-BE49-F238E27FC236}">
                <a16:creationId xmlns:a16="http://schemas.microsoft.com/office/drawing/2014/main" id="{07BD6E37-8053-490F-901F-C55CFFC0F324}"/>
              </a:ext>
            </a:extLst>
          </p:cNvPr>
          <p:cNvSpPr txBox="1">
            <a:spLocks/>
          </p:cNvSpPr>
          <p:nvPr/>
        </p:nvSpPr>
        <p:spPr>
          <a:xfrm>
            <a:off x="5200859" y="6093828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8,600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3" name="텍스트 개체 틀 6">
            <a:extLst>
              <a:ext uri="{FF2B5EF4-FFF2-40B4-BE49-F238E27FC236}">
                <a16:creationId xmlns:a16="http://schemas.microsoft.com/office/drawing/2014/main" id="{7AA96E85-AF41-4277-B71A-12D26A10255E}"/>
              </a:ext>
            </a:extLst>
          </p:cNvPr>
          <p:cNvSpPr txBox="1">
            <a:spLocks/>
          </p:cNvSpPr>
          <p:nvPr/>
        </p:nvSpPr>
        <p:spPr>
          <a:xfrm>
            <a:off x="5150778" y="6102795"/>
            <a:ext cx="1566639" cy="26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10,600 </a:t>
            </a:r>
            <a:r>
              <a:rPr lang="ko-KR" altLang="en-US" sz="15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₩</a:t>
            </a:r>
            <a:endParaRPr lang="en-US" altLang="ko-KR" sz="15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4" name="텍스트 개체 틀 6">
            <a:extLst>
              <a:ext uri="{FF2B5EF4-FFF2-40B4-BE49-F238E27FC236}">
                <a16:creationId xmlns:a16="http://schemas.microsoft.com/office/drawing/2014/main" id="{706CFD2A-6B4C-43E7-AE6B-DBA5868918D0}"/>
              </a:ext>
            </a:extLst>
          </p:cNvPr>
          <p:cNvSpPr txBox="1">
            <a:spLocks/>
          </p:cNvSpPr>
          <p:nvPr/>
        </p:nvSpPr>
        <p:spPr>
          <a:xfrm>
            <a:off x="1038122" y="4202720"/>
            <a:ext cx="1153082" cy="37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ko-KR" altLang="en-US" sz="2000" b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승차</a:t>
            </a:r>
            <a:endParaRPr lang="en-US" altLang="ko-KR" sz="2000" b="1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5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7CE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7CEA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7CEA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1" grpId="0" animBg="1"/>
      <p:bldP spid="31" grpId="1" animBg="1"/>
      <p:bldP spid="32" grpId="0" animBg="1"/>
      <p:bldP spid="32" grpId="2" animBg="1"/>
      <p:bldP spid="41" grpId="0" animBg="1"/>
      <p:bldP spid="41" grpId="1" animBg="1"/>
      <p:bldP spid="53" grpId="0" animBg="1"/>
      <p:bldP spid="53" grpId="1" animBg="1"/>
      <p:bldP spid="52" grpId="0" animBg="1"/>
      <p:bldP spid="52" grpId="1" animBg="1"/>
      <p:bldP spid="26" grpId="0" animBg="1"/>
      <p:bldP spid="26" grpId="1" animBg="1"/>
      <p:bldP spid="79" grpId="0"/>
      <p:bldP spid="79" grpId="1"/>
      <p:bldP spid="86" grpId="0" animBg="1"/>
      <p:bldP spid="86" grpId="1" animBg="1"/>
      <p:bldP spid="105" grpId="0"/>
      <p:bldP spid="105" grpId="1"/>
      <p:bldP spid="58" grpId="0" animBg="1"/>
      <p:bldP spid="58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/>
      <p:bldP spid="113" grpId="1"/>
      <p:bldP spid="115" grpId="0"/>
      <p:bldP spid="115" grpId="1"/>
      <p:bldP spid="116" grpId="0"/>
      <p:bldP spid="116" grpId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8" grpId="0"/>
      <p:bldP spid="148" grpId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5" grpId="0"/>
      <p:bldP spid="185" grpId="1"/>
      <p:bldP spid="186" grpId="0"/>
      <p:bldP spid="186" grpId="1"/>
      <p:bldP spid="187" grpId="0"/>
      <p:bldP spid="188" grpId="0"/>
      <p:bldP spid="188" grpId="1"/>
      <p:bldP spid="189" grpId="0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4" grpId="0"/>
    </p:bldLst>
  </p:timing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279</Words>
  <Application>Microsoft Office PowerPoint</Application>
  <PresentationFormat>와이드스크린</PresentationFormat>
  <Paragraphs>183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최재원</cp:lastModifiedBy>
  <cp:revision>118</cp:revision>
  <dcterms:created xsi:type="dcterms:W3CDTF">2022-02-20T14:27:04Z</dcterms:created>
  <dcterms:modified xsi:type="dcterms:W3CDTF">2022-05-31T05:52:13Z</dcterms:modified>
</cp:coreProperties>
</file>