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81" r:id="rId4"/>
    <p:sldId id="269" r:id="rId5"/>
    <p:sldId id="275" r:id="rId6"/>
    <p:sldId id="276" r:id="rId7"/>
    <p:sldId id="277" r:id="rId8"/>
    <p:sldId id="294" r:id="rId9"/>
    <p:sldId id="270" r:id="rId10"/>
    <p:sldId id="304" r:id="rId11"/>
    <p:sldId id="295" r:id="rId12"/>
    <p:sldId id="296" r:id="rId13"/>
    <p:sldId id="303" r:id="rId14"/>
    <p:sldId id="302" r:id="rId15"/>
    <p:sldId id="297" r:id="rId16"/>
    <p:sldId id="305" r:id="rId17"/>
    <p:sldId id="280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5E9"/>
    <a:srgbClr val="127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E3E52-1687-429E-8D27-75D3A5160AF0}" v="332" dt="2022-04-12T14:21:4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2" autoAdjust="0"/>
    <p:restoredTop sz="96310" autoAdjust="0"/>
  </p:normalViewPr>
  <p:slideViewPr>
    <p:cSldViewPr snapToGrid="0">
      <p:cViewPr>
        <p:scale>
          <a:sx n="200" d="100"/>
          <a:sy n="200" d="100"/>
        </p:scale>
        <p:origin x="-3630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동현" userId="c78b4731-569a-4eb9-b091-d2c7ec108efd" providerId="ADAL" clId="{647E3E52-1687-429E-8D27-75D3A5160AF0}"/>
    <pc:docChg chg="undo redo custSel addSld delSld modSld sldOrd">
      <pc:chgData name="김동현" userId="c78b4731-569a-4eb9-b091-d2c7ec108efd" providerId="ADAL" clId="{647E3E52-1687-429E-8D27-75D3A5160AF0}" dt="2022-04-12T14:21:44.118" v="1972"/>
      <pc:docMkLst>
        <pc:docMk/>
      </pc:docMkLst>
      <pc:sldChg chg="addSp delSp modSp mod">
        <pc:chgData name="김동현" userId="c78b4731-569a-4eb9-b091-d2c7ec108efd" providerId="ADAL" clId="{647E3E52-1687-429E-8D27-75D3A5160AF0}" dt="2022-04-05T10:34:40.097" v="652" actId="1076"/>
        <pc:sldMkLst>
          <pc:docMk/>
          <pc:sldMk cId="3248588953" sldId="270"/>
        </pc:sldMkLst>
        <pc:spChg chg="mod">
          <ac:chgData name="김동현" userId="c78b4731-569a-4eb9-b091-d2c7ec108efd" providerId="ADAL" clId="{647E3E52-1687-429E-8D27-75D3A5160AF0}" dt="2022-04-05T10:16:54.809" v="219" actId="164"/>
          <ac:spMkLst>
            <pc:docMk/>
            <pc:sldMk cId="3248588953" sldId="270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25:51.012" v="482" actId="20577"/>
          <ac:spMkLst>
            <pc:docMk/>
            <pc:sldMk cId="3248588953" sldId="270"/>
            <ac:spMk id="13" creationId="{7A2EE8AE-E1FE-40CD-A8E5-4527AAE6F6AD}"/>
          </ac:spMkLst>
        </pc:spChg>
        <pc:spChg chg="mod">
          <ac:chgData name="김동현" userId="c78b4731-569a-4eb9-b091-d2c7ec108efd" providerId="ADAL" clId="{647E3E52-1687-429E-8D27-75D3A5160AF0}" dt="2022-04-05T10:16:39.558" v="214" actId="1076"/>
          <ac:spMkLst>
            <pc:docMk/>
            <pc:sldMk cId="3248588953" sldId="270"/>
            <ac:spMk id="49" creationId="{61E84406-B875-4924-99F0-23745956239D}"/>
          </ac:spMkLst>
        </pc:spChg>
        <pc:spChg chg="add mod">
          <ac:chgData name="김동현" userId="c78b4731-569a-4eb9-b091-d2c7ec108efd" providerId="ADAL" clId="{647E3E52-1687-429E-8D27-75D3A5160AF0}" dt="2022-04-05T10:20:54.627" v="236"/>
          <ac:spMkLst>
            <pc:docMk/>
            <pc:sldMk cId="3248588953" sldId="270"/>
            <ac:spMk id="78" creationId="{11647006-EBD3-4554-B21E-4D23650FA068}"/>
          </ac:spMkLst>
        </pc:spChg>
        <pc:spChg chg="add mod">
          <ac:chgData name="김동현" userId="c78b4731-569a-4eb9-b091-d2c7ec108efd" providerId="ADAL" clId="{647E3E52-1687-429E-8D27-75D3A5160AF0}" dt="2022-04-05T10:21:00.365" v="244"/>
          <ac:spMkLst>
            <pc:docMk/>
            <pc:sldMk cId="3248588953" sldId="270"/>
            <ac:spMk id="79" creationId="{DE918C0C-652B-429E-A421-49FBB2E5AC84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81" creationId="{184245FA-BDDC-462C-B779-DD9D53600F75}"/>
          </ac:spMkLst>
        </pc:spChg>
        <pc:spChg chg="del mod">
          <ac:chgData name="김동현" userId="c78b4731-569a-4eb9-b091-d2c7ec108efd" providerId="ADAL" clId="{647E3E52-1687-429E-8D27-75D3A5160AF0}" dt="2022-04-05T10:17:11.738" v="225" actId="478"/>
          <ac:spMkLst>
            <pc:docMk/>
            <pc:sldMk cId="3248588953" sldId="270"/>
            <ac:spMk id="105" creationId="{6E57BE11-A98C-4616-8823-6DB2DD0A1BA4}"/>
          </ac:spMkLst>
        </pc:spChg>
        <pc:spChg chg="del mod">
          <ac:chgData name="김동현" userId="c78b4731-569a-4eb9-b091-d2c7ec108efd" providerId="ADAL" clId="{647E3E52-1687-429E-8D27-75D3A5160AF0}" dt="2022-04-05T10:16:09.965" v="199" actId="478"/>
          <ac:spMkLst>
            <pc:docMk/>
            <pc:sldMk cId="3248588953" sldId="270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17:07.458" v="221" actId="478"/>
          <ac:spMkLst>
            <pc:docMk/>
            <pc:sldMk cId="3248588953" sldId="270"/>
            <ac:spMk id="107" creationId="{FCCF002B-A692-430A-9AD8-6B63279763C1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18" creationId="{B29AB333-A25E-49B4-8383-6C2130BF406C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0" creationId="{8263BEAA-4B4F-4DE7-BD14-755226493D59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1" creationId="{7C160044-8BD6-4685-A7B4-3E738BC79246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3" creationId="{6F498208-730D-44DB-A7D2-88ADE28E33F9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5" creationId="{BB7FC766-B287-4BFC-80A4-DF7BFCF3F35B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6" creationId="{858720C6-F73F-49DA-83B6-56777A5C18D1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7" creationId="{77A3FE2A-AE5B-4F6E-B761-C796E8F901A2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8" creationId="{78A0C5B3-869C-4409-91AB-0989B30F45EF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29" creationId="{9A71170A-201F-4FAC-9BB3-30B580F830C4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0" creationId="{E5C7F9F8-1182-4DA7-89C9-C0E426E8D90D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1" creationId="{FD587125-5A59-4BBC-9753-D0A1C1A9F2B2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2" creationId="{8A1468F1-D5BB-4623-B0B9-79633DD30D20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3" creationId="{1A518FBA-4F21-4BFF-9CC5-B17AFB5BF6B5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4" creationId="{9D893C8D-EDCC-41FA-8A58-158BB8B92341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5" creationId="{BA739FD2-374E-4A30-8A4B-3FDAD1ED3B96}"/>
          </ac:spMkLst>
        </pc:spChg>
        <pc:spChg chg="add mod">
          <ac:chgData name="김동현" userId="c78b4731-569a-4eb9-b091-d2c7ec108efd" providerId="ADAL" clId="{647E3E52-1687-429E-8D27-75D3A5160AF0}" dt="2022-04-05T10:21:16.893" v="252"/>
          <ac:spMkLst>
            <pc:docMk/>
            <pc:sldMk cId="3248588953" sldId="270"/>
            <ac:spMk id="136" creationId="{3AD6920F-144E-44B4-AC89-A7D431442455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38" creationId="{D91580F9-E868-4ACE-9BC0-6BE3D1A9F26E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40" creationId="{85C011D8-E830-47C3-B649-31ED634BD142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41" creationId="{72B40390-528E-45BF-8A26-87E56A2FB78A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42" creationId="{E2F76693-B3D1-4A88-B4E4-0F7D62EC9BF5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43" creationId="{0E0686B0-5B80-4169-8F7D-FFD1AD2F18E5}"/>
          </ac:spMkLst>
        </pc:spChg>
        <pc:spChg chg="add mod">
          <ac:chgData name="김동현" userId="c78b4731-569a-4eb9-b091-d2c7ec108efd" providerId="ADAL" clId="{647E3E52-1687-429E-8D27-75D3A5160AF0}" dt="2022-04-05T10:21:19.947" v="260"/>
          <ac:spMkLst>
            <pc:docMk/>
            <pc:sldMk cId="3248588953" sldId="270"/>
            <ac:spMk id="144" creationId="{D71B9715-5644-4446-B618-46D627748065}"/>
          </ac:spMkLst>
        </pc:spChg>
        <pc:spChg chg="add mod">
          <ac:chgData name="김동현" userId="c78b4731-569a-4eb9-b091-d2c7ec108efd" providerId="ADAL" clId="{647E3E52-1687-429E-8D27-75D3A5160AF0}" dt="2022-04-05T10:21:42.401" v="268"/>
          <ac:spMkLst>
            <pc:docMk/>
            <pc:sldMk cId="3248588953" sldId="270"/>
            <ac:spMk id="147" creationId="{B26EDF01-6591-46B8-8303-D0F2BEFF75F9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49" creationId="{BA98BE43-1134-427F-BF51-D9A1351F77BB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50" creationId="{529E0D53-7E2A-49F3-B8B3-BC30FD47DF28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51" creationId="{979E2F97-B4DE-40F1-B34C-C3BB62ACE471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52" creationId="{069DCCA0-94AB-4F64-81B0-D8C47DD9E03D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53" creationId="{DD24A971-018F-4774-A99B-145A27C58DC6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54" creationId="{CE0B3BF5-881B-40AC-838C-E0210AA69D4E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4" creationId="{31768568-F518-48D5-9B3B-48FDAA8A887B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5" creationId="{DB1B8A35-E67A-43E8-927C-219725456CDC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6" creationId="{1CF71B34-9609-4A4B-B208-5CEF2132C9A1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7" creationId="{D0382AF8-E7C2-4379-A4B3-0D60938F6740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8" creationId="{255F263A-18EF-426B-93F0-3F60882716FA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69" creationId="{48227362-0E33-4459-BFBB-3C1C56319889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0" creationId="{7BAA4A08-3400-4CC6-957C-BCC3D4663218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1" creationId="{E4524411-5E8A-424F-BD14-5145DB429F12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2" creationId="{D831B636-E5E3-4451-B9F3-AD0533C8557C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3" creationId="{6FDC7AAA-FCDD-4EBC-9E63-8BA89F434C7D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4" creationId="{675D905A-0159-42C7-A9B7-95FBDCEA1851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5" creationId="{413E8C05-8C24-47F2-B2A7-239F10227262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6" creationId="{43435241-A9D3-4E84-B12D-6EE9DE8E8FA1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7" creationId="{170C52B1-AE6B-4CD1-80D3-47E660B8D614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8" creationId="{137EA63C-9055-4E17-ADA0-A9B05998BD59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79" creationId="{73774FCA-5A2C-45AE-B801-A9F794A3F0C8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80" creationId="{7CDDD892-88C4-4ECC-9638-EF23449BC889}"/>
          </ac:spMkLst>
        </pc:spChg>
        <pc:spChg chg="add mod">
          <ac:chgData name="김동현" userId="c78b4731-569a-4eb9-b091-d2c7ec108efd" providerId="ADAL" clId="{647E3E52-1687-429E-8D27-75D3A5160AF0}" dt="2022-04-05T10:22:18.947" v="272"/>
          <ac:spMkLst>
            <pc:docMk/>
            <pc:sldMk cId="3248588953" sldId="270"/>
            <ac:spMk id="181" creationId="{299AA6AB-8B49-4462-9580-CEAE53823C15}"/>
          </ac:spMkLst>
        </pc:spChg>
        <pc:spChg chg="add mod">
          <ac:chgData name="김동현" userId="c78b4731-569a-4eb9-b091-d2c7ec108efd" providerId="ADAL" clId="{647E3E52-1687-429E-8D27-75D3A5160AF0}" dt="2022-04-05T10:22:20.094" v="280"/>
          <ac:spMkLst>
            <pc:docMk/>
            <pc:sldMk cId="3248588953" sldId="270"/>
            <ac:spMk id="183" creationId="{1FD882B0-F071-4B72-AB83-74D2C010DB54}"/>
          </ac:spMkLst>
        </pc:spChg>
        <pc:spChg chg="add mod">
          <ac:chgData name="김동현" userId="c78b4731-569a-4eb9-b091-d2c7ec108efd" providerId="ADAL" clId="{647E3E52-1687-429E-8D27-75D3A5160AF0}" dt="2022-04-05T10:22:20.094" v="280"/>
          <ac:spMkLst>
            <pc:docMk/>
            <pc:sldMk cId="3248588953" sldId="270"/>
            <ac:spMk id="184" creationId="{65A4DBC3-761A-4E83-985E-6ECE553F948E}"/>
          </ac:spMkLst>
        </pc:spChg>
        <pc:spChg chg="add mod">
          <ac:chgData name="김동현" userId="c78b4731-569a-4eb9-b091-d2c7ec108efd" providerId="ADAL" clId="{647E3E52-1687-429E-8D27-75D3A5160AF0}" dt="2022-04-05T10:22:20.094" v="280"/>
          <ac:spMkLst>
            <pc:docMk/>
            <pc:sldMk cId="3248588953" sldId="270"/>
            <ac:spMk id="185" creationId="{0275416E-5C57-42D5-B892-ADA8C6B8EF68}"/>
          </ac:spMkLst>
        </pc:spChg>
        <pc:spChg chg="add mod">
          <ac:chgData name="김동현" userId="c78b4731-569a-4eb9-b091-d2c7ec108efd" providerId="ADAL" clId="{647E3E52-1687-429E-8D27-75D3A5160AF0}" dt="2022-04-05T10:22:20.094" v="280"/>
          <ac:spMkLst>
            <pc:docMk/>
            <pc:sldMk cId="3248588953" sldId="270"/>
            <ac:spMk id="186" creationId="{E1C4F098-500A-4119-8A2B-518F0003181D}"/>
          </ac:spMkLst>
        </pc:spChg>
        <pc:spChg chg="add mod">
          <ac:chgData name="김동현" userId="c78b4731-569a-4eb9-b091-d2c7ec108efd" providerId="ADAL" clId="{647E3E52-1687-429E-8D27-75D3A5160AF0}" dt="2022-04-05T10:22:20.094" v="280"/>
          <ac:spMkLst>
            <pc:docMk/>
            <pc:sldMk cId="3248588953" sldId="270"/>
            <ac:spMk id="187" creationId="{324BD97C-71A2-4575-8054-4A8794F5B277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89" creationId="{22FC0615-5DB5-48B6-892F-6565D92A1DC1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1" creationId="{100FEBA6-16C0-4C32-B5CD-831F38BAFCDC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3" creationId="{41306D3A-663E-47D7-BD55-FA1CE832517D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4" creationId="{23F9302F-5D22-49B7-95E4-E085303D33D9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6" creationId="{427D13E1-F7C3-4EDB-9A05-FDD33CAC8F03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8" creationId="{47125CB5-94F6-4369-B2D8-BBD08715F54C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199" creationId="{B1B3E6FD-444C-4904-8B1C-ADEBF6D5A6A9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0" creationId="{7A6C6839-793C-4C13-B4AA-629D587043E4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1" creationId="{D7BBA0B1-912E-48C9-8E13-7CDCB160D85F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2" creationId="{2BD55E54-F894-4A23-9418-7362FA59371C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3" creationId="{7E6C6D3F-B191-4C1C-B978-C082D5902F65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4" creationId="{3F818A13-2D37-419E-A152-2F48C150106C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5" creationId="{648CDC9A-E87A-49DF-BDED-AEF5BF1FCD4C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6" creationId="{EA177A8A-66BE-4B90-9B10-2CD3E8EE2149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7" creationId="{0B7A171F-32C8-4E92-8C49-57CAAF5DB72D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8" creationId="{C8F5F432-E291-4B39-8AC1-30B5E92D2148}"/>
          </ac:spMkLst>
        </pc:spChg>
        <pc:spChg chg="add mod">
          <ac:chgData name="김동현" userId="c78b4731-569a-4eb9-b091-d2c7ec108efd" providerId="ADAL" clId="{647E3E52-1687-429E-8D27-75D3A5160AF0}" dt="2022-04-05T10:22:21.210" v="288"/>
          <ac:spMkLst>
            <pc:docMk/>
            <pc:sldMk cId="3248588953" sldId="270"/>
            <ac:spMk id="209" creationId="{DF8FD347-2EEA-4734-840D-5559BC04777E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15" creationId="{6D37AEE2-3566-45C0-8D29-E854993F9513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17" creationId="{C4EC94B4-6AF9-451F-82BF-57BA446D3850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18" creationId="{751FDCC0-EFD1-421B-A6EB-D9DA15907432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19" creationId="{B485F002-634D-4C43-9275-34603BB0C6D8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1" creationId="{CB0D9FDB-0350-4D1B-9297-FBC7B0221EC0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2" creationId="{F2920CB5-FD2D-4ED6-9192-0BD9C5E449F5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3" creationId="{CAEF7628-0867-40EC-B001-04B29E8BA0E2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5" creationId="{A54167FD-1862-4D77-8ADC-5E260238C30E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6" creationId="{613046C6-A28A-4B9A-B4D6-653F9160E085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7" creationId="{1263A32B-9529-4E04-9EF1-F154D20E3AE7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29" creationId="{3086E81C-7CF5-4D49-86A1-67E242F3702B}"/>
          </ac:spMkLst>
        </pc:spChg>
        <pc:spChg chg="add mod">
          <ac:chgData name="김동현" userId="c78b4731-569a-4eb9-b091-d2c7ec108efd" providerId="ADAL" clId="{647E3E52-1687-429E-8D27-75D3A5160AF0}" dt="2022-04-05T10:22:22.648" v="296"/>
          <ac:spMkLst>
            <pc:docMk/>
            <pc:sldMk cId="3248588953" sldId="270"/>
            <ac:spMk id="230" creationId="{0135101D-5BA8-4D99-AAE9-BFEBCC350A72}"/>
          </ac:spMkLst>
        </pc:spChg>
        <pc:spChg chg="add mod">
          <ac:chgData name="김동현" userId="c78b4731-569a-4eb9-b091-d2c7ec108efd" providerId="ADAL" clId="{647E3E52-1687-429E-8D27-75D3A5160AF0}" dt="2022-04-05T10:22:24.076" v="304"/>
          <ac:spMkLst>
            <pc:docMk/>
            <pc:sldMk cId="3248588953" sldId="270"/>
            <ac:spMk id="232" creationId="{523A07B1-1287-46B9-AF18-DB5084BF59D7}"/>
          </ac:spMkLst>
        </pc:spChg>
        <pc:spChg chg="add mod">
          <ac:chgData name="김동현" userId="c78b4731-569a-4eb9-b091-d2c7ec108efd" providerId="ADAL" clId="{647E3E52-1687-429E-8D27-75D3A5160AF0}" dt="2022-04-05T10:22:24.076" v="304"/>
          <ac:spMkLst>
            <pc:docMk/>
            <pc:sldMk cId="3248588953" sldId="270"/>
            <ac:spMk id="233" creationId="{39BDAA9F-31F8-4A66-8889-5BA273E21FCA}"/>
          </ac:spMkLst>
        </pc:spChg>
        <pc:spChg chg="add mod">
          <ac:chgData name="김동현" userId="c78b4731-569a-4eb9-b091-d2c7ec108efd" providerId="ADAL" clId="{647E3E52-1687-429E-8D27-75D3A5160AF0}" dt="2022-04-05T10:22:24.076" v="304"/>
          <ac:spMkLst>
            <pc:docMk/>
            <pc:sldMk cId="3248588953" sldId="270"/>
            <ac:spMk id="234" creationId="{5E23BE46-2266-4AC9-828C-9FAADB9272FE}"/>
          </ac:spMkLst>
        </pc:spChg>
        <pc:spChg chg="add mod">
          <ac:chgData name="김동현" userId="c78b4731-569a-4eb9-b091-d2c7ec108efd" providerId="ADAL" clId="{647E3E52-1687-429E-8D27-75D3A5160AF0}" dt="2022-04-05T10:22:25.163" v="312"/>
          <ac:spMkLst>
            <pc:docMk/>
            <pc:sldMk cId="3248588953" sldId="270"/>
            <ac:spMk id="235" creationId="{3C14FD69-B62B-413A-ACE1-6B58E7E615A9}"/>
          </ac:spMkLst>
        </pc:spChg>
        <pc:spChg chg="add mod">
          <ac:chgData name="김동현" userId="c78b4731-569a-4eb9-b091-d2c7ec108efd" providerId="ADAL" clId="{647E3E52-1687-429E-8D27-75D3A5160AF0}" dt="2022-04-05T10:22:26.422" v="320"/>
          <ac:spMkLst>
            <pc:docMk/>
            <pc:sldMk cId="3248588953" sldId="270"/>
            <ac:spMk id="236" creationId="{62106246-7459-4EC8-BC6E-E48D81A6B2B0}"/>
          </ac:spMkLst>
        </pc:spChg>
        <pc:spChg chg="add mod">
          <ac:chgData name="김동현" userId="c78b4731-569a-4eb9-b091-d2c7ec108efd" providerId="ADAL" clId="{647E3E52-1687-429E-8D27-75D3A5160AF0}" dt="2022-04-05T10:22:36.751" v="336"/>
          <ac:spMkLst>
            <pc:docMk/>
            <pc:sldMk cId="3248588953" sldId="270"/>
            <ac:spMk id="238" creationId="{E9915A52-68D9-4549-A451-69E0CD8D1E72}"/>
          </ac:spMkLst>
        </pc:spChg>
        <pc:spChg chg="add mod">
          <ac:chgData name="김동현" userId="c78b4731-569a-4eb9-b091-d2c7ec108efd" providerId="ADAL" clId="{647E3E52-1687-429E-8D27-75D3A5160AF0}" dt="2022-04-05T10:22:36.751" v="336"/>
          <ac:spMkLst>
            <pc:docMk/>
            <pc:sldMk cId="3248588953" sldId="270"/>
            <ac:spMk id="239" creationId="{C6DDF2D6-2534-41A3-BB37-CF514F255ACA}"/>
          </ac:spMkLst>
        </pc:spChg>
        <pc:spChg chg="add mod">
          <ac:chgData name="김동현" userId="c78b4731-569a-4eb9-b091-d2c7ec108efd" providerId="ADAL" clId="{647E3E52-1687-429E-8D27-75D3A5160AF0}" dt="2022-04-05T10:22:36.751" v="336"/>
          <ac:spMkLst>
            <pc:docMk/>
            <pc:sldMk cId="3248588953" sldId="270"/>
            <ac:spMk id="240" creationId="{F69CA126-1222-48F3-A535-85B23E52FF7E}"/>
          </ac:spMkLst>
        </pc:spChg>
        <pc:spChg chg="add mod">
          <ac:chgData name="김동현" userId="c78b4731-569a-4eb9-b091-d2c7ec108efd" providerId="ADAL" clId="{647E3E52-1687-429E-8D27-75D3A5160AF0}" dt="2022-04-05T10:22:36.751" v="336"/>
          <ac:spMkLst>
            <pc:docMk/>
            <pc:sldMk cId="3248588953" sldId="270"/>
            <ac:spMk id="241" creationId="{58F46954-FF21-43F6-8C3A-AC90A591F0F1}"/>
          </ac:spMkLst>
        </pc:spChg>
        <pc:spChg chg="add mod">
          <ac:chgData name="김동현" userId="c78b4731-569a-4eb9-b091-d2c7ec108efd" providerId="ADAL" clId="{647E3E52-1687-429E-8D27-75D3A5160AF0}" dt="2022-04-05T10:22:36.751" v="336"/>
          <ac:spMkLst>
            <pc:docMk/>
            <pc:sldMk cId="3248588953" sldId="270"/>
            <ac:spMk id="242" creationId="{53836065-EB4E-4C99-83CB-615A83AE02E7}"/>
          </ac:spMkLst>
        </pc:spChg>
        <pc:spChg chg="add mod">
          <ac:chgData name="김동현" userId="c78b4731-569a-4eb9-b091-d2c7ec108efd" providerId="ADAL" clId="{647E3E52-1687-429E-8D27-75D3A5160AF0}" dt="2022-04-05T10:22:38.807" v="344"/>
          <ac:spMkLst>
            <pc:docMk/>
            <pc:sldMk cId="3248588953" sldId="270"/>
            <ac:spMk id="244" creationId="{2F419CB8-BFA8-43DA-88D1-B3324EA92CAA}"/>
          </ac:spMkLst>
        </pc:spChg>
        <pc:spChg chg="add mod">
          <ac:chgData name="김동현" userId="c78b4731-569a-4eb9-b091-d2c7ec108efd" providerId="ADAL" clId="{647E3E52-1687-429E-8D27-75D3A5160AF0}" dt="2022-04-05T10:22:38.807" v="344"/>
          <ac:spMkLst>
            <pc:docMk/>
            <pc:sldMk cId="3248588953" sldId="270"/>
            <ac:spMk id="245" creationId="{BF785DAE-9806-415C-B7F6-D2BE361DBD35}"/>
          </ac:spMkLst>
        </pc:spChg>
        <pc:spChg chg="add mod">
          <ac:chgData name="김동현" userId="c78b4731-569a-4eb9-b091-d2c7ec108efd" providerId="ADAL" clId="{647E3E52-1687-429E-8D27-75D3A5160AF0}" dt="2022-04-05T10:22:38.807" v="344"/>
          <ac:spMkLst>
            <pc:docMk/>
            <pc:sldMk cId="3248588953" sldId="270"/>
            <ac:spMk id="246" creationId="{ABED67AA-BF2F-4B30-AFC1-54AC24A7D8E8}"/>
          </ac:spMkLst>
        </pc:spChg>
        <pc:spChg chg="add mod">
          <ac:chgData name="김동현" userId="c78b4731-569a-4eb9-b091-d2c7ec108efd" providerId="ADAL" clId="{647E3E52-1687-429E-8D27-75D3A5160AF0}" dt="2022-04-05T10:22:38.807" v="344"/>
          <ac:spMkLst>
            <pc:docMk/>
            <pc:sldMk cId="3248588953" sldId="270"/>
            <ac:spMk id="247" creationId="{996C8E50-8718-4FBB-A8EF-87C0E5AA11D6}"/>
          </ac:spMkLst>
        </pc:spChg>
        <pc:spChg chg="add mod">
          <ac:chgData name="김동현" userId="c78b4731-569a-4eb9-b091-d2c7ec108efd" providerId="ADAL" clId="{647E3E52-1687-429E-8D27-75D3A5160AF0}" dt="2022-04-05T10:23:06.834" v="370"/>
          <ac:spMkLst>
            <pc:docMk/>
            <pc:sldMk cId="3248588953" sldId="270"/>
            <ac:spMk id="248" creationId="{CBFEF432-B1DC-42C4-BF76-F1B7F50E4E5F}"/>
          </ac:spMkLst>
        </pc:spChg>
        <pc:spChg chg="add mod">
          <ac:chgData name="김동현" userId="c78b4731-569a-4eb9-b091-d2c7ec108efd" providerId="ADAL" clId="{647E3E52-1687-429E-8D27-75D3A5160AF0}" dt="2022-04-05T10:25:12.895" v="454" actId="20577"/>
          <ac:spMkLst>
            <pc:docMk/>
            <pc:sldMk cId="3248588953" sldId="270"/>
            <ac:spMk id="250" creationId="{54F44514-0E33-4685-B4F6-51FAA9B20C85}"/>
          </ac:spMkLst>
        </pc:spChg>
        <pc:spChg chg="add mod">
          <ac:chgData name="김동현" userId="c78b4731-569a-4eb9-b091-d2c7ec108efd" providerId="ADAL" clId="{647E3E52-1687-429E-8D27-75D3A5160AF0}" dt="2022-04-05T10:31:56.505" v="619" actId="1035"/>
          <ac:spMkLst>
            <pc:docMk/>
            <pc:sldMk cId="3248588953" sldId="270"/>
            <ac:spMk id="251" creationId="{3CEEC113-BFC2-44DD-995B-57B52CAC44EE}"/>
          </ac:spMkLst>
        </pc:spChg>
        <pc:spChg chg="add mod">
          <ac:chgData name="김동현" userId="c78b4731-569a-4eb9-b091-d2c7ec108efd" providerId="ADAL" clId="{647E3E52-1687-429E-8D27-75D3A5160AF0}" dt="2022-04-05T10:31:56.505" v="619" actId="1035"/>
          <ac:spMkLst>
            <pc:docMk/>
            <pc:sldMk cId="3248588953" sldId="270"/>
            <ac:spMk id="252" creationId="{EFEE2C61-035B-4346-8816-F0F34C43A3A1}"/>
          </ac:spMkLst>
        </pc:spChg>
        <pc:spChg chg="add del mod">
          <ac:chgData name="김동현" userId="c78b4731-569a-4eb9-b091-d2c7ec108efd" providerId="ADAL" clId="{647E3E52-1687-429E-8D27-75D3A5160AF0}" dt="2022-04-05T10:23:33.703" v="387" actId="478"/>
          <ac:spMkLst>
            <pc:docMk/>
            <pc:sldMk cId="3248588953" sldId="270"/>
            <ac:spMk id="253" creationId="{5C74819A-58DF-4F75-98DE-F798A96EF0E7}"/>
          </ac:spMkLst>
        </pc:spChg>
        <pc:spChg chg="add del mod">
          <ac:chgData name="김동현" userId="c78b4731-569a-4eb9-b091-d2c7ec108efd" providerId="ADAL" clId="{647E3E52-1687-429E-8D27-75D3A5160AF0}" dt="2022-04-05T10:23:31.943" v="386" actId="478"/>
          <ac:spMkLst>
            <pc:docMk/>
            <pc:sldMk cId="3248588953" sldId="270"/>
            <ac:spMk id="254" creationId="{CB760DB0-40A3-4401-A41E-A05EBF40F9D4}"/>
          </ac:spMkLst>
        </pc:spChg>
        <pc:spChg chg="add del mod">
          <ac:chgData name="김동현" userId="c78b4731-569a-4eb9-b091-d2c7ec108efd" providerId="ADAL" clId="{647E3E52-1687-429E-8D27-75D3A5160AF0}" dt="2022-04-05T10:23:28.258" v="383" actId="478"/>
          <ac:spMkLst>
            <pc:docMk/>
            <pc:sldMk cId="3248588953" sldId="270"/>
            <ac:spMk id="255" creationId="{EA746931-6DA8-44EF-A67B-5715ED1E3C95}"/>
          </ac:spMkLst>
        </pc:spChg>
        <pc:spChg chg="add mod">
          <ac:chgData name="김동현" userId="c78b4731-569a-4eb9-b091-d2c7ec108efd" providerId="ADAL" clId="{647E3E52-1687-429E-8D27-75D3A5160AF0}" dt="2022-04-05T10:26:21.868" v="489" actId="20577"/>
          <ac:spMkLst>
            <pc:docMk/>
            <pc:sldMk cId="3248588953" sldId="270"/>
            <ac:spMk id="256" creationId="{2DEEDFB1-701D-48E6-B627-A79B182F257F}"/>
          </ac:spMkLst>
        </pc:spChg>
        <pc:spChg chg="add mod">
          <ac:chgData name="김동현" userId="c78b4731-569a-4eb9-b091-d2c7ec108efd" providerId="ADAL" clId="{647E3E52-1687-429E-8D27-75D3A5160AF0}" dt="2022-04-05T10:34:40.097" v="652" actId="1076"/>
          <ac:spMkLst>
            <pc:docMk/>
            <pc:sldMk cId="3248588953" sldId="270"/>
            <ac:spMk id="258" creationId="{89CA1523-B8CC-4255-8686-3CE38ABA5D4E}"/>
          </ac:spMkLst>
        </pc:spChg>
        <pc:spChg chg="add mod">
          <ac:chgData name="김동현" userId="c78b4731-569a-4eb9-b091-d2c7ec108efd" providerId="ADAL" clId="{647E3E52-1687-429E-8D27-75D3A5160AF0}" dt="2022-04-05T10:34:40.097" v="652" actId="1076"/>
          <ac:spMkLst>
            <pc:docMk/>
            <pc:sldMk cId="3248588953" sldId="270"/>
            <ac:spMk id="259" creationId="{AA1141B3-2242-418F-A23F-44AAFEE83E60}"/>
          </ac:spMkLst>
        </pc:spChg>
        <pc:grpChg chg="add mod">
          <ac:chgData name="김동현" userId="c78b4731-569a-4eb9-b091-d2c7ec108efd" providerId="ADAL" clId="{647E3E52-1687-429E-8D27-75D3A5160AF0}" dt="2022-04-05T10:23:44.879" v="391" actId="1076"/>
          <ac:grpSpMkLst>
            <pc:docMk/>
            <pc:sldMk cId="3248588953" sldId="270"/>
            <ac:grpSpMk id="2" creationId="{CB9E2D9F-A6BE-4DF3-BBA2-A5BCF56ACCD5}"/>
          </ac:grpSpMkLst>
        </pc:grpChg>
        <pc:grpChg chg="add del mod">
          <ac:chgData name="김동현" userId="c78b4731-569a-4eb9-b091-d2c7ec108efd" providerId="ADAL" clId="{647E3E52-1687-429E-8D27-75D3A5160AF0}" dt="2022-04-05T10:16:29.754" v="211" actId="1076"/>
          <ac:grpSpMkLst>
            <pc:docMk/>
            <pc:sldMk cId="3248588953" sldId="270"/>
            <ac:grpSpMk id="40" creationId="{51205B35-8B65-4884-86B6-5633066571B0}"/>
          </ac:grpSpMkLst>
        </pc:grpChg>
        <pc:grpChg chg="mod">
          <ac:chgData name="김동현" userId="c78b4731-569a-4eb9-b091-d2c7ec108efd" providerId="ADAL" clId="{647E3E52-1687-429E-8D27-75D3A5160AF0}" dt="2022-04-05T10:16:54.809" v="219" actId="164"/>
          <ac:grpSpMkLst>
            <pc:docMk/>
            <pc:sldMk cId="3248588953" sldId="270"/>
            <ac:grpSpMk id="47" creationId="{B1639E26-4B4B-49B9-8B26-67B063E862F3}"/>
          </ac:grpSpMkLst>
        </pc:grpChg>
        <pc:grpChg chg="add mod">
          <ac:chgData name="김동현" userId="c78b4731-569a-4eb9-b091-d2c7ec108efd" providerId="ADAL" clId="{647E3E52-1687-429E-8D27-75D3A5160AF0}" dt="2022-04-05T10:20:54.627" v="236"/>
          <ac:grpSpMkLst>
            <pc:docMk/>
            <pc:sldMk cId="3248588953" sldId="270"/>
            <ac:grpSpMk id="76" creationId="{A6A885DD-70F9-4BC5-9B61-207628616F30}"/>
          </ac:grpSpMkLst>
        </pc:grpChg>
        <pc:grpChg chg="add mod">
          <ac:chgData name="김동현" userId="c78b4731-569a-4eb9-b091-d2c7ec108efd" providerId="ADAL" clId="{647E3E52-1687-429E-8D27-75D3A5160AF0}" dt="2022-04-05T10:21:16.893" v="252"/>
          <ac:grpSpMkLst>
            <pc:docMk/>
            <pc:sldMk cId="3248588953" sldId="270"/>
            <ac:grpSpMk id="80" creationId="{2C8C7358-8FC9-4CBE-8F95-BE86EDD95D13}"/>
          </ac:grpSpMkLst>
        </pc:grpChg>
        <pc:grpChg chg="del">
          <ac:chgData name="김동현" userId="c78b4731-569a-4eb9-b091-d2c7ec108efd" providerId="ADAL" clId="{647E3E52-1687-429E-8D27-75D3A5160AF0}" dt="2022-04-05T10:17:07.965" v="222" actId="478"/>
          <ac:grpSpMkLst>
            <pc:docMk/>
            <pc:sldMk cId="3248588953" sldId="270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16:10.537" v="200" actId="478"/>
          <ac:grpSpMkLst>
            <pc:docMk/>
            <pc:sldMk cId="3248588953" sldId="270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16:13.857" v="203" actId="478"/>
          <ac:grpSpMkLst>
            <pc:docMk/>
            <pc:sldMk cId="3248588953" sldId="270"/>
            <ac:grpSpMk id="114" creationId="{1308C85B-80D8-4014-A15B-E8A19648996C}"/>
          </ac:grpSpMkLst>
        </pc:grpChg>
        <pc:grpChg chg="add mod">
          <ac:chgData name="김동현" userId="c78b4731-569a-4eb9-b091-d2c7ec108efd" providerId="ADAL" clId="{647E3E52-1687-429E-8D27-75D3A5160AF0}" dt="2022-04-05T10:21:16.893" v="252"/>
          <ac:grpSpMkLst>
            <pc:docMk/>
            <pc:sldMk cId="3248588953" sldId="270"/>
            <ac:grpSpMk id="117" creationId="{3FEB673A-AD05-42BD-ADDA-39A358794F92}"/>
          </ac:grpSpMkLst>
        </pc:grpChg>
        <pc:grpChg chg="add mod">
          <ac:chgData name="김동현" userId="c78b4731-569a-4eb9-b091-d2c7ec108efd" providerId="ADAL" clId="{647E3E52-1687-429E-8D27-75D3A5160AF0}" dt="2022-04-05T10:21:16.893" v="252"/>
          <ac:grpSpMkLst>
            <pc:docMk/>
            <pc:sldMk cId="3248588953" sldId="270"/>
            <ac:grpSpMk id="119" creationId="{64744FC9-752C-4536-87D1-7AABDF8E73A7}"/>
          </ac:grpSpMkLst>
        </pc:grpChg>
        <pc:grpChg chg="add mod">
          <ac:chgData name="김동현" userId="c78b4731-569a-4eb9-b091-d2c7ec108efd" providerId="ADAL" clId="{647E3E52-1687-429E-8D27-75D3A5160AF0}" dt="2022-04-05T10:21:16.893" v="252"/>
          <ac:grpSpMkLst>
            <pc:docMk/>
            <pc:sldMk cId="3248588953" sldId="270"/>
            <ac:grpSpMk id="122" creationId="{DE1B0246-8DC7-45C1-BF4F-D19278674C68}"/>
          </ac:grpSpMkLst>
        </pc:grpChg>
        <pc:grpChg chg="add mod">
          <ac:chgData name="김동현" userId="c78b4731-569a-4eb9-b091-d2c7ec108efd" providerId="ADAL" clId="{647E3E52-1687-429E-8D27-75D3A5160AF0}" dt="2022-04-05T10:21:16.893" v="252"/>
          <ac:grpSpMkLst>
            <pc:docMk/>
            <pc:sldMk cId="3248588953" sldId="270"/>
            <ac:grpSpMk id="124" creationId="{8AFEEF52-3119-4057-9739-121A6785573E}"/>
          </ac:grpSpMkLst>
        </pc:grpChg>
        <pc:grpChg chg="add mod">
          <ac:chgData name="김동현" userId="c78b4731-569a-4eb9-b091-d2c7ec108efd" providerId="ADAL" clId="{647E3E52-1687-429E-8D27-75D3A5160AF0}" dt="2022-04-05T10:21:19.947" v="260"/>
          <ac:grpSpMkLst>
            <pc:docMk/>
            <pc:sldMk cId="3248588953" sldId="270"/>
            <ac:grpSpMk id="137" creationId="{67B4B66C-C796-4C00-A998-A692D600AE8C}"/>
          </ac:grpSpMkLst>
        </pc:grpChg>
        <pc:grpChg chg="add mod">
          <ac:chgData name="김동현" userId="c78b4731-569a-4eb9-b091-d2c7ec108efd" providerId="ADAL" clId="{647E3E52-1687-429E-8D27-75D3A5160AF0}" dt="2022-04-05T10:21:19.947" v="260"/>
          <ac:grpSpMkLst>
            <pc:docMk/>
            <pc:sldMk cId="3248588953" sldId="270"/>
            <ac:grpSpMk id="139" creationId="{F60D819D-5918-42E2-B414-CE95F23C2058}"/>
          </ac:grpSpMkLst>
        </pc:grpChg>
        <pc:grpChg chg="add mod">
          <ac:chgData name="김동현" userId="c78b4731-569a-4eb9-b091-d2c7ec108efd" providerId="ADAL" clId="{647E3E52-1687-429E-8D27-75D3A5160AF0}" dt="2022-04-05T10:21:42.401" v="268"/>
          <ac:grpSpMkLst>
            <pc:docMk/>
            <pc:sldMk cId="3248588953" sldId="270"/>
            <ac:grpSpMk id="145" creationId="{02A77AF6-BA18-4E25-86C5-ADE6F52CB131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48" creationId="{76D7AA7D-509D-44B7-AE4F-6A7294B67EB8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55" creationId="{5500FB81-65C7-4E39-B596-2368015AD154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56" creationId="{F25D655A-E569-4D6D-9184-95A0D7CC5460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57" creationId="{7DD507B8-3AE6-4F5A-8402-F2DFEFB9BE47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58" creationId="{BD0278C9-F8E5-4540-89A3-F1E1C54F6D64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59" creationId="{61E78D01-B231-4EEF-9A5A-E0380A6607B3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60" creationId="{30F1E9C6-32BE-47C5-B958-E263ADAD1102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61" creationId="{33A70C87-8769-4D0A-BE1D-CAF2B27C2983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62" creationId="{4C1A3F1B-2FFE-4EBC-8D52-54E2D0AF5826}"/>
          </ac:grpSpMkLst>
        </pc:grpChg>
        <pc:grpChg chg="add mod">
          <ac:chgData name="김동현" userId="c78b4731-569a-4eb9-b091-d2c7ec108efd" providerId="ADAL" clId="{647E3E52-1687-429E-8D27-75D3A5160AF0}" dt="2022-04-05T10:22:18.947" v="272"/>
          <ac:grpSpMkLst>
            <pc:docMk/>
            <pc:sldMk cId="3248588953" sldId="270"/>
            <ac:grpSpMk id="163" creationId="{3DFAB53F-0C65-49B5-897D-71D144080F69}"/>
          </ac:grpSpMkLst>
        </pc:grpChg>
        <pc:grpChg chg="add mod">
          <ac:chgData name="김동현" userId="c78b4731-569a-4eb9-b091-d2c7ec108efd" providerId="ADAL" clId="{647E3E52-1687-429E-8D27-75D3A5160AF0}" dt="2022-04-05T10:22:20.094" v="280"/>
          <ac:grpSpMkLst>
            <pc:docMk/>
            <pc:sldMk cId="3248588953" sldId="270"/>
            <ac:grpSpMk id="182" creationId="{A4D0675F-31C6-4C1A-8EF1-35A78B7D70C0}"/>
          </ac:grpSpMkLst>
        </pc:grpChg>
        <pc:grpChg chg="add mod">
          <ac:chgData name="김동현" userId="c78b4731-569a-4eb9-b091-d2c7ec108efd" providerId="ADAL" clId="{647E3E52-1687-429E-8D27-75D3A5160AF0}" dt="2022-04-05T10:22:21.210" v="288"/>
          <ac:grpSpMkLst>
            <pc:docMk/>
            <pc:sldMk cId="3248588953" sldId="270"/>
            <ac:grpSpMk id="188" creationId="{FFB55C5F-5AB3-4E50-9E32-C3B411BC1253}"/>
          </ac:grpSpMkLst>
        </pc:grpChg>
        <pc:grpChg chg="add mod">
          <ac:chgData name="김동현" userId="c78b4731-569a-4eb9-b091-d2c7ec108efd" providerId="ADAL" clId="{647E3E52-1687-429E-8D27-75D3A5160AF0}" dt="2022-04-05T10:22:21.210" v="288"/>
          <ac:grpSpMkLst>
            <pc:docMk/>
            <pc:sldMk cId="3248588953" sldId="270"/>
            <ac:grpSpMk id="190" creationId="{3D149E0E-3536-4691-8038-5336B491171F}"/>
          </ac:grpSpMkLst>
        </pc:grpChg>
        <pc:grpChg chg="add mod">
          <ac:chgData name="김동현" userId="c78b4731-569a-4eb9-b091-d2c7ec108efd" providerId="ADAL" clId="{647E3E52-1687-429E-8D27-75D3A5160AF0}" dt="2022-04-05T10:22:21.210" v="288"/>
          <ac:grpSpMkLst>
            <pc:docMk/>
            <pc:sldMk cId="3248588953" sldId="270"/>
            <ac:grpSpMk id="192" creationId="{3D121212-D240-4DC2-8467-92346C23ED55}"/>
          </ac:grpSpMkLst>
        </pc:grpChg>
        <pc:grpChg chg="add mod">
          <ac:chgData name="김동현" userId="c78b4731-569a-4eb9-b091-d2c7ec108efd" providerId="ADAL" clId="{647E3E52-1687-429E-8D27-75D3A5160AF0}" dt="2022-04-05T10:22:21.210" v="288"/>
          <ac:grpSpMkLst>
            <pc:docMk/>
            <pc:sldMk cId="3248588953" sldId="270"/>
            <ac:grpSpMk id="195" creationId="{57586FDC-E83F-4142-A939-704D76BB119E}"/>
          </ac:grpSpMkLst>
        </pc:grpChg>
        <pc:grpChg chg="add mod">
          <ac:chgData name="김동현" userId="c78b4731-569a-4eb9-b091-d2c7ec108efd" providerId="ADAL" clId="{647E3E52-1687-429E-8D27-75D3A5160AF0}" dt="2022-04-05T10:22:21.210" v="288"/>
          <ac:grpSpMkLst>
            <pc:docMk/>
            <pc:sldMk cId="3248588953" sldId="270"/>
            <ac:grpSpMk id="197" creationId="{10905741-D400-402A-A7DE-BFB058086BAA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0" creationId="{EF2318C7-BE84-4022-A743-5E9AE5E01394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1" creationId="{6697A264-23FC-49E7-9D2A-C77C00CD2563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2" creationId="{27CF220B-F4DA-4571-9AEA-91A5FD5C52A4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3" creationId="{9C453175-CED9-4ABC-9EC1-C11B2102237F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4" creationId="{77A2A264-A0BB-4F9E-BBC6-1134536DFD69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16" creationId="{CFA52B5F-A344-4287-9985-08945567BE5A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20" creationId="{7CB6AA06-B43D-48AD-BB3D-9341E7684850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24" creationId="{04E5F72C-5701-421D-93F9-081CAF16EF03}"/>
          </ac:grpSpMkLst>
        </pc:grpChg>
        <pc:grpChg chg="add mod">
          <ac:chgData name="김동현" userId="c78b4731-569a-4eb9-b091-d2c7ec108efd" providerId="ADAL" clId="{647E3E52-1687-429E-8D27-75D3A5160AF0}" dt="2022-04-05T10:22:22.648" v="296"/>
          <ac:grpSpMkLst>
            <pc:docMk/>
            <pc:sldMk cId="3248588953" sldId="270"/>
            <ac:grpSpMk id="228" creationId="{79057DE3-E2D7-44BA-B261-35DB6DBE00A7}"/>
          </ac:grpSpMkLst>
        </pc:grpChg>
        <pc:grpChg chg="add mod">
          <ac:chgData name="김동현" userId="c78b4731-569a-4eb9-b091-d2c7ec108efd" providerId="ADAL" clId="{647E3E52-1687-429E-8D27-75D3A5160AF0}" dt="2022-04-05T10:22:24.076" v="304"/>
          <ac:grpSpMkLst>
            <pc:docMk/>
            <pc:sldMk cId="3248588953" sldId="270"/>
            <ac:grpSpMk id="231" creationId="{14FD3E21-0909-49F0-87CD-ECF3A630C92F}"/>
          </ac:grpSpMkLst>
        </pc:grpChg>
        <pc:grpChg chg="add mod">
          <ac:chgData name="김동현" userId="c78b4731-569a-4eb9-b091-d2c7ec108efd" providerId="ADAL" clId="{647E3E52-1687-429E-8D27-75D3A5160AF0}" dt="2022-04-05T10:22:36.751" v="336"/>
          <ac:grpSpMkLst>
            <pc:docMk/>
            <pc:sldMk cId="3248588953" sldId="270"/>
            <ac:grpSpMk id="237" creationId="{3D67EE49-4B30-4B72-B22B-0EE75918BAC8}"/>
          </ac:grpSpMkLst>
        </pc:grpChg>
        <pc:grpChg chg="add mod">
          <ac:chgData name="김동현" userId="c78b4731-569a-4eb9-b091-d2c7ec108efd" providerId="ADAL" clId="{647E3E52-1687-429E-8D27-75D3A5160AF0}" dt="2022-04-05T10:22:38.807" v="344"/>
          <ac:grpSpMkLst>
            <pc:docMk/>
            <pc:sldMk cId="3248588953" sldId="270"/>
            <ac:grpSpMk id="243" creationId="{EBC4CB96-98B8-4E39-B4D0-FC15C23FEEC5}"/>
          </ac:grpSpMkLst>
        </pc:grpChg>
        <pc:grpChg chg="add del mod">
          <ac:chgData name="김동현" userId="c78b4731-569a-4eb9-b091-d2c7ec108efd" providerId="ADAL" clId="{647E3E52-1687-429E-8D27-75D3A5160AF0}" dt="2022-04-05T10:25:07.117" v="450" actId="1076"/>
          <ac:grpSpMkLst>
            <pc:docMk/>
            <pc:sldMk cId="3248588953" sldId="270"/>
            <ac:grpSpMk id="249" creationId="{B182EF7C-C68A-4ACC-AA06-453A18FC77BD}"/>
          </ac:grpSpMkLst>
        </pc:grpChg>
        <pc:grpChg chg="add mod">
          <ac:chgData name="김동현" userId="c78b4731-569a-4eb9-b091-d2c7ec108efd" providerId="ADAL" clId="{647E3E52-1687-429E-8D27-75D3A5160AF0}" dt="2022-04-05T10:34:40.097" v="652" actId="1076"/>
          <ac:grpSpMkLst>
            <pc:docMk/>
            <pc:sldMk cId="3248588953" sldId="270"/>
            <ac:grpSpMk id="257" creationId="{E110ED64-47D3-4ABE-BAD1-381668A7B541}"/>
          </ac:grpSpMkLst>
        </pc:grpChg>
        <pc:cxnChg chg="del">
          <ac:chgData name="김동현" userId="c78b4731-569a-4eb9-b091-d2c7ec108efd" providerId="ADAL" clId="{647E3E52-1687-429E-8D27-75D3A5160AF0}" dt="2022-04-05T10:16:14.718" v="204" actId="478"/>
          <ac:cxnSpMkLst>
            <pc:docMk/>
            <pc:sldMk cId="3248588953" sldId="270"/>
            <ac:cxnSpMk id="46" creationId="{2E4807E0-3CB4-44BA-9217-07F43F95E25B}"/>
          </ac:cxnSpMkLst>
        </pc:cxnChg>
        <pc:cxnChg chg="add mod">
          <ac:chgData name="김동현" userId="c78b4731-569a-4eb9-b091-d2c7ec108efd" providerId="ADAL" clId="{647E3E52-1687-429E-8D27-75D3A5160AF0}" dt="2022-04-05T10:20:54.627" v="236"/>
          <ac:cxnSpMkLst>
            <pc:docMk/>
            <pc:sldMk cId="3248588953" sldId="270"/>
            <ac:cxnSpMk id="77" creationId="{6B5F076A-2FE6-4D65-9C95-852277DC5986}"/>
          </ac:cxnSpMkLst>
        </pc:cxnChg>
        <pc:cxnChg chg="del">
          <ac:chgData name="김동현" userId="c78b4731-569a-4eb9-b091-d2c7ec108efd" providerId="ADAL" clId="{647E3E52-1687-429E-8D27-75D3A5160AF0}" dt="2022-04-05T10:17:08.748" v="223" actId="478"/>
          <ac:cxnSpMkLst>
            <pc:docMk/>
            <pc:sldMk cId="3248588953" sldId="270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17:12.308" v="226" actId="478"/>
          <ac:cxnSpMkLst>
            <pc:docMk/>
            <pc:sldMk cId="3248588953" sldId="270"/>
            <ac:cxnSpMk id="86" creationId="{D5E59C38-7690-44E2-98CD-364D0939E505}"/>
          </ac:cxnSpMkLst>
        </pc:cxnChg>
        <pc:cxnChg chg="mod">
          <ac:chgData name="김동현" userId="c78b4731-569a-4eb9-b091-d2c7ec108efd" providerId="ADAL" clId="{647E3E52-1687-429E-8D27-75D3A5160AF0}" dt="2022-04-05T10:16:10.537" v="200" actId="478"/>
          <ac:cxnSpMkLst>
            <pc:docMk/>
            <pc:sldMk cId="3248588953" sldId="270"/>
            <ac:cxnSpMk id="111" creationId="{C30427DA-FDFF-456E-B26D-585A11D1665C}"/>
          </ac:cxnSpMkLst>
        </pc:cxnChg>
        <pc:cxnChg chg="add mod">
          <ac:chgData name="김동현" userId="c78b4731-569a-4eb9-b091-d2c7ec108efd" providerId="ADAL" clId="{647E3E52-1687-429E-8D27-75D3A5160AF0}" dt="2022-04-05T10:21:42.401" v="268"/>
          <ac:cxnSpMkLst>
            <pc:docMk/>
            <pc:sldMk cId="3248588953" sldId="270"/>
            <ac:cxnSpMk id="146" creationId="{A04FBEEC-5EE8-4BD9-8A40-C25E66BECF25}"/>
          </ac:cxnSpMkLst>
        </pc:cxnChg>
      </pc:sldChg>
      <pc:sldChg chg="addSp delSp modSp mod">
        <pc:chgData name="김동현" userId="c78b4731-569a-4eb9-b091-d2c7ec108efd" providerId="ADAL" clId="{647E3E52-1687-429E-8D27-75D3A5160AF0}" dt="2022-04-12T14:21:44.118" v="1972"/>
        <pc:sldMkLst>
          <pc:docMk/>
          <pc:sldMk cId="2516524470" sldId="274"/>
        </pc:sldMkLst>
        <pc:picChg chg="del">
          <ac:chgData name="김동현" userId="c78b4731-569a-4eb9-b091-d2c7ec108efd" providerId="ADAL" clId="{647E3E52-1687-429E-8D27-75D3A5160AF0}" dt="2022-04-12T12:46:11.519" v="1928" actId="478"/>
          <ac:picMkLst>
            <pc:docMk/>
            <pc:sldMk cId="2516524470" sldId="274"/>
            <ac:picMk id="2" creationId="{95770CE3-EDA0-4888-86DA-D41D5CA6E162}"/>
          </ac:picMkLst>
        </pc:picChg>
        <pc:picChg chg="add mod">
          <ac:chgData name="김동현" userId="c78b4731-569a-4eb9-b091-d2c7ec108efd" providerId="ADAL" clId="{647E3E52-1687-429E-8D27-75D3A5160AF0}" dt="2022-04-12T14:21:44.118" v="1972"/>
          <ac:picMkLst>
            <pc:docMk/>
            <pc:sldMk cId="2516524470" sldId="274"/>
            <ac:picMk id="3" creationId="{21CA46F5-6B57-4847-8CB8-D5CB3A0362EF}"/>
          </ac:picMkLst>
        </pc:picChg>
        <pc:picChg chg="add del mod">
          <ac:chgData name="김동현" userId="c78b4731-569a-4eb9-b091-d2c7ec108efd" providerId="ADAL" clId="{647E3E52-1687-429E-8D27-75D3A5160AF0}" dt="2022-04-12T14:21:42.432" v="1971" actId="478"/>
          <ac:picMkLst>
            <pc:docMk/>
            <pc:sldMk cId="2516524470" sldId="274"/>
            <ac:picMk id="4" creationId="{AEA5F500-8BA0-4AD3-90AD-CB42D9BA3079}"/>
          </ac:picMkLst>
        </pc:picChg>
      </pc:sldChg>
      <pc:sldChg chg="modSp add del mod">
        <pc:chgData name="김동현" userId="c78b4731-569a-4eb9-b091-d2c7ec108efd" providerId="ADAL" clId="{647E3E52-1687-429E-8D27-75D3A5160AF0}" dt="2022-04-12T13:56:09.485" v="1955" actId="20577"/>
        <pc:sldMkLst>
          <pc:docMk/>
          <pc:sldMk cId="846593526" sldId="277"/>
        </pc:sldMkLst>
        <pc:spChg chg="mod">
          <ac:chgData name="김동현" userId="c78b4731-569a-4eb9-b091-d2c7ec108efd" providerId="ADAL" clId="{647E3E52-1687-429E-8D27-75D3A5160AF0}" dt="2022-04-12T13:56:09.485" v="1955" actId="20577"/>
          <ac:spMkLst>
            <pc:docMk/>
            <pc:sldMk cId="846593526" sldId="277"/>
            <ac:spMk id="13" creationId="{7A2EE8AE-E1FE-40CD-A8E5-4527AAE6F6AD}"/>
          </ac:spMkLst>
        </pc:spChg>
        <pc:spChg chg="mod">
          <ac:chgData name="김동현" userId="c78b4731-569a-4eb9-b091-d2c7ec108efd" providerId="ADAL" clId="{647E3E52-1687-429E-8D27-75D3A5160AF0}" dt="2022-04-05T10:26:13.080" v="483" actId="20577"/>
          <ac:spMkLst>
            <pc:docMk/>
            <pc:sldMk cId="846593526" sldId="277"/>
            <ac:spMk id="73" creationId="{9B714948-85DB-40C9-83A8-A9BE9162E2CE}"/>
          </ac:spMkLst>
        </pc:spChg>
      </pc:sldChg>
      <pc:sldChg chg="addSp delSp modSp mod">
        <pc:chgData name="김동현" userId="c78b4731-569a-4eb9-b091-d2c7ec108efd" providerId="ADAL" clId="{647E3E52-1687-429E-8D27-75D3A5160AF0}" dt="2022-04-12T12:47:47.628" v="1941" actId="478"/>
        <pc:sldMkLst>
          <pc:docMk/>
          <pc:sldMk cId="1094171506" sldId="281"/>
        </pc:sldMkLst>
        <pc:grpChg chg="add del">
          <ac:chgData name="김동현" userId="c78b4731-569a-4eb9-b091-d2c7ec108efd" providerId="ADAL" clId="{647E3E52-1687-429E-8D27-75D3A5160AF0}" dt="2022-04-12T12:47:47.628" v="1941" actId="478"/>
          <ac:grpSpMkLst>
            <pc:docMk/>
            <pc:sldMk cId="1094171506" sldId="281"/>
            <ac:grpSpMk id="46" creationId="{544D1523-A87E-49FA-AA40-0222DD0196B2}"/>
          </ac:grpSpMkLst>
        </pc:grpChg>
        <pc:cxnChg chg="mod">
          <ac:chgData name="김동현" userId="c78b4731-569a-4eb9-b091-d2c7ec108efd" providerId="ADAL" clId="{647E3E52-1687-429E-8D27-75D3A5160AF0}" dt="2022-04-12T12:47:47.628" v="1941" actId="478"/>
          <ac:cxnSpMkLst>
            <pc:docMk/>
            <pc:sldMk cId="1094171506" sldId="281"/>
            <ac:cxnSpMk id="49" creationId="{563E89B5-0735-4FAE-B4A2-A3B259578358}"/>
          </ac:cxnSpMkLst>
        </pc:cxnChg>
      </pc:sldChg>
      <pc:sldChg chg="modSp mod">
        <pc:chgData name="김동현" userId="c78b4731-569a-4eb9-b091-d2c7ec108efd" providerId="ADAL" clId="{647E3E52-1687-429E-8D27-75D3A5160AF0}" dt="2022-04-05T10:42:42.445" v="908" actId="1076"/>
        <pc:sldMkLst>
          <pc:docMk/>
          <pc:sldMk cId="3267236465" sldId="285"/>
        </pc:sldMkLst>
        <pc:grpChg chg="mod">
          <ac:chgData name="김동현" userId="c78b4731-569a-4eb9-b091-d2c7ec108efd" providerId="ADAL" clId="{647E3E52-1687-429E-8D27-75D3A5160AF0}" dt="2022-04-05T10:42:42.445" v="908" actId="1076"/>
          <ac:grpSpMkLst>
            <pc:docMk/>
            <pc:sldMk cId="3267236465" sldId="285"/>
            <ac:grpSpMk id="64" creationId="{AEDA83E5-B276-4FE8-B8B1-A4BD45B18FF2}"/>
          </ac:grpSpMkLst>
        </pc:grpChg>
      </pc:sldChg>
      <pc:sldChg chg="modSp add mod ord">
        <pc:chgData name="김동현" userId="c78b4731-569a-4eb9-b091-d2c7ec108efd" providerId="ADAL" clId="{647E3E52-1687-429E-8D27-75D3A5160AF0}" dt="2022-04-05T10:25:43.341" v="468" actId="20577"/>
        <pc:sldMkLst>
          <pc:docMk/>
          <pc:sldMk cId="1720789831" sldId="294"/>
        </pc:sldMkLst>
        <pc:spChg chg="mod">
          <ac:chgData name="김동현" userId="c78b4731-569a-4eb9-b091-d2c7ec108efd" providerId="ADAL" clId="{647E3E52-1687-429E-8D27-75D3A5160AF0}" dt="2022-04-05T10:25:43.341" v="468" actId="20577"/>
          <ac:spMkLst>
            <pc:docMk/>
            <pc:sldMk cId="1720789831" sldId="294"/>
            <ac:spMk id="13" creationId="{7A2EE8AE-E1FE-40CD-A8E5-4527AAE6F6AD}"/>
          </ac:spMkLst>
        </pc:spChg>
      </pc:sldChg>
      <pc:sldChg chg="delSp new del mod">
        <pc:chgData name="김동현" userId="c78b4731-569a-4eb9-b091-d2c7ec108efd" providerId="ADAL" clId="{647E3E52-1687-429E-8D27-75D3A5160AF0}" dt="2022-04-05T10:04:34.661" v="13" actId="47"/>
        <pc:sldMkLst>
          <pc:docMk/>
          <pc:sldMk cId="2673418537" sldId="294"/>
        </pc:sldMkLst>
        <pc:spChg chg="del">
          <ac:chgData name="김동현" userId="c78b4731-569a-4eb9-b091-d2c7ec108efd" providerId="ADAL" clId="{647E3E52-1687-429E-8D27-75D3A5160AF0}" dt="2022-04-05T10:04:11.720" v="4" actId="478"/>
          <ac:spMkLst>
            <pc:docMk/>
            <pc:sldMk cId="2673418537" sldId="294"/>
            <ac:spMk id="2" creationId="{987D2170-4B5C-4CAE-8DFC-2AFA4787887D}"/>
          </ac:spMkLst>
        </pc:spChg>
        <pc:spChg chg="del">
          <ac:chgData name="김동현" userId="c78b4731-569a-4eb9-b091-d2c7ec108efd" providerId="ADAL" clId="{647E3E52-1687-429E-8D27-75D3A5160AF0}" dt="2022-04-05T10:04:12.898" v="5" actId="478"/>
          <ac:spMkLst>
            <pc:docMk/>
            <pc:sldMk cId="2673418537" sldId="294"/>
            <ac:spMk id="3" creationId="{5B5E6EC0-3713-458F-9FCF-B79866A3359A}"/>
          </ac:spMkLst>
        </pc:spChg>
      </pc:sldChg>
      <pc:sldChg chg="add del">
        <pc:chgData name="김동현" userId="c78b4731-569a-4eb9-b091-d2c7ec108efd" providerId="ADAL" clId="{647E3E52-1687-429E-8D27-75D3A5160AF0}" dt="2022-04-05T10:04:35.157" v="14" actId="47"/>
        <pc:sldMkLst>
          <pc:docMk/>
          <pc:sldMk cId="1168989995" sldId="295"/>
        </pc:sldMkLst>
      </pc:sldChg>
      <pc:sldChg chg="new del">
        <pc:chgData name="김동현" userId="c78b4731-569a-4eb9-b091-d2c7ec108efd" providerId="ADAL" clId="{647E3E52-1687-429E-8D27-75D3A5160AF0}" dt="2022-04-05T10:04:17.349" v="6" actId="47"/>
        <pc:sldMkLst>
          <pc:docMk/>
          <pc:sldMk cId="1360344250" sldId="295"/>
        </pc:sldMkLst>
      </pc:sldChg>
      <pc:sldChg chg="addSp delSp modSp add mod">
        <pc:chgData name="김동현" userId="c78b4731-569a-4eb9-b091-d2c7ec108efd" providerId="ADAL" clId="{647E3E52-1687-429E-8D27-75D3A5160AF0}" dt="2022-04-07T14:14:10.510" v="1794"/>
        <pc:sldMkLst>
          <pc:docMk/>
          <pc:sldMk cId="3922799136" sldId="295"/>
        </pc:sldMkLst>
        <pc:spChg chg="del">
          <ac:chgData name="김동현" userId="c78b4731-569a-4eb9-b091-d2c7ec108efd" providerId="ADAL" clId="{647E3E52-1687-429E-8D27-75D3A5160AF0}" dt="2022-04-05T10:26:38.643" v="490" actId="478"/>
          <ac:spMkLst>
            <pc:docMk/>
            <pc:sldMk cId="3922799136" sldId="295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5:54.696" v="73" actId="20577"/>
          <ac:spMkLst>
            <pc:docMk/>
            <pc:sldMk cId="3922799136" sldId="295"/>
            <ac:spMk id="13" creationId="{7A2EE8AE-E1FE-40CD-A8E5-4527AAE6F6AD}"/>
          </ac:spMkLst>
        </pc:spChg>
        <pc:spChg chg="add mod">
          <ac:chgData name="김동현" userId="c78b4731-569a-4eb9-b091-d2c7ec108efd" providerId="ADAL" clId="{647E3E52-1687-429E-8D27-75D3A5160AF0}" dt="2022-04-07T08:12:54.570" v="1575"/>
          <ac:spMkLst>
            <pc:docMk/>
            <pc:sldMk cId="3922799136" sldId="295"/>
            <ac:spMk id="48" creationId="{56CB57ED-17CD-4F23-9DDE-0F375BDF97DD}"/>
          </ac:spMkLst>
        </pc:spChg>
        <pc:spChg chg="add del mod">
          <ac:chgData name="김동현" userId="c78b4731-569a-4eb9-b091-d2c7ec108efd" providerId="ADAL" clId="{647E3E52-1687-429E-8D27-75D3A5160AF0}" dt="2022-04-07T14:14:10.178" v="1793" actId="478"/>
          <ac:spMkLst>
            <pc:docMk/>
            <pc:sldMk cId="3922799136" sldId="295"/>
            <ac:spMk id="49" creationId="{A993E89A-26F6-4BE8-BE83-860AF82100D9}"/>
          </ac:spMkLst>
        </pc:spChg>
        <pc:spChg chg="mod">
          <ac:chgData name="김동현" userId="c78b4731-569a-4eb9-b091-d2c7ec108efd" providerId="ADAL" clId="{647E3E52-1687-429E-8D27-75D3A5160AF0}" dt="2022-04-07T14:14:10.510" v="1794"/>
          <ac:spMkLst>
            <pc:docMk/>
            <pc:sldMk cId="3922799136" sldId="295"/>
            <ac:spMk id="52" creationId="{74F77B5D-B895-4654-9816-7DF7D5F17886}"/>
          </ac:spMkLst>
        </pc:spChg>
        <pc:spChg chg="mod">
          <ac:chgData name="김동현" userId="c78b4731-569a-4eb9-b091-d2c7ec108efd" providerId="ADAL" clId="{647E3E52-1687-429E-8D27-75D3A5160AF0}" dt="2022-04-07T14:14:10.510" v="1794"/>
          <ac:spMkLst>
            <pc:docMk/>
            <pc:sldMk cId="3922799136" sldId="295"/>
            <ac:spMk id="53" creationId="{1496BC35-7E5F-4EF5-9DEF-FC3181502B22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77" creationId="{166E8AEC-DA88-432A-A67F-09FC14E9DE79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78" creationId="{25965441-FA86-4A9A-9B8F-E6EDD09017D6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79" creationId="{37355499-1D31-4EB7-B0FE-1FBE071D13D6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80" creationId="{3878E4FE-96CC-4130-95B0-ADA6CF2D9185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81" creationId="{34DE8383-FB4A-4838-A0B3-FD306844EAAF}"/>
          </ac:spMkLst>
        </pc:spChg>
        <pc:spChg chg="del">
          <ac:chgData name="김동현" userId="c78b4731-569a-4eb9-b091-d2c7ec108efd" providerId="ADAL" clId="{647E3E52-1687-429E-8D27-75D3A5160AF0}" dt="2022-04-05T10:26:39.288" v="491" actId="478"/>
          <ac:spMkLst>
            <pc:docMk/>
            <pc:sldMk cId="3922799136" sldId="295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0:26:38.643" v="490" actId="478"/>
          <ac:spMkLst>
            <pc:docMk/>
            <pc:sldMk cId="3922799136" sldId="295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26:38.643" v="490" actId="478"/>
          <ac:spMkLst>
            <pc:docMk/>
            <pc:sldMk cId="3922799136" sldId="295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18" creationId="{49C52AF2-B387-4B1E-9B28-EA87572E955F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19" creationId="{AFDE9A2A-5BC6-408C-8731-DA06E219E15E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3" creationId="{E4D93CFD-FA00-4035-92A5-38221C246902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4" creationId="{CD598B2C-C651-4EFF-892D-85DFA2EE5AAF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5" creationId="{EC78029F-98F6-4F1D-8F13-A420C9EFED26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6" creationId="{5C5C054F-FDBC-4F53-BD9F-1763F59348E2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7" creationId="{B060C644-38E5-4F6C-A199-3A4F8FCCE9F6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28" creationId="{D01703A5-8B69-470C-B5E5-8F16BE4C4BF9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1" creationId="{0ED444BB-E8DE-470A-9FED-79878B0FB8F5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2" creationId="{27A135D9-2F53-4F7E-BF97-DFCEFF41DDB7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3" creationId="{55592911-A46D-4576-913D-5A47391F700D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4" creationId="{5D347EEA-3259-4D5A-A31F-C0861D087361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6" creationId="{273E9B9D-544C-421E-A1E3-5DF54DCCF50B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7" creationId="{799DBD7D-B5AB-4190-A3B9-1BE091B60CE8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39" creationId="{04B01B14-D27E-4D4A-9483-31BA73EE5674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40" creationId="{98A223ED-48D3-43AC-81D4-8242A3DCDE88}"/>
          </ac:spMkLst>
        </pc:spChg>
        <pc:spChg chg="mod">
          <ac:chgData name="김동현" userId="c78b4731-569a-4eb9-b091-d2c7ec108efd" providerId="ADAL" clId="{647E3E52-1687-429E-8D27-75D3A5160AF0}" dt="2022-04-05T10:26:40.643" v="493"/>
          <ac:spMkLst>
            <pc:docMk/>
            <pc:sldMk cId="3922799136" sldId="295"/>
            <ac:spMk id="141" creationId="{62C3B211-B697-4810-B997-89851768238A}"/>
          </ac:spMkLst>
        </pc:spChg>
        <pc:spChg chg="add del mod">
          <ac:chgData name="김동현" userId="c78b4731-569a-4eb9-b091-d2c7ec108efd" providerId="ADAL" clId="{647E3E52-1687-429E-8D27-75D3A5160AF0}" dt="2022-04-05T10:28:48.399" v="558" actId="478"/>
          <ac:spMkLst>
            <pc:docMk/>
            <pc:sldMk cId="3922799136" sldId="295"/>
            <ac:spMk id="142" creationId="{9B2E6579-1C20-430F-AAE3-9308B08DE966}"/>
          </ac:spMkLst>
        </pc:spChg>
        <pc:spChg chg="add del mod">
          <ac:chgData name="김동현" userId="c78b4731-569a-4eb9-b091-d2c7ec108efd" providerId="ADAL" clId="{647E3E52-1687-429E-8D27-75D3A5160AF0}" dt="2022-04-05T10:27:01.563" v="499" actId="478"/>
          <ac:spMkLst>
            <pc:docMk/>
            <pc:sldMk cId="3922799136" sldId="295"/>
            <ac:spMk id="143" creationId="{975C7CD7-83BD-47B4-92A6-FADFB896EEBC}"/>
          </ac:spMkLst>
        </pc:spChg>
        <pc:spChg chg="add mod">
          <ac:chgData name="김동현" userId="c78b4731-569a-4eb9-b091-d2c7ec108efd" providerId="ADAL" clId="{647E3E52-1687-429E-8D27-75D3A5160AF0}" dt="2022-04-05T10:27:02.699" v="504"/>
          <ac:spMkLst>
            <pc:docMk/>
            <pc:sldMk cId="3922799136" sldId="295"/>
            <ac:spMk id="145" creationId="{B9C64541-BA6D-4937-A050-8A77F4DC5110}"/>
          </ac:spMkLst>
        </pc:spChg>
        <pc:spChg chg="add mod">
          <ac:chgData name="김동현" userId="c78b4731-569a-4eb9-b091-d2c7ec108efd" providerId="ADAL" clId="{647E3E52-1687-429E-8D27-75D3A5160AF0}" dt="2022-04-05T10:27:02.699" v="504"/>
          <ac:spMkLst>
            <pc:docMk/>
            <pc:sldMk cId="3922799136" sldId="295"/>
            <ac:spMk id="146" creationId="{AB305E44-78CC-45E5-B678-6769F803698A}"/>
          </ac:spMkLst>
        </pc:spChg>
        <pc:spChg chg="add mod">
          <ac:chgData name="김동현" userId="c78b4731-569a-4eb9-b091-d2c7ec108efd" providerId="ADAL" clId="{647E3E52-1687-429E-8D27-75D3A5160AF0}" dt="2022-04-05T10:27:02.699" v="504"/>
          <ac:spMkLst>
            <pc:docMk/>
            <pc:sldMk cId="3922799136" sldId="295"/>
            <ac:spMk id="147" creationId="{2BE164EB-6260-486F-8CE3-4A036E625592}"/>
          </ac:spMkLst>
        </pc:spChg>
        <pc:spChg chg="add mod">
          <ac:chgData name="김동현" userId="c78b4731-569a-4eb9-b091-d2c7ec108efd" providerId="ADAL" clId="{647E3E52-1687-429E-8D27-75D3A5160AF0}" dt="2022-04-05T10:27:02.699" v="504"/>
          <ac:spMkLst>
            <pc:docMk/>
            <pc:sldMk cId="3922799136" sldId="295"/>
            <ac:spMk id="148" creationId="{7F5E2D29-B6C4-4F21-AC33-B262C3E85B44}"/>
          </ac:spMkLst>
        </pc:spChg>
        <pc:spChg chg="add mod">
          <ac:chgData name="김동현" userId="c78b4731-569a-4eb9-b091-d2c7ec108efd" providerId="ADAL" clId="{647E3E52-1687-429E-8D27-75D3A5160AF0}" dt="2022-04-05T10:27:02.699" v="504"/>
          <ac:spMkLst>
            <pc:docMk/>
            <pc:sldMk cId="3922799136" sldId="295"/>
            <ac:spMk id="149" creationId="{4EDD5EAE-7900-4A04-8095-626D5D69D11E}"/>
          </ac:spMkLst>
        </pc:spChg>
        <pc:spChg chg="add del mod">
          <ac:chgData name="김동현" userId="c78b4731-569a-4eb9-b091-d2c7ec108efd" providerId="ADAL" clId="{647E3E52-1687-429E-8D27-75D3A5160AF0}" dt="2022-04-05T10:28:38.504" v="548" actId="478"/>
          <ac:spMkLst>
            <pc:docMk/>
            <pc:sldMk cId="3922799136" sldId="295"/>
            <ac:spMk id="150" creationId="{41EEE62D-B766-42CC-BCF1-2FCBAFF18EA4}"/>
          </ac:spMkLst>
        </pc:spChg>
        <pc:spChg chg="add del mod">
          <ac:chgData name="김동현" userId="c78b4731-569a-4eb9-b091-d2c7ec108efd" providerId="ADAL" clId="{647E3E52-1687-429E-8D27-75D3A5160AF0}" dt="2022-04-05T10:27:18.519" v="516" actId="478"/>
          <ac:spMkLst>
            <pc:docMk/>
            <pc:sldMk cId="3922799136" sldId="295"/>
            <ac:spMk id="151" creationId="{DB7F7012-8C36-4765-B18D-FD0616F57539}"/>
          </ac:spMkLst>
        </pc:spChg>
        <pc:spChg chg="add mod">
          <ac:chgData name="김동현" userId="c78b4731-569a-4eb9-b091-d2c7ec108efd" providerId="ADAL" clId="{647E3E52-1687-429E-8D27-75D3A5160AF0}" dt="2022-04-05T10:28:49.567" v="559" actId="20577"/>
          <ac:spMkLst>
            <pc:docMk/>
            <pc:sldMk cId="3922799136" sldId="295"/>
            <ac:spMk id="153" creationId="{C7D77D82-FA56-4EAC-AA27-BBACCFABD918}"/>
          </ac:spMkLst>
        </pc:spChg>
        <pc:spChg chg="add mod">
          <ac:chgData name="김동현" userId="c78b4731-569a-4eb9-b091-d2c7ec108efd" providerId="ADAL" clId="{647E3E52-1687-429E-8D27-75D3A5160AF0}" dt="2022-04-05T10:27:20.379" v="521"/>
          <ac:spMkLst>
            <pc:docMk/>
            <pc:sldMk cId="3922799136" sldId="295"/>
            <ac:spMk id="154" creationId="{61CDB891-CB0A-442E-878D-B20C20A19515}"/>
          </ac:spMkLst>
        </pc:spChg>
        <pc:spChg chg="add mod">
          <ac:chgData name="김동현" userId="c78b4731-569a-4eb9-b091-d2c7ec108efd" providerId="ADAL" clId="{647E3E52-1687-429E-8D27-75D3A5160AF0}" dt="2022-04-05T10:27:20.379" v="521"/>
          <ac:spMkLst>
            <pc:docMk/>
            <pc:sldMk cId="3922799136" sldId="295"/>
            <ac:spMk id="155" creationId="{C4F905F0-CB3B-4926-BDF4-DDFBE9B02D57}"/>
          </ac:spMkLst>
        </pc:spChg>
        <pc:spChg chg="add mod">
          <ac:chgData name="김동현" userId="c78b4731-569a-4eb9-b091-d2c7ec108efd" providerId="ADAL" clId="{647E3E52-1687-429E-8D27-75D3A5160AF0}" dt="2022-04-05T10:27:20.379" v="521"/>
          <ac:spMkLst>
            <pc:docMk/>
            <pc:sldMk cId="3922799136" sldId="295"/>
            <ac:spMk id="156" creationId="{EA538389-9F2B-4E12-A3C2-19D72356DB88}"/>
          </ac:spMkLst>
        </pc:spChg>
        <pc:spChg chg="add mod">
          <ac:chgData name="김동현" userId="c78b4731-569a-4eb9-b091-d2c7ec108efd" providerId="ADAL" clId="{647E3E52-1687-429E-8D27-75D3A5160AF0}" dt="2022-04-05T10:27:20.379" v="521"/>
          <ac:spMkLst>
            <pc:docMk/>
            <pc:sldMk cId="3922799136" sldId="295"/>
            <ac:spMk id="157" creationId="{A73C758C-5FE1-4E56-A123-729B923ABA6A}"/>
          </ac:spMkLst>
        </pc:spChg>
        <pc:spChg chg="add del mod">
          <ac:chgData name="김동현" userId="c78b4731-569a-4eb9-b091-d2c7ec108efd" providerId="ADAL" clId="{647E3E52-1687-429E-8D27-75D3A5160AF0}" dt="2022-04-05T10:27:51.194" v="532"/>
          <ac:spMkLst>
            <pc:docMk/>
            <pc:sldMk cId="3922799136" sldId="295"/>
            <ac:spMk id="158" creationId="{64B885E6-71F5-4DDB-8AE3-5F556419305C}"/>
          </ac:spMkLst>
        </pc:spChg>
        <pc:spChg chg="add del mod">
          <ac:chgData name="김동현" userId="c78b4731-569a-4eb9-b091-d2c7ec108efd" providerId="ADAL" clId="{647E3E52-1687-429E-8D27-75D3A5160AF0}" dt="2022-04-05T10:28:40.496" v="551" actId="478"/>
          <ac:spMkLst>
            <pc:docMk/>
            <pc:sldMk cId="3922799136" sldId="295"/>
            <ac:spMk id="159" creationId="{32302E75-81BE-4B1F-B297-ECC5E2575CDD}"/>
          </ac:spMkLst>
        </pc:spChg>
        <pc:spChg chg="add del mod">
          <ac:chgData name="김동현" userId="c78b4731-569a-4eb9-b091-d2c7ec108efd" providerId="ADAL" clId="{647E3E52-1687-429E-8D27-75D3A5160AF0}" dt="2022-04-05T10:28:40.908" v="552" actId="478"/>
          <ac:spMkLst>
            <pc:docMk/>
            <pc:sldMk cId="3922799136" sldId="295"/>
            <ac:spMk id="160" creationId="{BC131CAC-FD34-4205-AAD7-703628C17890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2" creationId="{B5D46681-1D61-4ED2-B6E0-BCC62462C036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3" creationId="{86BEC321-CEC9-4A7A-B359-A58CEB0EEF2F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4" creationId="{D8104055-E742-4EF4-A1A7-7F1C98AA91D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5" creationId="{2A663762-B98E-4E7F-86B7-05A0FBFE5660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6" creationId="{8C0FA2D8-641F-4815-B6FE-B62C26B2E7A3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8" creationId="{C503894E-81BD-44F5-90E9-22078F2790D3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69" creationId="{EE394096-E42C-4E44-8494-18BC4A3EAAB5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0" creationId="{F3450416-A238-4171-937B-C47BE3BB216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1" creationId="{0DAAC421-D721-4731-ACE7-82611ADD6223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2" creationId="{D5991915-05C6-4B07-B513-58DDDD622EB7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3" creationId="{BD5F8BF5-C2A9-4E92-B66F-F93969D2AA3D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4" creationId="{EAA41C89-CD83-4BBF-B659-ABAD5878E57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5" creationId="{4359EDEB-6E6A-405C-A691-26144600F6AA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6" creationId="{64DDDFE8-5B71-4693-9C84-609ED9002A3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7" creationId="{BF477FFB-A62D-4472-AC9E-EAC743C38578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8" creationId="{D5BFBD50-183D-4335-9F69-0F6241DB818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79" creationId="{B44F34A2-D874-4DAD-8116-EAAC0586A74B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3" creationId="{F8D45624-F190-4CB4-9905-D855A6251CE7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4" creationId="{724861B1-2E30-46AA-97D4-3AA286CFC2AC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5" creationId="{1AAB89CE-C6C0-411A-AF54-6721266006B2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6" creationId="{BE1AFEDE-8909-4372-A8DB-B54AB3D36E74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7" creationId="{42972617-5123-451A-B967-29115410F696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88" creationId="{B3CE55E1-07BE-4DC6-AEC9-17BA7B128025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1" creationId="{8714853F-224D-4830-954E-62A7B6F56EE8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2" creationId="{C7679F58-C5A6-4DD0-95E3-75B4415803F1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3" creationId="{2C61C024-C53A-44E3-B6B3-EB683AEAEB1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4" creationId="{8D7DF27E-B6E1-42D3-BCAE-A86C6D5441D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5" creationId="{1181E93E-B1A0-475E-A6A8-C5D2C85F2866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6" creationId="{721EA4A4-C2CB-4389-B62F-B37E6A9ED591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7" creationId="{F7E04453-341B-41B5-BFD9-440012F5768F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8" creationId="{D482B5FC-EEF0-4D3D-AF21-0402A4A2E2B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199" creationId="{1811007B-4E4E-47CB-B1DB-63C565798D6C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0" creationId="{893474D8-81FF-4AAC-AD14-E0527DC65380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1" creationId="{0D7347AD-7778-422C-99E8-F0F1FBA23396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2" creationId="{B613552C-38CA-4CA3-94A8-D76D13CBAEA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3" creationId="{5DAF1E7F-0977-48B2-8248-4BE4DA98A2A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4" creationId="{205F5732-1311-45DC-9DFB-8AE1F52536BF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8" creationId="{1C12310D-5A7B-47B0-9456-54C25687E342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09" creationId="{76F3F871-6001-447F-8F74-D3DB175622A0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10" creationId="{A9456644-B20A-4308-A699-0994FA88FB97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11" creationId="{7B88989F-4155-4EFB-964C-589888EC3C29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12" creationId="{87C93944-1E98-410D-AE77-13B17FFF7C8E}"/>
          </ac:spMkLst>
        </pc:spChg>
        <pc:spChg chg="add mod">
          <ac:chgData name="김동현" userId="c78b4731-569a-4eb9-b091-d2c7ec108efd" providerId="ADAL" clId="{647E3E52-1687-429E-8D27-75D3A5160AF0}" dt="2022-04-05T10:29:25.929" v="563"/>
          <ac:spMkLst>
            <pc:docMk/>
            <pc:sldMk cId="3922799136" sldId="295"/>
            <ac:spMk id="213" creationId="{76AFF09C-6400-412B-86B2-F17CF6D6A9FB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15" creationId="{093DF1DC-DDF3-473C-AAEA-663AD88E0177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16" creationId="{CE10FF0B-DF93-4441-B53A-22E262EBE9FC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17" creationId="{9A0BB42A-0BD6-498A-AACF-2CA82FFFB794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18" creationId="{AEA2198A-5685-4AC2-BD11-EFDA8CDF4614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19" creationId="{A0AE36E6-ACED-4A4E-BEE6-43E6576D5030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1" creationId="{706837DF-7120-4879-9ED0-54B6F668A951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2" creationId="{65567E38-53D2-476B-8B43-7FF7F9B3AFCD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3" creationId="{3C17F995-A074-4AE6-89B8-47FA338D14A4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4" creationId="{FA0332D6-C56B-414C-B595-92D361789F39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5" creationId="{0E93784D-0C12-4C60-AC50-EE8F1FD1791E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6" creationId="{D7792F60-9387-48BD-AF7B-7A8B599145C3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7" creationId="{0D024EFB-B841-4ABE-B558-9D33492EFDDA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8" creationId="{2AD455A3-6ECD-43B3-8137-C0F906CF7A63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29" creationId="{6A5F80E7-F498-4F0F-8CBD-A3A627487551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3" creationId="{BBA756D8-C3A3-417C-810A-EC0A6FCCEA98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4" creationId="{1A09F7F4-B239-4E4C-926B-C507E5B65AD7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5" creationId="{56589CA4-8C6A-4140-9504-FF20565C4554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6" creationId="{3BC2EF7F-52E0-4264-98CE-8B2CE5D614A9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7" creationId="{1C0D91D5-7E8F-4315-8A85-ABA2B61B2C75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38" creationId="{38FF9438-B3F3-4EB9-8CC4-BDF365858558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2" creationId="{C53AF3AD-C719-423B-9107-1ED22972E88B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3" creationId="{FB81A1E8-9925-4F48-97CF-BE53F2C1C781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4" creationId="{C5CC4B41-C061-4BDF-98F0-92154ED871E4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5" creationId="{5331ACB7-4857-4974-BF16-9EDADDA715E6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6" creationId="{D31588E2-5911-4667-9AF9-08A4BE14D11C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7" creationId="{7A218F17-A272-4353-AF4A-EAFA83054E47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8" creationId="{1654C4D2-7C7E-4CD6-B511-6F541210B6A3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49" creationId="{EEB007D4-94C6-4861-95B4-C9E09AA54255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50" creationId="{BAC3CBF7-A95A-4781-A63F-FB5FA758902B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51" creationId="{B9BBA58A-AB1E-4AB3-8B12-B4294C8BB7DB}"/>
          </ac:spMkLst>
        </pc:spChg>
        <pc:spChg chg="add mod">
          <ac:chgData name="김동현" userId="c78b4731-569a-4eb9-b091-d2c7ec108efd" providerId="ADAL" clId="{647E3E52-1687-429E-8D27-75D3A5160AF0}" dt="2022-04-05T10:29:30.662" v="567"/>
          <ac:spMkLst>
            <pc:docMk/>
            <pc:sldMk cId="3922799136" sldId="295"/>
            <ac:spMk id="252" creationId="{1F61FC87-77F2-4F7D-9CF7-6A4979465F22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54" creationId="{16E2A02D-DE20-4825-91FD-A9D12D592A06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1" creationId="{5027886A-2381-450C-A1B3-519E38B37B39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2" creationId="{E9D06B46-1BD4-46A9-99CF-4DE9F63EBE29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6" creationId="{EE655C62-9007-4E78-BDB8-9CA0BE1F6BF7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7" creationId="{CB447AF3-A109-4739-A2EC-EB9679B9D463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8" creationId="{DAAE8F2E-79A2-4536-8AF8-D171FE6DF217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69" creationId="{31C400F0-F36E-4994-AA78-1392BAB79485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0" creationId="{63F6D10C-9B20-49BE-8FDC-C4AC8A33500A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1" creationId="{7F1DDE8B-02D5-446D-B18E-838F013037DA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2" creationId="{22947A90-43FF-4E24-B761-F5D26368190E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3" creationId="{4C9E91E4-DC56-4BED-AE1D-5055189F947D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4" creationId="{24324FBF-7B8A-4FDB-8E6C-06F3225A6C3D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5" creationId="{F3F64035-C9D7-4ACF-AD62-F6A73D8CF660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6" creationId="{5A662A08-9B70-471F-823E-00AB9BBDB2C3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7" creationId="{CF587A0D-1FCF-485E-ACCE-690ACEF879D0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8" creationId="{7358FFFB-98A5-46B8-A330-A25F26E8CD02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79" creationId="{9CD1DD51-123D-49AC-89C0-58DD36CD1DD5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80" creationId="{7452F4A0-8324-4C9E-8EDD-E9AB235D23B6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81" creationId="{CEDB0D06-C5FE-4394-A263-F21A81D356EE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2" creationId="{2B049178-86AF-44BA-8585-45E2C1807272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3" creationId="{2AD625D2-A378-4C43-B087-ACD53C90F805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4" creationId="{E3149085-BA52-4CFD-AD9A-88176723DE0E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5" creationId="{9D3A8076-B5C5-404A-9A4F-933517153A43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6" creationId="{E7528CF3-913D-4626-9F27-BAFA792FAE9D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7" creationId="{2D313681-3264-491A-8F11-8DF82B33265F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299" creationId="{DBD4F274-5665-4748-874C-55D94533735A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0" creationId="{BE37A48F-4460-4AC6-9A15-3DD3352D7A1E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2" creationId="{5F6A4F60-2345-466E-99C1-29355303FE9B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3" creationId="{8A4D63F3-B142-4FDF-AB03-F6DEB6FECDF9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5" creationId="{15C686F8-0022-4E3C-BA02-9386DA8F3874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6" creationId="{8D9E6963-3795-434A-8450-8DBE1455E3F1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08" creationId="{96A9D313-A4A7-4B4B-8398-4BF0F7A14009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0" creationId="{6344F8DD-C4BD-4AD0-83B3-27A19683ACD6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2" creationId="{EA1CCAC1-4BB5-473E-9744-BCE8BF14890B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4" creationId="{36E694BB-2B2E-4AA9-8744-A50A92DDF2D8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6" creationId="{66D1A549-9C98-463E-8011-D5CD93211B05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8" creationId="{7B99985D-6963-4D69-9AE7-6D21D4F0385D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19" creationId="{CC49D3E2-B526-41DC-A609-31FDDC18B881}"/>
          </ac:spMkLst>
        </pc:spChg>
        <pc:spChg chg="add mod">
          <ac:chgData name="김동현" userId="c78b4731-569a-4eb9-b091-d2c7ec108efd" providerId="ADAL" clId="{647E3E52-1687-429E-8D27-75D3A5160AF0}" dt="2022-04-05T10:29:32.618" v="571"/>
          <ac:spMkLst>
            <pc:docMk/>
            <pc:sldMk cId="3922799136" sldId="295"/>
            <ac:spMk id="320" creationId="{36A2B09D-72FE-44B5-8BA7-1480A1D91F77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2" creationId="{413A539E-6889-4FE1-885B-AE6D1F484387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3" creationId="{2786EA06-5593-47DF-B73D-947B0FDCC86C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4" creationId="{13B28BEA-E8C2-42BE-BDFC-55CB223001D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5" creationId="{811182B7-AF26-4D06-AB8D-E07F8D5165CE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6" creationId="{D0BBFE37-B105-4CDC-B77B-9462E94AC2C0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8" creationId="{0B84F91A-8D61-4E81-97BA-B0F9A3AACC4E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29" creationId="{32E288E2-18C9-49D6-AC1B-E7289A98055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0" creationId="{E0A344E9-E01F-4290-B9E4-6C7BF7AD7243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1" creationId="{28DF420B-BC82-4A74-919E-069B618C9673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2" creationId="{E7E66B4B-36D2-404F-A1D4-CCD44C19ACC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3" creationId="{365A5042-787B-4A19-815E-9060FFE62CE4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4" creationId="{DD6A8176-996E-4C17-ACDC-3A3ECC86C076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5" creationId="{33C76496-8607-4928-8CD5-6BBDF716DA8E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6" creationId="{F7426774-29DA-45A4-A096-0BA982BBCDBE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7" creationId="{AD132941-2478-4069-B704-02303531ED2F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8" creationId="{A301B447-9BB8-46A2-9238-C684B0073288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39" creationId="{F723FC5C-C58B-4953-8F11-3F40CD0B5A58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3" creationId="{54D17CD0-491A-4DD4-AC9B-84880F2B7254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4" creationId="{F6F99E0F-86B1-442F-B4BE-D30788A30DB1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5" creationId="{733B3B9D-D2E7-4426-A109-BB28B9C3CFA3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6" creationId="{C4C3E5F2-316B-45D4-9332-2541C7F90F24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7" creationId="{25B1BE95-4E51-4DC1-B73C-5000887FA015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48" creationId="{6241AAB9-2EA0-4580-A1B6-F898E1F8923A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1" creationId="{D5E7C857-A25B-43A8-A9D7-05975FD3981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2" creationId="{CFE9128F-A898-47AF-8CC0-FDAD2DD42AAA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3" creationId="{4DF1FA28-BF67-46CB-966B-5C7593FCB918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4" creationId="{C482B423-2ADD-468E-BEF6-BF0FF5CCB391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5" creationId="{EBBF5AD2-1EDD-4645-BBBE-32454C609530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6" creationId="{0CC75645-04D2-4D55-9A29-68EDA3DE7C50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7" creationId="{2A368F51-3485-437B-A25B-6316BA46A72C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8" creationId="{E5730616-96F8-4FAB-A2AA-1F6B5AF5D41F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59" creationId="{DF74C3DE-3F16-40EE-8FD2-CF0F9E2695F8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0" creationId="{C6C8B585-0F49-433B-959D-351364B890C6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1" creationId="{01813327-E815-4C3B-A5A4-FE77CCD57D97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2" creationId="{5826F8AF-60D0-4F46-9027-76BE033D309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3" creationId="{742DAF4C-537B-4871-A0A3-72094D2D3216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4" creationId="{A43FADCF-FA78-42E2-82E6-13B245C264AF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8" creationId="{67C51C24-BE8A-432E-A715-B2A1CFD14BFE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69" creationId="{193B94E3-137E-4265-AE5A-F2287E9C048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70" creationId="{0714CED9-FA94-448A-8AFB-9391BED8D136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71" creationId="{6B08E208-A1D9-4D78-A54F-9F388BA24BF0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72" creationId="{8C605C85-0885-43C5-AEF7-DA553DCEBE3B}"/>
          </ac:spMkLst>
        </pc:spChg>
        <pc:spChg chg="add mod">
          <ac:chgData name="김동현" userId="c78b4731-569a-4eb9-b091-d2c7ec108efd" providerId="ADAL" clId="{647E3E52-1687-429E-8D27-75D3A5160AF0}" dt="2022-04-05T10:29:33.477" v="575"/>
          <ac:spMkLst>
            <pc:docMk/>
            <pc:sldMk cId="3922799136" sldId="295"/>
            <ac:spMk id="373" creationId="{C0531CCD-6F10-4A10-BCCC-84F6A57C1CEA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75" creationId="{EA58243A-0170-420F-9758-94AE328BEE49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76" creationId="{28074F59-A295-433F-9555-65F87430F9ED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80" creationId="{86935091-326B-4BF6-BF97-8F7A0D3BD5DD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81" creationId="{0C02C199-70C8-4858-9771-E0AAB44B38B9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82" creationId="{0548B51C-5A75-4DEF-AD87-BAC4D5794C87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83" creationId="{954877C8-7CEB-49DA-AB4B-63E7F3825D78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84" creationId="{6CA5B292-E086-4A4E-A534-567448F17B9A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1" creationId="{DA6491ED-627E-4E8C-846F-E415B2158FF6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2" creationId="{94E78880-1ED8-4437-9F46-8431E4FFB333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4" creationId="{667D2065-1A0C-402D-9010-6FE6CCD9D5B4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5" creationId="{DF5E1B68-2AA0-43EE-ACF6-0EA4D6A57AB7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6" creationId="{423B2226-07AE-4BF6-9EED-F5E5FACA30AD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397" creationId="{BD2810BC-4C9B-44FA-9992-A8D31182E87F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1" creationId="{59B0B616-CB40-4C3F-A815-DEB2D5300587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2" creationId="{63D3FC22-FAEA-4C82-850E-7AB2DCDCE7ED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3" creationId="{078DDFB4-4103-4CEB-BCFB-409E7F3F05B1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4" creationId="{99EB8B1D-3A32-45AE-9032-98FC8A8307D1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5" creationId="{077EF408-5453-4566-9F02-B3CF4DA5C8A3}"/>
          </ac:spMkLst>
        </pc:spChg>
        <pc:spChg chg="add mod">
          <ac:chgData name="김동현" userId="c78b4731-569a-4eb9-b091-d2c7ec108efd" providerId="ADAL" clId="{647E3E52-1687-429E-8D27-75D3A5160AF0}" dt="2022-04-05T10:29:34.612" v="579"/>
          <ac:spMkLst>
            <pc:docMk/>
            <pc:sldMk cId="3922799136" sldId="295"/>
            <ac:spMk id="406" creationId="{3F54906C-D313-4249-9895-3843D7B74D84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08" creationId="{FEDDF621-FFA9-469F-B36A-2DB25F659A25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09" creationId="{5124130E-1A0B-468B-9ED5-E56CB720A8ED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10" creationId="{AE63322E-A651-4F80-AB84-ACF8C15EFC99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11" creationId="{AD955BB3-AC07-44C1-AB7A-6A589F7CD12A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12" creationId="{4C9C06F0-B9B7-4DC0-87DC-83A01A1D45C8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13" creationId="{BBC39AFD-0092-4062-BF5C-2D99B738F777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14" creationId="{406C6CA3-6A88-499C-BEE6-5068F2336D2C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23" creationId="{5BDA7B78-622C-4D97-9C55-6A9A6881A4A2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24" creationId="{A9F9DCD9-EB38-45A2-90F2-AA9B67274C06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25" creationId="{619D42B2-1726-45AB-A2C6-9A71EE198C22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29" creationId="{2516BBB8-52D0-48FA-8CD7-BE39CD550B74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0" creationId="{7DD33330-71F9-4F66-9242-6792A8F071C1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1" creationId="{39687014-EFA0-4A6D-B075-39EF3EBFB902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2" creationId="{0C8C6D01-6D8D-4D8F-BA05-9EA0198BD66A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3" creationId="{C069BA26-5DA1-4911-92DF-68C6ACEF804F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4" creationId="{43BBA461-6E92-4CBF-96DB-183CD540C136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5" creationId="{775B304B-4399-494E-A1AA-ED10FB737B4E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6" creationId="{2CB124A8-CB63-4BED-8492-03570D009505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7" creationId="{A1417340-9EC1-4DAB-924F-E4C374F3C79A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8" creationId="{F2CBA438-6A6D-4D8F-9555-C072326960EC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39" creationId="{A802118F-9A64-461A-8AFE-19A78DC2AC40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40" creationId="{0210F820-B1F3-42BD-A314-97FA35831D9D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41" creationId="{4027470B-C9E0-4106-B3B7-49DB4DD2E661}"/>
          </ac:spMkLst>
        </pc:spChg>
        <pc:spChg chg="add mod">
          <ac:chgData name="김동현" userId="c78b4731-569a-4eb9-b091-d2c7ec108efd" providerId="ADAL" clId="{647E3E52-1687-429E-8D27-75D3A5160AF0}" dt="2022-04-05T10:29:35.544" v="583"/>
          <ac:spMkLst>
            <pc:docMk/>
            <pc:sldMk cId="3922799136" sldId="295"/>
            <ac:spMk id="442" creationId="{96666205-5681-4106-BA28-32D30E5DA8F7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44" creationId="{80B221E7-67BF-4DA2-8557-55CBAFC3321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47" creationId="{68DA6F63-A7B6-45B5-BCC8-5005A7404A93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1" creationId="{8081C9C4-7641-4FF8-A7EC-5A02827C494A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2" creationId="{47FCE842-48B1-4DA0-9210-F2EC82BFE5AB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3" creationId="{59112A21-B817-4CFE-B94F-6493B7B49FF1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4" creationId="{CF1256B6-98CD-43C9-BD92-DD15DAC7D3F9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5" creationId="{76FC0FC4-9CB5-4729-A8B1-E2DC293EEFBF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7" creationId="{F8842BB3-4FCD-4E61-B0A5-C54B28928A4C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59" creationId="{49D1C960-52FB-41D7-889D-0372E7C4FD67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1" creationId="{44EC686D-D4BD-4D1A-A624-36E2520EEAF9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2" creationId="{270E22C0-F452-4C65-8971-1B3B27613E03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3" creationId="{0687528C-567A-42B2-B82F-A1B778C0E821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4" creationId="{2C0193FA-D641-4F1A-9608-323A00B9A3CC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5" creationId="{A59727C0-BB1A-43DC-A89D-A36B82F19786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6" creationId="{7587E9FF-4442-41E8-AB32-2D1F20199A86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7" creationId="{0F54617A-551A-4401-8B1E-8231A28DE9E7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8" creationId="{E8E86690-077A-4E55-B256-212B2549F91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69" creationId="{19268915-052E-49C6-AC02-675C80B210C4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0" creationId="{3E4DEF28-7218-492F-86F7-A75C5E666DB1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1" creationId="{3902AA8A-8FDF-415D-BD73-0DB21215596E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5" creationId="{4A4E8225-5CFC-4AD4-90F0-7D0C5AEDC1EC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6" creationId="{EB2B0613-C51C-475E-ACC8-06B4599FE326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7" creationId="{71D3D796-9DC9-4436-9086-65789281E907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8" creationId="{5CFEC8C5-0F7B-4C75-9F12-83E16FB47414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79" creationId="{3998A55F-D429-4EFC-8E26-E921212DB113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0" creationId="{DB71C969-F70B-4F3E-960B-3A89D495C619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1" creationId="{E46BCD23-6B0B-4829-BA57-52FFE7BFBF9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2" creationId="{52ED658F-4AC4-4B80-9FCC-AD6EB1635097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3" creationId="{DA512D0F-0876-4642-87E8-5F7358C95EC1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4" creationId="{85C37F12-BEEA-49E9-8A7D-20D523F44D3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5" creationId="{2DEDF124-BBFB-4993-975D-56BAE5503EE4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6" creationId="{888EC08B-35D5-4A8D-BC56-6C34FA38ADDD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7" creationId="{47226FDD-75D0-4E55-9C12-FEC9B0D45738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8" creationId="{22586EC6-63E0-451C-BE8C-69BBCBDCFF7A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89" creationId="{D7427131-8BE6-4595-A40C-F804E53DC6E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90" creationId="{B9169C4B-C091-48E9-942F-9E7BE245E3FB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91" creationId="{9B8B053B-5AED-4F58-8930-64A4D64B2A73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92" creationId="{CDD27DED-FFE0-4327-A05E-CAFCD32C6028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96" creationId="{5EE8FEA7-F0C1-49D4-8292-298DB3DEB00F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497" creationId="{D5B3F561-60D6-464B-ADE7-EA25EFD9779C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501" creationId="{A4944E18-207A-4493-A680-B123CD258FAE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502" creationId="{F3D1D5FF-8B74-4E31-A9F3-A0FDE8666A05}"/>
          </ac:spMkLst>
        </pc:spChg>
        <pc:spChg chg="add mod">
          <ac:chgData name="김동현" userId="c78b4731-569a-4eb9-b091-d2c7ec108efd" providerId="ADAL" clId="{647E3E52-1687-429E-8D27-75D3A5160AF0}" dt="2022-04-05T10:29:36.475" v="587"/>
          <ac:spMkLst>
            <pc:docMk/>
            <pc:sldMk cId="3922799136" sldId="295"/>
            <ac:spMk id="503" creationId="{F7080265-074D-43C8-97B2-0E9974D615EF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05" creationId="{888B75DB-ECB2-4C52-B2C9-0906F1D87837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06" creationId="{EF8CFF32-7D2D-40C4-9D56-928DE68807BB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07" creationId="{B64D2F19-8A6C-420D-9F28-6DF19486472B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08" creationId="{B192C230-B884-41C5-97FD-83719E1A25E3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09" creationId="{CB06BBCB-3030-4891-8352-46E394581126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10" creationId="{1C3674FD-404A-48DA-AA0D-A6F43C60E3B2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11" creationId="{91B7DEE5-91E4-4BA9-8504-2E14D68EB97C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0" creationId="{D5D3A9C2-D66D-407C-8C2B-F8961B77845E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1" creationId="{A93C4D43-6E20-43BE-BA8A-312813D6C56C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2" creationId="{E5FAB6D5-5431-478C-B72E-AE92D66DBC0F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6" creationId="{F4DDF60F-EDFD-4B9C-986A-A22ACE089605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7" creationId="{75961588-147B-457A-A3C5-4E94E07719FC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8" creationId="{0225D183-D651-4151-ADA0-AD664DB1EB4C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29" creationId="{4CAB0942-BB30-4CB1-A69F-9518CBF3073E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0" creationId="{0B7A9666-A9B6-48C6-98D9-68132AFE1168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1" creationId="{AE61858B-177C-42AE-8BA3-0A976F5A5227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2" creationId="{C2CD26BF-1447-4039-AF39-B7FA43E87E1D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3" creationId="{13187A47-04FC-401C-9294-C08861471C97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4" creationId="{2BB9EAED-7BF8-4176-BE59-E1B567F3EED7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5" creationId="{9AEEA421-F673-4CBB-B262-ED6D9EC7795E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6" creationId="{F6EB11E2-11C6-4DBC-A98E-423DB05EC6EA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7" creationId="{00A4EE02-C461-4DD9-B6B9-081C73DF3820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8" creationId="{CDE14842-5811-4276-B795-B927FE77FC15}"/>
          </ac:spMkLst>
        </pc:spChg>
        <pc:spChg chg="add mod">
          <ac:chgData name="김동현" userId="c78b4731-569a-4eb9-b091-d2c7ec108efd" providerId="ADAL" clId="{647E3E52-1687-429E-8D27-75D3A5160AF0}" dt="2022-04-05T10:29:37.377" v="591"/>
          <ac:spMkLst>
            <pc:docMk/>
            <pc:sldMk cId="3922799136" sldId="295"/>
            <ac:spMk id="539" creationId="{B2B05F98-E474-4C33-A9F5-D47B3C1E521C}"/>
          </ac:spMkLst>
        </pc:spChg>
        <pc:spChg chg="add del mod">
          <ac:chgData name="김동현" userId="c78b4731-569a-4eb9-b091-d2c7ec108efd" providerId="ADAL" clId="{647E3E52-1687-429E-8D27-75D3A5160AF0}" dt="2022-04-05T10:49:40.702" v="1092" actId="478"/>
          <ac:spMkLst>
            <pc:docMk/>
            <pc:sldMk cId="3922799136" sldId="295"/>
            <ac:spMk id="540" creationId="{A929627A-D24E-4B08-91EE-53E457521143}"/>
          </ac:spMkLst>
        </pc:spChg>
        <pc:spChg chg="mod">
          <ac:chgData name="김동현" userId="c78b4731-569a-4eb9-b091-d2c7ec108efd" providerId="ADAL" clId="{647E3E52-1687-429E-8D27-75D3A5160AF0}" dt="2022-04-05T10:34:45.035" v="653"/>
          <ac:spMkLst>
            <pc:docMk/>
            <pc:sldMk cId="3922799136" sldId="295"/>
            <ac:spMk id="542" creationId="{A9CF8B46-7B9B-409D-8680-BFEC548EA57D}"/>
          </ac:spMkLst>
        </pc:spChg>
        <pc:spChg chg="mod">
          <ac:chgData name="김동현" userId="c78b4731-569a-4eb9-b091-d2c7ec108efd" providerId="ADAL" clId="{647E3E52-1687-429E-8D27-75D3A5160AF0}" dt="2022-04-05T10:34:45.035" v="653"/>
          <ac:spMkLst>
            <pc:docMk/>
            <pc:sldMk cId="3922799136" sldId="295"/>
            <ac:spMk id="543" creationId="{1B2A9F49-DE4B-4955-B256-2CAD675684F0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45" creationId="{67E74761-59C4-4B87-89F4-F6357FAD0485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46" creationId="{47B30887-BD8C-4C0C-949C-40C81A48E718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47" creationId="{48F4F77A-805E-4D92-9DBB-25972E365C09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48" creationId="{66CFED34-4DA3-4B34-9778-C71ACA2CCF99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49" creationId="{8D28CC70-8D70-4272-AF48-0806F9386734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1" creationId="{A02EEA16-0D37-415D-9D8F-47B209CFA84F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2" creationId="{F9C2AEC2-9CC4-4277-B591-7A452304610E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6" creationId="{F8EF70E1-6925-45C1-A93D-426F9557A533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7" creationId="{5BFC1616-B80A-4965-AF32-C6BEDF255D63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8" creationId="{EB27666F-5BBE-4DBA-959A-B4BBBAA4380C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59" creationId="{5EC2B11F-86E6-49BE-8362-F8F47101F0C5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60" creationId="{B425C58E-70A8-40FC-A55F-4159BE10DD9C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61" creationId="{23FB3682-0FFA-485E-AD95-AB9CEF6B9CAE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63" creationId="{85DC0074-91CA-4B59-A726-6CDFF4C743C8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68" creationId="{16D876EB-50D0-464D-B0F9-D4DC666B0067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69" creationId="{18BBACC2-8625-45D0-AAAF-B34F4C5F2A64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0" creationId="{170E7494-4835-4CE2-8499-9F25A4FA7000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1" creationId="{738C541A-3615-4F0C-8A80-442C5BB2023B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73" creationId="{A6E7D372-E474-40AB-86E1-18E071F2161D}"/>
          </ac:spMkLst>
        </pc:spChg>
        <pc:spChg chg="mod">
          <ac:chgData name="김동현" userId="c78b4731-569a-4eb9-b091-d2c7ec108efd" providerId="ADAL" clId="{647E3E52-1687-429E-8D27-75D3A5160AF0}" dt="2022-04-05T10:46:31.394" v="959"/>
          <ac:spMkLst>
            <pc:docMk/>
            <pc:sldMk cId="3922799136" sldId="295"/>
            <ac:spMk id="574" creationId="{840E369F-3E0E-45BE-8F4C-BEC9F142B9C7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6" creationId="{15EF7AAA-6153-4998-9800-8662180C8CCA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7" creationId="{1EF6DE9F-2948-4DDD-8A46-8822C25C5B22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8" creationId="{37535A73-22F4-4A4A-831A-C75C30F5EF1E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79" creationId="{771567BD-E3FC-4A52-996D-4CCB6F253441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80" creationId="{16670CF8-2DD3-45C0-A72B-155D45611296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81" creationId="{52DFD307-358B-4190-AC46-0AE237E0AD8D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82" creationId="{FA30E8A4-6678-4832-B059-1437B61D89DF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83" creationId="{E9761D3E-03B4-45A1-ABF1-2D0F793D0351}"/>
          </ac:spMkLst>
        </pc:spChg>
        <pc:spChg chg="add del mod">
          <ac:chgData name="김동현" userId="c78b4731-569a-4eb9-b091-d2c7ec108efd" providerId="ADAL" clId="{647E3E52-1687-429E-8D27-75D3A5160AF0}" dt="2022-04-05T10:46:39.401" v="962"/>
          <ac:spMkLst>
            <pc:docMk/>
            <pc:sldMk cId="3922799136" sldId="295"/>
            <ac:spMk id="584" creationId="{27CA0146-F148-41AA-BA8D-B2CE2FB8D01D}"/>
          </ac:spMkLst>
        </pc:spChg>
        <pc:spChg chg="add mod">
          <ac:chgData name="김동현" userId="c78b4731-569a-4eb9-b091-d2c7ec108efd" providerId="ADAL" clId="{647E3E52-1687-429E-8D27-75D3A5160AF0}" dt="2022-04-07T14:13:50.536" v="1791" actId="1035"/>
          <ac:spMkLst>
            <pc:docMk/>
            <pc:sldMk cId="3922799136" sldId="295"/>
            <ac:spMk id="586" creationId="{4CBFB283-F4D9-4DD9-8783-33BF535325DF}"/>
          </ac:spMkLst>
        </pc:spChg>
        <pc:spChg chg="add mod">
          <ac:chgData name="김동현" userId="c78b4731-569a-4eb9-b091-d2c7ec108efd" providerId="ADAL" clId="{647E3E52-1687-429E-8D27-75D3A5160AF0}" dt="2022-04-05T10:49:30.273" v="1083" actId="1036"/>
          <ac:spMkLst>
            <pc:docMk/>
            <pc:sldMk cId="3922799136" sldId="295"/>
            <ac:spMk id="587" creationId="{5168017B-4F50-44DB-8FD1-0AF1D3709779}"/>
          </ac:spMkLst>
        </pc:spChg>
        <pc:spChg chg="add mod">
          <ac:chgData name="김동현" userId="c78b4731-569a-4eb9-b091-d2c7ec108efd" providerId="ADAL" clId="{647E3E52-1687-429E-8D27-75D3A5160AF0}" dt="2022-04-05T10:49:29.448" v="1081" actId="1036"/>
          <ac:spMkLst>
            <pc:docMk/>
            <pc:sldMk cId="3922799136" sldId="295"/>
            <ac:spMk id="588" creationId="{DC03C6E7-53F2-4C2D-A452-A06CFD497C4F}"/>
          </ac:spMkLst>
        </pc:spChg>
        <pc:spChg chg="add mod">
          <ac:chgData name="김동현" userId="c78b4731-569a-4eb9-b091-d2c7ec108efd" providerId="ADAL" clId="{647E3E52-1687-429E-8D27-75D3A5160AF0}" dt="2022-04-05T10:49:31.172" v="1085" actId="1036"/>
          <ac:spMkLst>
            <pc:docMk/>
            <pc:sldMk cId="3922799136" sldId="295"/>
            <ac:spMk id="589" creationId="{2D0C7E31-39D3-46C6-B448-4E4A4FC9F353}"/>
          </ac:spMkLst>
        </pc:spChg>
        <pc:spChg chg="add mod">
          <ac:chgData name="김동현" userId="c78b4731-569a-4eb9-b091-d2c7ec108efd" providerId="ADAL" clId="{647E3E52-1687-429E-8D27-75D3A5160AF0}" dt="2022-04-05T10:49:33.114" v="1087" actId="1036"/>
          <ac:spMkLst>
            <pc:docMk/>
            <pc:sldMk cId="3922799136" sldId="295"/>
            <ac:spMk id="590" creationId="{E5668915-5609-4573-9A37-6F7FE69D9611}"/>
          </ac:spMkLst>
        </pc:spChg>
        <pc:spChg chg="add mod">
          <ac:chgData name="김동현" userId="c78b4731-569a-4eb9-b091-d2c7ec108efd" providerId="ADAL" clId="{647E3E52-1687-429E-8D27-75D3A5160AF0}" dt="2022-04-07T14:13:26.201" v="1750" actId="164"/>
          <ac:spMkLst>
            <pc:docMk/>
            <pc:sldMk cId="3922799136" sldId="295"/>
            <ac:spMk id="591" creationId="{58AA498F-3D82-41A6-9318-B495E4238454}"/>
          </ac:spMkLst>
        </pc:spChg>
        <pc:spChg chg="add mod">
          <ac:chgData name="김동현" userId="c78b4731-569a-4eb9-b091-d2c7ec108efd" providerId="ADAL" clId="{647E3E52-1687-429E-8D27-75D3A5160AF0}" dt="2022-04-07T14:13:26.201" v="1750" actId="164"/>
          <ac:spMkLst>
            <pc:docMk/>
            <pc:sldMk cId="3922799136" sldId="295"/>
            <ac:spMk id="592" creationId="{0A4D70CB-9324-4B58-ADBF-8ECCCA963CB6}"/>
          </ac:spMkLst>
        </pc:spChg>
        <pc:grpChg chg="add mod">
          <ac:chgData name="김동현" userId="c78b4731-569a-4eb9-b091-d2c7ec108efd" providerId="ADAL" clId="{647E3E52-1687-429E-8D27-75D3A5160AF0}" dt="2022-04-07T14:13:58.342" v="1792" actId="1076"/>
          <ac:grpSpMkLst>
            <pc:docMk/>
            <pc:sldMk cId="3922799136" sldId="295"/>
            <ac:grpSpMk id="2" creationId="{3660765F-1338-4967-A8BB-D8854223A777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47" creationId="{B1639E26-4B4B-49B9-8B26-67B063E862F3}"/>
          </ac:grpSpMkLst>
        </pc:grpChg>
        <pc:grpChg chg="add mod">
          <ac:chgData name="김동현" userId="c78b4731-569a-4eb9-b091-d2c7ec108efd" providerId="ADAL" clId="{647E3E52-1687-429E-8D27-75D3A5160AF0}" dt="2022-04-07T14:14:10.510" v="1794"/>
          <ac:grpSpMkLst>
            <pc:docMk/>
            <pc:sldMk cId="3922799136" sldId="295"/>
            <ac:grpSpMk id="51" creationId="{D9169A55-621C-4F1D-ADBF-91C4A451505F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64" creationId="{C79B8955-3DC0-4619-B259-384E128708F2}"/>
          </ac:grpSpMkLst>
        </pc:grpChg>
        <pc:grpChg chg="add del mod">
          <ac:chgData name="김동현" userId="c78b4731-569a-4eb9-b091-d2c7ec108efd" providerId="ADAL" clId="{647E3E52-1687-429E-8D27-75D3A5160AF0}" dt="2022-04-05T10:46:39.643" v="963" actId="478"/>
          <ac:grpSpMkLst>
            <pc:docMk/>
            <pc:sldMk cId="3922799136" sldId="295"/>
            <ac:grpSpMk id="76" creationId="{E0D6EECC-069C-4326-8F19-991E82954B42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26:38.643" v="490" actId="478"/>
          <ac:grpSpMkLst>
            <pc:docMk/>
            <pc:sldMk cId="3922799136" sldId="295"/>
            <ac:grpSpMk id="114" creationId="{1308C85B-80D8-4014-A15B-E8A19648996C}"/>
          </ac:grpSpMkLst>
        </pc:grpChg>
        <pc:grpChg chg="add del mod">
          <ac:chgData name="김동현" userId="c78b4731-569a-4eb9-b091-d2c7ec108efd" providerId="ADAL" clId="{647E3E52-1687-429E-8D27-75D3A5160AF0}" dt="2022-04-05T10:46:39.643" v="963" actId="478"/>
          <ac:grpSpMkLst>
            <pc:docMk/>
            <pc:sldMk cId="3922799136" sldId="295"/>
            <ac:grpSpMk id="117" creationId="{E24CB6EA-6CA2-46C4-88E5-794289A11407}"/>
          </ac:grpSpMkLst>
        </pc:grpChg>
        <pc:grpChg chg="mod">
          <ac:chgData name="김동현" userId="c78b4731-569a-4eb9-b091-d2c7ec108efd" providerId="ADAL" clId="{647E3E52-1687-429E-8D27-75D3A5160AF0}" dt="2022-04-05T10:26:40.643" v="493"/>
          <ac:grpSpMkLst>
            <pc:docMk/>
            <pc:sldMk cId="3922799136" sldId="295"/>
            <ac:grpSpMk id="120" creationId="{BF998884-45C2-4B6A-93EC-0F31F4ABF6A3}"/>
          </ac:grpSpMkLst>
        </pc:grpChg>
        <pc:grpChg chg="mod">
          <ac:chgData name="김동현" userId="c78b4731-569a-4eb9-b091-d2c7ec108efd" providerId="ADAL" clId="{647E3E52-1687-429E-8D27-75D3A5160AF0}" dt="2022-04-05T10:26:40.643" v="493"/>
          <ac:grpSpMkLst>
            <pc:docMk/>
            <pc:sldMk cId="3922799136" sldId="295"/>
            <ac:grpSpMk id="121" creationId="{3A4505C4-E602-4587-A579-D9C228EB357D}"/>
          </ac:grpSpMkLst>
        </pc:grpChg>
        <pc:grpChg chg="mod">
          <ac:chgData name="김동현" userId="c78b4731-569a-4eb9-b091-d2c7ec108efd" providerId="ADAL" clId="{647E3E52-1687-429E-8D27-75D3A5160AF0}" dt="2022-04-05T10:26:40.643" v="493"/>
          <ac:grpSpMkLst>
            <pc:docMk/>
            <pc:sldMk cId="3922799136" sldId="295"/>
            <ac:grpSpMk id="122" creationId="{D4EF9258-3C86-4EF9-9AB7-929948A703E5}"/>
          </ac:grpSpMkLst>
        </pc:grpChg>
        <pc:grpChg chg="add del mod">
          <ac:chgData name="김동현" userId="c78b4731-569a-4eb9-b091-d2c7ec108efd" providerId="ADAL" clId="{647E3E52-1687-429E-8D27-75D3A5160AF0}" dt="2022-04-05T10:28:39.302" v="549" actId="478"/>
          <ac:grpSpMkLst>
            <pc:docMk/>
            <pc:sldMk cId="3922799136" sldId="295"/>
            <ac:grpSpMk id="129" creationId="{5EB25C07-6313-4EBE-B939-E755BB7ACCD2}"/>
          </ac:grpSpMkLst>
        </pc:grpChg>
        <pc:grpChg chg="mod">
          <ac:chgData name="김동현" userId="c78b4731-569a-4eb9-b091-d2c7ec108efd" providerId="ADAL" clId="{647E3E52-1687-429E-8D27-75D3A5160AF0}" dt="2022-04-05T10:26:40.643" v="493"/>
          <ac:grpSpMkLst>
            <pc:docMk/>
            <pc:sldMk cId="3922799136" sldId="295"/>
            <ac:grpSpMk id="130" creationId="{95A7C7A2-0B1B-4335-BE24-3740B1E9AA7F}"/>
          </ac:grpSpMkLst>
        </pc:grpChg>
        <pc:grpChg chg="mod">
          <ac:chgData name="김동현" userId="c78b4731-569a-4eb9-b091-d2c7ec108efd" providerId="ADAL" clId="{647E3E52-1687-429E-8D27-75D3A5160AF0}" dt="2022-04-05T10:26:40.643" v="493"/>
          <ac:grpSpMkLst>
            <pc:docMk/>
            <pc:sldMk cId="3922799136" sldId="295"/>
            <ac:grpSpMk id="135" creationId="{38FA0D76-0E3C-4565-BD9A-C06BA0530519}"/>
          </ac:grpSpMkLst>
        </pc:grpChg>
        <pc:grpChg chg="add del mod">
          <ac:chgData name="김동현" userId="c78b4731-569a-4eb9-b091-d2c7ec108efd" providerId="ADAL" clId="{647E3E52-1687-429E-8D27-75D3A5160AF0}" dt="2022-04-05T10:28:39.778" v="550" actId="478"/>
          <ac:grpSpMkLst>
            <pc:docMk/>
            <pc:sldMk cId="3922799136" sldId="295"/>
            <ac:grpSpMk id="138" creationId="{6031D16F-3C61-41EE-9609-E86425E197F0}"/>
          </ac:grpSpMkLst>
        </pc:grpChg>
        <pc:grpChg chg="add del mod">
          <ac:chgData name="김동현" userId="c78b4731-569a-4eb9-b091-d2c7ec108efd" providerId="ADAL" clId="{647E3E52-1687-429E-8D27-75D3A5160AF0}" dt="2022-04-05T10:27:03.328" v="505" actId="478"/>
          <ac:grpSpMkLst>
            <pc:docMk/>
            <pc:sldMk cId="3922799136" sldId="295"/>
            <ac:grpSpMk id="144" creationId="{07902632-4873-4EB6-A802-691E50A4D0DF}"/>
          </ac:grpSpMkLst>
        </pc:grpChg>
        <pc:grpChg chg="add del mod">
          <ac:chgData name="김동현" userId="c78b4731-569a-4eb9-b091-d2c7ec108efd" providerId="ADAL" clId="{647E3E52-1687-429E-8D27-75D3A5160AF0}" dt="2022-04-05T10:28:49.975" v="560" actId="478"/>
          <ac:grpSpMkLst>
            <pc:docMk/>
            <pc:sldMk cId="3922799136" sldId="295"/>
            <ac:grpSpMk id="152" creationId="{966F52B6-49BE-4864-8968-7CF564FADE51}"/>
          </ac:grpSpMkLst>
        </pc:grpChg>
        <pc:grpChg chg="add del mod">
          <ac:chgData name="김동현" userId="c78b4731-569a-4eb9-b091-d2c7ec108efd" providerId="ADAL" clId="{647E3E52-1687-429E-8D27-75D3A5160AF0}" dt="2022-04-05T10:29:29.927" v="564" actId="478"/>
          <ac:grpSpMkLst>
            <pc:docMk/>
            <pc:sldMk cId="3922799136" sldId="295"/>
            <ac:grpSpMk id="161" creationId="{AB014B81-537E-4267-8822-8CC3A211CFE5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180" creationId="{1E12DF20-7875-4300-9852-E5EF38A20D16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181" creationId="{5E746E57-44C0-4403-8269-AF5DC467321F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190" creationId="{3F8E6135-C9C1-498F-AAC9-446B75A1E7F3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205" creationId="{9CFEE2B0-B20B-49C8-A9A7-760CD3248379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206" creationId="{1C9C45BF-45F7-4749-B565-FBF81C4CD8CE}"/>
          </ac:grpSpMkLst>
        </pc:grpChg>
        <pc:grpChg chg="add mod">
          <ac:chgData name="김동현" userId="c78b4731-569a-4eb9-b091-d2c7ec108efd" providerId="ADAL" clId="{647E3E52-1687-429E-8D27-75D3A5160AF0}" dt="2022-04-05T10:29:25.929" v="563"/>
          <ac:grpSpMkLst>
            <pc:docMk/>
            <pc:sldMk cId="3922799136" sldId="295"/>
            <ac:grpSpMk id="207" creationId="{CD112F77-8D4E-47C8-84D8-038433EF62AB}"/>
          </ac:grpSpMkLst>
        </pc:grpChg>
        <pc:grpChg chg="add del mod">
          <ac:chgData name="김동현" userId="c78b4731-569a-4eb9-b091-d2c7ec108efd" providerId="ADAL" clId="{647E3E52-1687-429E-8D27-75D3A5160AF0}" dt="2022-04-05T10:29:32.126" v="568" actId="478"/>
          <ac:grpSpMkLst>
            <pc:docMk/>
            <pc:sldMk cId="3922799136" sldId="295"/>
            <ac:grpSpMk id="214" creationId="{BB7272ED-8A80-4992-9A58-AC531F6C34D2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30" creationId="{FBF4FF33-78AB-4777-8A2B-919731FC446C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31" creationId="{94723310-FC87-41D3-B32B-345EF08E996D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32" creationId="{3B9BFCD6-15C7-46C5-B254-6A14E9028430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39" creationId="{D31D0179-43AF-4BE7-81E0-69F12567CE40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40" creationId="{3F6CECE5-0A54-47C7-9963-39EAD23D760B}"/>
          </ac:grpSpMkLst>
        </pc:grpChg>
        <pc:grpChg chg="add mod">
          <ac:chgData name="김동현" userId="c78b4731-569a-4eb9-b091-d2c7ec108efd" providerId="ADAL" clId="{647E3E52-1687-429E-8D27-75D3A5160AF0}" dt="2022-04-05T10:29:30.662" v="567"/>
          <ac:grpSpMkLst>
            <pc:docMk/>
            <pc:sldMk cId="3922799136" sldId="295"/>
            <ac:grpSpMk id="241" creationId="{68AE1049-A659-46B8-8EE5-0B5B1827CD2B}"/>
          </ac:grpSpMkLst>
        </pc:grpChg>
        <pc:grpChg chg="add del mod">
          <ac:chgData name="김동현" userId="c78b4731-569a-4eb9-b091-d2c7ec108efd" providerId="ADAL" clId="{647E3E52-1687-429E-8D27-75D3A5160AF0}" dt="2022-04-05T10:29:33.043" v="572" actId="478"/>
          <ac:grpSpMkLst>
            <pc:docMk/>
            <pc:sldMk cId="3922799136" sldId="295"/>
            <ac:grpSpMk id="253" creationId="{841F31D9-2A3C-42E3-BA13-48995760680B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55" creationId="{BCD305B1-416D-47F8-8DD2-11EEDA816A8B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56" creationId="{C86546A3-D2D2-4535-9019-622A3FE06F2B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57" creationId="{09D57797-2CC9-4393-AED3-52F9AE042F82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58" creationId="{A3142322-5FBF-4385-BC81-D9B044DE7117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59" creationId="{D4C4876C-717C-4DAD-8EAD-902FC3BA7B99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60" creationId="{B224FBE3-66CF-4BBE-8A5E-D6C15B408C2C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63" creationId="{5584DBC9-89E3-4CD7-846C-9605115AFE99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64" creationId="{5330C17A-68DD-4C94-8469-2E7A6301FA70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65" creationId="{32D838BD-BCCB-48BF-A89D-D758E2AA8299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2" creationId="{9C02482C-77C7-4979-BAE0-72F4ABC106CF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3" creationId="{19DF58D7-D07B-41EF-8C54-D82058706063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4" creationId="{E5B7B0D5-7C58-48C8-96A0-FCA26DCB2637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5" creationId="{8214D687-DA3E-420F-B230-234D46603BC6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6" creationId="{EF1BCFD5-AFD5-4315-BBCC-E7BF0CDDAD66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7" creationId="{A092F803-7365-4EC6-A94B-78CC4CD48E73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89" creationId="{9C791AA8-855B-41DC-B93F-7D67CA56D9DC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90" creationId="{A4484449-9DD8-4316-9FAA-AC7D0822B7A1}"/>
          </ac:grpSpMkLst>
        </pc:grpChg>
        <pc:grpChg chg="add mod">
          <ac:chgData name="김동현" userId="c78b4731-569a-4eb9-b091-d2c7ec108efd" providerId="ADAL" clId="{647E3E52-1687-429E-8D27-75D3A5160AF0}" dt="2022-04-05T10:29:32.618" v="571"/>
          <ac:grpSpMkLst>
            <pc:docMk/>
            <pc:sldMk cId="3922799136" sldId="295"/>
            <ac:grpSpMk id="291" creationId="{31C338CC-D612-489E-A96E-113A0FE0928C}"/>
          </ac:grpSpMkLst>
        </pc:grpChg>
        <pc:grpChg chg="add del mod">
          <ac:chgData name="김동현" userId="c78b4731-569a-4eb9-b091-d2c7ec108efd" providerId="ADAL" clId="{647E3E52-1687-429E-8D27-75D3A5160AF0}" dt="2022-04-05T10:29:34.134" v="576" actId="478"/>
          <ac:grpSpMkLst>
            <pc:docMk/>
            <pc:sldMk cId="3922799136" sldId="295"/>
            <ac:grpSpMk id="321" creationId="{11460BAD-2ADB-4C50-82C2-065F72E4D43E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40" creationId="{CF874CAF-A2CC-450D-BA7F-DE455DBC14D3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41" creationId="{496D7E98-D42A-402F-9CAC-3A1A731C7E13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50" creationId="{7CDB6EF4-A7C2-4595-AA4C-CF4FA332748C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65" creationId="{41ECA099-DE4B-4674-981A-0AFF5E455C26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66" creationId="{6161B64E-9A3F-4422-9442-931992B1BCB0}"/>
          </ac:grpSpMkLst>
        </pc:grpChg>
        <pc:grpChg chg="add mod">
          <ac:chgData name="김동현" userId="c78b4731-569a-4eb9-b091-d2c7ec108efd" providerId="ADAL" clId="{647E3E52-1687-429E-8D27-75D3A5160AF0}" dt="2022-04-05T10:29:33.477" v="575"/>
          <ac:grpSpMkLst>
            <pc:docMk/>
            <pc:sldMk cId="3922799136" sldId="295"/>
            <ac:grpSpMk id="367" creationId="{A4A9F212-0F37-423F-9317-8F3F4A0BDF20}"/>
          </ac:grpSpMkLst>
        </pc:grpChg>
        <pc:grpChg chg="add del mod">
          <ac:chgData name="김동현" userId="c78b4731-569a-4eb9-b091-d2c7ec108efd" providerId="ADAL" clId="{647E3E52-1687-429E-8D27-75D3A5160AF0}" dt="2022-04-05T10:29:35.114" v="580" actId="478"/>
          <ac:grpSpMkLst>
            <pc:docMk/>
            <pc:sldMk cId="3922799136" sldId="295"/>
            <ac:grpSpMk id="374" creationId="{46B6401A-F271-427B-8038-0E4B73F93F34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77" creationId="{0F0940B7-B112-4DD7-BEC4-42553AFD9E08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78" creationId="{D03AAF3B-C613-474F-B18A-351001442CBF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79" creationId="{5DFB50B7-625B-472E-8AFE-8A2E2EA49385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93" creationId="{9B1B5227-076C-432F-BBB6-285D7237ACAA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98" creationId="{6E81301D-9F09-46E0-8231-11D8ABCA5749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399" creationId="{F04A403E-9A7B-44C7-99CC-A45A2FD9B0E5}"/>
          </ac:grpSpMkLst>
        </pc:grpChg>
        <pc:grpChg chg="add mod">
          <ac:chgData name="김동현" userId="c78b4731-569a-4eb9-b091-d2c7ec108efd" providerId="ADAL" clId="{647E3E52-1687-429E-8D27-75D3A5160AF0}" dt="2022-04-05T10:29:34.612" v="579"/>
          <ac:grpSpMkLst>
            <pc:docMk/>
            <pc:sldMk cId="3922799136" sldId="295"/>
            <ac:grpSpMk id="400" creationId="{A4036D11-0091-4F91-A67D-19A39D92778A}"/>
          </ac:grpSpMkLst>
        </pc:grpChg>
        <pc:grpChg chg="add del mod">
          <ac:chgData name="김동현" userId="c78b4731-569a-4eb9-b091-d2c7ec108efd" providerId="ADAL" clId="{647E3E52-1687-429E-8D27-75D3A5160AF0}" dt="2022-04-05T10:29:35.939" v="584" actId="478"/>
          <ac:grpSpMkLst>
            <pc:docMk/>
            <pc:sldMk cId="3922799136" sldId="295"/>
            <ac:grpSpMk id="407" creationId="{DB1A1EEB-5764-423F-993A-96A096293941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0" creationId="{AFDACA70-600F-4EB5-ADB7-FE7637A0A175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1" creationId="{EBE07545-5A6F-4DA5-8646-B5C1BBB99943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2" creationId="{FC39D03D-BAEE-476A-A83C-F343B2A62039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6" creationId="{4569B629-7DB2-4CD5-9967-248C93A4D787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7" creationId="{E8F6B642-CB65-430F-B833-CCEA539EA248}"/>
          </ac:grpSpMkLst>
        </pc:grpChg>
        <pc:grpChg chg="add mod">
          <ac:chgData name="김동현" userId="c78b4731-569a-4eb9-b091-d2c7ec108efd" providerId="ADAL" clId="{647E3E52-1687-429E-8D27-75D3A5160AF0}" dt="2022-04-05T10:29:35.544" v="583"/>
          <ac:grpSpMkLst>
            <pc:docMk/>
            <pc:sldMk cId="3922799136" sldId="295"/>
            <ac:grpSpMk id="428" creationId="{9EB7B7D7-D725-4252-9DEB-BBD9FF1BAEB2}"/>
          </ac:grpSpMkLst>
        </pc:grpChg>
        <pc:grpChg chg="add del mod">
          <ac:chgData name="김동현" userId="c78b4731-569a-4eb9-b091-d2c7ec108efd" providerId="ADAL" clId="{647E3E52-1687-429E-8D27-75D3A5160AF0}" dt="2022-04-05T10:29:37.036" v="588" actId="478"/>
          <ac:grpSpMkLst>
            <pc:docMk/>
            <pc:sldMk cId="3922799136" sldId="295"/>
            <ac:grpSpMk id="443" creationId="{9B6AF1F3-064D-438F-B78F-8BF3E532A977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45" creationId="{1F4839A3-1D15-4869-9783-14C029B37075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46" creationId="{C7603E84-C23A-4189-B8BD-B4407E6940A7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48" creationId="{9C74905A-1322-4D71-84CC-678FF7130D12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49" creationId="{196A00E8-B274-4461-A0CF-CA2990631293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50" creationId="{C5F4CB8D-D844-41BF-9430-3EB85A0CAEA1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56" creationId="{61B30FA2-5374-49CB-87C0-37887616EE02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58" creationId="{1528B167-051B-43B0-A13C-730616B7B4A2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60" creationId="{30BD99E8-5287-4D63-9465-6435C0AE93BE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72" creationId="{B7C3C57F-3158-49A2-BC5B-99886D5B7204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73" creationId="{5AE6569A-1F02-4BE3-844A-16919E81C294}"/>
          </ac:grpSpMkLst>
        </pc:grpChg>
        <pc:grpChg chg="add mod">
          <ac:chgData name="김동현" userId="c78b4731-569a-4eb9-b091-d2c7ec108efd" providerId="ADAL" clId="{647E3E52-1687-429E-8D27-75D3A5160AF0}" dt="2022-04-05T10:29:36.475" v="587"/>
          <ac:grpSpMkLst>
            <pc:docMk/>
            <pc:sldMk cId="3922799136" sldId="295"/>
            <ac:grpSpMk id="474" creationId="{2805D333-F7CA-4D77-8E78-BAAB4B322EB2}"/>
          </ac:grpSpMkLst>
        </pc:grpChg>
        <pc:grpChg chg="add del mod">
          <ac:chgData name="김동현" userId="c78b4731-569a-4eb9-b091-d2c7ec108efd" providerId="ADAL" clId="{647E3E52-1687-429E-8D27-75D3A5160AF0}" dt="2022-04-05T10:29:41.183" v="592" actId="478"/>
          <ac:grpSpMkLst>
            <pc:docMk/>
            <pc:sldMk cId="3922799136" sldId="295"/>
            <ac:grpSpMk id="504" creationId="{21C099B4-E6DA-496B-BBAE-50987BA5B7E8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17" creationId="{A09CFF54-E013-4679-BCC2-8C503A0E19C1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18" creationId="{9AF27CF3-3435-4C6B-918D-A355963010AF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19" creationId="{27EAC337-581E-404F-8E4E-60A609D6A891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23" creationId="{8297F891-4C6B-4F59-8074-324473EB2E63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24" creationId="{8301C4D1-0C8A-4EB9-B214-DAF9355F0575}"/>
          </ac:grpSpMkLst>
        </pc:grpChg>
        <pc:grpChg chg="add mod">
          <ac:chgData name="김동현" userId="c78b4731-569a-4eb9-b091-d2c7ec108efd" providerId="ADAL" clId="{647E3E52-1687-429E-8D27-75D3A5160AF0}" dt="2022-04-05T10:29:37.377" v="591"/>
          <ac:grpSpMkLst>
            <pc:docMk/>
            <pc:sldMk cId="3922799136" sldId="295"/>
            <ac:grpSpMk id="525" creationId="{7A0A8EA1-103B-46F3-BB82-CDDCA887BC17}"/>
          </ac:grpSpMkLst>
        </pc:grpChg>
        <pc:grpChg chg="add del mod">
          <ac:chgData name="김동현" userId="c78b4731-569a-4eb9-b091-d2c7ec108efd" providerId="ADAL" clId="{647E3E52-1687-429E-8D27-75D3A5160AF0}" dt="2022-04-05T10:34:46.783" v="654"/>
          <ac:grpSpMkLst>
            <pc:docMk/>
            <pc:sldMk cId="3922799136" sldId="295"/>
            <ac:grpSpMk id="541" creationId="{4EA8363A-05E8-4BC8-AE47-ADFBC35E2F01}"/>
          </ac:grpSpMkLst>
        </pc:grpChg>
        <pc:grpChg chg="add del mod">
          <ac:chgData name="김동현" userId="c78b4731-569a-4eb9-b091-d2c7ec108efd" providerId="ADAL" clId="{647E3E52-1687-429E-8D27-75D3A5160AF0}" dt="2022-04-05T10:46:39.401" v="962"/>
          <ac:grpSpMkLst>
            <pc:docMk/>
            <pc:sldMk cId="3922799136" sldId="295"/>
            <ac:grpSpMk id="544" creationId="{5DCFD66F-E707-48B3-BEC8-22FB08C0EB1F}"/>
          </ac:grpSpMkLst>
        </pc:grpChg>
        <pc:grpChg chg="add del mod">
          <ac:chgData name="김동현" userId="c78b4731-569a-4eb9-b091-d2c7ec108efd" providerId="ADAL" clId="{647E3E52-1687-429E-8D27-75D3A5160AF0}" dt="2022-04-05T10:46:39.401" v="962"/>
          <ac:grpSpMkLst>
            <pc:docMk/>
            <pc:sldMk cId="3922799136" sldId="295"/>
            <ac:grpSpMk id="550" creationId="{3ED92D74-D7AF-4203-AF9F-B4EEDDC7075F}"/>
          </ac:grpSpMkLst>
        </pc:grpChg>
        <pc:grpChg chg="mod">
          <ac:chgData name="김동현" userId="c78b4731-569a-4eb9-b091-d2c7ec108efd" providerId="ADAL" clId="{647E3E52-1687-429E-8D27-75D3A5160AF0}" dt="2022-04-05T10:46:31.394" v="959"/>
          <ac:grpSpMkLst>
            <pc:docMk/>
            <pc:sldMk cId="3922799136" sldId="295"/>
            <ac:grpSpMk id="553" creationId="{E1EF9919-E5A4-405D-A9CA-5B30DBA63222}"/>
          </ac:grpSpMkLst>
        </pc:grpChg>
        <pc:grpChg chg="mod">
          <ac:chgData name="김동현" userId="c78b4731-569a-4eb9-b091-d2c7ec108efd" providerId="ADAL" clId="{647E3E52-1687-429E-8D27-75D3A5160AF0}" dt="2022-04-05T10:46:31.394" v="959"/>
          <ac:grpSpMkLst>
            <pc:docMk/>
            <pc:sldMk cId="3922799136" sldId="295"/>
            <ac:grpSpMk id="554" creationId="{D9FEC3F9-CB87-4D7E-B5E7-5853F60EDE12}"/>
          </ac:grpSpMkLst>
        </pc:grpChg>
        <pc:grpChg chg="mod">
          <ac:chgData name="김동현" userId="c78b4731-569a-4eb9-b091-d2c7ec108efd" providerId="ADAL" clId="{647E3E52-1687-429E-8D27-75D3A5160AF0}" dt="2022-04-05T10:46:31.394" v="959"/>
          <ac:grpSpMkLst>
            <pc:docMk/>
            <pc:sldMk cId="3922799136" sldId="295"/>
            <ac:grpSpMk id="555" creationId="{1162D15A-16E9-464A-834F-9D8B0596BC70}"/>
          </ac:grpSpMkLst>
        </pc:grpChg>
        <pc:grpChg chg="add del mod">
          <ac:chgData name="김동현" userId="c78b4731-569a-4eb9-b091-d2c7ec108efd" providerId="ADAL" clId="{647E3E52-1687-429E-8D27-75D3A5160AF0}" dt="2022-04-05T10:46:39.401" v="962"/>
          <ac:grpSpMkLst>
            <pc:docMk/>
            <pc:sldMk cId="3922799136" sldId="295"/>
            <ac:grpSpMk id="562" creationId="{3B2599EF-30CA-4145-86B9-82CF523745A6}"/>
          </ac:grpSpMkLst>
        </pc:grpChg>
        <pc:grpChg chg="add del mod">
          <ac:chgData name="김동현" userId="c78b4731-569a-4eb9-b091-d2c7ec108efd" providerId="ADAL" clId="{647E3E52-1687-429E-8D27-75D3A5160AF0}" dt="2022-04-05T10:46:39.401" v="962"/>
          <ac:grpSpMkLst>
            <pc:docMk/>
            <pc:sldMk cId="3922799136" sldId="295"/>
            <ac:grpSpMk id="572" creationId="{6810849C-8B6A-4D40-9DAD-187D32449D17}"/>
          </ac:grpSpMkLst>
        </pc:grpChg>
        <pc:grpChg chg="add mod">
          <ac:chgData name="김동현" userId="c78b4731-569a-4eb9-b091-d2c7ec108efd" providerId="ADAL" clId="{647E3E52-1687-429E-8D27-75D3A5160AF0}" dt="2022-04-07T14:13:26.201" v="1750" actId="164"/>
          <ac:grpSpMkLst>
            <pc:docMk/>
            <pc:sldMk cId="3922799136" sldId="295"/>
            <ac:grpSpMk id="585" creationId="{D61B62D4-1430-4E45-ACA1-1B2C7E81DB6E}"/>
          </ac:grpSpMkLst>
        </pc:grp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85" creationId="{7F4DD823-697B-4B98-BDA4-2ECC84846100}"/>
          </ac:picMkLst>
        </pc:pic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86" creationId="{C435C8C3-29DC-4DB2-8E97-700D518F30A0}"/>
          </ac:picMkLst>
        </pc:pic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87" creationId="{797B4B75-356D-4F59-9B75-A0212F8933E8}"/>
          </ac:picMkLst>
        </pc:pic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88" creationId="{DCE660C8-E21C-40B6-B610-0F2A5E8BC0CD}"/>
          </ac:picMkLst>
        </pc:pic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89" creationId="{DE61611A-7A84-4AC4-83FD-165B4E95AE73}"/>
          </ac:picMkLst>
        </pc:picChg>
        <pc:picChg chg="add mod">
          <ac:chgData name="김동현" userId="c78b4731-569a-4eb9-b091-d2c7ec108efd" providerId="ADAL" clId="{647E3E52-1687-429E-8D27-75D3A5160AF0}" dt="2022-04-05T10:29:34.612" v="579"/>
          <ac:picMkLst>
            <pc:docMk/>
            <pc:sldMk cId="3922799136" sldId="295"/>
            <ac:picMk id="390" creationId="{EE2A0B1E-10C2-462A-822B-43B5D4C1C3A0}"/>
          </ac:picMkLst>
        </pc:picChg>
        <pc:cxnChg chg="del">
          <ac:chgData name="김동현" userId="c78b4731-569a-4eb9-b091-d2c7ec108efd" providerId="ADAL" clId="{647E3E52-1687-429E-8D27-75D3A5160AF0}" dt="2022-04-05T10:26:38.643" v="490" actId="478"/>
          <ac:cxnSpMkLst>
            <pc:docMk/>
            <pc:sldMk cId="3922799136" sldId="295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26:38.643" v="490" actId="478"/>
          <ac:cxnSpMkLst>
            <pc:docMk/>
            <pc:sldMk cId="3922799136" sldId="295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26:39.790" v="492" actId="478"/>
          <ac:cxnSpMkLst>
            <pc:docMk/>
            <pc:sldMk cId="3922799136" sldId="295"/>
            <ac:cxnSpMk id="86" creationId="{D5E59C38-7690-44E2-98CD-364D0939E505}"/>
          </ac:cxnSpMkLst>
        </pc:cxnChg>
        <pc:cxnChg chg="add mod">
          <ac:chgData name="김동현" userId="c78b4731-569a-4eb9-b091-d2c7ec108efd" providerId="ADAL" clId="{647E3E52-1687-429E-8D27-75D3A5160AF0}" dt="2022-04-05T10:29:25.929" v="563"/>
          <ac:cxnSpMkLst>
            <pc:docMk/>
            <pc:sldMk cId="3922799136" sldId="295"/>
            <ac:cxnSpMk id="167" creationId="{84AEA2AD-99D5-4190-B382-C0EFE492D607}"/>
          </ac:cxnSpMkLst>
        </pc:cxnChg>
        <pc:cxnChg chg="add mod">
          <ac:chgData name="김동현" userId="c78b4731-569a-4eb9-b091-d2c7ec108efd" providerId="ADAL" clId="{647E3E52-1687-429E-8D27-75D3A5160AF0}" dt="2022-04-05T10:29:25.929" v="563"/>
          <ac:cxnSpMkLst>
            <pc:docMk/>
            <pc:sldMk cId="3922799136" sldId="295"/>
            <ac:cxnSpMk id="182" creationId="{3EAD0E67-5D8A-4235-9EE6-32D3F7CA701A}"/>
          </ac:cxnSpMkLst>
        </pc:cxnChg>
        <pc:cxnChg chg="add mod">
          <ac:chgData name="김동현" userId="c78b4731-569a-4eb9-b091-d2c7ec108efd" providerId="ADAL" clId="{647E3E52-1687-429E-8D27-75D3A5160AF0}" dt="2022-04-05T10:29:25.929" v="563"/>
          <ac:cxnSpMkLst>
            <pc:docMk/>
            <pc:sldMk cId="3922799136" sldId="295"/>
            <ac:cxnSpMk id="189" creationId="{474B4A4D-DDCD-4C61-B54E-B0EAC007D7AE}"/>
          </ac:cxnSpMkLst>
        </pc:cxnChg>
        <pc:cxnChg chg="add mod">
          <ac:chgData name="김동현" userId="c78b4731-569a-4eb9-b091-d2c7ec108efd" providerId="ADAL" clId="{647E3E52-1687-429E-8D27-75D3A5160AF0}" dt="2022-04-05T10:29:30.662" v="567"/>
          <ac:cxnSpMkLst>
            <pc:docMk/>
            <pc:sldMk cId="3922799136" sldId="295"/>
            <ac:cxnSpMk id="220" creationId="{4056066E-4361-4B1A-B1F0-9FDE1E8AB43E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288" creationId="{C09FFA00-D6A7-4DFC-9907-F33EB2A6B29D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298" creationId="{FF63D346-0F7C-4FCC-970F-637093B35864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01" creationId="{782B6948-101C-4930-8139-90A2EAB6F9C6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04" creationId="{1CC630D1-14DB-414B-976F-6CCD8498DDDE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07" creationId="{452624E4-E06F-4EEF-8BF7-92ABE9215DE6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09" creationId="{F5B28877-123B-484E-9427-93CD9B39B0DE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11" creationId="{E090D80F-8385-4688-8216-EEA3C54C6CC5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13" creationId="{387C8D01-BC17-4616-B952-5FBACB923096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15" creationId="{EE4F4F11-5269-4A13-8738-255C5EFFCC64}"/>
          </ac:cxnSpMkLst>
        </pc:cxnChg>
        <pc:cxnChg chg="add mod">
          <ac:chgData name="김동현" userId="c78b4731-569a-4eb9-b091-d2c7ec108efd" providerId="ADAL" clId="{647E3E52-1687-429E-8D27-75D3A5160AF0}" dt="2022-04-05T10:29:32.618" v="571"/>
          <ac:cxnSpMkLst>
            <pc:docMk/>
            <pc:sldMk cId="3922799136" sldId="295"/>
            <ac:cxnSpMk id="317" creationId="{D954ECD2-9F39-4633-AB48-B0C02B76FFF1}"/>
          </ac:cxnSpMkLst>
        </pc:cxnChg>
        <pc:cxnChg chg="add mod">
          <ac:chgData name="김동현" userId="c78b4731-569a-4eb9-b091-d2c7ec108efd" providerId="ADAL" clId="{647E3E52-1687-429E-8D27-75D3A5160AF0}" dt="2022-04-05T10:29:33.477" v="575"/>
          <ac:cxnSpMkLst>
            <pc:docMk/>
            <pc:sldMk cId="3922799136" sldId="295"/>
            <ac:cxnSpMk id="327" creationId="{0E701E95-174D-4E64-A009-D258E66260FD}"/>
          </ac:cxnSpMkLst>
        </pc:cxnChg>
        <pc:cxnChg chg="add mod">
          <ac:chgData name="김동현" userId="c78b4731-569a-4eb9-b091-d2c7ec108efd" providerId="ADAL" clId="{647E3E52-1687-429E-8D27-75D3A5160AF0}" dt="2022-04-05T10:29:33.477" v="575"/>
          <ac:cxnSpMkLst>
            <pc:docMk/>
            <pc:sldMk cId="3922799136" sldId="295"/>
            <ac:cxnSpMk id="342" creationId="{E2533522-FBB6-4092-83D0-27DF136C8B8C}"/>
          </ac:cxnSpMkLst>
        </pc:cxnChg>
        <pc:cxnChg chg="add mod">
          <ac:chgData name="김동현" userId="c78b4731-569a-4eb9-b091-d2c7ec108efd" providerId="ADAL" clId="{647E3E52-1687-429E-8D27-75D3A5160AF0}" dt="2022-04-05T10:29:33.477" v="575"/>
          <ac:cxnSpMkLst>
            <pc:docMk/>
            <pc:sldMk cId="3922799136" sldId="295"/>
            <ac:cxnSpMk id="349" creationId="{1EF0A67E-A5D9-4B4B-A443-8DC461823877}"/>
          </ac:cxnSpMkLst>
        </pc:cxnChg>
        <pc:cxnChg chg="add mod">
          <ac:chgData name="김동현" userId="c78b4731-569a-4eb9-b091-d2c7ec108efd" providerId="ADAL" clId="{647E3E52-1687-429E-8D27-75D3A5160AF0}" dt="2022-04-05T10:29:35.544" v="583"/>
          <ac:cxnSpMkLst>
            <pc:docMk/>
            <pc:sldMk cId="3922799136" sldId="295"/>
            <ac:cxnSpMk id="415" creationId="{01458348-5121-41D6-ABEE-008844D34C03}"/>
          </ac:cxnSpMkLst>
        </pc:cxnChg>
        <pc:cxnChg chg="add mod">
          <ac:chgData name="김동현" userId="c78b4731-569a-4eb9-b091-d2c7ec108efd" providerId="ADAL" clId="{647E3E52-1687-429E-8D27-75D3A5160AF0}" dt="2022-04-05T10:29:35.544" v="583"/>
          <ac:cxnSpMkLst>
            <pc:docMk/>
            <pc:sldMk cId="3922799136" sldId="295"/>
            <ac:cxnSpMk id="416" creationId="{F8F7212F-5514-4001-A4EB-EE489A2C7B83}"/>
          </ac:cxnSpMkLst>
        </pc:cxnChg>
        <pc:cxnChg chg="add mod">
          <ac:chgData name="김동현" userId="c78b4731-569a-4eb9-b091-d2c7ec108efd" providerId="ADAL" clId="{647E3E52-1687-429E-8D27-75D3A5160AF0}" dt="2022-04-05T10:29:35.544" v="583"/>
          <ac:cxnSpMkLst>
            <pc:docMk/>
            <pc:sldMk cId="3922799136" sldId="295"/>
            <ac:cxnSpMk id="417" creationId="{E3B996B5-18D4-4C44-B080-E8B43CB193F3}"/>
          </ac:cxnSpMkLst>
        </pc:cxnChg>
        <pc:cxnChg chg="add mod">
          <ac:chgData name="김동현" userId="c78b4731-569a-4eb9-b091-d2c7ec108efd" providerId="ADAL" clId="{647E3E52-1687-429E-8D27-75D3A5160AF0}" dt="2022-04-05T10:29:35.544" v="583"/>
          <ac:cxnSpMkLst>
            <pc:docMk/>
            <pc:sldMk cId="3922799136" sldId="295"/>
            <ac:cxnSpMk id="418" creationId="{95E3F258-D784-42EC-A965-E255D6E40867}"/>
          </ac:cxnSpMkLst>
        </pc:cxnChg>
        <pc:cxnChg chg="add mod">
          <ac:chgData name="김동현" userId="c78b4731-569a-4eb9-b091-d2c7ec108efd" providerId="ADAL" clId="{647E3E52-1687-429E-8D27-75D3A5160AF0}" dt="2022-04-05T10:29:35.544" v="583"/>
          <ac:cxnSpMkLst>
            <pc:docMk/>
            <pc:sldMk cId="3922799136" sldId="295"/>
            <ac:cxnSpMk id="419" creationId="{45CE419E-DD4D-4FD4-8823-C63A1D9F46DB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493" creationId="{1EB43D19-AAD7-4C3F-A518-C5C1C00A52A0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494" creationId="{1CA42F83-F232-4021-A00C-68B9F8DC370A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495" creationId="{14186FF4-8AA1-4CDF-A35C-0F100ACC228B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498" creationId="{5D747D76-3BA3-487C-8A9F-A1B05009C5FA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499" creationId="{0BD24FD6-2C16-45A9-9502-F3B5A42D8FEC}"/>
          </ac:cxnSpMkLst>
        </pc:cxnChg>
        <pc:cxnChg chg="add mod">
          <ac:chgData name="김동현" userId="c78b4731-569a-4eb9-b091-d2c7ec108efd" providerId="ADAL" clId="{647E3E52-1687-429E-8D27-75D3A5160AF0}" dt="2022-04-05T10:29:36.475" v="587"/>
          <ac:cxnSpMkLst>
            <pc:docMk/>
            <pc:sldMk cId="3922799136" sldId="295"/>
            <ac:cxnSpMk id="500" creationId="{EEAFBA45-8E42-41D1-9ED2-36F201C46478}"/>
          </ac:cxnSpMkLst>
        </pc:cxnChg>
        <pc:cxnChg chg="add mod">
          <ac:chgData name="김동현" userId="c78b4731-569a-4eb9-b091-d2c7ec108efd" providerId="ADAL" clId="{647E3E52-1687-429E-8D27-75D3A5160AF0}" dt="2022-04-05T10:29:37.377" v="591"/>
          <ac:cxnSpMkLst>
            <pc:docMk/>
            <pc:sldMk cId="3922799136" sldId="295"/>
            <ac:cxnSpMk id="512" creationId="{FA570D20-9CE6-4240-B07A-7F6C0A1D39D3}"/>
          </ac:cxnSpMkLst>
        </pc:cxnChg>
        <pc:cxnChg chg="add mod">
          <ac:chgData name="김동현" userId="c78b4731-569a-4eb9-b091-d2c7ec108efd" providerId="ADAL" clId="{647E3E52-1687-429E-8D27-75D3A5160AF0}" dt="2022-04-05T10:29:37.377" v="591"/>
          <ac:cxnSpMkLst>
            <pc:docMk/>
            <pc:sldMk cId="3922799136" sldId="295"/>
            <ac:cxnSpMk id="513" creationId="{2BD314C2-1C4B-4399-A28F-D08B57176F9C}"/>
          </ac:cxnSpMkLst>
        </pc:cxnChg>
        <pc:cxnChg chg="add mod">
          <ac:chgData name="김동현" userId="c78b4731-569a-4eb9-b091-d2c7ec108efd" providerId="ADAL" clId="{647E3E52-1687-429E-8D27-75D3A5160AF0}" dt="2022-04-05T10:29:37.377" v="591"/>
          <ac:cxnSpMkLst>
            <pc:docMk/>
            <pc:sldMk cId="3922799136" sldId="295"/>
            <ac:cxnSpMk id="514" creationId="{322F281F-CD35-4231-82A2-8132F00171FC}"/>
          </ac:cxnSpMkLst>
        </pc:cxnChg>
        <pc:cxnChg chg="add mod">
          <ac:chgData name="김동현" userId="c78b4731-569a-4eb9-b091-d2c7ec108efd" providerId="ADAL" clId="{647E3E52-1687-429E-8D27-75D3A5160AF0}" dt="2022-04-05T10:29:37.377" v="591"/>
          <ac:cxnSpMkLst>
            <pc:docMk/>
            <pc:sldMk cId="3922799136" sldId="295"/>
            <ac:cxnSpMk id="515" creationId="{919A2BE5-6212-4C13-9B6A-11D7CAE7743E}"/>
          </ac:cxnSpMkLst>
        </pc:cxnChg>
        <pc:cxnChg chg="add mod">
          <ac:chgData name="김동현" userId="c78b4731-569a-4eb9-b091-d2c7ec108efd" providerId="ADAL" clId="{647E3E52-1687-429E-8D27-75D3A5160AF0}" dt="2022-04-05T10:29:37.377" v="591"/>
          <ac:cxnSpMkLst>
            <pc:docMk/>
            <pc:sldMk cId="3922799136" sldId="295"/>
            <ac:cxnSpMk id="516" creationId="{52433E0A-2B3C-4561-A3D4-786990702BAE}"/>
          </ac:cxnSpMkLst>
        </pc:cxnChg>
        <pc:cxnChg chg="mod">
          <ac:chgData name="김동현" userId="c78b4731-569a-4eb9-b091-d2c7ec108efd" providerId="ADAL" clId="{647E3E52-1687-429E-8D27-75D3A5160AF0}" dt="2022-04-05T10:46:31.394" v="959"/>
          <ac:cxnSpMkLst>
            <pc:docMk/>
            <pc:sldMk cId="3922799136" sldId="295"/>
            <ac:cxnSpMk id="564" creationId="{67FDA3D4-B069-4964-AA74-535841C356E8}"/>
          </ac:cxnSpMkLst>
        </pc:cxnChg>
        <pc:cxnChg chg="mod">
          <ac:chgData name="김동현" userId="c78b4731-569a-4eb9-b091-d2c7ec108efd" providerId="ADAL" clId="{647E3E52-1687-429E-8D27-75D3A5160AF0}" dt="2022-04-05T10:46:31.394" v="959"/>
          <ac:cxnSpMkLst>
            <pc:docMk/>
            <pc:sldMk cId="3922799136" sldId="295"/>
            <ac:cxnSpMk id="565" creationId="{5654BBAC-8D97-40CB-B56B-BA3753234440}"/>
          </ac:cxnSpMkLst>
        </pc:cxnChg>
        <pc:cxnChg chg="mod">
          <ac:chgData name="김동현" userId="c78b4731-569a-4eb9-b091-d2c7ec108efd" providerId="ADAL" clId="{647E3E52-1687-429E-8D27-75D3A5160AF0}" dt="2022-04-05T10:46:31.394" v="959"/>
          <ac:cxnSpMkLst>
            <pc:docMk/>
            <pc:sldMk cId="3922799136" sldId="295"/>
            <ac:cxnSpMk id="566" creationId="{D69CF4DC-6B08-48F1-9711-2BE0D51E72B2}"/>
          </ac:cxnSpMkLst>
        </pc:cxnChg>
        <pc:cxnChg chg="mod">
          <ac:chgData name="김동현" userId="c78b4731-569a-4eb9-b091-d2c7ec108efd" providerId="ADAL" clId="{647E3E52-1687-429E-8D27-75D3A5160AF0}" dt="2022-04-05T10:46:31.394" v="959"/>
          <ac:cxnSpMkLst>
            <pc:docMk/>
            <pc:sldMk cId="3922799136" sldId="295"/>
            <ac:cxnSpMk id="567" creationId="{BE89DA2B-610A-4B17-944D-3D12A1D97F20}"/>
          </ac:cxnSpMkLst>
        </pc:cxnChg>
        <pc:cxnChg chg="add del mod">
          <ac:chgData name="김동현" userId="c78b4731-569a-4eb9-b091-d2c7ec108efd" providerId="ADAL" clId="{647E3E52-1687-429E-8D27-75D3A5160AF0}" dt="2022-04-05T10:46:39.401" v="962"/>
          <ac:cxnSpMkLst>
            <pc:docMk/>
            <pc:sldMk cId="3922799136" sldId="295"/>
            <ac:cxnSpMk id="575" creationId="{54452113-CFCA-447F-AD3A-3805C805A305}"/>
          </ac:cxnSpMkLst>
        </pc:cxnChg>
      </pc:sldChg>
      <pc:sldChg chg="new del">
        <pc:chgData name="김동현" userId="c78b4731-569a-4eb9-b091-d2c7ec108efd" providerId="ADAL" clId="{647E3E52-1687-429E-8D27-75D3A5160AF0}" dt="2022-04-05T10:04:17.933" v="7" actId="47"/>
        <pc:sldMkLst>
          <pc:docMk/>
          <pc:sldMk cId="1605700445" sldId="296"/>
        </pc:sldMkLst>
      </pc:sldChg>
      <pc:sldChg chg="addSp delSp modSp add mod">
        <pc:chgData name="김동현" userId="c78b4731-569a-4eb9-b091-d2c7ec108efd" providerId="ADAL" clId="{647E3E52-1687-429E-8D27-75D3A5160AF0}" dt="2022-04-11T07:15:29.779" v="1922" actId="5793"/>
        <pc:sldMkLst>
          <pc:docMk/>
          <pc:sldMk cId="2080242588" sldId="296"/>
        </pc:sldMkLst>
        <pc:spChg chg="del">
          <ac:chgData name="김동현" userId="c78b4731-569a-4eb9-b091-d2c7ec108efd" providerId="ADAL" clId="{647E3E52-1687-429E-8D27-75D3A5160AF0}" dt="2022-04-05T10:32:42.619" v="620" actId="478"/>
          <ac:spMkLst>
            <pc:docMk/>
            <pc:sldMk cId="2080242588" sldId="296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6:07.798" v="85" actId="20577"/>
          <ac:spMkLst>
            <pc:docMk/>
            <pc:sldMk cId="2080242588" sldId="296"/>
            <ac:spMk id="13" creationId="{7A2EE8AE-E1FE-40CD-A8E5-4527AAE6F6AD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77" creationId="{DAFE044A-3963-4AD2-BE32-425CF8AE3FD1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78" creationId="{0E074454-B1AC-4134-97E0-12CB3BA7C6D8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79" creationId="{E5CD066C-A344-4E97-951E-F09F21B4C3B5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80" creationId="{F4EEF1E3-8E46-46CE-98BD-A98E57CD2A3F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81" creationId="{91C3ADE9-1ADA-44AF-8662-413A9D7CCC42}"/>
          </ac:spMkLst>
        </pc:spChg>
        <pc:spChg chg="del">
          <ac:chgData name="김동현" userId="c78b4731-569a-4eb9-b091-d2c7ec108efd" providerId="ADAL" clId="{647E3E52-1687-429E-8D27-75D3A5160AF0}" dt="2022-04-05T10:32:46.107" v="622" actId="478"/>
          <ac:spMkLst>
            <pc:docMk/>
            <pc:sldMk cId="2080242588" sldId="296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0:32:42.619" v="620" actId="478"/>
          <ac:spMkLst>
            <pc:docMk/>
            <pc:sldMk cId="2080242588" sldId="296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32:42.619" v="620" actId="478"/>
          <ac:spMkLst>
            <pc:docMk/>
            <pc:sldMk cId="2080242588" sldId="296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18" creationId="{61B68D8D-F4FF-4293-999D-8F53420A70EF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19" creationId="{D1B7877D-8217-43DA-A748-DE5A294C4AD2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3" creationId="{124DEA12-9442-4AA3-B750-EF1A2E4D42BA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4" creationId="{C7A03F7D-06A9-4BED-8F51-159F7AD0F16F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5" creationId="{9F7D3096-1849-41EE-905B-F9338F3D13F2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6" creationId="{855C59DC-61B3-4411-BB56-59F142E1072E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7" creationId="{82B1FDD3-3B39-497D-A9EB-BADEEE7D66AB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28" creationId="{49E5A1A6-55BD-46F7-8294-D074E855C44C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1" creationId="{6B6D65D8-D196-4054-97AB-14E3932B569C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2" creationId="{5A46287D-0B21-40F4-9CE3-E4FDD5DC3689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3" creationId="{D2C624A9-9821-4D69-88C7-BA551D7E870A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4" creationId="{022BF83F-6FCF-48E3-A539-0AC17ECB39A7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6" creationId="{6A24F619-E707-46A8-8400-94A19D3AE2F3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7" creationId="{C36442FB-1FA2-47D7-A9B7-306A4D338B5F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39" creationId="{978717B3-0A54-4681-B467-24230AB1554A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40" creationId="{D8DE2A18-238F-41BF-99BB-892F9ED9E3A4}"/>
          </ac:spMkLst>
        </pc:spChg>
        <pc:spChg chg="mod">
          <ac:chgData name="김동현" userId="c78b4731-569a-4eb9-b091-d2c7ec108efd" providerId="ADAL" clId="{647E3E52-1687-429E-8D27-75D3A5160AF0}" dt="2022-04-05T10:32:47.075" v="623"/>
          <ac:spMkLst>
            <pc:docMk/>
            <pc:sldMk cId="2080242588" sldId="296"/>
            <ac:spMk id="141" creationId="{51FBF9C7-3C08-445C-AB59-C546C6A1F12E}"/>
          </ac:spMkLst>
        </pc:spChg>
        <pc:spChg chg="add del mod">
          <ac:chgData name="김동현" userId="c78b4731-569a-4eb9-b091-d2c7ec108efd" providerId="ADAL" clId="{647E3E52-1687-429E-8D27-75D3A5160AF0}" dt="2022-04-05T10:51:33.982" v="1181" actId="478"/>
          <ac:spMkLst>
            <pc:docMk/>
            <pc:sldMk cId="2080242588" sldId="296"/>
            <ac:spMk id="142" creationId="{D02E3ADD-9FDC-480F-BBF0-8B662DA301A8}"/>
          </ac:spMkLst>
        </pc:spChg>
        <pc:spChg chg="add mod">
          <ac:chgData name="김동현" userId="c78b4731-569a-4eb9-b091-d2c7ec108efd" providerId="ADAL" clId="{647E3E52-1687-429E-8D27-75D3A5160AF0}" dt="2022-04-11T07:15:29.779" v="1922" actId="5793"/>
          <ac:spMkLst>
            <pc:docMk/>
            <pc:sldMk cId="2080242588" sldId="296"/>
            <ac:spMk id="143" creationId="{9D644E69-BAD6-40AC-B44B-A15A223E3568}"/>
          </ac:spMkLst>
        </pc:spChg>
        <pc:spChg chg="mod">
          <ac:chgData name="김동현" userId="c78b4731-569a-4eb9-b091-d2c7ec108efd" providerId="ADAL" clId="{647E3E52-1687-429E-8D27-75D3A5160AF0}" dt="2022-04-05T10:35:05.317" v="655"/>
          <ac:spMkLst>
            <pc:docMk/>
            <pc:sldMk cId="2080242588" sldId="296"/>
            <ac:spMk id="145" creationId="{15ECA42B-E8F0-41E7-8C05-491BB3F87973}"/>
          </ac:spMkLst>
        </pc:spChg>
        <pc:spChg chg="mod">
          <ac:chgData name="김동현" userId="c78b4731-569a-4eb9-b091-d2c7ec108efd" providerId="ADAL" clId="{647E3E52-1687-429E-8D27-75D3A5160AF0}" dt="2022-04-05T10:35:05.317" v="655"/>
          <ac:spMkLst>
            <pc:docMk/>
            <pc:sldMk cId="2080242588" sldId="296"/>
            <ac:spMk id="146" creationId="{EE2317FD-1FB8-40B5-8930-1E95D42F5CA6}"/>
          </ac:spMkLst>
        </pc:s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47" creationId="{B1639E26-4B4B-49B9-8B26-67B063E862F3}"/>
          </ac:grpSpMkLst>
        </pc:gr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64" creationId="{C79B8955-3DC0-4619-B259-384E128708F2}"/>
          </ac:grpSpMkLst>
        </pc:grpChg>
        <pc:grpChg chg="add 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76" creationId="{2FA67295-CB93-4D7C-A1EF-D312AAB59A06}"/>
          </ac:grpSpMkLst>
        </pc:gr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32:42.619" v="620" actId="478"/>
          <ac:grpSpMkLst>
            <pc:docMk/>
            <pc:sldMk cId="2080242588" sldId="296"/>
            <ac:grpSpMk id="114" creationId="{1308C85B-80D8-4014-A15B-E8A19648996C}"/>
          </ac:grpSpMkLst>
        </pc:grpChg>
        <pc:grpChg chg="add 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17" creationId="{5A35FA5B-794A-48EC-84D8-0FE0B27D9B35}"/>
          </ac:grpSpMkLst>
        </pc:grpChg>
        <pc:grpChg chg="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20" creationId="{B3EF9B8A-2580-4513-A634-F89A8E6C2F9E}"/>
          </ac:grpSpMkLst>
        </pc:grpChg>
        <pc:grpChg chg="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21" creationId="{6D4AE0FD-AEBA-491F-96E5-5E951FE77DC7}"/>
          </ac:grpSpMkLst>
        </pc:grpChg>
        <pc:grpChg chg="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22" creationId="{88FF2E57-CADD-4BA7-AA3A-016B2A9F347A}"/>
          </ac:grpSpMkLst>
        </pc:grpChg>
        <pc:grpChg chg="add mod">
          <ac:chgData name="김동현" userId="c78b4731-569a-4eb9-b091-d2c7ec108efd" providerId="ADAL" clId="{647E3E52-1687-429E-8D27-75D3A5160AF0}" dt="2022-04-05T10:51:42.962" v="1207" actId="14100"/>
          <ac:grpSpMkLst>
            <pc:docMk/>
            <pc:sldMk cId="2080242588" sldId="296"/>
            <ac:grpSpMk id="129" creationId="{DFE729AF-75EE-40AC-B0BF-09F1514234DB}"/>
          </ac:grpSpMkLst>
        </pc:grpChg>
        <pc:grpChg chg="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30" creationId="{14B96977-446E-4005-B604-C8DD54748B90}"/>
          </ac:grpSpMkLst>
        </pc:grpChg>
        <pc:grpChg chg="mod">
          <ac:chgData name="김동현" userId="c78b4731-569a-4eb9-b091-d2c7ec108efd" providerId="ADAL" clId="{647E3E52-1687-429E-8D27-75D3A5160AF0}" dt="2022-04-05T10:32:47.075" v="623"/>
          <ac:grpSpMkLst>
            <pc:docMk/>
            <pc:sldMk cId="2080242588" sldId="296"/>
            <ac:grpSpMk id="135" creationId="{17B4EEB4-6721-484E-8949-143B8205BF84}"/>
          </ac:grpSpMkLst>
        </pc:grpChg>
        <pc:grpChg chg="add del mod">
          <ac:chgData name="김동현" userId="c78b4731-569a-4eb9-b091-d2c7ec108efd" providerId="ADAL" clId="{647E3E52-1687-429E-8D27-75D3A5160AF0}" dt="2022-04-05T10:32:49.523" v="624" actId="478"/>
          <ac:grpSpMkLst>
            <pc:docMk/>
            <pc:sldMk cId="2080242588" sldId="296"/>
            <ac:grpSpMk id="138" creationId="{2CB7813E-D7BA-4FA8-A7C9-C1A39ADB7E71}"/>
          </ac:grpSpMkLst>
        </pc:grpChg>
        <pc:grpChg chg="add mod">
          <ac:chgData name="김동현" userId="c78b4731-569a-4eb9-b091-d2c7ec108efd" providerId="ADAL" clId="{647E3E52-1687-429E-8D27-75D3A5160AF0}" dt="2022-04-05T10:35:05.317" v="655"/>
          <ac:grpSpMkLst>
            <pc:docMk/>
            <pc:sldMk cId="2080242588" sldId="296"/>
            <ac:grpSpMk id="144" creationId="{BD2D2648-A1D8-40E9-BC37-E482C850159B}"/>
          </ac:grpSpMkLst>
        </pc:grpChg>
        <pc:cxnChg chg="del">
          <ac:chgData name="김동현" userId="c78b4731-569a-4eb9-b091-d2c7ec108efd" providerId="ADAL" clId="{647E3E52-1687-429E-8D27-75D3A5160AF0}" dt="2022-04-05T10:32:42.619" v="620" actId="478"/>
          <ac:cxnSpMkLst>
            <pc:docMk/>
            <pc:sldMk cId="2080242588" sldId="296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32:42.619" v="620" actId="478"/>
          <ac:cxnSpMkLst>
            <pc:docMk/>
            <pc:sldMk cId="2080242588" sldId="296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32:43.455" v="621" actId="478"/>
          <ac:cxnSpMkLst>
            <pc:docMk/>
            <pc:sldMk cId="2080242588" sldId="296"/>
            <ac:cxnSpMk id="86" creationId="{D5E59C38-7690-44E2-98CD-364D0939E505}"/>
          </ac:cxnSpMkLst>
        </pc:cxnChg>
      </pc:sldChg>
      <pc:sldChg chg="add del">
        <pc:chgData name="김동현" userId="c78b4731-569a-4eb9-b091-d2c7ec108efd" providerId="ADAL" clId="{647E3E52-1687-429E-8D27-75D3A5160AF0}" dt="2022-04-05T10:04:35.392" v="15" actId="47"/>
        <pc:sldMkLst>
          <pc:docMk/>
          <pc:sldMk cId="3750706130" sldId="296"/>
        </pc:sldMkLst>
      </pc:sldChg>
      <pc:sldChg chg="addSp delSp modSp add mod">
        <pc:chgData name="김동현" userId="c78b4731-569a-4eb9-b091-d2c7ec108efd" providerId="ADAL" clId="{647E3E52-1687-429E-8D27-75D3A5160AF0}" dt="2022-04-12T12:50:20.847" v="1943"/>
        <pc:sldMkLst>
          <pc:docMk/>
          <pc:sldMk cId="3220638808" sldId="297"/>
        </pc:sldMkLst>
        <pc:spChg chg="del">
          <ac:chgData name="김동현" userId="c78b4731-569a-4eb9-b091-d2c7ec108efd" providerId="ADAL" clId="{647E3E52-1687-429E-8D27-75D3A5160AF0}" dt="2022-04-05T10:36:16.590" v="662" actId="478"/>
          <ac:spMkLst>
            <pc:docMk/>
            <pc:sldMk cId="3220638808" sldId="297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6:15.841" v="95" actId="20577"/>
          <ac:spMkLst>
            <pc:docMk/>
            <pc:sldMk cId="3220638808" sldId="297"/>
            <ac:spMk id="13" creationId="{7A2EE8AE-E1FE-40CD-A8E5-4527AAE6F6AD}"/>
          </ac:spMkLst>
        </pc:spChg>
        <pc:spChg chg="mod">
          <ac:chgData name="김동현" userId="c78b4731-569a-4eb9-b091-d2c7ec108efd" providerId="ADAL" clId="{647E3E52-1687-429E-8D27-75D3A5160AF0}" dt="2022-04-12T12:50:20.847" v="1943"/>
          <ac:spMkLst>
            <pc:docMk/>
            <pc:sldMk cId="3220638808" sldId="297"/>
            <ac:spMk id="52" creationId="{F42B5258-42D1-4A2D-8BB1-FAC8FD5A653D}"/>
          </ac:spMkLst>
        </pc:spChg>
        <pc:spChg chg="mod">
          <ac:chgData name="김동현" userId="c78b4731-569a-4eb9-b091-d2c7ec108efd" providerId="ADAL" clId="{647E3E52-1687-429E-8D27-75D3A5160AF0}" dt="2022-04-12T12:50:20.847" v="1943"/>
          <ac:spMkLst>
            <pc:docMk/>
            <pc:sldMk cId="3220638808" sldId="297"/>
            <ac:spMk id="53" creationId="{25B3EC13-77CA-43CE-BEF3-29298130AA07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77" creationId="{5A575E2E-6463-46D7-8155-8ADF5836EB64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78" creationId="{BBC26A89-69F1-4319-A215-B4AF4B6DAF8E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79" creationId="{49FAB038-6A2B-4311-BF21-7069611931F3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80" creationId="{17EB922A-CFC0-4F44-AD59-8412ECE845DA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81" creationId="{0326BD2F-44DE-4938-8FFF-7B78BF06D45C}"/>
          </ac:spMkLst>
        </pc:spChg>
        <pc:spChg chg="del">
          <ac:chgData name="김동현" userId="c78b4731-569a-4eb9-b091-d2c7ec108efd" providerId="ADAL" clId="{647E3E52-1687-429E-8D27-75D3A5160AF0}" dt="2022-04-05T10:35:24.881" v="656" actId="478"/>
          <ac:spMkLst>
            <pc:docMk/>
            <pc:sldMk cId="3220638808" sldId="297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0:36:16.590" v="662" actId="478"/>
          <ac:spMkLst>
            <pc:docMk/>
            <pc:sldMk cId="3220638808" sldId="297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35:59.999" v="659" actId="478"/>
          <ac:spMkLst>
            <pc:docMk/>
            <pc:sldMk cId="3220638808" sldId="297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18" creationId="{B485975B-BFAD-4D0A-B0F9-DBF3DF044BE3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19" creationId="{42164280-A14A-4DF7-9B92-1BD9613947D5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3" creationId="{C8D30058-01DC-477C-B363-F753064872CB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4" creationId="{FEE6FCEC-8228-44DA-AA33-59A1F45FC01E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5" creationId="{5276ADE4-D24B-4E5E-9B1B-930B542DECAA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6" creationId="{080F66D1-567D-40D6-A744-382D7D319801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7" creationId="{AC41B3FD-449E-4326-8C53-8F5D640C2FB1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28" creationId="{AD3926D5-7033-4FFC-BAB2-D9BD11B50E26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1" creationId="{B003ADCC-6CB3-4DF9-AE31-8DFE6FE22C28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2" creationId="{8F91AB92-D441-41B7-B8EE-563A07E3B568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3" creationId="{D921AD60-5D4E-4A8D-A617-547205007923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4" creationId="{A6816DC1-1D66-4F5B-BC46-C1757734D030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6" creationId="{57E149C2-11E0-4CAD-A845-37508D93F8E9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7" creationId="{B1BD07A7-E5AA-429A-8D4B-CB4063711141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39" creationId="{7C7E0867-60F4-4C37-9AE7-869ADBB43318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40" creationId="{E4727C03-6BD8-468E-814F-30CFA018AA06}"/>
          </ac:spMkLst>
        </pc:spChg>
        <pc:spChg chg="mod">
          <ac:chgData name="김동현" userId="c78b4731-569a-4eb9-b091-d2c7ec108efd" providerId="ADAL" clId="{647E3E52-1687-429E-8D27-75D3A5160AF0}" dt="2022-04-05T10:36:16.776" v="663"/>
          <ac:spMkLst>
            <pc:docMk/>
            <pc:sldMk cId="3220638808" sldId="297"/>
            <ac:spMk id="141" creationId="{4F1C58C9-0579-4D42-939F-48CC0E6BFEED}"/>
          </ac:spMkLst>
        </pc:spChg>
        <pc:spChg chg="add del mod">
          <ac:chgData name="김동현" userId="c78b4731-569a-4eb9-b091-d2c7ec108efd" providerId="ADAL" clId="{647E3E52-1687-429E-8D27-75D3A5160AF0}" dt="2022-04-05T10:38:31.469" v="739" actId="478"/>
          <ac:spMkLst>
            <pc:docMk/>
            <pc:sldMk cId="3220638808" sldId="297"/>
            <ac:spMk id="142" creationId="{04B129EE-E20C-4E61-AC95-3887F58EA719}"/>
          </ac:spMkLst>
        </pc:spChg>
        <pc:spChg chg="del mod topLvl">
          <ac:chgData name="김동현" userId="c78b4731-569a-4eb9-b091-d2c7ec108efd" providerId="ADAL" clId="{647E3E52-1687-429E-8D27-75D3A5160AF0}" dt="2022-04-05T10:36:40.053" v="671" actId="478"/>
          <ac:spMkLst>
            <pc:docMk/>
            <pc:sldMk cId="3220638808" sldId="297"/>
            <ac:spMk id="144" creationId="{786846B4-0B02-463B-883D-4C80F750794A}"/>
          </ac:spMkLst>
        </pc:spChg>
        <pc:spChg chg="del mod topLvl">
          <ac:chgData name="김동현" userId="c78b4731-569a-4eb9-b091-d2c7ec108efd" providerId="ADAL" clId="{647E3E52-1687-429E-8D27-75D3A5160AF0}" dt="2022-04-12T12:50:20.423" v="1942" actId="478"/>
          <ac:spMkLst>
            <pc:docMk/>
            <pc:sldMk cId="3220638808" sldId="297"/>
            <ac:spMk id="145" creationId="{999208C1-E3CC-428D-8229-DF171D4B3AA6}"/>
          </ac:spMkLst>
        </pc:spChg>
        <pc:spChg chg="add del mod">
          <ac:chgData name="김동현" userId="c78b4731-569a-4eb9-b091-d2c7ec108efd" providerId="ADAL" clId="{647E3E52-1687-429E-8D27-75D3A5160AF0}" dt="2022-04-05T10:38:45.372" v="750" actId="478"/>
          <ac:spMkLst>
            <pc:docMk/>
            <pc:sldMk cId="3220638808" sldId="297"/>
            <ac:spMk id="146" creationId="{223B65AA-121F-4BA0-B97C-5F0FB5248419}"/>
          </ac:spMkLst>
        </pc:spChg>
        <pc:spChg chg="add mod">
          <ac:chgData name="김동현" userId="c78b4731-569a-4eb9-b091-d2c7ec108efd" providerId="ADAL" clId="{647E3E52-1687-429E-8D27-75D3A5160AF0}" dt="2022-04-05T10:38:51.445" v="754" actId="20577"/>
          <ac:spMkLst>
            <pc:docMk/>
            <pc:sldMk cId="3220638808" sldId="297"/>
            <ac:spMk id="147" creationId="{AADF7B14-11B6-4DAA-8491-7063693F6F60}"/>
          </ac:spMkLst>
        </pc:spChg>
        <pc:spChg chg="add del mod">
          <ac:chgData name="김동현" userId="c78b4731-569a-4eb9-b091-d2c7ec108efd" providerId="ADAL" clId="{647E3E52-1687-429E-8D27-75D3A5160AF0}" dt="2022-04-05T10:38:56.308" v="760" actId="478"/>
          <ac:spMkLst>
            <pc:docMk/>
            <pc:sldMk cId="3220638808" sldId="297"/>
            <ac:spMk id="148" creationId="{F6716705-D211-414A-B3D2-20FC95073384}"/>
          </ac:spMkLst>
        </pc:spChg>
        <pc:spChg chg="add del mod">
          <ac:chgData name="김동현" userId="c78b4731-569a-4eb9-b091-d2c7ec108efd" providerId="ADAL" clId="{647E3E52-1687-429E-8D27-75D3A5160AF0}" dt="2022-04-05T10:38:59.011" v="766" actId="478"/>
          <ac:spMkLst>
            <pc:docMk/>
            <pc:sldMk cId="3220638808" sldId="297"/>
            <ac:spMk id="149" creationId="{3F8085A0-F4D1-4F80-A09A-4BD2C68A72A4}"/>
          </ac:spMkLst>
        </pc:spChg>
        <pc:grpChg chg="del">
          <ac:chgData name="김동현" userId="c78b4731-569a-4eb9-b091-d2c7ec108efd" providerId="ADAL" clId="{647E3E52-1687-429E-8D27-75D3A5160AF0}" dt="2022-04-05T10:36:16.590" v="662" actId="478"/>
          <ac:grpSpMkLst>
            <pc:docMk/>
            <pc:sldMk cId="3220638808" sldId="297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36:16.590" v="662" actId="478"/>
          <ac:grpSpMkLst>
            <pc:docMk/>
            <pc:sldMk cId="3220638808" sldId="297"/>
            <ac:grpSpMk id="47" creationId="{B1639E26-4B4B-49B9-8B26-67B063E862F3}"/>
          </ac:grpSpMkLst>
        </pc:grpChg>
        <pc:grpChg chg="add mod">
          <ac:chgData name="김동현" userId="c78b4731-569a-4eb9-b091-d2c7ec108efd" providerId="ADAL" clId="{647E3E52-1687-429E-8D27-75D3A5160AF0}" dt="2022-04-12T12:50:20.847" v="1943"/>
          <ac:grpSpMkLst>
            <pc:docMk/>
            <pc:sldMk cId="3220638808" sldId="297"/>
            <ac:grpSpMk id="51" creationId="{E3A3D48F-BD95-4077-8BA6-EF58B38449D5}"/>
          </ac:grpSpMkLst>
        </pc:grpChg>
        <pc:grpChg chg="del">
          <ac:chgData name="김동현" userId="c78b4731-569a-4eb9-b091-d2c7ec108efd" providerId="ADAL" clId="{647E3E52-1687-429E-8D27-75D3A5160AF0}" dt="2022-04-05T10:36:16.590" v="662" actId="478"/>
          <ac:grpSpMkLst>
            <pc:docMk/>
            <pc:sldMk cId="3220638808" sldId="297"/>
            <ac:grpSpMk id="64" creationId="{C79B8955-3DC0-4619-B259-384E128708F2}"/>
          </ac:grpSpMkLst>
        </pc:grpChg>
        <pc:grpChg chg="add 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76" creationId="{90715EA8-78BE-4B2E-9DD6-E44E7035521A}"/>
          </ac:grpSpMkLst>
        </pc:grpChg>
        <pc:grpChg chg="del">
          <ac:chgData name="김동현" userId="c78b4731-569a-4eb9-b091-d2c7ec108efd" providerId="ADAL" clId="{647E3E52-1687-429E-8D27-75D3A5160AF0}" dt="2022-04-05T10:35:59.131" v="658" actId="478"/>
          <ac:grpSpMkLst>
            <pc:docMk/>
            <pc:sldMk cId="3220638808" sldId="297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36:02.034" v="661" actId="478"/>
          <ac:grpSpMkLst>
            <pc:docMk/>
            <pc:sldMk cId="3220638808" sldId="297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36:16.590" v="662" actId="478"/>
          <ac:grpSpMkLst>
            <pc:docMk/>
            <pc:sldMk cId="3220638808" sldId="297"/>
            <ac:grpSpMk id="114" creationId="{1308C85B-80D8-4014-A15B-E8A19648996C}"/>
          </ac:grpSpMkLst>
        </pc:grpChg>
        <pc:grpChg chg="add 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17" creationId="{1C5C9333-3739-472C-A772-F8EBD2D4D276}"/>
          </ac:grpSpMkLst>
        </pc:grpChg>
        <pc:grpChg chg="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20" creationId="{EE88B772-1CA3-415A-AE21-4A0403790EE4}"/>
          </ac:grpSpMkLst>
        </pc:grpChg>
        <pc:grpChg chg="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21" creationId="{1CA111B1-98EE-439F-947D-575C29916BF8}"/>
          </ac:grpSpMkLst>
        </pc:grpChg>
        <pc:grpChg chg="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22" creationId="{D117CBDC-D732-4819-9342-ECB78792821A}"/>
          </ac:grpSpMkLst>
        </pc:grpChg>
        <pc:grpChg chg="add mod">
          <ac:chgData name="김동현" userId="c78b4731-569a-4eb9-b091-d2c7ec108efd" providerId="ADAL" clId="{647E3E52-1687-429E-8D27-75D3A5160AF0}" dt="2022-04-05T10:36:49.282" v="673" actId="14100"/>
          <ac:grpSpMkLst>
            <pc:docMk/>
            <pc:sldMk cId="3220638808" sldId="297"/>
            <ac:grpSpMk id="129" creationId="{66328ED6-BCEC-4FC5-903E-0E431D81C5C1}"/>
          </ac:grpSpMkLst>
        </pc:grpChg>
        <pc:grpChg chg="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30" creationId="{F7A9F53F-7847-448F-BB9F-7C7E2A1794B0}"/>
          </ac:grpSpMkLst>
        </pc:grpChg>
        <pc:grpChg chg="mod">
          <ac:chgData name="김동현" userId="c78b4731-569a-4eb9-b091-d2c7ec108efd" providerId="ADAL" clId="{647E3E52-1687-429E-8D27-75D3A5160AF0}" dt="2022-04-05T10:36:16.776" v="663"/>
          <ac:grpSpMkLst>
            <pc:docMk/>
            <pc:sldMk cId="3220638808" sldId="297"/>
            <ac:grpSpMk id="135" creationId="{7A1AFC13-0B03-4679-8737-09747E1981E8}"/>
          </ac:grpSpMkLst>
        </pc:grpChg>
        <pc:grpChg chg="add del mod">
          <ac:chgData name="김동현" userId="c78b4731-569a-4eb9-b091-d2c7ec108efd" providerId="ADAL" clId="{647E3E52-1687-429E-8D27-75D3A5160AF0}" dt="2022-04-05T10:36:19.024" v="664" actId="478"/>
          <ac:grpSpMkLst>
            <pc:docMk/>
            <pc:sldMk cId="3220638808" sldId="297"/>
            <ac:grpSpMk id="138" creationId="{C1576D27-F6BC-46EC-94CC-30E43D9D9E14}"/>
          </ac:grpSpMkLst>
        </pc:grpChg>
        <pc:grpChg chg="add del mod">
          <ac:chgData name="김동현" userId="c78b4731-569a-4eb9-b091-d2c7ec108efd" providerId="ADAL" clId="{647E3E52-1687-429E-8D27-75D3A5160AF0}" dt="2022-04-05T10:36:40.053" v="671" actId="478"/>
          <ac:grpSpMkLst>
            <pc:docMk/>
            <pc:sldMk cId="3220638808" sldId="297"/>
            <ac:grpSpMk id="143" creationId="{928D8191-F824-4D0F-8389-23BEA17D9529}"/>
          </ac:grpSpMkLst>
        </pc:grpChg>
        <pc:cxnChg chg="del">
          <ac:chgData name="김동현" userId="c78b4731-569a-4eb9-b091-d2c7ec108efd" providerId="ADAL" clId="{647E3E52-1687-429E-8D27-75D3A5160AF0}" dt="2022-04-05T10:36:16.590" v="662" actId="478"/>
          <ac:cxnSpMkLst>
            <pc:docMk/>
            <pc:sldMk cId="3220638808" sldId="297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36:00.376" v="660" actId="478"/>
          <ac:cxnSpMkLst>
            <pc:docMk/>
            <pc:sldMk cId="3220638808" sldId="297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35:25.367" v="657" actId="478"/>
          <ac:cxnSpMkLst>
            <pc:docMk/>
            <pc:sldMk cId="3220638808" sldId="297"/>
            <ac:cxnSpMk id="86" creationId="{D5E59C38-7690-44E2-98CD-364D0939E505}"/>
          </ac:cxnSpMkLst>
        </pc:cxnChg>
        <pc:cxnChg chg="mod">
          <ac:chgData name="김동현" userId="c78b4731-569a-4eb9-b091-d2c7ec108efd" providerId="ADAL" clId="{647E3E52-1687-429E-8D27-75D3A5160AF0}" dt="2022-04-05T10:36:02.034" v="661" actId="478"/>
          <ac:cxnSpMkLst>
            <pc:docMk/>
            <pc:sldMk cId="3220638808" sldId="297"/>
            <ac:cxnSpMk id="111" creationId="{C30427DA-FDFF-456E-B26D-585A11D1665C}"/>
          </ac:cxnSpMkLst>
        </pc:cxnChg>
      </pc:sldChg>
      <pc:sldChg chg="new del">
        <pc:chgData name="김동현" userId="c78b4731-569a-4eb9-b091-d2c7ec108efd" providerId="ADAL" clId="{647E3E52-1687-429E-8D27-75D3A5160AF0}" dt="2022-04-05T10:04:18.713" v="8" actId="47"/>
        <pc:sldMkLst>
          <pc:docMk/>
          <pc:sldMk cId="3440350942" sldId="297"/>
        </pc:sldMkLst>
      </pc:sldChg>
      <pc:sldChg chg="add del">
        <pc:chgData name="김동현" userId="c78b4731-569a-4eb9-b091-d2c7ec108efd" providerId="ADAL" clId="{647E3E52-1687-429E-8D27-75D3A5160AF0}" dt="2022-04-05T10:04:36.338" v="16" actId="47"/>
        <pc:sldMkLst>
          <pc:docMk/>
          <pc:sldMk cId="4220946856" sldId="297"/>
        </pc:sldMkLst>
      </pc:sldChg>
      <pc:sldChg chg="addSp delSp modSp add del mod">
        <pc:chgData name="김동현" userId="c78b4731-569a-4eb9-b091-d2c7ec108efd" providerId="ADAL" clId="{647E3E52-1687-429E-8D27-75D3A5160AF0}" dt="2022-04-05T10:45:16.444" v="957" actId="47"/>
        <pc:sldMkLst>
          <pc:docMk/>
          <pc:sldMk cId="2450885857" sldId="298"/>
        </pc:sldMkLst>
        <pc:spChg chg="del">
          <ac:chgData name="김동현" userId="c78b4731-569a-4eb9-b091-d2c7ec108efd" providerId="ADAL" clId="{647E3E52-1687-429E-8D27-75D3A5160AF0}" dt="2022-04-05T10:42:53.112" v="909" actId="478"/>
          <ac:spMkLst>
            <pc:docMk/>
            <pc:sldMk cId="2450885857" sldId="298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6:50.462" v="130" actId="20577"/>
          <ac:spMkLst>
            <pc:docMk/>
            <pc:sldMk cId="2450885857" sldId="298"/>
            <ac:spMk id="13" creationId="{7A2EE8AE-E1FE-40CD-A8E5-4527AAE6F6AD}"/>
          </ac:spMkLst>
        </pc:spChg>
        <pc:spChg chg="add del">
          <ac:chgData name="김동현" userId="c78b4731-569a-4eb9-b091-d2c7ec108efd" providerId="ADAL" clId="{647E3E52-1687-429E-8D27-75D3A5160AF0}" dt="2022-04-05T10:06:24.318" v="97" actId="22"/>
          <ac:spMkLst>
            <pc:docMk/>
            <pc:sldMk cId="2450885857" sldId="298"/>
            <ac:spMk id="76" creationId="{D415D63B-46AB-4A62-BFBE-AA8341772861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78" creationId="{2253DD26-E90F-4069-B4AA-6915D6E3BD4D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79" creationId="{F179AB00-45C3-43FD-95CF-C2B2D5808DE4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80" creationId="{F4191C2B-D404-4795-9154-DD5F96A5D31F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81" creationId="{A0D6A9E6-0145-49BF-AD99-249836354370}"/>
          </ac:spMkLst>
        </pc:spChg>
        <pc:spChg chg="del mod">
          <ac:chgData name="김동현" userId="c78b4731-569a-4eb9-b091-d2c7ec108efd" providerId="ADAL" clId="{647E3E52-1687-429E-8D27-75D3A5160AF0}" dt="2022-04-05T10:39:08.699" v="769" actId="478"/>
          <ac:spMkLst>
            <pc:docMk/>
            <pc:sldMk cId="2450885857" sldId="298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0:42:53.112" v="909" actId="478"/>
          <ac:spMkLst>
            <pc:docMk/>
            <pc:sldMk cId="2450885857" sldId="298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42:53.112" v="909" actId="478"/>
          <ac:spMkLst>
            <pc:docMk/>
            <pc:sldMk cId="2450885857" sldId="298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17" creationId="{62881D20-D583-4D30-AB76-4FADC2903CB7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19" creationId="{6E463C62-0536-486A-A920-7971D1BED4A4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0" creationId="{9C406903-F2FE-45BC-955B-1B6182806871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4" creationId="{8DBDE396-A6A1-49F4-BE1B-34A8B5A94227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5" creationId="{C983E0AA-D8ED-4E59-919B-FD308401F18C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6" creationId="{D4537218-C966-40FE-BD51-23C1E6BED233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7" creationId="{E6357896-6758-4064-A0FF-9A515220ACAF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8" creationId="{7CC78677-D2FB-428C-9874-FADAA7BA65F0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29" creationId="{51FB1559-EE3B-468A-93CE-766CC53C9D3C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31" creationId="{B6E83486-BE4E-4BB9-928E-763CE313A076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36" creationId="{6C2FA313-C367-49ED-BD34-E8D6FC335CB9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37" creationId="{28AB3460-1B4C-4F40-8DA8-A554B7ED8F7A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38" creationId="{74273383-64BB-478B-A832-D437F3B203DA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39" creationId="{EE121A84-6B33-4F27-979D-8E9B6C4C1A5F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40" creationId="{E51419E6-6EC8-446D-B7DD-6CD1303D3F8B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42" creationId="{FFB29845-1BFD-4DE7-8D5E-945883E574C8}"/>
          </ac:spMkLst>
        </pc:spChg>
        <pc:spChg chg="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43" creationId="{5A77B3FA-BDCE-41AE-8A19-89C736DE8160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44" creationId="{3B5F919E-879E-4199-87E1-FA08861738BC}"/>
          </ac:spMkLst>
        </pc:spChg>
        <pc:spChg chg="add mod">
          <ac:chgData name="김동현" userId="c78b4731-569a-4eb9-b091-d2c7ec108efd" providerId="ADAL" clId="{647E3E52-1687-429E-8D27-75D3A5160AF0}" dt="2022-04-05T10:42:53.247" v="910"/>
          <ac:spMkLst>
            <pc:docMk/>
            <pc:sldMk cId="2450885857" sldId="298"/>
            <ac:spMk id="146" creationId="{5C231BAB-DCFA-40BD-8B60-B07C66B2B883}"/>
          </ac:spMkLst>
        </pc:s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47" creationId="{B1639E26-4B4B-49B9-8B26-67B063E862F3}"/>
          </ac:grpSpMkLst>
        </pc:gr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64" creationId="{C79B8955-3DC0-4619-B259-384E128708F2}"/>
          </ac:grpSpMkLst>
        </pc:grpChg>
        <pc:grpChg chg="add 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77" creationId="{9BBC9F2A-1752-4BE8-BD7E-99322ABB5DEA}"/>
          </ac:grpSpMkLst>
        </pc:gr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42:53.112" v="909" actId="478"/>
          <ac:grpSpMkLst>
            <pc:docMk/>
            <pc:sldMk cId="2450885857" sldId="298"/>
            <ac:grpSpMk id="114" creationId="{1308C85B-80D8-4014-A15B-E8A19648996C}"/>
          </ac:grpSpMkLst>
        </pc:grpChg>
        <pc:grpChg chg="add 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18" creationId="{4AAA925C-26B5-424B-AFE7-5E49C81D8EB4}"/>
          </ac:grpSpMkLst>
        </pc:grpChg>
        <pc:grpChg chg="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21" creationId="{980E2040-0BDD-455A-8290-7FA287CBB405}"/>
          </ac:grpSpMkLst>
        </pc:grpChg>
        <pc:grpChg chg="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22" creationId="{03DD4C90-784C-47CB-A139-4F5B94A184E8}"/>
          </ac:grpSpMkLst>
        </pc:grpChg>
        <pc:grpChg chg="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23" creationId="{96F7A2C2-C2E4-47D4-8035-D8D84C39269E}"/>
          </ac:grpSpMkLst>
        </pc:grpChg>
        <pc:grpChg chg="add 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30" creationId="{7EFD462A-7B7F-43AC-9341-0303EA6C5440}"/>
          </ac:grpSpMkLst>
        </pc:grpChg>
        <pc:grpChg chg="add mod">
          <ac:chgData name="김동현" userId="c78b4731-569a-4eb9-b091-d2c7ec108efd" providerId="ADAL" clId="{647E3E52-1687-429E-8D27-75D3A5160AF0}" dt="2022-04-05T10:42:53.247" v="910"/>
          <ac:grpSpMkLst>
            <pc:docMk/>
            <pc:sldMk cId="2450885857" sldId="298"/>
            <ac:grpSpMk id="141" creationId="{8B4B0AAC-00E3-45BE-80D5-77AB3D6CC5BD}"/>
          </ac:grpSpMkLst>
        </pc:grpChg>
        <pc:cxnChg chg="del">
          <ac:chgData name="김동현" userId="c78b4731-569a-4eb9-b091-d2c7ec108efd" providerId="ADAL" clId="{647E3E52-1687-429E-8D27-75D3A5160AF0}" dt="2022-04-05T10:42:53.112" v="909" actId="478"/>
          <ac:cxnSpMkLst>
            <pc:docMk/>
            <pc:sldMk cId="2450885857" sldId="298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42:53.112" v="909" actId="478"/>
          <ac:cxnSpMkLst>
            <pc:docMk/>
            <pc:sldMk cId="2450885857" sldId="298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39:09.079" v="770" actId="478"/>
          <ac:cxnSpMkLst>
            <pc:docMk/>
            <pc:sldMk cId="2450885857" sldId="298"/>
            <ac:cxnSpMk id="86" creationId="{D5E59C38-7690-44E2-98CD-364D0939E505}"/>
          </ac:cxnSpMkLst>
        </pc:cxnChg>
        <pc:cxnChg chg="mod">
          <ac:chgData name="김동현" userId="c78b4731-569a-4eb9-b091-d2c7ec108efd" providerId="ADAL" clId="{647E3E52-1687-429E-8D27-75D3A5160AF0}" dt="2022-04-05T10:42:53.247" v="910"/>
          <ac:cxnSpMkLst>
            <pc:docMk/>
            <pc:sldMk cId="2450885857" sldId="298"/>
            <ac:cxnSpMk id="132" creationId="{DDE6340D-8374-41F1-BAD4-6ABDE0D1185A}"/>
          </ac:cxnSpMkLst>
        </pc:cxnChg>
        <pc:cxnChg chg="mod">
          <ac:chgData name="김동현" userId="c78b4731-569a-4eb9-b091-d2c7ec108efd" providerId="ADAL" clId="{647E3E52-1687-429E-8D27-75D3A5160AF0}" dt="2022-04-05T10:42:53.247" v="910"/>
          <ac:cxnSpMkLst>
            <pc:docMk/>
            <pc:sldMk cId="2450885857" sldId="298"/>
            <ac:cxnSpMk id="133" creationId="{16E533FD-7FE2-40AE-BBA2-D22429CC397C}"/>
          </ac:cxnSpMkLst>
        </pc:cxnChg>
        <pc:cxnChg chg="mod">
          <ac:chgData name="김동현" userId="c78b4731-569a-4eb9-b091-d2c7ec108efd" providerId="ADAL" clId="{647E3E52-1687-429E-8D27-75D3A5160AF0}" dt="2022-04-05T10:42:53.247" v="910"/>
          <ac:cxnSpMkLst>
            <pc:docMk/>
            <pc:sldMk cId="2450885857" sldId="298"/>
            <ac:cxnSpMk id="134" creationId="{C57F6FF8-0C31-4745-ACC5-032BB8C415CA}"/>
          </ac:cxnSpMkLst>
        </pc:cxnChg>
        <pc:cxnChg chg="mod">
          <ac:chgData name="김동현" userId="c78b4731-569a-4eb9-b091-d2c7ec108efd" providerId="ADAL" clId="{647E3E52-1687-429E-8D27-75D3A5160AF0}" dt="2022-04-05T10:42:53.247" v="910"/>
          <ac:cxnSpMkLst>
            <pc:docMk/>
            <pc:sldMk cId="2450885857" sldId="298"/>
            <ac:cxnSpMk id="135" creationId="{50DDE136-C968-47A4-88F2-E91AED88C860}"/>
          </ac:cxnSpMkLst>
        </pc:cxnChg>
        <pc:cxnChg chg="add mod">
          <ac:chgData name="김동현" userId="c78b4731-569a-4eb9-b091-d2c7ec108efd" providerId="ADAL" clId="{647E3E52-1687-429E-8D27-75D3A5160AF0}" dt="2022-04-05T10:42:53.247" v="910"/>
          <ac:cxnSpMkLst>
            <pc:docMk/>
            <pc:sldMk cId="2450885857" sldId="298"/>
            <ac:cxnSpMk id="145" creationId="{70368DD5-ED72-4184-96EE-E358428F0D24}"/>
          </ac:cxnSpMkLst>
        </pc:cxnChg>
      </pc:sldChg>
      <pc:sldChg chg="add del">
        <pc:chgData name="김동현" userId="c78b4731-569a-4eb9-b091-d2c7ec108efd" providerId="ADAL" clId="{647E3E52-1687-429E-8D27-75D3A5160AF0}" dt="2022-04-05T10:04:36.504" v="17" actId="47"/>
        <pc:sldMkLst>
          <pc:docMk/>
          <pc:sldMk cId="4101036153" sldId="298"/>
        </pc:sldMkLst>
      </pc:sldChg>
      <pc:sldChg chg="addSp delSp modSp add del mod ord">
        <pc:chgData name="김동현" userId="c78b4731-569a-4eb9-b091-d2c7ec108efd" providerId="ADAL" clId="{647E3E52-1687-429E-8D27-75D3A5160AF0}" dt="2022-04-07T14:15:10.976" v="1797" actId="47"/>
        <pc:sldMkLst>
          <pc:docMk/>
          <pc:sldMk cId="1059316892" sldId="299"/>
        </pc:sldMkLst>
        <pc:spChg chg="mod">
          <ac:chgData name="김동현" userId="c78b4731-569a-4eb9-b091-d2c7ec108efd" providerId="ADAL" clId="{647E3E52-1687-429E-8D27-75D3A5160AF0}" dt="2022-04-07T08:22:23.360" v="1589" actId="20577"/>
          <ac:spMkLst>
            <pc:docMk/>
            <pc:sldMk cId="1059316892" sldId="299"/>
            <ac:spMk id="13" creationId="{7A2EE8AE-E1FE-40CD-A8E5-4527AAE6F6AD}"/>
          </ac:spMkLst>
        </pc:spChg>
        <pc:spChg chg="add del mod">
          <ac:chgData name="김동현" userId="c78b4731-569a-4eb9-b091-d2c7ec108efd" providerId="ADAL" clId="{647E3E52-1687-429E-8D27-75D3A5160AF0}" dt="2022-04-07T14:14:38.624" v="1796" actId="478"/>
          <ac:spMkLst>
            <pc:docMk/>
            <pc:sldMk cId="1059316892" sldId="299"/>
            <ac:spMk id="76" creationId="{3E5393D0-ADF6-49A4-9B9F-5BF92C6BE527}"/>
          </ac:spMkLst>
        </pc:spChg>
        <pc:spChg chg="add del mod">
          <ac:chgData name="김동현" userId="c78b4731-569a-4eb9-b091-d2c7ec108efd" providerId="ADAL" clId="{647E3E52-1687-429E-8D27-75D3A5160AF0}" dt="2022-04-05T10:40:21.420" v="790" actId="478"/>
          <ac:spMkLst>
            <pc:docMk/>
            <pc:sldMk cId="1059316892" sldId="299"/>
            <ac:spMk id="77" creationId="{D260351C-3D50-468B-BFE6-2F3D2CD5EB7E}"/>
          </ac:spMkLst>
        </pc:spChg>
        <pc:spChg chg="add del mod topLvl">
          <ac:chgData name="김동현" userId="c78b4731-569a-4eb9-b091-d2c7ec108efd" providerId="ADAL" clId="{647E3E52-1687-429E-8D27-75D3A5160AF0}" dt="2022-04-07T14:14:37.078" v="1795" actId="478"/>
          <ac:spMkLst>
            <pc:docMk/>
            <pc:sldMk cId="1059316892" sldId="299"/>
            <ac:spMk id="79" creationId="{6D1D1B89-D3F1-4DFE-B1E8-0AAB8B0D9F1D}"/>
          </ac:spMkLst>
        </pc:spChg>
        <pc:spChg chg="add del mod topLvl">
          <ac:chgData name="김동현" userId="c78b4731-569a-4eb9-b091-d2c7ec108efd" providerId="ADAL" clId="{647E3E52-1687-429E-8D27-75D3A5160AF0}" dt="2022-04-05T10:43:50.341" v="933" actId="478"/>
          <ac:spMkLst>
            <pc:docMk/>
            <pc:sldMk cId="1059316892" sldId="299"/>
            <ac:spMk id="80" creationId="{70F1BB57-E91B-4D26-9BBE-5D563D4AC8D5}"/>
          </ac:spMkLst>
        </pc:spChg>
        <pc:spChg chg="add del mod">
          <ac:chgData name="김동현" userId="c78b4731-569a-4eb9-b091-d2c7ec108efd" providerId="ADAL" clId="{647E3E52-1687-429E-8D27-75D3A5160AF0}" dt="2022-04-05T10:43:41.929" v="928" actId="478"/>
          <ac:spMkLst>
            <pc:docMk/>
            <pc:sldMk cId="1059316892" sldId="299"/>
            <ac:spMk id="81" creationId="{50B0D74C-F28E-417D-8648-AD609CFABBBC}"/>
          </ac:spMkLst>
        </pc:spChg>
        <pc:spChg chg="del mod">
          <ac:chgData name="김동현" userId="c78b4731-569a-4eb9-b091-d2c7ec108efd" providerId="ADAL" clId="{647E3E52-1687-429E-8D27-75D3A5160AF0}" dt="2022-04-05T10:39:12.052" v="773" actId="478"/>
          <ac:spMkLst>
            <pc:docMk/>
            <pc:sldMk cId="1059316892" sldId="299"/>
            <ac:spMk id="105" creationId="{6E57BE11-A98C-4616-8823-6DB2DD0A1BA4}"/>
          </ac:spMkLst>
        </pc:spChg>
        <pc:grpChg chg="add del mod">
          <ac:chgData name="김동현" userId="c78b4731-569a-4eb9-b091-d2c7ec108efd" providerId="ADAL" clId="{647E3E52-1687-429E-8D27-75D3A5160AF0}" dt="2022-04-05T10:43:50.341" v="933" actId="478"/>
          <ac:grpSpMkLst>
            <pc:docMk/>
            <pc:sldMk cId="1059316892" sldId="299"/>
            <ac:grpSpMk id="78" creationId="{EACC9DF1-AC73-4301-A20E-1158B0966C90}"/>
          </ac:grpSpMkLst>
        </pc:grpChg>
        <pc:cxnChg chg="del">
          <ac:chgData name="김동현" userId="c78b4731-569a-4eb9-b091-d2c7ec108efd" providerId="ADAL" clId="{647E3E52-1687-429E-8D27-75D3A5160AF0}" dt="2022-04-05T10:39:10.479" v="771" actId="478"/>
          <ac:cxnSpMkLst>
            <pc:docMk/>
            <pc:sldMk cId="1059316892" sldId="299"/>
            <ac:cxnSpMk id="86" creationId="{D5E59C38-7690-44E2-98CD-364D0939E505}"/>
          </ac:cxnSpMkLst>
        </pc:cxnChg>
      </pc:sldChg>
      <pc:sldChg chg="addSp delSp modSp add del mod">
        <pc:chgData name="김동현" userId="c78b4731-569a-4eb9-b091-d2c7ec108efd" providerId="ADAL" clId="{647E3E52-1687-429E-8D27-75D3A5160AF0}" dt="2022-04-07T14:18:01.515" v="1844" actId="47"/>
        <pc:sldMkLst>
          <pc:docMk/>
          <pc:sldMk cId="2507583264" sldId="300"/>
        </pc:sldMkLst>
        <pc:spChg chg="add del mod">
          <ac:chgData name="김동현" userId="c78b4731-569a-4eb9-b091-d2c7ec108efd" providerId="ADAL" clId="{647E3E52-1687-429E-8D27-75D3A5160AF0}" dt="2022-04-07T14:17:34.444" v="1839" actId="478"/>
          <ac:spMkLst>
            <pc:docMk/>
            <pc:sldMk cId="2507583264" sldId="300"/>
            <ac:spMk id="2" creationId="{3263F502-E2BC-44DD-8541-F14BA0399AC5}"/>
          </ac:spMkLst>
        </pc:spChg>
        <pc:spChg chg="del">
          <ac:chgData name="김동현" userId="c78b4731-569a-4eb9-b091-d2c7ec108efd" providerId="ADAL" clId="{647E3E52-1687-429E-8D27-75D3A5160AF0}" dt="2022-04-05T10:57:54.815" v="1290" actId="478"/>
          <ac:spMkLst>
            <pc:docMk/>
            <pc:sldMk cId="2507583264" sldId="300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7:06.704" v="159" actId="20577"/>
          <ac:spMkLst>
            <pc:docMk/>
            <pc:sldMk cId="2507583264" sldId="300"/>
            <ac:spMk id="13" creationId="{7A2EE8AE-E1FE-40CD-A8E5-4527AAE6F6AD}"/>
          </ac:spMkLst>
        </pc:spChg>
        <pc:spChg chg="add mod">
          <ac:chgData name="김동현" userId="c78b4731-569a-4eb9-b091-d2c7ec108efd" providerId="ADAL" clId="{647E3E52-1687-429E-8D27-75D3A5160AF0}" dt="2022-04-05T11:52:26.702" v="1574" actId="20577"/>
          <ac:spMkLst>
            <pc:docMk/>
            <pc:sldMk cId="2507583264" sldId="300"/>
            <ac:spMk id="59" creationId="{D3758347-DFCC-4032-9B06-8B4EEF7475B7}"/>
          </ac:spMkLst>
        </pc:spChg>
        <pc:spChg chg="add mod">
          <ac:chgData name="김동현" userId="c78b4731-569a-4eb9-b091-d2c7ec108efd" providerId="ADAL" clId="{647E3E52-1687-429E-8D27-75D3A5160AF0}" dt="2022-04-05T11:04:21.894" v="1449" actId="1076"/>
          <ac:spMkLst>
            <pc:docMk/>
            <pc:sldMk cId="2507583264" sldId="300"/>
            <ac:spMk id="77" creationId="{EC8A891A-2E97-474C-9BDA-4FCD421990C4}"/>
          </ac:spMkLst>
        </pc:spChg>
        <pc:spChg chg="add mod">
          <ac:chgData name="김동현" userId="c78b4731-569a-4eb9-b091-d2c7ec108efd" providerId="ADAL" clId="{647E3E52-1687-429E-8D27-75D3A5160AF0}" dt="2022-04-05T11:04:21.894" v="1449" actId="1076"/>
          <ac:spMkLst>
            <pc:docMk/>
            <pc:sldMk cId="2507583264" sldId="300"/>
            <ac:spMk id="78" creationId="{F45A6D5F-9CD4-45CA-B2DB-372519848847}"/>
          </ac:spMkLst>
        </pc:spChg>
        <pc:spChg chg="add mod">
          <ac:chgData name="김동현" userId="c78b4731-569a-4eb9-b091-d2c7ec108efd" providerId="ADAL" clId="{647E3E52-1687-429E-8D27-75D3A5160AF0}" dt="2022-04-05T11:04:21.894" v="1449" actId="1076"/>
          <ac:spMkLst>
            <pc:docMk/>
            <pc:sldMk cId="2507583264" sldId="300"/>
            <ac:spMk id="79" creationId="{21784117-529D-4AD3-AC16-0587E87520C0}"/>
          </ac:spMkLst>
        </pc:spChg>
        <pc:spChg chg="add mod">
          <ac:chgData name="김동현" userId="c78b4731-569a-4eb9-b091-d2c7ec108efd" providerId="ADAL" clId="{647E3E52-1687-429E-8D27-75D3A5160AF0}" dt="2022-04-05T11:04:21.894" v="1449" actId="1076"/>
          <ac:spMkLst>
            <pc:docMk/>
            <pc:sldMk cId="2507583264" sldId="300"/>
            <ac:spMk id="80" creationId="{7B197591-B8B8-433D-83B2-C5A8BB5F9671}"/>
          </ac:spMkLst>
        </pc:spChg>
        <pc:spChg chg="add mod">
          <ac:chgData name="김동현" userId="c78b4731-569a-4eb9-b091-d2c7ec108efd" providerId="ADAL" clId="{647E3E52-1687-429E-8D27-75D3A5160AF0}" dt="2022-04-05T11:04:21.894" v="1449" actId="1076"/>
          <ac:spMkLst>
            <pc:docMk/>
            <pc:sldMk cId="2507583264" sldId="300"/>
            <ac:spMk id="81" creationId="{B625DF71-E9C4-438F-9D1A-C8CE253BEDB2}"/>
          </ac:spMkLst>
        </pc:spChg>
        <pc:spChg chg="del mod">
          <ac:chgData name="김동현" userId="c78b4731-569a-4eb9-b091-d2c7ec108efd" providerId="ADAL" clId="{647E3E52-1687-429E-8D27-75D3A5160AF0}" dt="2022-04-05T10:39:17.118" v="776" actId="478"/>
          <ac:spMkLst>
            <pc:docMk/>
            <pc:sldMk cId="2507583264" sldId="300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1:03:47.752" v="1438" actId="478"/>
          <ac:spMkLst>
            <pc:docMk/>
            <pc:sldMk cId="2507583264" sldId="300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57:50.936" v="1285" actId="478"/>
          <ac:spMkLst>
            <pc:docMk/>
            <pc:sldMk cId="2507583264" sldId="300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18" creationId="{56865A7F-971C-4D52-8A93-A532E1FCAED7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19" creationId="{035D421C-BF71-4912-9D15-A717861A345A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0" creationId="{21732308-5FAE-40C5-9FA8-494FE3F9588B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1" creationId="{8D6B074F-6AEC-4980-A844-AE9A5DBA640F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2" creationId="{75A2A4B2-BC69-4461-BE04-56B69FE6662C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4" creationId="{33E06BDA-9231-432C-A673-E3784688F29E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5" creationId="{D01B97AA-5C61-454C-915E-5E51B3B8AC8A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29" creationId="{4D90D53C-C6EA-43D4-B7C1-DAD69F31B688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0" creationId="{04EDEEB2-0CE7-41F3-B050-AFC6C610F856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1" creationId="{CA9DCEC3-6A80-4D2E-A552-0C5B55D477F5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2" creationId="{C7B7C303-D8C2-499B-9DB4-F09FD65F3A00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3" creationId="{B4BBBB60-CAF1-442C-A3FA-DB80050E4C3A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4" creationId="{2E011B69-D938-4211-A63E-DBBA00035E6E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36" creationId="{DEBCA7F8-5ACF-4DFB-97BD-8E93D8EB1449}"/>
          </ac:spMkLst>
        </pc:spChg>
        <pc:spChg chg="add 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41" creationId="{317A80B7-23C0-4EED-9565-E4BD2250D214}"/>
          </ac:spMkLst>
        </pc:spChg>
        <pc:spChg chg="add 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42" creationId="{A710B6CB-BB88-4E63-9D9F-4D7039EFFACC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44" creationId="{4EFE6317-3E94-4D26-A4A1-C61122CF82B6}"/>
          </ac:spMkLst>
        </pc:spChg>
        <pc:spChg chg="mod">
          <ac:chgData name="김동현" userId="c78b4731-569a-4eb9-b091-d2c7ec108efd" providerId="ADAL" clId="{647E3E52-1687-429E-8D27-75D3A5160AF0}" dt="2022-04-05T11:03:47.893" v="1439"/>
          <ac:spMkLst>
            <pc:docMk/>
            <pc:sldMk cId="2507583264" sldId="300"/>
            <ac:spMk id="145" creationId="{A59A6FF2-E46E-4CF4-B15B-BE391F481B69}"/>
          </ac:spMkLst>
        </pc:spChg>
        <pc:spChg chg="add del mod">
          <ac:chgData name="김동현" userId="c78b4731-569a-4eb9-b091-d2c7ec108efd" providerId="ADAL" clId="{647E3E52-1687-429E-8D27-75D3A5160AF0}" dt="2022-04-07T08:28:17.291" v="1602" actId="478"/>
          <ac:spMkLst>
            <pc:docMk/>
            <pc:sldMk cId="2507583264" sldId="300"/>
            <ac:spMk id="147" creationId="{BBED975E-F1A5-4381-BA7E-F5F316F6B8E4}"/>
          </ac:spMkLst>
        </pc:spChg>
        <pc:spChg chg="add del mod">
          <ac:chgData name="김동현" userId="c78b4731-569a-4eb9-b091-d2c7ec108efd" providerId="ADAL" clId="{647E3E52-1687-429E-8D27-75D3A5160AF0}" dt="2022-04-05T11:04:04.161" v="1443" actId="478"/>
          <ac:spMkLst>
            <pc:docMk/>
            <pc:sldMk cId="2507583264" sldId="300"/>
            <ac:spMk id="148" creationId="{343D9994-4F38-44D2-8E83-F96F136A18A3}"/>
          </ac:spMkLst>
        </pc:spChg>
        <pc:grpChg chg="add del">
          <ac:chgData name="김동현" userId="c78b4731-569a-4eb9-b091-d2c7ec108efd" providerId="ADAL" clId="{647E3E52-1687-429E-8D27-75D3A5160AF0}" dt="2022-04-05T11:03:47.752" v="1438" actId="478"/>
          <ac:grpSpMkLst>
            <pc:docMk/>
            <pc:sldMk cId="2507583264" sldId="300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57:48.116" v="1282" actId="478"/>
          <ac:grpSpMkLst>
            <pc:docMk/>
            <pc:sldMk cId="2507583264" sldId="300"/>
            <ac:grpSpMk id="47" creationId="{B1639E26-4B4B-49B9-8B26-67B063E862F3}"/>
          </ac:grpSpMkLst>
        </pc:grpChg>
        <pc:grpChg chg="del">
          <ac:chgData name="김동현" userId="c78b4731-569a-4eb9-b091-d2c7ec108efd" providerId="ADAL" clId="{647E3E52-1687-429E-8D27-75D3A5160AF0}" dt="2022-04-05T11:03:47.752" v="1438" actId="478"/>
          <ac:grpSpMkLst>
            <pc:docMk/>
            <pc:sldMk cId="2507583264" sldId="300"/>
            <ac:grpSpMk id="64" creationId="{C79B8955-3DC0-4619-B259-384E128708F2}"/>
          </ac:grpSpMkLst>
        </pc:grpChg>
        <pc:grpChg chg="add mod">
          <ac:chgData name="김동현" userId="c78b4731-569a-4eb9-b091-d2c7ec108efd" providerId="ADAL" clId="{647E3E52-1687-429E-8D27-75D3A5160AF0}" dt="2022-04-05T11:04:21.894" v="1449" actId="1076"/>
          <ac:grpSpMkLst>
            <pc:docMk/>
            <pc:sldMk cId="2507583264" sldId="300"/>
            <ac:grpSpMk id="76" creationId="{1F75C46B-8379-4F74-A8B1-4D7A8477F238}"/>
          </ac:grpSpMkLst>
        </pc:grpChg>
        <pc:grpChg chg="del">
          <ac:chgData name="김동현" userId="c78b4731-569a-4eb9-b091-d2c7ec108efd" providerId="ADAL" clId="{647E3E52-1687-429E-8D27-75D3A5160AF0}" dt="2022-04-05T10:57:53.726" v="1288" actId="478"/>
          <ac:grpSpMkLst>
            <pc:docMk/>
            <pc:sldMk cId="2507583264" sldId="300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1:03:47.752" v="1438" actId="478"/>
          <ac:grpSpMkLst>
            <pc:docMk/>
            <pc:sldMk cId="2507583264" sldId="300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1:03:47.752" v="1438" actId="478"/>
          <ac:grpSpMkLst>
            <pc:docMk/>
            <pc:sldMk cId="2507583264" sldId="300"/>
            <ac:grpSpMk id="114" creationId="{1308C85B-80D8-4014-A15B-E8A19648996C}"/>
          </ac:grpSpMkLst>
        </pc:grpChg>
        <pc:grpChg chg="add mod">
          <ac:chgData name="김동현" userId="c78b4731-569a-4eb9-b091-d2c7ec108efd" providerId="ADAL" clId="{647E3E52-1687-429E-8D27-75D3A5160AF0}" dt="2022-04-05T11:52:20.555" v="1569" actId="1076"/>
          <ac:grpSpMkLst>
            <pc:docMk/>
            <pc:sldMk cId="2507583264" sldId="300"/>
            <ac:grpSpMk id="117" creationId="{33124ECE-CA7D-4FDC-BD74-3694624B8503}"/>
          </ac:grpSpMkLst>
        </pc:grpChg>
        <pc:grpChg chg="add 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23" creationId="{8194D822-6FB5-4A31-B70C-F52FBBBF0632}"/>
          </ac:grpSpMkLst>
        </pc:grpChg>
        <pc:grpChg chg="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26" creationId="{0FF59C10-5BAD-4E96-A937-58AB61C6DB85}"/>
          </ac:grpSpMkLst>
        </pc:grpChg>
        <pc:grpChg chg="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27" creationId="{F82201AA-C60E-4A05-93E3-DB87F67F5046}"/>
          </ac:grpSpMkLst>
        </pc:grpChg>
        <pc:grpChg chg="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28" creationId="{A6BB69CD-7572-4055-A3DF-882534D145B3}"/>
          </ac:grpSpMkLst>
        </pc:grpChg>
        <pc:grpChg chg="add 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35" creationId="{4B723AD6-C6DF-4D83-9EFD-484D8E2B33FD}"/>
          </ac:grpSpMkLst>
        </pc:grpChg>
        <pc:grpChg chg="add mod">
          <ac:chgData name="김동현" userId="c78b4731-569a-4eb9-b091-d2c7ec108efd" providerId="ADAL" clId="{647E3E52-1687-429E-8D27-75D3A5160AF0}" dt="2022-04-05T11:03:47.893" v="1439"/>
          <ac:grpSpMkLst>
            <pc:docMk/>
            <pc:sldMk cId="2507583264" sldId="300"/>
            <ac:grpSpMk id="143" creationId="{9BB7F940-04ED-4FDB-BA2E-C68F1C4431EA}"/>
          </ac:grpSpMkLst>
        </pc:grpChg>
        <pc:cxnChg chg="del">
          <ac:chgData name="김동현" userId="c78b4731-569a-4eb9-b091-d2c7ec108efd" providerId="ADAL" clId="{647E3E52-1687-429E-8D27-75D3A5160AF0}" dt="2022-04-05T11:03:47.752" v="1438" actId="478"/>
          <ac:cxnSpMkLst>
            <pc:docMk/>
            <pc:sldMk cId="2507583264" sldId="300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57:54.289" v="1289" actId="478"/>
          <ac:cxnSpMkLst>
            <pc:docMk/>
            <pc:sldMk cId="2507583264" sldId="300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39:16.048" v="774" actId="478"/>
          <ac:cxnSpMkLst>
            <pc:docMk/>
            <pc:sldMk cId="2507583264" sldId="300"/>
            <ac:cxnSpMk id="86" creationId="{D5E59C38-7690-44E2-98CD-364D0939E505}"/>
          </ac:cxnSpMkLst>
        </pc:cxnChg>
        <pc:cxnChg chg="mod">
          <ac:chgData name="김동현" userId="c78b4731-569a-4eb9-b091-d2c7ec108efd" providerId="ADAL" clId="{647E3E52-1687-429E-8D27-75D3A5160AF0}" dt="2022-04-05T11:03:47.893" v="1439"/>
          <ac:cxnSpMkLst>
            <pc:docMk/>
            <pc:sldMk cId="2507583264" sldId="300"/>
            <ac:cxnSpMk id="137" creationId="{6DC11417-F745-42FA-A2C5-E0A79981B714}"/>
          </ac:cxnSpMkLst>
        </pc:cxnChg>
        <pc:cxnChg chg="mod">
          <ac:chgData name="김동현" userId="c78b4731-569a-4eb9-b091-d2c7ec108efd" providerId="ADAL" clId="{647E3E52-1687-429E-8D27-75D3A5160AF0}" dt="2022-04-05T11:03:47.893" v="1439"/>
          <ac:cxnSpMkLst>
            <pc:docMk/>
            <pc:sldMk cId="2507583264" sldId="300"/>
            <ac:cxnSpMk id="138" creationId="{2B5DB5D4-9C40-4916-A146-E6CFA09DCB71}"/>
          </ac:cxnSpMkLst>
        </pc:cxnChg>
        <pc:cxnChg chg="mod">
          <ac:chgData name="김동현" userId="c78b4731-569a-4eb9-b091-d2c7ec108efd" providerId="ADAL" clId="{647E3E52-1687-429E-8D27-75D3A5160AF0}" dt="2022-04-05T11:03:47.893" v="1439"/>
          <ac:cxnSpMkLst>
            <pc:docMk/>
            <pc:sldMk cId="2507583264" sldId="300"/>
            <ac:cxnSpMk id="139" creationId="{B0811EAB-EB9C-4A25-8532-C0266337B6F1}"/>
          </ac:cxnSpMkLst>
        </pc:cxnChg>
        <pc:cxnChg chg="mod">
          <ac:chgData name="김동현" userId="c78b4731-569a-4eb9-b091-d2c7ec108efd" providerId="ADAL" clId="{647E3E52-1687-429E-8D27-75D3A5160AF0}" dt="2022-04-05T11:03:47.893" v="1439"/>
          <ac:cxnSpMkLst>
            <pc:docMk/>
            <pc:sldMk cId="2507583264" sldId="300"/>
            <ac:cxnSpMk id="140" creationId="{603715C0-5496-47A8-8F3B-4079E78AD1EA}"/>
          </ac:cxnSpMkLst>
        </pc:cxnChg>
        <pc:cxnChg chg="add mod">
          <ac:chgData name="김동현" userId="c78b4731-569a-4eb9-b091-d2c7ec108efd" providerId="ADAL" clId="{647E3E52-1687-429E-8D27-75D3A5160AF0}" dt="2022-04-05T11:03:47.893" v="1439"/>
          <ac:cxnSpMkLst>
            <pc:docMk/>
            <pc:sldMk cId="2507583264" sldId="300"/>
            <ac:cxnSpMk id="146" creationId="{3776282A-25AE-4643-993A-6A58B6C79DD1}"/>
          </ac:cxnSpMkLst>
        </pc:cxnChg>
      </pc:sldChg>
      <pc:sldChg chg="addSp delSp modSp add del mod ord">
        <pc:chgData name="김동현" userId="c78b4731-569a-4eb9-b091-d2c7ec108efd" providerId="ADAL" clId="{647E3E52-1687-429E-8D27-75D3A5160AF0}" dt="2022-04-07T08:28:52.647" v="1627" actId="47"/>
        <pc:sldMkLst>
          <pc:docMk/>
          <pc:sldMk cId="881787637" sldId="301"/>
        </pc:sldMkLst>
        <pc:spChg chg="del">
          <ac:chgData name="김동현" userId="c78b4731-569a-4eb9-b091-d2c7ec108efd" providerId="ADAL" clId="{647E3E52-1687-429E-8D27-75D3A5160AF0}" dt="2022-04-05T10:58:34.912" v="1302" actId="478"/>
          <ac:spMkLst>
            <pc:docMk/>
            <pc:sldMk cId="881787637" sldId="301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05T10:07:46.653" v="196" actId="20577"/>
          <ac:spMkLst>
            <pc:docMk/>
            <pc:sldMk cId="881787637" sldId="301"/>
            <ac:spMk id="13" creationId="{7A2EE8AE-E1FE-40CD-A8E5-4527AAE6F6AD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77" creationId="{498F1B06-2E78-4F19-8543-D982AE6DDDCD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78" creationId="{A509120A-666E-41BB-9D0B-5E27595891A2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79" creationId="{540D8949-51A3-40EE-88D6-A9E3F4413351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80" creationId="{8CC5C1F4-A33F-42FB-A255-E98C64B3617B}"/>
          </ac:spMkLst>
        </pc:spChg>
        <pc:spChg chg="mod">
          <ac:chgData name="김동현" userId="c78b4731-569a-4eb9-b091-d2c7ec108efd" providerId="ADAL" clId="{647E3E52-1687-429E-8D27-75D3A5160AF0}" dt="2022-04-05T10:59:05.828" v="1338" actId="1076"/>
          <ac:spMkLst>
            <pc:docMk/>
            <pc:sldMk cId="881787637" sldId="301"/>
            <ac:spMk id="81" creationId="{6EE5712D-5F2C-47AD-8618-E6F5C4C2C226}"/>
          </ac:spMkLst>
        </pc:spChg>
        <pc:spChg chg="del mod">
          <ac:chgData name="김동현" userId="c78b4731-569a-4eb9-b091-d2c7ec108efd" providerId="ADAL" clId="{647E3E52-1687-429E-8D27-75D3A5160AF0}" dt="2022-04-05T10:39:19.577" v="779" actId="478"/>
          <ac:spMkLst>
            <pc:docMk/>
            <pc:sldMk cId="881787637" sldId="301"/>
            <ac:spMk id="105" creationId="{6E57BE11-A98C-4616-8823-6DB2DD0A1BA4}"/>
          </ac:spMkLst>
        </pc:spChg>
        <pc:spChg chg="del">
          <ac:chgData name="김동현" userId="c78b4731-569a-4eb9-b091-d2c7ec108efd" providerId="ADAL" clId="{647E3E52-1687-429E-8D27-75D3A5160AF0}" dt="2022-04-05T10:58:34.912" v="1302" actId="478"/>
          <ac:spMkLst>
            <pc:docMk/>
            <pc:sldMk cId="881787637" sldId="301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5T10:58:34.912" v="1302" actId="478"/>
          <ac:spMkLst>
            <pc:docMk/>
            <pc:sldMk cId="881787637" sldId="301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18" creationId="{316241A0-1D56-4AB2-9F05-F926A8AEF9FF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19" creationId="{A4D13B62-4219-43E0-BA66-D2FEAC44411F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3" creationId="{E6FE3EF1-8201-4648-9EF5-8514CB4B4BD5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4" creationId="{C854DE36-D18D-4F9E-BDA0-52A7CD4FCCA9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5" creationId="{055BF42A-EE87-467D-B4E0-99C4683F0482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6" creationId="{D38322A1-9A2A-4224-8CE0-EB8A01B033A5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7" creationId="{E01E713C-24ED-41F0-A9A0-3B95C14E5F1A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28" creationId="{F008A843-B427-4EF8-8C5B-491797231C53}"/>
          </ac:spMkLst>
        </pc:spChg>
        <pc:spChg chg="add del mod">
          <ac:chgData name="김동현" userId="c78b4731-569a-4eb9-b091-d2c7ec108efd" providerId="ADAL" clId="{647E3E52-1687-429E-8D27-75D3A5160AF0}" dt="2022-04-05T11:00:55.890" v="1387" actId="478"/>
          <ac:spMkLst>
            <pc:docMk/>
            <pc:sldMk cId="881787637" sldId="301"/>
            <ac:spMk id="130" creationId="{CF06B565-68DC-441B-93F9-31434EF3E99B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32" creationId="{5612D5DF-9A90-4616-9207-884B0EB1376C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38" creationId="{EE25EC00-A352-49E3-946D-56051AC3A364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39" creationId="{A06E7B03-2423-43D9-A4ED-5D7A5E87EEC3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41" creationId="{94607F34-7C6A-4D89-9C1A-C523939AEDAC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42" creationId="{8899577D-F82A-4FE8-91C4-098E92C33186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43" creationId="{078D80BB-A4D2-4867-B62D-AE4014F6A408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44" creationId="{337EFA2C-24F3-43FC-8960-390180DE85ED}"/>
          </ac:spMkLst>
        </pc:spChg>
        <pc:spChg chg="mod">
          <ac:chgData name="김동현" userId="c78b4731-569a-4eb9-b091-d2c7ec108efd" providerId="ADAL" clId="{647E3E52-1687-429E-8D27-75D3A5160AF0}" dt="2022-04-05T10:58:35.053" v="1303"/>
          <ac:spMkLst>
            <pc:docMk/>
            <pc:sldMk cId="881787637" sldId="301"/>
            <ac:spMk id="145" creationId="{9EF0B6F8-4443-4994-82FF-22D038831EB6}"/>
          </ac:spMkLst>
        </pc:spChg>
        <pc:spChg chg="add mod">
          <ac:chgData name="김동현" userId="c78b4731-569a-4eb9-b091-d2c7ec108efd" providerId="ADAL" clId="{647E3E52-1687-429E-8D27-75D3A5160AF0}" dt="2022-04-05T10:59:06.883" v="1346"/>
          <ac:spMkLst>
            <pc:docMk/>
            <pc:sldMk cId="881787637" sldId="301"/>
            <ac:spMk id="146" creationId="{7730C3BB-2DBD-46F5-97D3-7D5046F9D868}"/>
          </ac:spMkLst>
        </pc:spChg>
        <pc:spChg chg="add mod">
          <ac:chgData name="김동현" userId="c78b4731-569a-4eb9-b091-d2c7ec108efd" providerId="ADAL" clId="{647E3E52-1687-429E-8D27-75D3A5160AF0}" dt="2022-04-05T10:59:06.883" v="1346"/>
          <ac:spMkLst>
            <pc:docMk/>
            <pc:sldMk cId="881787637" sldId="301"/>
            <ac:spMk id="147" creationId="{8F3B80DD-A17B-4FAC-B0BE-453CFE4D512C}"/>
          </ac:spMkLst>
        </pc:spChg>
        <pc:spChg chg="add mod ord">
          <ac:chgData name="김동현" userId="c78b4731-569a-4eb9-b091-d2c7ec108efd" providerId="ADAL" clId="{647E3E52-1687-429E-8D27-75D3A5160AF0}" dt="2022-04-05T11:02:47.613" v="1430" actId="166"/>
          <ac:spMkLst>
            <pc:docMk/>
            <pc:sldMk cId="881787637" sldId="301"/>
            <ac:spMk id="149" creationId="{3B5ECF96-7394-4D70-B9B5-E01EF2A8BAFF}"/>
          </ac:spMkLst>
        </pc:spChg>
        <pc:spChg chg="add mod ord">
          <ac:chgData name="김동현" userId="c78b4731-569a-4eb9-b091-d2c7ec108efd" providerId="ADAL" clId="{647E3E52-1687-429E-8D27-75D3A5160AF0}" dt="2022-04-05T11:02:47.613" v="1430" actId="166"/>
          <ac:spMkLst>
            <pc:docMk/>
            <pc:sldMk cId="881787637" sldId="301"/>
            <ac:spMk id="150" creationId="{F6B040BD-7D32-4B17-8DA7-4383CB11C1D4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2" creationId="{78215B84-DC4C-4A7B-AABD-F4E69CE48CC4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3" creationId="{4A625F33-E772-4349-B9C9-D23A5ACEB54D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4" creationId="{9618C659-B587-4660-8A12-485E36D83F1E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5" creationId="{54364E26-E692-457C-9864-C67F753515B2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6" creationId="{C97E63A5-55EF-41AF-BA95-6A57254D809B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8" creationId="{C25626C3-25D9-42A4-B321-167451B210BC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59" creationId="{7BEE6CAD-37D9-4E23-B86F-9C9D76E7F1D3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3" creationId="{0A8B96E5-3394-4052-8AF8-27A4C5C079BB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4" creationId="{70CBBA11-8557-4747-A2EC-7C89DFD3F194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5" creationId="{A27D75D3-ECAC-4020-8485-8276B175E916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6" creationId="{529B40F5-F134-46C1-BEA8-7C108AB48832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7" creationId="{BB515290-F852-405E-90E7-96063E7C1C6F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68" creationId="{DF570F53-33F9-4C87-889D-F58DFB1BB093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1" creationId="{FCEB7E23-7A7B-4BCE-84D9-A0C628910AAD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2" creationId="{CC6EB735-B83E-4563-A9DC-730503D93C53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3" creationId="{834F0622-F693-491A-81C3-F2D34B1364C0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4" creationId="{E5DCB35B-8CFB-4A95-A615-F910926ADA39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6" creationId="{732592BC-5007-4442-87D1-76B5F7653348}"/>
          </ac:spMkLst>
        </pc:spChg>
        <pc:spChg chg="mod">
          <ac:chgData name="김동현" userId="c78b4731-569a-4eb9-b091-d2c7ec108efd" providerId="ADAL" clId="{647E3E52-1687-429E-8D27-75D3A5160AF0}" dt="2022-04-05T11:00:44.489" v="1384" actId="1076"/>
          <ac:spMkLst>
            <pc:docMk/>
            <pc:sldMk cId="881787637" sldId="301"/>
            <ac:spMk id="177" creationId="{A2F30BB8-25CE-4CDF-B519-1018ECF0CA42}"/>
          </ac:spMkLst>
        </pc:spChg>
        <pc:spChg chg="add del mod">
          <ac:chgData name="김동현" userId="c78b4731-569a-4eb9-b091-d2c7ec108efd" providerId="ADAL" clId="{647E3E52-1687-429E-8D27-75D3A5160AF0}" dt="2022-04-05T11:00:58.269" v="1389" actId="478"/>
          <ac:spMkLst>
            <pc:docMk/>
            <pc:sldMk cId="881787637" sldId="301"/>
            <ac:spMk id="178" creationId="{6C3DA072-EB60-47ED-9738-9325CBADEB1D}"/>
          </ac:spMkLst>
        </pc:spChg>
        <pc:spChg chg="add del mod">
          <ac:chgData name="김동현" userId="c78b4731-569a-4eb9-b091-d2c7ec108efd" providerId="ADAL" clId="{647E3E52-1687-429E-8D27-75D3A5160AF0}" dt="2022-04-05T11:00:58.269" v="1389" actId="478"/>
          <ac:spMkLst>
            <pc:docMk/>
            <pc:sldMk cId="881787637" sldId="301"/>
            <ac:spMk id="179" creationId="{C432B132-414F-4A03-8A9F-A195D77492A3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1" creationId="{6E5E8372-A124-419F-A8E7-613E486E16D7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2" creationId="{02BF3968-BAC4-49E0-ADD4-E007FE51C40F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3" creationId="{2358B5EF-859D-447A-9BF6-32893B206D04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4" creationId="{4C487974-4056-4992-BA6C-8F5F0BD372D5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5" creationId="{57937128-FD7C-4D3E-AE9F-BD1159F0DD76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7" creationId="{363BE679-9F56-4F71-9C6E-258F7EAC0ADA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88" creationId="{2A51B7E8-0757-4F05-960F-7B0C87EA0474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2" creationId="{59D6B3F7-C65E-4663-A6A8-A18BE0F3B850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3" creationId="{76419735-92DD-44BE-828B-50997EF5D454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4" creationId="{6078D618-E1D7-4FE5-84CB-173269308A57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5" creationId="{84181A22-519C-49BD-A58D-530F44F22CC8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6" creationId="{155A760F-FBA9-4834-9FFF-FE5A76FF7D26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197" creationId="{72445DD6-6DF0-48AF-A9B0-0502B04C1726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0" creationId="{BC22314B-D265-4B07-9FBE-D09E46E38FC8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1" creationId="{3E55BFBC-F5BF-4CA1-8857-C061F8CCC32B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2" creationId="{D32936D1-4180-4D66-AB67-EF2D0B09AE92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3" creationId="{FB07268A-1017-41B6-809E-1A71929FB6C9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5" creationId="{3DC632A1-782C-4B02-A03C-476ECB3CDA07}"/>
          </ac:spMkLst>
        </pc:spChg>
        <pc:spChg chg="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6" creationId="{F6701F20-BCAF-4BBE-8A80-324DEF24B5D1}"/>
          </ac:spMkLst>
        </pc:spChg>
        <pc:spChg chg="add 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7" creationId="{662B8DEA-D719-4F73-A116-2103369DBA01}"/>
          </ac:spMkLst>
        </pc:spChg>
        <pc:spChg chg="add mod">
          <ac:chgData name="김동현" userId="c78b4731-569a-4eb9-b091-d2c7ec108efd" providerId="ADAL" clId="{647E3E52-1687-429E-8D27-75D3A5160AF0}" dt="2022-04-05T11:00:59.272" v="1390"/>
          <ac:spMkLst>
            <pc:docMk/>
            <pc:sldMk cId="881787637" sldId="301"/>
            <ac:spMk id="208" creationId="{6FB97489-4248-49F5-886A-6EBD5F42BEFE}"/>
          </ac:spMkLst>
        </pc:spChg>
        <pc:spChg chg="add mod">
          <ac:chgData name="김동현" userId="c78b4731-569a-4eb9-b091-d2c7ec108efd" providerId="ADAL" clId="{647E3E52-1687-429E-8D27-75D3A5160AF0}" dt="2022-04-05T11:01:15.146" v="1395"/>
          <ac:spMkLst>
            <pc:docMk/>
            <pc:sldMk cId="881787637" sldId="301"/>
            <ac:spMk id="209" creationId="{6FB285BE-0622-413A-B9D3-EB8FE5C24C37}"/>
          </ac:spMkLst>
        </pc:spChg>
        <pc:spChg chg="add del mod">
          <ac:chgData name="김동현" userId="c78b4731-569a-4eb9-b091-d2c7ec108efd" providerId="ADAL" clId="{647E3E52-1687-429E-8D27-75D3A5160AF0}" dt="2022-04-05T11:01:54.800" v="1408" actId="478"/>
          <ac:spMkLst>
            <pc:docMk/>
            <pc:sldMk cId="881787637" sldId="301"/>
            <ac:spMk id="210" creationId="{A8BD9CD8-6AAD-48C4-B5DE-E49004ABB488}"/>
          </ac:spMkLst>
        </pc:spChg>
        <pc:spChg chg="add mod">
          <ac:chgData name="김동현" userId="c78b4731-569a-4eb9-b091-d2c7ec108efd" providerId="ADAL" clId="{647E3E52-1687-429E-8D27-75D3A5160AF0}" dt="2022-04-05T11:02:20.991" v="1413"/>
          <ac:spMkLst>
            <pc:docMk/>
            <pc:sldMk cId="881787637" sldId="301"/>
            <ac:spMk id="212" creationId="{4DBC9767-6511-4391-BBFE-3A42A50E9B35}"/>
          </ac:spMkLst>
        </pc:spChg>
        <pc:spChg chg="add mod topLvl">
          <ac:chgData name="김동현" userId="c78b4731-569a-4eb9-b091-d2c7ec108efd" providerId="ADAL" clId="{647E3E52-1687-429E-8D27-75D3A5160AF0}" dt="2022-04-05T11:02:58.924" v="1434" actId="1076"/>
          <ac:spMkLst>
            <pc:docMk/>
            <pc:sldMk cId="881787637" sldId="301"/>
            <ac:spMk id="217" creationId="{CC490ECE-F93C-4ECB-A679-BA3F5B1BB50D}"/>
          </ac:spMkLst>
        </pc:spChg>
        <pc:spChg chg="add del mod topLvl">
          <ac:chgData name="김동현" userId="c78b4731-569a-4eb9-b091-d2c7ec108efd" providerId="ADAL" clId="{647E3E52-1687-429E-8D27-75D3A5160AF0}" dt="2022-04-05T11:02:34.465" v="1425" actId="478"/>
          <ac:spMkLst>
            <pc:docMk/>
            <pc:sldMk cId="881787637" sldId="301"/>
            <ac:spMk id="218" creationId="{6E3E4275-FFE3-43B3-A81E-E4CDE9C94304}"/>
          </ac:spMkLst>
        </pc:spChg>
        <pc:spChg chg="add del mod">
          <ac:chgData name="김동현" userId="c78b4731-569a-4eb9-b091-d2c7ec108efd" providerId="ADAL" clId="{647E3E52-1687-429E-8D27-75D3A5160AF0}" dt="2022-04-05T11:02:33.453" v="1424" actId="478"/>
          <ac:spMkLst>
            <pc:docMk/>
            <pc:sldMk cId="881787637" sldId="301"/>
            <ac:spMk id="219" creationId="{442EBE1E-1063-4D11-AB95-C417A61EC2C3}"/>
          </ac:spMkLst>
        </pc:s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47" creationId="{B1639E26-4B4B-49B9-8B26-67B063E862F3}"/>
          </ac:grpSpMkLst>
        </pc:gr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64" creationId="{C79B8955-3DC0-4619-B259-384E128708F2}"/>
          </ac:grpSpMkLst>
        </pc:grpChg>
        <pc:grpChg chg="add del mod">
          <ac:chgData name="김동현" userId="c78b4731-569a-4eb9-b091-d2c7ec108efd" providerId="ADAL" clId="{647E3E52-1687-429E-8D27-75D3A5160AF0}" dt="2022-04-05T11:00:54.141" v="1386" actId="478"/>
          <ac:grpSpMkLst>
            <pc:docMk/>
            <pc:sldMk cId="881787637" sldId="301"/>
            <ac:grpSpMk id="76" creationId="{0F2C253A-A2F9-403E-91FB-C35AB1AEA6FB}"/>
          </ac:grpSpMkLst>
        </pc:gr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83" creationId="{BF635A7E-DF6C-46BB-98C9-3EF212A96C22}"/>
          </ac:grpSpMkLst>
        </pc:gr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5T10:58:34.912" v="1302" actId="478"/>
          <ac:grpSpMkLst>
            <pc:docMk/>
            <pc:sldMk cId="881787637" sldId="301"/>
            <ac:grpSpMk id="114" creationId="{1308C85B-80D8-4014-A15B-E8A19648996C}"/>
          </ac:grpSpMkLst>
        </pc:grpChg>
        <pc:grpChg chg="add del mod">
          <ac:chgData name="김동현" userId="c78b4731-569a-4eb9-b091-d2c7ec108efd" providerId="ADAL" clId="{647E3E52-1687-429E-8D27-75D3A5160AF0}" dt="2022-04-05T11:00:55.890" v="1387" actId="478"/>
          <ac:grpSpMkLst>
            <pc:docMk/>
            <pc:sldMk cId="881787637" sldId="301"/>
            <ac:grpSpMk id="117" creationId="{4A3344AB-5D39-4EEC-8D97-74599F2622E0}"/>
          </ac:grpSpMkLst>
        </pc:grpChg>
        <pc:grpChg chg="mod">
          <ac:chgData name="김동현" userId="c78b4731-569a-4eb9-b091-d2c7ec108efd" providerId="ADAL" clId="{647E3E52-1687-429E-8D27-75D3A5160AF0}" dt="2022-04-05T10:58:35.053" v="1303"/>
          <ac:grpSpMkLst>
            <pc:docMk/>
            <pc:sldMk cId="881787637" sldId="301"/>
            <ac:grpSpMk id="120" creationId="{08D23778-74BF-4A1D-9D05-4301F18BE30C}"/>
          </ac:grpSpMkLst>
        </pc:grpChg>
        <pc:grpChg chg="mod">
          <ac:chgData name="김동현" userId="c78b4731-569a-4eb9-b091-d2c7ec108efd" providerId="ADAL" clId="{647E3E52-1687-429E-8D27-75D3A5160AF0}" dt="2022-04-05T10:58:35.053" v="1303"/>
          <ac:grpSpMkLst>
            <pc:docMk/>
            <pc:sldMk cId="881787637" sldId="301"/>
            <ac:grpSpMk id="121" creationId="{F26C23BA-4700-49A9-9B04-18718B7F6D26}"/>
          </ac:grpSpMkLst>
        </pc:grpChg>
        <pc:grpChg chg="mod">
          <ac:chgData name="김동현" userId="c78b4731-569a-4eb9-b091-d2c7ec108efd" providerId="ADAL" clId="{647E3E52-1687-429E-8D27-75D3A5160AF0}" dt="2022-04-05T10:58:35.053" v="1303"/>
          <ac:grpSpMkLst>
            <pc:docMk/>
            <pc:sldMk cId="881787637" sldId="301"/>
            <ac:grpSpMk id="122" creationId="{59214D9E-D3E1-458E-B96B-99D3C85E1D07}"/>
          </ac:grpSpMkLst>
        </pc:grpChg>
        <pc:grpChg chg="add del mod">
          <ac:chgData name="김동현" userId="c78b4731-569a-4eb9-b091-d2c7ec108efd" providerId="ADAL" clId="{647E3E52-1687-429E-8D27-75D3A5160AF0}" dt="2022-04-05T11:00:55.890" v="1387" actId="478"/>
          <ac:grpSpMkLst>
            <pc:docMk/>
            <pc:sldMk cId="881787637" sldId="301"/>
            <ac:grpSpMk id="131" creationId="{2EFC2452-FAF9-4415-973F-5E640284053C}"/>
          </ac:grpSpMkLst>
        </pc:grpChg>
        <pc:grpChg chg="add del mod">
          <ac:chgData name="김동현" userId="c78b4731-569a-4eb9-b091-d2c7ec108efd" providerId="ADAL" clId="{647E3E52-1687-429E-8D27-75D3A5160AF0}" dt="2022-04-05T11:00:55.890" v="1387" actId="478"/>
          <ac:grpSpMkLst>
            <pc:docMk/>
            <pc:sldMk cId="881787637" sldId="301"/>
            <ac:grpSpMk id="137" creationId="{52C362AA-72D1-4D87-8F27-64981BCE9731}"/>
          </ac:grpSpMkLst>
        </pc:grpChg>
        <pc:grpChg chg="add del mod">
          <ac:chgData name="김동현" userId="c78b4731-569a-4eb9-b091-d2c7ec108efd" providerId="ADAL" clId="{647E3E52-1687-429E-8D27-75D3A5160AF0}" dt="2022-04-05T10:58:40.834" v="1304" actId="478"/>
          <ac:grpSpMkLst>
            <pc:docMk/>
            <pc:sldMk cId="881787637" sldId="301"/>
            <ac:grpSpMk id="140" creationId="{5B2D08FC-3806-4912-840E-5A14FACE8E65}"/>
          </ac:grpSpMkLst>
        </pc:grpChg>
        <pc:grpChg chg="add del mod">
          <ac:chgData name="김동현" userId="c78b4731-569a-4eb9-b091-d2c7ec108efd" providerId="ADAL" clId="{647E3E52-1687-429E-8D27-75D3A5160AF0}" dt="2022-04-05T11:00:57.053" v="1388" actId="478"/>
          <ac:grpSpMkLst>
            <pc:docMk/>
            <pc:sldMk cId="881787637" sldId="301"/>
            <ac:grpSpMk id="151" creationId="{58C8E5E3-9650-4646-B4C0-E1491E0B2A52}"/>
          </ac:grpSpMkLst>
        </pc:grpChg>
        <pc:grpChg chg="add del mod">
          <ac:chgData name="김동현" userId="c78b4731-569a-4eb9-b091-d2c7ec108efd" providerId="ADAL" clId="{647E3E52-1687-429E-8D27-75D3A5160AF0}" dt="2022-04-05T11:00:58.269" v="1389" actId="478"/>
          <ac:grpSpMkLst>
            <pc:docMk/>
            <pc:sldMk cId="881787637" sldId="301"/>
            <ac:grpSpMk id="157" creationId="{44911E47-7516-4D85-8431-036C91128C0F}"/>
          </ac:grpSpMkLst>
        </pc:grpChg>
        <pc:grpChg chg="mod">
          <ac:chgData name="김동현" userId="c78b4731-569a-4eb9-b091-d2c7ec108efd" providerId="ADAL" clId="{647E3E52-1687-429E-8D27-75D3A5160AF0}" dt="2022-04-05T11:00:44.489" v="1384" actId="1076"/>
          <ac:grpSpMkLst>
            <pc:docMk/>
            <pc:sldMk cId="881787637" sldId="301"/>
            <ac:grpSpMk id="160" creationId="{999AC97D-AE7B-4F13-88A2-6165219AFE87}"/>
          </ac:grpSpMkLst>
        </pc:grpChg>
        <pc:grpChg chg="mod">
          <ac:chgData name="김동현" userId="c78b4731-569a-4eb9-b091-d2c7ec108efd" providerId="ADAL" clId="{647E3E52-1687-429E-8D27-75D3A5160AF0}" dt="2022-04-05T11:00:44.489" v="1384" actId="1076"/>
          <ac:grpSpMkLst>
            <pc:docMk/>
            <pc:sldMk cId="881787637" sldId="301"/>
            <ac:grpSpMk id="161" creationId="{2ACADF18-6C51-4A23-B754-97EF59374C6F}"/>
          </ac:grpSpMkLst>
        </pc:grpChg>
        <pc:grpChg chg="mod">
          <ac:chgData name="김동현" userId="c78b4731-569a-4eb9-b091-d2c7ec108efd" providerId="ADAL" clId="{647E3E52-1687-429E-8D27-75D3A5160AF0}" dt="2022-04-05T11:00:44.489" v="1384" actId="1076"/>
          <ac:grpSpMkLst>
            <pc:docMk/>
            <pc:sldMk cId="881787637" sldId="301"/>
            <ac:grpSpMk id="162" creationId="{F9748313-84F0-4DD3-ACCA-2E2502DC6297}"/>
          </ac:grpSpMkLst>
        </pc:grpChg>
        <pc:grpChg chg="add del mod">
          <ac:chgData name="김동현" userId="c78b4731-569a-4eb9-b091-d2c7ec108efd" providerId="ADAL" clId="{647E3E52-1687-429E-8D27-75D3A5160AF0}" dt="2022-04-05T11:00:58.269" v="1389" actId="478"/>
          <ac:grpSpMkLst>
            <pc:docMk/>
            <pc:sldMk cId="881787637" sldId="301"/>
            <ac:grpSpMk id="169" creationId="{A68AB7A4-D278-4ACB-9AA4-8298AA6EA592}"/>
          </ac:grpSpMkLst>
        </pc:grpChg>
        <pc:grpChg chg="mod">
          <ac:chgData name="김동현" userId="c78b4731-569a-4eb9-b091-d2c7ec108efd" providerId="ADAL" clId="{647E3E52-1687-429E-8D27-75D3A5160AF0}" dt="2022-04-05T11:00:44.489" v="1384" actId="1076"/>
          <ac:grpSpMkLst>
            <pc:docMk/>
            <pc:sldMk cId="881787637" sldId="301"/>
            <ac:grpSpMk id="170" creationId="{F02470EA-3E24-40B8-9948-765FB60F254F}"/>
          </ac:grpSpMkLst>
        </pc:grpChg>
        <pc:grpChg chg="mod">
          <ac:chgData name="김동현" userId="c78b4731-569a-4eb9-b091-d2c7ec108efd" providerId="ADAL" clId="{647E3E52-1687-429E-8D27-75D3A5160AF0}" dt="2022-04-05T11:00:44.489" v="1384" actId="1076"/>
          <ac:grpSpMkLst>
            <pc:docMk/>
            <pc:sldMk cId="881787637" sldId="301"/>
            <ac:grpSpMk id="175" creationId="{B78963EA-4E3F-488E-9113-86DB7B43E8BA}"/>
          </ac:grpSpMkLst>
        </pc:grpChg>
        <pc:grpChg chg="add 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80" creationId="{CA5F0ABE-CA85-41BA-A484-1A6334035C54}"/>
          </ac:grpSpMkLst>
        </pc:grpChg>
        <pc:grpChg chg="add 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86" creationId="{11C62307-D4CB-48AF-84DB-8CD60F5FAF7B}"/>
          </ac:grpSpMkLst>
        </pc:grpChg>
        <pc:grpChg chg="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89" creationId="{BCCE274E-EC5C-444A-8E1A-FC256F3D5A43}"/>
          </ac:grpSpMkLst>
        </pc:grpChg>
        <pc:grpChg chg="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90" creationId="{80ABCF0B-3AB4-4631-9DFE-A93500A2DEB8}"/>
          </ac:grpSpMkLst>
        </pc:grpChg>
        <pc:grpChg chg="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91" creationId="{28362324-217C-4FD1-A082-C8A5A2506AB2}"/>
          </ac:grpSpMkLst>
        </pc:grpChg>
        <pc:grpChg chg="add 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98" creationId="{9B5CF2D8-4E1D-4D54-8F5D-4FF980734D0F}"/>
          </ac:grpSpMkLst>
        </pc:grpChg>
        <pc:grpChg chg="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199" creationId="{61D1F2A6-6473-487A-A002-73F06802D583}"/>
          </ac:grpSpMkLst>
        </pc:grpChg>
        <pc:grpChg chg="mod">
          <ac:chgData name="김동현" userId="c78b4731-569a-4eb9-b091-d2c7ec108efd" providerId="ADAL" clId="{647E3E52-1687-429E-8D27-75D3A5160AF0}" dt="2022-04-05T11:00:59.272" v="1390"/>
          <ac:grpSpMkLst>
            <pc:docMk/>
            <pc:sldMk cId="881787637" sldId="301"/>
            <ac:grpSpMk id="204" creationId="{9C766398-20EE-4298-9174-25E48F238DBC}"/>
          </ac:grpSpMkLst>
        </pc:grpChg>
        <pc:grpChg chg="add del mod">
          <ac:chgData name="김동현" userId="c78b4731-569a-4eb9-b091-d2c7ec108efd" providerId="ADAL" clId="{647E3E52-1687-429E-8D27-75D3A5160AF0}" dt="2022-04-05T11:02:21.936" v="1416" actId="478"/>
          <ac:grpSpMkLst>
            <pc:docMk/>
            <pc:sldMk cId="881787637" sldId="301"/>
            <ac:grpSpMk id="211" creationId="{73B2C980-6CAB-467E-B519-FEB0F031C3AA}"/>
          </ac:grpSpMkLst>
        </pc:grpChg>
        <pc:grpChg chg="add del mod">
          <ac:chgData name="김동현" userId="c78b4731-569a-4eb9-b091-d2c7ec108efd" providerId="ADAL" clId="{647E3E52-1687-429E-8D27-75D3A5160AF0}" dt="2022-04-05T11:02:34.465" v="1425" actId="478"/>
          <ac:grpSpMkLst>
            <pc:docMk/>
            <pc:sldMk cId="881787637" sldId="301"/>
            <ac:grpSpMk id="216" creationId="{EE0919D3-DB7A-43B3-8DA6-A9A384331D57}"/>
          </ac:grpSpMkLst>
        </pc:grpChg>
        <pc:cxnChg chg="del">
          <ac:chgData name="김동현" userId="c78b4731-569a-4eb9-b091-d2c7ec108efd" providerId="ADAL" clId="{647E3E52-1687-429E-8D27-75D3A5160AF0}" dt="2022-04-05T10:58:34.912" v="1302" actId="478"/>
          <ac:cxnSpMkLst>
            <pc:docMk/>
            <pc:sldMk cId="881787637" sldId="301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5T10:58:34.912" v="1302" actId="478"/>
          <ac:cxnSpMkLst>
            <pc:docMk/>
            <pc:sldMk cId="881787637" sldId="301"/>
            <ac:cxnSpMk id="82" creationId="{2AB4527B-8FCF-4A7B-A2B4-041B08E18712}"/>
          </ac:cxnSpMkLst>
        </pc:cxnChg>
        <pc:cxnChg chg="del">
          <ac:chgData name="김동현" userId="c78b4731-569a-4eb9-b091-d2c7ec108efd" providerId="ADAL" clId="{647E3E52-1687-429E-8D27-75D3A5160AF0}" dt="2022-04-05T10:39:18.516" v="777" actId="478"/>
          <ac:cxnSpMkLst>
            <pc:docMk/>
            <pc:sldMk cId="881787637" sldId="301"/>
            <ac:cxnSpMk id="86" creationId="{D5E59C38-7690-44E2-98CD-364D0939E505}"/>
          </ac:cxnSpMkLst>
        </pc:cxnChg>
        <pc:cxnChg chg="add del mod">
          <ac:chgData name="김동현" userId="c78b4731-569a-4eb9-b091-d2c7ec108efd" providerId="ADAL" clId="{647E3E52-1687-429E-8D27-75D3A5160AF0}" dt="2022-04-05T11:00:55.890" v="1387" actId="478"/>
          <ac:cxnSpMkLst>
            <pc:docMk/>
            <pc:sldMk cId="881787637" sldId="301"/>
            <ac:cxnSpMk id="129" creationId="{4C06191A-36C7-4839-A399-3F5D775B7F2C}"/>
          </ac:cxnSpMkLst>
        </pc:cxnChg>
        <pc:cxnChg chg="mod">
          <ac:chgData name="김동현" userId="c78b4731-569a-4eb9-b091-d2c7ec108efd" providerId="ADAL" clId="{647E3E52-1687-429E-8D27-75D3A5160AF0}" dt="2022-04-05T10:58:35.053" v="1303"/>
          <ac:cxnSpMkLst>
            <pc:docMk/>
            <pc:sldMk cId="881787637" sldId="301"/>
            <ac:cxnSpMk id="133" creationId="{85F2C4FF-B358-4B55-A3A4-6EE141427F84}"/>
          </ac:cxnSpMkLst>
        </pc:cxnChg>
        <pc:cxnChg chg="mod">
          <ac:chgData name="김동현" userId="c78b4731-569a-4eb9-b091-d2c7ec108efd" providerId="ADAL" clId="{647E3E52-1687-429E-8D27-75D3A5160AF0}" dt="2022-04-05T10:58:35.053" v="1303"/>
          <ac:cxnSpMkLst>
            <pc:docMk/>
            <pc:sldMk cId="881787637" sldId="301"/>
            <ac:cxnSpMk id="134" creationId="{ACC29F07-7A28-4F5E-B80F-7FC335DADDCF}"/>
          </ac:cxnSpMkLst>
        </pc:cxnChg>
        <pc:cxnChg chg="mod">
          <ac:chgData name="김동현" userId="c78b4731-569a-4eb9-b091-d2c7ec108efd" providerId="ADAL" clId="{647E3E52-1687-429E-8D27-75D3A5160AF0}" dt="2022-04-05T10:58:35.053" v="1303"/>
          <ac:cxnSpMkLst>
            <pc:docMk/>
            <pc:sldMk cId="881787637" sldId="301"/>
            <ac:cxnSpMk id="135" creationId="{94D97B04-C446-4A13-847C-648B0E07A39F}"/>
          </ac:cxnSpMkLst>
        </pc:cxnChg>
        <pc:cxnChg chg="mod">
          <ac:chgData name="김동현" userId="c78b4731-569a-4eb9-b091-d2c7ec108efd" providerId="ADAL" clId="{647E3E52-1687-429E-8D27-75D3A5160AF0}" dt="2022-04-05T10:58:35.053" v="1303"/>
          <ac:cxnSpMkLst>
            <pc:docMk/>
            <pc:sldMk cId="881787637" sldId="301"/>
            <ac:cxnSpMk id="136" creationId="{97154A9B-8C57-4872-B09C-9F2421AF63B2}"/>
          </ac:cxnSpMkLst>
        </pc:cxnChg>
        <pc:cxnChg chg="add del mod">
          <ac:chgData name="김동현" userId="c78b4731-569a-4eb9-b091-d2c7ec108efd" providerId="ADAL" clId="{647E3E52-1687-429E-8D27-75D3A5160AF0}" dt="2022-04-05T10:59:06.883" v="1346"/>
          <ac:cxnSpMkLst>
            <pc:docMk/>
            <pc:sldMk cId="881787637" sldId="301"/>
            <ac:cxnSpMk id="148" creationId="{AEE578D3-382A-45E0-8F34-891949842D01}"/>
          </ac:cxnSpMkLst>
        </pc:cxnChg>
        <pc:cxnChg chg="add mod">
          <ac:chgData name="김동현" userId="c78b4731-569a-4eb9-b091-d2c7ec108efd" providerId="ADAL" clId="{647E3E52-1687-429E-8D27-75D3A5160AF0}" dt="2022-04-05T11:02:20.991" v="1413"/>
          <ac:cxnSpMkLst>
            <pc:docMk/>
            <pc:sldMk cId="881787637" sldId="301"/>
            <ac:cxnSpMk id="213" creationId="{674C9AC3-1E5B-4103-A0A7-A5D3A28C1B49}"/>
          </ac:cxnSpMkLst>
        </pc:cxnChg>
        <pc:cxnChg chg="add mod">
          <ac:chgData name="김동현" userId="c78b4731-569a-4eb9-b091-d2c7ec108efd" providerId="ADAL" clId="{647E3E52-1687-429E-8D27-75D3A5160AF0}" dt="2022-04-05T11:02:20.991" v="1413"/>
          <ac:cxnSpMkLst>
            <pc:docMk/>
            <pc:sldMk cId="881787637" sldId="301"/>
            <ac:cxnSpMk id="214" creationId="{A541ACC1-8FCF-4793-B185-AE35DBD3B07A}"/>
          </ac:cxnSpMkLst>
        </pc:cxnChg>
        <pc:cxnChg chg="add mod">
          <ac:chgData name="김동현" userId="c78b4731-569a-4eb9-b091-d2c7ec108efd" providerId="ADAL" clId="{647E3E52-1687-429E-8D27-75D3A5160AF0}" dt="2022-04-05T11:02:20.991" v="1413"/>
          <ac:cxnSpMkLst>
            <pc:docMk/>
            <pc:sldMk cId="881787637" sldId="301"/>
            <ac:cxnSpMk id="215" creationId="{502CB206-AE17-4082-8BEB-B57C00359020}"/>
          </ac:cxnSpMkLst>
        </pc:cxnChg>
      </pc:sldChg>
      <pc:sldChg chg="modSp add mod ord">
        <pc:chgData name="김동현" userId="c78b4731-569a-4eb9-b091-d2c7ec108efd" providerId="ADAL" clId="{647E3E52-1687-429E-8D27-75D3A5160AF0}" dt="2022-04-05T10:57:26.146" v="1279"/>
        <pc:sldMkLst>
          <pc:docMk/>
          <pc:sldMk cId="1668044036" sldId="302"/>
        </pc:sldMkLst>
        <pc:spChg chg="mod">
          <ac:chgData name="김동현" userId="c78b4731-569a-4eb9-b091-d2c7ec108efd" providerId="ADAL" clId="{647E3E52-1687-429E-8D27-75D3A5160AF0}" dt="2022-04-05T10:57:01.870" v="1273" actId="20577"/>
          <ac:spMkLst>
            <pc:docMk/>
            <pc:sldMk cId="1668044036" sldId="302"/>
            <ac:spMk id="13" creationId="{7A2EE8AE-E1FE-40CD-A8E5-4527AAE6F6AD}"/>
          </ac:spMkLst>
        </pc:spChg>
      </pc:sldChg>
      <pc:sldChg chg="new del">
        <pc:chgData name="김동현" userId="c78b4731-569a-4eb9-b091-d2c7ec108efd" providerId="ADAL" clId="{647E3E52-1687-429E-8D27-75D3A5160AF0}" dt="2022-04-05T10:43:28.078" v="925" actId="47"/>
        <pc:sldMkLst>
          <pc:docMk/>
          <pc:sldMk cId="2868792953" sldId="302"/>
        </pc:sldMkLst>
      </pc:sldChg>
      <pc:sldChg chg="add del">
        <pc:chgData name="김동현" userId="c78b4731-569a-4eb9-b091-d2c7ec108efd" providerId="ADAL" clId="{647E3E52-1687-429E-8D27-75D3A5160AF0}" dt="2022-04-05T10:07:53.496" v="197" actId="47"/>
        <pc:sldMkLst>
          <pc:docMk/>
          <pc:sldMk cId="4230097158" sldId="302"/>
        </pc:sldMkLst>
      </pc:sldChg>
      <pc:sldChg chg="addSp delSp modSp new mod">
        <pc:chgData name="김동현" userId="c78b4731-569a-4eb9-b091-d2c7ec108efd" providerId="ADAL" clId="{647E3E52-1687-429E-8D27-75D3A5160AF0}" dt="2022-04-05T11:06:17.629" v="1473" actId="1076"/>
        <pc:sldMkLst>
          <pc:docMk/>
          <pc:sldMk cId="1411966070" sldId="303"/>
        </pc:sldMkLst>
        <pc:spChg chg="del">
          <ac:chgData name="김동현" userId="c78b4731-569a-4eb9-b091-d2c7ec108efd" providerId="ADAL" clId="{647E3E52-1687-429E-8D27-75D3A5160AF0}" dt="2022-04-05T11:04:54.320" v="1451" actId="478"/>
          <ac:spMkLst>
            <pc:docMk/>
            <pc:sldMk cId="1411966070" sldId="303"/>
            <ac:spMk id="2" creationId="{FB614D25-C663-4504-BF4E-7809130883A5}"/>
          </ac:spMkLst>
        </pc:spChg>
        <pc:spChg chg="del">
          <ac:chgData name="김동현" userId="c78b4731-569a-4eb9-b091-d2c7ec108efd" providerId="ADAL" clId="{647E3E52-1687-429E-8D27-75D3A5160AF0}" dt="2022-04-05T11:04:54.744" v="1452" actId="478"/>
          <ac:spMkLst>
            <pc:docMk/>
            <pc:sldMk cId="1411966070" sldId="303"/>
            <ac:spMk id="3" creationId="{70B4AD1F-4BD2-43AF-A796-1AB5E6FB293E}"/>
          </ac:spMkLst>
        </pc:spChg>
        <pc:spChg chg="add mod">
          <ac:chgData name="김동현" userId="c78b4731-569a-4eb9-b091-d2c7ec108efd" providerId="ADAL" clId="{647E3E52-1687-429E-8D27-75D3A5160AF0}" dt="2022-04-05T11:06:17.629" v="1473" actId="1076"/>
          <ac:spMkLst>
            <pc:docMk/>
            <pc:sldMk cId="1411966070" sldId="303"/>
            <ac:spMk id="4" creationId="{B5D8EA42-9F38-48DF-9DA6-9ACF2B656044}"/>
          </ac:spMkLst>
        </pc:spChg>
      </pc:sldChg>
      <pc:sldChg chg="addSp delSp new del mod">
        <pc:chgData name="김동현" userId="c78b4731-569a-4eb9-b091-d2c7ec108efd" providerId="ADAL" clId="{647E3E52-1687-429E-8D27-75D3A5160AF0}" dt="2022-04-05T10:47:34.567" v="1037" actId="680"/>
        <pc:sldMkLst>
          <pc:docMk/>
          <pc:sldMk cId="2614561029" sldId="303"/>
        </pc:sldMkLst>
        <pc:spChg chg="add del">
          <ac:chgData name="김동현" userId="c78b4731-569a-4eb9-b091-d2c7ec108efd" providerId="ADAL" clId="{647E3E52-1687-429E-8D27-75D3A5160AF0}" dt="2022-04-05T10:47:34.247" v="1036" actId="22"/>
          <ac:spMkLst>
            <pc:docMk/>
            <pc:sldMk cId="2614561029" sldId="303"/>
            <ac:spMk id="5" creationId="{3B067AD5-C2EA-4D31-94DA-19CC671D94E3}"/>
          </ac:spMkLst>
        </pc:spChg>
      </pc:sldChg>
      <pc:sldChg chg="new del">
        <pc:chgData name="김동현" userId="c78b4731-569a-4eb9-b091-d2c7ec108efd" providerId="ADAL" clId="{647E3E52-1687-429E-8D27-75D3A5160AF0}" dt="2022-04-05T11:28:19.950" v="1475" actId="47"/>
        <pc:sldMkLst>
          <pc:docMk/>
          <pc:sldMk cId="233932487" sldId="304"/>
        </pc:sldMkLst>
      </pc:sldChg>
      <pc:sldChg chg="addSp delSp modSp add mod ord">
        <pc:chgData name="김동현" userId="c78b4731-569a-4eb9-b091-d2c7ec108efd" providerId="ADAL" clId="{647E3E52-1687-429E-8D27-75D3A5160AF0}" dt="2022-04-12T12:52:29.461" v="1945"/>
        <pc:sldMkLst>
          <pc:docMk/>
          <pc:sldMk cId="2285490121" sldId="304"/>
        </pc:sldMkLst>
        <pc:spChg chg="mod">
          <ac:chgData name="김동현" userId="c78b4731-569a-4eb9-b091-d2c7ec108efd" providerId="ADAL" clId="{647E3E52-1687-429E-8D27-75D3A5160AF0}" dt="2022-04-10T09:41:43.534" v="1860" actId="20577"/>
          <ac:spMkLst>
            <pc:docMk/>
            <pc:sldMk cId="2285490121" sldId="304"/>
            <ac:spMk id="13" creationId="{7A2EE8AE-E1FE-40CD-A8E5-4527AAE6F6AD}"/>
          </ac:spMkLst>
        </pc:spChg>
        <pc:spChg chg="add mod">
          <ac:chgData name="김동현" userId="c78b4731-569a-4eb9-b091-d2c7ec108efd" providerId="ADAL" clId="{647E3E52-1687-429E-8D27-75D3A5160AF0}" dt="2022-04-12T12:52:29.461" v="1945"/>
          <ac:spMkLst>
            <pc:docMk/>
            <pc:sldMk cId="2285490121" sldId="304"/>
            <ac:spMk id="48" creationId="{D5FBC141-FD32-4D64-88D8-62E74E3A43F8}"/>
          </ac:spMkLst>
        </pc:spChg>
        <pc:spChg chg="mod">
          <ac:chgData name="김동현" userId="c78b4731-569a-4eb9-b091-d2c7ec108efd" providerId="ADAL" clId="{647E3E52-1687-429E-8D27-75D3A5160AF0}" dt="2022-04-11T05:30:25.759" v="1865" actId="20577"/>
          <ac:spMkLst>
            <pc:docMk/>
            <pc:sldMk cId="2285490121" sldId="304"/>
            <ac:spMk id="250" creationId="{54F44514-0E33-4685-B4F6-51FAA9B20C85}"/>
          </ac:spMkLst>
        </pc:spChg>
        <pc:spChg chg="del mod">
          <ac:chgData name="김동현" userId="c78b4731-569a-4eb9-b091-d2c7ec108efd" providerId="ADAL" clId="{647E3E52-1687-429E-8D27-75D3A5160AF0}" dt="2022-04-12T12:52:25.406" v="1944" actId="478"/>
          <ac:spMkLst>
            <pc:docMk/>
            <pc:sldMk cId="2285490121" sldId="304"/>
            <ac:spMk id="256" creationId="{2DEEDFB1-701D-48E6-B627-A79B182F257F}"/>
          </ac:spMkLst>
        </pc:spChg>
        <pc:grpChg chg="del mod">
          <ac:chgData name="김동현" userId="c78b4731-569a-4eb9-b091-d2c7ec108efd" providerId="ADAL" clId="{647E3E52-1687-429E-8D27-75D3A5160AF0}" dt="2022-04-05T11:29:52.384" v="1539" actId="478"/>
          <ac:grpSpMkLst>
            <pc:docMk/>
            <pc:sldMk cId="2285490121" sldId="304"/>
            <ac:grpSpMk id="2" creationId="{CB9E2D9F-A6BE-4DF3-BBA2-A5BCF56ACCD5}"/>
          </ac:grpSpMkLst>
        </pc:grpChg>
        <pc:grpChg chg="mod">
          <ac:chgData name="김동현" userId="c78b4731-569a-4eb9-b091-d2c7ec108efd" providerId="ADAL" clId="{647E3E52-1687-429E-8D27-75D3A5160AF0}" dt="2022-04-05T11:30:02.285" v="1542" actId="1076"/>
          <ac:grpSpMkLst>
            <pc:docMk/>
            <pc:sldMk cId="2285490121" sldId="304"/>
            <ac:grpSpMk id="249" creationId="{B182EF7C-C68A-4ACC-AA06-453A18FC77BD}"/>
          </ac:grpSpMkLst>
        </pc:grpChg>
      </pc:sldChg>
      <pc:sldChg chg="addSp delSp modSp add mod">
        <pc:chgData name="김동현" userId="c78b4731-569a-4eb9-b091-d2c7ec108efd" providerId="ADAL" clId="{647E3E52-1687-429E-8D27-75D3A5160AF0}" dt="2022-04-12T14:19:51.247" v="1970" actId="20577"/>
        <pc:sldMkLst>
          <pc:docMk/>
          <pc:sldMk cId="111674482" sldId="305"/>
        </pc:sldMkLst>
        <pc:spChg chg="del">
          <ac:chgData name="김동현" userId="c78b4731-569a-4eb9-b091-d2c7ec108efd" providerId="ADAL" clId="{647E3E52-1687-429E-8D27-75D3A5160AF0}" dt="2022-04-07T14:15:27.665" v="1798" actId="478"/>
          <ac:spMkLst>
            <pc:docMk/>
            <pc:sldMk cId="111674482" sldId="305"/>
            <ac:spMk id="5" creationId="{716E77A7-E8AC-48B9-823C-070D57133C41}"/>
          </ac:spMkLst>
        </pc:spChg>
        <pc:spChg chg="mod">
          <ac:chgData name="김동현" userId="c78b4731-569a-4eb9-b091-d2c7ec108efd" providerId="ADAL" clId="{647E3E52-1687-429E-8D27-75D3A5160AF0}" dt="2022-04-11T08:17:41.380" v="1927" actId="20577"/>
          <ac:spMkLst>
            <pc:docMk/>
            <pc:sldMk cId="111674482" sldId="305"/>
            <ac:spMk id="13" creationId="{7A2EE8AE-E1FE-40CD-A8E5-4527AAE6F6AD}"/>
          </ac:spMkLst>
        </pc:spChg>
        <pc:spChg chg="del">
          <ac:chgData name="김동현" userId="c78b4731-569a-4eb9-b091-d2c7ec108efd" providerId="ADAL" clId="{647E3E52-1687-429E-8D27-75D3A5160AF0}" dt="2022-04-07T14:15:27.665" v="1798" actId="478"/>
          <ac:spMkLst>
            <pc:docMk/>
            <pc:sldMk cId="111674482" sldId="305"/>
            <ac:spMk id="76" creationId="{3E5393D0-ADF6-49A4-9B9F-5BF92C6BE527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78" creationId="{95FB3EB6-56FE-4385-9017-D77EC4E7A1B6}"/>
          </ac:spMkLst>
        </pc:spChg>
        <pc:spChg chg="del">
          <ac:chgData name="김동현" userId="c78b4731-569a-4eb9-b091-d2c7ec108efd" providerId="ADAL" clId="{647E3E52-1687-429E-8D27-75D3A5160AF0}" dt="2022-04-07T08:24:19.639" v="1590" actId="478"/>
          <ac:spMkLst>
            <pc:docMk/>
            <pc:sldMk cId="111674482" sldId="305"/>
            <ac:spMk id="79" creationId="{6D1D1B89-D3F1-4DFE-B1E8-0AAB8B0D9F1D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79" creationId="{727C7700-40D0-4F95-92E2-FD898B84062C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80" creationId="{22BED462-96BC-4437-ABF6-BA7EDD7F43A3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81" creationId="{A618ACA2-2F4C-4E18-9894-26D648CE9B27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86" creationId="{74DC2529-ACA6-4075-B782-DF3DEDD93C47}"/>
          </ac:spMkLst>
        </pc:spChg>
        <pc:spChg chg="del">
          <ac:chgData name="김동현" userId="c78b4731-569a-4eb9-b091-d2c7ec108efd" providerId="ADAL" clId="{647E3E52-1687-429E-8D27-75D3A5160AF0}" dt="2022-04-07T14:15:27.665" v="1798" actId="478"/>
          <ac:spMkLst>
            <pc:docMk/>
            <pc:sldMk cId="111674482" sldId="305"/>
            <ac:spMk id="106" creationId="{BA2132FC-EB18-4FA8-B693-9DFFD6AA15FA}"/>
          </ac:spMkLst>
        </pc:spChg>
        <pc:spChg chg="del">
          <ac:chgData name="김동현" userId="c78b4731-569a-4eb9-b091-d2c7ec108efd" providerId="ADAL" clId="{647E3E52-1687-429E-8D27-75D3A5160AF0}" dt="2022-04-07T14:15:27.665" v="1798" actId="478"/>
          <ac:spMkLst>
            <pc:docMk/>
            <pc:sldMk cId="111674482" sldId="305"/>
            <ac:spMk id="107" creationId="{FCCF002B-A692-430A-9AD8-6B63279763C1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17" creationId="{0355B1D8-25F4-49EB-B431-FC350BDF09A2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18" creationId="{C48D2D80-6BCE-4361-BDCC-810344EA2FD4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2" creationId="{6C337CDA-6DB2-4303-9EA2-FEB75214BC60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3" creationId="{1476E951-5B3F-446B-AF0F-6B413326C083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4" creationId="{6C5F4AC0-061A-4576-B1DD-CA7E0A602EF6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5" creationId="{2B657863-2BD5-4980-A419-6403DECE966A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6" creationId="{F4AD196E-42A2-437B-8B94-E0689EFEF03D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27" creationId="{8A56F1C1-83D9-42B1-855E-F50293736F99}"/>
          </ac:spMkLst>
        </pc:spChg>
        <pc:spChg chg="mod topLvl">
          <ac:chgData name="김동현" userId="c78b4731-569a-4eb9-b091-d2c7ec108efd" providerId="ADAL" clId="{647E3E52-1687-429E-8D27-75D3A5160AF0}" dt="2022-04-07T14:17:46.247" v="1841" actId="20577"/>
          <ac:spMkLst>
            <pc:docMk/>
            <pc:sldMk cId="111674482" sldId="305"/>
            <ac:spMk id="129" creationId="{39E5DE35-3C40-4047-9B48-13EC4F269247}"/>
          </ac:spMkLst>
        </pc:spChg>
        <pc:spChg chg="del mod topLvl">
          <ac:chgData name="김동현" userId="c78b4731-569a-4eb9-b091-d2c7ec108efd" providerId="ADAL" clId="{647E3E52-1687-429E-8D27-75D3A5160AF0}" dt="2022-04-07T14:15:42.642" v="1804" actId="478"/>
          <ac:spMkLst>
            <pc:docMk/>
            <pc:sldMk cId="111674482" sldId="305"/>
            <ac:spMk id="130" creationId="{38FBB887-5A23-4241-ADFE-9FB1BD934020}"/>
          </ac:spMkLst>
        </pc:spChg>
        <pc:spChg chg="del mod">
          <ac:chgData name="김동현" userId="c78b4731-569a-4eb9-b091-d2c7ec108efd" providerId="ADAL" clId="{647E3E52-1687-429E-8D27-75D3A5160AF0}" dt="2022-04-07T14:15:41.441" v="1803" actId="478"/>
          <ac:spMkLst>
            <pc:docMk/>
            <pc:sldMk cId="111674482" sldId="305"/>
            <ac:spMk id="131" creationId="{D108081F-2DC1-4709-BC6D-FF9683B163DA}"/>
          </ac:spMkLst>
        </pc:spChg>
        <pc:spChg chg="add mod">
          <ac:chgData name="김동현" userId="c78b4731-569a-4eb9-b091-d2c7ec108efd" providerId="ADAL" clId="{647E3E52-1687-429E-8D27-75D3A5160AF0}" dt="2022-04-12T14:19:51.247" v="1970" actId="20577"/>
          <ac:spMkLst>
            <pc:docMk/>
            <pc:sldMk cId="111674482" sldId="305"/>
            <ac:spMk id="132" creationId="{EDBAFFDC-D116-4F64-9627-620DD3B6AEE9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34" creationId="{A3A29E1D-DAD3-404B-AD98-649985DC82DD}"/>
          </ac:spMkLst>
        </pc:spChg>
        <pc:spChg chg="mod">
          <ac:chgData name="김동현" userId="c78b4731-569a-4eb9-b091-d2c7ec108efd" providerId="ADAL" clId="{647E3E52-1687-429E-8D27-75D3A5160AF0}" dt="2022-04-07T14:15:28.500" v="1799"/>
          <ac:spMkLst>
            <pc:docMk/>
            <pc:sldMk cId="111674482" sldId="305"/>
            <ac:spMk id="135" creationId="{E880C3FA-39AA-4A5B-BB9F-9395669F892D}"/>
          </ac:spMkLst>
        </pc:spChg>
        <pc:spChg chg="mod">
          <ac:chgData name="김동현" userId="c78b4731-569a-4eb9-b091-d2c7ec108efd" providerId="ADAL" clId="{647E3E52-1687-429E-8D27-75D3A5160AF0}" dt="2022-04-07T14:17:56.752" v="1843" actId="1076"/>
          <ac:spMkLst>
            <pc:docMk/>
            <pc:sldMk cId="111674482" sldId="305"/>
            <ac:spMk id="137" creationId="{AED1ACC7-AD94-4C30-956A-1E02016F3D46}"/>
          </ac:spMkLst>
        </pc:spChg>
        <pc:spChg chg="mod">
          <ac:chgData name="김동현" userId="c78b4731-569a-4eb9-b091-d2c7ec108efd" providerId="ADAL" clId="{647E3E52-1687-429E-8D27-75D3A5160AF0}" dt="2022-04-07T14:17:56.752" v="1843" actId="1076"/>
          <ac:spMkLst>
            <pc:docMk/>
            <pc:sldMk cId="111674482" sldId="305"/>
            <ac:spMk id="138" creationId="{AE4EDD2C-388C-46D6-93F3-B933C0F88944}"/>
          </ac:spMkLst>
        </pc:spChg>
        <pc:spChg chg="mod">
          <ac:chgData name="김동현" userId="c78b4731-569a-4eb9-b091-d2c7ec108efd" providerId="ADAL" clId="{647E3E52-1687-429E-8D27-75D3A5160AF0}" dt="2022-04-07T14:17:56.752" v="1843" actId="1076"/>
          <ac:spMkLst>
            <pc:docMk/>
            <pc:sldMk cId="111674482" sldId="305"/>
            <ac:spMk id="139" creationId="{D58C5C21-2D75-4C92-95DF-CBC16B549A1F}"/>
          </ac:spMkLst>
        </pc:spChg>
        <pc:spChg chg="mod">
          <ac:chgData name="김동현" userId="c78b4731-569a-4eb9-b091-d2c7ec108efd" providerId="ADAL" clId="{647E3E52-1687-429E-8D27-75D3A5160AF0}" dt="2022-04-07T14:17:56.752" v="1843" actId="1076"/>
          <ac:spMkLst>
            <pc:docMk/>
            <pc:sldMk cId="111674482" sldId="305"/>
            <ac:spMk id="140" creationId="{3A1A6E5D-238E-40CF-9609-3B55B2A75DB0}"/>
          </ac:spMkLst>
        </pc:spChg>
        <pc:spChg chg="mod">
          <ac:chgData name="김동현" userId="c78b4731-569a-4eb9-b091-d2c7ec108efd" providerId="ADAL" clId="{647E3E52-1687-429E-8D27-75D3A5160AF0}" dt="2022-04-07T14:17:56.752" v="1843" actId="1076"/>
          <ac:spMkLst>
            <pc:docMk/>
            <pc:sldMk cId="111674482" sldId="305"/>
            <ac:spMk id="141" creationId="{3A06A114-D38F-4AC3-855B-5CA7834219D2}"/>
          </ac:spMkLst>
        </pc:s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40" creationId="{51205B35-8B65-4884-86B6-5633066571B0}"/>
          </ac:grpSpMkLst>
        </pc:gr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47" creationId="{B1639E26-4B4B-49B9-8B26-67B063E862F3}"/>
          </ac:grpSpMkLst>
        </pc:gr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64" creationId="{C79B8955-3DC0-4619-B259-384E128708F2}"/>
          </ac:grpSpMkLst>
        </pc:grpChg>
        <pc:grpChg chg="add mod">
          <ac:chgData name="김동현" userId="c78b4731-569a-4eb9-b091-d2c7ec108efd" providerId="ADAL" clId="{647E3E52-1687-429E-8D27-75D3A5160AF0}" dt="2022-04-07T14:15:33.006" v="1801" actId="1076"/>
          <ac:grpSpMkLst>
            <pc:docMk/>
            <pc:sldMk cId="111674482" sldId="305"/>
            <ac:grpSpMk id="77" creationId="{5C359739-D33E-43A3-A362-93EEF5BEA65A}"/>
          </ac:grpSpMkLst>
        </pc:gr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83" creationId="{BF635A7E-DF6C-46BB-98C9-3EF212A96C22}"/>
          </ac:grpSpMkLst>
        </pc:grpChg>
        <pc:grpChg chg="add mod">
          <ac:chgData name="김동현" userId="c78b4731-569a-4eb9-b091-d2c7ec108efd" providerId="ADAL" clId="{647E3E52-1687-429E-8D27-75D3A5160AF0}" dt="2022-04-07T14:15:28.500" v="1799"/>
          <ac:grpSpMkLst>
            <pc:docMk/>
            <pc:sldMk cId="111674482" sldId="305"/>
            <ac:grpSpMk id="105" creationId="{3087983E-0BB5-4AD7-AF19-E50AA1B62C84}"/>
          </ac:grpSpMkLst>
        </pc:gr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108" creationId="{93E69473-4573-431E-A2BB-84BBAE75DFA1}"/>
          </ac:grpSpMkLst>
        </pc:grpChg>
        <pc:grpChg chg="del">
          <ac:chgData name="김동현" userId="c78b4731-569a-4eb9-b091-d2c7ec108efd" providerId="ADAL" clId="{647E3E52-1687-429E-8D27-75D3A5160AF0}" dt="2022-04-07T14:15:27.665" v="1798" actId="478"/>
          <ac:grpSpMkLst>
            <pc:docMk/>
            <pc:sldMk cId="111674482" sldId="305"/>
            <ac:grpSpMk id="114" creationId="{1308C85B-80D8-4014-A15B-E8A19648996C}"/>
          </ac:grpSpMkLst>
        </pc:grpChg>
        <pc:grpChg chg="mod">
          <ac:chgData name="김동현" userId="c78b4731-569a-4eb9-b091-d2c7ec108efd" providerId="ADAL" clId="{647E3E52-1687-429E-8D27-75D3A5160AF0}" dt="2022-04-07T14:15:28.500" v="1799"/>
          <ac:grpSpMkLst>
            <pc:docMk/>
            <pc:sldMk cId="111674482" sldId="305"/>
            <ac:grpSpMk id="119" creationId="{C27FAF7A-D65C-46F8-9061-57E4A5854411}"/>
          </ac:grpSpMkLst>
        </pc:grpChg>
        <pc:grpChg chg="mod">
          <ac:chgData name="김동현" userId="c78b4731-569a-4eb9-b091-d2c7ec108efd" providerId="ADAL" clId="{647E3E52-1687-429E-8D27-75D3A5160AF0}" dt="2022-04-07T14:15:28.500" v="1799"/>
          <ac:grpSpMkLst>
            <pc:docMk/>
            <pc:sldMk cId="111674482" sldId="305"/>
            <ac:grpSpMk id="120" creationId="{118A739E-9AC3-4DAF-AEEE-F6A630CC64B2}"/>
          </ac:grpSpMkLst>
        </pc:grpChg>
        <pc:grpChg chg="mod">
          <ac:chgData name="김동현" userId="c78b4731-569a-4eb9-b091-d2c7ec108efd" providerId="ADAL" clId="{647E3E52-1687-429E-8D27-75D3A5160AF0}" dt="2022-04-07T14:15:28.500" v="1799"/>
          <ac:grpSpMkLst>
            <pc:docMk/>
            <pc:sldMk cId="111674482" sldId="305"/>
            <ac:grpSpMk id="121" creationId="{9759129C-990C-442D-B80F-B1B86BB7D9D0}"/>
          </ac:grpSpMkLst>
        </pc:grpChg>
        <pc:grpChg chg="add del mod">
          <ac:chgData name="김동현" userId="c78b4731-569a-4eb9-b091-d2c7ec108efd" providerId="ADAL" clId="{647E3E52-1687-429E-8D27-75D3A5160AF0}" dt="2022-04-07T14:15:42.642" v="1804" actId="478"/>
          <ac:grpSpMkLst>
            <pc:docMk/>
            <pc:sldMk cId="111674482" sldId="305"/>
            <ac:grpSpMk id="128" creationId="{7E282B36-F4D7-4487-B143-7151081F1C4F}"/>
          </ac:grpSpMkLst>
        </pc:grpChg>
        <pc:grpChg chg="add mod">
          <ac:chgData name="김동현" userId="c78b4731-569a-4eb9-b091-d2c7ec108efd" providerId="ADAL" clId="{647E3E52-1687-429E-8D27-75D3A5160AF0}" dt="2022-04-07T14:15:28.500" v="1799"/>
          <ac:grpSpMkLst>
            <pc:docMk/>
            <pc:sldMk cId="111674482" sldId="305"/>
            <ac:grpSpMk id="133" creationId="{67C7E7C1-223C-4FFA-94AB-147DC7850701}"/>
          </ac:grpSpMkLst>
        </pc:grpChg>
        <pc:grpChg chg="add mod">
          <ac:chgData name="김동현" userId="c78b4731-569a-4eb9-b091-d2c7ec108efd" providerId="ADAL" clId="{647E3E52-1687-429E-8D27-75D3A5160AF0}" dt="2022-04-07T14:17:56.752" v="1843" actId="1076"/>
          <ac:grpSpMkLst>
            <pc:docMk/>
            <pc:sldMk cId="111674482" sldId="305"/>
            <ac:grpSpMk id="136" creationId="{D3030741-F9CB-49DC-B103-6F1AAAB900D3}"/>
          </ac:grpSpMkLst>
        </pc:grpChg>
        <pc:cxnChg chg="del">
          <ac:chgData name="김동현" userId="c78b4731-569a-4eb9-b091-d2c7ec108efd" providerId="ADAL" clId="{647E3E52-1687-429E-8D27-75D3A5160AF0}" dt="2022-04-07T14:15:27.665" v="1798" actId="478"/>
          <ac:cxnSpMkLst>
            <pc:docMk/>
            <pc:sldMk cId="111674482" sldId="305"/>
            <ac:cxnSpMk id="46" creationId="{2E4807E0-3CB4-44BA-9217-07F43F95E25B}"/>
          </ac:cxnSpMkLst>
        </pc:cxnChg>
        <pc:cxnChg chg="del">
          <ac:chgData name="김동현" userId="c78b4731-569a-4eb9-b091-d2c7ec108efd" providerId="ADAL" clId="{647E3E52-1687-429E-8D27-75D3A5160AF0}" dt="2022-04-07T14:15:27.665" v="1798" actId="478"/>
          <ac:cxnSpMkLst>
            <pc:docMk/>
            <pc:sldMk cId="111674482" sldId="305"/>
            <ac:cxnSpMk id="82" creationId="{2AB4527B-8FCF-4A7B-A2B4-041B08E18712}"/>
          </ac:cxnSpMkLst>
        </pc:cxnChg>
      </pc:sldChg>
      <pc:sldChg chg="add del">
        <pc:chgData name="김동현" userId="c78b4731-569a-4eb9-b091-d2c7ec108efd" providerId="ADAL" clId="{647E3E52-1687-429E-8D27-75D3A5160AF0}" dt="2022-04-07T08:28:51.337" v="1626" actId="47"/>
        <pc:sldMkLst>
          <pc:docMk/>
          <pc:sldMk cId="323838195" sldId="30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89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9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48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9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73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9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7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6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3757612" y="2482737"/>
            <a:ext cx="3519487" cy="358139"/>
          </a:xfrm>
          <a:prstGeom prst="roundRect">
            <a:avLst>
              <a:gd name="adj" fmla="val 24359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400" b="1" kern="0">
                <a:solidFill>
                  <a:prstClr val="white"/>
                </a:solidFill>
              </a:rPr>
              <a:t>Team Mobile</a:t>
            </a:r>
            <a:endParaRPr lang="en-US" altLang="ko-KR" sz="1400" b="1" kern="0" dirty="0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688544-4EB1-4D4D-B7A0-B620025C58AD}"/>
              </a:ext>
            </a:extLst>
          </p:cNvPr>
          <p:cNvSpPr txBox="1"/>
          <p:nvPr/>
        </p:nvSpPr>
        <p:spPr>
          <a:xfrm>
            <a:off x="3519962" y="2945663"/>
            <a:ext cx="5152075" cy="1534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>
                <a:solidFill>
                  <a:srgbClr val="127CEA"/>
                </a:solidFill>
              </a:rPr>
              <a:t>TANNAE</a:t>
            </a:r>
          </a:p>
          <a:p>
            <a:pPr latinLnBrk="0">
              <a:defRPr/>
            </a:pPr>
            <a:r>
              <a:rPr lang="en-US" altLang="ko-KR" sz="4000" b="1" kern="0">
                <a:solidFill>
                  <a:srgbClr val="127CEA"/>
                </a:solidFill>
              </a:rPr>
              <a:t>UI Prototype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b="1" kern="0">
                <a:solidFill>
                  <a:prstClr val="white">
                    <a:lumMod val="75000"/>
                  </a:prstClr>
                </a:solidFill>
              </a:rPr>
              <a:t>Algorithm-based Public Transportation Service Mobile Application</a:t>
            </a:r>
            <a:endParaRPr lang="en-US" altLang="ko-KR" sz="1050" b="1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FDF29D4-3909-43F6-A463-A4988C3439A2}"/>
              </a:ext>
            </a:extLst>
          </p:cNvPr>
          <p:cNvGrpSpPr/>
          <p:nvPr/>
        </p:nvGrpSpPr>
        <p:grpSpPr>
          <a:xfrm>
            <a:off x="7576560" y="2641845"/>
            <a:ext cx="1193860" cy="1135031"/>
            <a:chOff x="3997004" y="2399826"/>
            <a:chExt cx="1193860" cy="1135031"/>
          </a:xfrm>
        </p:grpSpPr>
        <p:sp>
          <p:nvSpPr>
            <p:cNvPr id="25" name="원호 24">
              <a:extLst>
                <a:ext uri="{FF2B5EF4-FFF2-40B4-BE49-F238E27FC236}">
                  <a16:creationId xmlns:a16="http://schemas.microsoft.com/office/drawing/2014/main" id="{BB04C592-B5C6-460E-A799-5B709DEA10A5}"/>
                </a:ext>
              </a:extLst>
            </p:cNvPr>
            <p:cNvSpPr/>
            <p:nvPr/>
          </p:nvSpPr>
          <p:spPr>
            <a:xfrm>
              <a:off x="4772935" y="2458455"/>
              <a:ext cx="358140" cy="358140"/>
            </a:xfrm>
            <a:prstGeom prst="arc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BF71A5D1-9A3F-43AF-B511-88E218075F47}"/>
                </a:ext>
              </a:extLst>
            </p:cNvPr>
            <p:cNvGrpSpPr/>
            <p:nvPr/>
          </p:nvGrpSpPr>
          <p:grpSpPr>
            <a:xfrm>
              <a:off x="3997004" y="2399826"/>
              <a:ext cx="1193860" cy="1135031"/>
              <a:chOff x="10662779" y="145846"/>
              <a:chExt cx="1317727" cy="1252793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4808228D-F3C2-4F4F-9223-F18183E8FE09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0155D082-69F0-465B-8BC7-00C5F94A0DB5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159DCBA4-1596-4953-A830-D35560343E15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1980506" y="365527"/>
                <a:ext cx="0" cy="1033112"/>
              </a:xfrm>
              <a:prstGeom prst="line">
                <a:avLst/>
              </a:prstGeom>
              <a:ln w="254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A7E237E-4696-4C70-A80C-0C43821DEE1C}"/>
              </a:ext>
            </a:extLst>
          </p:cNvPr>
          <p:cNvGrpSpPr/>
          <p:nvPr/>
        </p:nvGrpSpPr>
        <p:grpSpPr>
          <a:xfrm>
            <a:off x="3635911" y="2481457"/>
            <a:ext cx="358140" cy="358140"/>
            <a:chOff x="1149672" y="1865890"/>
            <a:chExt cx="514036" cy="514036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2C175A2-B3E9-4998-B0F2-D31C2C680A0A}"/>
                </a:ext>
              </a:extLst>
            </p:cNvPr>
            <p:cNvSpPr/>
            <p:nvPr/>
          </p:nvSpPr>
          <p:spPr>
            <a:xfrm>
              <a:off x="1149672" y="1865890"/>
              <a:ext cx="514036" cy="514036"/>
            </a:xfrm>
            <a:prstGeom prst="ellipse">
              <a:avLst/>
            </a:prstGeom>
            <a:solidFill>
              <a:srgbClr val="A5D5E9"/>
            </a:solidFill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7DA1F5BB-A338-41AF-8B2A-3302B9B9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75" y="1966217"/>
              <a:ext cx="313381" cy="313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399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DetailServiceReq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49" name="List">
            <a:extLst>
              <a:ext uri="{FF2B5EF4-FFF2-40B4-BE49-F238E27FC236}">
                <a16:creationId xmlns:a16="http://schemas.microsoft.com/office/drawing/2014/main" id="{B182EF7C-C68A-4ACC-AA06-453A18FC77BD}"/>
              </a:ext>
            </a:extLst>
          </p:cNvPr>
          <p:cNvGrpSpPr/>
          <p:nvPr/>
        </p:nvGrpSpPr>
        <p:grpSpPr>
          <a:xfrm>
            <a:off x="5026147" y="2052870"/>
            <a:ext cx="2175283" cy="1526572"/>
            <a:chOff x="595686" y="1261242"/>
            <a:chExt cx="2286000" cy="1378094"/>
          </a:xfrm>
        </p:grpSpPr>
        <p:sp>
          <p:nvSpPr>
            <p:cNvPr id="250" name="Text">
              <a:extLst>
                <a:ext uri="{FF2B5EF4-FFF2-40B4-BE49-F238E27FC236}">
                  <a16:creationId xmlns:a16="http://schemas.microsoft.com/office/drawing/2014/main" id="{54F44514-0E33-4685-B4F6-51FAA9B20C85}"/>
                </a:ext>
              </a:extLst>
            </p:cNvPr>
            <p:cNvSpPr/>
            <p:nvPr/>
          </p:nvSpPr>
          <p:spPr>
            <a:xfrm>
              <a:off x="595686" y="1261242"/>
              <a:ext cx="2286000" cy="1378094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PredictPrice…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en-US" sz="80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DetailRequirements</a:t>
              </a: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endPara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endPara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Icon Placeholder">
              <a:extLst>
                <a:ext uri="{FF2B5EF4-FFF2-40B4-BE49-F238E27FC236}">
                  <a16:creationId xmlns:a16="http://schemas.microsoft.com/office/drawing/2014/main" id="{3CEEC113-BFC2-44DD-995B-57B52CAC4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286" y="131756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Icon Placeholder">
              <a:extLst>
                <a:ext uri="{FF2B5EF4-FFF2-40B4-BE49-F238E27FC236}">
                  <a16:creationId xmlns:a16="http://schemas.microsoft.com/office/drawing/2014/main" id="{EFEE2C61-035B-4346-8816-F0F34C43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286" y="166840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5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110ED64-47D3-4ABE-BAD1-381668A7B5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258" name="Button">
              <a:extLst>
                <a:ext uri="{FF2B5EF4-FFF2-40B4-BE49-F238E27FC236}">
                  <a16:creationId xmlns:a16="http://schemas.microsoft.com/office/drawing/2014/main" id="{89CA1523-B8CC-4255-8686-3CE38ABA5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25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A1141B3-2242-418F-A23F-44AAFEE83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>
            <a:extLst>
              <a:ext uri="{FF2B5EF4-FFF2-40B4-BE49-F238E27FC236}">
                <a16:creationId xmlns:a16="http://schemas.microsoft.com/office/drawing/2014/main" id="{D5FBC141-FD32-4D64-88D8-62E74E3A43F8}"/>
              </a:ext>
            </a:extLst>
          </p:cNvPr>
          <p:cNvSpPr/>
          <p:nvPr/>
        </p:nvSpPr>
        <p:spPr>
          <a:xfrm>
            <a:off x="6470690" y="5198951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9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VehicleList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Smartphone">
            <a:extLst>
              <a:ext uri="{FF2B5EF4-FFF2-40B4-BE49-F238E27FC236}">
                <a16:creationId xmlns:a16="http://schemas.microsoft.com/office/drawing/2014/main" id="{E0D6EECC-069C-4326-8F19-991E82954B42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166E8AEC-DA88-432A-A67F-09FC14E9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25965441-FA86-4A9A-9B8F-E6EDD0901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37355499-1D31-4EB7-B0FE-1FBE071D1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3878E4FE-96CC-4130-95B0-ADA6CF2D9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34DE8383-FB4A-4838-A0B3-FD306844EAAF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Status Bar">
            <a:extLst>
              <a:ext uri="{FF2B5EF4-FFF2-40B4-BE49-F238E27FC236}">
                <a16:creationId xmlns:a16="http://schemas.microsoft.com/office/drawing/2014/main" id="{E24CB6EA-6CA2-46C4-88E5-794289A11407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118" name="System Bar Container">
              <a:extLst>
                <a:ext uri="{FF2B5EF4-FFF2-40B4-BE49-F238E27FC236}">
                  <a16:creationId xmlns:a16="http://schemas.microsoft.com/office/drawing/2014/main" id="{49C52AF2-B387-4B1E-9B28-EA87572E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Time">
              <a:extLst>
                <a:ext uri="{FF2B5EF4-FFF2-40B4-BE49-F238E27FC236}">
                  <a16:creationId xmlns:a16="http://schemas.microsoft.com/office/drawing/2014/main" id="{AFDE9A2A-5BC6-408C-8731-DA06E219E15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Battery">
              <a:extLst>
                <a:ext uri="{FF2B5EF4-FFF2-40B4-BE49-F238E27FC236}">
                  <a16:creationId xmlns:a16="http://schemas.microsoft.com/office/drawing/2014/main" id="{BF998884-45C2-4B6A-93EC-0F31F4ABF6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7" name="Battery Part 1">
                <a:extLst>
                  <a:ext uri="{FF2B5EF4-FFF2-40B4-BE49-F238E27FC236}">
                    <a16:creationId xmlns:a16="http://schemas.microsoft.com/office/drawing/2014/main" id="{B060C644-38E5-4F6C-A199-3A4F8FCCE9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Battery Part 2">
                <a:extLst>
                  <a:ext uri="{FF2B5EF4-FFF2-40B4-BE49-F238E27FC236}">
                    <a16:creationId xmlns:a16="http://schemas.microsoft.com/office/drawing/2014/main" id="{D01703A5-8B69-470C-B5E5-8F16BE4C4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Signal Strength">
              <a:extLst>
                <a:ext uri="{FF2B5EF4-FFF2-40B4-BE49-F238E27FC236}">
                  <a16:creationId xmlns:a16="http://schemas.microsoft.com/office/drawing/2014/main" id="{3A4505C4-E602-4587-A579-D9C228EB35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5" name="Signal Strength Part 1">
                <a:extLst>
                  <a:ext uri="{FF2B5EF4-FFF2-40B4-BE49-F238E27FC236}">
                    <a16:creationId xmlns:a16="http://schemas.microsoft.com/office/drawing/2014/main" id="{EC78029F-98F6-4F1D-8F13-A420C9EFE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ignal Strength Part 2">
                <a:extLst>
                  <a:ext uri="{FF2B5EF4-FFF2-40B4-BE49-F238E27FC236}">
                    <a16:creationId xmlns:a16="http://schemas.microsoft.com/office/drawing/2014/main" id="{5C5C054F-FDBC-4F53-BD9F-1763F59348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WiFi">
              <a:extLst>
                <a:ext uri="{FF2B5EF4-FFF2-40B4-BE49-F238E27FC236}">
                  <a16:creationId xmlns:a16="http://schemas.microsoft.com/office/drawing/2014/main" id="{D4EF9258-3C86-4EF9-9AB7-929948A703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3" name="WiFi Part 1">
                <a:extLst>
                  <a:ext uri="{FF2B5EF4-FFF2-40B4-BE49-F238E27FC236}">
                    <a16:creationId xmlns:a16="http://schemas.microsoft.com/office/drawing/2014/main" id="{E4D93CFD-FA00-4035-92A5-38221C246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iFi Part 2">
                <a:extLst>
                  <a:ext uri="{FF2B5EF4-FFF2-40B4-BE49-F238E27FC236}">
                    <a16:creationId xmlns:a16="http://schemas.microsoft.com/office/drawing/2014/main" id="{CD598B2C-C651-4EFF-892D-85DFA2EE5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60765F-1338-4967-A8BB-D8854223A777}"/>
              </a:ext>
            </a:extLst>
          </p:cNvPr>
          <p:cNvGrpSpPr/>
          <p:nvPr/>
        </p:nvGrpSpPr>
        <p:grpSpPr>
          <a:xfrm>
            <a:off x="5028350" y="1933559"/>
            <a:ext cx="2209064" cy="3296287"/>
            <a:chOff x="4986056" y="1598716"/>
            <a:chExt cx="2209064" cy="3296287"/>
          </a:xfrm>
        </p:grpSpPr>
        <p:grpSp>
          <p:nvGrpSpPr>
            <p:cNvPr id="585" name="List">
              <a:extLst>
                <a:ext uri="{FF2B5EF4-FFF2-40B4-BE49-F238E27FC236}">
                  <a16:creationId xmlns:a16="http://schemas.microsoft.com/office/drawing/2014/main" id="{D61B62D4-1430-4E45-ACA1-1B2C7E81DB6E}"/>
                </a:ext>
              </a:extLst>
            </p:cNvPr>
            <p:cNvGrpSpPr/>
            <p:nvPr/>
          </p:nvGrpSpPr>
          <p:grpSpPr>
            <a:xfrm>
              <a:off x="4986056" y="1598716"/>
              <a:ext cx="2209064" cy="3296287"/>
              <a:chOff x="595686" y="1276078"/>
              <a:chExt cx="2286000" cy="3209016"/>
            </a:xfrm>
          </p:grpSpPr>
          <p:sp>
            <p:nvSpPr>
              <p:cNvPr id="586" name="Text">
                <a:extLst>
                  <a:ext uri="{FF2B5EF4-FFF2-40B4-BE49-F238E27FC236}">
                    <a16:creationId xmlns:a16="http://schemas.microsoft.com/office/drawing/2014/main" id="{4CBFB283-F4D9-4DD9-8783-33BF535325DF}"/>
                  </a:ext>
                </a:extLst>
              </p:cNvPr>
              <p:cNvSpPr/>
              <p:nvPr/>
            </p:nvSpPr>
            <p:spPr>
              <a:xfrm>
                <a:off x="595686" y="1276078"/>
                <a:ext cx="2286000" cy="3209016"/>
              </a:xfrm>
              <a:prstGeom prst="rect">
                <a:avLst/>
              </a:prstGeom>
              <a:solidFill>
                <a:srgbClr val="FFFF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457200" tIns="155448" rIns="91440" bIns="18288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9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9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8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9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9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8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7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7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7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Predict time</a:t>
                </a:r>
                <a:br>
                  <a:rPr lang="en-US" altLang="ko-KR" sz="800">
                    <a:solidFill>
                      <a:srgbClr val="000000">
                        <a:alpha val="87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altLang="ko-KR" sz="700">
                    <a:solidFill>
                      <a:srgbClr val="000000">
                        <a:alpha val="54000"/>
                      </a:srgb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location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endParaRPr lang="en-US" sz="800" dirty="0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7" name="Icon Placeholder">
                <a:extLst>
                  <a:ext uri="{FF2B5EF4-FFF2-40B4-BE49-F238E27FC236}">
                    <a16:creationId xmlns:a16="http://schemas.microsoft.com/office/drawing/2014/main" id="{5168017B-4F50-44DB-8FD1-0AF1D3709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286" y="1419488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8" name="Icon Placeholder">
                <a:extLst>
                  <a:ext uri="{FF2B5EF4-FFF2-40B4-BE49-F238E27FC236}">
                    <a16:creationId xmlns:a16="http://schemas.microsoft.com/office/drawing/2014/main" id="{DC03C6E7-53F2-4C2D-A452-A06CFD497C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286" y="187589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9" name="Icon Placeholder">
                <a:extLst>
                  <a:ext uri="{FF2B5EF4-FFF2-40B4-BE49-F238E27FC236}">
                    <a16:creationId xmlns:a16="http://schemas.microsoft.com/office/drawing/2014/main" id="{2D0C7E31-39D3-46C6-B448-4E4A4FC9F3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286" y="2332300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90" name="Icon Placeholder">
                <a:extLst>
                  <a:ext uri="{FF2B5EF4-FFF2-40B4-BE49-F238E27FC236}">
                    <a16:creationId xmlns:a16="http://schemas.microsoft.com/office/drawing/2014/main" id="{E5668915-5609-4573-9A37-6F7FE69D96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7286" y="2788704"/>
                <a:ext cx="254000" cy="254000"/>
              </a:xfrm>
              <a:prstGeom prst="ellipse">
                <a:avLst/>
              </a:prstGeom>
              <a:solidFill>
                <a:srgbClr val="000000">
                  <a:alpha val="26000"/>
                </a:srgb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91" name="Icon Placeholder">
              <a:extLst>
                <a:ext uri="{FF2B5EF4-FFF2-40B4-BE49-F238E27FC236}">
                  <a16:creationId xmlns:a16="http://schemas.microsoft.com/office/drawing/2014/main" id="{58AA498F-3D82-41A6-9318-B495E4238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4237" y="3618384"/>
              <a:ext cx="245452" cy="260907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2" name="Icon Placeholder">
              <a:extLst>
                <a:ext uri="{FF2B5EF4-FFF2-40B4-BE49-F238E27FC236}">
                  <a16:creationId xmlns:a16="http://schemas.microsoft.com/office/drawing/2014/main" id="{0A4D70CB-9324-4B58-ADBF-8ECCCA963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0550" y="4086088"/>
              <a:ext cx="245452" cy="260907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8" name="Button">
            <a:extLst>
              <a:ext uri="{FF2B5EF4-FFF2-40B4-BE49-F238E27FC236}">
                <a16:creationId xmlns:a16="http://schemas.microsoft.com/office/drawing/2014/main" id="{56CB57ED-17CD-4F23-9DDE-0F375BDF97DD}"/>
              </a:ext>
            </a:extLst>
          </p:cNvPr>
          <p:cNvSpPr/>
          <p:nvPr/>
        </p:nvSpPr>
        <p:spPr>
          <a:xfrm>
            <a:off x="6470690" y="5198951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9169A55-621C-4F1D-ADBF-91C4A451505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74F77B5D-B895-4654-9816-7DF7D5F17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5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1496BC35-7E5F-4EF5-9DEF-FC3181502B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79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ServiceUsing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Smartphone">
            <a:extLst>
              <a:ext uri="{FF2B5EF4-FFF2-40B4-BE49-F238E27FC236}">
                <a16:creationId xmlns:a16="http://schemas.microsoft.com/office/drawing/2014/main" id="{2FA67295-CB93-4D7C-A1EF-D312AAB59A06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DAFE044A-3963-4AD2-BE32-425CF8AE3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0E074454-B1AC-4134-97E0-12CB3BA7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E5CD066C-A344-4E97-951E-F09F21B4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F4EEF1E3-8E46-46CE-98BD-A98E57CD2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91C3ADE9-1ADA-44AF-8662-413A9D7CCC42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Status Bar">
            <a:extLst>
              <a:ext uri="{FF2B5EF4-FFF2-40B4-BE49-F238E27FC236}">
                <a16:creationId xmlns:a16="http://schemas.microsoft.com/office/drawing/2014/main" id="{5A35FA5B-794A-48EC-84D8-0FE0B27D9B35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118" name="System Bar Container">
              <a:extLst>
                <a:ext uri="{FF2B5EF4-FFF2-40B4-BE49-F238E27FC236}">
                  <a16:creationId xmlns:a16="http://schemas.microsoft.com/office/drawing/2014/main" id="{61B68D8D-F4FF-4293-999D-8F53420A7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Time">
              <a:extLst>
                <a:ext uri="{FF2B5EF4-FFF2-40B4-BE49-F238E27FC236}">
                  <a16:creationId xmlns:a16="http://schemas.microsoft.com/office/drawing/2014/main" id="{D1B7877D-8217-43DA-A748-DE5A294C4A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Battery">
              <a:extLst>
                <a:ext uri="{FF2B5EF4-FFF2-40B4-BE49-F238E27FC236}">
                  <a16:creationId xmlns:a16="http://schemas.microsoft.com/office/drawing/2014/main" id="{B3EF9B8A-2580-4513-A634-F89A8E6C2F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7" name="Battery Part 1">
                <a:extLst>
                  <a:ext uri="{FF2B5EF4-FFF2-40B4-BE49-F238E27FC236}">
                    <a16:creationId xmlns:a16="http://schemas.microsoft.com/office/drawing/2014/main" id="{82B1FDD3-3B39-497D-A9EB-BADEEE7D6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Battery Part 2">
                <a:extLst>
                  <a:ext uri="{FF2B5EF4-FFF2-40B4-BE49-F238E27FC236}">
                    <a16:creationId xmlns:a16="http://schemas.microsoft.com/office/drawing/2014/main" id="{49E5A1A6-55BD-46F7-8294-D074E855C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Signal Strength">
              <a:extLst>
                <a:ext uri="{FF2B5EF4-FFF2-40B4-BE49-F238E27FC236}">
                  <a16:creationId xmlns:a16="http://schemas.microsoft.com/office/drawing/2014/main" id="{6D4AE0FD-AEBA-491F-96E5-5E951FE77D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5" name="Signal Strength Part 1">
                <a:extLst>
                  <a:ext uri="{FF2B5EF4-FFF2-40B4-BE49-F238E27FC236}">
                    <a16:creationId xmlns:a16="http://schemas.microsoft.com/office/drawing/2014/main" id="{9F7D3096-1849-41EE-905B-F9338F3D1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ignal Strength Part 2">
                <a:extLst>
                  <a:ext uri="{FF2B5EF4-FFF2-40B4-BE49-F238E27FC236}">
                    <a16:creationId xmlns:a16="http://schemas.microsoft.com/office/drawing/2014/main" id="{855C59DC-61B3-4411-BB56-59F142E10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WiFi">
              <a:extLst>
                <a:ext uri="{FF2B5EF4-FFF2-40B4-BE49-F238E27FC236}">
                  <a16:creationId xmlns:a16="http://schemas.microsoft.com/office/drawing/2014/main" id="{88FF2E57-CADD-4BA7-AA3A-016B2A9F34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3" name="WiFi Part 1">
                <a:extLst>
                  <a:ext uri="{FF2B5EF4-FFF2-40B4-BE49-F238E27FC236}">
                    <a16:creationId xmlns:a16="http://schemas.microsoft.com/office/drawing/2014/main" id="{124DEA12-9442-4AA3-B750-EF1A2E4D4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iFi Part 2">
                <a:extLst>
                  <a:ext uri="{FF2B5EF4-FFF2-40B4-BE49-F238E27FC236}">
                    <a16:creationId xmlns:a16="http://schemas.microsoft.com/office/drawing/2014/main" id="{C7A03F7D-06A9-4BED-8F51-159F7AD0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FE729AF-75EE-40AC-B0BF-09F1514234DB}"/>
              </a:ext>
            </a:extLst>
          </p:cNvPr>
          <p:cNvGrpSpPr/>
          <p:nvPr/>
        </p:nvGrpSpPr>
        <p:grpSpPr>
          <a:xfrm>
            <a:off x="5062494" y="1587367"/>
            <a:ext cx="2063105" cy="3254774"/>
            <a:chOff x="5073200" y="2014266"/>
            <a:chExt cx="2063105" cy="2873136"/>
          </a:xfrm>
        </p:grpSpPr>
        <p:grpSp>
          <p:nvGrpSpPr>
            <p:cNvPr id="130" name="Map">
              <a:extLst>
                <a:ext uri="{FF2B5EF4-FFF2-40B4-BE49-F238E27FC236}">
                  <a16:creationId xmlns:a16="http://schemas.microsoft.com/office/drawing/2014/main" id="{14B96977-446E-4005-B604-C8DD54748B9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3200" y="2014266"/>
              <a:ext cx="2063105" cy="2873136"/>
              <a:chOff x="4585634" y="1597655"/>
              <a:chExt cx="2238375" cy="1633537"/>
            </a:xfrm>
          </p:grpSpPr>
          <p:sp>
            <p:nvSpPr>
              <p:cNvPr id="132" name="Background">
                <a:extLst>
                  <a:ext uri="{FF2B5EF4-FFF2-40B4-BE49-F238E27FC236}">
                    <a16:creationId xmlns:a16="http://schemas.microsoft.com/office/drawing/2014/main" id="{5A46287D-0B21-40F4-9CE3-E4FDD5DC3689}"/>
                  </a:ext>
                </a:extLst>
              </p:cNvPr>
              <p:cNvSpPr/>
              <p:nvPr/>
            </p:nvSpPr>
            <p:spPr>
              <a:xfrm>
                <a:off x="4585634" y="1597655"/>
                <a:ext cx="2238375" cy="1633537"/>
              </a:xfrm>
              <a:prstGeom prst="rect">
                <a:avLst/>
              </a:prstGeom>
              <a:solidFill>
                <a:srgbClr val="F2F2F2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River">
                <a:extLst>
                  <a:ext uri="{FF2B5EF4-FFF2-40B4-BE49-F238E27FC236}">
                    <a16:creationId xmlns:a16="http://schemas.microsoft.com/office/drawing/2014/main" id="{D2C624A9-9821-4D69-88C7-BA551D7E8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144" y="1597655"/>
                <a:ext cx="1290638" cy="16335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89" y="2525"/>
                  </a:cxn>
                  <a:cxn ang="0">
                    <a:pos x="4162" y="4620"/>
                  </a:cxn>
                  <a:cxn ang="0">
                    <a:pos x="4877" y="5439"/>
                  </a:cxn>
                  <a:cxn ang="0">
                    <a:pos x="5298" y="5951"/>
                  </a:cxn>
                  <a:cxn ang="0">
                    <a:pos x="5532" y="6277"/>
                  </a:cxn>
                  <a:cxn ang="0">
                    <a:pos x="5753" y="6609"/>
                  </a:cxn>
                  <a:cxn ang="0">
                    <a:pos x="5960" y="6945"/>
                  </a:cxn>
                  <a:cxn ang="0">
                    <a:pos x="6150" y="7278"/>
                  </a:cxn>
                  <a:cxn ang="0">
                    <a:pos x="6478" y="7922"/>
                  </a:cxn>
                  <a:cxn ang="0">
                    <a:pos x="6724" y="8506"/>
                  </a:cxn>
                  <a:cxn ang="0">
                    <a:pos x="6806" y="9445"/>
                  </a:cxn>
                  <a:cxn ang="0">
                    <a:pos x="6827" y="9849"/>
                  </a:cxn>
                  <a:cxn ang="0">
                    <a:pos x="7796" y="9849"/>
                  </a:cxn>
                  <a:cxn ang="0">
                    <a:pos x="7695" y="9275"/>
                  </a:cxn>
                  <a:cxn ang="0">
                    <a:pos x="7571" y="8686"/>
                  </a:cxn>
                  <a:cxn ang="0">
                    <a:pos x="7445" y="8202"/>
                  </a:cxn>
                  <a:cxn ang="0">
                    <a:pos x="7288" y="7711"/>
                  </a:cxn>
                  <a:cxn ang="0">
                    <a:pos x="7190" y="7460"/>
                  </a:cxn>
                  <a:cxn ang="0">
                    <a:pos x="7074" y="7206"/>
                  </a:cxn>
                  <a:cxn ang="0">
                    <a:pos x="6937" y="6947"/>
                  </a:cxn>
                  <a:cxn ang="0">
                    <a:pos x="6776" y="6683"/>
                  </a:cxn>
                  <a:cxn ang="0">
                    <a:pos x="6566" y="6386"/>
                  </a:cxn>
                  <a:cxn ang="0">
                    <a:pos x="6291" y="6033"/>
                  </a:cxn>
                  <a:cxn ang="0">
                    <a:pos x="5577" y="5184"/>
                  </a:cxn>
                  <a:cxn ang="0">
                    <a:pos x="3708" y="3069"/>
                  </a:cxn>
                  <a:cxn ang="0">
                    <a:pos x="2658" y="1894"/>
                  </a:cxn>
                  <a:cxn ang="0">
                    <a:pos x="1670" y="807"/>
                  </a:cxn>
                  <a:cxn ang="0">
                    <a:pos x="928" y="0"/>
                  </a:cxn>
                  <a:cxn ang="0">
                    <a:pos x="0" y="0"/>
                  </a:cxn>
                </a:cxnLst>
                <a:rect l="0" t="0" r="r" b="b"/>
                <a:pathLst>
                  <a:path w="7796" h="9849">
                    <a:moveTo>
                      <a:pt x="0" y="0"/>
                    </a:moveTo>
                    <a:cubicBezTo>
                      <a:pt x="199" y="219"/>
                      <a:pt x="1109" y="1214"/>
                      <a:pt x="2289" y="2525"/>
                    </a:cubicBezTo>
                    <a:cubicBezTo>
                      <a:pt x="2942" y="3248"/>
                      <a:pt x="3613" y="3998"/>
                      <a:pt x="4162" y="4620"/>
                    </a:cubicBezTo>
                    <a:cubicBezTo>
                      <a:pt x="4437" y="4932"/>
                      <a:pt x="4682" y="5211"/>
                      <a:pt x="4877" y="5439"/>
                    </a:cubicBezTo>
                    <a:cubicBezTo>
                      <a:pt x="5072" y="5667"/>
                      <a:pt x="5218" y="5844"/>
                      <a:pt x="5298" y="5951"/>
                    </a:cubicBezTo>
                    <a:cubicBezTo>
                      <a:pt x="5378" y="6058"/>
                      <a:pt x="5456" y="6167"/>
                      <a:pt x="5532" y="6277"/>
                    </a:cubicBezTo>
                    <a:cubicBezTo>
                      <a:pt x="5608" y="6387"/>
                      <a:pt x="5682" y="6498"/>
                      <a:pt x="5753" y="6609"/>
                    </a:cubicBezTo>
                    <a:cubicBezTo>
                      <a:pt x="5825" y="6721"/>
                      <a:pt x="5894" y="6833"/>
                      <a:pt x="5960" y="6945"/>
                    </a:cubicBezTo>
                    <a:cubicBezTo>
                      <a:pt x="6026" y="7057"/>
                      <a:pt x="6090" y="7167"/>
                      <a:pt x="6150" y="7278"/>
                    </a:cubicBezTo>
                    <a:cubicBezTo>
                      <a:pt x="6271" y="7499"/>
                      <a:pt x="6382" y="7715"/>
                      <a:pt x="6478" y="7922"/>
                    </a:cubicBezTo>
                    <a:cubicBezTo>
                      <a:pt x="6575" y="8129"/>
                      <a:pt x="6657" y="8325"/>
                      <a:pt x="6724" y="8506"/>
                    </a:cubicBezTo>
                    <a:cubicBezTo>
                      <a:pt x="6759" y="8846"/>
                      <a:pt x="6786" y="9162"/>
                      <a:pt x="6806" y="9445"/>
                    </a:cubicBezTo>
                    <a:cubicBezTo>
                      <a:pt x="6817" y="9599"/>
                      <a:pt x="6821" y="9716"/>
                      <a:pt x="6827" y="9849"/>
                    </a:cubicBezTo>
                    <a:lnTo>
                      <a:pt x="7796" y="9849"/>
                    </a:lnTo>
                    <a:cubicBezTo>
                      <a:pt x="7765" y="9661"/>
                      <a:pt x="7731" y="9465"/>
                      <a:pt x="7695" y="9275"/>
                    </a:cubicBezTo>
                    <a:cubicBezTo>
                      <a:pt x="7653" y="9054"/>
                      <a:pt x="7610" y="8847"/>
                      <a:pt x="7571" y="8686"/>
                    </a:cubicBezTo>
                    <a:cubicBezTo>
                      <a:pt x="7530" y="8525"/>
                      <a:pt x="7490" y="8365"/>
                      <a:pt x="7445" y="8202"/>
                    </a:cubicBezTo>
                    <a:cubicBezTo>
                      <a:pt x="7399" y="8040"/>
                      <a:pt x="7348" y="7877"/>
                      <a:pt x="7288" y="7711"/>
                    </a:cubicBezTo>
                    <a:cubicBezTo>
                      <a:pt x="7257" y="7628"/>
                      <a:pt x="7225" y="7544"/>
                      <a:pt x="7190" y="7460"/>
                    </a:cubicBezTo>
                    <a:cubicBezTo>
                      <a:pt x="7154" y="7376"/>
                      <a:pt x="7115" y="7292"/>
                      <a:pt x="7074" y="7206"/>
                    </a:cubicBezTo>
                    <a:cubicBezTo>
                      <a:pt x="7031" y="7120"/>
                      <a:pt x="6987" y="7034"/>
                      <a:pt x="6937" y="6947"/>
                    </a:cubicBezTo>
                    <a:cubicBezTo>
                      <a:pt x="6888" y="6860"/>
                      <a:pt x="6835" y="6772"/>
                      <a:pt x="6776" y="6683"/>
                    </a:cubicBezTo>
                    <a:cubicBezTo>
                      <a:pt x="6718" y="6594"/>
                      <a:pt x="6648" y="6494"/>
                      <a:pt x="6566" y="6386"/>
                    </a:cubicBezTo>
                    <a:cubicBezTo>
                      <a:pt x="6485" y="6277"/>
                      <a:pt x="6393" y="6160"/>
                      <a:pt x="6291" y="6033"/>
                    </a:cubicBezTo>
                    <a:cubicBezTo>
                      <a:pt x="6088" y="5781"/>
                      <a:pt x="5846" y="5495"/>
                      <a:pt x="5577" y="5184"/>
                    </a:cubicBezTo>
                    <a:cubicBezTo>
                      <a:pt x="5037" y="4561"/>
                      <a:pt x="4387" y="3836"/>
                      <a:pt x="3708" y="3069"/>
                    </a:cubicBezTo>
                    <a:cubicBezTo>
                      <a:pt x="3370" y="2685"/>
                      <a:pt x="3008" y="2282"/>
                      <a:pt x="2658" y="1894"/>
                    </a:cubicBezTo>
                    <a:cubicBezTo>
                      <a:pt x="2307" y="1506"/>
                      <a:pt x="1968" y="1132"/>
                      <a:pt x="1670" y="807"/>
                    </a:cubicBezTo>
                    <a:cubicBezTo>
                      <a:pt x="1238" y="334"/>
                      <a:pt x="1084" y="169"/>
                      <a:pt x="9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Streets">
                <a:extLst>
                  <a:ext uri="{FF2B5EF4-FFF2-40B4-BE49-F238E27FC236}">
                    <a16:creationId xmlns:a16="http://schemas.microsoft.com/office/drawing/2014/main" id="{022BF83F-6FCF-48E3-A539-0AC17ECB39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5634" y="1597655"/>
                <a:ext cx="2238375" cy="1633537"/>
              </a:xfrm>
              <a:custGeom>
                <a:avLst/>
                <a:gdLst>
                  <a:gd name="T0" fmla="*/ 57 w 6215"/>
                  <a:gd name="T1" fmla="*/ 885 h 4534"/>
                  <a:gd name="T2" fmla="*/ 0 w 6215"/>
                  <a:gd name="T3" fmla="*/ 1173 h 4534"/>
                  <a:gd name="T4" fmla="*/ 0 w 6215"/>
                  <a:gd name="T5" fmla="*/ 3540 h 4534"/>
                  <a:gd name="T6" fmla="*/ 1342 w 6215"/>
                  <a:gd name="T7" fmla="*/ 2690 h 4534"/>
                  <a:gd name="T8" fmla="*/ 327 w 6215"/>
                  <a:gd name="T9" fmla="*/ 4534 h 4534"/>
                  <a:gd name="T10" fmla="*/ 1979 w 6215"/>
                  <a:gd name="T11" fmla="*/ 3409 h 4534"/>
                  <a:gd name="T12" fmla="*/ 1823 w 6215"/>
                  <a:gd name="T13" fmla="*/ 4534 h 4534"/>
                  <a:gd name="T14" fmla="*/ 2626 w 6215"/>
                  <a:gd name="T15" fmla="*/ 4139 h 4534"/>
                  <a:gd name="T16" fmla="*/ 3588 w 6215"/>
                  <a:gd name="T17" fmla="*/ 4534 h 4534"/>
                  <a:gd name="T18" fmla="*/ 4742 w 6215"/>
                  <a:gd name="T19" fmla="*/ 3723 h 4534"/>
                  <a:gd name="T20" fmla="*/ 5092 w 6215"/>
                  <a:gd name="T21" fmla="*/ 4534 h 4534"/>
                  <a:gd name="T22" fmla="*/ 5297 w 6215"/>
                  <a:gd name="T23" fmla="*/ 4371 h 4534"/>
                  <a:gd name="T24" fmla="*/ 4928 w 6215"/>
                  <a:gd name="T25" fmla="*/ 3582 h 4534"/>
                  <a:gd name="T26" fmla="*/ 4270 w 6215"/>
                  <a:gd name="T27" fmla="*/ 2884 h 4534"/>
                  <a:gd name="T28" fmla="*/ 4188 w 6215"/>
                  <a:gd name="T29" fmla="*/ 3077 h 4534"/>
                  <a:gd name="T30" fmla="*/ 3260 w 6215"/>
                  <a:gd name="T31" fmla="*/ 4504 h 4534"/>
                  <a:gd name="T32" fmla="*/ 5053 w 6215"/>
                  <a:gd name="T33" fmla="*/ 2000 h 4534"/>
                  <a:gd name="T34" fmla="*/ 6215 w 6215"/>
                  <a:gd name="T35" fmla="*/ 2972 h 4534"/>
                  <a:gd name="T36" fmla="*/ 6215 w 6215"/>
                  <a:gd name="T37" fmla="*/ 976 h 4534"/>
                  <a:gd name="T38" fmla="*/ 6175 w 6215"/>
                  <a:gd name="T39" fmla="*/ 701 h 4534"/>
                  <a:gd name="T40" fmla="*/ 5294 w 6215"/>
                  <a:gd name="T41" fmla="*/ 0 h 4534"/>
                  <a:gd name="T42" fmla="*/ 5073 w 6215"/>
                  <a:gd name="T43" fmla="*/ 1671 h 4534"/>
                  <a:gd name="T44" fmla="*/ 5223 w 6215"/>
                  <a:gd name="T45" fmla="*/ 468 h 4534"/>
                  <a:gd name="T46" fmla="*/ 5147 w 6215"/>
                  <a:gd name="T47" fmla="*/ 264 h 4534"/>
                  <a:gd name="T48" fmla="*/ 4401 w 6215"/>
                  <a:gd name="T49" fmla="*/ 906 h 4534"/>
                  <a:gd name="T50" fmla="*/ 3299 w 6215"/>
                  <a:gd name="T51" fmla="*/ 0 h 4534"/>
                  <a:gd name="T52" fmla="*/ 4039 w 6215"/>
                  <a:gd name="T53" fmla="*/ 2582 h 4534"/>
                  <a:gd name="T54" fmla="*/ 1444 w 6215"/>
                  <a:gd name="T55" fmla="*/ 0 h 4534"/>
                  <a:gd name="T56" fmla="*/ 3864 w 6215"/>
                  <a:gd name="T57" fmla="*/ 2736 h 4534"/>
                  <a:gd name="T58" fmla="*/ 1164 w 6215"/>
                  <a:gd name="T59" fmla="*/ 888 h 4534"/>
                  <a:gd name="T60" fmla="*/ 1335 w 6215"/>
                  <a:gd name="T61" fmla="*/ 129 h 4534"/>
                  <a:gd name="T62" fmla="*/ 1125 w 6215"/>
                  <a:gd name="T63" fmla="*/ 0 h 4534"/>
                  <a:gd name="T64" fmla="*/ 989 w 6215"/>
                  <a:gd name="T65" fmla="*/ 1041 h 4534"/>
                  <a:gd name="T66" fmla="*/ 2645 w 6215"/>
                  <a:gd name="T67" fmla="*/ 3810 h 4534"/>
                  <a:gd name="T68" fmla="*/ 671 w 6215"/>
                  <a:gd name="T69" fmla="*/ 680 h 4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15" h="4534">
                    <a:moveTo>
                      <a:pt x="1125" y="0"/>
                    </a:moveTo>
                    <a:lnTo>
                      <a:pt x="57" y="885"/>
                    </a:lnTo>
                    <a:lnTo>
                      <a:pt x="0" y="820"/>
                    </a:lnTo>
                    <a:lnTo>
                      <a:pt x="0" y="1173"/>
                    </a:lnTo>
                    <a:lnTo>
                      <a:pt x="1188" y="2515"/>
                    </a:lnTo>
                    <a:lnTo>
                      <a:pt x="0" y="3540"/>
                    </a:lnTo>
                    <a:lnTo>
                      <a:pt x="0" y="3848"/>
                    </a:lnTo>
                    <a:lnTo>
                      <a:pt x="1342" y="2690"/>
                    </a:lnTo>
                    <a:lnTo>
                      <a:pt x="1825" y="3236"/>
                    </a:lnTo>
                    <a:lnTo>
                      <a:pt x="327" y="4534"/>
                    </a:lnTo>
                    <a:lnTo>
                      <a:pt x="683" y="4534"/>
                    </a:lnTo>
                    <a:lnTo>
                      <a:pt x="1979" y="3409"/>
                    </a:lnTo>
                    <a:lnTo>
                      <a:pt x="2470" y="3963"/>
                    </a:lnTo>
                    <a:lnTo>
                      <a:pt x="1823" y="4534"/>
                    </a:lnTo>
                    <a:lnTo>
                      <a:pt x="2175" y="4534"/>
                    </a:lnTo>
                    <a:lnTo>
                      <a:pt x="2626" y="4139"/>
                    </a:lnTo>
                    <a:lnTo>
                      <a:pt x="2975" y="4534"/>
                    </a:lnTo>
                    <a:lnTo>
                      <a:pt x="3588" y="4534"/>
                    </a:lnTo>
                    <a:lnTo>
                      <a:pt x="4670" y="3630"/>
                    </a:lnTo>
                    <a:cubicBezTo>
                      <a:pt x="4692" y="3657"/>
                      <a:pt x="4716" y="3688"/>
                      <a:pt x="4742" y="3723"/>
                    </a:cubicBezTo>
                    <a:cubicBezTo>
                      <a:pt x="4827" y="3833"/>
                      <a:pt x="4923" y="3971"/>
                      <a:pt x="4964" y="4056"/>
                    </a:cubicBezTo>
                    <a:cubicBezTo>
                      <a:pt x="4994" y="4122"/>
                      <a:pt x="5049" y="4333"/>
                      <a:pt x="5092" y="4534"/>
                    </a:cubicBezTo>
                    <a:lnTo>
                      <a:pt x="5332" y="4534"/>
                    </a:lnTo>
                    <a:cubicBezTo>
                      <a:pt x="5321" y="4480"/>
                      <a:pt x="5309" y="4425"/>
                      <a:pt x="5297" y="4371"/>
                    </a:cubicBezTo>
                    <a:cubicBezTo>
                      <a:pt x="5261" y="4209"/>
                      <a:pt x="5221" y="4057"/>
                      <a:pt x="5174" y="3957"/>
                    </a:cubicBezTo>
                    <a:cubicBezTo>
                      <a:pt x="5116" y="3836"/>
                      <a:pt x="5015" y="3698"/>
                      <a:pt x="4928" y="3582"/>
                    </a:cubicBezTo>
                    <a:cubicBezTo>
                      <a:pt x="4752" y="3351"/>
                      <a:pt x="4555" y="3143"/>
                      <a:pt x="4363" y="2923"/>
                    </a:cubicBezTo>
                    <a:cubicBezTo>
                      <a:pt x="4341" y="2897"/>
                      <a:pt x="4305" y="2883"/>
                      <a:pt x="4270" y="2884"/>
                    </a:cubicBezTo>
                    <a:cubicBezTo>
                      <a:pt x="4226" y="2885"/>
                      <a:pt x="4184" y="2914"/>
                      <a:pt x="4166" y="2954"/>
                    </a:cubicBezTo>
                    <a:cubicBezTo>
                      <a:pt x="4149" y="2995"/>
                      <a:pt x="4158" y="3045"/>
                      <a:pt x="4188" y="3077"/>
                    </a:cubicBezTo>
                    <a:lnTo>
                      <a:pt x="4517" y="3454"/>
                    </a:lnTo>
                    <a:lnTo>
                      <a:pt x="3260" y="4504"/>
                    </a:lnTo>
                    <a:lnTo>
                      <a:pt x="2800" y="3984"/>
                    </a:lnTo>
                    <a:lnTo>
                      <a:pt x="5053" y="2000"/>
                    </a:lnTo>
                    <a:lnTo>
                      <a:pt x="6215" y="3325"/>
                    </a:lnTo>
                    <a:lnTo>
                      <a:pt x="6215" y="2972"/>
                    </a:lnTo>
                    <a:lnTo>
                      <a:pt x="5227" y="1847"/>
                    </a:lnTo>
                    <a:lnTo>
                      <a:pt x="6215" y="976"/>
                    </a:lnTo>
                    <a:lnTo>
                      <a:pt x="6215" y="666"/>
                    </a:lnTo>
                    <a:lnTo>
                      <a:pt x="6175" y="701"/>
                    </a:lnTo>
                    <a:lnTo>
                      <a:pt x="5595" y="0"/>
                    </a:lnTo>
                    <a:lnTo>
                      <a:pt x="5294" y="0"/>
                    </a:lnTo>
                    <a:lnTo>
                      <a:pt x="5999" y="855"/>
                    </a:lnTo>
                    <a:lnTo>
                      <a:pt x="5073" y="1671"/>
                    </a:lnTo>
                    <a:lnTo>
                      <a:pt x="4555" y="1081"/>
                    </a:lnTo>
                    <a:lnTo>
                      <a:pt x="5223" y="468"/>
                    </a:lnTo>
                    <a:cubicBezTo>
                      <a:pt x="5257" y="437"/>
                      <a:pt x="5270" y="384"/>
                      <a:pt x="5254" y="341"/>
                    </a:cubicBezTo>
                    <a:cubicBezTo>
                      <a:pt x="5237" y="297"/>
                      <a:pt x="5194" y="265"/>
                      <a:pt x="5147" y="264"/>
                    </a:cubicBezTo>
                    <a:cubicBezTo>
                      <a:pt x="5117" y="264"/>
                      <a:pt x="5087" y="276"/>
                      <a:pt x="5065" y="296"/>
                    </a:cubicBezTo>
                    <a:lnTo>
                      <a:pt x="4401" y="906"/>
                    </a:lnTo>
                    <a:lnTo>
                      <a:pt x="3607" y="0"/>
                    </a:lnTo>
                    <a:lnTo>
                      <a:pt x="3299" y="0"/>
                    </a:lnTo>
                    <a:lnTo>
                      <a:pt x="4899" y="1825"/>
                    </a:lnTo>
                    <a:lnTo>
                      <a:pt x="4039" y="2582"/>
                    </a:lnTo>
                    <a:lnTo>
                      <a:pt x="1738" y="0"/>
                    </a:lnTo>
                    <a:lnTo>
                      <a:pt x="1444" y="0"/>
                    </a:lnTo>
                    <a:cubicBezTo>
                      <a:pt x="1448" y="18"/>
                      <a:pt x="1457" y="35"/>
                      <a:pt x="1469" y="48"/>
                    </a:cubicBezTo>
                    <a:lnTo>
                      <a:pt x="3864" y="2736"/>
                    </a:lnTo>
                    <a:lnTo>
                      <a:pt x="3256" y="3272"/>
                    </a:lnTo>
                    <a:lnTo>
                      <a:pt x="1164" y="888"/>
                    </a:lnTo>
                    <a:lnTo>
                      <a:pt x="851" y="531"/>
                    </a:lnTo>
                    <a:lnTo>
                      <a:pt x="1335" y="129"/>
                    </a:lnTo>
                    <a:cubicBezTo>
                      <a:pt x="1372" y="100"/>
                      <a:pt x="1387" y="44"/>
                      <a:pt x="1371" y="0"/>
                    </a:cubicBezTo>
                    <a:lnTo>
                      <a:pt x="1125" y="0"/>
                    </a:lnTo>
                    <a:close/>
                    <a:moveTo>
                      <a:pt x="671" y="680"/>
                    </a:moveTo>
                    <a:lnTo>
                      <a:pt x="989" y="1041"/>
                    </a:lnTo>
                    <a:lnTo>
                      <a:pt x="3082" y="3426"/>
                    </a:lnTo>
                    <a:lnTo>
                      <a:pt x="2645" y="3810"/>
                    </a:lnTo>
                    <a:lnTo>
                      <a:pt x="211" y="1060"/>
                    </a:lnTo>
                    <a:lnTo>
                      <a:pt x="671" y="6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5" name="Pointer">
                <a:extLst>
                  <a:ext uri="{FF2B5EF4-FFF2-40B4-BE49-F238E27FC236}">
                    <a16:creationId xmlns:a16="http://schemas.microsoft.com/office/drawing/2014/main" id="{17B4EEB4-6721-484E-8949-143B8205BF84}"/>
                  </a:ext>
                </a:extLst>
              </p:cNvPr>
              <p:cNvGrpSpPr/>
              <p:nvPr/>
            </p:nvGrpSpPr>
            <p:grpSpPr>
              <a:xfrm>
                <a:off x="5614473" y="2271995"/>
                <a:ext cx="180696" cy="284857"/>
                <a:chOff x="2838590" y="3023046"/>
                <a:chExt cx="180696" cy="284857"/>
              </a:xfrm>
            </p:grpSpPr>
            <p:sp>
              <p:nvSpPr>
                <p:cNvPr id="136" name="Pointer Outer">
                  <a:extLst>
                    <a:ext uri="{FF2B5EF4-FFF2-40B4-BE49-F238E27FC236}">
                      <a16:creationId xmlns:a16="http://schemas.microsoft.com/office/drawing/2014/main" id="{6A24F619-E707-46A8-8400-94A19D3AE2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590" y="3023046"/>
                  <a:ext cx="180696" cy="284857"/>
                </a:xfrm>
                <a:custGeom>
                  <a:avLst/>
                  <a:gdLst>
                    <a:gd name="T0" fmla="*/ 1933 w 3866"/>
                    <a:gd name="T1" fmla="*/ 0 h 6125"/>
                    <a:gd name="T2" fmla="*/ 0 w 3866"/>
                    <a:gd name="T3" fmla="*/ 1934 h 6125"/>
                    <a:gd name="T4" fmla="*/ 1171 w 3866"/>
                    <a:gd name="T5" fmla="*/ 3711 h 6125"/>
                    <a:gd name="T6" fmla="*/ 1933 w 3866"/>
                    <a:gd name="T7" fmla="*/ 6125 h 6125"/>
                    <a:gd name="T8" fmla="*/ 2696 w 3866"/>
                    <a:gd name="T9" fmla="*/ 3710 h 6125"/>
                    <a:gd name="T10" fmla="*/ 3866 w 3866"/>
                    <a:gd name="T11" fmla="*/ 1934 h 6125"/>
                    <a:gd name="T12" fmla="*/ 1933 w 3866"/>
                    <a:gd name="T13" fmla="*/ 0 h 6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66" h="6125">
                      <a:moveTo>
                        <a:pt x="1933" y="0"/>
                      </a:moveTo>
                      <a:cubicBezTo>
                        <a:pt x="865" y="0"/>
                        <a:pt x="0" y="866"/>
                        <a:pt x="0" y="1934"/>
                      </a:cubicBezTo>
                      <a:cubicBezTo>
                        <a:pt x="0" y="2730"/>
                        <a:pt x="482" y="3415"/>
                        <a:pt x="1171" y="3711"/>
                      </a:cubicBezTo>
                      <a:lnTo>
                        <a:pt x="1933" y="6125"/>
                      </a:lnTo>
                      <a:lnTo>
                        <a:pt x="2696" y="3710"/>
                      </a:lnTo>
                      <a:cubicBezTo>
                        <a:pt x="3384" y="3414"/>
                        <a:pt x="3866" y="2730"/>
                        <a:pt x="3866" y="1934"/>
                      </a:cubicBezTo>
                      <a:cubicBezTo>
                        <a:pt x="3866" y="866"/>
                        <a:pt x="3001" y="0"/>
                        <a:pt x="19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Pointer Inner">
                  <a:extLst>
                    <a:ext uri="{FF2B5EF4-FFF2-40B4-BE49-F238E27FC236}">
                      <a16:creationId xmlns:a16="http://schemas.microsoft.com/office/drawing/2014/main" id="{C36442FB-1FA2-47D7-A9B7-306A4D338B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968" y="3077480"/>
                  <a:ext cx="67940" cy="67531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6B6D65D8-D196-4054-97AB-14E3932B569C}"/>
                </a:ext>
              </a:extLst>
            </p:cNvPr>
            <p:cNvSpPr/>
            <p:nvPr/>
          </p:nvSpPr>
          <p:spPr>
            <a:xfrm>
              <a:off x="5081094" y="2014266"/>
              <a:ext cx="2055211" cy="2873136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List">
            <a:extLst>
              <a:ext uri="{FF2B5EF4-FFF2-40B4-BE49-F238E27FC236}">
                <a16:creationId xmlns:a16="http://schemas.microsoft.com/office/drawing/2014/main" id="{9D644E69-BAD6-40AC-B44B-A15A223E3568}"/>
              </a:ext>
            </a:extLst>
          </p:cNvPr>
          <p:cNvSpPr/>
          <p:nvPr/>
        </p:nvSpPr>
        <p:spPr>
          <a:xfrm>
            <a:off x="4999350" y="4842141"/>
            <a:ext cx="2176719" cy="56015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55448" rIns="91440" bIns="15544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 price...</a:t>
            </a:r>
            <a:b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ko-KR" sz="700">
                <a:solidFill>
                  <a:srgbClr val="000000">
                    <a:alpha val="54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Lorigin location …      desti location…</a:t>
            </a:r>
          </a:p>
        </p:txBody>
      </p:sp>
      <p:grpSp>
        <p:nvGrpSpPr>
          <p:cNvPr id="14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BD2D2648-A1D8-40E9-BC37-E482C850159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145" name="Button">
              <a:extLst>
                <a:ext uri="{FF2B5EF4-FFF2-40B4-BE49-F238E27FC236}">
                  <a16:creationId xmlns:a16="http://schemas.microsoft.com/office/drawing/2014/main" id="{15ECA42B-E8F0-41E7-8C05-491BB3F87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46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E2317FD-1FB8-40B5-8930-1E95D42F5C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242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5D8EA42-9F38-48DF-9DA6-9ACF2B656044}"/>
              </a:ext>
            </a:extLst>
          </p:cNvPr>
          <p:cNvSpPr/>
          <p:nvPr/>
        </p:nvSpPr>
        <p:spPr>
          <a:xfrm>
            <a:off x="3248130" y="2179647"/>
            <a:ext cx="5695740" cy="2498706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41196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ServiceReqPopUp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46" name="Divider">
            <a:extLst>
              <a:ext uri="{FF2B5EF4-FFF2-40B4-BE49-F238E27FC236}">
                <a16:creationId xmlns:a16="http://schemas.microsoft.com/office/drawing/2014/main" id="{2E4807E0-3CB4-44BA-9217-07F43F95E25B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Map">
            <a:extLst>
              <a:ext uri="{FF2B5EF4-FFF2-40B4-BE49-F238E27FC236}">
                <a16:creationId xmlns:a16="http://schemas.microsoft.com/office/drawing/2014/main" id="{B1639E26-4B4B-49B9-8B26-67B063E862F3}"/>
              </a:ext>
            </a:extLst>
          </p:cNvPr>
          <p:cNvGrpSpPr>
            <a:grpSpLocks noChangeAspect="1"/>
          </p:cNvGrpSpPr>
          <p:nvPr/>
        </p:nvGrpSpPr>
        <p:grpSpPr>
          <a:xfrm>
            <a:off x="5073200" y="2014266"/>
            <a:ext cx="2063105" cy="2873136"/>
            <a:chOff x="4585634" y="1597655"/>
            <a:chExt cx="2238375" cy="1633537"/>
          </a:xfrm>
        </p:grpSpPr>
        <p:sp>
          <p:nvSpPr>
            <p:cNvPr id="48" name="Background">
              <a:extLst>
                <a:ext uri="{FF2B5EF4-FFF2-40B4-BE49-F238E27FC236}">
                  <a16:creationId xmlns:a16="http://schemas.microsoft.com/office/drawing/2014/main" id="{7A38E704-EC1D-4856-A03C-F67304E870EC}"/>
                </a:ext>
              </a:extLst>
            </p:cNvPr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iver">
              <a:extLst>
                <a:ext uri="{FF2B5EF4-FFF2-40B4-BE49-F238E27FC236}">
                  <a16:creationId xmlns:a16="http://schemas.microsoft.com/office/drawing/2014/main" id="{61E84406-B875-4924-99F0-23745956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treets">
              <a:extLst>
                <a:ext uri="{FF2B5EF4-FFF2-40B4-BE49-F238E27FC236}">
                  <a16:creationId xmlns:a16="http://schemas.microsoft.com/office/drawing/2014/main" id="{06A3384E-5714-4EBD-B5CD-06DF60256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Pointer">
              <a:extLst>
                <a:ext uri="{FF2B5EF4-FFF2-40B4-BE49-F238E27FC236}">
                  <a16:creationId xmlns:a16="http://schemas.microsoft.com/office/drawing/2014/main" id="{3ECEEEE9-BAD0-448E-BE9B-F07904F96C69}"/>
                </a:ext>
              </a:extLst>
            </p:cNvPr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52" name="Pointer Outer">
                <a:extLst>
                  <a:ext uri="{FF2B5EF4-FFF2-40B4-BE49-F238E27FC236}">
                    <a16:creationId xmlns:a16="http://schemas.microsoft.com/office/drawing/2014/main" id="{52D47E94-D073-4408-B46D-B662621F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Pointer Inner">
                <a:extLst>
                  <a:ext uri="{FF2B5EF4-FFF2-40B4-BE49-F238E27FC236}">
                    <a16:creationId xmlns:a16="http://schemas.microsoft.com/office/drawing/2014/main" id="{309AD113-36E7-45CB-BB60-FE101EA04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16E77A7-E8AC-48B9-823C-070D57133C41}"/>
              </a:ext>
            </a:extLst>
          </p:cNvPr>
          <p:cNvSpPr/>
          <p:nvPr/>
        </p:nvSpPr>
        <p:spPr>
          <a:xfrm>
            <a:off x="5081094" y="2014266"/>
            <a:ext cx="2055211" cy="2873136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Divider">
            <a:extLst>
              <a:ext uri="{FF2B5EF4-FFF2-40B4-BE49-F238E27FC236}">
                <a16:creationId xmlns:a16="http://schemas.microsoft.com/office/drawing/2014/main" id="{2AB4527B-8FCF-4A7B-A2B4-041B08E18712}"/>
              </a:ext>
            </a:extLst>
          </p:cNvPr>
          <p:cNvCxnSpPr>
            <a:cxnSpLocks/>
          </p:cNvCxnSpPr>
          <p:nvPr/>
        </p:nvCxnSpPr>
        <p:spPr>
          <a:xfrm>
            <a:off x="4951048" y="5229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Switch">
            <a:extLst>
              <a:ext uri="{FF2B5EF4-FFF2-40B4-BE49-F238E27FC236}">
                <a16:creationId xmlns:a16="http://schemas.microsoft.com/office/drawing/2014/main" id="{BF635A7E-DF6C-46BB-98C9-3EF212A96C22}"/>
              </a:ext>
            </a:extLst>
          </p:cNvPr>
          <p:cNvGrpSpPr>
            <a:grpSpLocks noChangeAspect="1"/>
          </p:cNvGrpSpPr>
          <p:nvPr/>
        </p:nvGrpSpPr>
        <p:grpSpPr>
          <a:xfrm>
            <a:off x="6964842" y="5278393"/>
            <a:ext cx="228600" cy="127000"/>
            <a:chOff x="5856961" y="3297238"/>
            <a:chExt cx="228600" cy="127000"/>
          </a:xfrm>
        </p:grpSpPr>
        <p:sp>
          <p:nvSpPr>
            <p:cNvPr id="84" name="Track">
              <a:extLst>
                <a:ext uri="{FF2B5EF4-FFF2-40B4-BE49-F238E27FC236}">
                  <a16:creationId xmlns:a16="http://schemas.microsoft.com/office/drawing/2014/main" id="{71E9FAD4-517B-4480-A4D7-4D32E4EE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humb">
              <a:extLst>
                <a:ext uri="{FF2B5EF4-FFF2-40B4-BE49-F238E27FC236}">
                  <a16:creationId xmlns:a16="http://schemas.microsoft.com/office/drawing/2014/main" id="{64204A91-1D3E-4802-A89B-2F214DA7D7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132FC-EB18-4FA8-B693-9DFFD6AA15F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07" name="Floating Button">
            <a:extLst>
              <a:ext uri="{FF2B5EF4-FFF2-40B4-BE49-F238E27FC236}">
                <a16:creationId xmlns:a16="http://schemas.microsoft.com/office/drawing/2014/main" id="{FCCF002B-A692-430A-9AD8-6B63279763C1}"/>
              </a:ext>
            </a:extLst>
          </p:cNvPr>
          <p:cNvSpPr>
            <a:spLocks noChangeAspect="1"/>
          </p:cNvSpPr>
          <p:nvPr/>
        </p:nvSpPr>
        <p:spPr>
          <a:xfrm>
            <a:off x="5916247" y="5032090"/>
            <a:ext cx="355600" cy="355600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3E69473-4573-431E-A2BB-84BBAE75DFA1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1A3F25C-8C23-4C35-A4D3-2EFA2EAF5855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DE52E-A877-46BC-A663-A928BF20B569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30427DA-FDFF-456E-B26D-585A11D1665C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6602BA8-518B-43A1-91BF-795AD9F65DB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CD9B3B6-9542-4616-B710-BC23697B2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308C85B-80D8-4014-A15B-E8A19648996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90" y="1588641"/>
            <a:ext cx="504197" cy="177463"/>
            <a:chOff x="1642629" y="1876619"/>
            <a:chExt cx="802275" cy="328817"/>
          </a:xfrm>
        </p:grpSpPr>
        <p:sp>
          <p:nvSpPr>
            <p:cNvPr id="115" name="Button">
              <a:extLst>
                <a:ext uri="{FF2B5EF4-FFF2-40B4-BE49-F238E27FC236}">
                  <a16:creationId xmlns:a16="http://schemas.microsoft.com/office/drawing/2014/main" id="{522952F1-1B94-4C78-9687-41560F1A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76619"/>
              <a:ext cx="802275" cy="32881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 Out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5AEF59D-44BE-498A-B410-7AF582E072C4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Overlay">
            <a:extLst>
              <a:ext uri="{FF2B5EF4-FFF2-40B4-BE49-F238E27FC236}">
                <a16:creationId xmlns:a16="http://schemas.microsoft.com/office/drawing/2014/main" id="{3E5393D0-ADF6-49A4-9B9F-5BF92C6BE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397000"/>
            <a:ext cx="2286000" cy="4064000"/>
          </a:xfrm>
          <a:prstGeom prst="rect">
            <a:avLst/>
          </a:prstGeom>
          <a:solidFill>
            <a:srgbClr val="333333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Dialog">
            <a:extLst>
              <a:ext uri="{FF2B5EF4-FFF2-40B4-BE49-F238E27FC236}">
                <a16:creationId xmlns:a16="http://schemas.microsoft.com/office/drawing/2014/main" id="{EACC9DF1-AC73-4301-A20E-1158B0966C90}"/>
              </a:ext>
            </a:extLst>
          </p:cNvPr>
          <p:cNvGrpSpPr/>
          <p:nvPr/>
        </p:nvGrpSpPr>
        <p:grpSpPr>
          <a:xfrm>
            <a:off x="5207000" y="3039241"/>
            <a:ext cx="1778000" cy="1165627"/>
            <a:chOff x="1650008" y="2283591"/>
            <a:chExt cx="1778000" cy="1165627"/>
          </a:xfrm>
        </p:grpSpPr>
        <p:sp>
          <p:nvSpPr>
            <p:cNvPr id="79" name="Dialog Container">
              <a:extLst>
                <a:ext uri="{FF2B5EF4-FFF2-40B4-BE49-F238E27FC236}">
                  <a16:creationId xmlns:a16="http://schemas.microsoft.com/office/drawing/2014/main" id="{6D1D1B89-D3F1-4DFE-B1E8-0AAB8B0D9F1D}"/>
                </a:ext>
              </a:extLst>
            </p:cNvPr>
            <p:cNvSpPr/>
            <p:nvPr/>
          </p:nvSpPr>
          <p:spPr>
            <a:xfrm>
              <a:off x="1650008" y="2283591"/>
              <a:ext cx="1778000" cy="1148584"/>
            </a:xfrm>
            <a:prstGeom prst="roundRect">
              <a:avLst>
                <a:gd name="adj" fmla="val 674"/>
              </a:avLst>
            </a:prstGeom>
            <a:solidFill>
              <a:srgbClr val="FAFAFA"/>
            </a:solidFill>
            <a:ln w="6350">
              <a:noFill/>
            </a:ln>
            <a:effectLst>
              <a:outerShdw blurRad="50800" dist="12700" dir="54000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52400" tIns="101600" rIns="152400" bIns="444500" numCol="1" spcCol="0" rtlCol="0" fromWordArt="0" anchor="b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US" sz="1050" noProof="1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Require</a:t>
              </a:r>
            </a:p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800" noProof="1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출발지 </a:t>
              </a:r>
              <a:r>
                <a:rPr lang="en-US" altLang="ko-KR" sz="800" noProof="1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X</a:t>
              </a:r>
            </a:p>
            <a:p>
              <a:pPr>
                <a:lnSpc>
                  <a:spcPct val="125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ko-KR" altLang="en-US" sz="800" noProof="1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도착지 </a:t>
              </a:r>
              <a:r>
                <a:rPr lang="en-US" altLang="ko-KR" sz="800" noProof="1">
                  <a:solidFill>
                    <a:srgbClr val="000000">
                      <a:alpha val="54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Y</a:t>
              </a:r>
            </a:p>
          </p:txBody>
        </p:sp>
        <p:sp>
          <p:nvSpPr>
            <p:cNvPr id="80" name="Button">
              <a:extLst>
                <a:ext uri="{FF2B5EF4-FFF2-40B4-BE49-F238E27FC236}">
                  <a16:creationId xmlns:a16="http://schemas.microsoft.com/office/drawing/2014/main" id="{70F1BB57-E91B-4D26-9BBE-5D563D4AC8D5}"/>
                </a:ext>
              </a:extLst>
            </p:cNvPr>
            <p:cNvSpPr/>
            <p:nvPr/>
          </p:nvSpPr>
          <p:spPr>
            <a:xfrm>
              <a:off x="2954715" y="3243359"/>
              <a:ext cx="294123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</a:t>
              </a:r>
              <a:endParaRPr lang="en-US" sz="700" dirty="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Button">
              <a:extLst>
                <a:ext uri="{FF2B5EF4-FFF2-40B4-BE49-F238E27FC236}">
                  <a16:creationId xmlns:a16="http://schemas.microsoft.com/office/drawing/2014/main" id="{50B0D74C-F28E-417D-8648-AD609CFABBBC}"/>
                </a:ext>
              </a:extLst>
            </p:cNvPr>
            <p:cNvSpPr/>
            <p:nvPr/>
          </p:nvSpPr>
          <p:spPr>
            <a:xfrm>
              <a:off x="2439853" y="3243359"/>
              <a:ext cx="302291" cy="205859"/>
            </a:xfrm>
            <a:prstGeom prst="roundRect">
              <a:avLst>
                <a:gd name="adj" fmla="val 5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9688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YES</a:t>
              </a:r>
              <a:endParaRPr lang="en-US" sz="700" dirty="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04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Navigation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Smartphone">
            <a:extLst>
              <a:ext uri="{FF2B5EF4-FFF2-40B4-BE49-F238E27FC236}">
                <a16:creationId xmlns:a16="http://schemas.microsoft.com/office/drawing/2014/main" id="{90715EA8-78BE-4B2E-9DD6-E44E7035521A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5A575E2E-6463-46D7-8155-8ADF5836E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BBC26A89-69F1-4319-A215-B4AF4B6DA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49FAB038-6A2B-4311-BF21-70696119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17EB922A-CFC0-4F44-AD59-8412ECE8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0326BD2F-44DE-4938-8FFF-7B78BF06D45C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7" name="Status Bar">
            <a:extLst>
              <a:ext uri="{FF2B5EF4-FFF2-40B4-BE49-F238E27FC236}">
                <a16:creationId xmlns:a16="http://schemas.microsoft.com/office/drawing/2014/main" id="{1C5C9333-3739-472C-A772-F8EBD2D4D276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118" name="System Bar Container">
              <a:extLst>
                <a:ext uri="{FF2B5EF4-FFF2-40B4-BE49-F238E27FC236}">
                  <a16:creationId xmlns:a16="http://schemas.microsoft.com/office/drawing/2014/main" id="{B485975B-BFAD-4D0A-B0F9-DBF3DF044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Time">
              <a:extLst>
                <a:ext uri="{FF2B5EF4-FFF2-40B4-BE49-F238E27FC236}">
                  <a16:creationId xmlns:a16="http://schemas.microsoft.com/office/drawing/2014/main" id="{42164280-A14A-4DF7-9B92-1BD9613947D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0" name="Battery">
              <a:extLst>
                <a:ext uri="{FF2B5EF4-FFF2-40B4-BE49-F238E27FC236}">
                  <a16:creationId xmlns:a16="http://schemas.microsoft.com/office/drawing/2014/main" id="{EE88B772-1CA3-415A-AE21-4A0403790E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7" name="Battery Part 1">
                <a:extLst>
                  <a:ext uri="{FF2B5EF4-FFF2-40B4-BE49-F238E27FC236}">
                    <a16:creationId xmlns:a16="http://schemas.microsoft.com/office/drawing/2014/main" id="{AC41B3FD-449E-4326-8C53-8F5D640C2F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Battery Part 2">
                <a:extLst>
                  <a:ext uri="{FF2B5EF4-FFF2-40B4-BE49-F238E27FC236}">
                    <a16:creationId xmlns:a16="http://schemas.microsoft.com/office/drawing/2014/main" id="{AD3926D5-7033-4FFC-BAB2-D9BD11B50E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Signal Strength">
              <a:extLst>
                <a:ext uri="{FF2B5EF4-FFF2-40B4-BE49-F238E27FC236}">
                  <a16:creationId xmlns:a16="http://schemas.microsoft.com/office/drawing/2014/main" id="{1CA111B1-98EE-439F-947D-575C29916B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5" name="Signal Strength Part 1">
                <a:extLst>
                  <a:ext uri="{FF2B5EF4-FFF2-40B4-BE49-F238E27FC236}">
                    <a16:creationId xmlns:a16="http://schemas.microsoft.com/office/drawing/2014/main" id="{5276ADE4-D24B-4E5E-9B1B-930B542DE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Signal Strength Part 2">
                <a:extLst>
                  <a:ext uri="{FF2B5EF4-FFF2-40B4-BE49-F238E27FC236}">
                    <a16:creationId xmlns:a16="http://schemas.microsoft.com/office/drawing/2014/main" id="{080F66D1-567D-40D6-A744-382D7D319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WiFi">
              <a:extLst>
                <a:ext uri="{FF2B5EF4-FFF2-40B4-BE49-F238E27FC236}">
                  <a16:creationId xmlns:a16="http://schemas.microsoft.com/office/drawing/2014/main" id="{D117CBDC-D732-4819-9342-ECB7879282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3" name="WiFi Part 1">
                <a:extLst>
                  <a:ext uri="{FF2B5EF4-FFF2-40B4-BE49-F238E27FC236}">
                    <a16:creationId xmlns:a16="http://schemas.microsoft.com/office/drawing/2014/main" id="{C8D30058-01DC-477C-B363-F75306487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WiFi Part 2">
                <a:extLst>
                  <a:ext uri="{FF2B5EF4-FFF2-40B4-BE49-F238E27FC236}">
                    <a16:creationId xmlns:a16="http://schemas.microsoft.com/office/drawing/2014/main" id="{FEE6FCEC-8228-44DA-AA33-59A1F45FC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66328ED6-BCEC-4FC5-903E-0E431D81C5C1}"/>
              </a:ext>
            </a:extLst>
          </p:cNvPr>
          <p:cNvGrpSpPr/>
          <p:nvPr/>
        </p:nvGrpSpPr>
        <p:grpSpPr>
          <a:xfrm>
            <a:off x="5062494" y="1587367"/>
            <a:ext cx="2063105" cy="3537773"/>
            <a:chOff x="5073200" y="2014266"/>
            <a:chExt cx="2063105" cy="2873136"/>
          </a:xfrm>
        </p:grpSpPr>
        <p:grpSp>
          <p:nvGrpSpPr>
            <p:cNvPr id="130" name="Map">
              <a:extLst>
                <a:ext uri="{FF2B5EF4-FFF2-40B4-BE49-F238E27FC236}">
                  <a16:creationId xmlns:a16="http://schemas.microsoft.com/office/drawing/2014/main" id="{F7A9F53F-7847-448F-BB9F-7C7E2A1794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3200" y="2014266"/>
              <a:ext cx="2063105" cy="2873136"/>
              <a:chOff x="4585634" y="1597655"/>
              <a:chExt cx="2238375" cy="1633537"/>
            </a:xfrm>
          </p:grpSpPr>
          <p:sp>
            <p:nvSpPr>
              <p:cNvPr id="132" name="Background">
                <a:extLst>
                  <a:ext uri="{FF2B5EF4-FFF2-40B4-BE49-F238E27FC236}">
                    <a16:creationId xmlns:a16="http://schemas.microsoft.com/office/drawing/2014/main" id="{8F91AB92-D441-41B7-B8EE-563A07E3B568}"/>
                  </a:ext>
                </a:extLst>
              </p:cNvPr>
              <p:cNvSpPr/>
              <p:nvPr/>
            </p:nvSpPr>
            <p:spPr>
              <a:xfrm>
                <a:off x="4585634" y="1597655"/>
                <a:ext cx="2238375" cy="1633537"/>
              </a:xfrm>
              <a:prstGeom prst="rect">
                <a:avLst/>
              </a:prstGeom>
              <a:solidFill>
                <a:srgbClr val="F2F2F2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River">
                <a:extLst>
                  <a:ext uri="{FF2B5EF4-FFF2-40B4-BE49-F238E27FC236}">
                    <a16:creationId xmlns:a16="http://schemas.microsoft.com/office/drawing/2014/main" id="{D921AD60-5D4E-4A8D-A617-547205007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144" y="1597655"/>
                <a:ext cx="1290638" cy="16335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89" y="2525"/>
                  </a:cxn>
                  <a:cxn ang="0">
                    <a:pos x="4162" y="4620"/>
                  </a:cxn>
                  <a:cxn ang="0">
                    <a:pos x="4877" y="5439"/>
                  </a:cxn>
                  <a:cxn ang="0">
                    <a:pos x="5298" y="5951"/>
                  </a:cxn>
                  <a:cxn ang="0">
                    <a:pos x="5532" y="6277"/>
                  </a:cxn>
                  <a:cxn ang="0">
                    <a:pos x="5753" y="6609"/>
                  </a:cxn>
                  <a:cxn ang="0">
                    <a:pos x="5960" y="6945"/>
                  </a:cxn>
                  <a:cxn ang="0">
                    <a:pos x="6150" y="7278"/>
                  </a:cxn>
                  <a:cxn ang="0">
                    <a:pos x="6478" y="7922"/>
                  </a:cxn>
                  <a:cxn ang="0">
                    <a:pos x="6724" y="8506"/>
                  </a:cxn>
                  <a:cxn ang="0">
                    <a:pos x="6806" y="9445"/>
                  </a:cxn>
                  <a:cxn ang="0">
                    <a:pos x="6827" y="9849"/>
                  </a:cxn>
                  <a:cxn ang="0">
                    <a:pos x="7796" y="9849"/>
                  </a:cxn>
                  <a:cxn ang="0">
                    <a:pos x="7695" y="9275"/>
                  </a:cxn>
                  <a:cxn ang="0">
                    <a:pos x="7571" y="8686"/>
                  </a:cxn>
                  <a:cxn ang="0">
                    <a:pos x="7445" y="8202"/>
                  </a:cxn>
                  <a:cxn ang="0">
                    <a:pos x="7288" y="7711"/>
                  </a:cxn>
                  <a:cxn ang="0">
                    <a:pos x="7190" y="7460"/>
                  </a:cxn>
                  <a:cxn ang="0">
                    <a:pos x="7074" y="7206"/>
                  </a:cxn>
                  <a:cxn ang="0">
                    <a:pos x="6937" y="6947"/>
                  </a:cxn>
                  <a:cxn ang="0">
                    <a:pos x="6776" y="6683"/>
                  </a:cxn>
                  <a:cxn ang="0">
                    <a:pos x="6566" y="6386"/>
                  </a:cxn>
                  <a:cxn ang="0">
                    <a:pos x="6291" y="6033"/>
                  </a:cxn>
                  <a:cxn ang="0">
                    <a:pos x="5577" y="5184"/>
                  </a:cxn>
                  <a:cxn ang="0">
                    <a:pos x="3708" y="3069"/>
                  </a:cxn>
                  <a:cxn ang="0">
                    <a:pos x="2658" y="1894"/>
                  </a:cxn>
                  <a:cxn ang="0">
                    <a:pos x="1670" y="807"/>
                  </a:cxn>
                  <a:cxn ang="0">
                    <a:pos x="928" y="0"/>
                  </a:cxn>
                  <a:cxn ang="0">
                    <a:pos x="0" y="0"/>
                  </a:cxn>
                </a:cxnLst>
                <a:rect l="0" t="0" r="r" b="b"/>
                <a:pathLst>
                  <a:path w="7796" h="9849">
                    <a:moveTo>
                      <a:pt x="0" y="0"/>
                    </a:moveTo>
                    <a:cubicBezTo>
                      <a:pt x="199" y="219"/>
                      <a:pt x="1109" y="1214"/>
                      <a:pt x="2289" y="2525"/>
                    </a:cubicBezTo>
                    <a:cubicBezTo>
                      <a:pt x="2942" y="3248"/>
                      <a:pt x="3613" y="3998"/>
                      <a:pt x="4162" y="4620"/>
                    </a:cubicBezTo>
                    <a:cubicBezTo>
                      <a:pt x="4437" y="4932"/>
                      <a:pt x="4682" y="5211"/>
                      <a:pt x="4877" y="5439"/>
                    </a:cubicBezTo>
                    <a:cubicBezTo>
                      <a:pt x="5072" y="5667"/>
                      <a:pt x="5218" y="5844"/>
                      <a:pt x="5298" y="5951"/>
                    </a:cubicBezTo>
                    <a:cubicBezTo>
                      <a:pt x="5378" y="6058"/>
                      <a:pt x="5456" y="6167"/>
                      <a:pt x="5532" y="6277"/>
                    </a:cubicBezTo>
                    <a:cubicBezTo>
                      <a:pt x="5608" y="6387"/>
                      <a:pt x="5682" y="6498"/>
                      <a:pt x="5753" y="6609"/>
                    </a:cubicBezTo>
                    <a:cubicBezTo>
                      <a:pt x="5825" y="6721"/>
                      <a:pt x="5894" y="6833"/>
                      <a:pt x="5960" y="6945"/>
                    </a:cubicBezTo>
                    <a:cubicBezTo>
                      <a:pt x="6026" y="7057"/>
                      <a:pt x="6090" y="7167"/>
                      <a:pt x="6150" y="7278"/>
                    </a:cubicBezTo>
                    <a:cubicBezTo>
                      <a:pt x="6271" y="7499"/>
                      <a:pt x="6382" y="7715"/>
                      <a:pt x="6478" y="7922"/>
                    </a:cubicBezTo>
                    <a:cubicBezTo>
                      <a:pt x="6575" y="8129"/>
                      <a:pt x="6657" y="8325"/>
                      <a:pt x="6724" y="8506"/>
                    </a:cubicBezTo>
                    <a:cubicBezTo>
                      <a:pt x="6759" y="8846"/>
                      <a:pt x="6786" y="9162"/>
                      <a:pt x="6806" y="9445"/>
                    </a:cubicBezTo>
                    <a:cubicBezTo>
                      <a:pt x="6817" y="9599"/>
                      <a:pt x="6821" y="9716"/>
                      <a:pt x="6827" y="9849"/>
                    </a:cubicBezTo>
                    <a:lnTo>
                      <a:pt x="7796" y="9849"/>
                    </a:lnTo>
                    <a:cubicBezTo>
                      <a:pt x="7765" y="9661"/>
                      <a:pt x="7731" y="9465"/>
                      <a:pt x="7695" y="9275"/>
                    </a:cubicBezTo>
                    <a:cubicBezTo>
                      <a:pt x="7653" y="9054"/>
                      <a:pt x="7610" y="8847"/>
                      <a:pt x="7571" y="8686"/>
                    </a:cubicBezTo>
                    <a:cubicBezTo>
                      <a:pt x="7530" y="8525"/>
                      <a:pt x="7490" y="8365"/>
                      <a:pt x="7445" y="8202"/>
                    </a:cubicBezTo>
                    <a:cubicBezTo>
                      <a:pt x="7399" y="8040"/>
                      <a:pt x="7348" y="7877"/>
                      <a:pt x="7288" y="7711"/>
                    </a:cubicBezTo>
                    <a:cubicBezTo>
                      <a:pt x="7257" y="7628"/>
                      <a:pt x="7225" y="7544"/>
                      <a:pt x="7190" y="7460"/>
                    </a:cubicBezTo>
                    <a:cubicBezTo>
                      <a:pt x="7154" y="7376"/>
                      <a:pt x="7115" y="7292"/>
                      <a:pt x="7074" y="7206"/>
                    </a:cubicBezTo>
                    <a:cubicBezTo>
                      <a:pt x="7031" y="7120"/>
                      <a:pt x="6987" y="7034"/>
                      <a:pt x="6937" y="6947"/>
                    </a:cubicBezTo>
                    <a:cubicBezTo>
                      <a:pt x="6888" y="6860"/>
                      <a:pt x="6835" y="6772"/>
                      <a:pt x="6776" y="6683"/>
                    </a:cubicBezTo>
                    <a:cubicBezTo>
                      <a:pt x="6718" y="6594"/>
                      <a:pt x="6648" y="6494"/>
                      <a:pt x="6566" y="6386"/>
                    </a:cubicBezTo>
                    <a:cubicBezTo>
                      <a:pt x="6485" y="6277"/>
                      <a:pt x="6393" y="6160"/>
                      <a:pt x="6291" y="6033"/>
                    </a:cubicBezTo>
                    <a:cubicBezTo>
                      <a:pt x="6088" y="5781"/>
                      <a:pt x="5846" y="5495"/>
                      <a:pt x="5577" y="5184"/>
                    </a:cubicBezTo>
                    <a:cubicBezTo>
                      <a:pt x="5037" y="4561"/>
                      <a:pt x="4387" y="3836"/>
                      <a:pt x="3708" y="3069"/>
                    </a:cubicBezTo>
                    <a:cubicBezTo>
                      <a:pt x="3370" y="2685"/>
                      <a:pt x="3008" y="2282"/>
                      <a:pt x="2658" y="1894"/>
                    </a:cubicBezTo>
                    <a:cubicBezTo>
                      <a:pt x="2307" y="1506"/>
                      <a:pt x="1968" y="1132"/>
                      <a:pt x="1670" y="807"/>
                    </a:cubicBezTo>
                    <a:cubicBezTo>
                      <a:pt x="1238" y="334"/>
                      <a:pt x="1084" y="169"/>
                      <a:pt x="9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Streets">
                <a:extLst>
                  <a:ext uri="{FF2B5EF4-FFF2-40B4-BE49-F238E27FC236}">
                    <a16:creationId xmlns:a16="http://schemas.microsoft.com/office/drawing/2014/main" id="{A6816DC1-1D66-4F5B-BC46-C1757734D0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5634" y="1597655"/>
                <a:ext cx="2238375" cy="1633537"/>
              </a:xfrm>
              <a:custGeom>
                <a:avLst/>
                <a:gdLst>
                  <a:gd name="T0" fmla="*/ 57 w 6215"/>
                  <a:gd name="T1" fmla="*/ 885 h 4534"/>
                  <a:gd name="T2" fmla="*/ 0 w 6215"/>
                  <a:gd name="T3" fmla="*/ 1173 h 4534"/>
                  <a:gd name="T4" fmla="*/ 0 w 6215"/>
                  <a:gd name="T5" fmla="*/ 3540 h 4534"/>
                  <a:gd name="T6" fmla="*/ 1342 w 6215"/>
                  <a:gd name="T7" fmla="*/ 2690 h 4534"/>
                  <a:gd name="T8" fmla="*/ 327 w 6215"/>
                  <a:gd name="T9" fmla="*/ 4534 h 4534"/>
                  <a:gd name="T10" fmla="*/ 1979 w 6215"/>
                  <a:gd name="T11" fmla="*/ 3409 h 4534"/>
                  <a:gd name="T12" fmla="*/ 1823 w 6215"/>
                  <a:gd name="T13" fmla="*/ 4534 h 4534"/>
                  <a:gd name="T14" fmla="*/ 2626 w 6215"/>
                  <a:gd name="T15" fmla="*/ 4139 h 4534"/>
                  <a:gd name="T16" fmla="*/ 3588 w 6215"/>
                  <a:gd name="T17" fmla="*/ 4534 h 4534"/>
                  <a:gd name="T18" fmla="*/ 4742 w 6215"/>
                  <a:gd name="T19" fmla="*/ 3723 h 4534"/>
                  <a:gd name="T20" fmla="*/ 5092 w 6215"/>
                  <a:gd name="T21" fmla="*/ 4534 h 4534"/>
                  <a:gd name="T22" fmla="*/ 5297 w 6215"/>
                  <a:gd name="T23" fmla="*/ 4371 h 4534"/>
                  <a:gd name="T24" fmla="*/ 4928 w 6215"/>
                  <a:gd name="T25" fmla="*/ 3582 h 4534"/>
                  <a:gd name="T26" fmla="*/ 4270 w 6215"/>
                  <a:gd name="T27" fmla="*/ 2884 h 4534"/>
                  <a:gd name="T28" fmla="*/ 4188 w 6215"/>
                  <a:gd name="T29" fmla="*/ 3077 h 4534"/>
                  <a:gd name="T30" fmla="*/ 3260 w 6215"/>
                  <a:gd name="T31" fmla="*/ 4504 h 4534"/>
                  <a:gd name="T32" fmla="*/ 5053 w 6215"/>
                  <a:gd name="T33" fmla="*/ 2000 h 4534"/>
                  <a:gd name="T34" fmla="*/ 6215 w 6215"/>
                  <a:gd name="T35" fmla="*/ 2972 h 4534"/>
                  <a:gd name="T36" fmla="*/ 6215 w 6215"/>
                  <a:gd name="T37" fmla="*/ 976 h 4534"/>
                  <a:gd name="T38" fmla="*/ 6175 w 6215"/>
                  <a:gd name="T39" fmla="*/ 701 h 4534"/>
                  <a:gd name="T40" fmla="*/ 5294 w 6215"/>
                  <a:gd name="T41" fmla="*/ 0 h 4534"/>
                  <a:gd name="T42" fmla="*/ 5073 w 6215"/>
                  <a:gd name="T43" fmla="*/ 1671 h 4534"/>
                  <a:gd name="T44" fmla="*/ 5223 w 6215"/>
                  <a:gd name="T45" fmla="*/ 468 h 4534"/>
                  <a:gd name="T46" fmla="*/ 5147 w 6215"/>
                  <a:gd name="T47" fmla="*/ 264 h 4534"/>
                  <a:gd name="T48" fmla="*/ 4401 w 6215"/>
                  <a:gd name="T49" fmla="*/ 906 h 4534"/>
                  <a:gd name="T50" fmla="*/ 3299 w 6215"/>
                  <a:gd name="T51" fmla="*/ 0 h 4534"/>
                  <a:gd name="T52" fmla="*/ 4039 w 6215"/>
                  <a:gd name="T53" fmla="*/ 2582 h 4534"/>
                  <a:gd name="T54" fmla="*/ 1444 w 6215"/>
                  <a:gd name="T55" fmla="*/ 0 h 4534"/>
                  <a:gd name="T56" fmla="*/ 3864 w 6215"/>
                  <a:gd name="T57" fmla="*/ 2736 h 4534"/>
                  <a:gd name="T58" fmla="*/ 1164 w 6215"/>
                  <a:gd name="T59" fmla="*/ 888 h 4534"/>
                  <a:gd name="T60" fmla="*/ 1335 w 6215"/>
                  <a:gd name="T61" fmla="*/ 129 h 4534"/>
                  <a:gd name="T62" fmla="*/ 1125 w 6215"/>
                  <a:gd name="T63" fmla="*/ 0 h 4534"/>
                  <a:gd name="T64" fmla="*/ 989 w 6215"/>
                  <a:gd name="T65" fmla="*/ 1041 h 4534"/>
                  <a:gd name="T66" fmla="*/ 2645 w 6215"/>
                  <a:gd name="T67" fmla="*/ 3810 h 4534"/>
                  <a:gd name="T68" fmla="*/ 671 w 6215"/>
                  <a:gd name="T69" fmla="*/ 680 h 4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15" h="4534">
                    <a:moveTo>
                      <a:pt x="1125" y="0"/>
                    </a:moveTo>
                    <a:lnTo>
                      <a:pt x="57" y="885"/>
                    </a:lnTo>
                    <a:lnTo>
                      <a:pt x="0" y="820"/>
                    </a:lnTo>
                    <a:lnTo>
                      <a:pt x="0" y="1173"/>
                    </a:lnTo>
                    <a:lnTo>
                      <a:pt x="1188" y="2515"/>
                    </a:lnTo>
                    <a:lnTo>
                      <a:pt x="0" y="3540"/>
                    </a:lnTo>
                    <a:lnTo>
                      <a:pt x="0" y="3848"/>
                    </a:lnTo>
                    <a:lnTo>
                      <a:pt x="1342" y="2690"/>
                    </a:lnTo>
                    <a:lnTo>
                      <a:pt x="1825" y="3236"/>
                    </a:lnTo>
                    <a:lnTo>
                      <a:pt x="327" y="4534"/>
                    </a:lnTo>
                    <a:lnTo>
                      <a:pt x="683" y="4534"/>
                    </a:lnTo>
                    <a:lnTo>
                      <a:pt x="1979" y="3409"/>
                    </a:lnTo>
                    <a:lnTo>
                      <a:pt x="2470" y="3963"/>
                    </a:lnTo>
                    <a:lnTo>
                      <a:pt x="1823" y="4534"/>
                    </a:lnTo>
                    <a:lnTo>
                      <a:pt x="2175" y="4534"/>
                    </a:lnTo>
                    <a:lnTo>
                      <a:pt x="2626" y="4139"/>
                    </a:lnTo>
                    <a:lnTo>
                      <a:pt x="2975" y="4534"/>
                    </a:lnTo>
                    <a:lnTo>
                      <a:pt x="3588" y="4534"/>
                    </a:lnTo>
                    <a:lnTo>
                      <a:pt x="4670" y="3630"/>
                    </a:lnTo>
                    <a:cubicBezTo>
                      <a:pt x="4692" y="3657"/>
                      <a:pt x="4716" y="3688"/>
                      <a:pt x="4742" y="3723"/>
                    </a:cubicBezTo>
                    <a:cubicBezTo>
                      <a:pt x="4827" y="3833"/>
                      <a:pt x="4923" y="3971"/>
                      <a:pt x="4964" y="4056"/>
                    </a:cubicBezTo>
                    <a:cubicBezTo>
                      <a:pt x="4994" y="4122"/>
                      <a:pt x="5049" y="4333"/>
                      <a:pt x="5092" y="4534"/>
                    </a:cubicBezTo>
                    <a:lnTo>
                      <a:pt x="5332" y="4534"/>
                    </a:lnTo>
                    <a:cubicBezTo>
                      <a:pt x="5321" y="4480"/>
                      <a:pt x="5309" y="4425"/>
                      <a:pt x="5297" y="4371"/>
                    </a:cubicBezTo>
                    <a:cubicBezTo>
                      <a:pt x="5261" y="4209"/>
                      <a:pt x="5221" y="4057"/>
                      <a:pt x="5174" y="3957"/>
                    </a:cubicBezTo>
                    <a:cubicBezTo>
                      <a:pt x="5116" y="3836"/>
                      <a:pt x="5015" y="3698"/>
                      <a:pt x="4928" y="3582"/>
                    </a:cubicBezTo>
                    <a:cubicBezTo>
                      <a:pt x="4752" y="3351"/>
                      <a:pt x="4555" y="3143"/>
                      <a:pt x="4363" y="2923"/>
                    </a:cubicBezTo>
                    <a:cubicBezTo>
                      <a:pt x="4341" y="2897"/>
                      <a:pt x="4305" y="2883"/>
                      <a:pt x="4270" y="2884"/>
                    </a:cubicBezTo>
                    <a:cubicBezTo>
                      <a:pt x="4226" y="2885"/>
                      <a:pt x="4184" y="2914"/>
                      <a:pt x="4166" y="2954"/>
                    </a:cubicBezTo>
                    <a:cubicBezTo>
                      <a:pt x="4149" y="2995"/>
                      <a:pt x="4158" y="3045"/>
                      <a:pt x="4188" y="3077"/>
                    </a:cubicBezTo>
                    <a:lnTo>
                      <a:pt x="4517" y="3454"/>
                    </a:lnTo>
                    <a:lnTo>
                      <a:pt x="3260" y="4504"/>
                    </a:lnTo>
                    <a:lnTo>
                      <a:pt x="2800" y="3984"/>
                    </a:lnTo>
                    <a:lnTo>
                      <a:pt x="5053" y="2000"/>
                    </a:lnTo>
                    <a:lnTo>
                      <a:pt x="6215" y="3325"/>
                    </a:lnTo>
                    <a:lnTo>
                      <a:pt x="6215" y="2972"/>
                    </a:lnTo>
                    <a:lnTo>
                      <a:pt x="5227" y="1847"/>
                    </a:lnTo>
                    <a:lnTo>
                      <a:pt x="6215" y="976"/>
                    </a:lnTo>
                    <a:lnTo>
                      <a:pt x="6215" y="666"/>
                    </a:lnTo>
                    <a:lnTo>
                      <a:pt x="6175" y="701"/>
                    </a:lnTo>
                    <a:lnTo>
                      <a:pt x="5595" y="0"/>
                    </a:lnTo>
                    <a:lnTo>
                      <a:pt x="5294" y="0"/>
                    </a:lnTo>
                    <a:lnTo>
                      <a:pt x="5999" y="855"/>
                    </a:lnTo>
                    <a:lnTo>
                      <a:pt x="5073" y="1671"/>
                    </a:lnTo>
                    <a:lnTo>
                      <a:pt x="4555" y="1081"/>
                    </a:lnTo>
                    <a:lnTo>
                      <a:pt x="5223" y="468"/>
                    </a:lnTo>
                    <a:cubicBezTo>
                      <a:pt x="5257" y="437"/>
                      <a:pt x="5270" y="384"/>
                      <a:pt x="5254" y="341"/>
                    </a:cubicBezTo>
                    <a:cubicBezTo>
                      <a:pt x="5237" y="297"/>
                      <a:pt x="5194" y="265"/>
                      <a:pt x="5147" y="264"/>
                    </a:cubicBezTo>
                    <a:cubicBezTo>
                      <a:pt x="5117" y="264"/>
                      <a:pt x="5087" y="276"/>
                      <a:pt x="5065" y="296"/>
                    </a:cubicBezTo>
                    <a:lnTo>
                      <a:pt x="4401" y="906"/>
                    </a:lnTo>
                    <a:lnTo>
                      <a:pt x="3607" y="0"/>
                    </a:lnTo>
                    <a:lnTo>
                      <a:pt x="3299" y="0"/>
                    </a:lnTo>
                    <a:lnTo>
                      <a:pt x="4899" y="1825"/>
                    </a:lnTo>
                    <a:lnTo>
                      <a:pt x="4039" y="2582"/>
                    </a:lnTo>
                    <a:lnTo>
                      <a:pt x="1738" y="0"/>
                    </a:lnTo>
                    <a:lnTo>
                      <a:pt x="1444" y="0"/>
                    </a:lnTo>
                    <a:cubicBezTo>
                      <a:pt x="1448" y="18"/>
                      <a:pt x="1457" y="35"/>
                      <a:pt x="1469" y="48"/>
                    </a:cubicBezTo>
                    <a:lnTo>
                      <a:pt x="3864" y="2736"/>
                    </a:lnTo>
                    <a:lnTo>
                      <a:pt x="3256" y="3272"/>
                    </a:lnTo>
                    <a:lnTo>
                      <a:pt x="1164" y="888"/>
                    </a:lnTo>
                    <a:lnTo>
                      <a:pt x="851" y="531"/>
                    </a:lnTo>
                    <a:lnTo>
                      <a:pt x="1335" y="129"/>
                    </a:lnTo>
                    <a:cubicBezTo>
                      <a:pt x="1372" y="100"/>
                      <a:pt x="1387" y="44"/>
                      <a:pt x="1371" y="0"/>
                    </a:cubicBezTo>
                    <a:lnTo>
                      <a:pt x="1125" y="0"/>
                    </a:lnTo>
                    <a:close/>
                    <a:moveTo>
                      <a:pt x="671" y="680"/>
                    </a:moveTo>
                    <a:lnTo>
                      <a:pt x="989" y="1041"/>
                    </a:lnTo>
                    <a:lnTo>
                      <a:pt x="3082" y="3426"/>
                    </a:lnTo>
                    <a:lnTo>
                      <a:pt x="2645" y="3810"/>
                    </a:lnTo>
                    <a:lnTo>
                      <a:pt x="211" y="1060"/>
                    </a:lnTo>
                    <a:lnTo>
                      <a:pt x="671" y="6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5" name="Pointer">
                <a:extLst>
                  <a:ext uri="{FF2B5EF4-FFF2-40B4-BE49-F238E27FC236}">
                    <a16:creationId xmlns:a16="http://schemas.microsoft.com/office/drawing/2014/main" id="{7A1AFC13-0B03-4679-8737-09747E1981E8}"/>
                  </a:ext>
                </a:extLst>
              </p:cNvPr>
              <p:cNvGrpSpPr/>
              <p:nvPr/>
            </p:nvGrpSpPr>
            <p:grpSpPr>
              <a:xfrm>
                <a:off x="5614473" y="2271995"/>
                <a:ext cx="180696" cy="284857"/>
                <a:chOff x="2838590" y="3023046"/>
                <a:chExt cx="180696" cy="284857"/>
              </a:xfrm>
            </p:grpSpPr>
            <p:sp>
              <p:nvSpPr>
                <p:cNvPr id="136" name="Pointer Outer">
                  <a:extLst>
                    <a:ext uri="{FF2B5EF4-FFF2-40B4-BE49-F238E27FC236}">
                      <a16:creationId xmlns:a16="http://schemas.microsoft.com/office/drawing/2014/main" id="{57E149C2-11E0-4CAD-A845-37508D93F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590" y="3023046"/>
                  <a:ext cx="180696" cy="284857"/>
                </a:xfrm>
                <a:custGeom>
                  <a:avLst/>
                  <a:gdLst>
                    <a:gd name="T0" fmla="*/ 1933 w 3866"/>
                    <a:gd name="T1" fmla="*/ 0 h 6125"/>
                    <a:gd name="T2" fmla="*/ 0 w 3866"/>
                    <a:gd name="T3" fmla="*/ 1934 h 6125"/>
                    <a:gd name="T4" fmla="*/ 1171 w 3866"/>
                    <a:gd name="T5" fmla="*/ 3711 h 6125"/>
                    <a:gd name="T6" fmla="*/ 1933 w 3866"/>
                    <a:gd name="T7" fmla="*/ 6125 h 6125"/>
                    <a:gd name="T8" fmla="*/ 2696 w 3866"/>
                    <a:gd name="T9" fmla="*/ 3710 h 6125"/>
                    <a:gd name="T10" fmla="*/ 3866 w 3866"/>
                    <a:gd name="T11" fmla="*/ 1934 h 6125"/>
                    <a:gd name="T12" fmla="*/ 1933 w 3866"/>
                    <a:gd name="T13" fmla="*/ 0 h 6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66" h="6125">
                      <a:moveTo>
                        <a:pt x="1933" y="0"/>
                      </a:moveTo>
                      <a:cubicBezTo>
                        <a:pt x="865" y="0"/>
                        <a:pt x="0" y="866"/>
                        <a:pt x="0" y="1934"/>
                      </a:cubicBezTo>
                      <a:cubicBezTo>
                        <a:pt x="0" y="2730"/>
                        <a:pt x="482" y="3415"/>
                        <a:pt x="1171" y="3711"/>
                      </a:cubicBezTo>
                      <a:lnTo>
                        <a:pt x="1933" y="6125"/>
                      </a:lnTo>
                      <a:lnTo>
                        <a:pt x="2696" y="3710"/>
                      </a:lnTo>
                      <a:cubicBezTo>
                        <a:pt x="3384" y="3414"/>
                        <a:pt x="3866" y="2730"/>
                        <a:pt x="3866" y="1934"/>
                      </a:cubicBezTo>
                      <a:cubicBezTo>
                        <a:pt x="3866" y="866"/>
                        <a:pt x="3001" y="0"/>
                        <a:pt x="19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Pointer Inner">
                  <a:extLst>
                    <a:ext uri="{FF2B5EF4-FFF2-40B4-BE49-F238E27FC236}">
                      <a16:creationId xmlns:a16="http://schemas.microsoft.com/office/drawing/2014/main" id="{B1BD07A7-E5AA-429A-8D4B-CB4063711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968" y="3077480"/>
                  <a:ext cx="67940" cy="67531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31" name="순서도: 대체 처리 130">
              <a:extLst>
                <a:ext uri="{FF2B5EF4-FFF2-40B4-BE49-F238E27FC236}">
                  <a16:creationId xmlns:a16="http://schemas.microsoft.com/office/drawing/2014/main" id="{B003ADCC-6CB3-4DF9-AE31-8DFE6FE22C28}"/>
                </a:ext>
              </a:extLst>
            </p:cNvPr>
            <p:cNvSpPr/>
            <p:nvPr/>
          </p:nvSpPr>
          <p:spPr>
            <a:xfrm>
              <a:off x="5081094" y="2014266"/>
              <a:ext cx="2055211" cy="2873136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Button">
            <a:extLst>
              <a:ext uri="{FF2B5EF4-FFF2-40B4-BE49-F238E27FC236}">
                <a16:creationId xmlns:a16="http://schemas.microsoft.com/office/drawing/2014/main" id="{AADF7B14-11B6-4DAA-8491-7063693F6F60}"/>
              </a:ext>
            </a:extLst>
          </p:cNvPr>
          <p:cNvSpPr/>
          <p:nvPr/>
        </p:nvSpPr>
        <p:spPr>
          <a:xfrm>
            <a:off x="5814645" y="5175271"/>
            <a:ext cx="558800" cy="228600"/>
          </a:xfrm>
          <a:prstGeom prst="roundRect">
            <a:avLst>
              <a:gd name="adj" fmla="val 5000"/>
            </a:avLst>
          </a:prstGeom>
          <a:solidFill>
            <a:srgbClr val="009688"/>
          </a:solidFill>
          <a:ln w="6350">
            <a:noFill/>
          </a:ln>
          <a:effectLst>
            <a:outerShdw blurRad="101600" dist="38100" dir="5400000" sx="108000" sy="108000" algn="ct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</a:t>
            </a:r>
            <a:endParaRPr lang="en-US" sz="7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3A3D48F-BD95-4077-8BA6-EF58B38449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52" name="Button">
              <a:extLst>
                <a:ext uri="{FF2B5EF4-FFF2-40B4-BE49-F238E27FC236}">
                  <a16:creationId xmlns:a16="http://schemas.microsoft.com/office/drawing/2014/main" id="{F42B5258-42D1-4A2D-8BB1-FAC8FD5A6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53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25B3EC13-77CA-43CE-BEF3-29298130AA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638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Payment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Smartphone">
            <a:extLst>
              <a:ext uri="{FF2B5EF4-FFF2-40B4-BE49-F238E27FC236}">
                <a16:creationId xmlns:a16="http://schemas.microsoft.com/office/drawing/2014/main" id="{5C359739-D33E-43A3-A362-93EEF5BEA65A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78" name="Case">
              <a:extLst>
                <a:ext uri="{FF2B5EF4-FFF2-40B4-BE49-F238E27FC236}">
                  <a16:creationId xmlns:a16="http://schemas.microsoft.com/office/drawing/2014/main" id="{95FB3EB6-56FE-4385-9017-D77EC4E7A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Button">
              <a:extLst>
                <a:ext uri="{FF2B5EF4-FFF2-40B4-BE49-F238E27FC236}">
                  <a16:creationId xmlns:a16="http://schemas.microsoft.com/office/drawing/2014/main" id="{727C7700-40D0-4F95-92E2-FD898B840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Camera">
              <a:extLst>
                <a:ext uri="{FF2B5EF4-FFF2-40B4-BE49-F238E27FC236}">
                  <a16:creationId xmlns:a16="http://schemas.microsoft.com/office/drawing/2014/main" id="{22BED462-96BC-4437-ABF6-BA7EDD7F4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Speaker">
              <a:extLst>
                <a:ext uri="{FF2B5EF4-FFF2-40B4-BE49-F238E27FC236}">
                  <a16:creationId xmlns:a16="http://schemas.microsoft.com/office/drawing/2014/main" id="{A618ACA2-2F4C-4E18-9894-26D648CE9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isplay">
              <a:extLst>
                <a:ext uri="{FF2B5EF4-FFF2-40B4-BE49-F238E27FC236}">
                  <a16:creationId xmlns:a16="http://schemas.microsoft.com/office/drawing/2014/main" id="{74DC2529-ACA6-4075-B782-DF3DEDD93C47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5" name="Status Bar">
            <a:extLst>
              <a:ext uri="{FF2B5EF4-FFF2-40B4-BE49-F238E27FC236}">
                <a16:creationId xmlns:a16="http://schemas.microsoft.com/office/drawing/2014/main" id="{3087983E-0BB5-4AD7-AF19-E50AA1B62C84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117" name="System Bar Container">
              <a:extLst>
                <a:ext uri="{FF2B5EF4-FFF2-40B4-BE49-F238E27FC236}">
                  <a16:creationId xmlns:a16="http://schemas.microsoft.com/office/drawing/2014/main" id="{0355B1D8-25F4-49EB-B431-FC350BDF0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ime">
              <a:extLst>
                <a:ext uri="{FF2B5EF4-FFF2-40B4-BE49-F238E27FC236}">
                  <a16:creationId xmlns:a16="http://schemas.microsoft.com/office/drawing/2014/main" id="{C48D2D80-6BCE-4361-BDCC-810344EA2F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9" name="Battery">
              <a:extLst>
                <a:ext uri="{FF2B5EF4-FFF2-40B4-BE49-F238E27FC236}">
                  <a16:creationId xmlns:a16="http://schemas.microsoft.com/office/drawing/2014/main" id="{C27FAF7A-D65C-46F8-9061-57E4A585441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6" name="Battery Part 1">
                <a:extLst>
                  <a:ext uri="{FF2B5EF4-FFF2-40B4-BE49-F238E27FC236}">
                    <a16:creationId xmlns:a16="http://schemas.microsoft.com/office/drawing/2014/main" id="{F4AD196E-42A2-437B-8B94-E0689EFEF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Battery Part 2">
                <a:extLst>
                  <a:ext uri="{FF2B5EF4-FFF2-40B4-BE49-F238E27FC236}">
                    <a16:creationId xmlns:a16="http://schemas.microsoft.com/office/drawing/2014/main" id="{8A56F1C1-83D9-42B1-855E-F50293736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0" name="Signal Strength">
              <a:extLst>
                <a:ext uri="{FF2B5EF4-FFF2-40B4-BE49-F238E27FC236}">
                  <a16:creationId xmlns:a16="http://schemas.microsoft.com/office/drawing/2014/main" id="{118A739E-9AC3-4DAF-AEEE-F6A630CC64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24" name="Signal Strength Part 1">
                <a:extLst>
                  <a:ext uri="{FF2B5EF4-FFF2-40B4-BE49-F238E27FC236}">
                    <a16:creationId xmlns:a16="http://schemas.microsoft.com/office/drawing/2014/main" id="{6C5F4AC0-061A-4576-B1DD-CA7E0A602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Signal Strength Part 2">
                <a:extLst>
                  <a:ext uri="{FF2B5EF4-FFF2-40B4-BE49-F238E27FC236}">
                    <a16:creationId xmlns:a16="http://schemas.microsoft.com/office/drawing/2014/main" id="{2B657863-2BD5-4980-A419-6403DECE96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1" name="WiFi">
              <a:extLst>
                <a:ext uri="{FF2B5EF4-FFF2-40B4-BE49-F238E27FC236}">
                  <a16:creationId xmlns:a16="http://schemas.microsoft.com/office/drawing/2014/main" id="{9759129C-990C-442D-B80F-B1B86BB7D9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22" name="WiFi Part 1">
                <a:extLst>
                  <a:ext uri="{FF2B5EF4-FFF2-40B4-BE49-F238E27FC236}">
                    <a16:creationId xmlns:a16="http://schemas.microsoft.com/office/drawing/2014/main" id="{6C337CDA-6DB2-4303-9EA2-FEB75214B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WiFi Part 2">
                <a:extLst>
                  <a:ext uri="{FF2B5EF4-FFF2-40B4-BE49-F238E27FC236}">
                    <a16:creationId xmlns:a16="http://schemas.microsoft.com/office/drawing/2014/main" id="{1476E951-5B3F-446B-AF0F-6B413326C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9" name="Text">
            <a:extLst>
              <a:ext uri="{FF2B5EF4-FFF2-40B4-BE49-F238E27FC236}">
                <a16:creationId xmlns:a16="http://schemas.microsoft.com/office/drawing/2014/main" id="{39E5DE35-3C40-4047-9B48-13EC4F269247}"/>
              </a:ext>
            </a:extLst>
          </p:cNvPr>
          <p:cNvSpPr/>
          <p:nvPr/>
        </p:nvSpPr>
        <p:spPr>
          <a:xfrm>
            <a:off x="5026147" y="2052870"/>
            <a:ext cx="2175283" cy="1880515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155448" rIns="91440" bIns="18288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ko-KR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Receipt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8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132" name="Button">
            <a:extLst>
              <a:ext uri="{FF2B5EF4-FFF2-40B4-BE49-F238E27FC236}">
                <a16:creationId xmlns:a16="http://schemas.microsoft.com/office/drawing/2014/main" id="{EDBAFFDC-D116-4F64-9627-620DD3B6AEE9}"/>
              </a:ext>
            </a:extLst>
          </p:cNvPr>
          <p:cNvSpPr/>
          <p:nvPr/>
        </p:nvSpPr>
        <p:spPr>
          <a:xfrm>
            <a:off x="5736018" y="4958794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Send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3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67C7E7C1-223C-4FFA-94AB-147DC785070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134" name="Button">
              <a:extLst>
                <a:ext uri="{FF2B5EF4-FFF2-40B4-BE49-F238E27FC236}">
                  <a16:creationId xmlns:a16="http://schemas.microsoft.com/office/drawing/2014/main" id="{A3A29E1D-DAD3-404B-AD98-649985DC8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35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E880C3FA-39AA-4A5B-BB9F-9395669F89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Star Rating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nTZnWz43/yWbpcl+Xhbd7b/Zrv7X3N9+59zff2v+Z796Pv9d/kKfx2tpyVef3dOlut8jqdzvPp23x2Ms+WF/nMbxGFJBNbXeZ1XczydFJVZXq2LNqtM39ewdxp0/lglJ4dr1YpdXvHAfTmHc+EGGLM8Ppv48UAGTzCyVuviQyvspZ+fz3PVnnDdAk+oMHkV2m33RYBHb/OIe/5TD6SjjwUI2jiKc7TrW4v47PG9dABMQCGQS3btOZ3CM0eTPmjN3Lz3L2bHs9m6Udn02r5UTpVIY+33TzZRJ8IhzBtG4/Dfv+TAArmJNbX2fNskpdpyf9+1uOGMSHNLbY+kgE++mgIEoMYf5HVF8VS8XyZzWb0zpb/1fh5ft6OgtbjN9Wq88mr4mJOrXYG0fZG+nldrVdpMTW/xUfRfWFrCLQFFB9L92sdT+9jHlPvUx1X7/MnFSG2SD9J7w+hFVOtDkw4wK2PdliGmsHJ6kEbK7sQVMPjn6U77/u2Mlv6yWcbmHjs/7Gph45BGB7tLo9282B9YNHB7r7v29/sYDtWbHiwe7eZWh9adLR77/v2Nzvaju0dHu2924zWhxYd7b33ffubHW3HYxge7f5tRutDi452/33f/mZH2/Fzhkd7/zaj9aFFR3v/fd/+WqON91Hn7bpepm29ziNY/JL+R3lpXGn/GXA4FPp5Ri/dDN7785dscgYvq2KWPi2aVdXkW8M+HhynDY7I7ypu580O2AYSWyQig7uNw+u3D4aMh33UWA8hcdTnZqLc4EJtVZOfJg80bfLlLK9H4oUd1xdNmg+TMQgD6kAwBE6aNUGjzrgwDf5rSvf0F/5CH5ph7ZunI3BiY/a92+Fn4usG5j7iM+PZCBecPwjcN683AY/Z6Y3AfWt2E/CYWdwI3DceNwGPWaGNwH1dfRPwmNLfCNxXjTcBh47tN/khRXV4BjTk14nuzNN775UZrQz762vcuxTsPW7WC4pCro/Cj008f17VaTvPSQfI8NNGcOgAuduHYjSWZm26pH6UnonSyyalZ2k69LNJCg314zrVtGLQTK9d+fWWrffeq/W992q9/16t73dad9qLhezxJ/94Bd0v08O/RvMjeCIs2s6LZizkpX+jMoQsyrO6Wri+tlxfXcPYM3IDnGa++jxvm/RqnhOnKbsJk2TTdp2V5XVKEXdFLN9WaZZ+hPGnQoCPPEa0/USYEY9ST3JMnujdSJ2LvE1/sXFyPO7yTJzHRZ1PlVvcp3FB91ilA0BZQj89jMj2+5OahLrBT5B6uV5MiOrVeXpeUKZ6JkqXvsrIAOerOifz33LL6bquc2uW35/yMOm3J3n/wyHdepOngGfgVVLLt9DCAx3jAQQi6TMi3U8WTUG6bMtxSMxAmGcDTDwyoE8+GRiOeQa637uxezw3oIDnlmjgGUDl3q1QwXMLdPC8B0p4BtDavzVaeG6JGp73RA/PAIr33wtFPO+BJp6vgWokUow9t2h2Q5MNXw981VOE5lHFfVtnCU/zPurng3XI6yH9MUovs3Kdp0cUTAzlHgYA7HUB7L0ngHtdAPfeE8B+F8D+ewK43wUwmHKOzOBNVlJN0lCOAU9kxk7KPKt7aYCvZYJ9b2eSTd9eUOZpOYMZZv9nlU+L88L422nRpJdCmvcxu+peEjFb4/h09Ix6nqxobhw9XsQqBTkGcBWQGcCLY3wemRkIBreLp2DwDAhFW1+/txCZHBR1ONbRIYLsrd+fVHU+/qKp3tQFyWybjxf4PZIWE7ADyua8WMIvfW8saRWFaFaOX1E4RXmfk2rxJedqmFDvx979D4kVnubn2bpsRWb6LTYk6t6XiV//3DCx5L8GmXgkXK7d/H+cpdFbfCTdJ+T6D2Z6PPEEsP98nU6fDaSI8fy/V9Q6f76XnCBuLrKy+EEu4daVSaxQLM0fXBSUnk1fVld5/bJCLCOx79cQEZaNSJweTQ/cLBvO2MUFwcGCoh0QBzyidaJwomKxwdFyfY7fXK82a3geNlqB8WTFHSG1g3BCyqrlFdXBsByP98arClpIcpM75wCXITWIBl+1RdmMyby+yBZBagRtg5TF+zuIjDz30qRQsauzNl80RlkJap/bzzcINUjoARjWYubZgBSeQa1mnhvex4MM4xb4vuCcOf14/Jk3Spkl+viTT24RCd2iPzyexUj9zr5XfH8D9fyHzcw0W6p2ea2gBhbYYs+NtDPPLceEx4rIe0rH8bqVDzYKQuyR3uz7N3YbtETX/Mf9FTQfhOQWc2ye96ALnqatkSJihCGj1tbjj1vOmXksnQWQEfDdj0zSzuSfbxSw2POeA8Pj9ynDes8R4emz89CK7qbnFrG//9ilnwg99yw9TYb+h0lPuyrw/xt63rP0NGsYP0x62nWT/9/Qc9/S06zy/DDpaVeW/n9Dz/uWnmYd7IdJT7v29v8Zet6y6S2bbQy0us970BiT3SHNe07oYCjHM7Upreg/tyDD109K47kVAW9BuMHhOkf1pjF/rfT5LT6aZu10nm6dfPnF6btpvuJYKH93+zQIwqXn1cVFXo9P67qqtz56lhVYdKSV3cJGyukv3vkl9CcJ5XKaS6TcEC2mrUklNeOPRtTvCOlMOJJbd9iLi8eqeOKJWzwfGN6/yu1C6uMmpzXSOj//jLWZv0L/0d0jO56vG9jrEMIWETKzbnXu4HtnqoaFza1rDnBf4IXyavWN9MZjMFaH65vFeO9GjK2f9/4Yh4v73xDGumK6AWPrSb0/xuo0fLMY62LqBoytr/L+GKtZ/mYx1rXVDRhbb+B2GHt/6q/045f8P+Hqar5EOAAA&lt;/Code&gt;&lt;CodeSignature&gt;gCGp/SkDkPNHjeicFNGuktzAKGDGyFU9+RC8rAAVf7nZUQQkUJ5rL29hPtuCMssvzIObEr/ZtURhFZiukez/AXTgYJwd2FPnn3AsKcmbuJaOFJT7Mj+52DGQuLZ0voMNLjZdoHn4E930oh/FeBtrHDiBhDuhKknayPDpUQ9dk4aTbYlJzdlFqxpDOvTV4U9VUWo91AlTccbGfagbYryy9Lxv1OqvVo53x7glMBw4XP5RRs7WWt9kTh44LJ9q+OtJyXM0Mq4THShfVTLwKcqIF/xUEzHOyvwRtNpSKaSWe0uK9Aq2klR/zI89GmFZ+OmaLSsIiSwmOBJZbyCJBrWU2Q==&lt;/CodeSignature&gt;&lt;/SmartOptions&gt;&lt;/SmartSettings&gt;">
            <a:extLst>
              <a:ext uri="{FF2B5EF4-FFF2-40B4-BE49-F238E27FC236}">
                <a16:creationId xmlns:a16="http://schemas.microsoft.com/office/drawing/2014/main" id="{D3030741-F9CB-49DC-B103-6F1AAAB900D3}"/>
              </a:ext>
            </a:extLst>
          </p:cNvPr>
          <p:cNvGrpSpPr>
            <a:grpSpLocks/>
          </p:cNvGrpSpPr>
          <p:nvPr/>
        </p:nvGrpSpPr>
        <p:grpSpPr bwMode="auto">
          <a:xfrm>
            <a:off x="5094646" y="4321614"/>
            <a:ext cx="1998802" cy="331089"/>
            <a:chOff x="508000" y="1397000"/>
            <a:chExt cx="869432" cy="144016"/>
          </a:xfrm>
        </p:grpSpPr>
        <p:sp>
          <p:nvSpPr>
            <p:cNvPr id="137" name="Star 5">
              <a:extLst>
                <a:ext uri="{FF2B5EF4-FFF2-40B4-BE49-F238E27FC236}">
                  <a16:creationId xmlns:a16="http://schemas.microsoft.com/office/drawing/2014/main" id="{AED1ACC7-AD94-4C30-956A-1E02016F3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16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Star 4">
              <a:extLst>
                <a:ext uri="{FF2B5EF4-FFF2-40B4-BE49-F238E27FC236}">
                  <a16:creationId xmlns:a16="http://schemas.microsoft.com/office/drawing/2014/main" id="{AE4EDD2C-388C-46D6-93F3-B933C0F88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062" y="1397000"/>
              <a:ext cx="144016" cy="144016"/>
            </a:xfrm>
            <a:prstGeom prst="star5">
              <a:avLst/>
            </a:prstGeom>
            <a:noFill/>
            <a:ln w="6350">
              <a:solidFill>
                <a:srgbClr val="80808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Star 3">
              <a:extLst>
                <a:ext uri="{FF2B5EF4-FFF2-40B4-BE49-F238E27FC236}">
                  <a16:creationId xmlns:a16="http://schemas.microsoft.com/office/drawing/2014/main" id="{D58C5C21-2D75-4C92-95DF-CBC16B549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08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Star 2">
              <a:extLst>
                <a:ext uri="{FF2B5EF4-FFF2-40B4-BE49-F238E27FC236}">
                  <a16:creationId xmlns:a16="http://schemas.microsoft.com/office/drawing/2014/main" id="{3A1A6E5D-238E-40CF-9609-3B55B2A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354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Star 1">
              <a:extLst>
                <a:ext uri="{FF2B5EF4-FFF2-40B4-BE49-F238E27FC236}">
                  <a16:creationId xmlns:a16="http://schemas.microsoft.com/office/drawing/2014/main" id="{3A06A114-D38F-4AC3-855B-5CA783421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44016" cy="144016"/>
            </a:xfrm>
            <a:prstGeom prst="star5">
              <a:avLst/>
            </a:prstGeom>
            <a:solidFill>
              <a:srgbClr val="808080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4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Menu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46" name="Divider">
            <a:extLst>
              <a:ext uri="{FF2B5EF4-FFF2-40B4-BE49-F238E27FC236}">
                <a16:creationId xmlns:a16="http://schemas.microsoft.com/office/drawing/2014/main" id="{2E4807E0-3CB4-44BA-9217-07F43F95E25B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4E6AE7A-82B4-42E7-A1CB-51B36D6C61C9}"/>
              </a:ext>
            </a:extLst>
          </p:cNvPr>
          <p:cNvGrpSpPr/>
          <p:nvPr/>
        </p:nvGrpSpPr>
        <p:grpSpPr>
          <a:xfrm>
            <a:off x="7040394" y="1602429"/>
            <a:ext cx="180000" cy="180000"/>
            <a:chOff x="8794801" y="3043654"/>
            <a:chExt cx="1227891" cy="1227891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A56EC33-8F72-486D-BBB6-18BD5BB80727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F0442CC-1731-4C78-99B2-6623D776D9A1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F23DC60-EB70-4C4A-B5A6-D8A99CF666A3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17D1818-58C0-47ED-9B80-E27EE99C8C6D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56496375-298E-472F-82DF-511EE3859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Divider">
            <a:extLst>
              <a:ext uri="{FF2B5EF4-FFF2-40B4-BE49-F238E27FC236}">
                <a16:creationId xmlns:a16="http://schemas.microsoft.com/office/drawing/2014/main" id="{2AB4527B-8FCF-4A7B-A2B4-041B08E18712}"/>
              </a:ext>
            </a:extLst>
          </p:cNvPr>
          <p:cNvCxnSpPr>
            <a:cxnSpLocks/>
          </p:cNvCxnSpPr>
          <p:nvPr/>
        </p:nvCxnSpPr>
        <p:spPr>
          <a:xfrm>
            <a:off x="4951048" y="5229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132FC-EB18-4FA8-B693-9DFFD6AA15F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grpSp>
        <p:nvGrpSpPr>
          <p:cNvPr id="15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B2C75343-44F3-443C-B962-2FB8F3C6509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5" name="Button">
              <a:extLst>
                <a:ext uri="{FF2B5EF4-FFF2-40B4-BE49-F238E27FC236}">
                  <a16:creationId xmlns:a16="http://schemas.microsoft.com/office/drawing/2014/main" id="{B7EA3D53-47C0-4604-9E7C-8043244C5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6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CF9DF1C8-5B8D-4937-A82D-D2DFC200A08F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7" name="Map">
            <a:extLst>
              <a:ext uri="{FF2B5EF4-FFF2-40B4-BE49-F238E27FC236}">
                <a16:creationId xmlns:a16="http://schemas.microsoft.com/office/drawing/2014/main" id="{1BAE584D-A72A-4578-BD94-D4EA04676054}"/>
              </a:ext>
            </a:extLst>
          </p:cNvPr>
          <p:cNvGrpSpPr>
            <a:grpSpLocks noChangeAspect="1"/>
          </p:cNvGrpSpPr>
          <p:nvPr/>
        </p:nvGrpSpPr>
        <p:grpSpPr>
          <a:xfrm>
            <a:off x="5073200" y="2014266"/>
            <a:ext cx="2063105" cy="2873136"/>
            <a:chOff x="4585634" y="1597655"/>
            <a:chExt cx="2238375" cy="1633537"/>
          </a:xfrm>
        </p:grpSpPr>
        <p:sp>
          <p:nvSpPr>
            <p:cNvPr id="158" name="Background">
              <a:extLst>
                <a:ext uri="{FF2B5EF4-FFF2-40B4-BE49-F238E27FC236}">
                  <a16:creationId xmlns:a16="http://schemas.microsoft.com/office/drawing/2014/main" id="{426E8CAA-EC9D-4617-A18D-70345C9C4241}"/>
                </a:ext>
              </a:extLst>
            </p:cNvPr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9" name="River">
              <a:extLst>
                <a:ext uri="{FF2B5EF4-FFF2-40B4-BE49-F238E27FC236}">
                  <a16:creationId xmlns:a16="http://schemas.microsoft.com/office/drawing/2014/main" id="{DCA13365-2719-4872-8BCD-F8F6AC7D4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Streets">
              <a:extLst>
                <a:ext uri="{FF2B5EF4-FFF2-40B4-BE49-F238E27FC236}">
                  <a16:creationId xmlns:a16="http://schemas.microsoft.com/office/drawing/2014/main" id="{2D872C94-CD1F-4522-A9B6-96526A3CE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1" name="Pointer">
              <a:extLst>
                <a:ext uri="{FF2B5EF4-FFF2-40B4-BE49-F238E27FC236}">
                  <a16:creationId xmlns:a16="http://schemas.microsoft.com/office/drawing/2014/main" id="{5A708E7D-968B-4EA0-BD65-6DDAEAD47348}"/>
                </a:ext>
              </a:extLst>
            </p:cNvPr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162" name="Pointer Outer">
                <a:extLst>
                  <a:ext uri="{FF2B5EF4-FFF2-40B4-BE49-F238E27FC236}">
                    <a16:creationId xmlns:a16="http://schemas.microsoft.com/office/drawing/2014/main" id="{EC77CC71-8FBA-46CD-8CDD-BBE978DAE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Pointer Inner">
                <a:extLst>
                  <a:ext uri="{FF2B5EF4-FFF2-40B4-BE49-F238E27FC236}">
                    <a16:creationId xmlns:a16="http://schemas.microsoft.com/office/drawing/2014/main" id="{BEFD404B-C4D8-48B4-9710-E7EC235A8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64" name="순서도: 대체 처리 163">
            <a:extLst>
              <a:ext uri="{FF2B5EF4-FFF2-40B4-BE49-F238E27FC236}">
                <a16:creationId xmlns:a16="http://schemas.microsoft.com/office/drawing/2014/main" id="{B3AA66F6-64F8-410C-903D-4D78FB0DA645}"/>
              </a:ext>
            </a:extLst>
          </p:cNvPr>
          <p:cNvSpPr/>
          <p:nvPr/>
        </p:nvSpPr>
        <p:spPr>
          <a:xfrm>
            <a:off x="5081094" y="2014266"/>
            <a:ext cx="2055211" cy="2873136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Bottom Sheet with Overlay">
            <a:extLst>
              <a:ext uri="{FF2B5EF4-FFF2-40B4-BE49-F238E27FC236}">
                <a16:creationId xmlns:a16="http://schemas.microsoft.com/office/drawing/2014/main" id="{8C203B0F-E261-4E21-BD78-ADE044A29B17}"/>
              </a:ext>
            </a:extLst>
          </p:cNvPr>
          <p:cNvGrpSpPr/>
          <p:nvPr/>
        </p:nvGrpSpPr>
        <p:grpSpPr>
          <a:xfrm>
            <a:off x="4968621" y="1820532"/>
            <a:ext cx="2268000" cy="3647644"/>
            <a:chOff x="595686" y="1261242"/>
            <a:chExt cx="2286000" cy="4064000"/>
          </a:xfrm>
        </p:grpSpPr>
        <p:sp>
          <p:nvSpPr>
            <p:cNvPr id="140" name="Overlay">
              <a:extLst>
                <a:ext uri="{FF2B5EF4-FFF2-40B4-BE49-F238E27FC236}">
                  <a16:creationId xmlns:a16="http://schemas.microsoft.com/office/drawing/2014/main" id="{B1FDB0DC-F9F6-4BA7-8AA5-AAFF8EA72516}"/>
                </a:ext>
              </a:extLst>
            </p:cNvPr>
            <p:cNvSpPr/>
            <p:nvPr/>
          </p:nvSpPr>
          <p:spPr>
            <a:xfrm>
              <a:off x="595686" y="1261242"/>
              <a:ext cx="2286000" cy="2737861"/>
            </a:xfrm>
            <a:prstGeom prst="rect">
              <a:avLst/>
            </a:prstGeom>
            <a:solidFill>
              <a:srgbClr val="000000">
                <a:alpha val="20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Sheet">
              <a:extLst>
                <a:ext uri="{FF2B5EF4-FFF2-40B4-BE49-F238E27FC236}">
                  <a16:creationId xmlns:a16="http://schemas.microsoft.com/office/drawing/2014/main" id="{29CE60C9-218F-4445-855F-7C7C9D30A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2331676"/>
              <a:ext cx="2286000" cy="2993566"/>
            </a:xfrm>
            <a:custGeom>
              <a:avLst/>
              <a:gdLst>
                <a:gd name="T0" fmla="*/ 2876 w 2883"/>
                <a:gd name="T1" fmla="*/ 0 h 1667"/>
                <a:gd name="T2" fmla="*/ 8 w 2883"/>
                <a:gd name="T3" fmla="*/ 0 h 1667"/>
                <a:gd name="T4" fmla="*/ 0 w 2883"/>
                <a:gd name="T5" fmla="*/ 0 h 1667"/>
                <a:gd name="T6" fmla="*/ 0 w 2883"/>
                <a:gd name="T7" fmla="*/ 1659 h 1667"/>
                <a:gd name="T8" fmla="*/ 0 w 2883"/>
                <a:gd name="T9" fmla="*/ 1667 h 1667"/>
                <a:gd name="T10" fmla="*/ 8 w 2883"/>
                <a:gd name="T11" fmla="*/ 1667 h 1667"/>
                <a:gd name="T12" fmla="*/ 2876 w 2883"/>
                <a:gd name="T13" fmla="*/ 1667 h 1667"/>
                <a:gd name="T14" fmla="*/ 2883 w 2883"/>
                <a:gd name="T15" fmla="*/ 1667 h 1667"/>
                <a:gd name="T16" fmla="*/ 2883 w 2883"/>
                <a:gd name="T17" fmla="*/ 0 h 1667"/>
                <a:gd name="T18" fmla="*/ 2876 w 2883"/>
                <a:gd name="T19" fmla="*/ 0 h 1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3" h="1667">
                  <a:moveTo>
                    <a:pt x="2876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659"/>
                  </a:lnTo>
                  <a:lnTo>
                    <a:pt x="0" y="1667"/>
                  </a:lnTo>
                  <a:lnTo>
                    <a:pt x="8" y="1667"/>
                  </a:lnTo>
                  <a:lnTo>
                    <a:pt x="2876" y="1667"/>
                  </a:lnTo>
                  <a:lnTo>
                    <a:pt x="2883" y="1667"/>
                  </a:lnTo>
                  <a:lnTo>
                    <a:pt x="2883" y="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A5D5E9"/>
            </a:solidFill>
            <a:ln>
              <a:noFill/>
            </a:ln>
            <a:effectLst>
              <a:outerShdw blurRad="50800" algn="ctr" rotWithShape="0">
                <a:prstClr val="black">
                  <a:alpha val="25000"/>
                </a:prstClr>
              </a:outerShdw>
            </a:effectLst>
          </p:spPr>
          <p:txBody>
            <a:bodyPr vert="horz" wrap="square" lIns="457200" tIns="0" rIns="101600" bIns="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400"/>
                </a:lnSpc>
              </a:pPr>
              <a:endParaRPr lang="en-US" sz="90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5" name="Floating Button">
            <a:extLst>
              <a:ext uri="{FF2B5EF4-FFF2-40B4-BE49-F238E27FC236}">
                <a16:creationId xmlns:a16="http://schemas.microsoft.com/office/drawing/2014/main" id="{6805F28A-04A9-48F9-A2D2-1BF4CA9EBB69}"/>
              </a:ext>
            </a:extLst>
          </p:cNvPr>
          <p:cNvSpPr>
            <a:spLocks noChangeAspect="1"/>
          </p:cNvSpPr>
          <p:nvPr/>
        </p:nvSpPr>
        <p:spPr>
          <a:xfrm>
            <a:off x="6546165" y="3075917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FAQ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Floating Button">
            <a:extLst>
              <a:ext uri="{FF2B5EF4-FFF2-40B4-BE49-F238E27FC236}">
                <a16:creationId xmlns:a16="http://schemas.microsoft.com/office/drawing/2014/main" id="{2DCA20ED-2385-456C-830B-CA3A37B72D44}"/>
              </a:ext>
            </a:extLst>
          </p:cNvPr>
          <p:cNvSpPr>
            <a:spLocks noChangeAspect="1"/>
          </p:cNvSpPr>
          <p:nvPr/>
        </p:nvSpPr>
        <p:spPr>
          <a:xfrm>
            <a:off x="5114192" y="3071557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QnA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Floating Button">
            <a:extLst>
              <a:ext uri="{FF2B5EF4-FFF2-40B4-BE49-F238E27FC236}">
                <a16:creationId xmlns:a16="http://schemas.microsoft.com/office/drawing/2014/main" id="{57D6C027-7B34-40BB-BCEB-BFC6BDEBE502}"/>
              </a:ext>
            </a:extLst>
          </p:cNvPr>
          <p:cNvSpPr>
            <a:spLocks noChangeAspect="1"/>
          </p:cNvSpPr>
          <p:nvPr/>
        </p:nvSpPr>
        <p:spPr>
          <a:xfrm>
            <a:off x="5111622" y="3872400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  <a:endParaRPr lang="en-US" sz="6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Floating Button">
            <a:extLst>
              <a:ext uri="{FF2B5EF4-FFF2-40B4-BE49-F238E27FC236}">
                <a16:creationId xmlns:a16="http://schemas.microsoft.com/office/drawing/2014/main" id="{28C65F6B-3206-42C4-B04C-3039C597E089}"/>
              </a:ext>
            </a:extLst>
          </p:cNvPr>
          <p:cNvSpPr>
            <a:spLocks noChangeAspect="1"/>
          </p:cNvSpPr>
          <p:nvPr/>
        </p:nvSpPr>
        <p:spPr>
          <a:xfrm>
            <a:off x="5831192" y="3076659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5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</a:t>
            </a:r>
            <a:endParaRPr lang="en-US" sz="5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9" name="Floating Button">
            <a:extLst>
              <a:ext uri="{FF2B5EF4-FFF2-40B4-BE49-F238E27FC236}">
                <a16:creationId xmlns:a16="http://schemas.microsoft.com/office/drawing/2014/main" id="{9C01724F-ED6D-48C2-9914-AF4332558A6C}"/>
              </a:ext>
            </a:extLst>
          </p:cNvPr>
          <p:cNvSpPr>
            <a:spLocks noChangeAspect="1"/>
          </p:cNvSpPr>
          <p:nvPr/>
        </p:nvSpPr>
        <p:spPr>
          <a:xfrm>
            <a:off x="5829907" y="3872400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Lost</a:t>
            </a:r>
          </a:p>
          <a:p>
            <a:pPr algn="ctr">
              <a:lnSpc>
                <a:spcPct val="150000"/>
              </a:lnSpc>
            </a:pPr>
            <a:r>
              <a:rPr lang="en-US" sz="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en-US" sz="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</a:t>
            </a:r>
            <a:endParaRPr lang="en-US" sz="6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0" name="Splitt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81215F7-1B3C-4EB9-8999-E480B6E72056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968195" y="2783833"/>
            <a:ext cx="2251418" cy="76359"/>
            <a:chOff x="7245749" y="4530740"/>
            <a:chExt cx="2592289" cy="57845"/>
          </a:xfrm>
        </p:grpSpPr>
        <p:sp>
          <p:nvSpPr>
            <p:cNvPr id="171" name="Background">
              <a:extLst>
                <a:ext uri="{FF2B5EF4-FFF2-40B4-BE49-F238E27FC236}">
                  <a16:creationId xmlns:a16="http://schemas.microsoft.com/office/drawing/2014/main" id="{D73731AA-C71D-4650-BEDF-378D79C62114}"/>
                </a:ext>
              </a:extLst>
            </p:cNvPr>
            <p:cNvSpPr/>
            <p:nvPr/>
          </p:nvSpPr>
          <p:spPr>
            <a:xfrm>
              <a:off x="7245749" y="4530740"/>
              <a:ext cx="2592289" cy="5784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2" name="Border">
              <a:extLst>
                <a:ext uri="{FF2B5EF4-FFF2-40B4-BE49-F238E27FC236}">
                  <a16:creationId xmlns:a16="http://schemas.microsoft.com/office/drawing/2014/main" id="{FD527881-1367-4820-BB7B-1DAFF851621F}"/>
                </a:ext>
              </a:extLst>
            </p:cNvPr>
            <p:cNvCxnSpPr/>
            <p:nvPr/>
          </p:nvCxnSpPr>
          <p:spPr>
            <a:xfrm>
              <a:off x="7245749" y="4530740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Border">
              <a:extLst>
                <a:ext uri="{FF2B5EF4-FFF2-40B4-BE49-F238E27FC236}">
                  <a16:creationId xmlns:a16="http://schemas.microsoft.com/office/drawing/2014/main" id="{58F5C3C0-1FE2-4F06-B335-DF605477B16E}"/>
                </a:ext>
              </a:extLst>
            </p:cNvPr>
            <p:cNvCxnSpPr/>
            <p:nvPr/>
          </p:nvCxnSpPr>
          <p:spPr>
            <a:xfrm>
              <a:off x="7245749" y="4588585"/>
              <a:ext cx="2592289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Splitter Grip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54DE445D-3DF0-4759-A131-7DBB240EF693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494369" y="4553650"/>
              <a:ext cx="95048" cy="12026"/>
            </a:xfrm>
            <a:custGeom>
              <a:avLst/>
              <a:gdLst>
                <a:gd name="T0" fmla="*/ 0 w 223"/>
                <a:gd name="T1" fmla="*/ 0 h 46"/>
                <a:gd name="T2" fmla="*/ 0 w 223"/>
                <a:gd name="T3" fmla="*/ 46 h 46"/>
                <a:gd name="T4" fmla="*/ 46 w 223"/>
                <a:gd name="T5" fmla="*/ 46 h 46"/>
                <a:gd name="T6" fmla="*/ 46 w 223"/>
                <a:gd name="T7" fmla="*/ 0 h 46"/>
                <a:gd name="T8" fmla="*/ 0 w 223"/>
                <a:gd name="T9" fmla="*/ 0 h 46"/>
                <a:gd name="T10" fmla="*/ 89 w 223"/>
                <a:gd name="T11" fmla="*/ 0 h 46"/>
                <a:gd name="T12" fmla="*/ 89 w 223"/>
                <a:gd name="T13" fmla="*/ 46 h 46"/>
                <a:gd name="T14" fmla="*/ 135 w 223"/>
                <a:gd name="T15" fmla="*/ 46 h 46"/>
                <a:gd name="T16" fmla="*/ 135 w 223"/>
                <a:gd name="T17" fmla="*/ 0 h 46"/>
                <a:gd name="T18" fmla="*/ 89 w 223"/>
                <a:gd name="T19" fmla="*/ 0 h 46"/>
                <a:gd name="T20" fmla="*/ 178 w 223"/>
                <a:gd name="T21" fmla="*/ 0 h 46"/>
                <a:gd name="T22" fmla="*/ 178 w 223"/>
                <a:gd name="T23" fmla="*/ 46 h 46"/>
                <a:gd name="T24" fmla="*/ 223 w 223"/>
                <a:gd name="T25" fmla="*/ 46 h 46"/>
                <a:gd name="T26" fmla="*/ 223 w 223"/>
                <a:gd name="T27" fmla="*/ 0 h 46"/>
                <a:gd name="T28" fmla="*/ 178 w 223"/>
                <a:gd name="T2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46">
                  <a:moveTo>
                    <a:pt x="0" y="0"/>
                  </a:moveTo>
                  <a:lnTo>
                    <a:pt x="0" y="46"/>
                  </a:lnTo>
                  <a:lnTo>
                    <a:pt x="46" y="46"/>
                  </a:lnTo>
                  <a:lnTo>
                    <a:pt x="46" y="0"/>
                  </a:lnTo>
                  <a:lnTo>
                    <a:pt x="0" y="0"/>
                  </a:lnTo>
                  <a:close/>
                  <a:moveTo>
                    <a:pt x="89" y="0"/>
                  </a:moveTo>
                  <a:lnTo>
                    <a:pt x="89" y="46"/>
                  </a:lnTo>
                  <a:lnTo>
                    <a:pt x="135" y="46"/>
                  </a:lnTo>
                  <a:lnTo>
                    <a:pt x="135" y="0"/>
                  </a:lnTo>
                  <a:lnTo>
                    <a:pt x="89" y="0"/>
                  </a:lnTo>
                  <a:close/>
                  <a:moveTo>
                    <a:pt x="178" y="0"/>
                  </a:moveTo>
                  <a:lnTo>
                    <a:pt x="178" y="46"/>
                  </a:lnTo>
                  <a:lnTo>
                    <a:pt x="223" y="46"/>
                  </a:lnTo>
                  <a:lnTo>
                    <a:pt x="22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0" name="Floating Button">
            <a:extLst>
              <a:ext uri="{FF2B5EF4-FFF2-40B4-BE49-F238E27FC236}">
                <a16:creationId xmlns:a16="http://schemas.microsoft.com/office/drawing/2014/main" id="{8E6812EF-A63E-4E25-BF06-48DDA55F7093}"/>
              </a:ext>
            </a:extLst>
          </p:cNvPr>
          <p:cNvSpPr>
            <a:spLocks noChangeAspect="1"/>
          </p:cNvSpPr>
          <p:nvPr/>
        </p:nvSpPr>
        <p:spPr>
          <a:xfrm>
            <a:off x="6565765" y="3867897"/>
            <a:ext cx="527993" cy="527993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6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68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Account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6ECBFE8B-6661-4ED7-A033-9B89144B8E37}"/>
              </a:ext>
            </a:extLst>
          </p:cNvPr>
          <p:cNvSpPr/>
          <p:nvPr/>
        </p:nvSpPr>
        <p:spPr>
          <a:xfrm>
            <a:off x="5167127" y="2805393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5688672" y="2521034"/>
            <a:ext cx="80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Account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9210" y="2515233"/>
            <a:ext cx="2182624" cy="1939319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25E33EC2-86BF-45D2-9AD9-DF3CC3C1EA9B}"/>
              </a:ext>
            </a:extLst>
          </p:cNvPr>
          <p:cNvSpPr/>
          <p:nvPr/>
        </p:nvSpPr>
        <p:spPr>
          <a:xfrm>
            <a:off x="5147322" y="3051096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Button">
            <a:extLst>
              <a:ext uri="{FF2B5EF4-FFF2-40B4-BE49-F238E27FC236}">
                <a16:creationId xmlns:a16="http://schemas.microsoft.com/office/drawing/2014/main" id="{FCE76540-49C9-4905-AEEB-B4C2CE6FABD1}"/>
              </a:ext>
            </a:extLst>
          </p:cNvPr>
          <p:cNvSpPr/>
          <p:nvPr/>
        </p:nvSpPr>
        <p:spPr>
          <a:xfrm>
            <a:off x="5811122" y="4896540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C8D995A4-FEC0-415A-885A-F91C21D0E8E8}"/>
              </a:ext>
            </a:extLst>
          </p:cNvPr>
          <p:cNvSpPr/>
          <p:nvPr/>
        </p:nvSpPr>
        <p:spPr>
          <a:xfrm>
            <a:off x="5167127" y="3292719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DBF74B51-6A43-4D16-9D0E-AB558E0093B1}"/>
              </a:ext>
            </a:extLst>
          </p:cNvPr>
          <p:cNvSpPr/>
          <p:nvPr/>
        </p:nvSpPr>
        <p:spPr>
          <a:xfrm>
            <a:off x="5159963" y="3563189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Birth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EF867899-941B-41FB-87B8-F09D0576E15F}"/>
              </a:ext>
            </a:extLst>
          </p:cNvPr>
          <p:cNvSpPr/>
          <p:nvPr/>
        </p:nvSpPr>
        <p:spPr>
          <a:xfrm>
            <a:off x="6142758" y="3567622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Sex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E1FC8509-D6EE-4972-9C01-AAB2B75E8D91}"/>
              </a:ext>
            </a:extLst>
          </p:cNvPr>
          <p:cNvSpPr/>
          <p:nvPr/>
        </p:nvSpPr>
        <p:spPr>
          <a:xfrm>
            <a:off x="5160013" y="3827895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1295D9A6-3115-47C1-9792-FFA4F7FEA0D0}"/>
              </a:ext>
            </a:extLst>
          </p:cNvPr>
          <p:cNvSpPr/>
          <p:nvPr/>
        </p:nvSpPr>
        <p:spPr>
          <a:xfrm>
            <a:off x="5151978" y="4103462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6" name="Button">
            <a:extLst>
              <a:ext uri="{FF2B5EF4-FFF2-40B4-BE49-F238E27FC236}">
                <a16:creationId xmlns:a16="http://schemas.microsoft.com/office/drawing/2014/main" id="{9CDCB743-6821-4938-A43C-9D23DDD49254}"/>
              </a:ext>
            </a:extLst>
          </p:cNvPr>
          <p:cNvSpPr/>
          <p:nvPr/>
        </p:nvSpPr>
        <p:spPr>
          <a:xfrm>
            <a:off x="5811122" y="5115526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7" name="Divider">
            <a:extLst>
              <a:ext uri="{FF2B5EF4-FFF2-40B4-BE49-F238E27FC236}">
                <a16:creationId xmlns:a16="http://schemas.microsoft.com/office/drawing/2014/main" id="{D838C17A-DF3A-40F4-B39B-33171A63A21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12C9DB1-4789-4C16-BA88-5A941A3C315F}"/>
              </a:ext>
            </a:extLst>
          </p:cNvPr>
          <p:cNvCxnSpPr/>
          <p:nvPr/>
        </p:nvCxnSpPr>
        <p:spPr>
          <a:xfrm flipV="1">
            <a:off x="6987980" y="2954308"/>
            <a:ext cx="1635903" cy="114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A2DC26-B41E-40ED-A5C4-2CB48821EE71}"/>
              </a:ext>
            </a:extLst>
          </p:cNvPr>
          <p:cNvSpPr txBox="1"/>
          <p:nvPr/>
        </p:nvSpPr>
        <p:spPr>
          <a:xfrm>
            <a:off x="8556771" y="2575420"/>
            <a:ext cx="195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Labels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89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Account Edit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5688672" y="2387638"/>
            <a:ext cx="80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Account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9210" y="2381837"/>
            <a:ext cx="2182624" cy="2063663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092755" y="2867934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잘못된 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ID </a:t>
            </a:r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형식입니다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5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25E33EC2-86BF-45D2-9AD9-DF3CC3C1EA9B}"/>
              </a:ext>
            </a:extLst>
          </p:cNvPr>
          <p:cNvSpPr/>
          <p:nvPr/>
        </p:nvSpPr>
        <p:spPr>
          <a:xfrm>
            <a:off x="5159963" y="3117966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CD3A1C14-0E92-4F05-BBD2-747E31F97208}"/>
              </a:ext>
            </a:extLst>
          </p:cNvPr>
          <p:cNvSpPr/>
          <p:nvPr/>
        </p:nvSpPr>
        <p:spPr>
          <a:xfrm>
            <a:off x="5159963" y="3382672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Password Check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012E43E6-3D4A-45DE-8EC0-B8A49A6C7A4A}"/>
              </a:ext>
            </a:extLst>
          </p:cNvPr>
          <p:cNvSpPr/>
          <p:nvPr/>
        </p:nvSpPr>
        <p:spPr>
          <a:xfrm>
            <a:off x="5104745" y="3615954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비밀번호 길이가 너무 짧습니다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5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F3966A83-8707-48DF-99F1-7F0324C09F6D}"/>
              </a:ext>
            </a:extLst>
          </p:cNvPr>
          <p:cNvSpPr/>
          <p:nvPr/>
        </p:nvSpPr>
        <p:spPr>
          <a:xfrm>
            <a:off x="5148843" y="3843697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4194BDFE-C03B-48E7-ADC9-36FE4D1A1E61}"/>
              </a:ext>
            </a:extLst>
          </p:cNvPr>
          <p:cNvSpPr/>
          <p:nvPr/>
        </p:nvSpPr>
        <p:spPr>
          <a:xfrm>
            <a:off x="5140808" y="4119264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Button">
            <a:extLst>
              <a:ext uri="{FF2B5EF4-FFF2-40B4-BE49-F238E27FC236}">
                <a16:creationId xmlns:a16="http://schemas.microsoft.com/office/drawing/2014/main" id="{FCE76540-49C9-4905-AEEB-B4C2CE6FABD1}"/>
              </a:ext>
            </a:extLst>
          </p:cNvPr>
          <p:cNvSpPr/>
          <p:nvPr/>
        </p:nvSpPr>
        <p:spPr>
          <a:xfrm>
            <a:off x="5811122" y="5102935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E6E27D8-554A-4FA3-9241-2B92D6CEC4A0}"/>
              </a:ext>
            </a:extLst>
          </p:cNvPr>
          <p:cNvSpPr/>
          <p:nvPr/>
        </p:nvSpPr>
        <p:spPr>
          <a:xfrm>
            <a:off x="5167127" y="2671997"/>
            <a:ext cx="144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B1AFFAAC-C7A3-48CD-86FC-6346C51B21F0}"/>
              </a:ext>
            </a:extLst>
          </p:cNvPr>
          <p:cNvSpPr/>
          <p:nvPr/>
        </p:nvSpPr>
        <p:spPr>
          <a:xfrm>
            <a:off x="6625714" y="2647311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 검사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56A61F37-7491-4712-A9D1-952F6AE90D0A}"/>
              </a:ext>
            </a:extLst>
          </p:cNvPr>
          <p:cNvSpPr/>
          <p:nvPr/>
        </p:nvSpPr>
        <p:spPr>
          <a:xfrm>
            <a:off x="5817606" y="472243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Activity Flow Diagram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1CA46F5-6B57-4847-8CB8-D5CB3A036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561975"/>
            <a:ext cx="76390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Point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5695156" y="2386911"/>
            <a:ext cx="80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Point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9210" y="2381837"/>
            <a:ext cx="2182624" cy="2063663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53071" y="2717396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15,000 p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4194BDFE-C03B-48E7-ADC9-36FE4D1A1E61}"/>
              </a:ext>
            </a:extLst>
          </p:cNvPr>
          <p:cNvSpPr/>
          <p:nvPr/>
        </p:nvSpPr>
        <p:spPr>
          <a:xfrm>
            <a:off x="5148843" y="3412668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Charge point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Button">
            <a:extLst>
              <a:ext uri="{FF2B5EF4-FFF2-40B4-BE49-F238E27FC236}">
                <a16:creationId xmlns:a16="http://schemas.microsoft.com/office/drawing/2014/main" id="{FCE76540-49C9-4905-AEEB-B4C2CE6FABD1}"/>
              </a:ext>
            </a:extLst>
          </p:cNvPr>
          <p:cNvSpPr/>
          <p:nvPr/>
        </p:nvSpPr>
        <p:spPr>
          <a:xfrm>
            <a:off x="5817606" y="3730974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Charge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BC7815A-5A7F-43C6-9286-4CF59249B399}"/>
              </a:ext>
            </a:extLst>
          </p:cNvPr>
          <p:cNvSpPr txBox="1"/>
          <p:nvPr/>
        </p:nvSpPr>
        <p:spPr>
          <a:xfrm>
            <a:off x="5695156" y="3066500"/>
            <a:ext cx="80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Charge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3267236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History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4989178" y="1932414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3723" y="1881027"/>
            <a:ext cx="2182624" cy="1224962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63275" y="2214200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Origin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22ACD5A-AC84-48F3-AD18-A6A346A1E85E}"/>
              </a:ext>
            </a:extLst>
          </p:cNvPr>
          <p:cNvSpPr/>
          <p:nvPr/>
        </p:nvSpPr>
        <p:spPr>
          <a:xfrm>
            <a:off x="5163274" y="2386349"/>
            <a:ext cx="927239" cy="1266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Destination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3C522C-6C27-442D-A0A9-FCDED08B89E9}"/>
              </a:ext>
            </a:extLst>
          </p:cNvPr>
          <p:cNvSpPr/>
          <p:nvPr/>
        </p:nvSpPr>
        <p:spPr>
          <a:xfrm>
            <a:off x="5163274" y="2557349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351CADA-EEC0-4543-B29C-80B0549B0CE6}"/>
              </a:ext>
            </a:extLst>
          </p:cNvPr>
          <p:cNvSpPr/>
          <p:nvPr/>
        </p:nvSpPr>
        <p:spPr>
          <a:xfrm>
            <a:off x="5163274" y="2746925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Fee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9D8CCC-5FEE-4896-BDF2-7282F984FFD2}"/>
              </a:ext>
            </a:extLst>
          </p:cNvPr>
          <p:cNvSpPr txBox="1"/>
          <p:nvPr/>
        </p:nvSpPr>
        <p:spPr>
          <a:xfrm>
            <a:off x="4984633" y="3221217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2022.05.04</a:t>
            </a:r>
            <a:endParaRPr lang="ko-KR" altLang="en-US" sz="1000" b="1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0A072261-A443-494F-A903-2CB8B0FCADD7}"/>
              </a:ext>
            </a:extLst>
          </p:cNvPr>
          <p:cNvSpPr/>
          <p:nvPr/>
        </p:nvSpPr>
        <p:spPr>
          <a:xfrm>
            <a:off x="4989178" y="3169830"/>
            <a:ext cx="2182624" cy="1224962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D61174E-3EE5-4868-9D9C-294D23239821}"/>
              </a:ext>
            </a:extLst>
          </p:cNvPr>
          <p:cNvSpPr/>
          <p:nvPr/>
        </p:nvSpPr>
        <p:spPr>
          <a:xfrm>
            <a:off x="5158730" y="3503003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Origin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B4D52BB-7C1F-41CC-8A89-97D57083BE32}"/>
              </a:ext>
            </a:extLst>
          </p:cNvPr>
          <p:cNvSpPr/>
          <p:nvPr/>
        </p:nvSpPr>
        <p:spPr>
          <a:xfrm>
            <a:off x="4994656" y="4446179"/>
            <a:ext cx="2182624" cy="1009993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77C43E36-7CAD-4211-B245-7E265EC9F1AC}"/>
              </a:ext>
            </a:extLst>
          </p:cNvPr>
          <p:cNvSpPr/>
          <p:nvPr/>
        </p:nvSpPr>
        <p:spPr>
          <a:xfrm>
            <a:off x="5158729" y="3675152"/>
            <a:ext cx="927239" cy="1266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Destination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EEF5CC9-FE83-433F-A32C-94CBBB15356A}"/>
              </a:ext>
            </a:extLst>
          </p:cNvPr>
          <p:cNvSpPr/>
          <p:nvPr/>
        </p:nvSpPr>
        <p:spPr>
          <a:xfrm>
            <a:off x="5158729" y="3846152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0A48F95-FFD1-47A9-AAC8-4D95724DFA2C}"/>
              </a:ext>
            </a:extLst>
          </p:cNvPr>
          <p:cNvSpPr/>
          <p:nvPr/>
        </p:nvSpPr>
        <p:spPr>
          <a:xfrm>
            <a:off x="5158729" y="4035728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Fee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A452645-D0B5-4F3F-815D-37B1DABDE976}"/>
              </a:ext>
            </a:extLst>
          </p:cNvPr>
          <p:cNvSpPr txBox="1"/>
          <p:nvPr/>
        </p:nvSpPr>
        <p:spPr>
          <a:xfrm>
            <a:off x="4990111" y="4497566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2022.05.04</a:t>
            </a:r>
            <a:endParaRPr lang="ko-KR" altLang="en-US" sz="1000" b="1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8AFBE0FE-9CA5-4193-88FA-7B238D97F903}"/>
              </a:ext>
            </a:extLst>
          </p:cNvPr>
          <p:cNvSpPr/>
          <p:nvPr/>
        </p:nvSpPr>
        <p:spPr>
          <a:xfrm>
            <a:off x="5164208" y="4779352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Origin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091AF7F8-9143-4AE8-88B0-11071098D2D7}"/>
              </a:ext>
            </a:extLst>
          </p:cNvPr>
          <p:cNvSpPr/>
          <p:nvPr/>
        </p:nvSpPr>
        <p:spPr>
          <a:xfrm>
            <a:off x="5164207" y="4951501"/>
            <a:ext cx="927239" cy="12660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Destination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B46394E7-0EF4-4428-9625-E3FD760316D7}"/>
              </a:ext>
            </a:extLst>
          </p:cNvPr>
          <p:cNvSpPr/>
          <p:nvPr/>
        </p:nvSpPr>
        <p:spPr>
          <a:xfrm>
            <a:off x="5164207" y="5122501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8F9A162-57CE-4D1C-8AD4-29C58F6A11D1}"/>
              </a:ext>
            </a:extLst>
          </p:cNvPr>
          <p:cNvSpPr/>
          <p:nvPr/>
        </p:nvSpPr>
        <p:spPr>
          <a:xfrm>
            <a:off x="5164207" y="5312077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Fee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6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Lost &amp; Found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4989178" y="1932414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3723" y="1881027"/>
            <a:ext cx="2182624" cy="818775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63275" y="2214200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Type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03C522C-6C27-442D-A0A9-FCDED08B89E9}"/>
              </a:ext>
            </a:extLst>
          </p:cNvPr>
          <p:cNvSpPr/>
          <p:nvPr/>
        </p:nvSpPr>
        <p:spPr>
          <a:xfrm>
            <a:off x="5162409" y="2423558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9D2C32-3928-4E45-822B-CE0F78B9D142}"/>
              </a:ext>
            </a:extLst>
          </p:cNvPr>
          <p:cNvSpPr txBox="1"/>
          <p:nvPr/>
        </p:nvSpPr>
        <p:spPr>
          <a:xfrm>
            <a:off x="5000143" y="2809704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D22D959-392F-43CE-BBED-4D06CB5A824C}"/>
              </a:ext>
            </a:extLst>
          </p:cNvPr>
          <p:cNvSpPr/>
          <p:nvPr/>
        </p:nvSpPr>
        <p:spPr>
          <a:xfrm>
            <a:off x="5004688" y="2758317"/>
            <a:ext cx="2182624" cy="818775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590031E9-1C0A-4CB4-883C-A26C9AF493B8}"/>
              </a:ext>
            </a:extLst>
          </p:cNvPr>
          <p:cNvSpPr/>
          <p:nvPr/>
        </p:nvSpPr>
        <p:spPr>
          <a:xfrm>
            <a:off x="5174240" y="3091490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Type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CD6828D-C5B9-487E-97AF-4734F0E193E6}"/>
              </a:ext>
            </a:extLst>
          </p:cNvPr>
          <p:cNvSpPr/>
          <p:nvPr/>
        </p:nvSpPr>
        <p:spPr>
          <a:xfrm>
            <a:off x="5173374" y="3300848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FA04C9F-5C70-4B36-8481-C94B6D8CF1A7}"/>
              </a:ext>
            </a:extLst>
          </p:cNvPr>
          <p:cNvSpPr txBox="1"/>
          <p:nvPr/>
        </p:nvSpPr>
        <p:spPr>
          <a:xfrm>
            <a:off x="4989178" y="3695788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0BCCC23C-DFB3-48B7-AD32-C1CF96B2CEEE}"/>
              </a:ext>
            </a:extLst>
          </p:cNvPr>
          <p:cNvSpPr/>
          <p:nvPr/>
        </p:nvSpPr>
        <p:spPr>
          <a:xfrm>
            <a:off x="4993723" y="3644401"/>
            <a:ext cx="2182624" cy="818775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EF46DF67-144C-4701-AAF9-D5FEA769D6FC}"/>
              </a:ext>
            </a:extLst>
          </p:cNvPr>
          <p:cNvSpPr/>
          <p:nvPr/>
        </p:nvSpPr>
        <p:spPr>
          <a:xfrm>
            <a:off x="5163275" y="3977574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Type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214B9F71-EC6E-47A6-BC0C-F7A8AE8D08A5}"/>
              </a:ext>
            </a:extLst>
          </p:cNvPr>
          <p:cNvSpPr/>
          <p:nvPr/>
        </p:nvSpPr>
        <p:spPr>
          <a:xfrm>
            <a:off x="5162409" y="4186932"/>
            <a:ext cx="1171717" cy="1458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Vehicle number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0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QnA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4998696" y="2435179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5003241" y="2383792"/>
            <a:ext cx="2182624" cy="607329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72793" y="2716965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Quest Title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BEB18C1-0EDE-4E0A-A1F8-2F8E1A6E5DFA}"/>
              </a:ext>
            </a:extLst>
          </p:cNvPr>
          <p:cNvSpPr txBox="1"/>
          <p:nvPr/>
        </p:nvSpPr>
        <p:spPr>
          <a:xfrm>
            <a:off x="4998696" y="3113832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9B98C165-0354-43A0-B9B4-E6371E9F7BFB}"/>
              </a:ext>
            </a:extLst>
          </p:cNvPr>
          <p:cNvSpPr/>
          <p:nvPr/>
        </p:nvSpPr>
        <p:spPr>
          <a:xfrm>
            <a:off x="5003241" y="3062445"/>
            <a:ext cx="2182624" cy="607329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F6BD713-9980-4E8C-A984-EB7A545D86AB}"/>
              </a:ext>
            </a:extLst>
          </p:cNvPr>
          <p:cNvSpPr/>
          <p:nvPr/>
        </p:nvSpPr>
        <p:spPr>
          <a:xfrm>
            <a:off x="5172793" y="3395618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Quest Title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751A81D-288C-41CF-906C-E63E5A69D67C}"/>
              </a:ext>
            </a:extLst>
          </p:cNvPr>
          <p:cNvSpPr txBox="1"/>
          <p:nvPr/>
        </p:nvSpPr>
        <p:spPr>
          <a:xfrm>
            <a:off x="4994151" y="3792485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B6DA4E3F-4EF3-45C1-880E-E460E0DE931B}"/>
              </a:ext>
            </a:extLst>
          </p:cNvPr>
          <p:cNvSpPr/>
          <p:nvPr/>
        </p:nvSpPr>
        <p:spPr>
          <a:xfrm>
            <a:off x="4998696" y="3741098"/>
            <a:ext cx="2182624" cy="607329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D40FF6B-FE20-4B7A-8818-2646AF074B78}"/>
              </a:ext>
            </a:extLst>
          </p:cNvPr>
          <p:cNvSpPr/>
          <p:nvPr/>
        </p:nvSpPr>
        <p:spPr>
          <a:xfrm>
            <a:off x="5168248" y="4074271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Ques Title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B7C0D9B-5852-4C5F-8C82-90ABF59CCDFD}"/>
              </a:ext>
            </a:extLst>
          </p:cNvPr>
          <p:cNvSpPr txBox="1"/>
          <p:nvPr/>
        </p:nvSpPr>
        <p:spPr>
          <a:xfrm>
            <a:off x="4994151" y="4471138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CC810DE3-BF75-42D1-8E13-E5FD00F8404F}"/>
              </a:ext>
            </a:extLst>
          </p:cNvPr>
          <p:cNvSpPr/>
          <p:nvPr/>
        </p:nvSpPr>
        <p:spPr>
          <a:xfrm>
            <a:off x="4998696" y="4419751"/>
            <a:ext cx="2182624" cy="607329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99839D2-E08E-4328-85A0-4AD534BCAE06}"/>
              </a:ext>
            </a:extLst>
          </p:cNvPr>
          <p:cNvSpPr/>
          <p:nvPr/>
        </p:nvSpPr>
        <p:spPr>
          <a:xfrm>
            <a:off x="5168248" y="4752924"/>
            <a:ext cx="648844" cy="12936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Quest Title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2" name="Text Box">
            <a:extLst>
              <a:ext uri="{FF2B5EF4-FFF2-40B4-BE49-F238E27FC236}">
                <a16:creationId xmlns:a16="http://schemas.microsoft.com/office/drawing/2014/main" id="{5CA39040-B3BD-432E-8116-46BEB3BF3040}"/>
              </a:ext>
            </a:extLst>
          </p:cNvPr>
          <p:cNvSpPr/>
          <p:nvPr/>
        </p:nvSpPr>
        <p:spPr>
          <a:xfrm>
            <a:off x="5022964" y="1885592"/>
            <a:ext cx="1687736" cy="2410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Title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Button">
            <a:extLst>
              <a:ext uri="{FF2B5EF4-FFF2-40B4-BE49-F238E27FC236}">
                <a16:creationId xmlns:a16="http://schemas.microsoft.com/office/drawing/2014/main" id="{100B0543-0A83-4631-B3DA-7BE48B5DBB98}"/>
              </a:ext>
            </a:extLst>
          </p:cNvPr>
          <p:cNvSpPr/>
          <p:nvPr/>
        </p:nvSpPr>
        <p:spPr>
          <a:xfrm>
            <a:off x="6716175" y="1893899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5" name="Switch">
            <a:extLst>
              <a:ext uri="{FF2B5EF4-FFF2-40B4-BE49-F238E27FC236}">
                <a16:creationId xmlns:a16="http://schemas.microsoft.com/office/drawing/2014/main" id="{B1BEE7FE-5A92-49AF-984C-CC9E011D2E65}"/>
              </a:ext>
            </a:extLst>
          </p:cNvPr>
          <p:cNvGrpSpPr>
            <a:grpSpLocks noChangeAspect="1"/>
          </p:cNvGrpSpPr>
          <p:nvPr/>
        </p:nvGrpSpPr>
        <p:grpSpPr>
          <a:xfrm>
            <a:off x="6909354" y="5179727"/>
            <a:ext cx="228600" cy="127000"/>
            <a:chOff x="5856961" y="3297238"/>
            <a:chExt cx="228600" cy="127000"/>
          </a:xfrm>
        </p:grpSpPr>
        <p:sp>
          <p:nvSpPr>
            <p:cNvPr id="146" name="Track">
              <a:extLst>
                <a:ext uri="{FF2B5EF4-FFF2-40B4-BE49-F238E27FC236}">
                  <a16:creationId xmlns:a16="http://schemas.microsoft.com/office/drawing/2014/main" id="{62C659D8-2C03-4B50-8222-C1F4D23ED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" name="Thumb">
              <a:extLst>
                <a:ext uri="{FF2B5EF4-FFF2-40B4-BE49-F238E27FC236}">
                  <a16:creationId xmlns:a16="http://schemas.microsoft.com/office/drawing/2014/main" id="{E11607A0-0280-47D9-BA45-CCF93541CE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F98B47-BDEB-4ACD-A8C8-821BC1175FD3}"/>
              </a:ext>
            </a:extLst>
          </p:cNvPr>
          <p:cNvCxnSpPr>
            <a:cxnSpLocks/>
          </p:cNvCxnSpPr>
          <p:nvPr/>
        </p:nvCxnSpPr>
        <p:spPr>
          <a:xfrm flipV="1">
            <a:off x="7191287" y="1413898"/>
            <a:ext cx="2625953" cy="3785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A009F8-EA16-4EC3-BE27-15D3E8BC11D6}"/>
              </a:ext>
            </a:extLst>
          </p:cNvPr>
          <p:cNvSpPr txBox="1"/>
          <p:nvPr/>
        </p:nvSpPr>
        <p:spPr>
          <a:xfrm>
            <a:off x="10038987" y="1087282"/>
            <a:ext cx="151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내 질문 보기</a:t>
            </a:r>
          </a:p>
        </p:txBody>
      </p:sp>
      <p:sp>
        <p:nvSpPr>
          <p:cNvPr id="148" name="Process">
            <a:extLst>
              <a:ext uri="{FF2B5EF4-FFF2-40B4-BE49-F238E27FC236}">
                <a16:creationId xmlns:a16="http://schemas.microsoft.com/office/drawing/2014/main" id="{30EB6547-6AEC-47B9-A1F9-E08CB75BCE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041136" y="5178932"/>
            <a:ext cx="169862" cy="165100"/>
          </a:xfrm>
          <a:custGeom>
            <a:avLst/>
            <a:gdLst>
              <a:gd name="T0" fmla="*/ 700 w 1475"/>
              <a:gd name="T1" fmla="*/ 1 h 1442"/>
              <a:gd name="T2" fmla="*/ 566 w 1475"/>
              <a:gd name="T3" fmla="*/ 21 h 1442"/>
              <a:gd name="T4" fmla="*/ 527 w 1475"/>
              <a:gd name="T5" fmla="*/ 87 h 1442"/>
              <a:gd name="T6" fmla="*/ 593 w 1475"/>
              <a:gd name="T7" fmla="*/ 126 h 1442"/>
              <a:gd name="T8" fmla="*/ 1129 w 1475"/>
              <a:gd name="T9" fmla="*/ 258 h 1442"/>
              <a:gd name="T10" fmla="*/ 1009 w 1475"/>
              <a:gd name="T11" fmla="*/ 379 h 1442"/>
              <a:gd name="T12" fmla="*/ 1334 w 1475"/>
              <a:gd name="T13" fmla="*/ 379 h 1442"/>
              <a:gd name="T14" fmla="*/ 1334 w 1475"/>
              <a:gd name="T15" fmla="*/ 53 h 1442"/>
              <a:gd name="T16" fmla="*/ 1207 w 1475"/>
              <a:gd name="T17" fmla="*/ 180 h 1442"/>
              <a:gd name="T18" fmla="*/ 746 w 1475"/>
              <a:gd name="T19" fmla="*/ 1 h 1442"/>
              <a:gd name="T20" fmla="*/ 700 w 1475"/>
              <a:gd name="T21" fmla="*/ 1 h 1442"/>
              <a:gd name="T22" fmla="*/ 86 w 1475"/>
              <a:gd name="T23" fmla="*/ 107 h 1442"/>
              <a:gd name="T24" fmla="*/ 211 w 1475"/>
              <a:gd name="T25" fmla="*/ 233 h 1442"/>
              <a:gd name="T26" fmla="*/ 55 w 1475"/>
              <a:gd name="T27" fmla="*/ 879 h 1442"/>
              <a:gd name="T28" fmla="*/ 122 w 1475"/>
              <a:gd name="T29" fmla="*/ 918 h 1442"/>
              <a:gd name="T30" fmla="*/ 161 w 1475"/>
              <a:gd name="T31" fmla="*/ 852 h 1442"/>
              <a:gd name="T32" fmla="*/ 288 w 1475"/>
              <a:gd name="T33" fmla="*/ 309 h 1442"/>
              <a:gd name="T34" fmla="*/ 412 w 1475"/>
              <a:gd name="T35" fmla="*/ 433 h 1442"/>
              <a:gd name="T36" fmla="*/ 412 w 1475"/>
              <a:gd name="T37" fmla="*/ 107 h 1442"/>
              <a:gd name="T38" fmla="*/ 86 w 1475"/>
              <a:gd name="T39" fmla="*/ 107 h 1442"/>
              <a:gd name="T40" fmla="*/ 1358 w 1475"/>
              <a:gd name="T41" fmla="*/ 481 h 1442"/>
              <a:gd name="T42" fmla="*/ 1314 w 1475"/>
              <a:gd name="T43" fmla="*/ 548 h 1442"/>
              <a:gd name="T44" fmla="*/ 1183 w 1475"/>
              <a:gd name="T45" fmla="*/ 1096 h 1442"/>
              <a:gd name="T46" fmla="*/ 1063 w 1475"/>
              <a:gd name="T47" fmla="*/ 976 h 1442"/>
              <a:gd name="T48" fmla="*/ 1063 w 1475"/>
              <a:gd name="T49" fmla="*/ 1301 h 1442"/>
              <a:gd name="T50" fmla="*/ 1388 w 1475"/>
              <a:gd name="T51" fmla="*/ 1301 h 1442"/>
              <a:gd name="T52" fmla="*/ 1260 w 1475"/>
              <a:gd name="T53" fmla="*/ 1173 h 1442"/>
              <a:gd name="T54" fmla="*/ 1419 w 1475"/>
              <a:gd name="T55" fmla="*/ 521 h 1442"/>
              <a:gd name="T56" fmla="*/ 1358 w 1475"/>
              <a:gd name="T57" fmla="*/ 481 h 1442"/>
              <a:gd name="T58" fmla="*/ 140 w 1475"/>
              <a:gd name="T59" fmla="*/ 1030 h 1442"/>
              <a:gd name="T60" fmla="*/ 140 w 1475"/>
              <a:gd name="T61" fmla="*/ 1356 h 1442"/>
              <a:gd name="T62" fmla="*/ 266 w 1475"/>
              <a:gd name="T63" fmla="*/ 1230 h 1442"/>
              <a:gd name="T64" fmla="*/ 914 w 1475"/>
              <a:gd name="T65" fmla="*/ 1386 h 1442"/>
              <a:gd name="T66" fmla="*/ 953 w 1475"/>
              <a:gd name="T67" fmla="*/ 1319 h 1442"/>
              <a:gd name="T68" fmla="*/ 886 w 1475"/>
              <a:gd name="T69" fmla="*/ 1279 h 1442"/>
              <a:gd name="T70" fmla="*/ 344 w 1475"/>
              <a:gd name="T71" fmla="*/ 1154 h 1442"/>
              <a:gd name="T72" fmla="*/ 466 w 1475"/>
              <a:gd name="T73" fmla="*/ 1030 h 1442"/>
              <a:gd name="T74" fmla="*/ 140 w 1475"/>
              <a:gd name="T75" fmla="*/ 103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75" h="1442">
                <a:moveTo>
                  <a:pt x="700" y="1"/>
                </a:moveTo>
                <a:cubicBezTo>
                  <a:pt x="655" y="3"/>
                  <a:pt x="610" y="10"/>
                  <a:pt x="566" y="21"/>
                </a:cubicBezTo>
                <a:cubicBezTo>
                  <a:pt x="538" y="28"/>
                  <a:pt x="520" y="60"/>
                  <a:pt x="527" y="87"/>
                </a:cubicBezTo>
                <a:cubicBezTo>
                  <a:pt x="534" y="115"/>
                  <a:pt x="565" y="133"/>
                  <a:pt x="593" y="126"/>
                </a:cubicBezTo>
                <a:cubicBezTo>
                  <a:pt x="780" y="79"/>
                  <a:pt x="977" y="125"/>
                  <a:pt x="1129" y="258"/>
                </a:cubicBezTo>
                <a:lnTo>
                  <a:pt x="1009" y="379"/>
                </a:lnTo>
                <a:lnTo>
                  <a:pt x="1334" y="379"/>
                </a:lnTo>
                <a:lnTo>
                  <a:pt x="1334" y="53"/>
                </a:lnTo>
                <a:lnTo>
                  <a:pt x="1207" y="180"/>
                </a:lnTo>
                <a:cubicBezTo>
                  <a:pt x="1076" y="63"/>
                  <a:pt x="911" y="2"/>
                  <a:pt x="746" y="1"/>
                </a:cubicBezTo>
                <a:cubicBezTo>
                  <a:pt x="731" y="1"/>
                  <a:pt x="715" y="0"/>
                  <a:pt x="700" y="1"/>
                </a:cubicBezTo>
                <a:close/>
                <a:moveTo>
                  <a:pt x="86" y="107"/>
                </a:moveTo>
                <a:lnTo>
                  <a:pt x="211" y="233"/>
                </a:lnTo>
                <a:cubicBezTo>
                  <a:pt x="50" y="413"/>
                  <a:pt x="0" y="656"/>
                  <a:pt x="55" y="879"/>
                </a:cubicBezTo>
                <a:cubicBezTo>
                  <a:pt x="62" y="907"/>
                  <a:pt x="94" y="925"/>
                  <a:pt x="122" y="918"/>
                </a:cubicBezTo>
                <a:cubicBezTo>
                  <a:pt x="149" y="911"/>
                  <a:pt x="168" y="880"/>
                  <a:pt x="161" y="852"/>
                </a:cubicBezTo>
                <a:cubicBezTo>
                  <a:pt x="114" y="665"/>
                  <a:pt x="155" y="461"/>
                  <a:pt x="288" y="309"/>
                </a:cubicBezTo>
                <a:lnTo>
                  <a:pt x="412" y="433"/>
                </a:lnTo>
                <a:lnTo>
                  <a:pt x="412" y="107"/>
                </a:lnTo>
                <a:lnTo>
                  <a:pt x="86" y="107"/>
                </a:lnTo>
                <a:close/>
                <a:moveTo>
                  <a:pt x="1358" y="481"/>
                </a:moveTo>
                <a:cubicBezTo>
                  <a:pt x="1328" y="485"/>
                  <a:pt x="1306" y="519"/>
                  <a:pt x="1314" y="548"/>
                </a:cubicBezTo>
                <a:cubicBezTo>
                  <a:pt x="1361" y="738"/>
                  <a:pt x="1319" y="944"/>
                  <a:pt x="1183" y="1096"/>
                </a:cubicBezTo>
                <a:lnTo>
                  <a:pt x="1063" y="976"/>
                </a:lnTo>
                <a:lnTo>
                  <a:pt x="1063" y="1301"/>
                </a:lnTo>
                <a:lnTo>
                  <a:pt x="1388" y="1301"/>
                </a:lnTo>
                <a:lnTo>
                  <a:pt x="1260" y="1173"/>
                </a:lnTo>
                <a:cubicBezTo>
                  <a:pt x="1423" y="992"/>
                  <a:pt x="1475" y="745"/>
                  <a:pt x="1419" y="521"/>
                </a:cubicBezTo>
                <a:cubicBezTo>
                  <a:pt x="1413" y="495"/>
                  <a:pt x="1384" y="476"/>
                  <a:pt x="1358" y="481"/>
                </a:cubicBezTo>
                <a:close/>
                <a:moveTo>
                  <a:pt x="140" y="1030"/>
                </a:moveTo>
                <a:lnTo>
                  <a:pt x="140" y="1356"/>
                </a:lnTo>
                <a:lnTo>
                  <a:pt x="266" y="1230"/>
                </a:lnTo>
                <a:cubicBezTo>
                  <a:pt x="446" y="1391"/>
                  <a:pt x="691" y="1442"/>
                  <a:pt x="914" y="1386"/>
                </a:cubicBezTo>
                <a:cubicBezTo>
                  <a:pt x="942" y="1379"/>
                  <a:pt x="961" y="1347"/>
                  <a:pt x="953" y="1319"/>
                </a:cubicBezTo>
                <a:cubicBezTo>
                  <a:pt x="946" y="1291"/>
                  <a:pt x="914" y="1272"/>
                  <a:pt x="886" y="1279"/>
                </a:cubicBezTo>
                <a:cubicBezTo>
                  <a:pt x="699" y="1326"/>
                  <a:pt x="495" y="1286"/>
                  <a:pt x="344" y="1154"/>
                </a:cubicBezTo>
                <a:lnTo>
                  <a:pt x="466" y="1030"/>
                </a:lnTo>
                <a:lnTo>
                  <a:pt x="140" y="1030"/>
                </a:lnTo>
                <a:close/>
              </a:path>
            </a:pathLst>
          </a:custGeom>
          <a:solidFill>
            <a:srgbClr val="5F5F5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3284C6F5-5E35-43EE-B86E-F92FD9018FB7}"/>
              </a:ext>
            </a:extLst>
          </p:cNvPr>
          <p:cNvCxnSpPr>
            <a:cxnSpLocks/>
          </p:cNvCxnSpPr>
          <p:nvPr/>
        </p:nvCxnSpPr>
        <p:spPr>
          <a:xfrm flipH="1" flipV="1">
            <a:off x="3081999" y="2122499"/>
            <a:ext cx="1967754" cy="322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D1DD4952-29B2-45EC-8979-F860EA04FC57}"/>
              </a:ext>
            </a:extLst>
          </p:cNvPr>
          <p:cNvSpPr txBox="1"/>
          <p:nvPr/>
        </p:nvSpPr>
        <p:spPr>
          <a:xfrm>
            <a:off x="1977399" y="1537306"/>
            <a:ext cx="151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QnA List update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1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QnA Detail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4989178" y="1932414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3723" y="1881027"/>
            <a:ext cx="2182624" cy="3375800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63275" y="2214200"/>
            <a:ext cx="1824705" cy="29839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Question Title</a:t>
            </a:r>
            <a:endParaRPr lang="ko-KR" altLang="en-US" sz="10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Area">
            <a:extLst>
              <a:ext uri="{FF2B5EF4-FFF2-40B4-BE49-F238E27FC236}">
                <a16:creationId xmlns:a16="http://schemas.microsoft.com/office/drawing/2014/main" id="{7A600DD1-F8A9-4B7D-B404-B66A77A03FAC}"/>
              </a:ext>
            </a:extLst>
          </p:cNvPr>
          <p:cNvSpPr/>
          <p:nvPr/>
        </p:nvSpPr>
        <p:spPr>
          <a:xfrm>
            <a:off x="5186799" y="2637714"/>
            <a:ext cx="1822083" cy="13213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Qustion Content…….</a:t>
            </a: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DC40A111-8E27-4C07-9BD4-E9C85F0659E5}"/>
              </a:ext>
            </a:extLst>
          </p:cNvPr>
          <p:cNvSpPr/>
          <p:nvPr/>
        </p:nvSpPr>
        <p:spPr>
          <a:xfrm>
            <a:off x="6096000" y="1932414"/>
            <a:ext cx="1008862" cy="311047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 Delet</a:t>
            </a:r>
            <a:r>
              <a:rPr lang="en-US" sz="1000" dirty="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endParaRPr lang="en-US" sz="100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CACCC06-30A6-405E-B2B1-C4C445874A8E}"/>
              </a:ext>
            </a:extLst>
          </p:cNvPr>
          <p:cNvCxnSpPr/>
          <p:nvPr/>
        </p:nvCxnSpPr>
        <p:spPr>
          <a:xfrm flipV="1">
            <a:off x="6733298" y="1813546"/>
            <a:ext cx="1817849" cy="241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CC5F7E-41B4-4B41-8A58-1D8BC486642A}"/>
              </a:ext>
            </a:extLst>
          </p:cNvPr>
          <p:cNvSpPr txBox="1"/>
          <p:nvPr/>
        </p:nvSpPr>
        <p:spPr>
          <a:xfrm>
            <a:off x="8723412" y="1466237"/>
            <a:ext cx="251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작성자에게만 활성화</a:t>
            </a: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2FE1DF15-5420-4F01-BDB4-8E906A22A3E4}"/>
              </a:ext>
            </a:extLst>
          </p:cNvPr>
          <p:cNvSpPr/>
          <p:nvPr/>
        </p:nvSpPr>
        <p:spPr>
          <a:xfrm>
            <a:off x="5791472" y="4092877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A48A0372-8824-4177-A2D6-D8D2C4D65C4C}"/>
              </a:ext>
            </a:extLst>
          </p:cNvPr>
          <p:cNvCxnSpPr>
            <a:cxnSpLocks/>
          </p:cNvCxnSpPr>
          <p:nvPr/>
        </p:nvCxnSpPr>
        <p:spPr>
          <a:xfrm flipV="1">
            <a:off x="6240654" y="3256091"/>
            <a:ext cx="2482758" cy="91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03C2F59-48A4-45F8-82BB-31717E24BF37}"/>
              </a:ext>
            </a:extLst>
          </p:cNvPr>
          <p:cNvSpPr txBox="1"/>
          <p:nvPr/>
        </p:nvSpPr>
        <p:spPr>
          <a:xfrm>
            <a:off x="8714856" y="2916445"/>
            <a:ext cx="251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관리자에게만 활성화</a:t>
            </a:r>
          </a:p>
        </p:txBody>
      </p:sp>
      <p:sp>
        <p:nvSpPr>
          <p:cNvPr id="81" name="Text Area">
            <a:extLst>
              <a:ext uri="{FF2B5EF4-FFF2-40B4-BE49-F238E27FC236}">
                <a16:creationId xmlns:a16="http://schemas.microsoft.com/office/drawing/2014/main" id="{38857B70-A49C-40BB-B774-1441BFB897EA}"/>
              </a:ext>
            </a:extLst>
          </p:cNvPr>
          <p:cNvSpPr/>
          <p:nvPr/>
        </p:nvSpPr>
        <p:spPr>
          <a:xfrm>
            <a:off x="5176749" y="4384848"/>
            <a:ext cx="1843554" cy="74029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아직 답변이 등록되지 않았습니다</a:t>
            </a:r>
            <a:r>
              <a:rPr lang="en-US" altLang="ko-KR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9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6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QnA Edit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3723" y="1881027"/>
            <a:ext cx="2182624" cy="3375800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Area">
            <a:extLst>
              <a:ext uri="{FF2B5EF4-FFF2-40B4-BE49-F238E27FC236}">
                <a16:creationId xmlns:a16="http://schemas.microsoft.com/office/drawing/2014/main" id="{7A600DD1-F8A9-4B7D-B404-B66A77A03FAC}"/>
              </a:ext>
            </a:extLst>
          </p:cNvPr>
          <p:cNvSpPr/>
          <p:nvPr/>
        </p:nvSpPr>
        <p:spPr>
          <a:xfrm>
            <a:off x="5186799" y="2637714"/>
            <a:ext cx="1822083" cy="132133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Qustion Content…….</a:t>
            </a:r>
          </a:p>
        </p:txBody>
      </p:sp>
      <p:sp>
        <p:nvSpPr>
          <p:cNvPr id="62" name="Text Area">
            <a:extLst>
              <a:ext uri="{FF2B5EF4-FFF2-40B4-BE49-F238E27FC236}">
                <a16:creationId xmlns:a16="http://schemas.microsoft.com/office/drawing/2014/main" id="{CAB6FA04-BF81-4E02-B938-C7F1FC4C2752}"/>
              </a:ext>
            </a:extLst>
          </p:cNvPr>
          <p:cNvSpPr/>
          <p:nvPr/>
        </p:nvSpPr>
        <p:spPr>
          <a:xfrm>
            <a:off x="5227004" y="2071660"/>
            <a:ext cx="1687736" cy="344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55585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FAQ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5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FCF0C9F-C6DC-40B4-8EB5-47EF5793B7EA}"/>
              </a:ext>
            </a:extLst>
          </p:cNvPr>
          <p:cNvSpPr txBox="1"/>
          <p:nvPr/>
        </p:nvSpPr>
        <p:spPr>
          <a:xfrm>
            <a:off x="5007444" y="2022640"/>
            <a:ext cx="1015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2022.05.03</a:t>
            </a:r>
            <a:endParaRPr lang="ko-KR" altLang="en-US" sz="10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5011989" y="1971253"/>
            <a:ext cx="2182624" cy="812138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1BA70B77-9B10-4EF4-8A3C-8A70C89CBB1B}"/>
              </a:ext>
            </a:extLst>
          </p:cNvPr>
          <p:cNvSpPr/>
          <p:nvPr/>
        </p:nvSpPr>
        <p:spPr>
          <a:xfrm>
            <a:off x="5181540" y="2304426"/>
            <a:ext cx="1529160" cy="122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Qustion </a:t>
            </a:r>
            <a:r>
              <a:rPr lang="ko-KR" altLang="en-US" sz="1000">
                <a:solidFill>
                  <a:schemeClr val="bg2">
                    <a:lumMod val="75000"/>
                  </a:schemeClr>
                </a:solidFill>
              </a:rPr>
              <a:t>요약</a:t>
            </a:r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4444589-0CD3-4421-B8E3-137517C76698}"/>
              </a:ext>
            </a:extLst>
          </p:cNvPr>
          <p:cNvSpPr/>
          <p:nvPr/>
        </p:nvSpPr>
        <p:spPr>
          <a:xfrm>
            <a:off x="5181540" y="2540963"/>
            <a:ext cx="1529160" cy="12214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2">
                    <a:lumMod val="75000"/>
                  </a:schemeClr>
                </a:solidFill>
              </a:rPr>
              <a:t>Answer </a:t>
            </a:r>
            <a:r>
              <a:rPr lang="ko-KR" altLang="en-US" sz="1000">
                <a:solidFill>
                  <a:schemeClr val="bg2">
                    <a:lumMod val="75000"/>
                  </a:schemeClr>
                </a:solidFill>
              </a:rPr>
              <a:t>요약</a:t>
            </a:r>
          </a:p>
        </p:txBody>
      </p:sp>
      <p:sp>
        <p:nvSpPr>
          <p:cNvPr id="78" name="Floating Button">
            <a:extLst>
              <a:ext uri="{FF2B5EF4-FFF2-40B4-BE49-F238E27FC236}">
                <a16:creationId xmlns:a16="http://schemas.microsoft.com/office/drawing/2014/main" id="{6D862114-EA7F-42D0-8F5F-2AB66FD4B772}"/>
              </a:ext>
            </a:extLst>
          </p:cNvPr>
          <p:cNvSpPr>
            <a:spLocks noChangeAspect="1"/>
          </p:cNvSpPr>
          <p:nvPr/>
        </p:nvSpPr>
        <p:spPr>
          <a:xfrm>
            <a:off x="6827826" y="4983271"/>
            <a:ext cx="355600" cy="355600"/>
          </a:xfrm>
          <a:prstGeom prst="ellipse">
            <a:avLst/>
          </a:prstGeom>
          <a:solidFill>
            <a:srgbClr val="009688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F9A003E-16DF-4A6A-BFC3-5B99DEE07E80}"/>
              </a:ext>
            </a:extLst>
          </p:cNvPr>
          <p:cNvCxnSpPr>
            <a:cxnSpLocks/>
          </p:cNvCxnSpPr>
          <p:nvPr/>
        </p:nvCxnSpPr>
        <p:spPr>
          <a:xfrm flipV="1">
            <a:off x="7194613" y="4134048"/>
            <a:ext cx="2482758" cy="910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CEB265C-34FE-4FA7-A8B8-1E5C09CD1E02}"/>
              </a:ext>
            </a:extLst>
          </p:cNvPr>
          <p:cNvSpPr txBox="1"/>
          <p:nvPr/>
        </p:nvSpPr>
        <p:spPr>
          <a:xfrm>
            <a:off x="9079824" y="3712674"/>
            <a:ext cx="251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관리자에게만 활성화</a:t>
            </a:r>
          </a:p>
        </p:txBody>
      </p:sp>
      <p:sp>
        <p:nvSpPr>
          <p:cNvPr id="81" name="Button">
            <a:extLst>
              <a:ext uri="{FF2B5EF4-FFF2-40B4-BE49-F238E27FC236}">
                <a16:creationId xmlns:a16="http://schemas.microsoft.com/office/drawing/2014/main" id="{94F3FD65-37F6-4BCD-A2A6-E16BDDC72953}"/>
              </a:ext>
            </a:extLst>
          </p:cNvPr>
          <p:cNvSpPr/>
          <p:nvPr/>
        </p:nvSpPr>
        <p:spPr>
          <a:xfrm>
            <a:off x="6340477" y="1964185"/>
            <a:ext cx="813884" cy="255083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Delete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237DEBA-34D3-479B-9C44-FB7742EB8634}"/>
              </a:ext>
            </a:extLst>
          </p:cNvPr>
          <p:cNvCxnSpPr>
            <a:cxnSpLocks/>
          </p:cNvCxnSpPr>
          <p:nvPr/>
        </p:nvCxnSpPr>
        <p:spPr>
          <a:xfrm>
            <a:off x="7079354" y="2132575"/>
            <a:ext cx="2054601" cy="1544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06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FAQ Edit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Smartphone">
            <a:extLst>
              <a:ext uri="{FF2B5EF4-FFF2-40B4-BE49-F238E27FC236}">
                <a16:creationId xmlns:a16="http://schemas.microsoft.com/office/drawing/2014/main" id="{AEDA83E5-B276-4FE8-B8B1-A4BD45B18FF2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65" name="Case">
              <a:extLst>
                <a:ext uri="{FF2B5EF4-FFF2-40B4-BE49-F238E27FC236}">
                  <a16:creationId xmlns:a16="http://schemas.microsoft.com/office/drawing/2014/main" id="{50778603-913A-4F0A-A84E-F07FD585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Button">
              <a:extLst>
                <a:ext uri="{FF2B5EF4-FFF2-40B4-BE49-F238E27FC236}">
                  <a16:creationId xmlns:a16="http://schemas.microsoft.com/office/drawing/2014/main" id="{88DFD460-E524-4567-9585-7C8F3E186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amera">
              <a:extLst>
                <a:ext uri="{FF2B5EF4-FFF2-40B4-BE49-F238E27FC236}">
                  <a16:creationId xmlns:a16="http://schemas.microsoft.com/office/drawing/2014/main" id="{32BA759D-FB27-417C-A287-562AB7CBF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>
              <a:extLst>
                <a:ext uri="{FF2B5EF4-FFF2-40B4-BE49-F238E27FC236}">
                  <a16:creationId xmlns:a16="http://schemas.microsoft.com/office/drawing/2014/main" id="{6F67D406-6818-4F28-B1CF-E447EE118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Display">
              <a:extLst>
                <a:ext uri="{FF2B5EF4-FFF2-40B4-BE49-F238E27FC236}">
                  <a16:creationId xmlns:a16="http://schemas.microsoft.com/office/drawing/2014/main" id="{70BBF922-3617-4CFC-AD3B-28D7FF116D45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Status Bar">
            <a:extLst>
              <a:ext uri="{FF2B5EF4-FFF2-40B4-BE49-F238E27FC236}">
                <a16:creationId xmlns:a16="http://schemas.microsoft.com/office/drawing/2014/main" id="{7D9666A9-05BE-4340-A3DF-74807265D0D4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74" name="System Bar Container">
              <a:extLst>
                <a:ext uri="{FF2B5EF4-FFF2-40B4-BE49-F238E27FC236}">
                  <a16:creationId xmlns:a16="http://schemas.microsoft.com/office/drawing/2014/main" id="{4D8696FE-D2D4-497A-AF6C-6F688BAC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2" name="Time">
              <a:extLst>
                <a:ext uri="{FF2B5EF4-FFF2-40B4-BE49-F238E27FC236}">
                  <a16:creationId xmlns:a16="http://schemas.microsoft.com/office/drawing/2014/main" id="{8D63CEE0-4D4D-437A-AF2C-3DFC41EF8CC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3" name="Battery">
              <a:extLst>
                <a:ext uri="{FF2B5EF4-FFF2-40B4-BE49-F238E27FC236}">
                  <a16:creationId xmlns:a16="http://schemas.microsoft.com/office/drawing/2014/main" id="{5613A732-409F-4487-B634-93EC64BEE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20" name="Battery Part 1">
                <a:extLst>
                  <a:ext uri="{FF2B5EF4-FFF2-40B4-BE49-F238E27FC236}">
                    <a16:creationId xmlns:a16="http://schemas.microsoft.com/office/drawing/2014/main" id="{89D9F9F0-53E7-4C95-9D70-B6DC94465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Battery Part 2">
                <a:extLst>
                  <a:ext uri="{FF2B5EF4-FFF2-40B4-BE49-F238E27FC236}">
                    <a16:creationId xmlns:a16="http://schemas.microsoft.com/office/drawing/2014/main" id="{40FA5426-728A-4E75-AEF6-F1D400B7A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4" name="Signal Strength">
              <a:extLst>
                <a:ext uri="{FF2B5EF4-FFF2-40B4-BE49-F238E27FC236}">
                  <a16:creationId xmlns:a16="http://schemas.microsoft.com/office/drawing/2014/main" id="{CBB8EFD7-1D13-4C8B-949D-1CC6F8CE4D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18" name="Signal Strength Part 1">
                <a:extLst>
                  <a:ext uri="{FF2B5EF4-FFF2-40B4-BE49-F238E27FC236}">
                    <a16:creationId xmlns:a16="http://schemas.microsoft.com/office/drawing/2014/main" id="{F659E292-AD31-4514-80A4-524A6B30A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Signal Strength Part 2">
                <a:extLst>
                  <a:ext uri="{FF2B5EF4-FFF2-40B4-BE49-F238E27FC236}">
                    <a16:creationId xmlns:a16="http://schemas.microsoft.com/office/drawing/2014/main" id="{FF7747C0-2F9F-4FD7-AE7C-86C2D41D47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5" name="WiFi">
              <a:extLst>
                <a:ext uri="{FF2B5EF4-FFF2-40B4-BE49-F238E27FC236}">
                  <a16:creationId xmlns:a16="http://schemas.microsoft.com/office/drawing/2014/main" id="{0FF3097B-6F00-4BF7-AD98-E69BBFB210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16" name="WiFi Part 1">
                <a:extLst>
                  <a:ext uri="{FF2B5EF4-FFF2-40B4-BE49-F238E27FC236}">
                    <a16:creationId xmlns:a16="http://schemas.microsoft.com/office/drawing/2014/main" id="{200E9490-E07F-462F-845B-B30CC4B43A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WiFi Part 2">
                <a:extLst>
                  <a:ext uri="{FF2B5EF4-FFF2-40B4-BE49-F238E27FC236}">
                    <a16:creationId xmlns:a16="http://schemas.microsoft.com/office/drawing/2014/main" id="{A4752BB1-0D12-4090-940D-F537C5080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29BB8BE-E2A5-437A-B17D-A3CAF35602B0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A0B64983-29E3-4B2C-B530-DAF6D1DFFC1A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1A2F4711-2940-4D5A-A4B3-7C0D030BB5CF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B68EA87-20A6-494E-9F8E-DBF475BF5139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E115C3A0-2283-4767-834D-9724B5A1872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3E537D41-0FFB-4C49-A2FE-A75B11E68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FFC10470-A2D1-4866-B115-2B6BE868301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1FD51AB4-4245-46B6-8E35-10111FC7C5C4}"/>
              </a:ext>
            </a:extLst>
          </p:cNvPr>
          <p:cNvSpPr/>
          <p:nvPr/>
        </p:nvSpPr>
        <p:spPr>
          <a:xfrm>
            <a:off x="4993723" y="1881027"/>
            <a:ext cx="2182624" cy="3375800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1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D29B4C68-1501-4AFA-A856-AFA69A65B4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52" name="Button">
              <a:extLst>
                <a:ext uri="{FF2B5EF4-FFF2-40B4-BE49-F238E27FC236}">
                  <a16:creationId xmlns:a16="http://schemas.microsoft.com/office/drawing/2014/main" id="{35B39B16-38DC-4CF4-99ED-A57135EDE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54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315E0AC-85C6-4C07-B286-B83589A1558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63" name="Divider">
            <a:extLst>
              <a:ext uri="{FF2B5EF4-FFF2-40B4-BE49-F238E27FC236}">
                <a16:creationId xmlns:a16="http://schemas.microsoft.com/office/drawing/2014/main" id="{A0A67179-2028-4AF7-BF21-81E19AD9E30D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Area">
            <a:extLst>
              <a:ext uri="{FF2B5EF4-FFF2-40B4-BE49-F238E27FC236}">
                <a16:creationId xmlns:a16="http://schemas.microsoft.com/office/drawing/2014/main" id="{7A600DD1-F8A9-4B7D-B404-B66A77A03FAC}"/>
              </a:ext>
            </a:extLst>
          </p:cNvPr>
          <p:cNvSpPr/>
          <p:nvPr/>
        </p:nvSpPr>
        <p:spPr>
          <a:xfrm>
            <a:off x="5186799" y="2637714"/>
            <a:ext cx="1822083" cy="234626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Answer</a:t>
            </a:r>
          </a:p>
        </p:txBody>
      </p:sp>
      <p:sp>
        <p:nvSpPr>
          <p:cNvPr id="62" name="Text Area">
            <a:extLst>
              <a:ext uri="{FF2B5EF4-FFF2-40B4-BE49-F238E27FC236}">
                <a16:creationId xmlns:a16="http://schemas.microsoft.com/office/drawing/2014/main" id="{CAB6FA04-BF81-4E02-B938-C7F1FC4C2752}"/>
              </a:ext>
            </a:extLst>
          </p:cNvPr>
          <p:cNvSpPr/>
          <p:nvPr/>
        </p:nvSpPr>
        <p:spPr>
          <a:xfrm>
            <a:off x="5227004" y="2071660"/>
            <a:ext cx="1687736" cy="344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F84CCA52-D709-44EE-A4DD-BF3751412603}"/>
              </a:ext>
            </a:extLst>
          </p:cNvPr>
          <p:cNvSpPr/>
          <p:nvPr/>
        </p:nvSpPr>
        <p:spPr>
          <a:xfrm>
            <a:off x="5831677" y="4976485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Complete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8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Original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 dirty="0">
                <a:solidFill>
                  <a:srgbClr val="44546A">
                    <a:lumMod val="50000"/>
                  </a:srgbClr>
                </a:solidFill>
              </a:rPr>
              <a:t>01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44D1523-A87E-49FA-AA40-0222DD0196B2}"/>
              </a:ext>
            </a:extLst>
          </p:cNvPr>
          <p:cNvGrpSpPr/>
          <p:nvPr/>
        </p:nvGrpSpPr>
        <p:grpSpPr>
          <a:xfrm>
            <a:off x="834207" y="929954"/>
            <a:ext cx="114248" cy="114248"/>
            <a:chOff x="8794801" y="3043654"/>
            <a:chExt cx="1227891" cy="1227891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C696E49-1514-4029-AA52-A73CAAD21B0F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FB544E-5E4C-464E-B467-938B6806C406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563E89B5-0735-4FAE-B4A2-A3B259578358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20CC13C-7469-4FDF-B8A0-D76E2918C6D9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2927712F-9D44-4C08-8437-2CE5BAF12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417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Open Screen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1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DA94F8-36F4-4A1D-9611-22E67235F3EB}"/>
              </a:ext>
            </a:extLst>
          </p:cNvPr>
          <p:cNvGrpSpPr/>
          <p:nvPr/>
        </p:nvGrpSpPr>
        <p:grpSpPr>
          <a:xfrm>
            <a:off x="5488455" y="2098753"/>
            <a:ext cx="1245085" cy="1257715"/>
            <a:chOff x="9025052" y="2622569"/>
            <a:chExt cx="1245085" cy="12577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121E888-A992-4A59-A64F-E688FD1EA65C}"/>
                </a:ext>
              </a:extLst>
            </p:cNvPr>
            <p:cNvGrpSpPr/>
            <p:nvPr/>
          </p:nvGrpSpPr>
          <p:grpSpPr>
            <a:xfrm>
              <a:off x="9042246" y="2652393"/>
              <a:ext cx="1227891" cy="1227891"/>
              <a:chOff x="9025052" y="2622569"/>
              <a:chExt cx="1227891" cy="1227891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3198DD92-22FC-41CF-9A5B-01D03CC6B71B}"/>
                  </a:ext>
                </a:extLst>
              </p:cNvPr>
              <p:cNvSpPr/>
              <p:nvPr/>
            </p:nvSpPr>
            <p:spPr>
              <a:xfrm>
                <a:off x="9025052" y="2622569"/>
                <a:ext cx="1227891" cy="1227891"/>
              </a:xfrm>
              <a:prstGeom prst="ellipse">
                <a:avLst/>
              </a:prstGeom>
              <a:noFill/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b="1" i="1" kern="0">
                  <a:ln>
                    <a:solidFill>
                      <a:srgbClr val="127CEA"/>
                    </a:solidFill>
                  </a:ln>
                  <a:noFill/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6CA9127-98D8-4F9B-92B5-592F962978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9976" y="3241275"/>
                <a:ext cx="787628" cy="1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18F6A9E0-1646-4448-B7D9-545A5FEC1C52}"/>
                  </a:ext>
                </a:extLst>
              </p:cNvPr>
              <p:cNvCxnSpPr>
                <a:cxnSpLocks/>
                <a:stCxn id="55" idx="3"/>
              </p:cNvCxnSpPr>
              <p:nvPr/>
            </p:nvCxnSpPr>
            <p:spPr>
              <a:xfrm flipV="1">
                <a:off x="9204872" y="2929542"/>
                <a:ext cx="432598" cy="741098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88EE90FF-0A7B-4D9A-A5F1-E95F5DE43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2952" y="2929542"/>
                <a:ext cx="1064470" cy="1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9EA7AF4F-5041-42C2-A1CA-0D9B4891BF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5776" y="3241275"/>
                <a:ext cx="348014" cy="596194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962FA1-5DED-4500-BF6D-D5F24AAB97F0}"/>
                </a:ext>
              </a:extLst>
            </p:cNvPr>
            <p:cNvGrpSpPr/>
            <p:nvPr/>
          </p:nvGrpSpPr>
          <p:grpSpPr>
            <a:xfrm>
              <a:off x="9025052" y="2622569"/>
              <a:ext cx="1227891" cy="1227891"/>
              <a:chOff x="9025052" y="2622569"/>
              <a:chExt cx="1227891" cy="1227891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6BAB7F9C-FB57-4679-AA0F-A58B2F66762B}"/>
                  </a:ext>
                </a:extLst>
              </p:cNvPr>
              <p:cNvSpPr/>
              <p:nvPr/>
            </p:nvSpPr>
            <p:spPr>
              <a:xfrm>
                <a:off x="9025052" y="2622569"/>
                <a:ext cx="1227891" cy="1227891"/>
              </a:xfrm>
              <a:prstGeom prst="ellipse">
                <a:avLst/>
              </a:prstGeom>
              <a:noFill/>
              <a:ln w="57150">
                <a:solidFill>
                  <a:srgbClr val="127CE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>
                  <a:defRPr/>
                </a:pPr>
                <a:endParaRPr lang="en-US" altLang="ko-KR" b="1" i="1" kern="0">
                  <a:ln>
                    <a:solidFill>
                      <a:srgbClr val="127CEA"/>
                    </a:solidFill>
                  </a:ln>
                  <a:noFill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7E2B6B6-C2D3-44A6-94F2-5C1FFDA12B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9976" y="3241275"/>
                <a:ext cx="787628" cy="1"/>
              </a:xfrm>
              <a:prstGeom prst="line">
                <a:avLst/>
              </a:prstGeom>
              <a:ln w="571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9AEC32CB-2427-49AB-A4C8-C8BA7BDC0651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 flipV="1">
                <a:off x="9204872" y="2929542"/>
                <a:ext cx="432598" cy="741098"/>
              </a:xfrm>
              <a:prstGeom prst="line">
                <a:avLst/>
              </a:prstGeom>
              <a:ln w="571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8E1A2E4-5034-4426-95BD-F874DB260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2952" y="2929542"/>
                <a:ext cx="1064470" cy="1"/>
              </a:xfrm>
              <a:prstGeom prst="line">
                <a:avLst/>
              </a:prstGeom>
              <a:ln w="571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DF970DB-162B-43A3-8E6A-854B97507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5776" y="3241275"/>
                <a:ext cx="348014" cy="596194"/>
              </a:xfrm>
              <a:prstGeom prst="line">
                <a:avLst/>
              </a:prstGeom>
              <a:ln w="57150">
                <a:solidFill>
                  <a:srgbClr val="127C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0326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Login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806AAFB-B5D4-4810-8B68-E0017D2D347E}"/>
              </a:ext>
            </a:extLst>
          </p:cNvPr>
          <p:cNvGrpSpPr/>
          <p:nvPr/>
        </p:nvGrpSpPr>
        <p:grpSpPr>
          <a:xfrm>
            <a:off x="5485866" y="2028973"/>
            <a:ext cx="1227891" cy="1227891"/>
            <a:chOff x="5480101" y="2815054"/>
            <a:chExt cx="1227891" cy="122789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FAF9F8-31DB-4276-91D2-B3B10509BEDE}"/>
                </a:ext>
              </a:extLst>
            </p:cNvPr>
            <p:cNvSpPr/>
            <p:nvPr/>
          </p:nvSpPr>
          <p:spPr>
            <a:xfrm>
              <a:off x="5480101" y="2815054"/>
              <a:ext cx="1227891" cy="1227891"/>
            </a:xfrm>
            <a:prstGeom prst="ellipse">
              <a:avLst/>
            </a:prstGeom>
            <a:noFill/>
            <a:ln w="38100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73E882D-6CB2-44E5-B56F-B045E1832E2D}"/>
                </a:ext>
              </a:extLst>
            </p:cNvPr>
            <p:cNvCxnSpPr>
              <a:cxnSpLocks/>
            </p:cNvCxnSpPr>
            <p:nvPr/>
          </p:nvCxnSpPr>
          <p:spPr>
            <a:xfrm>
              <a:off x="5915025" y="3433760"/>
              <a:ext cx="787628" cy="1"/>
            </a:xfrm>
            <a:prstGeom prst="line">
              <a:avLst/>
            </a:prstGeom>
            <a:ln w="3810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7B28E03-87E2-4A9F-A6A3-F19108DB8E80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5659921" y="3122027"/>
              <a:ext cx="432598" cy="741098"/>
            </a:xfrm>
            <a:prstGeom prst="line">
              <a:avLst/>
            </a:prstGeom>
            <a:ln w="3810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F1E5B8C-0895-42FB-BDE5-8A8C513ED1DB}"/>
                </a:ext>
              </a:extLst>
            </p:cNvPr>
            <p:cNvCxnSpPr>
              <a:cxnSpLocks/>
            </p:cNvCxnSpPr>
            <p:nvPr/>
          </p:nvCxnSpPr>
          <p:spPr>
            <a:xfrm>
              <a:off x="5558001" y="3122027"/>
              <a:ext cx="1064470" cy="1"/>
            </a:xfrm>
            <a:prstGeom prst="line">
              <a:avLst/>
            </a:prstGeom>
            <a:ln w="3810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23BD8F4-E859-4BDD-AD35-FC94C23E4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0825" y="3433760"/>
              <a:ext cx="348014" cy="596194"/>
            </a:xfrm>
            <a:prstGeom prst="line">
              <a:avLst/>
            </a:prstGeom>
            <a:ln w="38100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977D4047-06AA-4F8B-85E1-E0F5830FCD5F}"/>
              </a:ext>
            </a:extLst>
          </p:cNvPr>
          <p:cNvSpPr/>
          <p:nvPr/>
        </p:nvSpPr>
        <p:spPr>
          <a:xfrm>
            <a:off x="5216130" y="3794403"/>
            <a:ext cx="1759738" cy="217523"/>
          </a:xfrm>
          <a:prstGeom prst="flowChartTerminator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1">
                    <a:lumMod val="85000"/>
                  </a:schemeClr>
                </a:solidFill>
              </a:rPr>
              <a:t>ID</a:t>
            </a:r>
            <a:endParaRPr lang="ko-KR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5DEA07ED-0E58-4BC0-A779-4797F2380357}"/>
              </a:ext>
            </a:extLst>
          </p:cNvPr>
          <p:cNvSpPr/>
          <p:nvPr/>
        </p:nvSpPr>
        <p:spPr>
          <a:xfrm>
            <a:off x="5216130" y="4144242"/>
            <a:ext cx="1759738" cy="217523"/>
          </a:xfrm>
          <a:prstGeom prst="flowChartTerminator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bg1">
                    <a:lumMod val="85000"/>
                  </a:schemeClr>
                </a:solidFill>
              </a:rPr>
              <a:t>Password</a:t>
            </a:r>
            <a:endParaRPr lang="ko-KR" altLang="en-US" sz="10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3F5FA26-E820-44EF-B996-B21BA571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14" y="4685067"/>
            <a:ext cx="546160" cy="1858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B67D65-6076-40DD-B135-72A15C94D0BA}"/>
              </a:ext>
            </a:extLst>
          </p:cNvPr>
          <p:cNvSpPr txBox="1"/>
          <p:nvPr/>
        </p:nvSpPr>
        <p:spPr>
          <a:xfrm>
            <a:off x="5405660" y="4419857"/>
            <a:ext cx="1380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bg1">
                    <a:lumMod val="85000"/>
                  </a:schemeClr>
                </a:solidFill>
              </a:rPr>
              <a:t>Find Account | Sign In</a:t>
            </a:r>
            <a:endParaRPr lang="ko-KR" altLang="en-US" sz="8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6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Sign Up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Smartphone">
            <a:extLst>
              <a:ext uri="{FF2B5EF4-FFF2-40B4-BE49-F238E27FC236}">
                <a16:creationId xmlns:a16="http://schemas.microsoft.com/office/drawing/2014/main" id="{C59DEA6B-87BF-433F-8D25-3230853301C0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CE52DCC5-614B-42CC-9EEB-E71EB4096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8BF136C9-3302-4125-ACEA-65138C585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E6FEDCC3-E48A-496D-A5B3-77C04768D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3C77254C-72A0-4E2D-95ED-48BCB057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A7579C0F-3E4B-4342-ACEE-8461BDF5F98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Status Bar">
            <a:extLst>
              <a:ext uri="{FF2B5EF4-FFF2-40B4-BE49-F238E27FC236}">
                <a16:creationId xmlns:a16="http://schemas.microsoft.com/office/drawing/2014/main" id="{68C91225-97BC-479E-BA71-A6413B1BFF9F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83" name="System Bar Container">
              <a:extLst>
                <a:ext uri="{FF2B5EF4-FFF2-40B4-BE49-F238E27FC236}">
                  <a16:creationId xmlns:a16="http://schemas.microsoft.com/office/drawing/2014/main" id="{3716E467-2BA2-48B9-8517-5FCA9F09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ime">
              <a:extLst>
                <a:ext uri="{FF2B5EF4-FFF2-40B4-BE49-F238E27FC236}">
                  <a16:creationId xmlns:a16="http://schemas.microsoft.com/office/drawing/2014/main" id="{70A142F5-E4FA-4339-99AD-F25B888B48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Battery">
              <a:extLst>
                <a:ext uri="{FF2B5EF4-FFF2-40B4-BE49-F238E27FC236}">
                  <a16:creationId xmlns:a16="http://schemas.microsoft.com/office/drawing/2014/main" id="{CBF45122-3467-4769-829C-38E2585A5D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10" name="Battery Part 1">
                <a:extLst>
                  <a:ext uri="{FF2B5EF4-FFF2-40B4-BE49-F238E27FC236}">
                    <a16:creationId xmlns:a16="http://schemas.microsoft.com/office/drawing/2014/main" id="{36B42F48-FA07-421D-9252-AD898F5E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Battery Part 2">
                <a:extLst>
                  <a:ext uri="{FF2B5EF4-FFF2-40B4-BE49-F238E27FC236}">
                    <a16:creationId xmlns:a16="http://schemas.microsoft.com/office/drawing/2014/main" id="{809D6F28-4386-4D07-8D8A-F75415331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Signal Strength">
              <a:extLst>
                <a:ext uri="{FF2B5EF4-FFF2-40B4-BE49-F238E27FC236}">
                  <a16:creationId xmlns:a16="http://schemas.microsoft.com/office/drawing/2014/main" id="{636E3E32-4944-46CA-A29E-0768824E5C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08" name="Signal Strength Part 1">
                <a:extLst>
                  <a:ext uri="{FF2B5EF4-FFF2-40B4-BE49-F238E27FC236}">
                    <a16:creationId xmlns:a16="http://schemas.microsoft.com/office/drawing/2014/main" id="{8235008C-75F7-4A13-8860-BBB03D04D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Signal Strength Part 2">
                <a:extLst>
                  <a:ext uri="{FF2B5EF4-FFF2-40B4-BE49-F238E27FC236}">
                    <a16:creationId xmlns:a16="http://schemas.microsoft.com/office/drawing/2014/main" id="{15F27269-4BAA-48C8-84C7-3E5FDA925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5" name="WiFi">
              <a:extLst>
                <a:ext uri="{FF2B5EF4-FFF2-40B4-BE49-F238E27FC236}">
                  <a16:creationId xmlns:a16="http://schemas.microsoft.com/office/drawing/2014/main" id="{25F3BDCE-DFD6-4CF5-9162-0AF270365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06" name="WiFi Part 1">
                <a:extLst>
                  <a:ext uri="{FF2B5EF4-FFF2-40B4-BE49-F238E27FC236}">
                    <a16:creationId xmlns:a16="http://schemas.microsoft.com/office/drawing/2014/main" id="{AC217556-FD84-4CF1-AE1E-FB12ACCD3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WiFi Part 2">
                <a:extLst>
                  <a:ext uri="{FF2B5EF4-FFF2-40B4-BE49-F238E27FC236}">
                    <a16:creationId xmlns:a16="http://schemas.microsoft.com/office/drawing/2014/main" id="{24FBD737-85D9-443E-90AE-553B2037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761BD9D-C54B-498E-96C7-B6A6BD71D9DB}"/>
              </a:ext>
            </a:extLst>
          </p:cNvPr>
          <p:cNvSpPr/>
          <p:nvPr/>
        </p:nvSpPr>
        <p:spPr>
          <a:xfrm>
            <a:off x="5167127" y="2209774"/>
            <a:ext cx="144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ID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36" name="Divider">
            <a:extLst>
              <a:ext uri="{FF2B5EF4-FFF2-40B4-BE49-F238E27FC236}">
                <a16:creationId xmlns:a16="http://schemas.microsoft.com/office/drawing/2014/main" id="{53B880B4-2191-4FBE-8EB5-30505A492B79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3A1CF9B-BFC3-445D-8E16-4A1CDF57C465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211795-D567-4860-9E2F-CD3928EC2F21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736454D-0D52-439E-A6B1-7463018AC9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03C756D6-8FF8-4BEE-8FD8-CC8196D66E15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0D446FB4-5CF1-4E2B-B67A-D025FC32182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F075CB4-83C5-417F-B4C9-E71B1C8A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FE787B9E-E5C4-44F4-8D31-5810D2B25BB5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5988D-9C9E-4A48-BBA5-A460FE0E5954}"/>
              </a:ext>
            </a:extLst>
          </p:cNvPr>
          <p:cNvSpPr txBox="1"/>
          <p:nvPr/>
        </p:nvSpPr>
        <p:spPr>
          <a:xfrm>
            <a:off x="5688672" y="1925415"/>
            <a:ext cx="803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Account</a:t>
            </a:r>
            <a:endParaRPr lang="ko-KR" altLang="en-US" sz="1000" b="1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1EC45B9-D4B5-4793-9FB1-314225C70FFD}"/>
              </a:ext>
            </a:extLst>
          </p:cNvPr>
          <p:cNvSpPr/>
          <p:nvPr/>
        </p:nvSpPr>
        <p:spPr>
          <a:xfrm>
            <a:off x="4999210" y="1919615"/>
            <a:ext cx="2182624" cy="1503036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82C9D3F4-1136-4DC7-8E5F-709D3EA267E7}"/>
              </a:ext>
            </a:extLst>
          </p:cNvPr>
          <p:cNvSpPr/>
          <p:nvPr/>
        </p:nvSpPr>
        <p:spPr>
          <a:xfrm>
            <a:off x="5092755" y="2405711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잘못된 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ID </a:t>
            </a:r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형식입니다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5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0" name="사각형: 둥근 모서리 149">
            <a:extLst>
              <a:ext uri="{FF2B5EF4-FFF2-40B4-BE49-F238E27FC236}">
                <a16:creationId xmlns:a16="http://schemas.microsoft.com/office/drawing/2014/main" id="{3E8D370E-E787-44C1-88E8-CAC3A7E3EF89}"/>
              </a:ext>
            </a:extLst>
          </p:cNvPr>
          <p:cNvSpPr/>
          <p:nvPr/>
        </p:nvSpPr>
        <p:spPr>
          <a:xfrm>
            <a:off x="5159963" y="2655743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E8E2A40F-97E1-4439-8F48-BC8B6977692B}"/>
              </a:ext>
            </a:extLst>
          </p:cNvPr>
          <p:cNvSpPr/>
          <p:nvPr/>
        </p:nvSpPr>
        <p:spPr>
          <a:xfrm>
            <a:off x="5159963" y="2920449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Password Check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F9E51B63-CF2F-4840-B0FC-AF527CEDE883}"/>
              </a:ext>
            </a:extLst>
          </p:cNvPr>
          <p:cNvSpPr/>
          <p:nvPr/>
        </p:nvSpPr>
        <p:spPr>
          <a:xfrm>
            <a:off x="5104745" y="3153731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>
                <a:solidFill>
                  <a:schemeClr val="bg2">
                    <a:lumMod val="75000"/>
                  </a:schemeClr>
                </a:solidFill>
              </a:rPr>
              <a:t>비밀번호 길이가 너무 짧습니다</a:t>
            </a:r>
            <a:r>
              <a:rPr lang="en-US" altLang="ko-KR" sz="50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5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0C0C451B-99C6-4864-8215-E070FBDB71F1}"/>
              </a:ext>
            </a:extLst>
          </p:cNvPr>
          <p:cNvSpPr/>
          <p:nvPr/>
        </p:nvSpPr>
        <p:spPr>
          <a:xfrm>
            <a:off x="5167127" y="3828601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6B95296-F778-4404-8CCF-38DBD6AC6850}"/>
              </a:ext>
            </a:extLst>
          </p:cNvPr>
          <p:cNvSpPr txBox="1"/>
          <p:nvPr/>
        </p:nvSpPr>
        <p:spPr>
          <a:xfrm>
            <a:off x="5718147" y="3544206"/>
            <a:ext cx="744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Personal</a:t>
            </a:r>
            <a:endParaRPr lang="ko-KR" altLang="en-US" sz="1000" b="1"/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4688AF3-F02B-4A91-A5F7-085559F66D89}"/>
              </a:ext>
            </a:extLst>
          </p:cNvPr>
          <p:cNvSpPr/>
          <p:nvPr/>
        </p:nvSpPr>
        <p:spPr>
          <a:xfrm>
            <a:off x="4999210" y="3538442"/>
            <a:ext cx="2182624" cy="1503036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5FF9128-39FB-4947-A649-309791CDDE70}"/>
              </a:ext>
            </a:extLst>
          </p:cNvPr>
          <p:cNvSpPr/>
          <p:nvPr/>
        </p:nvSpPr>
        <p:spPr>
          <a:xfrm>
            <a:off x="5159963" y="4099071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Birth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11F324A-D495-48EF-BC44-4066C60C72A1}"/>
              </a:ext>
            </a:extLst>
          </p:cNvPr>
          <p:cNvSpPr/>
          <p:nvPr/>
        </p:nvSpPr>
        <p:spPr>
          <a:xfrm>
            <a:off x="6142758" y="4103504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Sex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5272801-D887-4B53-8F0D-C99F74A0053E}"/>
              </a:ext>
            </a:extLst>
          </p:cNvPr>
          <p:cNvSpPr/>
          <p:nvPr/>
        </p:nvSpPr>
        <p:spPr>
          <a:xfrm>
            <a:off x="5160013" y="4363777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E6B3A9C-BAED-4149-98CB-8788F98F2CEF}"/>
              </a:ext>
            </a:extLst>
          </p:cNvPr>
          <p:cNvSpPr/>
          <p:nvPr/>
        </p:nvSpPr>
        <p:spPr>
          <a:xfrm>
            <a:off x="5151978" y="4639344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5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E54E050-D8DD-4A8A-A1F3-737D24FEDBB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86" name="Button">
              <a:extLst>
                <a:ext uri="{FF2B5EF4-FFF2-40B4-BE49-F238E27FC236}">
                  <a16:creationId xmlns:a16="http://schemas.microsoft.com/office/drawing/2014/main" id="{226F74B3-6E08-4181-9B7D-C47A1880B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87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AD21A5B-0E40-4E03-910C-F011C1D0CEA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Button">
            <a:extLst>
              <a:ext uri="{FF2B5EF4-FFF2-40B4-BE49-F238E27FC236}">
                <a16:creationId xmlns:a16="http://schemas.microsoft.com/office/drawing/2014/main" id="{76B23CC5-4A73-43A2-BF84-AD385A4EE861}"/>
              </a:ext>
            </a:extLst>
          </p:cNvPr>
          <p:cNvSpPr/>
          <p:nvPr/>
        </p:nvSpPr>
        <p:spPr>
          <a:xfrm>
            <a:off x="5811122" y="5102935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Up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D33BE6FE-3B84-426E-884D-C4DB48B1A17A}"/>
              </a:ext>
            </a:extLst>
          </p:cNvPr>
          <p:cNvSpPr/>
          <p:nvPr/>
        </p:nvSpPr>
        <p:spPr>
          <a:xfrm>
            <a:off x="6625714" y="2185088"/>
            <a:ext cx="558800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중복 검사</a:t>
            </a:r>
            <a:endParaRPr lang="en-US" sz="7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0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Find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02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Smartphone">
            <a:extLst>
              <a:ext uri="{FF2B5EF4-FFF2-40B4-BE49-F238E27FC236}">
                <a16:creationId xmlns:a16="http://schemas.microsoft.com/office/drawing/2014/main" id="{C59DEA6B-87BF-433F-8D25-3230853301C0}"/>
              </a:ext>
            </a:extLst>
          </p:cNvPr>
          <p:cNvGrpSpPr>
            <a:grpSpLocks noChangeAspect="1"/>
          </p:cNvGrpSpPr>
          <p:nvPr/>
        </p:nvGrpSpPr>
        <p:grpSpPr>
          <a:xfrm>
            <a:off x="4856396" y="987078"/>
            <a:ext cx="2479208" cy="4859248"/>
            <a:chOff x="9165945" y="1228296"/>
            <a:chExt cx="2479208" cy="4859248"/>
          </a:xfrm>
        </p:grpSpPr>
        <p:sp>
          <p:nvSpPr>
            <p:cNvPr id="77" name="Case">
              <a:extLst>
                <a:ext uri="{FF2B5EF4-FFF2-40B4-BE49-F238E27FC236}">
                  <a16:creationId xmlns:a16="http://schemas.microsoft.com/office/drawing/2014/main" id="{CE52DCC5-614B-42CC-9EEB-E71EB4096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Button">
              <a:extLst>
                <a:ext uri="{FF2B5EF4-FFF2-40B4-BE49-F238E27FC236}">
                  <a16:creationId xmlns:a16="http://schemas.microsoft.com/office/drawing/2014/main" id="{8BF136C9-3302-4125-ACEA-65138C585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Camera">
              <a:extLst>
                <a:ext uri="{FF2B5EF4-FFF2-40B4-BE49-F238E27FC236}">
                  <a16:creationId xmlns:a16="http://schemas.microsoft.com/office/drawing/2014/main" id="{E6FEDCC3-E48A-496D-A5B3-77C04768D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Speaker">
              <a:extLst>
                <a:ext uri="{FF2B5EF4-FFF2-40B4-BE49-F238E27FC236}">
                  <a16:creationId xmlns:a16="http://schemas.microsoft.com/office/drawing/2014/main" id="{3C77254C-72A0-4E2D-95ED-48BCB0576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Display">
              <a:extLst>
                <a:ext uri="{FF2B5EF4-FFF2-40B4-BE49-F238E27FC236}">
                  <a16:creationId xmlns:a16="http://schemas.microsoft.com/office/drawing/2014/main" id="{A7579C0F-3E4B-4342-ACEE-8461BDF5F98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Status Bar">
            <a:extLst>
              <a:ext uri="{FF2B5EF4-FFF2-40B4-BE49-F238E27FC236}">
                <a16:creationId xmlns:a16="http://schemas.microsoft.com/office/drawing/2014/main" id="{68C91225-97BC-479E-BA71-A6413B1BFF9F}"/>
              </a:ext>
            </a:extLst>
          </p:cNvPr>
          <p:cNvGrpSpPr/>
          <p:nvPr/>
        </p:nvGrpSpPr>
        <p:grpSpPr>
          <a:xfrm>
            <a:off x="4957545" y="1398500"/>
            <a:ext cx="2286000" cy="152400"/>
            <a:chOff x="595686" y="1268402"/>
            <a:chExt cx="2286000" cy="152400"/>
          </a:xfrm>
        </p:grpSpPr>
        <p:sp>
          <p:nvSpPr>
            <p:cNvPr id="83" name="System Bar Container">
              <a:extLst>
                <a:ext uri="{FF2B5EF4-FFF2-40B4-BE49-F238E27FC236}">
                  <a16:creationId xmlns:a16="http://schemas.microsoft.com/office/drawing/2014/main" id="{3716E467-2BA2-48B9-8517-5FCA9F09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Time">
              <a:extLst>
                <a:ext uri="{FF2B5EF4-FFF2-40B4-BE49-F238E27FC236}">
                  <a16:creationId xmlns:a16="http://schemas.microsoft.com/office/drawing/2014/main" id="{70A142F5-E4FA-4339-99AD-F25B888B48C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5" name="Battery">
              <a:extLst>
                <a:ext uri="{FF2B5EF4-FFF2-40B4-BE49-F238E27FC236}">
                  <a16:creationId xmlns:a16="http://schemas.microsoft.com/office/drawing/2014/main" id="{CBF45122-3467-4769-829C-38E2585A5D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110" name="Battery Part 1">
                <a:extLst>
                  <a:ext uri="{FF2B5EF4-FFF2-40B4-BE49-F238E27FC236}">
                    <a16:creationId xmlns:a16="http://schemas.microsoft.com/office/drawing/2014/main" id="{36B42F48-FA07-421D-9252-AD898F5E9C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Battery Part 2">
                <a:extLst>
                  <a:ext uri="{FF2B5EF4-FFF2-40B4-BE49-F238E27FC236}">
                    <a16:creationId xmlns:a16="http://schemas.microsoft.com/office/drawing/2014/main" id="{809D6F28-4386-4D07-8D8A-F75415331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Signal Strength">
              <a:extLst>
                <a:ext uri="{FF2B5EF4-FFF2-40B4-BE49-F238E27FC236}">
                  <a16:creationId xmlns:a16="http://schemas.microsoft.com/office/drawing/2014/main" id="{636E3E32-4944-46CA-A29E-0768824E5C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108" name="Signal Strength Part 1">
                <a:extLst>
                  <a:ext uri="{FF2B5EF4-FFF2-40B4-BE49-F238E27FC236}">
                    <a16:creationId xmlns:a16="http://schemas.microsoft.com/office/drawing/2014/main" id="{8235008C-75F7-4A13-8860-BBB03D04D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Signal Strength Part 2">
                <a:extLst>
                  <a:ext uri="{FF2B5EF4-FFF2-40B4-BE49-F238E27FC236}">
                    <a16:creationId xmlns:a16="http://schemas.microsoft.com/office/drawing/2014/main" id="{15F27269-4BAA-48C8-84C7-3E5FDA925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5" name="WiFi">
              <a:extLst>
                <a:ext uri="{FF2B5EF4-FFF2-40B4-BE49-F238E27FC236}">
                  <a16:creationId xmlns:a16="http://schemas.microsoft.com/office/drawing/2014/main" id="{25F3BDCE-DFD6-4CF5-9162-0AF270365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106" name="WiFi Part 1">
                <a:extLst>
                  <a:ext uri="{FF2B5EF4-FFF2-40B4-BE49-F238E27FC236}">
                    <a16:creationId xmlns:a16="http://schemas.microsoft.com/office/drawing/2014/main" id="{AC217556-FD84-4CF1-AE1E-FB12ACCD3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WiFi Part 2">
                <a:extLst>
                  <a:ext uri="{FF2B5EF4-FFF2-40B4-BE49-F238E27FC236}">
                    <a16:creationId xmlns:a16="http://schemas.microsoft.com/office/drawing/2014/main" id="{24FBD737-85D9-443E-90AE-553B20373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136" name="Divider">
            <a:extLst>
              <a:ext uri="{FF2B5EF4-FFF2-40B4-BE49-F238E27FC236}">
                <a16:creationId xmlns:a16="http://schemas.microsoft.com/office/drawing/2014/main" id="{53B880B4-2191-4FBE-8EB5-30505A492B79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3A1CF9B-BFC3-445D-8E16-4A1CDF57C465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211795-D567-4860-9E2F-CD3928EC2F21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736454D-0D52-439E-A6B1-7463018AC9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03C756D6-8FF8-4BEE-8FD8-CC8196D66E15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0D446FB4-5CF1-4E2B-B67A-D025FC32182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F075CB4-83C5-417F-B4C9-E71B1C8A8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0C0C451B-99C6-4864-8215-E070FBDB71F1}"/>
              </a:ext>
            </a:extLst>
          </p:cNvPr>
          <p:cNvSpPr/>
          <p:nvPr/>
        </p:nvSpPr>
        <p:spPr>
          <a:xfrm>
            <a:off x="5167127" y="2372254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Name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84688AF3-F02B-4A91-A5F7-085559F66D89}"/>
              </a:ext>
            </a:extLst>
          </p:cNvPr>
          <p:cNvSpPr/>
          <p:nvPr/>
        </p:nvSpPr>
        <p:spPr>
          <a:xfrm>
            <a:off x="4999210" y="1966817"/>
            <a:ext cx="2182624" cy="1791452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35FF9128-39FB-4947-A649-309791CDDE70}"/>
              </a:ext>
            </a:extLst>
          </p:cNvPr>
          <p:cNvSpPr/>
          <p:nvPr/>
        </p:nvSpPr>
        <p:spPr>
          <a:xfrm>
            <a:off x="5159963" y="2642724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Birth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11F324A-D495-48EF-BC44-4066C60C72A1}"/>
              </a:ext>
            </a:extLst>
          </p:cNvPr>
          <p:cNvSpPr/>
          <p:nvPr/>
        </p:nvSpPr>
        <p:spPr>
          <a:xfrm>
            <a:off x="6142758" y="2647157"/>
            <a:ext cx="90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Sex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5272801-D887-4B53-8F0D-C99F74A0053E}"/>
              </a:ext>
            </a:extLst>
          </p:cNvPr>
          <p:cNvSpPr/>
          <p:nvPr/>
        </p:nvSpPr>
        <p:spPr>
          <a:xfrm>
            <a:off x="5160013" y="2907430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Email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E6B3A9C-BAED-4149-98CB-8788F98F2CEF}"/>
              </a:ext>
            </a:extLst>
          </p:cNvPr>
          <p:cNvSpPr/>
          <p:nvPr/>
        </p:nvSpPr>
        <p:spPr>
          <a:xfrm>
            <a:off x="5151978" y="3182997"/>
            <a:ext cx="18864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Phone Number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85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CE54E050-D8DD-4A8A-A1F3-737D24FEDBB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89" y="1601173"/>
            <a:ext cx="386476" cy="152400"/>
            <a:chOff x="1642629" y="1899837"/>
            <a:chExt cx="614959" cy="282378"/>
          </a:xfrm>
        </p:grpSpPr>
        <p:sp>
          <p:nvSpPr>
            <p:cNvPr id="186" name="Button">
              <a:extLst>
                <a:ext uri="{FF2B5EF4-FFF2-40B4-BE49-F238E27FC236}">
                  <a16:creationId xmlns:a16="http://schemas.microsoft.com/office/drawing/2014/main" id="{226F74B3-6E08-4181-9B7D-C47A1880B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99837"/>
              <a:ext cx="614959" cy="282378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187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DAD21A5B-0E40-4E03-910C-F011C1D0CEA8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88" name="Button">
            <a:extLst>
              <a:ext uri="{FF2B5EF4-FFF2-40B4-BE49-F238E27FC236}">
                <a16:creationId xmlns:a16="http://schemas.microsoft.com/office/drawing/2014/main" id="{76B23CC5-4A73-43A2-BF84-AD385A4EE861}"/>
              </a:ext>
            </a:extLst>
          </p:cNvPr>
          <p:cNvSpPr/>
          <p:nvPr/>
        </p:nvSpPr>
        <p:spPr>
          <a:xfrm>
            <a:off x="5732493" y="3437967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 Accout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9B714948-85DB-40C9-83A8-A9BE9162E2CE}"/>
              </a:ext>
            </a:extLst>
          </p:cNvPr>
          <p:cNvSpPr/>
          <p:nvPr/>
        </p:nvSpPr>
        <p:spPr>
          <a:xfrm>
            <a:off x="6363296" y="4039542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Certificatec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A1A28E-0ED7-4C55-A732-E7749EEED300}"/>
              </a:ext>
            </a:extLst>
          </p:cNvPr>
          <p:cNvSpPr txBox="1"/>
          <p:nvPr/>
        </p:nvSpPr>
        <p:spPr>
          <a:xfrm>
            <a:off x="5718147" y="2097384"/>
            <a:ext cx="744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Personal</a:t>
            </a:r>
            <a:endParaRPr lang="ko-KR" altLang="en-US" sz="1000" b="1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1D8BE1-5CFB-4254-9122-9E2F3795A05B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49C3A51-F31A-4C2A-9763-BB428C2C7601}"/>
              </a:ext>
            </a:extLst>
          </p:cNvPr>
          <p:cNvSpPr/>
          <p:nvPr/>
        </p:nvSpPr>
        <p:spPr>
          <a:xfrm>
            <a:off x="5147322" y="4079385"/>
            <a:ext cx="1080000" cy="14891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PIN</a:t>
            </a:r>
            <a:r>
              <a:rPr lang="ko-KR" altLang="en-US" sz="80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800">
                <a:solidFill>
                  <a:schemeClr val="bg2">
                    <a:lumMod val="75000"/>
                  </a:schemeClr>
                </a:solidFill>
              </a:rPr>
              <a:t>number</a:t>
            </a:r>
            <a:endParaRPr lang="ko-KR" altLang="en-US" sz="8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D917C0BF-E787-4497-81EA-A86688BA598D}"/>
              </a:ext>
            </a:extLst>
          </p:cNvPr>
          <p:cNvSpPr/>
          <p:nvPr/>
        </p:nvSpPr>
        <p:spPr>
          <a:xfrm>
            <a:off x="5019015" y="3856324"/>
            <a:ext cx="2182624" cy="1118122"/>
          </a:xfrm>
          <a:prstGeom prst="roundRect">
            <a:avLst/>
          </a:prstGeom>
          <a:noFill/>
          <a:ln>
            <a:solidFill>
              <a:srgbClr val="127C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Label">
            <a:extLst>
              <a:ext uri="{FF2B5EF4-FFF2-40B4-BE49-F238E27FC236}">
                <a16:creationId xmlns:a16="http://schemas.microsoft.com/office/drawing/2014/main" id="{CCF6D6C3-EAE3-439D-B268-5AFDF303AB87}"/>
              </a:ext>
            </a:extLst>
          </p:cNvPr>
          <p:cNvSpPr txBox="1"/>
          <p:nvPr/>
        </p:nvSpPr>
        <p:spPr>
          <a:xfrm>
            <a:off x="5718147" y="4628813"/>
            <a:ext cx="763286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ThisIsMyPW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Label">
            <a:extLst>
              <a:ext uri="{FF2B5EF4-FFF2-40B4-BE49-F238E27FC236}">
                <a16:creationId xmlns:a16="http://schemas.microsoft.com/office/drawing/2014/main" id="{E2ABBB25-9DC1-4209-82ED-B35E77098E4D}"/>
              </a:ext>
            </a:extLst>
          </p:cNvPr>
          <p:cNvSpPr txBox="1"/>
          <p:nvPr/>
        </p:nvSpPr>
        <p:spPr>
          <a:xfrm>
            <a:off x="5746179" y="4345177"/>
            <a:ext cx="702372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ThisIsMyID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9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Main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46" name="Divider">
            <a:extLst>
              <a:ext uri="{FF2B5EF4-FFF2-40B4-BE49-F238E27FC236}">
                <a16:creationId xmlns:a16="http://schemas.microsoft.com/office/drawing/2014/main" id="{2E4807E0-3CB4-44BA-9217-07F43F95E25B}"/>
              </a:ext>
            </a:extLst>
          </p:cNvPr>
          <p:cNvCxnSpPr>
            <a:cxnSpLocks/>
          </p:cNvCxnSpPr>
          <p:nvPr/>
        </p:nvCxnSpPr>
        <p:spPr>
          <a:xfrm>
            <a:off x="4951048" y="18135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Map">
            <a:extLst>
              <a:ext uri="{FF2B5EF4-FFF2-40B4-BE49-F238E27FC236}">
                <a16:creationId xmlns:a16="http://schemas.microsoft.com/office/drawing/2014/main" id="{B1639E26-4B4B-49B9-8B26-67B063E862F3}"/>
              </a:ext>
            </a:extLst>
          </p:cNvPr>
          <p:cNvGrpSpPr>
            <a:grpSpLocks noChangeAspect="1"/>
          </p:cNvGrpSpPr>
          <p:nvPr/>
        </p:nvGrpSpPr>
        <p:grpSpPr>
          <a:xfrm>
            <a:off x="5073200" y="2014266"/>
            <a:ext cx="2063105" cy="2873136"/>
            <a:chOff x="4585634" y="1597655"/>
            <a:chExt cx="2238375" cy="1633537"/>
          </a:xfrm>
        </p:grpSpPr>
        <p:sp>
          <p:nvSpPr>
            <p:cNvPr id="48" name="Background">
              <a:extLst>
                <a:ext uri="{FF2B5EF4-FFF2-40B4-BE49-F238E27FC236}">
                  <a16:creationId xmlns:a16="http://schemas.microsoft.com/office/drawing/2014/main" id="{7A38E704-EC1D-4856-A03C-F67304E870EC}"/>
                </a:ext>
              </a:extLst>
            </p:cNvPr>
            <p:cNvSpPr/>
            <p:nvPr/>
          </p:nvSpPr>
          <p:spPr>
            <a:xfrm>
              <a:off x="4585634" y="1597655"/>
              <a:ext cx="2238375" cy="1633537"/>
            </a:xfrm>
            <a:prstGeom prst="rect">
              <a:avLst/>
            </a:prstGeom>
            <a:solidFill>
              <a:srgbClr val="F2F2F2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iver">
              <a:extLst>
                <a:ext uri="{FF2B5EF4-FFF2-40B4-BE49-F238E27FC236}">
                  <a16:creationId xmlns:a16="http://schemas.microsoft.com/office/drawing/2014/main" id="{61E84406-B875-4924-99F0-23745956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144" y="1597655"/>
              <a:ext cx="1290638" cy="16335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9" y="2525"/>
                </a:cxn>
                <a:cxn ang="0">
                  <a:pos x="4162" y="4620"/>
                </a:cxn>
                <a:cxn ang="0">
                  <a:pos x="4877" y="5439"/>
                </a:cxn>
                <a:cxn ang="0">
                  <a:pos x="5298" y="5951"/>
                </a:cxn>
                <a:cxn ang="0">
                  <a:pos x="5532" y="6277"/>
                </a:cxn>
                <a:cxn ang="0">
                  <a:pos x="5753" y="6609"/>
                </a:cxn>
                <a:cxn ang="0">
                  <a:pos x="5960" y="6945"/>
                </a:cxn>
                <a:cxn ang="0">
                  <a:pos x="6150" y="7278"/>
                </a:cxn>
                <a:cxn ang="0">
                  <a:pos x="6478" y="7922"/>
                </a:cxn>
                <a:cxn ang="0">
                  <a:pos x="6724" y="8506"/>
                </a:cxn>
                <a:cxn ang="0">
                  <a:pos x="6806" y="9445"/>
                </a:cxn>
                <a:cxn ang="0">
                  <a:pos x="6827" y="9849"/>
                </a:cxn>
                <a:cxn ang="0">
                  <a:pos x="7796" y="9849"/>
                </a:cxn>
                <a:cxn ang="0">
                  <a:pos x="7695" y="9275"/>
                </a:cxn>
                <a:cxn ang="0">
                  <a:pos x="7571" y="8686"/>
                </a:cxn>
                <a:cxn ang="0">
                  <a:pos x="7445" y="8202"/>
                </a:cxn>
                <a:cxn ang="0">
                  <a:pos x="7288" y="7711"/>
                </a:cxn>
                <a:cxn ang="0">
                  <a:pos x="7190" y="7460"/>
                </a:cxn>
                <a:cxn ang="0">
                  <a:pos x="7074" y="7206"/>
                </a:cxn>
                <a:cxn ang="0">
                  <a:pos x="6937" y="6947"/>
                </a:cxn>
                <a:cxn ang="0">
                  <a:pos x="6776" y="6683"/>
                </a:cxn>
                <a:cxn ang="0">
                  <a:pos x="6566" y="6386"/>
                </a:cxn>
                <a:cxn ang="0">
                  <a:pos x="6291" y="6033"/>
                </a:cxn>
                <a:cxn ang="0">
                  <a:pos x="5577" y="5184"/>
                </a:cxn>
                <a:cxn ang="0">
                  <a:pos x="3708" y="3069"/>
                </a:cxn>
                <a:cxn ang="0">
                  <a:pos x="2658" y="1894"/>
                </a:cxn>
                <a:cxn ang="0">
                  <a:pos x="1670" y="807"/>
                </a:cxn>
                <a:cxn ang="0">
                  <a:pos x="928" y="0"/>
                </a:cxn>
                <a:cxn ang="0">
                  <a:pos x="0" y="0"/>
                </a:cxn>
              </a:cxnLst>
              <a:rect l="0" t="0" r="r" b="b"/>
              <a:pathLst>
                <a:path w="7796" h="9849">
                  <a:moveTo>
                    <a:pt x="0" y="0"/>
                  </a:moveTo>
                  <a:cubicBezTo>
                    <a:pt x="199" y="219"/>
                    <a:pt x="1109" y="1214"/>
                    <a:pt x="2289" y="2525"/>
                  </a:cubicBezTo>
                  <a:cubicBezTo>
                    <a:pt x="2942" y="3248"/>
                    <a:pt x="3613" y="3998"/>
                    <a:pt x="4162" y="4620"/>
                  </a:cubicBezTo>
                  <a:cubicBezTo>
                    <a:pt x="4437" y="4932"/>
                    <a:pt x="4682" y="5211"/>
                    <a:pt x="4877" y="5439"/>
                  </a:cubicBezTo>
                  <a:cubicBezTo>
                    <a:pt x="5072" y="5667"/>
                    <a:pt x="5218" y="5844"/>
                    <a:pt x="5298" y="5951"/>
                  </a:cubicBezTo>
                  <a:cubicBezTo>
                    <a:pt x="5378" y="6058"/>
                    <a:pt x="5456" y="6167"/>
                    <a:pt x="5532" y="6277"/>
                  </a:cubicBezTo>
                  <a:cubicBezTo>
                    <a:pt x="5608" y="6387"/>
                    <a:pt x="5682" y="6498"/>
                    <a:pt x="5753" y="6609"/>
                  </a:cubicBezTo>
                  <a:cubicBezTo>
                    <a:pt x="5825" y="6721"/>
                    <a:pt x="5894" y="6833"/>
                    <a:pt x="5960" y="6945"/>
                  </a:cubicBezTo>
                  <a:cubicBezTo>
                    <a:pt x="6026" y="7057"/>
                    <a:pt x="6090" y="7167"/>
                    <a:pt x="6150" y="7278"/>
                  </a:cubicBezTo>
                  <a:cubicBezTo>
                    <a:pt x="6271" y="7499"/>
                    <a:pt x="6382" y="7715"/>
                    <a:pt x="6478" y="7922"/>
                  </a:cubicBezTo>
                  <a:cubicBezTo>
                    <a:pt x="6575" y="8129"/>
                    <a:pt x="6657" y="8325"/>
                    <a:pt x="6724" y="8506"/>
                  </a:cubicBezTo>
                  <a:cubicBezTo>
                    <a:pt x="6759" y="8846"/>
                    <a:pt x="6786" y="9162"/>
                    <a:pt x="6806" y="9445"/>
                  </a:cubicBezTo>
                  <a:cubicBezTo>
                    <a:pt x="6817" y="9599"/>
                    <a:pt x="6821" y="9716"/>
                    <a:pt x="6827" y="9849"/>
                  </a:cubicBezTo>
                  <a:lnTo>
                    <a:pt x="7796" y="9849"/>
                  </a:lnTo>
                  <a:cubicBezTo>
                    <a:pt x="7765" y="9661"/>
                    <a:pt x="7731" y="9465"/>
                    <a:pt x="7695" y="9275"/>
                  </a:cubicBezTo>
                  <a:cubicBezTo>
                    <a:pt x="7653" y="9054"/>
                    <a:pt x="7610" y="8847"/>
                    <a:pt x="7571" y="8686"/>
                  </a:cubicBezTo>
                  <a:cubicBezTo>
                    <a:pt x="7530" y="8525"/>
                    <a:pt x="7490" y="8365"/>
                    <a:pt x="7445" y="8202"/>
                  </a:cubicBezTo>
                  <a:cubicBezTo>
                    <a:pt x="7399" y="8040"/>
                    <a:pt x="7348" y="7877"/>
                    <a:pt x="7288" y="7711"/>
                  </a:cubicBezTo>
                  <a:cubicBezTo>
                    <a:pt x="7257" y="7628"/>
                    <a:pt x="7225" y="7544"/>
                    <a:pt x="7190" y="7460"/>
                  </a:cubicBezTo>
                  <a:cubicBezTo>
                    <a:pt x="7154" y="7376"/>
                    <a:pt x="7115" y="7292"/>
                    <a:pt x="7074" y="7206"/>
                  </a:cubicBezTo>
                  <a:cubicBezTo>
                    <a:pt x="7031" y="7120"/>
                    <a:pt x="6987" y="7034"/>
                    <a:pt x="6937" y="6947"/>
                  </a:cubicBezTo>
                  <a:cubicBezTo>
                    <a:pt x="6888" y="6860"/>
                    <a:pt x="6835" y="6772"/>
                    <a:pt x="6776" y="6683"/>
                  </a:cubicBezTo>
                  <a:cubicBezTo>
                    <a:pt x="6718" y="6594"/>
                    <a:pt x="6648" y="6494"/>
                    <a:pt x="6566" y="6386"/>
                  </a:cubicBezTo>
                  <a:cubicBezTo>
                    <a:pt x="6485" y="6277"/>
                    <a:pt x="6393" y="6160"/>
                    <a:pt x="6291" y="6033"/>
                  </a:cubicBezTo>
                  <a:cubicBezTo>
                    <a:pt x="6088" y="5781"/>
                    <a:pt x="5846" y="5495"/>
                    <a:pt x="5577" y="5184"/>
                  </a:cubicBezTo>
                  <a:cubicBezTo>
                    <a:pt x="5037" y="4561"/>
                    <a:pt x="4387" y="3836"/>
                    <a:pt x="3708" y="3069"/>
                  </a:cubicBezTo>
                  <a:cubicBezTo>
                    <a:pt x="3370" y="2685"/>
                    <a:pt x="3008" y="2282"/>
                    <a:pt x="2658" y="1894"/>
                  </a:cubicBezTo>
                  <a:cubicBezTo>
                    <a:pt x="2307" y="1506"/>
                    <a:pt x="1968" y="1132"/>
                    <a:pt x="1670" y="807"/>
                  </a:cubicBezTo>
                  <a:cubicBezTo>
                    <a:pt x="1238" y="334"/>
                    <a:pt x="1084" y="169"/>
                    <a:pt x="92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350" cap="rnd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Streets">
              <a:extLst>
                <a:ext uri="{FF2B5EF4-FFF2-40B4-BE49-F238E27FC236}">
                  <a16:creationId xmlns:a16="http://schemas.microsoft.com/office/drawing/2014/main" id="{06A3384E-5714-4EBD-B5CD-06DF60256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85634" y="1597655"/>
              <a:ext cx="2238375" cy="1633537"/>
            </a:xfrm>
            <a:custGeom>
              <a:avLst/>
              <a:gdLst>
                <a:gd name="T0" fmla="*/ 57 w 6215"/>
                <a:gd name="T1" fmla="*/ 885 h 4534"/>
                <a:gd name="T2" fmla="*/ 0 w 6215"/>
                <a:gd name="T3" fmla="*/ 1173 h 4534"/>
                <a:gd name="T4" fmla="*/ 0 w 6215"/>
                <a:gd name="T5" fmla="*/ 3540 h 4534"/>
                <a:gd name="T6" fmla="*/ 1342 w 6215"/>
                <a:gd name="T7" fmla="*/ 2690 h 4534"/>
                <a:gd name="T8" fmla="*/ 327 w 6215"/>
                <a:gd name="T9" fmla="*/ 4534 h 4534"/>
                <a:gd name="T10" fmla="*/ 1979 w 6215"/>
                <a:gd name="T11" fmla="*/ 3409 h 4534"/>
                <a:gd name="T12" fmla="*/ 1823 w 6215"/>
                <a:gd name="T13" fmla="*/ 4534 h 4534"/>
                <a:gd name="T14" fmla="*/ 2626 w 6215"/>
                <a:gd name="T15" fmla="*/ 4139 h 4534"/>
                <a:gd name="T16" fmla="*/ 3588 w 6215"/>
                <a:gd name="T17" fmla="*/ 4534 h 4534"/>
                <a:gd name="T18" fmla="*/ 4742 w 6215"/>
                <a:gd name="T19" fmla="*/ 3723 h 4534"/>
                <a:gd name="T20" fmla="*/ 5092 w 6215"/>
                <a:gd name="T21" fmla="*/ 4534 h 4534"/>
                <a:gd name="T22" fmla="*/ 5297 w 6215"/>
                <a:gd name="T23" fmla="*/ 4371 h 4534"/>
                <a:gd name="T24" fmla="*/ 4928 w 6215"/>
                <a:gd name="T25" fmla="*/ 3582 h 4534"/>
                <a:gd name="T26" fmla="*/ 4270 w 6215"/>
                <a:gd name="T27" fmla="*/ 2884 h 4534"/>
                <a:gd name="T28" fmla="*/ 4188 w 6215"/>
                <a:gd name="T29" fmla="*/ 3077 h 4534"/>
                <a:gd name="T30" fmla="*/ 3260 w 6215"/>
                <a:gd name="T31" fmla="*/ 4504 h 4534"/>
                <a:gd name="T32" fmla="*/ 5053 w 6215"/>
                <a:gd name="T33" fmla="*/ 2000 h 4534"/>
                <a:gd name="T34" fmla="*/ 6215 w 6215"/>
                <a:gd name="T35" fmla="*/ 2972 h 4534"/>
                <a:gd name="T36" fmla="*/ 6215 w 6215"/>
                <a:gd name="T37" fmla="*/ 976 h 4534"/>
                <a:gd name="T38" fmla="*/ 6175 w 6215"/>
                <a:gd name="T39" fmla="*/ 701 h 4534"/>
                <a:gd name="T40" fmla="*/ 5294 w 6215"/>
                <a:gd name="T41" fmla="*/ 0 h 4534"/>
                <a:gd name="T42" fmla="*/ 5073 w 6215"/>
                <a:gd name="T43" fmla="*/ 1671 h 4534"/>
                <a:gd name="T44" fmla="*/ 5223 w 6215"/>
                <a:gd name="T45" fmla="*/ 468 h 4534"/>
                <a:gd name="T46" fmla="*/ 5147 w 6215"/>
                <a:gd name="T47" fmla="*/ 264 h 4534"/>
                <a:gd name="T48" fmla="*/ 4401 w 6215"/>
                <a:gd name="T49" fmla="*/ 906 h 4534"/>
                <a:gd name="T50" fmla="*/ 3299 w 6215"/>
                <a:gd name="T51" fmla="*/ 0 h 4534"/>
                <a:gd name="T52" fmla="*/ 4039 w 6215"/>
                <a:gd name="T53" fmla="*/ 2582 h 4534"/>
                <a:gd name="T54" fmla="*/ 1444 w 6215"/>
                <a:gd name="T55" fmla="*/ 0 h 4534"/>
                <a:gd name="T56" fmla="*/ 3864 w 6215"/>
                <a:gd name="T57" fmla="*/ 2736 h 4534"/>
                <a:gd name="T58" fmla="*/ 1164 w 6215"/>
                <a:gd name="T59" fmla="*/ 888 h 4534"/>
                <a:gd name="T60" fmla="*/ 1335 w 6215"/>
                <a:gd name="T61" fmla="*/ 129 h 4534"/>
                <a:gd name="T62" fmla="*/ 1125 w 6215"/>
                <a:gd name="T63" fmla="*/ 0 h 4534"/>
                <a:gd name="T64" fmla="*/ 989 w 6215"/>
                <a:gd name="T65" fmla="*/ 1041 h 4534"/>
                <a:gd name="T66" fmla="*/ 2645 w 6215"/>
                <a:gd name="T67" fmla="*/ 3810 h 4534"/>
                <a:gd name="T68" fmla="*/ 671 w 6215"/>
                <a:gd name="T69" fmla="*/ 680 h 4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15" h="4534">
                  <a:moveTo>
                    <a:pt x="1125" y="0"/>
                  </a:moveTo>
                  <a:lnTo>
                    <a:pt x="57" y="885"/>
                  </a:lnTo>
                  <a:lnTo>
                    <a:pt x="0" y="820"/>
                  </a:lnTo>
                  <a:lnTo>
                    <a:pt x="0" y="1173"/>
                  </a:lnTo>
                  <a:lnTo>
                    <a:pt x="1188" y="2515"/>
                  </a:lnTo>
                  <a:lnTo>
                    <a:pt x="0" y="3540"/>
                  </a:lnTo>
                  <a:lnTo>
                    <a:pt x="0" y="3848"/>
                  </a:lnTo>
                  <a:lnTo>
                    <a:pt x="1342" y="2690"/>
                  </a:lnTo>
                  <a:lnTo>
                    <a:pt x="1825" y="3236"/>
                  </a:lnTo>
                  <a:lnTo>
                    <a:pt x="327" y="4534"/>
                  </a:lnTo>
                  <a:lnTo>
                    <a:pt x="683" y="4534"/>
                  </a:lnTo>
                  <a:lnTo>
                    <a:pt x="1979" y="3409"/>
                  </a:lnTo>
                  <a:lnTo>
                    <a:pt x="2470" y="3963"/>
                  </a:lnTo>
                  <a:lnTo>
                    <a:pt x="1823" y="4534"/>
                  </a:lnTo>
                  <a:lnTo>
                    <a:pt x="2175" y="4534"/>
                  </a:lnTo>
                  <a:lnTo>
                    <a:pt x="2626" y="4139"/>
                  </a:lnTo>
                  <a:lnTo>
                    <a:pt x="2975" y="4534"/>
                  </a:lnTo>
                  <a:lnTo>
                    <a:pt x="3588" y="4534"/>
                  </a:lnTo>
                  <a:lnTo>
                    <a:pt x="4670" y="3630"/>
                  </a:lnTo>
                  <a:cubicBezTo>
                    <a:pt x="4692" y="3657"/>
                    <a:pt x="4716" y="3688"/>
                    <a:pt x="4742" y="3723"/>
                  </a:cubicBezTo>
                  <a:cubicBezTo>
                    <a:pt x="4827" y="3833"/>
                    <a:pt x="4923" y="3971"/>
                    <a:pt x="4964" y="4056"/>
                  </a:cubicBezTo>
                  <a:cubicBezTo>
                    <a:pt x="4994" y="4122"/>
                    <a:pt x="5049" y="4333"/>
                    <a:pt x="5092" y="4534"/>
                  </a:cubicBezTo>
                  <a:lnTo>
                    <a:pt x="5332" y="4534"/>
                  </a:lnTo>
                  <a:cubicBezTo>
                    <a:pt x="5321" y="4480"/>
                    <a:pt x="5309" y="4425"/>
                    <a:pt x="5297" y="4371"/>
                  </a:cubicBezTo>
                  <a:cubicBezTo>
                    <a:pt x="5261" y="4209"/>
                    <a:pt x="5221" y="4057"/>
                    <a:pt x="5174" y="3957"/>
                  </a:cubicBezTo>
                  <a:cubicBezTo>
                    <a:pt x="5116" y="3836"/>
                    <a:pt x="5015" y="3698"/>
                    <a:pt x="4928" y="3582"/>
                  </a:cubicBezTo>
                  <a:cubicBezTo>
                    <a:pt x="4752" y="3351"/>
                    <a:pt x="4555" y="3143"/>
                    <a:pt x="4363" y="2923"/>
                  </a:cubicBezTo>
                  <a:cubicBezTo>
                    <a:pt x="4341" y="2897"/>
                    <a:pt x="4305" y="2883"/>
                    <a:pt x="4270" y="2884"/>
                  </a:cubicBezTo>
                  <a:cubicBezTo>
                    <a:pt x="4226" y="2885"/>
                    <a:pt x="4184" y="2914"/>
                    <a:pt x="4166" y="2954"/>
                  </a:cubicBezTo>
                  <a:cubicBezTo>
                    <a:pt x="4149" y="2995"/>
                    <a:pt x="4158" y="3045"/>
                    <a:pt x="4188" y="3077"/>
                  </a:cubicBezTo>
                  <a:lnTo>
                    <a:pt x="4517" y="3454"/>
                  </a:lnTo>
                  <a:lnTo>
                    <a:pt x="3260" y="4504"/>
                  </a:lnTo>
                  <a:lnTo>
                    <a:pt x="2800" y="3984"/>
                  </a:lnTo>
                  <a:lnTo>
                    <a:pt x="5053" y="2000"/>
                  </a:lnTo>
                  <a:lnTo>
                    <a:pt x="6215" y="3325"/>
                  </a:lnTo>
                  <a:lnTo>
                    <a:pt x="6215" y="2972"/>
                  </a:lnTo>
                  <a:lnTo>
                    <a:pt x="5227" y="1847"/>
                  </a:lnTo>
                  <a:lnTo>
                    <a:pt x="6215" y="976"/>
                  </a:lnTo>
                  <a:lnTo>
                    <a:pt x="6215" y="666"/>
                  </a:lnTo>
                  <a:lnTo>
                    <a:pt x="6175" y="701"/>
                  </a:lnTo>
                  <a:lnTo>
                    <a:pt x="5595" y="0"/>
                  </a:lnTo>
                  <a:lnTo>
                    <a:pt x="5294" y="0"/>
                  </a:lnTo>
                  <a:lnTo>
                    <a:pt x="5999" y="855"/>
                  </a:lnTo>
                  <a:lnTo>
                    <a:pt x="5073" y="1671"/>
                  </a:lnTo>
                  <a:lnTo>
                    <a:pt x="4555" y="1081"/>
                  </a:lnTo>
                  <a:lnTo>
                    <a:pt x="5223" y="468"/>
                  </a:lnTo>
                  <a:cubicBezTo>
                    <a:pt x="5257" y="437"/>
                    <a:pt x="5270" y="384"/>
                    <a:pt x="5254" y="341"/>
                  </a:cubicBezTo>
                  <a:cubicBezTo>
                    <a:pt x="5237" y="297"/>
                    <a:pt x="5194" y="265"/>
                    <a:pt x="5147" y="264"/>
                  </a:cubicBezTo>
                  <a:cubicBezTo>
                    <a:pt x="5117" y="264"/>
                    <a:pt x="5087" y="276"/>
                    <a:pt x="5065" y="296"/>
                  </a:cubicBezTo>
                  <a:lnTo>
                    <a:pt x="4401" y="906"/>
                  </a:lnTo>
                  <a:lnTo>
                    <a:pt x="3607" y="0"/>
                  </a:lnTo>
                  <a:lnTo>
                    <a:pt x="3299" y="0"/>
                  </a:lnTo>
                  <a:lnTo>
                    <a:pt x="4899" y="1825"/>
                  </a:lnTo>
                  <a:lnTo>
                    <a:pt x="4039" y="2582"/>
                  </a:lnTo>
                  <a:lnTo>
                    <a:pt x="1738" y="0"/>
                  </a:lnTo>
                  <a:lnTo>
                    <a:pt x="1444" y="0"/>
                  </a:lnTo>
                  <a:cubicBezTo>
                    <a:pt x="1448" y="18"/>
                    <a:pt x="1457" y="35"/>
                    <a:pt x="1469" y="48"/>
                  </a:cubicBezTo>
                  <a:lnTo>
                    <a:pt x="3864" y="2736"/>
                  </a:lnTo>
                  <a:lnTo>
                    <a:pt x="3256" y="3272"/>
                  </a:lnTo>
                  <a:lnTo>
                    <a:pt x="1164" y="888"/>
                  </a:lnTo>
                  <a:lnTo>
                    <a:pt x="851" y="531"/>
                  </a:lnTo>
                  <a:lnTo>
                    <a:pt x="1335" y="129"/>
                  </a:lnTo>
                  <a:cubicBezTo>
                    <a:pt x="1372" y="100"/>
                    <a:pt x="1387" y="44"/>
                    <a:pt x="1371" y="0"/>
                  </a:cubicBezTo>
                  <a:lnTo>
                    <a:pt x="1125" y="0"/>
                  </a:lnTo>
                  <a:close/>
                  <a:moveTo>
                    <a:pt x="671" y="680"/>
                  </a:moveTo>
                  <a:lnTo>
                    <a:pt x="989" y="1041"/>
                  </a:lnTo>
                  <a:lnTo>
                    <a:pt x="3082" y="3426"/>
                  </a:lnTo>
                  <a:lnTo>
                    <a:pt x="2645" y="3810"/>
                  </a:lnTo>
                  <a:lnTo>
                    <a:pt x="211" y="1060"/>
                  </a:lnTo>
                  <a:lnTo>
                    <a:pt x="671" y="68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51" name="Pointer">
              <a:extLst>
                <a:ext uri="{FF2B5EF4-FFF2-40B4-BE49-F238E27FC236}">
                  <a16:creationId xmlns:a16="http://schemas.microsoft.com/office/drawing/2014/main" id="{3ECEEEE9-BAD0-448E-BE9B-F07904F96C69}"/>
                </a:ext>
              </a:extLst>
            </p:cNvPr>
            <p:cNvGrpSpPr/>
            <p:nvPr/>
          </p:nvGrpSpPr>
          <p:grpSpPr>
            <a:xfrm>
              <a:off x="5614473" y="2271995"/>
              <a:ext cx="180696" cy="284857"/>
              <a:chOff x="2838590" y="3023046"/>
              <a:chExt cx="180696" cy="284857"/>
            </a:xfrm>
          </p:grpSpPr>
          <p:sp>
            <p:nvSpPr>
              <p:cNvPr id="52" name="Pointer Outer">
                <a:extLst>
                  <a:ext uri="{FF2B5EF4-FFF2-40B4-BE49-F238E27FC236}">
                    <a16:creationId xmlns:a16="http://schemas.microsoft.com/office/drawing/2014/main" id="{52D47E94-D073-4408-B46D-B662621F9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590" y="3023046"/>
                <a:ext cx="180696" cy="284857"/>
              </a:xfrm>
              <a:custGeom>
                <a:avLst/>
                <a:gdLst>
                  <a:gd name="T0" fmla="*/ 1933 w 3866"/>
                  <a:gd name="T1" fmla="*/ 0 h 6125"/>
                  <a:gd name="T2" fmla="*/ 0 w 3866"/>
                  <a:gd name="T3" fmla="*/ 1934 h 6125"/>
                  <a:gd name="T4" fmla="*/ 1171 w 3866"/>
                  <a:gd name="T5" fmla="*/ 3711 h 6125"/>
                  <a:gd name="T6" fmla="*/ 1933 w 3866"/>
                  <a:gd name="T7" fmla="*/ 6125 h 6125"/>
                  <a:gd name="T8" fmla="*/ 2696 w 3866"/>
                  <a:gd name="T9" fmla="*/ 3710 h 6125"/>
                  <a:gd name="T10" fmla="*/ 3866 w 3866"/>
                  <a:gd name="T11" fmla="*/ 1934 h 6125"/>
                  <a:gd name="T12" fmla="*/ 1933 w 3866"/>
                  <a:gd name="T13" fmla="*/ 0 h 6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66" h="6125">
                    <a:moveTo>
                      <a:pt x="1933" y="0"/>
                    </a:moveTo>
                    <a:cubicBezTo>
                      <a:pt x="865" y="0"/>
                      <a:pt x="0" y="866"/>
                      <a:pt x="0" y="1934"/>
                    </a:cubicBezTo>
                    <a:cubicBezTo>
                      <a:pt x="0" y="2730"/>
                      <a:pt x="482" y="3415"/>
                      <a:pt x="1171" y="3711"/>
                    </a:cubicBezTo>
                    <a:lnTo>
                      <a:pt x="1933" y="6125"/>
                    </a:lnTo>
                    <a:lnTo>
                      <a:pt x="2696" y="3710"/>
                    </a:lnTo>
                    <a:cubicBezTo>
                      <a:pt x="3384" y="3414"/>
                      <a:pt x="3866" y="2730"/>
                      <a:pt x="3866" y="1934"/>
                    </a:cubicBezTo>
                    <a:cubicBezTo>
                      <a:pt x="3866" y="866"/>
                      <a:pt x="3001" y="0"/>
                      <a:pt x="19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Pointer Inner">
                <a:extLst>
                  <a:ext uri="{FF2B5EF4-FFF2-40B4-BE49-F238E27FC236}">
                    <a16:creationId xmlns:a16="http://schemas.microsoft.com/office/drawing/2014/main" id="{309AD113-36E7-45CB-BB60-FE101EA04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4968" y="3077480"/>
                <a:ext cx="67940" cy="67531"/>
              </a:xfrm>
              <a:prstGeom prst="ellipse">
                <a:avLst/>
              </a:prstGeom>
              <a:solidFill>
                <a:srgbClr val="808080"/>
              </a:solidFill>
              <a:ln w="635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16E77A7-E8AC-48B9-823C-070D57133C41}"/>
              </a:ext>
            </a:extLst>
          </p:cNvPr>
          <p:cNvSpPr/>
          <p:nvPr/>
        </p:nvSpPr>
        <p:spPr>
          <a:xfrm>
            <a:off x="5081094" y="2014266"/>
            <a:ext cx="2055211" cy="2873136"/>
          </a:xfrm>
          <a:prstGeom prst="flowChartAlternateProcess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Divider">
            <a:extLst>
              <a:ext uri="{FF2B5EF4-FFF2-40B4-BE49-F238E27FC236}">
                <a16:creationId xmlns:a16="http://schemas.microsoft.com/office/drawing/2014/main" id="{2AB4527B-8FCF-4A7B-A2B4-041B08E18712}"/>
              </a:ext>
            </a:extLst>
          </p:cNvPr>
          <p:cNvCxnSpPr>
            <a:cxnSpLocks/>
          </p:cNvCxnSpPr>
          <p:nvPr/>
        </p:nvCxnSpPr>
        <p:spPr>
          <a:xfrm>
            <a:off x="4951048" y="5229846"/>
            <a:ext cx="2286000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Switch">
            <a:extLst>
              <a:ext uri="{FF2B5EF4-FFF2-40B4-BE49-F238E27FC236}">
                <a16:creationId xmlns:a16="http://schemas.microsoft.com/office/drawing/2014/main" id="{BF635A7E-DF6C-46BB-98C9-3EF212A96C22}"/>
              </a:ext>
            </a:extLst>
          </p:cNvPr>
          <p:cNvGrpSpPr>
            <a:grpSpLocks noChangeAspect="1"/>
          </p:cNvGrpSpPr>
          <p:nvPr/>
        </p:nvGrpSpPr>
        <p:grpSpPr>
          <a:xfrm>
            <a:off x="6964842" y="5278393"/>
            <a:ext cx="228600" cy="127000"/>
            <a:chOff x="5856961" y="3297238"/>
            <a:chExt cx="228600" cy="127000"/>
          </a:xfrm>
        </p:grpSpPr>
        <p:sp>
          <p:nvSpPr>
            <p:cNvPr id="84" name="Track">
              <a:extLst>
                <a:ext uri="{FF2B5EF4-FFF2-40B4-BE49-F238E27FC236}">
                  <a16:creationId xmlns:a16="http://schemas.microsoft.com/office/drawing/2014/main" id="{71E9FAD4-517B-4480-A4D7-4D32E4EE3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961" y="3317250"/>
              <a:ext cx="210127" cy="89285"/>
            </a:xfrm>
            <a:custGeom>
              <a:avLst/>
              <a:gdLst>
                <a:gd name="T0" fmla="*/ 1199 w 1199"/>
                <a:gd name="T1" fmla="*/ 247 h 494"/>
                <a:gd name="T2" fmla="*/ 953 w 1199"/>
                <a:gd name="T3" fmla="*/ 494 h 494"/>
                <a:gd name="T4" fmla="*/ 247 w 1199"/>
                <a:gd name="T5" fmla="*/ 494 h 494"/>
                <a:gd name="T6" fmla="*/ 0 w 1199"/>
                <a:gd name="T7" fmla="*/ 247 h 494"/>
                <a:gd name="T8" fmla="*/ 247 w 1199"/>
                <a:gd name="T9" fmla="*/ 0 h 494"/>
                <a:gd name="T10" fmla="*/ 953 w 1199"/>
                <a:gd name="T11" fmla="*/ 0 h 494"/>
                <a:gd name="T12" fmla="*/ 1199 w 1199"/>
                <a:gd name="T13" fmla="*/ 24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9" h="494">
                  <a:moveTo>
                    <a:pt x="1199" y="247"/>
                  </a:moveTo>
                  <a:cubicBezTo>
                    <a:pt x="1199" y="383"/>
                    <a:pt x="1089" y="494"/>
                    <a:pt x="953" y="494"/>
                  </a:cubicBezTo>
                  <a:lnTo>
                    <a:pt x="247" y="494"/>
                  </a:lnTo>
                  <a:cubicBezTo>
                    <a:pt x="111" y="494"/>
                    <a:pt x="0" y="383"/>
                    <a:pt x="0" y="247"/>
                  </a:cubicBezTo>
                  <a:cubicBezTo>
                    <a:pt x="0" y="111"/>
                    <a:pt x="111" y="0"/>
                    <a:pt x="247" y="0"/>
                  </a:cubicBezTo>
                  <a:lnTo>
                    <a:pt x="953" y="0"/>
                  </a:lnTo>
                  <a:cubicBezTo>
                    <a:pt x="1089" y="0"/>
                    <a:pt x="1199" y="111"/>
                    <a:pt x="1199" y="247"/>
                  </a:cubicBezTo>
                </a:path>
              </a:pathLst>
            </a:custGeom>
            <a:solidFill>
              <a:srgbClr val="009688">
                <a:alpha val="50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Thumb">
              <a:extLst>
                <a:ext uri="{FF2B5EF4-FFF2-40B4-BE49-F238E27FC236}">
                  <a16:creationId xmlns:a16="http://schemas.microsoft.com/office/drawing/2014/main" id="{64204A91-1D3E-4802-A89B-2F214DA7D7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58561" y="3297238"/>
              <a:ext cx="127000" cy="127000"/>
            </a:xfrm>
            <a:prstGeom prst="ellipse">
              <a:avLst/>
            </a:pr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  <a:effectLst>
              <a:outerShdw blurRad="50800" dist="12700" dir="5400000" sx="104000" sy="104000" algn="ctr" rotWithShape="0">
                <a:prstClr val="black">
                  <a:alpha val="3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5E59C38-7690-44E2-98CD-364D0939E505}"/>
              </a:ext>
            </a:extLst>
          </p:cNvPr>
          <p:cNvCxnSpPr/>
          <p:nvPr/>
        </p:nvCxnSpPr>
        <p:spPr>
          <a:xfrm flipV="1">
            <a:off x="7193442" y="4901609"/>
            <a:ext cx="1525867" cy="432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57BE11-A98C-4616-8823-6DB2DD0A1BA4}"/>
              </a:ext>
            </a:extLst>
          </p:cNvPr>
          <p:cNvSpPr txBox="1"/>
          <p:nvPr/>
        </p:nvSpPr>
        <p:spPr>
          <a:xfrm>
            <a:off x="8274515" y="4631114"/>
            <a:ext cx="170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Drive</a:t>
            </a:r>
            <a:endParaRPr lang="ko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A2132FC-EB18-4FA8-B693-9DFFD6AA15FA}"/>
              </a:ext>
            </a:extLst>
          </p:cNvPr>
          <p:cNvSpPr txBox="1"/>
          <p:nvPr/>
        </p:nvSpPr>
        <p:spPr>
          <a:xfrm>
            <a:off x="5601255" y="1534122"/>
            <a:ext cx="9915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/>
              <a:t>TANNAE</a:t>
            </a:r>
            <a:endParaRPr lang="ko-KR" altLang="en-US" sz="1500" b="1"/>
          </a:p>
        </p:txBody>
      </p:sp>
      <p:sp>
        <p:nvSpPr>
          <p:cNvPr id="107" name="Floating Button">
            <a:extLst>
              <a:ext uri="{FF2B5EF4-FFF2-40B4-BE49-F238E27FC236}">
                <a16:creationId xmlns:a16="http://schemas.microsoft.com/office/drawing/2014/main" id="{FCCF002B-A692-430A-9AD8-6B63279763C1}"/>
              </a:ext>
            </a:extLst>
          </p:cNvPr>
          <p:cNvSpPr>
            <a:spLocks noChangeAspect="1"/>
          </p:cNvSpPr>
          <p:nvPr/>
        </p:nvSpPr>
        <p:spPr>
          <a:xfrm>
            <a:off x="5916247" y="5032090"/>
            <a:ext cx="355600" cy="355600"/>
          </a:xfrm>
          <a:prstGeom prst="ellipse">
            <a:avLst/>
          </a:prstGeom>
          <a:solidFill>
            <a:srgbClr val="127CEA"/>
          </a:solidFill>
          <a:ln w="6350">
            <a:noFill/>
          </a:ln>
          <a:effectLst>
            <a:outerShdw blurRad="38100" dist="12700" dir="5400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8229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0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en-US" sz="1000" b="1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93E69473-4573-431E-A2BB-84BBAE75DFA1}"/>
              </a:ext>
            </a:extLst>
          </p:cNvPr>
          <p:cNvGrpSpPr/>
          <p:nvPr/>
        </p:nvGrpSpPr>
        <p:grpSpPr>
          <a:xfrm>
            <a:off x="7008883" y="1587575"/>
            <a:ext cx="180000" cy="180000"/>
            <a:chOff x="8794801" y="3043654"/>
            <a:chExt cx="1227891" cy="1227891"/>
          </a:xfrm>
        </p:grpSpPr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1A3F25C-8C23-4C35-A4D3-2EFA2EAF5855}"/>
                </a:ext>
              </a:extLst>
            </p:cNvPr>
            <p:cNvSpPr/>
            <p:nvPr/>
          </p:nvSpPr>
          <p:spPr>
            <a:xfrm>
              <a:off x="8794801" y="3043654"/>
              <a:ext cx="1227891" cy="1227891"/>
            </a:xfrm>
            <a:prstGeom prst="ellipse">
              <a:avLst/>
            </a:prstGeom>
            <a:noFill/>
            <a:ln w="3175">
              <a:solidFill>
                <a:srgbClr val="127CE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b="1" i="1" kern="0">
                <a:ln>
                  <a:solidFill>
                    <a:srgbClr val="127CEA"/>
                  </a:solidFill>
                </a:ln>
                <a:noFill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ECDE52E-A877-46BC-A663-A928BF20B569}"/>
                </a:ext>
              </a:extLst>
            </p:cNvPr>
            <p:cNvCxnSpPr>
              <a:cxnSpLocks/>
            </p:cNvCxnSpPr>
            <p:nvPr/>
          </p:nvCxnSpPr>
          <p:spPr>
            <a:xfrm>
              <a:off x="9229725" y="3662360"/>
              <a:ext cx="787628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C30427DA-FDFF-456E-B26D-585A11D1665C}"/>
                </a:ext>
              </a:extLst>
            </p:cNvPr>
            <p:cNvCxnSpPr>
              <a:cxnSpLocks/>
              <a:stCxn id="109" idx="3"/>
            </p:cNvCxnSpPr>
            <p:nvPr/>
          </p:nvCxnSpPr>
          <p:spPr>
            <a:xfrm flipV="1">
              <a:off x="8974621" y="3350627"/>
              <a:ext cx="432598" cy="741098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6602BA8-518B-43A1-91BF-795AD9F65DB2}"/>
                </a:ext>
              </a:extLst>
            </p:cNvPr>
            <p:cNvCxnSpPr>
              <a:cxnSpLocks/>
            </p:cNvCxnSpPr>
            <p:nvPr/>
          </p:nvCxnSpPr>
          <p:spPr>
            <a:xfrm>
              <a:off x="8872701" y="3350627"/>
              <a:ext cx="1064470" cy="1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CD9B3B6-9542-4616-B710-BC23697B2E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5525" y="3662360"/>
              <a:ext cx="348014" cy="596194"/>
            </a:xfrm>
            <a:prstGeom prst="line">
              <a:avLst/>
            </a:prstGeom>
            <a:ln w="3175">
              <a:solidFill>
                <a:srgbClr val="127C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1308C85B-80D8-4014-A15B-E8A19648996C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011990" y="1588641"/>
            <a:ext cx="504197" cy="177463"/>
            <a:chOff x="1642629" y="1876619"/>
            <a:chExt cx="802275" cy="328817"/>
          </a:xfrm>
        </p:grpSpPr>
        <p:sp>
          <p:nvSpPr>
            <p:cNvPr id="115" name="Button">
              <a:extLst>
                <a:ext uri="{FF2B5EF4-FFF2-40B4-BE49-F238E27FC236}">
                  <a16:creationId xmlns:a16="http://schemas.microsoft.com/office/drawing/2014/main" id="{522952F1-1B94-4C78-9687-41560F1A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876619"/>
              <a:ext cx="802275" cy="328817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5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Sing Out</a:t>
              </a:r>
              <a:endParaRPr lang="en-US" sz="5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6" name="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A5AEF59D-44BE-498A-B410-7AF582E072C4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1722665" y="1983150"/>
              <a:ext cx="48571" cy="115749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78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EE8AE-E1FE-40CD-A8E5-4527AAE6F6AD}"/>
              </a:ext>
            </a:extLst>
          </p:cNvPr>
          <p:cNvSpPr/>
          <p:nvPr/>
        </p:nvSpPr>
        <p:spPr>
          <a:xfrm>
            <a:off x="1162260" y="196869"/>
            <a:ext cx="3084216" cy="358139"/>
          </a:xfrm>
          <a:prstGeom prst="roundRect">
            <a:avLst>
              <a:gd name="adj" fmla="val 11061"/>
            </a:avLst>
          </a:prstGeom>
          <a:solidFill>
            <a:srgbClr val="127CEA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b="1" i="1" kern="0">
                <a:solidFill>
                  <a:prstClr val="white"/>
                </a:solidFill>
              </a:rPr>
              <a:t>ServiceReq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505FBF-B1D2-449A-9CDC-71B0DC6EB2CD}"/>
              </a:ext>
            </a:extLst>
          </p:cNvPr>
          <p:cNvSpPr/>
          <p:nvPr/>
        </p:nvSpPr>
        <p:spPr>
          <a:xfrm>
            <a:off x="711331" y="196869"/>
            <a:ext cx="360000" cy="358139"/>
          </a:xfrm>
          <a:prstGeom prst="roundRect">
            <a:avLst>
              <a:gd name="adj" fmla="val 12678"/>
            </a:avLst>
          </a:prstGeom>
          <a:solidFill>
            <a:srgbClr val="A5D5E9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latinLnBrk="0">
              <a:defRPr/>
            </a:pPr>
            <a:r>
              <a:rPr lang="en-US" altLang="ko-KR" sz="1600" b="1" kern="0">
                <a:solidFill>
                  <a:srgbClr val="44546A">
                    <a:lumMod val="50000"/>
                  </a:srgbClr>
                </a:solidFill>
              </a:rPr>
              <a:t>03</a:t>
            </a:r>
            <a:endParaRPr lang="en-US" altLang="ko-KR" sz="1600" b="1" kern="0" dirty="0">
              <a:solidFill>
                <a:srgbClr val="44546A">
                  <a:lumMod val="50000"/>
                </a:srgbClr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F187189-0578-404E-B76D-DE3373D1F89C}"/>
              </a:ext>
            </a:extLst>
          </p:cNvPr>
          <p:cNvGrpSpPr/>
          <p:nvPr/>
        </p:nvGrpSpPr>
        <p:grpSpPr>
          <a:xfrm>
            <a:off x="332203" y="229399"/>
            <a:ext cx="11656657" cy="6313741"/>
            <a:chOff x="332203" y="229399"/>
            <a:chExt cx="11656657" cy="6313741"/>
          </a:xfrm>
        </p:grpSpPr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9AB62AEF-C5EF-42B1-B419-43461F65BDBE}"/>
                </a:ext>
              </a:extLst>
            </p:cNvPr>
            <p:cNvSpPr/>
            <p:nvPr/>
          </p:nvSpPr>
          <p:spPr>
            <a:xfrm>
              <a:off x="11570931" y="288028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8143E2C7-B73B-4900-9A90-CE63A3965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58001" y="288028"/>
              <a:ext cx="6192000" cy="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A0BFC36-7D73-481F-B8DB-92ACC4A5BB83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 flipV="1">
              <a:off x="11929071" y="467098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8A0D7F16-773E-473C-9705-29751B483D3B}"/>
                </a:ext>
              </a:extLst>
            </p:cNvPr>
            <p:cNvGrpSpPr/>
            <p:nvPr/>
          </p:nvGrpSpPr>
          <p:grpSpPr>
            <a:xfrm>
              <a:off x="10795000" y="229399"/>
              <a:ext cx="1193860" cy="757679"/>
              <a:chOff x="10662779" y="145846"/>
              <a:chExt cx="1317727" cy="836291"/>
            </a:xfrm>
          </p:grpSpPr>
          <p:sp>
            <p:nvSpPr>
              <p:cNvPr id="102" name="원호 101">
                <a:extLst>
                  <a:ext uri="{FF2B5EF4-FFF2-40B4-BE49-F238E27FC236}">
                    <a16:creationId xmlns:a16="http://schemas.microsoft.com/office/drawing/2014/main" id="{6DA5A652-7198-4BE3-BE7F-066CC98C68BD}"/>
                  </a:ext>
                </a:extLst>
              </p:cNvPr>
              <p:cNvSpPr/>
              <p:nvPr/>
            </p:nvSpPr>
            <p:spPr>
              <a:xfrm>
                <a:off x="11541143" y="145846"/>
                <a:ext cx="439363" cy="439362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B002BB18-8600-4902-BAC3-929487958EF1}"/>
                  </a:ext>
                </a:extLst>
              </p:cNvPr>
              <p:cNvCxnSpPr>
                <a:cxnSpLocks/>
                <a:stCxn id="102" idx="0"/>
              </p:cNvCxnSpPr>
              <p:nvPr/>
            </p:nvCxnSpPr>
            <p:spPr>
              <a:xfrm flipH="1">
                <a:off x="10662779" y="145846"/>
                <a:ext cx="1098045" cy="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7B69E288-2567-4DFD-8A7D-D65F464E23F0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11980506" y="365527"/>
                <a:ext cx="0" cy="616610"/>
              </a:xfrm>
              <a:prstGeom prst="line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BDCF7906-45D7-4DB9-8A80-08E92F39B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4765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9C9C8C5-89C1-40DE-9E4D-FBC306367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29071" y="5654140"/>
              <a:ext cx="0" cy="720000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282AF969-A79B-446D-AE6D-4F1C0B188F79}"/>
                </a:ext>
              </a:extLst>
            </p:cNvPr>
            <p:cNvSpPr/>
            <p:nvPr/>
          </p:nvSpPr>
          <p:spPr>
            <a:xfrm rot="5400000">
              <a:off x="11570931" y="6185000"/>
              <a:ext cx="358140" cy="358140"/>
            </a:xfrm>
            <a:prstGeom prst="arc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EB5ED3EE-7D55-4CC7-8CD4-73F65D425E79}"/>
                </a:ext>
              </a:extLst>
            </p:cNvPr>
            <p:cNvGrpSpPr/>
            <p:nvPr/>
          </p:nvGrpSpPr>
          <p:grpSpPr>
            <a:xfrm rot="10800000">
              <a:off x="332204" y="5783011"/>
              <a:ext cx="1193860" cy="757679"/>
              <a:chOff x="3997004" y="2399826"/>
              <a:chExt cx="1193860" cy="757679"/>
            </a:xfrm>
          </p:grpSpPr>
          <p:sp>
            <p:nvSpPr>
              <p:cNvPr id="97" name="원호 96">
                <a:extLst>
                  <a:ext uri="{FF2B5EF4-FFF2-40B4-BE49-F238E27FC236}">
                    <a16:creationId xmlns:a16="http://schemas.microsoft.com/office/drawing/2014/main" id="{92080357-284C-47F1-A4A6-57FBAFF08427}"/>
                  </a:ext>
                </a:extLst>
              </p:cNvPr>
              <p:cNvSpPr/>
              <p:nvPr/>
            </p:nvSpPr>
            <p:spPr>
              <a:xfrm>
                <a:off x="4772935" y="2458455"/>
                <a:ext cx="358140" cy="358140"/>
              </a:xfrm>
              <a:prstGeom prst="arc">
                <a:avLst/>
              </a:prstGeom>
              <a:ln w="1905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53A4558F-E271-4489-824A-CB211EF00E49}"/>
                  </a:ext>
                </a:extLst>
              </p:cNvPr>
              <p:cNvGrpSpPr/>
              <p:nvPr/>
            </p:nvGrpSpPr>
            <p:grpSpPr>
              <a:xfrm>
                <a:off x="3997004" y="2399826"/>
                <a:ext cx="1193860" cy="757679"/>
                <a:chOff x="10662779" y="145846"/>
                <a:chExt cx="1317727" cy="836291"/>
              </a:xfrm>
            </p:grpSpPr>
            <p:sp>
              <p:nvSpPr>
                <p:cNvPr id="99" name="원호 98">
                  <a:extLst>
                    <a:ext uri="{FF2B5EF4-FFF2-40B4-BE49-F238E27FC236}">
                      <a16:creationId xmlns:a16="http://schemas.microsoft.com/office/drawing/2014/main" id="{177EF2D8-02CF-4EDF-B0C4-C649C6C4AF59}"/>
                    </a:ext>
                  </a:extLst>
                </p:cNvPr>
                <p:cNvSpPr/>
                <p:nvPr/>
              </p:nvSpPr>
              <p:spPr>
                <a:xfrm>
                  <a:off x="11541143" y="145846"/>
                  <a:ext cx="439363" cy="439362"/>
                </a:xfrm>
                <a:prstGeom prst="arc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3170C451-1B17-4D7A-93FA-3979DA7698BC}"/>
                    </a:ext>
                  </a:extLst>
                </p:cNvPr>
                <p:cNvCxnSpPr>
                  <a:cxnSpLocks/>
                  <a:stCxn id="99" idx="0"/>
                </p:cNvCxnSpPr>
                <p:nvPr/>
              </p:nvCxnSpPr>
              <p:spPr>
                <a:xfrm flipH="1">
                  <a:off x="10662779" y="145846"/>
                  <a:ext cx="1098045" cy="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98645FB9-58B9-41BF-9923-68CC1B5CD6D9}"/>
                    </a:ext>
                  </a:extLst>
                </p:cNvPr>
                <p:cNvCxnSpPr>
                  <a:cxnSpLocks/>
                  <a:endCxn id="99" idx="2"/>
                </p:cNvCxnSpPr>
                <p:nvPr/>
              </p:nvCxnSpPr>
              <p:spPr>
                <a:xfrm flipV="1">
                  <a:off x="11980506" y="365527"/>
                  <a:ext cx="0" cy="616610"/>
                </a:xfrm>
                <a:prstGeom prst="line">
                  <a:avLst/>
                </a:prstGeom>
                <a:ln w="19050"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6576BC78-217C-4736-AFFD-B6E904BE8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03" y="1105079"/>
              <a:ext cx="0" cy="4020061"/>
            </a:xfrm>
            <a:prstGeom prst="line">
              <a:avLst/>
            </a:prstGeom>
            <a:ln w="1905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Smartphone">
            <a:extLst>
              <a:ext uri="{FF2B5EF4-FFF2-40B4-BE49-F238E27FC236}">
                <a16:creationId xmlns:a16="http://schemas.microsoft.com/office/drawing/2014/main" id="{51205B35-8B65-4884-86B6-5633066571B0}"/>
              </a:ext>
            </a:extLst>
          </p:cNvPr>
          <p:cNvGrpSpPr>
            <a:grpSpLocks noChangeAspect="1"/>
          </p:cNvGrpSpPr>
          <p:nvPr/>
        </p:nvGrpSpPr>
        <p:grpSpPr>
          <a:xfrm>
            <a:off x="4854444" y="987078"/>
            <a:ext cx="2479208" cy="4859248"/>
            <a:chOff x="9165945" y="12282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27C1F514-858C-4A87-94A6-41D01B7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A6574433-DF50-4280-B032-37F8486BB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E6286907-FF6F-454E-9F82-3C79FF5A2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028DA10D-97E7-43A2-AA2A-A9E6251FE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183E314D-C647-439D-A2F3-37B1523C63D3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Status Bar">
            <a:extLst>
              <a:ext uri="{FF2B5EF4-FFF2-40B4-BE49-F238E27FC236}">
                <a16:creationId xmlns:a16="http://schemas.microsoft.com/office/drawing/2014/main" id="{C79B8955-3DC0-4619-B259-384E128708F2}"/>
              </a:ext>
            </a:extLst>
          </p:cNvPr>
          <p:cNvGrpSpPr/>
          <p:nvPr/>
        </p:nvGrpSpPr>
        <p:grpSpPr>
          <a:xfrm>
            <a:off x="4951780" y="1406927"/>
            <a:ext cx="2286000" cy="152400"/>
            <a:chOff x="595686" y="1268402"/>
            <a:chExt cx="2286000" cy="152400"/>
          </a:xfrm>
        </p:grpSpPr>
        <p:sp>
          <p:nvSpPr>
            <p:cNvPr id="65" name="System Bar Container">
              <a:extLst>
                <a:ext uri="{FF2B5EF4-FFF2-40B4-BE49-F238E27FC236}">
                  <a16:creationId xmlns:a16="http://schemas.microsoft.com/office/drawing/2014/main" id="{3F903656-581E-4743-954D-6F3E71F5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me">
              <a:extLst>
                <a:ext uri="{FF2B5EF4-FFF2-40B4-BE49-F238E27FC236}">
                  <a16:creationId xmlns:a16="http://schemas.microsoft.com/office/drawing/2014/main" id="{B3E4D7AC-B6D4-408E-AE3B-7359AEA084A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7" name="Battery">
              <a:extLst>
                <a:ext uri="{FF2B5EF4-FFF2-40B4-BE49-F238E27FC236}">
                  <a16:creationId xmlns:a16="http://schemas.microsoft.com/office/drawing/2014/main" id="{7DAFFAD7-8E38-4E32-90F8-1B4DC7F6E0E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74" name="Battery Part 1">
                <a:extLst>
                  <a:ext uri="{FF2B5EF4-FFF2-40B4-BE49-F238E27FC236}">
                    <a16:creationId xmlns:a16="http://schemas.microsoft.com/office/drawing/2014/main" id="{4052CBDD-76B4-4597-BF28-7416C43A6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Battery Part 2">
                <a:extLst>
                  <a:ext uri="{FF2B5EF4-FFF2-40B4-BE49-F238E27FC236}">
                    <a16:creationId xmlns:a16="http://schemas.microsoft.com/office/drawing/2014/main" id="{0B458EEE-A5CE-4BD9-AE75-AFCD508A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8" name="Signal Strength">
              <a:extLst>
                <a:ext uri="{FF2B5EF4-FFF2-40B4-BE49-F238E27FC236}">
                  <a16:creationId xmlns:a16="http://schemas.microsoft.com/office/drawing/2014/main" id="{105433BD-719D-49AA-B7F1-AF387EF451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72" name="Signal Strength Part 1">
                <a:extLst>
                  <a:ext uri="{FF2B5EF4-FFF2-40B4-BE49-F238E27FC236}">
                    <a16:creationId xmlns:a16="http://schemas.microsoft.com/office/drawing/2014/main" id="{AFC46FE5-4AB5-410F-BEF0-A7A0541D3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Signal Strength Part 2">
                <a:extLst>
                  <a:ext uri="{FF2B5EF4-FFF2-40B4-BE49-F238E27FC236}">
                    <a16:creationId xmlns:a16="http://schemas.microsoft.com/office/drawing/2014/main" id="{F4ACDC67-C383-43E2-8165-7403808C4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WiFi">
              <a:extLst>
                <a:ext uri="{FF2B5EF4-FFF2-40B4-BE49-F238E27FC236}">
                  <a16:creationId xmlns:a16="http://schemas.microsoft.com/office/drawing/2014/main" id="{E9BF7B14-29D9-4189-9992-F931038EE64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70" name="WiFi Part 1">
                <a:extLst>
                  <a:ext uri="{FF2B5EF4-FFF2-40B4-BE49-F238E27FC236}">
                    <a16:creationId xmlns:a16="http://schemas.microsoft.com/office/drawing/2014/main" id="{9EFC3368-3CAE-441B-B48C-91E4EF5A75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WiFi Part 2">
                <a:extLst>
                  <a:ext uri="{FF2B5EF4-FFF2-40B4-BE49-F238E27FC236}">
                    <a16:creationId xmlns:a16="http://schemas.microsoft.com/office/drawing/2014/main" id="{0FA3D664-2B9A-4B2D-B3FA-4540DED84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9E2D9F-A6BE-4DF3-BBA2-A5BCF56ACCD5}"/>
              </a:ext>
            </a:extLst>
          </p:cNvPr>
          <p:cNvGrpSpPr/>
          <p:nvPr/>
        </p:nvGrpSpPr>
        <p:grpSpPr>
          <a:xfrm>
            <a:off x="5062494" y="1587367"/>
            <a:ext cx="2063105" cy="2873136"/>
            <a:chOff x="5073200" y="2014266"/>
            <a:chExt cx="2063105" cy="2873136"/>
          </a:xfrm>
        </p:grpSpPr>
        <p:grpSp>
          <p:nvGrpSpPr>
            <p:cNvPr id="47" name="Map">
              <a:extLst>
                <a:ext uri="{FF2B5EF4-FFF2-40B4-BE49-F238E27FC236}">
                  <a16:creationId xmlns:a16="http://schemas.microsoft.com/office/drawing/2014/main" id="{B1639E26-4B4B-49B9-8B26-67B063E862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3200" y="2014266"/>
              <a:ext cx="2063105" cy="2873136"/>
              <a:chOff x="4585634" y="1597655"/>
              <a:chExt cx="2238375" cy="1633537"/>
            </a:xfrm>
          </p:grpSpPr>
          <p:sp>
            <p:nvSpPr>
              <p:cNvPr id="48" name="Background">
                <a:extLst>
                  <a:ext uri="{FF2B5EF4-FFF2-40B4-BE49-F238E27FC236}">
                    <a16:creationId xmlns:a16="http://schemas.microsoft.com/office/drawing/2014/main" id="{7A38E704-EC1D-4856-A03C-F67304E870EC}"/>
                  </a:ext>
                </a:extLst>
              </p:cNvPr>
              <p:cNvSpPr/>
              <p:nvPr/>
            </p:nvSpPr>
            <p:spPr>
              <a:xfrm>
                <a:off x="4585634" y="1597655"/>
                <a:ext cx="2238375" cy="1633537"/>
              </a:xfrm>
              <a:prstGeom prst="rect">
                <a:avLst/>
              </a:prstGeom>
              <a:solidFill>
                <a:srgbClr val="F2F2F2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River">
                <a:extLst>
                  <a:ext uri="{FF2B5EF4-FFF2-40B4-BE49-F238E27FC236}">
                    <a16:creationId xmlns:a16="http://schemas.microsoft.com/office/drawing/2014/main" id="{61E84406-B875-4924-99F0-237459562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144" y="1597655"/>
                <a:ext cx="1290638" cy="16335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89" y="2525"/>
                  </a:cxn>
                  <a:cxn ang="0">
                    <a:pos x="4162" y="4620"/>
                  </a:cxn>
                  <a:cxn ang="0">
                    <a:pos x="4877" y="5439"/>
                  </a:cxn>
                  <a:cxn ang="0">
                    <a:pos x="5298" y="5951"/>
                  </a:cxn>
                  <a:cxn ang="0">
                    <a:pos x="5532" y="6277"/>
                  </a:cxn>
                  <a:cxn ang="0">
                    <a:pos x="5753" y="6609"/>
                  </a:cxn>
                  <a:cxn ang="0">
                    <a:pos x="5960" y="6945"/>
                  </a:cxn>
                  <a:cxn ang="0">
                    <a:pos x="6150" y="7278"/>
                  </a:cxn>
                  <a:cxn ang="0">
                    <a:pos x="6478" y="7922"/>
                  </a:cxn>
                  <a:cxn ang="0">
                    <a:pos x="6724" y="8506"/>
                  </a:cxn>
                  <a:cxn ang="0">
                    <a:pos x="6806" y="9445"/>
                  </a:cxn>
                  <a:cxn ang="0">
                    <a:pos x="6827" y="9849"/>
                  </a:cxn>
                  <a:cxn ang="0">
                    <a:pos x="7796" y="9849"/>
                  </a:cxn>
                  <a:cxn ang="0">
                    <a:pos x="7695" y="9275"/>
                  </a:cxn>
                  <a:cxn ang="0">
                    <a:pos x="7571" y="8686"/>
                  </a:cxn>
                  <a:cxn ang="0">
                    <a:pos x="7445" y="8202"/>
                  </a:cxn>
                  <a:cxn ang="0">
                    <a:pos x="7288" y="7711"/>
                  </a:cxn>
                  <a:cxn ang="0">
                    <a:pos x="7190" y="7460"/>
                  </a:cxn>
                  <a:cxn ang="0">
                    <a:pos x="7074" y="7206"/>
                  </a:cxn>
                  <a:cxn ang="0">
                    <a:pos x="6937" y="6947"/>
                  </a:cxn>
                  <a:cxn ang="0">
                    <a:pos x="6776" y="6683"/>
                  </a:cxn>
                  <a:cxn ang="0">
                    <a:pos x="6566" y="6386"/>
                  </a:cxn>
                  <a:cxn ang="0">
                    <a:pos x="6291" y="6033"/>
                  </a:cxn>
                  <a:cxn ang="0">
                    <a:pos x="5577" y="5184"/>
                  </a:cxn>
                  <a:cxn ang="0">
                    <a:pos x="3708" y="3069"/>
                  </a:cxn>
                  <a:cxn ang="0">
                    <a:pos x="2658" y="1894"/>
                  </a:cxn>
                  <a:cxn ang="0">
                    <a:pos x="1670" y="807"/>
                  </a:cxn>
                  <a:cxn ang="0">
                    <a:pos x="928" y="0"/>
                  </a:cxn>
                  <a:cxn ang="0">
                    <a:pos x="0" y="0"/>
                  </a:cxn>
                </a:cxnLst>
                <a:rect l="0" t="0" r="r" b="b"/>
                <a:pathLst>
                  <a:path w="7796" h="9849">
                    <a:moveTo>
                      <a:pt x="0" y="0"/>
                    </a:moveTo>
                    <a:cubicBezTo>
                      <a:pt x="199" y="219"/>
                      <a:pt x="1109" y="1214"/>
                      <a:pt x="2289" y="2525"/>
                    </a:cubicBezTo>
                    <a:cubicBezTo>
                      <a:pt x="2942" y="3248"/>
                      <a:pt x="3613" y="3998"/>
                      <a:pt x="4162" y="4620"/>
                    </a:cubicBezTo>
                    <a:cubicBezTo>
                      <a:pt x="4437" y="4932"/>
                      <a:pt x="4682" y="5211"/>
                      <a:pt x="4877" y="5439"/>
                    </a:cubicBezTo>
                    <a:cubicBezTo>
                      <a:pt x="5072" y="5667"/>
                      <a:pt x="5218" y="5844"/>
                      <a:pt x="5298" y="5951"/>
                    </a:cubicBezTo>
                    <a:cubicBezTo>
                      <a:pt x="5378" y="6058"/>
                      <a:pt x="5456" y="6167"/>
                      <a:pt x="5532" y="6277"/>
                    </a:cubicBezTo>
                    <a:cubicBezTo>
                      <a:pt x="5608" y="6387"/>
                      <a:pt x="5682" y="6498"/>
                      <a:pt x="5753" y="6609"/>
                    </a:cubicBezTo>
                    <a:cubicBezTo>
                      <a:pt x="5825" y="6721"/>
                      <a:pt x="5894" y="6833"/>
                      <a:pt x="5960" y="6945"/>
                    </a:cubicBezTo>
                    <a:cubicBezTo>
                      <a:pt x="6026" y="7057"/>
                      <a:pt x="6090" y="7167"/>
                      <a:pt x="6150" y="7278"/>
                    </a:cubicBezTo>
                    <a:cubicBezTo>
                      <a:pt x="6271" y="7499"/>
                      <a:pt x="6382" y="7715"/>
                      <a:pt x="6478" y="7922"/>
                    </a:cubicBezTo>
                    <a:cubicBezTo>
                      <a:pt x="6575" y="8129"/>
                      <a:pt x="6657" y="8325"/>
                      <a:pt x="6724" y="8506"/>
                    </a:cubicBezTo>
                    <a:cubicBezTo>
                      <a:pt x="6759" y="8846"/>
                      <a:pt x="6786" y="9162"/>
                      <a:pt x="6806" y="9445"/>
                    </a:cubicBezTo>
                    <a:cubicBezTo>
                      <a:pt x="6817" y="9599"/>
                      <a:pt x="6821" y="9716"/>
                      <a:pt x="6827" y="9849"/>
                    </a:cubicBezTo>
                    <a:lnTo>
                      <a:pt x="7796" y="9849"/>
                    </a:lnTo>
                    <a:cubicBezTo>
                      <a:pt x="7765" y="9661"/>
                      <a:pt x="7731" y="9465"/>
                      <a:pt x="7695" y="9275"/>
                    </a:cubicBezTo>
                    <a:cubicBezTo>
                      <a:pt x="7653" y="9054"/>
                      <a:pt x="7610" y="8847"/>
                      <a:pt x="7571" y="8686"/>
                    </a:cubicBezTo>
                    <a:cubicBezTo>
                      <a:pt x="7530" y="8525"/>
                      <a:pt x="7490" y="8365"/>
                      <a:pt x="7445" y="8202"/>
                    </a:cubicBezTo>
                    <a:cubicBezTo>
                      <a:pt x="7399" y="8040"/>
                      <a:pt x="7348" y="7877"/>
                      <a:pt x="7288" y="7711"/>
                    </a:cubicBezTo>
                    <a:cubicBezTo>
                      <a:pt x="7257" y="7628"/>
                      <a:pt x="7225" y="7544"/>
                      <a:pt x="7190" y="7460"/>
                    </a:cubicBezTo>
                    <a:cubicBezTo>
                      <a:pt x="7154" y="7376"/>
                      <a:pt x="7115" y="7292"/>
                      <a:pt x="7074" y="7206"/>
                    </a:cubicBezTo>
                    <a:cubicBezTo>
                      <a:pt x="7031" y="7120"/>
                      <a:pt x="6987" y="7034"/>
                      <a:pt x="6937" y="6947"/>
                    </a:cubicBezTo>
                    <a:cubicBezTo>
                      <a:pt x="6888" y="6860"/>
                      <a:pt x="6835" y="6772"/>
                      <a:pt x="6776" y="6683"/>
                    </a:cubicBezTo>
                    <a:cubicBezTo>
                      <a:pt x="6718" y="6594"/>
                      <a:pt x="6648" y="6494"/>
                      <a:pt x="6566" y="6386"/>
                    </a:cubicBezTo>
                    <a:cubicBezTo>
                      <a:pt x="6485" y="6277"/>
                      <a:pt x="6393" y="6160"/>
                      <a:pt x="6291" y="6033"/>
                    </a:cubicBezTo>
                    <a:cubicBezTo>
                      <a:pt x="6088" y="5781"/>
                      <a:pt x="5846" y="5495"/>
                      <a:pt x="5577" y="5184"/>
                    </a:cubicBezTo>
                    <a:cubicBezTo>
                      <a:pt x="5037" y="4561"/>
                      <a:pt x="4387" y="3836"/>
                      <a:pt x="3708" y="3069"/>
                    </a:cubicBezTo>
                    <a:cubicBezTo>
                      <a:pt x="3370" y="2685"/>
                      <a:pt x="3008" y="2282"/>
                      <a:pt x="2658" y="1894"/>
                    </a:cubicBezTo>
                    <a:cubicBezTo>
                      <a:pt x="2307" y="1506"/>
                      <a:pt x="1968" y="1132"/>
                      <a:pt x="1670" y="807"/>
                    </a:cubicBezTo>
                    <a:cubicBezTo>
                      <a:pt x="1238" y="334"/>
                      <a:pt x="1084" y="169"/>
                      <a:pt x="928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808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de-DE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Streets">
                <a:extLst>
                  <a:ext uri="{FF2B5EF4-FFF2-40B4-BE49-F238E27FC236}">
                    <a16:creationId xmlns:a16="http://schemas.microsoft.com/office/drawing/2014/main" id="{06A3384E-5714-4EBD-B5CD-06DF602565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85634" y="1597655"/>
                <a:ext cx="2238375" cy="1633537"/>
              </a:xfrm>
              <a:custGeom>
                <a:avLst/>
                <a:gdLst>
                  <a:gd name="T0" fmla="*/ 57 w 6215"/>
                  <a:gd name="T1" fmla="*/ 885 h 4534"/>
                  <a:gd name="T2" fmla="*/ 0 w 6215"/>
                  <a:gd name="T3" fmla="*/ 1173 h 4534"/>
                  <a:gd name="T4" fmla="*/ 0 w 6215"/>
                  <a:gd name="T5" fmla="*/ 3540 h 4534"/>
                  <a:gd name="T6" fmla="*/ 1342 w 6215"/>
                  <a:gd name="T7" fmla="*/ 2690 h 4534"/>
                  <a:gd name="T8" fmla="*/ 327 w 6215"/>
                  <a:gd name="T9" fmla="*/ 4534 h 4534"/>
                  <a:gd name="T10" fmla="*/ 1979 w 6215"/>
                  <a:gd name="T11" fmla="*/ 3409 h 4534"/>
                  <a:gd name="T12" fmla="*/ 1823 w 6215"/>
                  <a:gd name="T13" fmla="*/ 4534 h 4534"/>
                  <a:gd name="T14" fmla="*/ 2626 w 6215"/>
                  <a:gd name="T15" fmla="*/ 4139 h 4534"/>
                  <a:gd name="T16" fmla="*/ 3588 w 6215"/>
                  <a:gd name="T17" fmla="*/ 4534 h 4534"/>
                  <a:gd name="T18" fmla="*/ 4742 w 6215"/>
                  <a:gd name="T19" fmla="*/ 3723 h 4534"/>
                  <a:gd name="T20" fmla="*/ 5092 w 6215"/>
                  <a:gd name="T21" fmla="*/ 4534 h 4534"/>
                  <a:gd name="T22" fmla="*/ 5297 w 6215"/>
                  <a:gd name="T23" fmla="*/ 4371 h 4534"/>
                  <a:gd name="T24" fmla="*/ 4928 w 6215"/>
                  <a:gd name="T25" fmla="*/ 3582 h 4534"/>
                  <a:gd name="T26" fmla="*/ 4270 w 6215"/>
                  <a:gd name="T27" fmla="*/ 2884 h 4534"/>
                  <a:gd name="T28" fmla="*/ 4188 w 6215"/>
                  <a:gd name="T29" fmla="*/ 3077 h 4534"/>
                  <a:gd name="T30" fmla="*/ 3260 w 6215"/>
                  <a:gd name="T31" fmla="*/ 4504 h 4534"/>
                  <a:gd name="T32" fmla="*/ 5053 w 6215"/>
                  <a:gd name="T33" fmla="*/ 2000 h 4534"/>
                  <a:gd name="T34" fmla="*/ 6215 w 6215"/>
                  <a:gd name="T35" fmla="*/ 2972 h 4534"/>
                  <a:gd name="T36" fmla="*/ 6215 w 6215"/>
                  <a:gd name="T37" fmla="*/ 976 h 4534"/>
                  <a:gd name="T38" fmla="*/ 6175 w 6215"/>
                  <a:gd name="T39" fmla="*/ 701 h 4534"/>
                  <a:gd name="T40" fmla="*/ 5294 w 6215"/>
                  <a:gd name="T41" fmla="*/ 0 h 4534"/>
                  <a:gd name="T42" fmla="*/ 5073 w 6215"/>
                  <a:gd name="T43" fmla="*/ 1671 h 4534"/>
                  <a:gd name="T44" fmla="*/ 5223 w 6215"/>
                  <a:gd name="T45" fmla="*/ 468 h 4534"/>
                  <a:gd name="T46" fmla="*/ 5147 w 6215"/>
                  <a:gd name="T47" fmla="*/ 264 h 4534"/>
                  <a:gd name="T48" fmla="*/ 4401 w 6215"/>
                  <a:gd name="T49" fmla="*/ 906 h 4534"/>
                  <a:gd name="T50" fmla="*/ 3299 w 6215"/>
                  <a:gd name="T51" fmla="*/ 0 h 4534"/>
                  <a:gd name="T52" fmla="*/ 4039 w 6215"/>
                  <a:gd name="T53" fmla="*/ 2582 h 4534"/>
                  <a:gd name="T54" fmla="*/ 1444 w 6215"/>
                  <a:gd name="T55" fmla="*/ 0 h 4534"/>
                  <a:gd name="T56" fmla="*/ 3864 w 6215"/>
                  <a:gd name="T57" fmla="*/ 2736 h 4534"/>
                  <a:gd name="T58" fmla="*/ 1164 w 6215"/>
                  <a:gd name="T59" fmla="*/ 888 h 4534"/>
                  <a:gd name="T60" fmla="*/ 1335 w 6215"/>
                  <a:gd name="T61" fmla="*/ 129 h 4534"/>
                  <a:gd name="T62" fmla="*/ 1125 w 6215"/>
                  <a:gd name="T63" fmla="*/ 0 h 4534"/>
                  <a:gd name="T64" fmla="*/ 989 w 6215"/>
                  <a:gd name="T65" fmla="*/ 1041 h 4534"/>
                  <a:gd name="T66" fmla="*/ 2645 w 6215"/>
                  <a:gd name="T67" fmla="*/ 3810 h 4534"/>
                  <a:gd name="T68" fmla="*/ 671 w 6215"/>
                  <a:gd name="T69" fmla="*/ 680 h 4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15" h="4534">
                    <a:moveTo>
                      <a:pt x="1125" y="0"/>
                    </a:moveTo>
                    <a:lnTo>
                      <a:pt x="57" y="885"/>
                    </a:lnTo>
                    <a:lnTo>
                      <a:pt x="0" y="820"/>
                    </a:lnTo>
                    <a:lnTo>
                      <a:pt x="0" y="1173"/>
                    </a:lnTo>
                    <a:lnTo>
                      <a:pt x="1188" y="2515"/>
                    </a:lnTo>
                    <a:lnTo>
                      <a:pt x="0" y="3540"/>
                    </a:lnTo>
                    <a:lnTo>
                      <a:pt x="0" y="3848"/>
                    </a:lnTo>
                    <a:lnTo>
                      <a:pt x="1342" y="2690"/>
                    </a:lnTo>
                    <a:lnTo>
                      <a:pt x="1825" y="3236"/>
                    </a:lnTo>
                    <a:lnTo>
                      <a:pt x="327" y="4534"/>
                    </a:lnTo>
                    <a:lnTo>
                      <a:pt x="683" y="4534"/>
                    </a:lnTo>
                    <a:lnTo>
                      <a:pt x="1979" y="3409"/>
                    </a:lnTo>
                    <a:lnTo>
                      <a:pt x="2470" y="3963"/>
                    </a:lnTo>
                    <a:lnTo>
                      <a:pt x="1823" y="4534"/>
                    </a:lnTo>
                    <a:lnTo>
                      <a:pt x="2175" y="4534"/>
                    </a:lnTo>
                    <a:lnTo>
                      <a:pt x="2626" y="4139"/>
                    </a:lnTo>
                    <a:lnTo>
                      <a:pt x="2975" y="4534"/>
                    </a:lnTo>
                    <a:lnTo>
                      <a:pt x="3588" y="4534"/>
                    </a:lnTo>
                    <a:lnTo>
                      <a:pt x="4670" y="3630"/>
                    </a:lnTo>
                    <a:cubicBezTo>
                      <a:pt x="4692" y="3657"/>
                      <a:pt x="4716" y="3688"/>
                      <a:pt x="4742" y="3723"/>
                    </a:cubicBezTo>
                    <a:cubicBezTo>
                      <a:pt x="4827" y="3833"/>
                      <a:pt x="4923" y="3971"/>
                      <a:pt x="4964" y="4056"/>
                    </a:cubicBezTo>
                    <a:cubicBezTo>
                      <a:pt x="4994" y="4122"/>
                      <a:pt x="5049" y="4333"/>
                      <a:pt x="5092" y="4534"/>
                    </a:cubicBezTo>
                    <a:lnTo>
                      <a:pt x="5332" y="4534"/>
                    </a:lnTo>
                    <a:cubicBezTo>
                      <a:pt x="5321" y="4480"/>
                      <a:pt x="5309" y="4425"/>
                      <a:pt x="5297" y="4371"/>
                    </a:cubicBezTo>
                    <a:cubicBezTo>
                      <a:pt x="5261" y="4209"/>
                      <a:pt x="5221" y="4057"/>
                      <a:pt x="5174" y="3957"/>
                    </a:cubicBezTo>
                    <a:cubicBezTo>
                      <a:pt x="5116" y="3836"/>
                      <a:pt x="5015" y="3698"/>
                      <a:pt x="4928" y="3582"/>
                    </a:cubicBezTo>
                    <a:cubicBezTo>
                      <a:pt x="4752" y="3351"/>
                      <a:pt x="4555" y="3143"/>
                      <a:pt x="4363" y="2923"/>
                    </a:cubicBezTo>
                    <a:cubicBezTo>
                      <a:pt x="4341" y="2897"/>
                      <a:pt x="4305" y="2883"/>
                      <a:pt x="4270" y="2884"/>
                    </a:cubicBezTo>
                    <a:cubicBezTo>
                      <a:pt x="4226" y="2885"/>
                      <a:pt x="4184" y="2914"/>
                      <a:pt x="4166" y="2954"/>
                    </a:cubicBezTo>
                    <a:cubicBezTo>
                      <a:pt x="4149" y="2995"/>
                      <a:pt x="4158" y="3045"/>
                      <a:pt x="4188" y="3077"/>
                    </a:cubicBezTo>
                    <a:lnTo>
                      <a:pt x="4517" y="3454"/>
                    </a:lnTo>
                    <a:lnTo>
                      <a:pt x="3260" y="4504"/>
                    </a:lnTo>
                    <a:lnTo>
                      <a:pt x="2800" y="3984"/>
                    </a:lnTo>
                    <a:lnTo>
                      <a:pt x="5053" y="2000"/>
                    </a:lnTo>
                    <a:lnTo>
                      <a:pt x="6215" y="3325"/>
                    </a:lnTo>
                    <a:lnTo>
                      <a:pt x="6215" y="2972"/>
                    </a:lnTo>
                    <a:lnTo>
                      <a:pt x="5227" y="1847"/>
                    </a:lnTo>
                    <a:lnTo>
                      <a:pt x="6215" y="976"/>
                    </a:lnTo>
                    <a:lnTo>
                      <a:pt x="6215" y="666"/>
                    </a:lnTo>
                    <a:lnTo>
                      <a:pt x="6175" y="701"/>
                    </a:lnTo>
                    <a:lnTo>
                      <a:pt x="5595" y="0"/>
                    </a:lnTo>
                    <a:lnTo>
                      <a:pt x="5294" y="0"/>
                    </a:lnTo>
                    <a:lnTo>
                      <a:pt x="5999" y="855"/>
                    </a:lnTo>
                    <a:lnTo>
                      <a:pt x="5073" y="1671"/>
                    </a:lnTo>
                    <a:lnTo>
                      <a:pt x="4555" y="1081"/>
                    </a:lnTo>
                    <a:lnTo>
                      <a:pt x="5223" y="468"/>
                    </a:lnTo>
                    <a:cubicBezTo>
                      <a:pt x="5257" y="437"/>
                      <a:pt x="5270" y="384"/>
                      <a:pt x="5254" y="341"/>
                    </a:cubicBezTo>
                    <a:cubicBezTo>
                      <a:pt x="5237" y="297"/>
                      <a:pt x="5194" y="265"/>
                      <a:pt x="5147" y="264"/>
                    </a:cubicBezTo>
                    <a:cubicBezTo>
                      <a:pt x="5117" y="264"/>
                      <a:pt x="5087" y="276"/>
                      <a:pt x="5065" y="296"/>
                    </a:cubicBezTo>
                    <a:lnTo>
                      <a:pt x="4401" y="906"/>
                    </a:lnTo>
                    <a:lnTo>
                      <a:pt x="3607" y="0"/>
                    </a:lnTo>
                    <a:lnTo>
                      <a:pt x="3299" y="0"/>
                    </a:lnTo>
                    <a:lnTo>
                      <a:pt x="4899" y="1825"/>
                    </a:lnTo>
                    <a:lnTo>
                      <a:pt x="4039" y="2582"/>
                    </a:lnTo>
                    <a:lnTo>
                      <a:pt x="1738" y="0"/>
                    </a:lnTo>
                    <a:lnTo>
                      <a:pt x="1444" y="0"/>
                    </a:lnTo>
                    <a:cubicBezTo>
                      <a:pt x="1448" y="18"/>
                      <a:pt x="1457" y="35"/>
                      <a:pt x="1469" y="48"/>
                    </a:cubicBezTo>
                    <a:lnTo>
                      <a:pt x="3864" y="2736"/>
                    </a:lnTo>
                    <a:lnTo>
                      <a:pt x="3256" y="3272"/>
                    </a:lnTo>
                    <a:lnTo>
                      <a:pt x="1164" y="888"/>
                    </a:lnTo>
                    <a:lnTo>
                      <a:pt x="851" y="531"/>
                    </a:lnTo>
                    <a:lnTo>
                      <a:pt x="1335" y="129"/>
                    </a:lnTo>
                    <a:cubicBezTo>
                      <a:pt x="1372" y="100"/>
                      <a:pt x="1387" y="44"/>
                      <a:pt x="1371" y="0"/>
                    </a:cubicBezTo>
                    <a:lnTo>
                      <a:pt x="1125" y="0"/>
                    </a:lnTo>
                    <a:close/>
                    <a:moveTo>
                      <a:pt x="671" y="680"/>
                    </a:moveTo>
                    <a:lnTo>
                      <a:pt x="989" y="1041"/>
                    </a:lnTo>
                    <a:lnTo>
                      <a:pt x="3082" y="3426"/>
                    </a:lnTo>
                    <a:lnTo>
                      <a:pt x="2645" y="3810"/>
                    </a:lnTo>
                    <a:lnTo>
                      <a:pt x="211" y="1060"/>
                    </a:lnTo>
                    <a:lnTo>
                      <a:pt x="671" y="68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1" name="Pointer">
                <a:extLst>
                  <a:ext uri="{FF2B5EF4-FFF2-40B4-BE49-F238E27FC236}">
                    <a16:creationId xmlns:a16="http://schemas.microsoft.com/office/drawing/2014/main" id="{3ECEEEE9-BAD0-448E-BE9B-F07904F96C69}"/>
                  </a:ext>
                </a:extLst>
              </p:cNvPr>
              <p:cNvGrpSpPr/>
              <p:nvPr/>
            </p:nvGrpSpPr>
            <p:grpSpPr>
              <a:xfrm>
                <a:off x="5614473" y="2271995"/>
                <a:ext cx="180696" cy="284857"/>
                <a:chOff x="2838590" y="3023046"/>
                <a:chExt cx="180696" cy="284857"/>
              </a:xfrm>
            </p:grpSpPr>
            <p:sp>
              <p:nvSpPr>
                <p:cNvPr id="52" name="Pointer Outer">
                  <a:extLst>
                    <a:ext uri="{FF2B5EF4-FFF2-40B4-BE49-F238E27FC236}">
                      <a16:creationId xmlns:a16="http://schemas.microsoft.com/office/drawing/2014/main" id="{52D47E94-D073-4408-B46D-B662621F99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8590" y="3023046"/>
                  <a:ext cx="180696" cy="284857"/>
                </a:xfrm>
                <a:custGeom>
                  <a:avLst/>
                  <a:gdLst>
                    <a:gd name="T0" fmla="*/ 1933 w 3866"/>
                    <a:gd name="T1" fmla="*/ 0 h 6125"/>
                    <a:gd name="T2" fmla="*/ 0 w 3866"/>
                    <a:gd name="T3" fmla="*/ 1934 h 6125"/>
                    <a:gd name="T4" fmla="*/ 1171 w 3866"/>
                    <a:gd name="T5" fmla="*/ 3711 h 6125"/>
                    <a:gd name="T6" fmla="*/ 1933 w 3866"/>
                    <a:gd name="T7" fmla="*/ 6125 h 6125"/>
                    <a:gd name="T8" fmla="*/ 2696 w 3866"/>
                    <a:gd name="T9" fmla="*/ 3710 h 6125"/>
                    <a:gd name="T10" fmla="*/ 3866 w 3866"/>
                    <a:gd name="T11" fmla="*/ 1934 h 6125"/>
                    <a:gd name="T12" fmla="*/ 1933 w 3866"/>
                    <a:gd name="T13" fmla="*/ 0 h 6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66" h="6125">
                      <a:moveTo>
                        <a:pt x="1933" y="0"/>
                      </a:moveTo>
                      <a:cubicBezTo>
                        <a:pt x="865" y="0"/>
                        <a:pt x="0" y="866"/>
                        <a:pt x="0" y="1934"/>
                      </a:cubicBezTo>
                      <a:cubicBezTo>
                        <a:pt x="0" y="2730"/>
                        <a:pt x="482" y="3415"/>
                        <a:pt x="1171" y="3711"/>
                      </a:cubicBezTo>
                      <a:lnTo>
                        <a:pt x="1933" y="6125"/>
                      </a:lnTo>
                      <a:lnTo>
                        <a:pt x="2696" y="3710"/>
                      </a:lnTo>
                      <a:cubicBezTo>
                        <a:pt x="3384" y="3414"/>
                        <a:pt x="3866" y="2730"/>
                        <a:pt x="3866" y="1934"/>
                      </a:cubicBezTo>
                      <a:cubicBezTo>
                        <a:pt x="3866" y="866"/>
                        <a:pt x="3001" y="0"/>
                        <a:pt x="193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Pointer Inner">
                  <a:extLst>
                    <a:ext uri="{FF2B5EF4-FFF2-40B4-BE49-F238E27FC236}">
                      <a16:creationId xmlns:a16="http://schemas.microsoft.com/office/drawing/2014/main" id="{309AD113-36E7-45CB-BB60-FE101EA04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4968" y="3077480"/>
                  <a:ext cx="67940" cy="67531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716E77A7-E8AC-48B9-823C-070D57133C41}"/>
                </a:ext>
              </a:extLst>
            </p:cNvPr>
            <p:cNvSpPr/>
            <p:nvPr/>
          </p:nvSpPr>
          <p:spPr>
            <a:xfrm>
              <a:off x="5081094" y="2014266"/>
              <a:ext cx="2055211" cy="2873136"/>
            </a:xfrm>
            <a:prstGeom prst="flowChartAlternate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9" name="List">
            <a:extLst>
              <a:ext uri="{FF2B5EF4-FFF2-40B4-BE49-F238E27FC236}">
                <a16:creationId xmlns:a16="http://schemas.microsoft.com/office/drawing/2014/main" id="{B182EF7C-C68A-4ACC-AA06-453A18FC77BD}"/>
              </a:ext>
            </a:extLst>
          </p:cNvPr>
          <p:cNvGrpSpPr/>
          <p:nvPr/>
        </p:nvGrpSpPr>
        <p:grpSpPr>
          <a:xfrm>
            <a:off x="5000786" y="4495096"/>
            <a:ext cx="2175283" cy="818686"/>
            <a:chOff x="595686" y="1261242"/>
            <a:chExt cx="2286000" cy="723675"/>
          </a:xfrm>
        </p:grpSpPr>
        <p:sp>
          <p:nvSpPr>
            <p:cNvPr id="250" name="Text">
              <a:extLst>
                <a:ext uri="{FF2B5EF4-FFF2-40B4-BE49-F238E27FC236}">
                  <a16:creationId xmlns:a16="http://schemas.microsoft.com/office/drawing/2014/main" id="{54F44514-0E33-4685-B4F6-51FAA9B20C85}"/>
                </a:ext>
              </a:extLst>
            </p:cNvPr>
            <p:cNvSpPr/>
            <p:nvPr/>
          </p:nvSpPr>
          <p:spPr>
            <a:xfrm>
              <a:off x="595686" y="1261242"/>
              <a:ext cx="2286000" cy="723675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0" tIns="155448" rIns="91440" bIns="18288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출발지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900"/>
                </a:spcBef>
                <a:spcAft>
                  <a:spcPts val="900"/>
                </a:spcAft>
              </a:pPr>
              <a:r>
                <a:rPr lang="ko-KR" altLang="en-US" sz="800">
                  <a:solidFill>
                    <a:srgbClr val="000000">
                      <a:alpha val="87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목적지</a:t>
              </a:r>
              <a:endParaRPr lang="en-US" sz="800" dirty="0">
                <a:solidFill>
                  <a:srgbClr val="000000">
                    <a:alpha val="87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Icon Placeholder">
              <a:extLst>
                <a:ext uri="{FF2B5EF4-FFF2-40B4-BE49-F238E27FC236}">
                  <a16:creationId xmlns:a16="http://schemas.microsoft.com/office/drawing/2014/main" id="{3CEEC113-BFC2-44DD-995B-57B52CAC4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286" y="1317568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Icon Placeholder">
              <a:extLst>
                <a:ext uri="{FF2B5EF4-FFF2-40B4-BE49-F238E27FC236}">
                  <a16:creationId xmlns:a16="http://schemas.microsoft.com/office/drawing/2014/main" id="{EFEE2C61-035B-4346-8816-F0F34C43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286" y="1668406"/>
              <a:ext cx="254000" cy="254000"/>
            </a:xfrm>
            <a:prstGeom prst="ellipse">
              <a:avLst/>
            </a:prstGeom>
            <a:solidFill>
              <a:srgbClr val="000000">
                <a:alpha val="26000"/>
              </a:srgb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6" name="Button">
            <a:extLst>
              <a:ext uri="{FF2B5EF4-FFF2-40B4-BE49-F238E27FC236}">
                <a16:creationId xmlns:a16="http://schemas.microsoft.com/office/drawing/2014/main" id="{2DEEDFB1-701D-48E6-B627-A79B182F257F}"/>
              </a:ext>
            </a:extLst>
          </p:cNvPr>
          <p:cNvSpPr/>
          <p:nvPr/>
        </p:nvSpPr>
        <p:spPr>
          <a:xfrm>
            <a:off x="6470690" y="5198951"/>
            <a:ext cx="716058" cy="228600"/>
          </a:xfrm>
          <a:prstGeom prst="roundRect">
            <a:avLst>
              <a:gd name="adj" fmla="val 5000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968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  <a:endParaRPr lang="en-US" sz="800" dirty="0">
              <a:solidFill>
                <a:srgbClr val="00968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7" name="Back Button" descr="&lt;SmartSettings&gt;&lt;SmartResize enabled=&quot;True&quot; minWidth=&quot;12&quot; minHeight=&quot;12&quot; /&gt;&lt;/SmartSettings&gt;">
            <a:extLst>
              <a:ext uri="{FF2B5EF4-FFF2-40B4-BE49-F238E27FC236}">
                <a16:creationId xmlns:a16="http://schemas.microsoft.com/office/drawing/2014/main" id="{E110ED64-47D3-4ABE-BAD1-381668A7B54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30473" y="1685101"/>
            <a:ext cx="494321" cy="241995"/>
            <a:chOff x="1642629" y="1920028"/>
            <a:chExt cx="494321" cy="241995"/>
          </a:xfrm>
        </p:grpSpPr>
        <p:sp>
          <p:nvSpPr>
            <p:cNvPr id="258" name="Button">
              <a:extLst>
                <a:ext uri="{FF2B5EF4-FFF2-40B4-BE49-F238E27FC236}">
                  <a16:creationId xmlns:a16="http://schemas.microsoft.com/office/drawing/2014/main" id="{89CA1523-B8CC-4255-8686-3CE38ABA5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629" y="1920028"/>
              <a:ext cx="494321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82880" rIns="64008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</a:t>
              </a:r>
            </a:p>
          </p:txBody>
        </p:sp>
        <p:sp>
          <p:nvSpPr>
            <p:cNvPr id="259" name="Icon" descr="&lt;Tags&gt;&lt;SMARTRESIZEANCHORS&gt;None,None,Absolute,None&lt;/SMARTRESIZEANCHORS&gt;&lt;/Tags&gt;">
              <a:extLst>
                <a:ext uri="{FF2B5EF4-FFF2-40B4-BE49-F238E27FC236}">
                  <a16:creationId xmlns:a16="http://schemas.microsoft.com/office/drawing/2014/main" id="{AA1141B3-2242-418F-A23F-44AAFEE83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22665" y="1991324"/>
              <a:ext cx="48572" cy="99402"/>
            </a:xfrm>
            <a:custGeom>
              <a:avLst/>
              <a:gdLst>
                <a:gd name="T0" fmla="*/ 186 w 186"/>
                <a:gd name="T1" fmla="*/ 389 h 389"/>
                <a:gd name="T2" fmla="*/ 0 w 186"/>
                <a:gd name="T3" fmla="*/ 195 h 389"/>
                <a:gd name="T4" fmla="*/ 186 w 186"/>
                <a:gd name="T5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389">
                  <a:moveTo>
                    <a:pt x="186" y="389"/>
                  </a:moveTo>
                  <a:lnTo>
                    <a:pt x="0" y="195"/>
                  </a:lnTo>
                  <a:lnTo>
                    <a:pt x="186" y="0"/>
                  </a:lnTo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588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PIF8u6tawN38OwcO85S25lSMsy44yFxHBpIwrLJOZM="/>
</p:tagLst>
</file>

<file path=ppt/theme/theme1.xml><?xml version="1.0" encoding="utf-8"?>
<a:theme xmlns:a="http://schemas.openxmlformats.org/drawingml/2006/main" name="5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354</Words>
  <Application>Microsoft Office PowerPoint</Application>
  <PresentationFormat>와이드스크린</PresentationFormat>
  <Paragraphs>238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Segoe UI</vt:lpstr>
      <vt:lpstr>53_Office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최재원</cp:lastModifiedBy>
  <cp:revision>60</cp:revision>
  <dcterms:created xsi:type="dcterms:W3CDTF">2022-02-20T14:27:04Z</dcterms:created>
  <dcterms:modified xsi:type="dcterms:W3CDTF">2022-04-25T08:48:33Z</dcterms:modified>
</cp:coreProperties>
</file>