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26F74-A01D-452B-820B-3A0691C32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DFEA11-3D66-4CA9-A547-EC52414A3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55B49-43D8-49B9-AE07-3110743B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B033-BFCA-4D71-8E15-696F809DE473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DC7BB-09AD-47C1-8C2D-18CE5892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B8D32-1D5C-4602-937A-A80E1E5C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5111-FFA3-436F-8E9E-58EE1B4F2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E189E-1795-489B-8485-34A3FC36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376094-3C20-497E-AA8F-02B87F853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FC256-C095-4B97-83A0-5DC54AF9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B033-BFCA-4D71-8E15-696F809DE473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85A80-3CF5-499F-8C95-88C42F2E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3DBBB-E1AE-4D74-8DC4-2FA8148C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5111-FFA3-436F-8E9E-58EE1B4F2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9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18A195-2A4E-4A79-8339-0B3E3E7E9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40973A-6AE4-4141-9863-1A69D0786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E66B8-B992-452F-9B51-2B3595E9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B033-BFCA-4D71-8E15-696F809DE473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F34029-6276-4409-B3E6-5BECB4A5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A47CE9-9A0B-430E-9FC5-5A892539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5111-FFA3-436F-8E9E-58EE1B4F2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8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36C0E-AD41-4FCC-8340-24C73D7E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01C5B-F0F4-42E2-9D62-22CEBDA4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8CCA0-D2B1-4509-8B46-74AA7498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B033-BFCA-4D71-8E15-696F809DE473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2752E-2E53-4F6E-A8F6-1497933F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5CA83-F29E-497B-99B6-A828E259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5111-FFA3-436F-8E9E-58EE1B4F2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22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8BA2E-90A5-49EF-8F75-232D5073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9F1425-D1C6-46F7-8D6F-5EFCE4CBC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64AD2-8253-4AB6-9F0C-B5FD609C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B033-BFCA-4D71-8E15-696F809DE473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8C704-29A2-42C2-A1BF-F51A125F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08476-5110-4E1E-808F-3B179ED0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5111-FFA3-436F-8E9E-58EE1B4F2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69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251D0-7F57-453F-8F2A-D502B599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EF7BF-5657-419B-AB6D-EB09242E2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C4463C-BD07-457C-9A55-2597C4F6A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5061C1-37B5-4A8C-9CA5-09C8ED5C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B033-BFCA-4D71-8E15-696F809DE473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3AC6B5-80C7-4A62-BFE5-98968C9E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7F07ED-5C59-4309-8548-4081A55B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5111-FFA3-436F-8E9E-58EE1B4F2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DF672-F0A0-40CA-B49B-6457C824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92C430-1120-4617-B688-E68A03B1A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7E7E05-7545-4930-9C7B-AA98F9324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763745-C847-4BEF-A293-C2596BEAC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72AA31-C796-411E-8C23-FB9CDB211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6AFE5C-E6C0-4CC2-9FB1-73F9CC58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B033-BFCA-4D71-8E15-696F809DE473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3368FA-F150-4B4C-960B-561881AA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9FB95F-6257-410B-8B65-196FBB49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5111-FFA3-436F-8E9E-58EE1B4F2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59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D87A6-3EDD-4B53-8F22-F32305E4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625614-085D-4B78-9F68-B74C7B6A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B033-BFCA-4D71-8E15-696F809DE473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DAF4B7-F94B-4614-94FF-21266974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393142-D1DB-40AD-A66A-15030545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5111-FFA3-436F-8E9E-58EE1B4F2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95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6F4857-B1C5-4118-8017-C07FC6A3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B033-BFCA-4D71-8E15-696F809DE473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85DCA2-B72F-494A-B6B5-48F44055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16FCF7-F998-4E88-A10B-EB6D479A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5111-FFA3-436F-8E9E-58EE1B4F2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63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0B917-E0F1-4CC0-9764-3DF241832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D6E285-1E1B-4F37-B6C3-95879659F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95AE54-ADBC-46F7-8C3B-EF60C78ED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9A8F60-4545-48FC-B2A0-51A7B395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B033-BFCA-4D71-8E15-696F809DE473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E721EF-8C5C-4BAF-9930-9148E375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9AE20-C87D-46F8-A955-FA940136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5111-FFA3-436F-8E9E-58EE1B4F2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4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568C8-EAE9-4F6F-897E-DA7EBB1A6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135FC1-BF8B-4A6B-ABC3-509F7A3CC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A10AAD-B6FF-45F1-80BA-D2BA07769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80102-0EC1-4E50-BDBD-3813BCFE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B033-BFCA-4D71-8E15-696F809DE473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1B6348-2ACB-42DB-9F6C-44A1B946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9BEF7D-B775-477E-9F8E-2A57D96B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5111-FFA3-436F-8E9E-58EE1B4F2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33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F8AC1F-FE86-4E2B-8011-68CE7BCD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8E542-E93C-456E-9ADC-D46320264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AD76E-54D0-4803-904B-AD0369567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7B033-BFCA-4D71-8E15-696F809DE473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1E4AF-3DD9-4304-9715-F8C256CD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02D99-47C1-4376-B4A1-C94E3FD13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45111-FFA3-436F-8E9E-58EE1B4F2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5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E4D15F3E-342D-4975-B66C-766F17D02C2D}"/>
              </a:ext>
            </a:extLst>
          </p:cNvPr>
          <p:cNvGrpSpPr/>
          <p:nvPr/>
        </p:nvGrpSpPr>
        <p:grpSpPr>
          <a:xfrm>
            <a:off x="424866" y="1769241"/>
            <a:ext cx="11342268" cy="3234414"/>
            <a:chOff x="650765" y="812507"/>
            <a:chExt cx="11342268" cy="3234414"/>
          </a:xfrm>
        </p:grpSpPr>
        <p:pic>
          <p:nvPicPr>
            <p:cNvPr id="5" name="그림 4" descr="비, 조류, 자연, 떼이(가) 표시된 사진&#10;&#10;자동 생성된 설명">
              <a:extLst>
                <a:ext uri="{FF2B5EF4-FFF2-40B4-BE49-F238E27FC236}">
                  <a16:creationId xmlns:a16="http://schemas.microsoft.com/office/drawing/2014/main" id="{39294EEC-D15E-4081-AC41-46E1425BE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111" b="81272"/>
            <a:stretch/>
          </p:blipFill>
          <p:spPr>
            <a:xfrm>
              <a:off x="6492223" y="812507"/>
              <a:ext cx="5500810" cy="32344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EF75393-C909-47E3-BBE1-2BBB192A2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765" y="827166"/>
              <a:ext cx="2862004" cy="21465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662CBA8-12AE-48EA-86F0-9280352DE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494" y="1900418"/>
              <a:ext cx="2862004" cy="21465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C471B9C-C936-4D3C-A122-80C2E3A5A9FE}"/>
                </a:ext>
              </a:extLst>
            </p:cNvPr>
            <p:cNvCxnSpPr>
              <a:cxnSpLocks/>
            </p:cNvCxnSpPr>
            <p:nvPr/>
          </p:nvCxnSpPr>
          <p:spPr>
            <a:xfrm>
              <a:off x="650765" y="812507"/>
              <a:ext cx="5841458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E4CB455-BA66-4847-A3B9-4338C8A3518C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V="1">
              <a:off x="650765" y="1885758"/>
              <a:ext cx="5841458" cy="1466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98580B-8755-4917-8CE0-0944078001BB}"/>
                </a:ext>
              </a:extLst>
            </p:cNvPr>
            <p:cNvSpPr txBox="1"/>
            <p:nvPr/>
          </p:nvSpPr>
          <p:spPr>
            <a:xfrm>
              <a:off x="3512769" y="1164467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5"/>
                  </a:solidFill>
                </a:rPr>
                <a:t>Stride 1/2</a:t>
              </a:r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33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67F7AC7-1A0C-4B81-BCD6-7AC3F7262A5F}"/>
              </a:ext>
            </a:extLst>
          </p:cNvPr>
          <p:cNvGrpSpPr/>
          <p:nvPr/>
        </p:nvGrpSpPr>
        <p:grpSpPr>
          <a:xfrm>
            <a:off x="873673" y="958177"/>
            <a:ext cx="8377119" cy="3460641"/>
            <a:chOff x="873673" y="958177"/>
            <a:chExt cx="8377119" cy="346064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D3D11D6-FF86-4143-A815-273530BD9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592" y="958177"/>
              <a:ext cx="3886200" cy="29146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C9D38D0-FDA7-48C6-BE10-C0F77E24F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673" y="958177"/>
              <a:ext cx="3886200" cy="29146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7BE312-5972-41C5-B5F1-41C43EE50FA8}"/>
                </a:ext>
              </a:extLst>
            </p:cNvPr>
            <p:cNvSpPr txBox="1"/>
            <p:nvPr/>
          </p:nvSpPr>
          <p:spPr>
            <a:xfrm>
              <a:off x="3504449" y="4049486"/>
              <a:ext cx="3329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5"/>
                  </a:solidFill>
                </a:rPr>
                <a:t>Object</a:t>
              </a:r>
              <a:r>
                <a:rPr lang="ko-KR" altLang="en-US" dirty="0">
                  <a:solidFill>
                    <a:schemeClr val="accent5"/>
                  </a:solidFill>
                </a:rPr>
                <a:t>의 개수</a:t>
              </a:r>
              <a:r>
                <a:rPr lang="en-US" altLang="ko-KR" dirty="0">
                  <a:solidFill>
                    <a:schemeClr val="accent5"/>
                  </a:solidFill>
                </a:rPr>
                <a:t>: 2</a:t>
              </a:r>
              <a:r>
                <a:rPr lang="ko-KR" altLang="en-US" dirty="0">
                  <a:solidFill>
                    <a:schemeClr val="accent5"/>
                  </a:solidFill>
                </a:rPr>
                <a:t>개</a:t>
              </a:r>
              <a:r>
                <a:rPr lang="en-US" altLang="ko-KR" dirty="0">
                  <a:solidFill>
                    <a:schemeClr val="accent5"/>
                  </a:solidFill>
                </a:rPr>
                <a:t>? 3</a:t>
              </a:r>
              <a:r>
                <a:rPr lang="ko-KR" altLang="en-US" dirty="0">
                  <a:solidFill>
                    <a:schemeClr val="accent5"/>
                  </a:solidFill>
                </a:rPr>
                <a:t>개</a:t>
              </a:r>
              <a:r>
                <a:rPr lang="en-US" altLang="ko-KR" dirty="0">
                  <a:solidFill>
                    <a:schemeClr val="accent5"/>
                  </a:solidFill>
                </a:rPr>
                <a:t>? 4</a:t>
              </a:r>
              <a:r>
                <a:rPr lang="ko-KR" altLang="en-US" dirty="0">
                  <a:solidFill>
                    <a:schemeClr val="accent5"/>
                  </a:solidFill>
                </a:rPr>
                <a:t>개</a:t>
              </a:r>
              <a:r>
                <a:rPr lang="en-US" altLang="ko-KR" dirty="0">
                  <a:solidFill>
                    <a:schemeClr val="accent5"/>
                  </a:solidFill>
                </a:rPr>
                <a:t>?</a:t>
              </a:r>
              <a:endParaRPr lang="ko-KR" altLang="en-US" dirty="0">
                <a:solidFill>
                  <a:schemeClr val="accent5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3456067-4BED-45B5-BE4B-4EA77A8D76B0}"/>
                </a:ext>
              </a:extLst>
            </p:cNvPr>
            <p:cNvCxnSpPr>
              <a:stCxn id="7" idx="3"/>
              <a:endCxn id="5" idx="1"/>
            </p:cNvCxnSpPr>
            <p:nvPr/>
          </p:nvCxnSpPr>
          <p:spPr>
            <a:xfrm>
              <a:off x="4759873" y="2415502"/>
              <a:ext cx="60471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7A7CE2-78D7-46EC-8676-A847F6AFEEDC}"/>
                </a:ext>
              </a:extLst>
            </p:cNvPr>
            <p:cNvSpPr txBox="1"/>
            <p:nvPr/>
          </p:nvSpPr>
          <p:spPr>
            <a:xfrm>
              <a:off x="4723037" y="2010833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label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9977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한동현</dc:creator>
  <cp:lastModifiedBy>한동현</cp:lastModifiedBy>
  <cp:revision>1</cp:revision>
  <dcterms:created xsi:type="dcterms:W3CDTF">2022-04-12T11:40:41Z</dcterms:created>
  <dcterms:modified xsi:type="dcterms:W3CDTF">2022-04-12T12:15:52Z</dcterms:modified>
</cp:coreProperties>
</file>