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60013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>
        <p:scale>
          <a:sx n="66" d="100"/>
          <a:sy n="66" d="100"/>
        </p:scale>
        <p:origin x="-3750" y="2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0166" y="1122363"/>
            <a:ext cx="2700099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166" y="3602038"/>
            <a:ext cx="2700099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22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73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3448" y="365125"/>
            <a:ext cx="7762786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091" y="365125"/>
            <a:ext cx="22838341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18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40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340" y="1709739"/>
            <a:ext cx="3105114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340" y="4589464"/>
            <a:ext cx="3105114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9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091" y="1825625"/>
            <a:ext cx="1530056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5671" y="1825625"/>
            <a:ext cx="1530056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37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80" y="365126"/>
            <a:ext cx="31051143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781" y="1681163"/>
            <a:ext cx="152302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781" y="2505075"/>
            <a:ext cx="1523024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5671" y="1681163"/>
            <a:ext cx="1530525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5671" y="2505075"/>
            <a:ext cx="1530525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51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55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61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82" y="457200"/>
            <a:ext cx="1161136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5252" y="987426"/>
            <a:ext cx="1822567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782" y="2057400"/>
            <a:ext cx="1161136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50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82" y="457200"/>
            <a:ext cx="1161136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5252" y="987426"/>
            <a:ext cx="1822567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782" y="2057400"/>
            <a:ext cx="1161136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20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091" y="365126"/>
            <a:ext cx="310511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091" y="1825625"/>
            <a:ext cx="310511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091" y="6356351"/>
            <a:ext cx="81002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E4F2C-2AA1-45DE-B025-B8D9AF7D45E5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5439" y="6356351"/>
            <a:ext cx="121504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5936" y="6356351"/>
            <a:ext cx="81002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14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C11B267-680D-4541-A46B-AD61117672CF}"/>
              </a:ext>
            </a:extLst>
          </p:cNvPr>
          <p:cNvSpPr/>
          <p:nvPr/>
        </p:nvSpPr>
        <p:spPr>
          <a:xfrm>
            <a:off x="24645568" y="469351"/>
            <a:ext cx="2054187" cy="5990253"/>
          </a:xfrm>
          <a:prstGeom prst="roundRect">
            <a:avLst>
              <a:gd name="adj" fmla="val 137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dirty="0"/>
              <a:t>Outputs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09E8AF3-9FB7-4D0C-8EA8-2DDA2344FC78}"/>
              </a:ext>
            </a:extLst>
          </p:cNvPr>
          <p:cNvSpPr/>
          <p:nvPr/>
        </p:nvSpPr>
        <p:spPr>
          <a:xfrm>
            <a:off x="13241581" y="433875"/>
            <a:ext cx="11185961" cy="5990253"/>
          </a:xfrm>
          <a:prstGeom prst="roundRect">
            <a:avLst>
              <a:gd name="adj" fmla="val 38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dirty="0"/>
              <a:t>Neural Network</a:t>
            </a:r>
          </a:p>
          <a:p>
            <a:pPr algn="ctr"/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9487227-C6DD-491D-BDDC-3D9ED459461A}"/>
              </a:ext>
            </a:extLst>
          </p:cNvPr>
          <p:cNvSpPr/>
          <p:nvPr/>
        </p:nvSpPr>
        <p:spPr>
          <a:xfrm>
            <a:off x="10980030" y="433875"/>
            <a:ext cx="2054186" cy="5990253"/>
          </a:xfrm>
          <a:prstGeom prst="roundRect">
            <a:avLst>
              <a:gd name="adj" fmla="val 111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dirty="0"/>
              <a:t>inputs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0D9F26E-FEA4-42A5-ABE7-604136B98214}"/>
              </a:ext>
            </a:extLst>
          </p:cNvPr>
          <p:cNvSpPr/>
          <p:nvPr/>
        </p:nvSpPr>
        <p:spPr>
          <a:xfrm>
            <a:off x="13449405" y="1409604"/>
            <a:ext cx="1639456" cy="9697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SE </a:t>
            </a:r>
            <a:r>
              <a:rPr lang="en-US" altLang="ko-KR" sz="1400" b="1" dirty="0" err="1"/>
              <a:t>ResNext</a:t>
            </a:r>
            <a:endParaRPr lang="en-US" altLang="ko-KR" sz="1400" b="1" dirty="0"/>
          </a:p>
          <a:p>
            <a:pPr algn="ctr"/>
            <a:r>
              <a:rPr lang="en-US" altLang="ko-KR" sz="1400" dirty="0"/>
              <a:t>CNN</a:t>
            </a:r>
          </a:p>
          <a:p>
            <a:pPr algn="ctr"/>
            <a:r>
              <a:rPr lang="en-US" altLang="ko-KR" sz="1400" dirty="0"/>
              <a:t>Architecture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51BA0E8-D259-4BBD-B19A-79AD588AD6E3}"/>
              </a:ext>
            </a:extLst>
          </p:cNvPr>
          <p:cNvSpPr/>
          <p:nvPr/>
        </p:nvSpPr>
        <p:spPr>
          <a:xfrm>
            <a:off x="11187395" y="4478692"/>
            <a:ext cx="1639456" cy="9697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Gender</a:t>
            </a:r>
          </a:p>
          <a:p>
            <a:r>
              <a:rPr lang="en-US" altLang="ko-KR" sz="1400" b="1" dirty="0"/>
              <a:t>Data:</a:t>
            </a:r>
            <a:r>
              <a:rPr lang="en-US" altLang="ko-KR" sz="1400" dirty="0"/>
              <a:t> </a:t>
            </a:r>
            <a:r>
              <a:rPr lang="en-US" altLang="ko-KR" sz="1200" dirty="0"/>
              <a:t>Categorical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330B986-3632-4271-B49E-C67C17475779}"/>
              </a:ext>
            </a:extLst>
          </p:cNvPr>
          <p:cNvSpPr/>
          <p:nvPr/>
        </p:nvSpPr>
        <p:spPr>
          <a:xfrm>
            <a:off x="11187395" y="1409604"/>
            <a:ext cx="1639456" cy="9697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X-Ray</a:t>
            </a:r>
          </a:p>
          <a:p>
            <a:r>
              <a:rPr lang="en-US" altLang="ko-KR" sz="1400" b="1" dirty="0"/>
              <a:t>Data: </a:t>
            </a:r>
            <a:r>
              <a:rPr lang="en-US" altLang="ko-KR" sz="1200" dirty="0"/>
              <a:t>resize Image</a:t>
            </a:r>
            <a:endParaRPr lang="en-US" altLang="ko-KR" sz="14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4B2C418-6E24-4DA4-AA57-F794A21BD197}"/>
              </a:ext>
            </a:extLst>
          </p:cNvPr>
          <p:cNvSpPr/>
          <p:nvPr/>
        </p:nvSpPr>
        <p:spPr>
          <a:xfrm>
            <a:off x="13449405" y="4478692"/>
            <a:ext cx="1639456" cy="9697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FC Layer</a:t>
            </a:r>
          </a:p>
          <a:p>
            <a:pPr algn="ctr"/>
            <a:r>
              <a:rPr lang="en-US" altLang="ko-KR" sz="1400" dirty="0"/>
              <a:t>+</a:t>
            </a:r>
          </a:p>
          <a:p>
            <a:pPr algn="ctr"/>
            <a:r>
              <a:rPr lang="en-US" altLang="ko-KR" sz="1400" b="1" dirty="0" err="1"/>
              <a:t>ReLU</a:t>
            </a:r>
            <a:endParaRPr lang="en-US" altLang="ko-KR" sz="1400" b="1" dirty="0"/>
          </a:p>
          <a:p>
            <a:pPr algn="ctr"/>
            <a:r>
              <a:rPr lang="en-US" altLang="ko-KR" sz="1400" dirty="0"/>
              <a:t>Activation</a:t>
            </a:r>
            <a:endParaRPr lang="ko-KR" altLang="en-US" sz="14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1E374A1-A8EA-44B0-B52F-2A161D40A2B5}"/>
              </a:ext>
            </a:extLst>
          </p:cNvPr>
          <p:cNvCxnSpPr/>
          <p:nvPr/>
        </p:nvCxnSpPr>
        <p:spPr>
          <a:xfrm>
            <a:off x="12826851" y="1894454"/>
            <a:ext cx="622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FCEAD9B-5BC6-45C3-A180-F364A5F75D29}"/>
              </a:ext>
            </a:extLst>
          </p:cNvPr>
          <p:cNvCxnSpPr/>
          <p:nvPr/>
        </p:nvCxnSpPr>
        <p:spPr>
          <a:xfrm>
            <a:off x="12826851" y="4963542"/>
            <a:ext cx="622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032ED5C-6837-41F6-9B80-B9F12A7454F5}"/>
              </a:ext>
            </a:extLst>
          </p:cNvPr>
          <p:cNvSpPr/>
          <p:nvPr/>
        </p:nvSpPr>
        <p:spPr>
          <a:xfrm>
            <a:off x="15737997" y="1409604"/>
            <a:ext cx="1639456" cy="9697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FC Layer</a:t>
            </a:r>
          </a:p>
          <a:p>
            <a:pPr algn="ctr"/>
            <a:r>
              <a:rPr lang="en-US" altLang="ko-KR" sz="1400" dirty="0"/>
              <a:t>+</a:t>
            </a:r>
          </a:p>
          <a:p>
            <a:pPr algn="ctr"/>
            <a:r>
              <a:rPr lang="en-US" altLang="ko-KR" sz="1400" b="1" dirty="0" err="1"/>
              <a:t>ReLU</a:t>
            </a:r>
            <a:endParaRPr lang="en-US" altLang="ko-KR" sz="1400" b="1" dirty="0"/>
          </a:p>
          <a:p>
            <a:pPr algn="ctr"/>
            <a:r>
              <a:rPr lang="en-US" altLang="ko-KR" sz="1400" dirty="0"/>
              <a:t>Activation</a:t>
            </a:r>
            <a:endParaRPr lang="ko-KR" altLang="en-US" sz="14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6EE0CE2-2242-4502-9295-8022617EBA35}"/>
              </a:ext>
            </a:extLst>
          </p:cNvPr>
          <p:cNvCxnSpPr>
            <a:stCxn id="5" idx="3"/>
            <a:endCxn id="23" idx="1"/>
          </p:cNvCxnSpPr>
          <p:nvPr/>
        </p:nvCxnSpPr>
        <p:spPr>
          <a:xfrm>
            <a:off x="15088861" y="1894454"/>
            <a:ext cx="649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1B12827-B364-4917-9FFE-81E6DC484A39}"/>
              </a:ext>
            </a:extLst>
          </p:cNvPr>
          <p:cNvSpPr/>
          <p:nvPr/>
        </p:nvSpPr>
        <p:spPr>
          <a:xfrm>
            <a:off x="18026589" y="1409604"/>
            <a:ext cx="1639456" cy="40387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FC Layer</a:t>
            </a:r>
          </a:p>
          <a:p>
            <a:pPr algn="ctr"/>
            <a:r>
              <a:rPr lang="en-US" altLang="ko-KR" sz="1400" dirty="0"/>
              <a:t>(Feature</a:t>
            </a:r>
          </a:p>
          <a:p>
            <a:pPr algn="ctr"/>
            <a:r>
              <a:rPr lang="en-US" altLang="ko-KR" sz="1400" dirty="0"/>
              <a:t>Concatenation)</a:t>
            </a:r>
          </a:p>
          <a:p>
            <a:pPr algn="ctr"/>
            <a:r>
              <a:rPr lang="en-US" altLang="ko-KR" sz="1400" dirty="0"/>
              <a:t>+</a:t>
            </a:r>
          </a:p>
          <a:p>
            <a:pPr algn="ctr"/>
            <a:r>
              <a:rPr lang="en-US" altLang="ko-KR" sz="1400" b="1" dirty="0" err="1"/>
              <a:t>ReLU</a:t>
            </a:r>
            <a:endParaRPr lang="en-US" altLang="ko-KR" sz="1400" b="1" dirty="0"/>
          </a:p>
          <a:p>
            <a:pPr algn="ctr"/>
            <a:r>
              <a:rPr lang="en-US" altLang="ko-KR" sz="1400" dirty="0"/>
              <a:t>Activation</a:t>
            </a:r>
            <a:endParaRPr lang="ko-KR" altLang="en-US" sz="14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36399CE-EFDC-4359-A7FD-86E521611967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377454" y="1894454"/>
            <a:ext cx="649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D257179-8979-46B0-B9EC-A712D9216FB9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15088862" y="4963542"/>
            <a:ext cx="2937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29451AB-F261-489A-A259-69B18EAC2F53}"/>
              </a:ext>
            </a:extLst>
          </p:cNvPr>
          <p:cNvSpPr/>
          <p:nvPr/>
        </p:nvSpPr>
        <p:spPr>
          <a:xfrm>
            <a:off x="20315181" y="2949117"/>
            <a:ext cx="1639456" cy="9697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FC Layer</a:t>
            </a:r>
          </a:p>
          <a:p>
            <a:pPr algn="ctr"/>
            <a:r>
              <a:rPr lang="en-US" altLang="ko-KR" sz="1400" dirty="0"/>
              <a:t>+</a:t>
            </a:r>
          </a:p>
          <a:p>
            <a:pPr algn="ctr"/>
            <a:r>
              <a:rPr lang="en-US" altLang="ko-KR" sz="1400" b="1" dirty="0" err="1"/>
              <a:t>ReLU</a:t>
            </a:r>
            <a:endParaRPr lang="en-US" altLang="ko-KR" sz="1400" b="1" dirty="0"/>
          </a:p>
          <a:p>
            <a:pPr algn="ctr"/>
            <a:r>
              <a:rPr lang="en-US" altLang="ko-KR" sz="1400" dirty="0"/>
              <a:t>Activation</a:t>
            </a:r>
            <a:endParaRPr lang="ko-KR" altLang="en-US" sz="14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3792DF6-12D2-4349-A14E-9A58EF7CAFFB}"/>
              </a:ext>
            </a:extLst>
          </p:cNvPr>
          <p:cNvCxnSpPr>
            <a:cxnSpLocks/>
            <a:stCxn id="26" idx="3"/>
            <a:endCxn id="33" idx="1"/>
          </p:cNvCxnSpPr>
          <p:nvPr/>
        </p:nvCxnSpPr>
        <p:spPr>
          <a:xfrm>
            <a:off x="19666046" y="3429002"/>
            <a:ext cx="649136" cy="4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D0276B1-57B9-449A-9366-850E86375136}"/>
              </a:ext>
            </a:extLst>
          </p:cNvPr>
          <p:cNvSpPr txBox="1"/>
          <p:nvPr/>
        </p:nvSpPr>
        <p:spPr>
          <a:xfrm>
            <a:off x="11368969" y="2343247"/>
            <a:ext cx="1276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500 x 500 x 1</a:t>
            </a:r>
            <a:endParaRPr lang="ko-KR" altLang="en-US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F80006-A894-4185-84B8-B282A2815118}"/>
              </a:ext>
            </a:extLst>
          </p:cNvPr>
          <p:cNvSpPr txBox="1"/>
          <p:nvPr/>
        </p:nvSpPr>
        <p:spPr>
          <a:xfrm>
            <a:off x="11877257" y="544839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C89CC8-320B-4D75-8783-7481AB7F4D85}"/>
              </a:ext>
            </a:extLst>
          </p:cNvPr>
          <p:cNvSpPr txBox="1"/>
          <p:nvPr/>
        </p:nvSpPr>
        <p:spPr>
          <a:xfrm>
            <a:off x="16309099" y="237930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400</a:t>
            </a:r>
            <a:endParaRPr lang="ko-KR" altLang="en-US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E79E12-17C4-4F26-82E6-4A342472B86D}"/>
              </a:ext>
            </a:extLst>
          </p:cNvPr>
          <p:cNvSpPr txBox="1"/>
          <p:nvPr/>
        </p:nvSpPr>
        <p:spPr>
          <a:xfrm>
            <a:off x="14070534" y="542842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16</a:t>
            </a:r>
            <a:endParaRPr lang="ko-KR" altLang="en-US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640181-7B91-4541-A29A-BC873B6B12C6}"/>
              </a:ext>
            </a:extLst>
          </p:cNvPr>
          <p:cNvSpPr txBox="1"/>
          <p:nvPr/>
        </p:nvSpPr>
        <p:spPr>
          <a:xfrm>
            <a:off x="13962770" y="2369322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2048</a:t>
            </a:r>
            <a:endParaRPr lang="ko-KR" altLang="en-US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3A4B20-5E7E-48D0-A111-EEC9BB05CDAE}"/>
              </a:ext>
            </a:extLst>
          </p:cNvPr>
          <p:cNvSpPr txBox="1"/>
          <p:nvPr/>
        </p:nvSpPr>
        <p:spPr>
          <a:xfrm>
            <a:off x="18597691" y="543189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416</a:t>
            </a:r>
            <a:endParaRPr lang="ko-KR" alt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AC7228-7AB3-4D0B-BDD2-6860DFBF553A}"/>
              </a:ext>
            </a:extLst>
          </p:cNvPr>
          <p:cNvSpPr txBox="1"/>
          <p:nvPr/>
        </p:nvSpPr>
        <p:spPr>
          <a:xfrm>
            <a:off x="20886283" y="391881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200</a:t>
            </a:r>
            <a:endParaRPr lang="ko-KR" altLang="en-US" sz="1600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21AE322-D211-46A8-8B2D-63842C569B75}"/>
              </a:ext>
            </a:extLst>
          </p:cNvPr>
          <p:cNvSpPr/>
          <p:nvPr/>
        </p:nvSpPr>
        <p:spPr>
          <a:xfrm>
            <a:off x="22603773" y="2944150"/>
            <a:ext cx="1639456" cy="9697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FC Layer</a:t>
            </a:r>
          </a:p>
          <a:p>
            <a:pPr algn="ctr"/>
            <a:r>
              <a:rPr lang="en-US" altLang="ko-KR" sz="1400" dirty="0"/>
              <a:t>+</a:t>
            </a:r>
          </a:p>
          <a:p>
            <a:pPr algn="ctr"/>
            <a:r>
              <a:rPr lang="en-US" altLang="ko-KR" sz="1400" b="1" dirty="0"/>
              <a:t>Sigmoid</a:t>
            </a:r>
          </a:p>
          <a:p>
            <a:pPr algn="ctr"/>
            <a:r>
              <a:rPr lang="en-US" altLang="ko-KR" sz="1400" dirty="0"/>
              <a:t>Activation</a:t>
            </a:r>
            <a:endParaRPr lang="ko-KR" altLang="en-US" sz="14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811A3E9-BB61-4474-B5C3-EA52DF320B74}"/>
              </a:ext>
            </a:extLst>
          </p:cNvPr>
          <p:cNvCxnSpPr>
            <a:cxnSpLocks/>
            <a:stCxn id="33" idx="3"/>
            <a:endCxn id="46" idx="1"/>
          </p:cNvCxnSpPr>
          <p:nvPr/>
        </p:nvCxnSpPr>
        <p:spPr>
          <a:xfrm flipV="1">
            <a:off x="21954637" y="3429002"/>
            <a:ext cx="649136" cy="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8FA730A-33C8-4013-A55F-A5CF1ECA9E16}"/>
              </a:ext>
            </a:extLst>
          </p:cNvPr>
          <p:cNvSpPr txBox="1"/>
          <p:nvPr/>
        </p:nvSpPr>
        <p:spPr>
          <a:xfrm>
            <a:off x="23199757" y="391881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</a:t>
            </a:r>
            <a:endParaRPr lang="ko-KR" altLang="en-US" sz="16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9B5E54A-4C2E-4D46-A5FE-43D1C92DB6AE}"/>
              </a:ext>
            </a:extLst>
          </p:cNvPr>
          <p:cNvCxnSpPr>
            <a:cxnSpLocks/>
            <a:stCxn id="46" idx="3"/>
            <a:endCxn id="54" idx="1"/>
          </p:cNvCxnSpPr>
          <p:nvPr/>
        </p:nvCxnSpPr>
        <p:spPr>
          <a:xfrm flipV="1">
            <a:off x="24243229" y="3428998"/>
            <a:ext cx="60970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3BE687E1-56DA-4BE8-8865-BBCC11148CEE}"/>
              </a:ext>
            </a:extLst>
          </p:cNvPr>
          <p:cNvSpPr/>
          <p:nvPr/>
        </p:nvSpPr>
        <p:spPr>
          <a:xfrm>
            <a:off x="24852933" y="2944148"/>
            <a:ext cx="1639456" cy="9697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Bone Age</a:t>
            </a:r>
          </a:p>
          <a:p>
            <a:pPr algn="ctr"/>
            <a:r>
              <a:rPr lang="en-US" altLang="ko-KR" sz="1400" b="1" dirty="0"/>
              <a:t>Data</a:t>
            </a:r>
            <a:r>
              <a:rPr lang="en-US" altLang="ko-KR" sz="1400" dirty="0"/>
              <a:t>: Continuous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66292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64</Words>
  <Application>Microsoft Office PowerPoint</Application>
  <PresentationFormat>사용자 지정</PresentationFormat>
  <Paragraphs>43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한동현</dc:creator>
  <cp:lastModifiedBy>한동현</cp:lastModifiedBy>
  <cp:revision>1</cp:revision>
  <dcterms:created xsi:type="dcterms:W3CDTF">2021-08-02T13:18:34Z</dcterms:created>
  <dcterms:modified xsi:type="dcterms:W3CDTF">2021-08-02T13:47:41Z</dcterms:modified>
</cp:coreProperties>
</file>