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2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76559F-9762-45F0-8579-BAA209F45F0A}"/>
              </a:ext>
            </a:extLst>
          </p:cNvPr>
          <p:cNvGrpSpPr/>
          <p:nvPr/>
        </p:nvGrpSpPr>
        <p:grpSpPr>
          <a:xfrm>
            <a:off x="10980030" y="578224"/>
            <a:ext cx="15719725" cy="5177946"/>
            <a:chOff x="10980030" y="578224"/>
            <a:chExt cx="15719725" cy="517794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C11B267-680D-4541-A46B-AD61117672CF}"/>
                </a:ext>
              </a:extLst>
            </p:cNvPr>
            <p:cNvSpPr/>
            <p:nvPr/>
          </p:nvSpPr>
          <p:spPr>
            <a:xfrm>
              <a:off x="24645568" y="598188"/>
              <a:ext cx="2054187" cy="5157981"/>
            </a:xfrm>
            <a:prstGeom prst="roundRect">
              <a:avLst>
                <a:gd name="adj" fmla="val 137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Outputs</a:t>
              </a:r>
              <a:endParaRPr lang="ko-KR" altLang="en-US" sz="2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9E8AF3-9FB7-4D0C-8EA8-2DDA2344FC78}"/>
                </a:ext>
              </a:extLst>
            </p:cNvPr>
            <p:cNvSpPr/>
            <p:nvPr/>
          </p:nvSpPr>
          <p:spPr>
            <a:xfrm>
              <a:off x="13241581" y="578224"/>
              <a:ext cx="11185961" cy="5157981"/>
            </a:xfrm>
            <a:prstGeom prst="roundRect">
              <a:avLst>
                <a:gd name="adj" fmla="val 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Neural Network</a:t>
              </a:r>
            </a:p>
            <a:p>
              <a:pPr algn="ctr"/>
              <a:r>
                <a:rPr lang="en-US" altLang="ko-KR" sz="2400" dirty="0"/>
                <a:t>Architecture</a:t>
              </a:r>
              <a:endParaRPr lang="ko-KR" altLang="en-US" sz="2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487227-C6DD-491D-BDDC-3D9ED459461A}"/>
                </a:ext>
              </a:extLst>
            </p:cNvPr>
            <p:cNvSpPr/>
            <p:nvPr/>
          </p:nvSpPr>
          <p:spPr>
            <a:xfrm>
              <a:off x="10980030" y="578224"/>
              <a:ext cx="2054186" cy="5177946"/>
            </a:xfrm>
            <a:prstGeom prst="roundRect">
              <a:avLst>
                <a:gd name="adj" fmla="val 111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inputs</a:t>
              </a:r>
              <a:endParaRPr lang="ko-KR" altLang="en-US" sz="24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D9F26E-FEA4-42A5-ABE7-604136B98214}"/>
                </a:ext>
              </a:extLst>
            </p:cNvPr>
            <p:cNvSpPr/>
            <p:nvPr/>
          </p:nvSpPr>
          <p:spPr>
            <a:xfrm>
              <a:off x="1344940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SE </a:t>
              </a:r>
              <a:r>
                <a:rPr lang="en-US" altLang="ko-KR" b="1" dirty="0" err="1"/>
                <a:t>ResNext</a:t>
              </a:r>
              <a:endParaRPr lang="en-US" altLang="ko-KR" b="1" dirty="0"/>
            </a:p>
            <a:p>
              <a:pPr algn="ctr"/>
              <a:r>
                <a:rPr lang="en-US" altLang="ko-KR" dirty="0"/>
                <a:t>CNN</a:t>
              </a:r>
            </a:p>
            <a:p>
              <a:pPr algn="ctr"/>
              <a:r>
                <a:rPr lang="en-US" altLang="ko-KR" dirty="0"/>
                <a:t>Architecture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1BA0E8-D259-4BBD-B19A-79AD588AD6E3}"/>
                </a:ext>
              </a:extLst>
            </p:cNvPr>
            <p:cNvSpPr/>
            <p:nvPr/>
          </p:nvSpPr>
          <p:spPr>
            <a:xfrm>
              <a:off x="1118739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Gender</a:t>
              </a:r>
            </a:p>
            <a:p>
              <a:r>
                <a:rPr lang="en-US" altLang="ko-KR" b="1" dirty="0"/>
                <a:t>Data:</a:t>
              </a:r>
              <a:r>
                <a:rPr lang="en-US" altLang="ko-KR" dirty="0"/>
                <a:t> </a:t>
              </a:r>
              <a:r>
                <a:rPr lang="en-US" altLang="ko-KR" sz="1600" dirty="0"/>
                <a:t>Categorical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30B986-3632-4271-B49E-C67C17475779}"/>
                </a:ext>
              </a:extLst>
            </p:cNvPr>
            <p:cNvSpPr/>
            <p:nvPr/>
          </p:nvSpPr>
          <p:spPr>
            <a:xfrm>
              <a:off x="1118739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X-Ray</a:t>
              </a:r>
            </a:p>
            <a:p>
              <a:r>
                <a:rPr lang="en-US" altLang="ko-KR" b="1" dirty="0"/>
                <a:t>Data: </a:t>
              </a:r>
              <a:r>
                <a:rPr lang="en-US" altLang="ko-KR" sz="1600" dirty="0"/>
                <a:t>resize Image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B2C418-6E24-4DA4-AA57-F794A21BD197}"/>
                </a:ext>
              </a:extLst>
            </p:cNvPr>
            <p:cNvSpPr/>
            <p:nvPr/>
          </p:nvSpPr>
          <p:spPr>
            <a:xfrm>
              <a:off x="1344940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374A1-A8EA-44B0-B52F-2A161D40A2B5}"/>
                </a:ext>
              </a:extLst>
            </p:cNvPr>
            <p:cNvCxnSpPr/>
            <p:nvPr/>
          </p:nvCxnSpPr>
          <p:spPr>
            <a:xfrm>
              <a:off x="12826851" y="1894454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CEAD9B-5BC6-45C3-A180-F364A5F75D29}"/>
                </a:ext>
              </a:extLst>
            </p:cNvPr>
            <p:cNvCxnSpPr/>
            <p:nvPr/>
          </p:nvCxnSpPr>
          <p:spPr>
            <a:xfrm>
              <a:off x="12826851" y="4963542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032ED5C-6837-41F6-9B80-B9F12A7454F5}"/>
                </a:ext>
              </a:extLst>
            </p:cNvPr>
            <p:cNvSpPr/>
            <p:nvPr/>
          </p:nvSpPr>
          <p:spPr>
            <a:xfrm>
              <a:off x="15737997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EE0CE2-2242-4502-9295-8022617EBA35}"/>
                </a:ext>
              </a:extLst>
            </p:cNvPr>
            <p:cNvCxnSpPr>
              <a:stCxn id="5" idx="3"/>
              <a:endCxn id="23" idx="1"/>
            </p:cNvCxnSpPr>
            <p:nvPr/>
          </p:nvCxnSpPr>
          <p:spPr>
            <a:xfrm>
              <a:off x="15088861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B12827-B364-4917-9FFE-81E6DC484A39}"/>
                </a:ext>
              </a:extLst>
            </p:cNvPr>
            <p:cNvSpPr/>
            <p:nvPr/>
          </p:nvSpPr>
          <p:spPr>
            <a:xfrm>
              <a:off x="18026589" y="1409604"/>
              <a:ext cx="1639456" cy="4038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(Feature</a:t>
              </a:r>
            </a:p>
            <a:p>
              <a:pPr algn="ctr"/>
              <a:r>
                <a:rPr lang="en-US" altLang="ko-KR" dirty="0"/>
                <a:t>Concatenation)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6399CE-EFDC-4359-A7FD-86E52161196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7377454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D257179-8979-46B0-B9EC-A712D9216F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5088862" y="4963542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9451AB-F261-489A-A259-69B18EAC2F53}"/>
                </a:ext>
              </a:extLst>
            </p:cNvPr>
            <p:cNvSpPr/>
            <p:nvPr/>
          </p:nvSpPr>
          <p:spPr>
            <a:xfrm>
              <a:off x="20315181" y="2949117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92DF6-12D2-4349-A14E-9A58EF7CAFF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19666046" y="3429002"/>
              <a:ext cx="649136" cy="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6B1-57B9-449A-9366-850E86375136}"/>
                </a:ext>
              </a:extLst>
            </p:cNvPr>
            <p:cNvSpPr txBox="1"/>
            <p:nvPr/>
          </p:nvSpPr>
          <p:spPr>
            <a:xfrm>
              <a:off x="11368969" y="2343247"/>
              <a:ext cx="13973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500 x 500 x 1</a:t>
              </a:r>
              <a:endParaRPr lang="ko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80006-A894-4185-84B8-B282A2815118}"/>
                </a:ext>
              </a:extLst>
            </p:cNvPr>
            <p:cNvSpPr txBox="1"/>
            <p:nvPr/>
          </p:nvSpPr>
          <p:spPr>
            <a:xfrm>
              <a:off x="11877257" y="5448392"/>
              <a:ext cx="12984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C89CC8-320B-4D75-8783-7481AB7F4D85}"/>
                </a:ext>
              </a:extLst>
            </p:cNvPr>
            <p:cNvSpPr txBox="1"/>
            <p:nvPr/>
          </p:nvSpPr>
          <p:spPr>
            <a:xfrm>
              <a:off x="16309099" y="2379304"/>
              <a:ext cx="3895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400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9E12-17C4-4F26-82E6-4A342472B86D}"/>
                </a:ext>
              </a:extLst>
            </p:cNvPr>
            <p:cNvSpPr txBox="1"/>
            <p:nvPr/>
          </p:nvSpPr>
          <p:spPr>
            <a:xfrm>
              <a:off x="14070534" y="5428428"/>
              <a:ext cx="259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16</a:t>
              </a:r>
              <a:endParaRPr lang="ko-KR" altLang="en-US" sz="2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640181-7B91-4541-A29A-BC873B6B12C6}"/>
                </a:ext>
              </a:extLst>
            </p:cNvPr>
            <p:cNvSpPr txBox="1"/>
            <p:nvPr/>
          </p:nvSpPr>
          <p:spPr>
            <a:xfrm>
              <a:off x="13962770" y="2369322"/>
              <a:ext cx="519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2048</a:t>
              </a:r>
              <a:endParaRPr lang="ko-KR" altLang="en-US" sz="2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3A4B20-5E7E-48D0-A111-EEC9BB05CDAE}"/>
                </a:ext>
              </a:extLst>
            </p:cNvPr>
            <p:cNvSpPr txBox="1"/>
            <p:nvPr/>
          </p:nvSpPr>
          <p:spPr>
            <a:xfrm>
              <a:off x="18597691" y="5431896"/>
              <a:ext cx="3895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416</a:t>
              </a:r>
              <a:endParaRPr lang="ko-KR" alt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AC7228-7AB3-4D0B-BDD2-6860DFBF553A}"/>
                </a:ext>
              </a:extLst>
            </p:cNvPr>
            <p:cNvSpPr txBox="1"/>
            <p:nvPr/>
          </p:nvSpPr>
          <p:spPr>
            <a:xfrm>
              <a:off x="20886283" y="3918817"/>
              <a:ext cx="3895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200</a:t>
              </a:r>
              <a:endParaRPr lang="ko-KR" altLang="en-US" sz="2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1AE322-D211-46A8-8B2D-63842C569B75}"/>
                </a:ext>
              </a:extLst>
            </p:cNvPr>
            <p:cNvSpPr/>
            <p:nvPr/>
          </p:nvSpPr>
          <p:spPr>
            <a:xfrm>
              <a:off x="22603773" y="2944150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/>
                <a:t>Sigmoid</a:t>
              </a:r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1A3E9-BB61-4474-B5C3-EA52DF320B74}"/>
                </a:ext>
              </a:extLst>
            </p:cNvPr>
            <p:cNvCxnSpPr>
              <a:cxnSpLocks/>
              <a:stCxn id="33" idx="3"/>
              <a:endCxn id="46" idx="1"/>
            </p:cNvCxnSpPr>
            <p:nvPr/>
          </p:nvCxnSpPr>
          <p:spPr>
            <a:xfrm flipV="1">
              <a:off x="21954637" y="3429002"/>
              <a:ext cx="649136" cy="4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A730A-33C8-4013-A55F-A5CF1ECA9E16}"/>
                </a:ext>
              </a:extLst>
            </p:cNvPr>
            <p:cNvSpPr txBox="1"/>
            <p:nvPr/>
          </p:nvSpPr>
          <p:spPr>
            <a:xfrm>
              <a:off x="23199757" y="3918817"/>
              <a:ext cx="12984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B5E54A-4C2E-4D46-A5FE-43D1C92DB6AE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24243229" y="3428998"/>
              <a:ext cx="60970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BE687E1-56DA-4BE8-8865-BBCC11148CEE}"/>
                </a:ext>
              </a:extLst>
            </p:cNvPr>
            <p:cNvSpPr/>
            <p:nvPr/>
          </p:nvSpPr>
          <p:spPr>
            <a:xfrm>
              <a:off x="24852933" y="2944148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Bone Age</a:t>
              </a:r>
            </a:p>
            <a:p>
              <a:pPr algn="ctr"/>
              <a:r>
                <a:rPr lang="en-US" altLang="ko-KR" b="1" dirty="0"/>
                <a:t>Data</a:t>
              </a:r>
              <a:r>
                <a:rPr lang="en-US" altLang="ko-KR" dirty="0"/>
                <a:t>: Continuous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64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4</cp:revision>
  <dcterms:created xsi:type="dcterms:W3CDTF">2021-08-02T13:18:34Z</dcterms:created>
  <dcterms:modified xsi:type="dcterms:W3CDTF">2021-08-02T13:55:39Z</dcterms:modified>
</cp:coreProperties>
</file>