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001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3" autoAdjust="0"/>
    <p:restoredTop sz="94660"/>
  </p:normalViewPr>
  <p:slideViewPr>
    <p:cSldViewPr snapToGrid="0">
      <p:cViewPr>
        <p:scale>
          <a:sx n="66" d="100"/>
          <a:sy n="66" d="100"/>
        </p:scale>
        <p:origin x="-350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166" y="1122363"/>
            <a:ext cx="270009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3602038"/>
            <a:ext cx="270009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48" y="365125"/>
            <a:ext cx="7762786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1" y="365125"/>
            <a:ext cx="2283834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0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0" y="1709739"/>
            <a:ext cx="310511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0" y="4589464"/>
            <a:ext cx="310511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825625"/>
            <a:ext cx="153005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365126"/>
            <a:ext cx="3105114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1" y="1681163"/>
            <a:ext cx="152302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1" y="2505075"/>
            <a:ext cx="1523024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1" y="1681163"/>
            <a:ext cx="153052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1" y="2505075"/>
            <a:ext cx="1530525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987426"/>
            <a:ext cx="1822567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0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2" y="457200"/>
            <a:ext cx="1161136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987426"/>
            <a:ext cx="1822567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2" y="2057400"/>
            <a:ext cx="1161136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365126"/>
            <a:ext cx="31051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825625"/>
            <a:ext cx="31051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4F2C-2AA1-45DE-B025-B8D9AF7D45E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6356351"/>
            <a:ext cx="12150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6356351"/>
            <a:ext cx="8100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3899-5D96-4CB2-B086-1E8E6343E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6309411-818C-4720-8184-1578F4E3FDD0}"/>
              </a:ext>
            </a:extLst>
          </p:cNvPr>
          <p:cNvGrpSpPr/>
          <p:nvPr/>
        </p:nvGrpSpPr>
        <p:grpSpPr>
          <a:xfrm>
            <a:off x="10980030" y="558259"/>
            <a:ext cx="15719725" cy="5197911"/>
            <a:chOff x="10980030" y="558259"/>
            <a:chExt cx="15719725" cy="519791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C11B267-680D-4541-A46B-AD61117672CF}"/>
                </a:ext>
              </a:extLst>
            </p:cNvPr>
            <p:cNvSpPr/>
            <p:nvPr/>
          </p:nvSpPr>
          <p:spPr>
            <a:xfrm>
              <a:off x="24645568" y="598188"/>
              <a:ext cx="2054187" cy="5157981"/>
            </a:xfrm>
            <a:prstGeom prst="roundRect">
              <a:avLst>
                <a:gd name="adj" fmla="val 1378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Outputs</a:t>
              </a:r>
              <a:endParaRPr lang="ko-KR" altLang="en-US" sz="2400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09E8AF3-9FB7-4D0C-8EA8-2DDA2344FC78}"/>
                </a:ext>
              </a:extLst>
            </p:cNvPr>
            <p:cNvSpPr/>
            <p:nvPr/>
          </p:nvSpPr>
          <p:spPr>
            <a:xfrm>
              <a:off x="13223334" y="558259"/>
              <a:ext cx="11214868" cy="5157981"/>
            </a:xfrm>
            <a:prstGeom prst="roundRect">
              <a:avLst>
                <a:gd name="adj" fmla="val 38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Neural Network</a:t>
              </a:r>
            </a:p>
            <a:p>
              <a:pPr algn="ctr"/>
              <a:r>
                <a:rPr lang="en-US" altLang="ko-KR" sz="2400" dirty="0"/>
                <a:t>Architecture</a:t>
              </a:r>
              <a:endParaRPr lang="ko-KR" altLang="en-US" sz="24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487227-C6DD-491D-BDDC-3D9ED459461A}"/>
                </a:ext>
              </a:extLst>
            </p:cNvPr>
            <p:cNvSpPr/>
            <p:nvPr/>
          </p:nvSpPr>
          <p:spPr>
            <a:xfrm>
              <a:off x="10980030" y="578224"/>
              <a:ext cx="2054186" cy="5177946"/>
            </a:xfrm>
            <a:prstGeom prst="roundRect">
              <a:avLst>
                <a:gd name="adj" fmla="val 111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rmAutofit/>
            </a:bodyPr>
            <a:lstStyle/>
            <a:p>
              <a:pPr algn="ctr"/>
              <a:r>
                <a:rPr lang="en-US" altLang="ko-KR" sz="2400" dirty="0"/>
                <a:t>inputs</a:t>
              </a:r>
              <a:endParaRPr lang="ko-KR" altLang="en-US" sz="2400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0D9F26E-FEA4-42A5-ABE7-604136B98214}"/>
                </a:ext>
              </a:extLst>
            </p:cNvPr>
            <p:cNvSpPr/>
            <p:nvPr/>
          </p:nvSpPr>
          <p:spPr>
            <a:xfrm>
              <a:off x="13449405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SE </a:t>
              </a:r>
              <a:r>
                <a:rPr lang="en-US" altLang="ko-KR" b="1" dirty="0" err="1"/>
                <a:t>ResNext</a:t>
              </a:r>
              <a:endParaRPr lang="en-US" altLang="ko-KR" b="1" dirty="0"/>
            </a:p>
            <a:p>
              <a:pPr algn="ctr"/>
              <a:r>
                <a:rPr lang="en-US" altLang="ko-KR" dirty="0"/>
                <a:t>CNN</a:t>
              </a:r>
            </a:p>
            <a:p>
              <a:pPr algn="ctr"/>
              <a:r>
                <a:rPr lang="en-US" altLang="ko-KR" dirty="0"/>
                <a:t>Architecture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51BA0E8-D259-4BBD-B19A-79AD588AD6E3}"/>
                </a:ext>
              </a:extLst>
            </p:cNvPr>
            <p:cNvSpPr/>
            <p:nvPr/>
          </p:nvSpPr>
          <p:spPr>
            <a:xfrm>
              <a:off x="11187395" y="4478692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Gender</a:t>
              </a:r>
            </a:p>
            <a:p>
              <a:r>
                <a:rPr lang="en-US" altLang="ko-KR" b="1" dirty="0"/>
                <a:t>Data:</a:t>
              </a:r>
              <a:r>
                <a:rPr lang="en-US" altLang="ko-KR" dirty="0"/>
                <a:t> </a:t>
              </a:r>
              <a:r>
                <a:rPr lang="en-US" altLang="ko-KR" sz="1600" dirty="0"/>
                <a:t>Categorical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330B986-3632-4271-B49E-C67C17475779}"/>
                </a:ext>
              </a:extLst>
            </p:cNvPr>
            <p:cNvSpPr/>
            <p:nvPr/>
          </p:nvSpPr>
          <p:spPr>
            <a:xfrm>
              <a:off x="11187395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X-Ray</a:t>
              </a:r>
            </a:p>
            <a:p>
              <a:r>
                <a:rPr lang="en-US" altLang="ko-KR" b="1" dirty="0"/>
                <a:t>Data: </a:t>
              </a:r>
              <a:r>
                <a:rPr lang="en-US" altLang="ko-KR" sz="1600" dirty="0"/>
                <a:t>resize Image</a:t>
              </a:r>
              <a:endParaRPr lang="en-US" alt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4B2C418-6E24-4DA4-AA57-F794A21BD197}"/>
                </a:ext>
              </a:extLst>
            </p:cNvPr>
            <p:cNvSpPr/>
            <p:nvPr/>
          </p:nvSpPr>
          <p:spPr>
            <a:xfrm>
              <a:off x="13449405" y="4478692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1E374A1-A8EA-44B0-B52F-2A161D40A2B5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851" y="1894454"/>
              <a:ext cx="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FCEAD9B-5BC6-45C3-A180-F364A5F75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826851" y="4963542"/>
              <a:ext cx="622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032ED5C-6837-41F6-9B80-B9F12A7454F5}"/>
                </a:ext>
              </a:extLst>
            </p:cNvPr>
            <p:cNvSpPr/>
            <p:nvPr/>
          </p:nvSpPr>
          <p:spPr>
            <a:xfrm>
              <a:off x="15737997" y="1409604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6EE0CE2-2242-4502-9295-8022617EBA35}"/>
                </a:ext>
              </a:extLst>
            </p:cNvPr>
            <p:cNvCxnSpPr>
              <a:stCxn id="5" idx="3"/>
              <a:endCxn id="23" idx="1"/>
            </p:cNvCxnSpPr>
            <p:nvPr/>
          </p:nvCxnSpPr>
          <p:spPr>
            <a:xfrm>
              <a:off x="15088861" y="1894454"/>
              <a:ext cx="649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1B12827-B364-4917-9FFE-81E6DC484A39}"/>
                </a:ext>
              </a:extLst>
            </p:cNvPr>
            <p:cNvSpPr/>
            <p:nvPr/>
          </p:nvSpPr>
          <p:spPr>
            <a:xfrm>
              <a:off x="18026589" y="1409604"/>
              <a:ext cx="1639456" cy="403878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(Feature</a:t>
              </a:r>
            </a:p>
            <a:p>
              <a:pPr algn="ctr"/>
              <a:r>
                <a:rPr lang="en-US" altLang="ko-KR" dirty="0"/>
                <a:t>Concatenation)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36399CE-EFDC-4359-A7FD-86E521611967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17377454" y="1894454"/>
              <a:ext cx="649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D257179-8979-46B0-B9EC-A712D9216F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5088862" y="4963542"/>
              <a:ext cx="2937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29451AB-F261-489A-A259-69B18EAC2F53}"/>
                </a:ext>
              </a:extLst>
            </p:cNvPr>
            <p:cNvSpPr/>
            <p:nvPr/>
          </p:nvSpPr>
          <p:spPr>
            <a:xfrm>
              <a:off x="20315181" y="2949117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 err="1"/>
                <a:t>ReLU</a:t>
              </a:r>
              <a:endParaRPr lang="en-US" altLang="ko-KR" b="1" dirty="0"/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3792DF6-12D2-4349-A14E-9A58EF7CAFFB}"/>
                </a:ext>
              </a:extLst>
            </p:cNvPr>
            <p:cNvCxnSpPr>
              <a:cxnSpLocks/>
              <a:stCxn id="26" idx="3"/>
              <a:endCxn id="33" idx="1"/>
            </p:cNvCxnSpPr>
            <p:nvPr/>
          </p:nvCxnSpPr>
          <p:spPr>
            <a:xfrm>
              <a:off x="19666046" y="3429002"/>
              <a:ext cx="649136" cy="4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0276B1-57B9-449A-9366-850E86375136}"/>
                </a:ext>
              </a:extLst>
            </p:cNvPr>
            <p:cNvSpPr txBox="1"/>
            <p:nvPr/>
          </p:nvSpPr>
          <p:spPr>
            <a:xfrm>
              <a:off x="11169147" y="2386881"/>
              <a:ext cx="16759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500 x 500 x 1</a:t>
              </a:r>
              <a:endParaRPr lang="ko-KR" altLang="en-US" sz="2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F80006-A894-4185-84B8-B282A2815118}"/>
                </a:ext>
              </a:extLst>
            </p:cNvPr>
            <p:cNvSpPr txBox="1"/>
            <p:nvPr/>
          </p:nvSpPr>
          <p:spPr>
            <a:xfrm>
              <a:off x="11831146" y="5448392"/>
              <a:ext cx="35191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C89CC8-320B-4D75-8783-7481AB7F4D85}"/>
                </a:ext>
              </a:extLst>
            </p:cNvPr>
            <p:cNvSpPr txBox="1"/>
            <p:nvPr/>
          </p:nvSpPr>
          <p:spPr>
            <a:xfrm>
              <a:off x="16239787" y="2379303"/>
              <a:ext cx="63587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400</a:t>
              </a:r>
              <a:endParaRPr lang="ko-KR" altLang="en-US" sz="2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E79E12-17C4-4F26-82E6-4A342472B86D}"/>
                </a:ext>
              </a:extLst>
            </p:cNvPr>
            <p:cNvSpPr txBox="1"/>
            <p:nvPr/>
          </p:nvSpPr>
          <p:spPr>
            <a:xfrm>
              <a:off x="14011284" y="5418446"/>
              <a:ext cx="42234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16</a:t>
              </a:r>
              <a:endParaRPr lang="ko-KR" altLang="en-US" sz="2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640181-7B91-4541-A29A-BC873B6B12C6}"/>
                </a:ext>
              </a:extLst>
            </p:cNvPr>
            <p:cNvSpPr txBox="1"/>
            <p:nvPr/>
          </p:nvSpPr>
          <p:spPr>
            <a:xfrm>
              <a:off x="13841015" y="2379303"/>
              <a:ext cx="7628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2048</a:t>
              </a:r>
              <a:endParaRPr lang="ko-KR" altLang="en-US" sz="2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3A4B20-5E7E-48D0-A111-EEC9BB05CDAE}"/>
                </a:ext>
              </a:extLst>
            </p:cNvPr>
            <p:cNvSpPr txBox="1"/>
            <p:nvPr/>
          </p:nvSpPr>
          <p:spPr>
            <a:xfrm>
              <a:off x="18520266" y="5418445"/>
              <a:ext cx="63925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416</a:t>
              </a:r>
              <a:endParaRPr lang="ko-KR" altLang="en-US" sz="2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AC7228-7AB3-4D0B-BDD2-6860DFBF553A}"/>
                </a:ext>
              </a:extLst>
            </p:cNvPr>
            <p:cNvSpPr txBox="1"/>
            <p:nvPr/>
          </p:nvSpPr>
          <p:spPr>
            <a:xfrm>
              <a:off x="20686982" y="3913848"/>
              <a:ext cx="9061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200</a:t>
              </a:r>
              <a:endParaRPr lang="ko-KR" altLang="en-US" sz="2000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1AE322-D211-46A8-8B2D-63842C569B75}"/>
                </a:ext>
              </a:extLst>
            </p:cNvPr>
            <p:cNvSpPr/>
            <p:nvPr/>
          </p:nvSpPr>
          <p:spPr>
            <a:xfrm>
              <a:off x="22603773" y="2944150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altLang="ko-KR" b="1" dirty="0"/>
                <a:t>FC Layer</a:t>
              </a:r>
            </a:p>
            <a:p>
              <a:pPr algn="ctr"/>
              <a:r>
                <a:rPr lang="en-US" altLang="ko-KR" dirty="0"/>
                <a:t>+</a:t>
              </a:r>
            </a:p>
            <a:p>
              <a:pPr algn="ctr"/>
              <a:r>
                <a:rPr lang="en-US" altLang="ko-KR" b="1" dirty="0"/>
                <a:t>Sigmoid</a:t>
              </a:r>
            </a:p>
            <a:p>
              <a:pPr algn="ctr"/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811A3E9-BB61-4474-B5C3-EA52DF320B74}"/>
                </a:ext>
              </a:extLst>
            </p:cNvPr>
            <p:cNvCxnSpPr>
              <a:cxnSpLocks/>
              <a:stCxn id="33" idx="3"/>
              <a:endCxn id="46" idx="1"/>
            </p:cNvCxnSpPr>
            <p:nvPr/>
          </p:nvCxnSpPr>
          <p:spPr>
            <a:xfrm flipV="1">
              <a:off x="21954637" y="3429002"/>
              <a:ext cx="649136" cy="4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A730A-33C8-4013-A55F-A5CF1ECA9E16}"/>
                </a:ext>
              </a:extLst>
            </p:cNvPr>
            <p:cNvSpPr txBox="1"/>
            <p:nvPr/>
          </p:nvSpPr>
          <p:spPr>
            <a:xfrm>
              <a:off x="23150467" y="3904884"/>
              <a:ext cx="54606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9B5E54A-4C2E-4D46-A5FE-43D1C92DB6AE}"/>
                </a:ext>
              </a:extLst>
            </p:cNvPr>
            <p:cNvCxnSpPr>
              <a:cxnSpLocks/>
              <a:stCxn id="46" idx="3"/>
              <a:endCxn id="54" idx="1"/>
            </p:cNvCxnSpPr>
            <p:nvPr/>
          </p:nvCxnSpPr>
          <p:spPr>
            <a:xfrm flipV="1">
              <a:off x="24243229" y="3428998"/>
              <a:ext cx="60970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BE687E1-56DA-4BE8-8865-BBCC11148CEE}"/>
                </a:ext>
              </a:extLst>
            </p:cNvPr>
            <p:cNvSpPr/>
            <p:nvPr/>
          </p:nvSpPr>
          <p:spPr>
            <a:xfrm>
              <a:off x="24852933" y="2944148"/>
              <a:ext cx="1639456" cy="9697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ko-KR" b="1" dirty="0"/>
                <a:t>Bone Age</a:t>
              </a:r>
            </a:p>
            <a:p>
              <a:pPr algn="ctr"/>
              <a:r>
                <a:rPr lang="en-US" altLang="ko-KR" b="1" dirty="0"/>
                <a:t>Data</a:t>
              </a:r>
              <a:r>
                <a:rPr lang="en-US" altLang="ko-KR" dirty="0"/>
                <a:t>: Continuous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29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64</Words>
  <Application>Microsoft Office PowerPoint</Application>
  <PresentationFormat>사용자 지정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한동현</dc:creator>
  <cp:lastModifiedBy>한동현</cp:lastModifiedBy>
  <cp:revision>7</cp:revision>
  <dcterms:created xsi:type="dcterms:W3CDTF">2021-08-02T13:18:34Z</dcterms:created>
  <dcterms:modified xsi:type="dcterms:W3CDTF">2021-08-03T04:49:23Z</dcterms:modified>
</cp:coreProperties>
</file>