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2A3443"/>
    <a:srgbClr val="333F50"/>
    <a:srgbClr val="FFC0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3469" autoAdjust="0"/>
  </p:normalViewPr>
  <p:slideViewPr>
    <p:cSldViewPr snapToGrid="0">
      <p:cViewPr varScale="1">
        <p:scale>
          <a:sx n="81" d="100"/>
          <a:sy n="81" d="100"/>
        </p:scale>
        <p:origin x="97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0FF1-ABB2-4D18-8C72-95DC2141ECFB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11E6B-9CAB-4A21-B149-7A9EFE42C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9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2035941" y="1181100"/>
            <a:ext cx="5010150" cy="5010150"/>
          </a:xfrm>
          <a:prstGeom prst="ellipse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788791" y="2228850"/>
            <a:ext cx="4057650" cy="3962400"/>
            <a:chOff x="5429250" y="1962150"/>
            <a:chExt cx="4057650" cy="3962400"/>
          </a:xfrm>
        </p:grpSpPr>
        <p:sp>
          <p:nvSpPr>
            <p:cNvPr id="10" name="椭圆 9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/>
          <p:cNvCxnSpPr/>
          <p:nvPr userDrawn="1"/>
        </p:nvCxnSpPr>
        <p:spPr>
          <a:xfrm flipV="1">
            <a:off x="2809463" y="3683726"/>
            <a:ext cx="2979328" cy="2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6403563" y="42291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21499" y="5995147"/>
            <a:ext cx="1946202" cy="839337"/>
            <a:chOff x="9020078" y="6161146"/>
            <a:chExt cx="1526937" cy="679270"/>
          </a:xfrm>
        </p:grpSpPr>
        <p:pic>
          <p:nvPicPr>
            <p:cNvPr id="20" name="Picture 2" descr="C:\Users\cpro01\Desktop\夏季毕业设计展\post\LOGO-02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41"/>
            <a:stretch/>
          </p:blipFill>
          <p:spPr bwMode="auto">
            <a:xfrm>
              <a:off x="9599050" y="6161146"/>
              <a:ext cx="947965" cy="67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图片 20"/>
            <p:cNvPicPr/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7" t="11092" r="8570" b="11637"/>
            <a:stretch/>
          </p:blipFill>
          <p:spPr>
            <a:xfrm>
              <a:off x="9020078" y="6206702"/>
              <a:ext cx="591672" cy="62332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3754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 userDrawn="1"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302615" y="314324"/>
            <a:ext cx="3115500" cy="817789"/>
            <a:chOff x="302615" y="314324"/>
            <a:chExt cx="3115500" cy="817789"/>
          </a:xfrm>
        </p:grpSpPr>
        <p:sp>
          <p:nvSpPr>
            <p:cNvPr id="17" name="矩形 16"/>
            <p:cNvSpPr/>
            <p:nvPr userDrawn="1"/>
          </p:nvSpPr>
          <p:spPr>
            <a:xfrm>
              <a:off x="402763" y="440598"/>
              <a:ext cx="3015352" cy="691515"/>
            </a:xfrm>
            <a:prstGeom prst="rect">
              <a:avLst/>
            </a:prstGeom>
            <a:solidFill>
              <a:srgbClr val="2A3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302615" y="314324"/>
              <a:ext cx="3015352" cy="69151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58B2F2-8976-FF4A-A7F1-A290BCA63D53}"/>
              </a:ext>
            </a:extLst>
          </p:cNvPr>
          <p:cNvGrpSpPr/>
          <p:nvPr userDrawn="1"/>
        </p:nvGrpSpPr>
        <p:grpSpPr>
          <a:xfrm>
            <a:off x="9601272" y="324752"/>
            <a:ext cx="2196516" cy="836379"/>
            <a:chOff x="9601272" y="324752"/>
            <a:chExt cx="2196516" cy="836379"/>
          </a:xfrm>
        </p:grpSpPr>
        <p:grpSp>
          <p:nvGrpSpPr>
            <p:cNvPr id="20" name="组合 21">
              <a:extLst>
                <a:ext uri="{FF2B5EF4-FFF2-40B4-BE49-F238E27FC236}">
                  <a16:creationId xmlns:a16="http://schemas.microsoft.com/office/drawing/2014/main" id="{A203E432-2381-2440-B07C-352175BC7A96}"/>
                </a:ext>
              </a:extLst>
            </p:cNvPr>
            <p:cNvGrpSpPr/>
            <p:nvPr userDrawn="1"/>
          </p:nvGrpSpPr>
          <p:grpSpPr>
            <a:xfrm>
              <a:off x="9913293" y="324752"/>
              <a:ext cx="1884495" cy="836379"/>
              <a:chOff x="10265833" y="27296"/>
              <a:chExt cx="1884495" cy="836379"/>
            </a:xfrm>
            <a:noFill/>
          </p:grpSpPr>
          <p:sp>
            <p:nvSpPr>
              <p:cNvPr id="22" name="矩形 22">
                <a:extLst>
                  <a:ext uri="{FF2B5EF4-FFF2-40B4-BE49-F238E27FC236}">
                    <a16:creationId xmlns:a16="http://schemas.microsoft.com/office/drawing/2014/main" id="{9321877E-E45C-994E-9C6B-A3BDEFC03526}"/>
                  </a:ext>
                </a:extLst>
              </p:cNvPr>
              <p:cNvSpPr/>
              <p:nvPr userDrawn="1"/>
            </p:nvSpPr>
            <p:spPr>
              <a:xfrm>
                <a:off x="10265833" y="44809"/>
                <a:ext cx="1884495" cy="818866"/>
              </a:xfrm>
              <a:prstGeom prst="rect">
                <a:avLst/>
              </a:prstGeom>
              <a:grpFill/>
              <a:ln w="25400" cap="flat" cmpd="sng" algn="ctr">
                <a:solidFill>
                  <a:srgbClr val="44546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pic>
            <p:nvPicPr>
              <p:cNvPr id="23" name="Picture 2" descr="C:\Users\cpro01\Desktop\夏季毕业设计展\post\LOGO-02.png">
                <a:extLst>
                  <a:ext uri="{FF2B5EF4-FFF2-40B4-BE49-F238E27FC236}">
                    <a16:creationId xmlns:a16="http://schemas.microsoft.com/office/drawing/2014/main" id="{FD45A010-6F21-3F4C-B20C-267DC8BA6F1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41"/>
              <a:stretch/>
            </p:blipFill>
            <p:spPr bwMode="auto">
              <a:xfrm>
                <a:off x="11007548" y="27296"/>
                <a:ext cx="1142780" cy="818866"/>
              </a:xfrm>
              <a:prstGeom prst="rect">
                <a:avLst/>
              </a:prstGeom>
              <a:grpFill/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0D072C-8CF5-E44E-AEC2-7BCEB93E18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72" y="413140"/>
              <a:ext cx="1142780" cy="735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15"/>
          <p:cNvSpPr/>
          <p:nvPr userDrawn="1"/>
        </p:nvSpPr>
        <p:spPr>
          <a:xfrm>
            <a:off x="7278527" y="1733551"/>
            <a:ext cx="4006968" cy="4163558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五边形 16"/>
          <p:cNvSpPr/>
          <p:nvPr userDrawn="1"/>
        </p:nvSpPr>
        <p:spPr>
          <a:xfrm>
            <a:off x="5577320" y="1736843"/>
            <a:ext cx="3331461" cy="4160265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五边形 17"/>
          <p:cNvSpPr/>
          <p:nvPr userDrawn="1"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五边形 20"/>
          <p:cNvSpPr/>
          <p:nvPr userDrawn="1"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302615" y="314324"/>
            <a:ext cx="3115500" cy="817789"/>
            <a:chOff x="302615" y="314324"/>
            <a:chExt cx="3115500" cy="817789"/>
          </a:xfrm>
        </p:grpSpPr>
        <p:sp>
          <p:nvSpPr>
            <p:cNvPr id="21" name="矩形 20"/>
            <p:cNvSpPr/>
            <p:nvPr userDrawn="1"/>
          </p:nvSpPr>
          <p:spPr>
            <a:xfrm>
              <a:off x="402763" y="440598"/>
              <a:ext cx="3015352" cy="691515"/>
            </a:xfrm>
            <a:prstGeom prst="rect">
              <a:avLst/>
            </a:prstGeom>
            <a:solidFill>
              <a:srgbClr val="2A3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302615" y="314324"/>
              <a:ext cx="3015352" cy="69151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4148" y="5991369"/>
            <a:ext cx="1946202" cy="839337"/>
            <a:chOff x="9020078" y="6161146"/>
            <a:chExt cx="1526937" cy="679270"/>
          </a:xfrm>
        </p:grpSpPr>
        <p:pic>
          <p:nvPicPr>
            <p:cNvPr id="27" name="Picture 2" descr="C:\Users\cpro01\Desktop\夏季毕业设计展\post\LOGO-02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41"/>
            <a:stretch/>
          </p:blipFill>
          <p:spPr bwMode="auto">
            <a:xfrm>
              <a:off x="9599050" y="6161146"/>
              <a:ext cx="947965" cy="67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图片 27"/>
            <p:cNvPicPr/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7" t="11092" r="8570" b="11637"/>
            <a:stretch/>
          </p:blipFill>
          <p:spPr>
            <a:xfrm>
              <a:off x="9020078" y="6206702"/>
              <a:ext cx="591672" cy="62332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9225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49362" y="0"/>
            <a:ext cx="2542126" cy="1429946"/>
          </a:xfrm>
          <a:prstGeom prst="triangle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302615" y="314324"/>
            <a:ext cx="3115500" cy="817789"/>
            <a:chOff x="302615" y="314324"/>
            <a:chExt cx="3115500" cy="817789"/>
          </a:xfrm>
        </p:grpSpPr>
        <p:sp>
          <p:nvSpPr>
            <p:cNvPr id="18" name="矩形 17"/>
            <p:cNvSpPr/>
            <p:nvPr userDrawn="1"/>
          </p:nvSpPr>
          <p:spPr>
            <a:xfrm>
              <a:off x="402763" y="440598"/>
              <a:ext cx="3015352" cy="691515"/>
            </a:xfrm>
            <a:prstGeom prst="rect">
              <a:avLst/>
            </a:prstGeom>
            <a:solidFill>
              <a:srgbClr val="2A3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302615" y="314324"/>
              <a:ext cx="3015352" cy="69151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4148" y="5991369"/>
            <a:ext cx="1946202" cy="839337"/>
            <a:chOff x="9020078" y="6161146"/>
            <a:chExt cx="1526937" cy="679270"/>
          </a:xfrm>
        </p:grpSpPr>
        <p:pic>
          <p:nvPicPr>
            <p:cNvPr id="15" name="Picture 2" descr="C:\Users\cpro01\Desktop\夏季毕业设计展\post\LOGO-02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41"/>
            <a:stretch/>
          </p:blipFill>
          <p:spPr bwMode="auto">
            <a:xfrm>
              <a:off x="9599050" y="6161146"/>
              <a:ext cx="947965" cy="67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图片 22"/>
            <p:cNvPicPr/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7" t="11092" r="8570" b="11637"/>
            <a:stretch/>
          </p:blipFill>
          <p:spPr>
            <a:xfrm>
              <a:off x="9020078" y="6206702"/>
              <a:ext cx="591672" cy="62332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5327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4148" y="5991369"/>
            <a:ext cx="1946202" cy="839337"/>
            <a:chOff x="9020078" y="6161146"/>
            <a:chExt cx="1526937" cy="679270"/>
          </a:xfrm>
        </p:grpSpPr>
        <p:pic>
          <p:nvPicPr>
            <p:cNvPr id="19" name="Picture 2" descr="C:\Users\cpro01\Desktop\夏季毕业设计展\post\LOGO-02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41"/>
            <a:stretch/>
          </p:blipFill>
          <p:spPr bwMode="auto">
            <a:xfrm>
              <a:off x="9599050" y="6161146"/>
              <a:ext cx="947965" cy="67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图片 19"/>
            <p:cNvPicPr/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7" t="11092" r="8570" b="11637"/>
            <a:stretch/>
          </p:blipFill>
          <p:spPr>
            <a:xfrm>
              <a:off x="9020078" y="6206702"/>
              <a:ext cx="591672" cy="62332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0" y="6005017"/>
            <a:ext cx="1946202" cy="839337"/>
            <a:chOff x="9020078" y="6161146"/>
            <a:chExt cx="1526937" cy="679270"/>
          </a:xfrm>
        </p:grpSpPr>
        <p:pic>
          <p:nvPicPr>
            <p:cNvPr id="14" name="Picture 2" descr="C:\Users\cpro01\Desktop\夏季毕业设计展\post\LOGO-02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41"/>
            <a:stretch/>
          </p:blipFill>
          <p:spPr bwMode="auto">
            <a:xfrm>
              <a:off x="9599050" y="6161146"/>
              <a:ext cx="947965" cy="67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图片 14"/>
            <p:cNvPicPr/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7" t="11092" r="8570" b="11637"/>
            <a:stretch/>
          </p:blipFill>
          <p:spPr>
            <a:xfrm>
              <a:off x="9020078" y="6206702"/>
              <a:ext cx="591672" cy="62332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87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2E0CB5-651D-944A-992A-5454CE25C638}"/>
              </a:ext>
            </a:extLst>
          </p:cNvPr>
          <p:cNvGrpSpPr/>
          <p:nvPr userDrawn="1"/>
        </p:nvGrpSpPr>
        <p:grpSpPr>
          <a:xfrm>
            <a:off x="9601272" y="324752"/>
            <a:ext cx="2196516" cy="836379"/>
            <a:chOff x="9601272" y="324752"/>
            <a:chExt cx="2196516" cy="836379"/>
          </a:xfrm>
        </p:grpSpPr>
        <p:grpSp>
          <p:nvGrpSpPr>
            <p:cNvPr id="14" name="组合 21">
              <a:extLst>
                <a:ext uri="{FF2B5EF4-FFF2-40B4-BE49-F238E27FC236}">
                  <a16:creationId xmlns:a16="http://schemas.microsoft.com/office/drawing/2014/main" id="{0EA97DAA-B413-D84B-9D2B-96246FD778B0}"/>
                </a:ext>
              </a:extLst>
            </p:cNvPr>
            <p:cNvGrpSpPr/>
            <p:nvPr userDrawn="1"/>
          </p:nvGrpSpPr>
          <p:grpSpPr>
            <a:xfrm>
              <a:off x="9913293" y="324752"/>
              <a:ext cx="1884495" cy="836379"/>
              <a:chOff x="10265833" y="27296"/>
              <a:chExt cx="1884495" cy="836379"/>
            </a:xfrm>
            <a:noFill/>
          </p:grpSpPr>
          <p:sp>
            <p:nvSpPr>
              <p:cNvPr id="18" name="矩形 22">
                <a:extLst>
                  <a:ext uri="{FF2B5EF4-FFF2-40B4-BE49-F238E27FC236}">
                    <a16:creationId xmlns:a16="http://schemas.microsoft.com/office/drawing/2014/main" id="{29885DE3-BE03-A140-A41E-4B05CA3CCFD0}"/>
                  </a:ext>
                </a:extLst>
              </p:cNvPr>
              <p:cNvSpPr/>
              <p:nvPr userDrawn="1"/>
            </p:nvSpPr>
            <p:spPr>
              <a:xfrm>
                <a:off x="10265833" y="44809"/>
                <a:ext cx="1884495" cy="818866"/>
              </a:xfrm>
              <a:prstGeom prst="rect">
                <a:avLst/>
              </a:prstGeom>
              <a:grpFill/>
              <a:ln w="25400" cap="flat" cmpd="sng" algn="ctr">
                <a:solidFill>
                  <a:srgbClr val="44546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pic>
            <p:nvPicPr>
              <p:cNvPr id="19" name="Picture 2" descr="C:\Users\cpro01\Desktop\夏季毕业设计展\post\LOGO-02.png">
                <a:extLst>
                  <a:ext uri="{FF2B5EF4-FFF2-40B4-BE49-F238E27FC236}">
                    <a16:creationId xmlns:a16="http://schemas.microsoft.com/office/drawing/2014/main" id="{A1BE8D66-D3A3-734E-B8EF-111E6EC894B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41"/>
              <a:stretch/>
            </p:blipFill>
            <p:spPr bwMode="auto">
              <a:xfrm>
                <a:off x="11007548" y="27296"/>
                <a:ext cx="1142780" cy="818866"/>
              </a:xfrm>
              <a:prstGeom prst="rect">
                <a:avLst/>
              </a:prstGeom>
              <a:grpFill/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55F9AE-6510-2D4B-922F-F543FDD680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72" y="413140"/>
              <a:ext cx="1142780" cy="735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596063" y="326656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72AB95-D793-5947-B9F1-EDCC1737F3C8}"/>
              </a:ext>
            </a:extLst>
          </p:cNvPr>
          <p:cNvGrpSpPr/>
          <p:nvPr userDrawn="1"/>
        </p:nvGrpSpPr>
        <p:grpSpPr>
          <a:xfrm>
            <a:off x="9601272" y="324752"/>
            <a:ext cx="2196516" cy="836379"/>
            <a:chOff x="9601272" y="324752"/>
            <a:chExt cx="2196516" cy="836379"/>
          </a:xfrm>
        </p:grpSpPr>
        <p:grpSp>
          <p:nvGrpSpPr>
            <p:cNvPr id="17" name="组合 21">
              <a:extLst>
                <a:ext uri="{FF2B5EF4-FFF2-40B4-BE49-F238E27FC236}">
                  <a16:creationId xmlns:a16="http://schemas.microsoft.com/office/drawing/2014/main" id="{17FB225D-F4F8-2242-A83B-A5E82F02DEB9}"/>
                </a:ext>
              </a:extLst>
            </p:cNvPr>
            <p:cNvGrpSpPr/>
            <p:nvPr userDrawn="1"/>
          </p:nvGrpSpPr>
          <p:grpSpPr>
            <a:xfrm>
              <a:off x="9913293" y="324752"/>
              <a:ext cx="1884495" cy="836379"/>
              <a:chOff x="10265833" y="27296"/>
              <a:chExt cx="1884495" cy="836379"/>
            </a:xfrm>
            <a:noFill/>
          </p:grpSpPr>
          <p:sp>
            <p:nvSpPr>
              <p:cNvPr id="19" name="矩形 22">
                <a:extLst>
                  <a:ext uri="{FF2B5EF4-FFF2-40B4-BE49-F238E27FC236}">
                    <a16:creationId xmlns:a16="http://schemas.microsoft.com/office/drawing/2014/main" id="{BEB9FD77-5AE3-4A44-913B-CB221EF50DB1}"/>
                  </a:ext>
                </a:extLst>
              </p:cNvPr>
              <p:cNvSpPr/>
              <p:nvPr userDrawn="1"/>
            </p:nvSpPr>
            <p:spPr>
              <a:xfrm>
                <a:off x="10265833" y="44809"/>
                <a:ext cx="1884495" cy="818866"/>
              </a:xfrm>
              <a:prstGeom prst="rect">
                <a:avLst/>
              </a:prstGeom>
              <a:grpFill/>
              <a:ln w="25400" cap="flat" cmpd="sng" algn="ctr">
                <a:solidFill>
                  <a:srgbClr val="44546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pic>
            <p:nvPicPr>
              <p:cNvPr id="20" name="Picture 2" descr="C:\Users\cpro01\Desktop\夏季毕业设计展\post\LOGO-02.png">
                <a:extLst>
                  <a:ext uri="{FF2B5EF4-FFF2-40B4-BE49-F238E27FC236}">
                    <a16:creationId xmlns:a16="http://schemas.microsoft.com/office/drawing/2014/main" id="{3192F6D6-5393-5544-A5B0-D48BF4F50CC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41"/>
              <a:stretch/>
            </p:blipFill>
            <p:spPr bwMode="auto">
              <a:xfrm>
                <a:off x="11007548" y="27296"/>
                <a:ext cx="1142780" cy="818866"/>
              </a:xfrm>
              <a:prstGeom prst="rect">
                <a:avLst/>
              </a:prstGeom>
              <a:grpFill/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AB4D609-4392-6741-9D5C-AA2BE5F88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72" y="413140"/>
              <a:ext cx="1142780" cy="735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49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776913" y="36785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BAE97C-C4B6-C943-99D1-B6CA5353EFFA}"/>
              </a:ext>
            </a:extLst>
          </p:cNvPr>
          <p:cNvGrpSpPr/>
          <p:nvPr userDrawn="1"/>
        </p:nvGrpSpPr>
        <p:grpSpPr>
          <a:xfrm>
            <a:off x="9601272" y="324752"/>
            <a:ext cx="2196516" cy="836379"/>
            <a:chOff x="9601272" y="324752"/>
            <a:chExt cx="2196516" cy="836379"/>
          </a:xfrm>
        </p:grpSpPr>
        <p:grpSp>
          <p:nvGrpSpPr>
            <p:cNvPr id="17" name="组合 21">
              <a:extLst>
                <a:ext uri="{FF2B5EF4-FFF2-40B4-BE49-F238E27FC236}">
                  <a16:creationId xmlns:a16="http://schemas.microsoft.com/office/drawing/2014/main" id="{0A32D70F-58E4-594E-A8AD-85423BABBA0E}"/>
                </a:ext>
              </a:extLst>
            </p:cNvPr>
            <p:cNvGrpSpPr/>
            <p:nvPr userDrawn="1"/>
          </p:nvGrpSpPr>
          <p:grpSpPr>
            <a:xfrm>
              <a:off x="9913293" y="324752"/>
              <a:ext cx="1884495" cy="836379"/>
              <a:chOff x="10265833" y="27296"/>
              <a:chExt cx="1884495" cy="836379"/>
            </a:xfrm>
            <a:noFill/>
          </p:grpSpPr>
          <p:sp>
            <p:nvSpPr>
              <p:cNvPr id="19" name="矩形 22">
                <a:extLst>
                  <a:ext uri="{FF2B5EF4-FFF2-40B4-BE49-F238E27FC236}">
                    <a16:creationId xmlns:a16="http://schemas.microsoft.com/office/drawing/2014/main" id="{8B248502-AEA2-4745-BB1E-F737FD480F41}"/>
                  </a:ext>
                </a:extLst>
              </p:cNvPr>
              <p:cNvSpPr/>
              <p:nvPr userDrawn="1"/>
            </p:nvSpPr>
            <p:spPr>
              <a:xfrm>
                <a:off x="10265833" y="44809"/>
                <a:ext cx="1884495" cy="818866"/>
              </a:xfrm>
              <a:prstGeom prst="rect">
                <a:avLst/>
              </a:prstGeom>
              <a:grpFill/>
              <a:ln w="25400" cap="flat" cmpd="sng" algn="ctr">
                <a:solidFill>
                  <a:srgbClr val="44546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pic>
            <p:nvPicPr>
              <p:cNvPr id="20" name="Picture 2" descr="C:\Users\cpro01\Desktop\夏季毕业设计展\post\LOGO-02.png">
                <a:extLst>
                  <a:ext uri="{FF2B5EF4-FFF2-40B4-BE49-F238E27FC236}">
                    <a16:creationId xmlns:a16="http://schemas.microsoft.com/office/drawing/2014/main" id="{AFAF8825-D7D1-774E-BEB3-BE8AD212A27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41"/>
              <a:stretch/>
            </p:blipFill>
            <p:spPr bwMode="auto">
              <a:xfrm>
                <a:off x="11007548" y="27296"/>
                <a:ext cx="1142780" cy="818866"/>
              </a:xfrm>
              <a:prstGeom prst="rect">
                <a:avLst/>
              </a:prstGeom>
              <a:grpFill/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2D8DDF-5A4C-4145-B46B-D0231681D4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72" y="413140"/>
              <a:ext cx="1142780" cy="735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3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C7C6C9-1909-B346-A821-47DC8685089D}"/>
              </a:ext>
            </a:extLst>
          </p:cNvPr>
          <p:cNvGrpSpPr/>
          <p:nvPr userDrawn="1"/>
        </p:nvGrpSpPr>
        <p:grpSpPr>
          <a:xfrm>
            <a:off x="9601272" y="324752"/>
            <a:ext cx="2196516" cy="836379"/>
            <a:chOff x="9601272" y="324752"/>
            <a:chExt cx="2196516" cy="836379"/>
          </a:xfrm>
        </p:grpSpPr>
        <p:grpSp>
          <p:nvGrpSpPr>
            <p:cNvPr id="15" name="组合 21">
              <a:extLst>
                <a:ext uri="{FF2B5EF4-FFF2-40B4-BE49-F238E27FC236}">
                  <a16:creationId xmlns:a16="http://schemas.microsoft.com/office/drawing/2014/main" id="{2D8DF69A-8DF9-2C4B-96FC-5C5BD9214B12}"/>
                </a:ext>
              </a:extLst>
            </p:cNvPr>
            <p:cNvGrpSpPr/>
            <p:nvPr userDrawn="1"/>
          </p:nvGrpSpPr>
          <p:grpSpPr>
            <a:xfrm>
              <a:off x="9913293" y="324752"/>
              <a:ext cx="1884495" cy="836379"/>
              <a:chOff x="10265833" y="27296"/>
              <a:chExt cx="1884495" cy="836379"/>
            </a:xfrm>
            <a:noFill/>
          </p:grpSpPr>
          <p:sp>
            <p:nvSpPr>
              <p:cNvPr id="21" name="矩形 22">
                <a:extLst>
                  <a:ext uri="{FF2B5EF4-FFF2-40B4-BE49-F238E27FC236}">
                    <a16:creationId xmlns:a16="http://schemas.microsoft.com/office/drawing/2014/main" id="{E71E71FB-507D-8146-8C77-2071FB36972F}"/>
                  </a:ext>
                </a:extLst>
              </p:cNvPr>
              <p:cNvSpPr/>
              <p:nvPr userDrawn="1"/>
            </p:nvSpPr>
            <p:spPr>
              <a:xfrm>
                <a:off x="10265833" y="44809"/>
                <a:ext cx="1884495" cy="818866"/>
              </a:xfrm>
              <a:prstGeom prst="rect">
                <a:avLst/>
              </a:prstGeom>
              <a:grpFill/>
              <a:ln w="25400" cap="flat" cmpd="sng" algn="ctr">
                <a:solidFill>
                  <a:srgbClr val="44546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pic>
            <p:nvPicPr>
              <p:cNvPr id="22" name="Picture 2" descr="C:\Users\cpro01\Desktop\夏季毕业设计展\post\LOGO-02.png">
                <a:extLst>
                  <a:ext uri="{FF2B5EF4-FFF2-40B4-BE49-F238E27FC236}">
                    <a16:creationId xmlns:a16="http://schemas.microsoft.com/office/drawing/2014/main" id="{02B9C351-9C68-904E-823D-5F9CD0EFDF9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41"/>
              <a:stretch/>
            </p:blipFill>
            <p:spPr bwMode="auto">
              <a:xfrm>
                <a:off x="11007548" y="27296"/>
                <a:ext cx="1142780" cy="818866"/>
              </a:xfrm>
              <a:prstGeom prst="rect">
                <a:avLst/>
              </a:prstGeom>
              <a:grpFill/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A84231-A362-8848-B4FA-390A6EEAD1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72" y="413140"/>
              <a:ext cx="1142780" cy="735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63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594230-569D-1C43-AA64-060F7CDB9D90}"/>
              </a:ext>
            </a:extLst>
          </p:cNvPr>
          <p:cNvGrpSpPr/>
          <p:nvPr userDrawn="1"/>
        </p:nvGrpSpPr>
        <p:grpSpPr>
          <a:xfrm>
            <a:off x="108826" y="5844202"/>
            <a:ext cx="2196516" cy="836379"/>
            <a:chOff x="9601272" y="324752"/>
            <a:chExt cx="2196516" cy="836379"/>
          </a:xfrm>
        </p:grpSpPr>
        <p:grpSp>
          <p:nvGrpSpPr>
            <p:cNvPr id="17" name="组合 21">
              <a:extLst>
                <a:ext uri="{FF2B5EF4-FFF2-40B4-BE49-F238E27FC236}">
                  <a16:creationId xmlns:a16="http://schemas.microsoft.com/office/drawing/2014/main" id="{DBDA1521-BA65-E046-B660-768CF707D7CA}"/>
                </a:ext>
              </a:extLst>
            </p:cNvPr>
            <p:cNvGrpSpPr/>
            <p:nvPr userDrawn="1"/>
          </p:nvGrpSpPr>
          <p:grpSpPr>
            <a:xfrm>
              <a:off x="9913293" y="324752"/>
              <a:ext cx="1884495" cy="836379"/>
              <a:chOff x="10265833" y="27296"/>
              <a:chExt cx="1884495" cy="836379"/>
            </a:xfrm>
            <a:noFill/>
          </p:grpSpPr>
          <p:sp>
            <p:nvSpPr>
              <p:cNvPr id="19" name="矩形 22">
                <a:extLst>
                  <a:ext uri="{FF2B5EF4-FFF2-40B4-BE49-F238E27FC236}">
                    <a16:creationId xmlns:a16="http://schemas.microsoft.com/office/drawing/2014/main" id="{087AF325-76A9-C94E-9D66-4B83B8A2EDD9}"/>
                  </a:ext>
                </a:extLst>
              </p:cNvPr>
              <p:cNvSpPr/>
              <p:nvPr userDrawn="1"/>
            </p:nvSpPr>
            <p:spPr>
              <a:xfrm>
                <a:off x="10265833" y="44809"/>
                <a:ext cx="1884495" cy="818866"/>
              </a:xfrm>
              <a:prstGeom prst="rect">
                <a:avLst/>
              </a:prstGeom>
              <a:grpFill/>
              <a:ln w="25400" cap="flat" cmpd="sng" algn="ctr">
                <a:solidFill>
                  <a:srgbClr val="44546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pic>
            <p:nvPicPr>
              <p:cNvPr id="20" name="Picture 2" descr="C:\Users\cpro01\Desktop\夏季毕业设计展\post\LOGO-02.png">
                <a:extLst>
                  <a:ext uri="{FF2B5EF4-FFF2-40B4-BE49-F238E27FC236}">
                    <a16:creationId xmlns:a16="http://schemas.microsoft.com/office/drawing/2014/main" id="{4244127E-3351-EC46-AB8A-E10381C98C6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41"/>
              <a:stretch/>
            </p:blipFill>
            <p:spPr bwMode="auto">
              <a:xfrm>
                <a:off x="11007548" y="27296"/>
                <a:ext cx="1142780" cy="818866"/>
              </a:xfrm>
              <a:prstGeom prst="rect">
                <a:avLst/>
              </a:prstGeom>
              <a:grpFill/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F0D02D3-69DF-AB49-A51A-2EAFA62A94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72" y="413140"/>
              <a:ext cx="1142780" cy="735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0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E07AD4-8FD1-2547-A856-9E25B49B4FDC}"/>
              </a:ext>
            </a:extLst>
          </p:cNvPr>
          <p:cNvGrpSpPr/>
          <p:nvPr userDrawn="1"/>
        </p:nvGrpSpPr>
        <p:grpSpPr>
          <a:xfrm>
            <a:off x="9601272" y="324752"/>
            <a:ext cx="2196516" cy="836379"/>
            <a:chOff x="9601272" y="324752"/>
            <a:chExt cx="2196516" cy="836379"/>
          </a:xfrm>
        </p:grpSpPr>
        <p:grpSp>
          <p:nvGrpSpPr>
            <p:cNvPr id="18" name="组合 21">
              <a:extLst>
                <a:ext uri="{FF2B5EF4-FFF2-40B4-BE49-F238E27FC236}">
                  <a16:creationId xmlns:a16="http://schemas.microsoft.com/office/drawing/2014/main" id="{D3151A03-DD49-4340-AC80-8F817EAD2C11}"/>
                </a:ext>
              </a:extLst>
            </p:cNvPr>
            <p:cNvGrpSpPr/>
            <p:nvPr userDrawn="1"/>
          </p:nvGrpSpPr>
          <p:grpSpPr>
            <a:xfrm>
              <a:off x="9913293" y="324752"/>
              <a:ext cx="1884495" cy="836379"/>
              <a:chOff x="10265833" y="27296"/>
              <a:chExt cx="1884495" cy="836379"/>
            </a:xfrm>
            <a:noFill/>
          </p:grpSpPr>
          <p:sp>
            <p:nvSpPr>
              <p:cNvPr id="22" name="矩形 22">
                <a:extLst>
                  <a:ext uri="{FF2B5EF4-FFF2-40B4-BE49-F238E27FC236}">
                    <a16:creationId xmlns:a16="http://schemas.microsoft.com/office/drawing/2014/main" id="{D640EA9E-35A1-0749-AC35-25B32F6579FD}"/>
                  </a:ext>
                </a:extLst>
              </p:cNvPr>
              <p:cNvSpPr/>
              <p:nvPr userDrawn="1"/>
            </p:nvSpPr>
            <p:spPr>
              <a:xfrm>
                <a:off x="10265833" y="44809"/>
                <a:ext cx="1884495" cy="818866"/>
              </a:xfrm>
              <a:prstGeom prst="rect">
                <a:avLst/>
              </a:prstGeom>
              <a:grpFill/>
              <a:ln w="25400" cap="flat" cmpd="sng" algn="ctr">
                <a:solidFill>
                  <a:srgbClr val="44546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pic>
            <p:nvPicPr>
              <p:cNvPr id="23" name="Picture 2" descr="C:\Users\cpro01\Desktop\夏季毕业设计展\post\LOGO-02.png">
                <a:extLst>
                  <a:ext uri="{FF2B5EF4-FFF2-40B4-BE49-F238E27FC236}">
                    <a16:creationId xmlns:a16="http://schemas.microsoft.com/office/drawing/2014/main" id="{8B1CC3C6-C0F3-2449-AF52-5AF036D983A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41"/>
              <a:stretch/>
            </p:blipFill>
            <p:spPr bwMode="auto">
              <a:xfrm>
                <a:off x="11007548" y="27296"/>
                <a:ext cx="1142780" cy="818866"/>
              </a:xfrm>
              <a:prstGeom prst="rect">
                <a:avLst/>
              </a:prstGeom>
              <a:grpFill/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C179ABA-481F-3244-93D5-D079C2CFCF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72" y="413140"/>
              <a:ext cx="1142780" cy="735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14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DE8391-0C7C-964B-BB9B-626A471589B8}"/>
              </a:ext>
            </a:extLst>
          </p:cNvPr>
          <p:cNvGrpSpPr/>
          <p:nvPr userDrawn="1"/>
        </p:nvGrpSpPr>
        <p:grpSpPr>
          <a:xfrm>
            <a:off x="148800" y="5822168"/>
            <a:ext cx="2196516" cy="836379"/>
            <a:chOff x="9601272" y="324752"/>
            <a:chExt cx="2196516" cy="836379"/>
          </a:xfrm>
        </p:grpSpPr>
        <p:grpSp>
          <p:nvGrpSpPr>
            <p:cNvPr id="16" name="组合 21">
              <a:extLst>
                <a:ext uri="{FF2B5EF4-FFF2-40B4-BE49-F238E27FC236}">
                  <a16:creationId xmlns:a16="http://schemas.microsoft.com/office/drawing/2014/main" id="{1B0AA2A5-C0C9-CD4F-9909-FAC90C40A3FA}"/>
                </a:ext>
              </a:extLst>
            </p:cNvPr>
            <p:cNvGrpSpPr/>
            <p:nvPr userDrawn="1"/>
          </p:nvGrpSpPr>
          <p:grpSpPr>
            <a:xfrm>
              <a:off x="9913293" y="324752"/>
              <a:ext cx="1884495" cy="836379"/>
              <a:chOff x="10265833" y="27296"/>
              <a:chExt cx="1884495" cy="836379"/>
            </a:xfrm>
            <a:noFill/>
          </p:grpSpPr>
          <p:sp>
            <p:nvSpPr>
              <p:cNvPr id="18" name="矩形 22">
                <a:extLst>
                  <a:ext uri="{FF2B5EF4-FFF2-40B4-BE49-F238E27FC236}">
                    <a16:creationId xmlns:a16="http://schemas.microsoft.com/office/drawing/2014/main" id="{C408453A-09FD-5B46-B047-5FCB04A6BE78}"/>
                  </a:ext>
                </a:extLst>
              </p:cNvPr>
              <p:cNvSpPr/>
              <p:nvPr userDrawn="1"/>
            </p:nvSpPr>
            <p:spPr>
              <a:xfrm>
                <a:off x="10265833" y="44809"/>
                <a:ext cx="1884495" cy="818866"/>
              </a:xfrm>
              <a:prstGeom prst="rect">
                <a:avLst/>
              </a:prstGeom>
              <a:grpFill/>
              <a:ln w="25400" cap="flat" cmpd="sng" algn="ctr">
                <a:solidFill>
                  <a:srgbClr val="44546A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pic>
            <p:nvPicPr>
              <p:cNvPr id="19" name="Picture 2" descr="C:\Users\cpro01\Desktop\夏季毕业设计展\post\LOGO-02.png">
                <a:extLst>
                  <a:ext uri="{FF2B5EF4-FFF2-40B4-BE49-F238E27FC236}">
                    <a16:creationId xmlns:a16="http://schemas.microsoft.com/office/drawing/2014/main" id="{8B7DF5F6-DB2B-3742-8900-CBDBD150898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41"/>
              <a:stretch/>
            </p:blipFill>
            <p:spPr bwMode="auto">
              <a:xfrm>
                <a:off x="11007548" y="27296"/>
                <a:ext cx="1142780" cy="818866"/>
              </a:xfrm>
              <a:prstGeom prst="rect">
                <a:avLst/>
              </a:prstGeom>
              <a:grpFill/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B24E83-C0B0-CC40-9E77-CDDD465418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72" y="413140"/>
              <a:ext cx="1142780" cy="735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118423" y="5991369"/>
            <a:ext cx="1946202" cy="839337"/>
            <a:chOff x="9020078" y="6161146"/>
            <a:chExt cx="1526937" cy="679270"/>
          </a:xfrm>
        </p:grpSpPr>
        <p:pic>
          <p:nvPicPr>
            <p:cNvPr id="10" name="Picture 2" descr="C:\Users\cpro01\Desktop\夏季毕业设计展\post\LOGO-02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41"/>
            <a:stretch/>
          </p:blipFill>
          <p:spPr bwMode="auto">
            <a:xfrm>
              <a:off x="9599050" y="6161146"/>
              <a:ext cx="947965" cy="67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/>
            <p:cNvPicPr/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7" t="11092" r="8570" b="11637"/>
            <a:stretch/>
          </p:blipFill>
          <p:spPr>
            <a:xfrm>
              <a:off x="9020078" y="6206702"/>
              <a:ext cx="591672" cy="62332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172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0" r:id="rId3"/>
    <p:sldLayoutId id="2147483679" r:id="rId4"/>
    <p:sldLayoutId id="2147483678" r:id="rId5"/>
    <p:sldLayoutId id="2147483674" r:id="rId6"/>
    <p:sldLayoutId id="2147483673" r:id="rId7"/>
    <p:sldLayoutId id="2147483663" r:id="rId8"/>
    <p:sldLayoutId id="2147483677" r:id="rId9"/>
    <p:sldLayoutId id="2147483675" r:id="rId10"/>
    <p:sldLayoutId id="2147483664" r:id="rId11"/>
    <p:sldLayoutId id="2147483681" r:id="rId12"/>
    <p:sldLayoutId id="2147483676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54778-4AB9-4BB7-9B72-A5CC3AB0EC16}"/>
              </a:ext>
            </a:extLst>
          </p:cNvPr>
          <p:cNvSpPr txBox="1"/>
          <p:nvPr/>
        </p:nvSpPr>
        <p:spPr>
          <a:xfrm>
            <a:off x="820131" y="471340"/>
            <a:ext cx="84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- Different Colors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DEA1C-6AAA-4D9F-BB0F-15A5267C2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34" y="1294180"/>
            <a:ext cx="9049732" cy="451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49BCA-FE62-450A-8F57-90534E067CB0}"/>
              </a:ext>
            </a:extLst>
          </p:cNvPr>
          <p:cNvSpPr txBox="1"/>
          <p:nvPr/>
        </p:nvSpPr>
        <p:spPr>
          <a:xfrm>
            <a:off x="1008668" y="5571241"/>
            <a:ext cx="979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Circle will be covered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54778-4AB9-4BB7-9B72-A5CC3AB0EC16}"/>
              </a:ext>
            </a:extLst>
          </p:cNvPr>
          <p:cNvSpPr txBox="1"/>
          <p:nvPr/>
        </p:nvSpPr>
        <p:spPr>
          <a:xfrm>
            <a:off x="820131" y="471340"/>
            <a:ext cx="84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- 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42D83-3C00-489B-A00B-43DC3BAE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63" y="1458358"/>
            <a:ext cx="8748074" cy="4368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8A44E-E01D-4130-9ACA-2E0B630C9E6C}"/>
              </a:ext>
            </a:extLst>
          </p:cNvPr>
          <p:cNvSpPr txBox="1"/>
          <p:nvPr/>
        </p:nvSpPr>
        <p:spPr>
          <a:xfrm>
            <a:off x="1008668" y="5571241"/>
            <a:ext cx="979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Too many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found in the center part 11322/40000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2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54778-4AB9-4BB7-9B72-A5CC3AB0EC16}"/>
              </a:ext>
            </a:extLst>
          </p:cNvPr>
          <p:cNvSpPr txBox="1"/>
          <p:nvPr/>
        </p:nvSpPr>
        <p:spPr>
          <a:xfrm>
            <a:off x="820131" y="471340"/>
            <a:ext cx="964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– 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&amp; Center Part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89943-AB0C-4852-93BA-ADF80027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19" y="1379119"/>
            <a:ext cx="9200561" cy="45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54778-4AB9-4BB7-9B72-A5CC3AB0EC16}"/>
              </a:ext>
            </a:extLst>
          </p:cNvPr>
          <p:cNvSpPr txBox="1"/>
          <p:nvPr/>
        </p:nvSpPr>
        <p:spPr>
          <a:xfrm>
            <a:off x="820131" y="471340"/>
            <a:ext cx="84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- Trip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C750B-1F2A-4A8A-9867-788B7ABA8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38" y="1034353"/>
            <a:ext cx="6385724" cy="4789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D053B-9973-491D-975F-2CF5D55CF4DE}"/>
              </a:ext>
            </a:extLst>
          </p:cNvPr>
          <p:cNvSpPr txBox="1"/>
          <p:nvPr/>
        </p:nvSpPr>
        <p:spPr>
          <a:xfrm>
            <a:off x="1198775" y="5638980"/>
            <a:ext cx="979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ratio of area recorded to the whole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area is 28.30%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4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54778-4AB9-4BB7-9B72-A5CC3AB0EC16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51967F-9651-432C-8E01-47D93A6BF1B3}"/>
                  </a:ext>
                </a:extLst>
              </p:cNvPr>
              <p:cNvSpPr txBox="1"/>
              <p:nvPr/>
            </p:nvSpPr>
            <p:spPr>
              <a:xfrm>
                <a:off x="820131" y="1885361"/>
                <a:ext cx="10784266" cy="231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Harmony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x|y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y|x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measure the merge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x|y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y|x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ratio of number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total number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covariance matrix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greater than 0, we consider the merge is possible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51967F-9651-432C-8E01-47D93A6B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31" y="1885361"/>
                <a:ext cx="10784266" cy="2310825"/>
              </a:xfrm>
              <a:prstGeom prst="rect">
                <a:avLst/>
              </a:prstGeom>
              <a:blipFill>
                <a:blip r:embed="rId2"/>
                <a:stretch>
                  <a:fillRect l="-509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66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54778-4AB9-4BB7-9B72-A5CC3AB0EC16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51967F-9651-432C-8E01-47D93A6BF1B3}"/>
                  </a:ext>
                </a:extLst>
              </p:cNvPr>
              <p:cNvSpPr txBox="1"/>
              <p:nvPr/>
            </p:nvSpPr>
            <p:spPr>
              <a:xfrm>
                <a:off x="1178351" y="1885361"/>
                <a:ext cx="9539925" cy="4137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at the beginning, every cluster has one member, which means there is no covariance.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 we modify the definition of covariance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ba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ba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covariance matrix of all data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After merging several times, there are large clusters and small clusters. Large clusters will have a significant influence on similarity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 we modify the equation of similarity to limit the large clusters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we set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1.5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51967F-9651-432C-8E01-47D93A6B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51" y="1885361"/>
                <a:ext cx="9539925" cy="4137736"/>
              </a:xfrm>
              <a:prstGeom prst="rect">
                <a:avLst/>
              </a:prstGeom>
              <a:blipFill>
                <a:blip r:embed="rId2"/>
                <a:stretch>
                  <a:fillRect l="-511" t="-736" b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3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54778-4AB9-4BB7-9B72-A5CC3AB0EC16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51967F-9651-432C-8E01-47D93A6BF1B3}"/>
                  </a:ext>
                </a:extLst>
              </p:cNvPr>
              <p:cNvSpPr txBox="1"/>
              <p:nvPr/>
            </p:nvSpPr>
            <p:spPr>
              <a:xfrm>
                <a:off x="1178351" y="1885361"/>
                <a:ext cx="9539925" cy="359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Input N samples and consider each sample as a cluster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Compute covariance matrix of all clusters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Compute similarity matrix of all clusters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largest similarity and merge them to generate a new cluster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5. If we cannot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 positive value of similarity  return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6. Go to Step 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51967F-9651-432C-8E01-47D93A6B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51" y="1885361"/>
                <a:ext cx="9539925" cy="3597588"/>
              </a:xfrm>
              <a:prstGeom prst="rect">
                <a:avLst/>
              </a:prstGeom>
              <a:blipFill>
                <a:blip r:embed="rId2"/>
                <a:stretch>
                  <a:fillRect l="-511" t="-847" b="-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54778-4AB9-4BB7-9B72-A5CC3AB0EC16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1967F-9651-432C-8E01-47D93A6BF1B3}"/>
              </a:ext>
            </a:extLst>
          </p:cNvPr>
          <p:cNvSpPr txBox="1"/>
          <p:nvPr/>
        </p:nvSpPr>
        <p:spPr>
          <a:xfrm>
            <a:off x="1178351" y="1885361"/>
            <a:ext cx="953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3483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发光边缘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378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Segoe UI Light</vt:lpstr>
      <vt:lpstr>Times New Roman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董 靖</cp:lastModifiedBy>
  <cp:revision>186</cp:revision>
  <dcterms:created xsi:type="dcterms:W3CDTF">2015-07-30T03:49:32Z</dcterms:created>
  <dcterms:modified xsi:type="dcterms:W3CDTF">2019-08-05T01:44:08Z</dcterms:modified>
</cp:coreProperties>
</file>