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7" r:id="rId2"/>
  </p:sldIdLst>
  <p:sldSz cx="21602700" cy="32404050"/>
  <p:notesSz cx="6858000" cy="9144000"/>
  <p:custDataLst>
    <p:tags r:id="rId4"/>
  </p:custDataLst>
  <p:defaultTextStyle>
    <a:defPPr>
      <a:defRPr lang="en-US"/>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18">
          <p15:clr>
            <a:srgbClr val="A4A3A4"/>
          </p15:clr>
        </p15:guide>
        <p15:guide id="2" pos="6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28" autoAdjust="0"/>
  </p:normalViewPr>
  <p:slideViewPr>
    <p:cSldViewPr snapToObjects="1">
      <p:cViewPr>
        <p:scale>
          <a:sx n="33" d="100"/>
          <a:sy n="33" d="100"/>
        </p:scale>
        <p:origin x="2078" y="-475"/>
      </p:cViewPr>
      <p:guideLst>
        <p:guide orient="horz" pos="4718"/>
        <p:guide pos="680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2A0D6-440C-4BAE-ACA8-DD9D54A57F53}" type="datetimeFigureOut">
              <a:rPr lang="en-US" smtClean="0"/>
              <a:t>7/26/2019</a:t>
            </a:fld>
            <a:endParaRPr lang="en-US"/>
          </a:p>
        </p:txBody>
      </p:sp>
      <p:sp>
        <p:nvSpPr>
          <p:cNvPr id="4" name="Slide Image Placeholder 3"/>
          <p:cNvSpPr>
            <a:spLocks noGrp="1" noRot="1" noChangeAspect="1"/>
          </p:cNvSpPr>
          <p:nvPr>
            <p:ph type="sldImg" idx="2"/>
          </p:nvPr>
        </p:nvSpPr>
        <p:spPr>
          <a:xfrm>
            <a:off x="2286000" y="685800"/>
            <a:ext cx="228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D19E95-24B6-46DF-A1C3-69A394D9B759}" type="slidenum">
              <a:rPr lang="en-US" smtClean="0"/>
              <a:t>‹#›</a:t>
            </a:fld>
            <a:endParaRPr lang="en-US"/>
          </a:p>
        </p:txBody>
      </p:sp>
    </p:spTree>
    <p:extLst>
      <p:ext uri="{BB962C8B-B14F-4D97-AF65-F5344CB8AC3E}">
        <p14:creationId xmlns:p14="http://schemas.microsoft.com/office/powerpoint/2010/main" val="1412795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D19E95-24B6-46DF-A1C3-69A394D9B759}"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0203" y="10066261"/>
            <a:ext cx="18362295" cy="6945868"/>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3240405" y="18362295"/>
            <a:ext cx="15121890" cy="8281035"/>
          </a:xfrm>
        </p:spPr>
        <p:txBody>
          <a:bodyPr/>
          <a:lstStyle>
            <a:lvl1pPr marL="0" indent="0" algn="ctr">
              <a:buNone/>
              <a:defRPr>
                <a:solidFill>
                  <a:schemeClr val="tx1">
                    <a:tint val="75000"/>
                  </a:schemeClr>
                </a:solidFill>
              </a:defRPr>
            </a:lvl1pPr>
            <a:lvl2pPr marL="1543050" indent="0" algn="ctr">
              <a:buNone/>
              <a:defRPr>
                <a:solidFill>
                  <a:schemeClr val="tx1">
                    <a:tint val="75000"/>
                  </a:schemeClr>
                </a:solidFill>
              </a:defRPr>
            </a:lvl2pPr>
            <a:lvl3pPr marL="3086100" indent="0" algn="ctr">
              <a:buNone/>
              <a:defRPr>
                <a:solidFill>
                  <a:schemeClr val="tx1">
                    <a:tint val="75000"/>
                  </a:schemeClr>
                </a:solidFill>
              </a:defRPr>
            </a:lvl3pPr>
            <a:lvl4pPr marL="4629150" indent="0" algn="ctr">
              <a:buNone/>
              <a:defRPr>
                <a:solidFill>
                  <a:schemeClr val="tx1">
                    <a:tint val="75000"/>
                  </a:schemeClr>
                </a:solidFill>
              </a:defRPr>
            </a:lvl4pPr>
            <a:lvl5pPr marL="6172200" indent="0" algn="ctr">
              <a:buNone/>
              <a:defRPr>
                <a:solidFill>
                  <a:schemeClr val="tx1">
                    <a:tint val="75000"/>
                  </a:schemeClr>
                </a:solidFill>
              </a:defRPr>
            </a:lvl5pPr>
            <a:lvl6pPr marL="7715250" indent="0" algn="ctr">
              <a:buNone/>
              <a:defRPr>
                <a:solidFill>
                  <a:schemeClr val="tx1">
                    <a:tint val="75000"/>
                  </a:schemeClr>
                </a:solidFill>
              </a:defRPr>
            </a:lvl6pPr>
            <a:lvl7pPr marL="9258300" indent="0" algn="ctr">
              <a:buNone/>
              <a:defRPr>
                <a:solidFill>
                  <a:schemeClr val="tx1">
                    <a:tint val="75000"/>
                  </a:schemeClr>
                </a:solidFill>
              </a:defRPr>
            </a:lvl7pPr>
            <a:lvl8pPr marL="10801350" indent="0" algn="ctr">
              <a:buNone/>
              <a:defRPr>
                <a:solidFill>
                  <a:schemeClr val="tx1">
                    <a:tint val="75000"/>
                  </a:schemeClr>
                </a:solidFill>
              </a:defRPr>
            </a:lvl8pPr>
            <a:lvl9pPr marL="12344400" indent="0" algn="ctr">
              <a:buNone/>
              <a:defRPr>
                <a:solidFill>
                  <a:schemeClr val="tx1">
                    <a:tint val="75000"/>
                  </a:schemeClr>
                </a:solidFill>
              </a:defRPr>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t>7/26/2019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t>7/26/2019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7002126" y="6128271"/>
            <a:ext cx="11483935" cy="130643826"/>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2550320" y="6128271"/>
            <a:ext cx="34091761" cy="130643826"/>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t>7/26/2019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t>7/26/2019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706464" y="20822605"/>
            <a:ext cx="18362295" cy="6435804"/>
          </a:xfrm>
        </p:spPr>
        <p:txBody>
          <a:bodyPr anchor="t"/>
          <a:lstStyle>
            <a:lvl1pPr algn="l">
              <a:defRPr sz="13500" b="1" cap="all"/>
            </a:lvl1pPr>
          </a:lstStyle>
          <a:p>
            <a:r>
              <a:rPr lang="zh-CN" altLang="en-US"/>
              <a:t>单击此处编辑母版标题样式</a:t>
            </a:r>
            <a:endParaRPr lang="en-US"/>
          </a:p>
        </p:txBody>
      </p:sp>
      <p:sp>
        <p:nvSpPr>
          <p:cNvPr id="3" name="文本占位符 2"/>
          <p:cNvSpPr>
            <a:spLocks noGrp="1"/>
          </p:cNvSpPr>
          <p:nvPr>
            <p:ph type="body" idx="1"/>
          </p:nvPr>
        </p:nvSpPr>
        <p:spPr>
          <a:xfrm>
            <a:off x="1706464" y="13734221"/>
            <a:ext cx="18362295" cy="7088384"/>
          </a:xfrm>
        </p:spPr>
        <p:txBody>
          <a:bodyPr anchor="b"/>
          <a:lstStyle>
            <a:lvl1pPr marL="0" indent="0">
              <a:buNone/>
              <a:defRPr sz="6800">
                <a:solidFill>
                  <a:schemeClr val="tx1">
                    <a:tint val="75000"/>
                  </a:schemeClr>
                </a:solidFill>
              </a:defRPr>
            </a:lvl1pPr>
            <a:lvl2pPr marL="1543050" indent="0">
              <a:buNone/>
              <a:defRPr sz="6100">
                <a:solidFill>
                  <a:schemeClr val="tx1">
                    <a:tint val="75000"/>
                  </a:schemeClr>
                </a:solidFill>
              </a:defRPr>
            </a:lvl2pPr>
            <a:lvl3pPr marL="3086100" indent="0">
              <a:buNone/>
              <a:defRPr sz="5400">
                <a:solidFill>
                  <a:schemeClr val="tx1">
                    <a:tint val="75000"/>
                  </a:schemeClr>
                </a:solidFill>
              </a:defRPr>
            </a:lvl3pPr>
            <a:lvl4pPr marL="4629150" indent="0">
              <a:buNone/>
              <a:defRPr sz="4700">
                <a:solidFill>
                  <a:schemeClr val="tx1">
                    <a:tint val="75000"/>
                  </a:schemeClr>
                </a:solidFill>
              </a:defRPr>
            </a:lvl4pPr>
            <a:lvl5pPr marL="6172200" indent="0">
              <a:buNone/>
              <a:defRPr sz="4700">
                <a:solidFill>
                  <a:schemeClr val="tx1">
                    <a:tint val="75000"/>
                  </a:schemeClr>
                </a:solidFill>
              </a:defRPr>
            </a:lvl5pPr>
            <a:lvl6pPr marL="7715250" indent="0">
              <a:buNone/>
              <a:defRPr sz="4700">
                <a:solidFill>
                  <a:schemeClr val="tx1">
                    <a:tint val="75000"/>
                  </a:schemeClr>
                </a:solidFill>
              </a:defRPr>
            </a:lvl6pPr>
            <a:lvl7pPr marL="9258300" indent="0">
              <a:buNone/>
              <a:defRPr sz="4700">
                <a:solidFill>
                  <a:schemeClr val="tx1">
                    <a:tint val="75000"/>
                  </a:schemeClr>
                </a:solidFill>
              </a:defRPr>
            </a:lvl7pPr>
            <a:lvl8pPr marL="10801350" indent="0">
              <a:buNone/>
              <a:defRPr sz="4700">
                <a:solidFill>
                  <a:schemeClr val="tx1">
                    <a:tint val="75000"/>
                  </a:schemeClr>
                </a:solidFill>
              </a:defRPr>
            </a:lvl8pPr>
            <a:lvl9pPr marL="12344400" indent="0">
              <a:buNone/>
              <a:defRPr sz="47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F983748-E03C-485D-816E-74B96F21D274}" type="datetimeFigureOut">
              <a:rPr lang="en-US" smtClean="0"/>
              <a:t>7/26/2019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2550319" y="35726968"/>
            <a:ext cx="22787848" cy="101045127"/>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25698212" y="35726968"/>
            <a:ext cx="22787848" cy="101045127"/>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4F983748-E03C-485D-816E-74B96F21D274}" type="datetimeFigureOut">
              <a:rPr lang="en-US" smtClean="0"/>
              <a:t>7/26/2019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80135" y="1297665"/>
            <a:ext cx="19442430" cy="5400675"/>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1080135" y="7253409"/>
            <a:ext cx="9544944"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zh-CN" altLang="en-US"/>
              <a:t>单击此处编辑母版文本样式</a:t>
            </a:r>
          </a:p>
        </p:txBody>
      </p:sp>
      <p:sp>
        <p:nvSpPr>
          <p:cNvPr id="4" name="内容占位符 3"/>
          <p:cNvSpPr>
            <a:spLocks noGrp="1"/>
          </p:cNvSpPr>
          <p:nvPr>
            <p:ph sz="half" idx="2"/>
          </p:nvPr>
        </p:nvSpPr>
        <p:spPr>
          <a:xfrm>
            <a:off x="1080135" y="10276284"/>
            <a:ext cx="9544944"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10973873" y="7253409"/>
            <a:ext cx="9548693"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zh-CN" altLang="en-US"/>
              <a:t>单击此处编辑母版文本样式</a:t>
            </a:r>
          </a:p>
        </p:txBody>
      </p:sp>
      <p:sp>
        <p:nvSpPr>
          <p:cNvPr id="6" name="内容占位符 5"/>
          <p:cNvSpPr>
            <a:spLocks noGrp="1"/>
          </p:cNvSpPr>
          <p:nvPr>
            <p:ph sz="quarter" idx="4"/>
          </p:nvPr>
        </p:nvSpPr>
        <p:spPr>
          <a:xfrm>
            <a:off x="10973873" y="10276284"/>
            <a:ext cx="9548693"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4F983748-E03C-485D-816E-74B96F21D274}" type="datetimeFigureOut">
              <a:rPr lang="en-US" smtClean="0"/>
              <a:t>7/26/2019</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76580BB3-141D-4914-84F9-D3B6B6CF357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4F983748-E03C-485D-816E-74B96F21D274}" type="datetimeFigureOut">
              <a:rPr lang="en-US" smtClean="0"/>
              <a:t>7/26/2019</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76580BB3-141D-4914-84F9-D3B6B6CF357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983748-E03C-485D-816E-74B96F21D274}" type="datetimeFigureOut">
              <a:rPr lang="en-US" smtClean="0"/>
              <a:t>7/26/2019</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76580BB3-141D-4914-84F9-D3B6B6CF357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80136" y="1290161"/>
            <a:ext cx="7107139" cy="5490686"/>
          </a:xfrm>
        </p:spPr>
        <p:txBody>
          <a:bodyPr anchor="b"/>
          <a:lstStyle>
            <a:lvl1pPr algn="l">
              <a:defRPr sz="6800" b="1"/>
            </a:lvl1pPr>
          </a:lstStyle>
          <a:p>
            <a:r>
              <a:rPr lang="zh-CN" altLang="en-US"/>
              <a:t>单击此处编辑母版标题样式</a:t>
            </a:r>
            <a:endParaRPr lang="en-US"/>
          </a:p>
        </p:txBody>
      </p:sp>
      <p:sp>
        <p:nvSpPr>
          <p:cNvPr id="3" name="内容占位符 2"/>
          <p:cNvSpPr>
            <a:spLocks noGrp="1"/>
          </p:cNvSpPr>
          <p:nvPr>
            <p:ph idx="1"/>
          </p:nvPr>
        </p:nvSpPr>
        <p:spPr>
          <a:xfrm>
            <a:off x="8446056" y="1290164"/>
            <a:ext cx="12076509" cy="27655959"/>
          </a:xfrm>
        </p:spPr>
        <p:txBody>
          <a:bodyPr/>
          <a:lstStyle>
            <a:lvl1pPr>
              <a:defRPr sz="10800"/>
            </a:lvl1pPr>
            <a:lvl2pPr>
              <a:defRPr sz="9500"/>
            </a:lvl2pPr>
            <a:lvl3pPr>
              <a:defRPr sz="8100"/>
            </a:lvl3pPr>
            <a:lvl4pPr>
              <a:defRPr sz="6800"/>
            </a:lvl4pPr>
            <a:lvl5pPr>
              <a:defRPr sz="6800"/>
            </a:lvl5pPr>
            <a:lvl6pPr>
              <a:defRPr sz="6800"/>
            </a:lvl6pPr>
            <a:lvl7pPr>
              <a:defRPr sz="6800"/>
            </a:lvl7pPr>
            <a:lvl8pPr>
              <a:defRPr sz="6800"/>
            </a:lvl8pPr>
            <a:lvl9pPr>
              <a:defRPr sz="6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1080136" y="6780850"/>
            <a:ext cx="7107139" cy="221652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F983748-E03C-485D-816E-74B96F21D274}" type="datetimeFigureOut">
              <a:rPr lang="en-US" smtClean="0"/>
              <a:t>7/26/2019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234280" y="22682835"/>
            <a:ext cx="12961620" cy="2677837"/>
          </a:xfrm>
        </p:spPr>
        <p:txBody>
          <a:bodyPr anchor="b"/>
          <a:lstStyle>
            <a:lvl1pPr algn="l">
              <a:defRPr sz="6800" b="1"/>
            </a:lvl1pPr>
          </a:lstStyle>
          <a:p>
            <a:r>
              <a:rPr lang="zh-CN" altLang="en-US"/>
              <a:t>单击此处编辑母版标题样式</a:t>
            </a:r>
            <a:endParaRPr lang="en-US"/>
          </a:p>
        </p:txBody>
      </p:sp>
      <p:sp>
        <p:nvSpPr>
          <p:cNvPr id="3" name="图片占位符 2"/>
          <p:cNvSpPr>
            <a:spLocks noGrp="1"/>
          </p:cNvSpPr>
          <p:nvPr>
            <p:ph type="pic" idx="1"/>
          </p:nvPr>
        </p:nvSpPr>
        <p:spPr>
          <a:xfrm>
            <a:off x="4234280" y="2895362"/>
            <a:ext cx="12961620" cy="19442430"/>
          </a:xfrm>
        </p:spPr>
        <p:txBody>
          <a:bodyPr/>
          <a:lstStyle>
            <a:lvl1pPr marL="0" indent="0">
              <a:buNone/>
              <a:defRPr sz="10800"/>
            </a:lvl1pPr>
            <a:lvl2pPr marL="1543050" indent="0">
              <a:buNone/>
              <a:defRPr sz="9500"/>
            </a:lvl2pPr>
            <a:lvl3pPr marL="3086100" indent="0">
              <a:buNone/>
              <a:defRPr sz="8100"/>
            </a:lvl3pPr>
            <a:lvl4pPr marL="4629150" indent="0">
              <a:buNone/>
              <a:defRPr sz="6800"/>
            </a:lvl4pPr>
            <a:lvl5pPr marL="6172200" indent="0">
              <a:buNone/>
              <a:defRPr sz="6800"/>
            </a:lvl5pPr>
            <a:lvl6pPr marL="7715250" indent="0">
              <a:buNone/>
              <a:defRPr sz="6800"/>
            </a:lvl6pPr>
            <a:lvl7pPr marL="9258300" indent="0">
              <a:buNone/>
              <a:defRPr sz="6800"/>
            </a:lvl7pPr>
            <a:lvl8pPr marL="10801350" indent="0">
              <a:buNone/>
              <a:defRPr sz="6800"/>
            </a:lvl8pPr>
            <a:lvl9pPr marL="12344400" indent="0">
              <a:buNone/>
              <a:defRPr sz="6800"/>
            </a:lvl9pPr>
          </a:lstStyle>
          <a:p>
            <a:endParaRPr lang="en-US"/>
          </a:p>
        </p:txBody>
      </p:sp>
      <p:sp>
        <p:nvSpPr>
          <p:cNvPr id="4" name="文本占位符 3"/>
          <p:cNvSpPr>
            <a:spLocks noGrp="1"/>
          </p:cNvSpPr>
          <p:nvPr>
            <p:ph type="body" sz="half" idx="2"/>
          </p:nvPr>
        </p:nvSpPr>
        <p:spPr>
          <a:xfrm>
            <a:off x="4234280" y="25360672"/>
            <a:ext cx="12961620" cy="38029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F983748-E03C-485D-816E-74B96F21D274}" type="datetimeFigureOut">
              <a:rPr lang="en-US" smtClean="0"/>
              <a:t>7/26/2019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80135" y="1297665"/>
            <a:ext cx="19442430" cy="5400675"/>
          </a:xfrm>
          <a:prstGeom prst="rect">
            <a:avLst/>
          </a:prstGeom>
        </p:spPr>
        <p:txBody>
          <a:bodyPr vert="horz" lIns="308610" tIns="154305" rIns="308610" bIns="154305"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1080135" y="7560947"/>
            <a:ext cx="19442430" cy="21385175"/>
          </a:xfrm>
          <a:prstGeom prst="rect">
            <a:avLst/>
          </a:prstGeom>
        </p:spPr>
        <p:txBody>
          <a:bodyPr vert="horz" lIns="308610" tIns="154305" rIns="308610" bIns="15430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1080135" y="30033756"/>
            <a:ext cx="5040630" cy="1725216"/>
          </a:xfrm>
          <a:prstGeom prst="rect">
            <a:avLst/>
          </a:prstGeom>
        </p:spPr>
        <p:txBody>
          <a:bodyPr vert="horz" lIns="308610" tIns="154305" rIns="308610" bIns="154305" rtlCol="0" anchor="ctr"/>
          <a:lstStyle>
            <a:lvl1pPr algn="l">
              <a:defRPr sz="4100">
                <a:solidFill>
                  <a:schemeClr val="tx1">
                    <a:tint val="75000"/>
                  </a:schemeClr>
                </a:solidFill>
              </a:defRPr>
            </a:lvl1pPr>
          </a:lstStyle>
          <a:p>
            <a:fld id="{4F983748-E03C-485D-816E-74B96F21D274}" type="datetimeFigureOut">
              <a:rPr lang="en-US" smtClean="0"/>
              <a:t>7/26/2019</a:t>
            </a:fld>
            <a:endParaRPr lang="en-US"/>
          </a:p>
        </p:txBody>
      </p:sp>
      <p:sp>
        <p:nvSpPr>
          <p:cNvPr id="5" name="页脚占位符 4"/>
          <p:cNvSpPr>
            <a:spLocks noGrp="1"/>
          </p:cNvSpPr>
          <p:nvPr>
            <p:ph type="ftr" sz="quarter" idx="3"/>
          </p:nvPr>
        </p:nvSpPr>
        <p:spPr>
          <a:xfrm>
            <a:off x="7380923" y="30033756"/>
            <a:ext cx="6840855" cy="1725216"/>
          </a:xfrm>
          <a:prstGeom prst="rect">
            <a:avLst/>
          </a:prstGeom>
        </p:spPr>
        <p:txBody>
          <a:bodyPr vert="horz" lIns="308610" tIns="154305" rIns="308610" bIns="154305" rtlCol="0" anchor="ctr"/>
          <a:lstStyle>
            <a:lvl1pPr algn="ctr">
              <a:defRPr sz="41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15481935" y="30033756"/>
            <a:ext cx="5040630" cy="1725216"/>
          </a:xfrm>
          <a:prstGeom prst="rect">
            <a:avLst/>
          </a:prstGeom>
        </p:spPr>
        <p:txBody>
          <a:bodyPr vert="horz" lIns="308610" tIns="154305" rIns="308610" bIns="154305" rtlCol="0" anchor="ctr"/>
          <a:lstStyle>
            <a:lvl1pPr algn="r">
              <a:defRPr sz="4100">
                <a:solidFill>
                  <a:schemeClr val="tx1">
                    <a:tint val="75000"/>
                  </a:schemeClr>
                </a:solidFill>
              </a:defRPr>
            </a:lvl1pPr>
          </a:lstStyle>
          <a:p>
            <a:fld id="{76580BB3-141D-4914-84F9-D3B6B6CF357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86100" rtl="0" eaLnBrk="1" latinLnBrk="0" hangingPunct="1">
        <a:spcBef>
          <a:spcPct val="0"/>
        </a:spcBef>
        <a:buNone/>
        <a:defRPr sz="14900" b="0" i="0" u="none" kern="1200">
          <a:solidFill>
            <a:schemeClr val="tx1"/>
          </a:solidFill>
          <a:latin typeface="+mj-lt"/>
          <a:ea typeface="+mj-ea"/>
          <a:cs typeface="+mj-cs"/>
        </a:defRPr>
      </a:lvl1pPr>
    </p:titleStyle>
    <p:bodyStyle>
      <a:lvl1pPr marL="1157605" indent="-1157605" algn="l" defTabSz="3086100" rtl="0" eaLnBrk="1" latinLnBrk="0" hangingPunct="1">
        <a:spcBef>
          <a:spcPct val="20000"/>
        </a:spcBef>
        <a:buFont typeface="Arial" panose="020B0604020202020204" pitchFamily="34" charset="0"/>
        <a:buChar char="•"/>
        <a:defRPr sz="10800" kern="1200">
          <a:solidFill>
            <a:schemeClr val="tx1"/>
          </a:solidFill>
          <a:latin typeface="+mn-lt"/>
          <a:ea typeface="+mn-ea"/>
          <a:cs typeface="+mn-cs"/>
        </a:defRPr>
      </a:lvl1pPr>
      <a:lvl2pPr marL="2507615" indent="-964565" algn="l" defTabSz="3086100" rtl="0" eaLnBrk="1" latinLnBrk="0" hangingPunct="1">
        <a:spcBef>
          <a:spcPct val="20000"/>
        </a:spcBef>
        <a:buFont typeface="Arial" panose="020B0604020202020204" pitchFamily="34" charset="0"/>
        <a:buChar char="–"/>
        <a:defRPr sz="9500" b="0" i="0" u="none" kern="1200">
          <a:solidFill>
            <a:schemeClr val="tx1"/>
          </a:solidFill>
          <a:latin typeface="+mn-lt"/>
          <a:ea typeface="+mn-ea"/>
          <a:cs typeface="+mn-cs"/>
        </a:defRPr>
      </a:lvl2pPr>
      <a:lvl3pPr marL="3857625" indent="-771525" algn="l" defTabSz="3086100" rtl="0" eaLnBrk="1" latinLnBrk="0" hangingPunct="1">
        <a:spcBef>
          <a:spcPct val="20000"/>
        </a:spcBef>
        <a:buFont typeface="Arial" panose="020B0604020202020204" pitchFamily="34" charset="0"/>
        <a:buChar char="•"/>
        <a:defRPr sz="8100" kern="1200">
          <a:solidFill>
            <a:schemeClr val="tx1"/>
          </a:solidFill>
          <a:latin typeface="+mn-lt"/>
          <a:ea typeface="+mn-ea"/>
          <a:cs typeface="+mn-cs"/>
        </a:defRPr>
      </a:lvl3pPr>
      <a:lvl4pPr marL="5400675" indent="-771525" algn="l" defTabSz="3086100" rtl="0" eaLnBrk="1" latinLnBrk="0" hangingPunct="1">
        <a:spcBef>
          <a:spcPct val="20000"/>
        </a:spcBef>
        <a:buFont typeface="Arial" panose="020B0604020202020204" pitchFamily="34" charset="0"/>
        <a:buChar char="–"/>
        <a:defRPr sz="6800" kern="1200">
          <a:solidFill>
            <a:schemeClr val="tx1"/>
          </a:solidFill>
          <a:latin typeface="+mn-lt"/>
          <a:ea typeface="+mn-ea"/>
          <a:cs typeface="+mn-cs"/>
        </a:defRPr>
      </a:lvl4pPr>
      <a:lvl5pPr marL="6943725" indent="-771525" algn="l" defTabSz="3086100" rtl="0" eaLnBrk="1" latinLnBrk="0" hangingPunct="1">
        <a:spcBef>
          <a:spcPct val="20000"/>
        </a:spcBef>
        <a:buFont typeface="Arial" panose="020B0604020202020204" pitchFamily="34" charset="0"/>
        <a:buChar char="»"/>
        <a:defRPr sz="6800" kern="1200">
          <a:solidFill>
            <a:schemeClr val="tx1"/>
          </a:solidFill>
          <a:latin typeface="+mn-lt"/>
          <a:ea typeface="+mn-ea"/>
          <a:cs typeface="+mn-cs"/>
        </a:defRPr>
      </a:lvl5pPr>
      <a:lvl6pPr marL="8486775" indent="-771525" algn="l" defTabSz="3086100" rtl="0" eaLnBrk="1" latinLnBrk="0" hangingPunct="1">
        <a:spcBef>
          <a:spcPct val="20000"/>
        </a:spcBef>
        <a:buFont typeface="Arial" panose="020B0604020202020204" pitchFamily="34" charset="0"/>
        <a:buChar char="•"/>
        <a:defRPr sz="6800" kern="1200">
          <a:solidFill>
            <a:schemeClr val="tx1"/>
          </a:solidFill>
          <a:latin typeface="+mn-lt"/>
          <a:ea typeface="+mn-ea"/>
          <a:cs typeface="+mn-cs"/>
        </a:defRPr>
      </a:lvl6pPr>
      <a:lvl7pPr marL="10029825" indent="-771525" algn="l" defTabSz="3086100" rtl="0" eaLnBrk="1" latinLnBrk="0" hangingPunct="1">
        <a:spcBef>
          <a:spcPct val="20000"/>
        </a:spcBef>
        <a:buFont typeface="Arial" panose="020B0604020202020204" pitchFamily="34" charset="0"/>
        <a:buChar char="•"/>
        <a:defRPr sz="6800" kern="1200">
          <a:solidFill>
            <a:schemeClr val="tx1"/>
          </a:solidFill>
          <a:latin typeface="+mn-lt"/>
          <a:ea typeface="+mn-ea"/>
          <a:cs typeface="+mn-cs"/>
        </a:defRPr>
      </a:lvl7pPr>
      <a:lvl8pPr marL="11572875" indent="-771525" algn="l" defTabSz="3086100" rtl="0" eaLnBrk="1" latinLnBrk="0" hangingPunct="1">
        <a:spcBef>
          <a:spcPct val="20000"/>
        </a:spcBef>
        <a:buFont typeface="Arial" panose="020B0604020202020204" pitchFamily="34" charset="0"/>
        <a:buChar char="•"/>
        <a:defRPr sz="6800" kern="1200">
          <a:solidFill>
            <a:schemeClr val="tx1"/>
          </a:solidFill>
          <a:latin typeface="+mn-lt"/>
          <a:ea typeface="+mn-ea"/>
          <a:cs typeface="+mn-cs"/>
        </a:defRPr>
      </a:lvl8pPr>
      <a:lvl9pPr marL="13115925" indent="-771525" algn="l" defTabSz="3086100" rtl="0" eaLnBrk="1" latinLnBrk="0" hangingPunct="1">
        <a:spcBef>
          <a:spcPct val="20000"/>
        </a:spcBef>
        <a:buFont typeface="Arial" panose="020B0604020202020204" pitchFamily="34" charset="0"/>
        <a:buChar char="•"/>
        <a:defRPr sz="6800" kern="1200">
          <a:solidFill>
            <a:schemeClr val="tx1"/>
          </a:solidFill>
          <a:latin typeface="+mn-lt"/>
          <a:ea typeface="+mn-ea"/>
          <a:cs typeface="+mn-cs"/>
        </a:defRPr>
      </a:lvl9pPr>
    </p:bodyStyle>
    <p:otherStyle>
      <a:defPPr>
        <a:defRPr lang="en-US"/>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p:cNvSpPr txBox="1"/>
          <p:nvPr/>
        </p:nvSpPr>
        <p:spPr>
          <a:xfrm>
            <a:off x="540000" y="2808537"/>
            <a:ext cx="20520000" cy="4260881"/>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vert="horz" lIns="308610" tIns="154305" rIns="308610" bIns="154305" rtlCol="0">
            <a:normAutofit/>
          </a:bodyPr>
          <a:lstStyle/>
          <a:p>
            <a:pPr>
              <a:spcBef>
                <a:spcPct val="20000"/>
              </a:spcBef>
              <a:tabLst>
                <a:tab pos="3657600" algn="l"/>
              </a:tabLst>
              <a:defRPr/>
            </a:pPr>
            <a:endParaRPr kumimoji="0" lang="zh-CN" altLang="en-US" sz="4200" b="0" i="0" u="none" strike="noStrike" kern="1200" cap="none" spc="0" normalizeH="0" baseline="0" noProof="0" dirty="0">
              <a:ln>
                <a:noFill/>
              </a:ln>
              <a:solidFill>
                <a:schemeClr val="tx2">
                  <a:lumMod val="75000"/>
                </a:schemeClr>
              </a:solidFill>
              <a:effectLst/>
              <a:uLnTx/>
              <a:uFillTx/>
            </a:endParaRPr>
          </a:p>
        </p:txBody>
      </p:sp>
      <p:sp>
        <p:nvSpPr>
          <p:cNvPr id="21" name="矩形 20"/>
          <p:cNvSpPr/>
          <p:nvPr/>
        </p:nvSpPr>
        <p:spPr bwMode="auto">
          <a:xfrm>
            <a:off x="0" y="2484501"/>
            <a:ext cx="21602700" cy="149554"/>
          </a:xfrm>
          <a:prstGeom prst="rect">
            <a:avLst/>
          </a:prstGeom>
          <a:solidFill>
            <a:schemeClr val="tx2">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294574" tIns="147287" rIns="294574" bIns="147287" numCol="1" rtlCol="0" anchor="t" anchorCtr="0" compatLnSpc="1"/>
          <a:lstStyle/>
          <a:p>
            <a:endParaRPr lang="en-US">
              <a:solidFill>
                <a:schemeClr val="tx1"/>
              </a:solidFill>
              <a:latin typeface="Arial" panose="020B0604020202020204" pitchFamily="34" charset="0"/>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 y="31035673"/>
            <a:ext cx="21715413" cy="25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7020000" y="365489"/>
            <a:ext cx="14068422" cy="938719"/>
          </a:xfrm>
          <a:prstGeom prst="rect">
            <a:avLst/>
          </a:prstGeom>
          <a:solidFill>
            <a:schemeClr val="bg1"/>
          </a:solidFill>
        </p:spPr>
        <p:txBody>
          <a:bodyPr wrap="square" rtlCol="0">
            <a:spAutoFit/>
          </a:bodyPr>
          <a:lstStyle/>
          <a:p>
            <a:pPr algn="r"/>
            <a:r>
              <a:rPr lang="en-US" altLang="zh-CN" sz="5500" b="1" dirty="0">
                <a:solidFill>
                  <a:srgbClr val="17365D"/>
                </a:solidFill>
                <a:latin typeface="Times New Roman" panose="02020603050405020304" pitchFamily="18" charset="0"/>
                <a:cs typeface="Times New Roman" panose="02020603050405020304" pitchFamily="18" charset="0"/>
                <a:sym typeface="Constantia" panose="02030602050306030303" pitchFamily="18" charset="0"/>
              </a:rPr>
              <a:t>VE</a:t>
            </a:r>
            <a:r>
              <a:rPr lang="en-US" altLang="zh-CN" sz="5500" b="1" dirty="0">
                <a:solidFill>
                  <a:srgbClr val="17365D"/>
                </a:solidFill>
                <a:latin typeface="Times New Roman" panose="02020603050405020304" pitchFamily="18" charset="0"/>
                <a:cs typeface="Times New Roman" panose="02020603050405020304" pitchFamily="18" charset="0"/>
                <a:sym typeface="Times New Roman" panose="02020603050405020304" pitchFamily="18" charset="0"/>
              </a:rPr>
              <a:t>414</a:t>
            </a:r>
            <a:r>
              <a:rPr lang="en-US" altLang="zh-CN" sz="5500" b="1" dirty="0">
                <a:solidFill>
                  <a:srgbClr val="17365D"/>
                </a:solidFill>
                <a:latin typeface="Times New Roman" panose="02020603050405020304" pitchFamily="18" charset="0"/>
                <a:cs typeface="Times New Roman" panose="02020603050405020304" pitchFamily="18" charset="0"/>
                <a:sym typeface="Constantia" panose="02030602050306030303" pitchFamily="18" charset="0"/>
              </a:rPr>
              <a:t> • Bayesian Analysis</a:t>
            </a:r>
          </a:p>
        </p:txBody>
      </p:sp>
      <p:sp>
        <p:nvSpPr>
          <p:cNvPr id="15" name="Footer Placeholder 1"/>
          <p:cNvSpPr>
            <a:spLocks noGrp="1"/>
          </p:cNvSpPr>
          <p:nvPr>
            <p:ph type="ftr" sz="quarter" idx="11"/>
          </p:nvPr>
        </p:nvSpPr>
        <p:spPr>
          <a:xfrm>
            <a:off x="540000" y="31251697"/>
            <a:ext cx="20519999" cy="880319"/>
          </a:xfrm>
        </p:spPr>
        <p:txBody>
          <a:bodyPr/>
          <a:lstStyle/>
          <a:p>
            <a:r>
              <a:rPr lang="en-US" sz="3200" dirty="0">
                <a:solidFill>
                  <a:schemeClr val="tx2">
                    <a:lumMod val="75000"/>
                  </a:schemeClr>
                </a:solidFill>
                <a:latin typeface="Times New Roman" panose="02020603050405020304" pitchFamily="18" charset="0"/>
                <a:cs typeface="Times New Roman" panose="02020603050405020304" pitchFamily="18" charset="0"/>
              </a:rPr>
              <a:t>University of Michigan - Shanghai Jiao Tong University Joint Institute</a:t>
            </a:r>
          </a:p>
        </p:txBody>
      </p:sp>
      <p:sp>
        <p:nvSpPr>
          <p:cNvPr id="35" name="TextBox 3"/>
          <p:cNvSpPr txBox="1"/>
          <p:nvPr/>
        </p:nvSpPr>
        <p:spPr>
          <a:xfrm>
            <a:off x="540000" y="7447635"/>
            <a:ext cx="6480000" cy="23394768"/>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r>
              <a:rPr lang="en-US" altLang="zh-CN" sz="4000" b="1" u="sng" dirty="0">
                <a:solidFill>
                  <a:schemeClr val="tx2">
                    <a:lumMod val="75000"/>
                  </a:schemeClr>
                </a:solidFill>
              </a:rPr>
              <a:t>Problem Statement</a:t>
            </a:r>
          </a:p>
          <a:p>
            <a:r>
              <a:rPr lang="en-US" altLang="zh-CN" sz="3200" dirty="0">
                <a:solidFill>
                  <a:schemeClr val="tx2">
                    <a:lumMod val="75000"/>
                  </a:schemeClr>
                </a:solidFill>
              </a:rPr>
              <a:t>In the Forbidden Forrest of Hogwarts, there is a kind of magic tree, known as </a:t>
            </a:r>
            <a:r>
              <a:rPr lang="en-US" altLang="zh-CN" sz="3200" dirty="0" err="1">
                <a:solidFill>
                  <a:schemeClr val="tx2">
                    <a:lumMod val="75000"/>
                  </a:schemeClr>
                </a:solidFill>
              </a:rPr>
              <a:t>Jiuling</a:t>
            </a:r>
            <a:r>
              <a:rPr lang="en-US" altLang="zh-CN" sz="3200" dirty="0">
                <a:solidFill>
                  <a:schemeClr val="tx2">
                    <a:lumMod val="75000"/>
                  </a:schemeClr>
                </a:solidFill>
              </a:rPr>
              <a:t>, not only it is always invisible but it has no physical form. This tree can produce a kind of fruit, naming </a:t>
            </a:r>
            <a:r>
              <a:rPr lang="en-US" altLang="zh-CN" sz="3200" dirty="0" err="1">
                <a:solidFill>
                  <a:schemeClr val="tx2">
                    <a:lumMod val="75000"/>
                  </a:schemeClr>
                </a:solidFill>
              </a:rPr>
              <a:t>Tayes</a:t>
            </a:r>
            <a:r>
              <a:rPr lang="en-US" altLang="zh-CN" sz="3200" dirty="0">
                <a:solidFill>
                  <a:schemeClr val="tx2">
                    <a:lumMod val="75000"/>
                  </a:schemeClr>
                </a:solidFill>
              </a:rPr>
              <a:t>, that is detectable. From each people in the forest, we have the exact data for each location the number of </a:t>
            </a:r>
            <a:r>
              <a:rPr lang="en-US" altLang="zh-CN" sz="3200" dirty="0" err="1">
                <a:solidFill>
                  <a:schemeClr val="tx2">
                    <a:lumMod val="75000"/>
                  </a:schemeClr>
                </a:solidFill>
              </a:rPr>
              <a:t>Tayes</a:t>
            </a:r>
            <a:r>
              <a:rPr lang="en-US" altLang="zh-CN" sz="3200" dirty="0">
                <a:solidFill>
                  <a:schemeClr val="tx2">
                    <a:lumMod val="75000"/>
                  </a:schemeClr>
                </a:solidFill>
              </a:rPr>
              <a:t> close by (less 1 meter away) on the ground and the estimated number of </a:t>
            </a:r>
            <a:r>
              <a:rPr lang="en-US" altLang="zh-CN" sz="3200" dirty="0" err="1">
                <a:solidFill>
                  <a:schemeClr val="tx2">
                    <a:lumMod val="75000"/>
                  </a:schemeClr>
                </a:solidFill>
              </a:rPr>
              <a:t>Tayes</a:t>
            </a:r>
            <a:r>
              <a:rPr lang="en-US" altLang="zh-CN" sz="3200" dirty="0">
                <a:solidFill>
                  <a:schemeClr val="tx2">
                    <a:lumMod val="75000"/>
                  </a:schemeClr>
                </a:solidFill>
              </a:rPr>
              <a:t> no far way (less 3 meters away) on the ground from the person.</a:t>
            </a:r>
            <a:br>
              <a:rPr lang="en-US" altLang="zh-CN" sz="3200" dirty="0">
                <a:solidFill>
                  <a:schemeClr val="tx2">
                    <a:lumMod val="75000"/>
                  </a:schemeClr>
                </a:solidFill>
              </a:rPr>
            </a:br>
            <a:r>
              <a:rPr lang="en-US" altLang="zh-CN" sz="3200" dirty="0">
                <a:solidFill>
                  <a:schemeClr val="tx2">
                    <a:lumMod val="75000"/>
                  </a:schemeClr>
                </a:solidFill>
              </a:rPr>
              <a:t>The main task of this project is to find the number of </a:t>
            </a:r>
            <a:r>
              <a:rPr lang="en-US" altLang="zh-CN" sz="3200" dirty="0" err="1">
                <a:solidFill>
                  <a:schemeClr val="tx2">
                    <a:lumMod val="75000"/>
                  </a:schemeClr>
                </a:solidFill>
              </a:rPr>
              <a:t>Jiuling</a:t>
            </a:r>
            <a:r>
              <a:rPr lang="en-US" altLang="zh-CN" sz="3200" dirty="0">
                <a:solidFill>
                  <a:schemeClr val="tx2">
                    <a:lumMod val="75000"/>
                  </a:schemeClr>
                </a:solidFill>
              </a:rPr>
              <a:t> in the Forbidden Forrest, and the distribution of </a:t>
            </a:r>
            <a:r>
              <a:rPr lang="en-US" altLang="zh-CN" sz="3200" dirty="0" err="1">
                <a:solidFill>
                  <a:schemeClr val="tx2">
                    <a:lumMod val="75000"/>
                  </a:schemeClr>
                </a:solidFill>
              </a:rPr>
              <a:t>Jiuling</a:t>
            </a:r>
            <a:r>
              <a:rPr lang="en-US" altLang="zh-CN" sz="3200" dirty="0">
                <a:solidFill>
                  <a:schemeClr val="tx2">
                    <a:lumMod val="75000"/>
                  </a:schemeClr>
                </a:solidFill>
              </a:rPr>
              <a:t> in the sense of where they are.</a:t>
            </a:r>
          </a:p>
          <a:p>
            <a:endParaRPr lang="en-US" altLang="zh-CN" sz="3200" dirty="0">
              <a:solidFill>
                <a:schemeClr val="tx2">
                  <a:lumMod val="75000"/>
                </a:schemeClr>
              </a:solidFill>
            </a:endParaRPr>
          </a:p>
          <a:p>
            <a:pPr algn="ctr"/>
            <a:r>
              <a:rPr lang="en-US" altLang="zh-CN" sz="4000" b="1" u="sng" dirty="0">
                <a:solidFill>
                  <a:schemeClr val="tx2">
                    <a:lumMod val="75000"/>
                  </a:schemeClr>
                </a:solidFill>
              </a:rPr>
              <a:t>Data Analysis</a:t>
            </a:r>
          </a:p>
          <a:p>
            <a:r>
              <a:rPr lang="en-US" altLang="zh-CN" sz="3200" dirty="0">
                <a:solidFill>
                  <a:schemeClr val="tx2">
                    <a:lumMod val="75000"/>
                  </a:schemeClr>
                </a:solidFill>
              </a:rPr>
              <a:t>To help us observe data provided, we utilize python to plot graphs which are able to show density of </a:t>
            </a:r>
            <a:r>
              <a:rPr lang="en-US" altLang="zh-CN" sz="3200" dirty="0" err="1">
                <a:solidFill>
                  <a:schemeClr val="tx2">
                    <a:lumMod val="75000"/>
                  </a:schemeClr>
                </a:solidFill>
              </a:rPr>
              <a:t>Tayes</a:t>
            </a:r>
            <a:r>
              <a:rPr lang="en-US" altLang="zh-CN" sz="3200" dirty="0">
                <a:solidFill>
                  <a:schemeClr val="tx2">
                    <a:lumMod val="75000"/>
                  </a:schemeClr>
                </a:solidFill>
              </a:rPr>
              <a:t>. In Figure 1,  we plot every point where </a:t>
            </a:r>
            <a:r>
              <a:rPr lang="en-US" altLang="zh-CN" sz="3200" dirty="0" err="1">
                <a:solidFill>
                  <a:schemeClr val="tx2">
                    <a:lumMod val="75000"/>
                  </a:schemeClr>
                </a:solidFill>
              </a:rPr>
              <a:t>Tayes</a:t>
            </a:r>
            <a:r>
              <a:rPr lang="en-US" altLang="zh-CN" sz="3200" dirty="0">
                <a:solidFill>
                  <a:schemeClr val="tx2">
                    <a:lumMod val="75000"/>
                  </a:schemeClr>
                </a:solidFill>
              </a:rPr>
              <a:t> exits in a circle with radius of 1 m. Different colors represent different number of </a:t>
            </a:r>
            <a:r>
              <a:rPr lang="en-US" altLang="zh-CN" sz="3200" dirty="0" err="1">
                <a:solidFill>
                  <a:schemeClr val="tx2">
                    <a:lumMod val="75000"/>
                  </a:schemeClr>
                </a:solidFill>
              </a:rPr>
              <a:t>Tayes</a:t>
            </a:r>
            <a:r>
              <a:rPr lang="en-US" altLang="zh-CN" sz="3200" dirty="0">
                <a:solidFill>
                  <a:schemeClr val="tx2">
                    <a:lumMod val="75000"/>
                  </a:schemeClr>
                </a:solidFill>
              </a:rPr>
              <a:t>. And color representing a greater number of </a:t>
            </a:r>
            <a:r>
              <a:rPr lang="en-US" altLang="zh-CN" sz="3200" dirty="0" err="1">
                <a:solidFill>
                  <a:schemeClr val="tx2">
                    <a:lumMod val="75000"/>
                  </a:schemeClr>
                </a:solidFill>
              </a:rPr>
              <a:t>Tayes</a:t>
            </a:r>
            <a:r>
              <a:rPr lang="en-US" altLang="zh-CN" sz="3200" dirty="0">
                <a:solidFill>
                  <a:schemeClr val="tx2">
                    <a:lumMod val="75000"/>
                  </a:schemeClr>
                </a:solidFill>
              </a:rPr>
              <a:t> will cover color representing a smaller number of </a:t>
            </a:r>
            <a:r>
              <a:rPr lang="en-US" altLang="zh-CN" sz="3200" dirty="0" err="1">
                <a:solidFill>
                  <a:schemeClr val="tx2">
                    <a:lumMod val="75000"/>
                  </a:schemeClr>
                </a:solidFill>
              </a:rPr>
              <a:t>Tayes</a:t>
            </a:r>
            <a:r>
              <a:rPr lang="en-US" altLang="zh-CN" sz="3200" dirty="0">
                <a:solidFill>
                  <a:schemeClr val="tx2">
                    <a:lumMod val="75000"/>
                  </a:schemeClr>
                </a:solidFill>
              </a:rPr>
              <a:t>.  </a:t>
            </a: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pPr algn="ctr"/>
            <a:r>
              <a:rPr lang="en-US" altLang="zh-CN" sz="2800" b="1" dirty="0">
                <a:solidFill>
                  <a:schemeClr val="tx2">
                    <a:lumMod val="75000"/>
                  </a:schemeClr>
                </a:solidFill>
              </a:rPr>
              <a:t>Fig. 1 </a:t>
            </a:r>
            <a:r>
              <a:rPr lang="en-US" altLang="zh-CN" sz="2800" dirty="0">
                <a:solidFill>
                  <a:schemeClr val="tx2">
                    <a:lumMod val="75000"/>
                  </a:schemeClr>
                </a:solidFill>
              </a:rPr>
              <a:t>Density of </a:t>
            </a:r>
            <a:r>
              <a:rPr lang="en-US" altLang="zh-CN" sz="2800" dirty="0" err="1">
                <a:solidFill>
                  <a:schemeClr val="tx2">
                    <a:lumMod val="75000"/>
                  </a:schemeClr>
                </a:solidFill>
              </a:rPr>
              <a:t>Tayes</a:t>
            </a:r>
            <a:endParaRPr lang="en-US" altLang="zh-CN" sz="4000" b="1" u="sng" dirty="0">
              <a:solidFill>
                <a:schemeClr val="tx2">
                  <a:lumMod val="75000"/>
                </a:schemeClr>
              </a:solidFill>
            </a:endParaRPr>
          </a:p>
          <a:p>
            <a:r>
              <a:rPr lang="en-US" altLang="zh-CN" sz="3200" dirty="0">
                <a:solidFill>
                  <a:schemeClr val="tx2">
                    <a:lumMod val="75000"/>
                  </a:schemeClr>
                </a:solidFill>
              </a:rPr>
              <a:t>Another graph uses transparency to express the number of </a:t>
            </a:r>
            <a:r>
              <a:rPr lang="en-US" altLang="zh-CN" sz="3200" dirty="0" err="1">
                <a:solidFill>
                  <a:schemeClr val="tx2">
                    <a:lumMod val="75000"/>
                  </a:schemeClr>
                </a:solidFill>
              </a:rPr>
              <a:t>Tayes</a:t>
            </a:r>
            <a:r>
              <a:rPr lang="en-US" altLang="zh-CN" sz="3200" dirty="0">
                <a:solidFill>
                  <a:schemeClr val="tx2">
                    <a:lumMod val="75000"/>
                  </a:schemeClr>
                </a:solidFill>
              </a:rPr>
              <a:t> near a point. As we can see in Figure 2, because of too many </a:t>
            </a:r>
            <a:r>
              <a:rPr lang="en-US" altLang="zh-CN" sz="3200" dirty="0" err="1">
                <a:solidFill>
                  <a:schemeClr val="tx2">
                    <a:lumMod val="75000"/>
                  </a:schemeClr>
                </a:solidFill>
              </a:rPr>
              <a:t>Tayes</a:t>
            </a:r>
            <a:r>
              <a:rPr lang="en-US" altLang="zh-CN" sz="3200" dirty="0">
                <a:solidFill>
                  <a:schemeClr val="tx2">
                    <a:lumMod val="75000"/>
                  </a:schemeClr>
                </a:solidFill>
              </a:rPr>
              <a:t> are founded in the center of graph, it is</a:t>
            </a:r>
          </a:p>
          <a:p>
            <a:endParaRPr lang="en-US" altLang="zh-CN" sz="3200" dirty="0">
              <a:solidFill>
                <a:schemeClr val="tx2">
                  <a:lumMod val="75000"/>
                </a:schemeClr>
              </a:solidFill>
            </a:endParaRPr>
          </a:p>
          <a:p>
            <a:endParaRPr lang="en-US" altLang="zh-CN" sz="3200"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lnSpc>
                <a:spcPct val="150000"/>
              </a:lnSpc>
            </a:pPr>
            <a:r>
              <a:rPr lang="en-US" altLang="zh-CN" sz="2800" b="1" dirty="0">
                <a:solidFill>
                  <a:schemeClr val="tx2">
                    <a:lumMod val="75000"/>
                  </a:schemeClr>
                </a:solidFill>
              </a:rPr>
              <a:t>Fig. 2 </a:t>
            </a:r>
            <a:r>
              <a:rPr lang="en-US" altLang="zh-CN" sz="2800" dirty="0">
                <a:solidFill>
                  <a:schemeClr val="tx2">
                    <a:lumMod val="75000"/>
                  </a:schemeClr>
                </a:solidFill>
              </a:rPr>
              <a:t>Density of </a:t>
            </a:r>
            <a:r>
              <a:rPr lang="en-US" altLang="zh-CN" sz="2800" dirty="0" err="1">
                <a:solidFill>
                  <a:schemeClr val="tx2">
                    <a:lumMod val="75000"/>
                  </a:schemeClr>
                </a:solidFill>
              </a:rPr>
              <a:t>Tayes</a:t>
            </a:r>
            <a:endParaRPr lang="en-US" altLang="zh-CN" sz="2800" dirty="0">
              <a:solidFill>
                <a:schemeClr val="tx2">
                  <a:lumMod val="75000"/>
                </a:schemeClr>
              </a:solidFill>
            </a:endParaRPr>
          </a:p>
          <a:p>
            <a:endParaRPr lang="en-US" altLang="zh-CN" sz="3200" dirty="0">
              <a:solidFill>
                <a:schemeClr val="tx2">
                  <a:lumMod val="75000"/>
                </a:schemeClr>
              </a:solidFill>
            </a:endParaRPr>
          </a:p>
          <a:p>
            <a:endParaRPr lang="en-US" altLang="zh-CN" sz="3600" dirty="0">
              <a:solidFill>
                <a:schemeClr val="tx2">
                  <a:lumMod val="75000"/>
                </a:schemeClr>
              </a:solidFill>
            </a:endParaRPr>
          </a:p>
          <a:p>
            <a:endParaRPr lang="en-US" altLang="zh-CN" sz="3200" b="1" dirty="0">
              <a:solidFill>
                <a:schemeClr val="tx2">
                  <a:lumMod val="75000"/>
                </a:schemeClr>
              </a:solidFill>
            </a:endParaRPr>
          </a:p>
          <a:p>
            <a:endParaRPr lang="en-US" altLang="zh-CN" sz="3600" dirty="0"/>
          </a:p>
          <a:p>
            <a:endParaRPr lang="en-US" altLang="zh-CN" sz="3600" b="1" dirty="0">
              <a:solidFill>
                <a:schemeClr val="tx2">
                  <a:lumMod val="75000"/>
                </a:schemeClr>
              </a:solidFill>
            </a:endParaRPr>
          </a:p>
          <a:p>
            <a:endParaRPr lang="en-US" altLang="zh-CN" sz="3600" dirty="0">
              <a:solidFill>
                <a:schemeClr val="tx2">
                  <a:lumMod val="75000"/>
                </a:schemeClr>
              </a:solidFill>
            </a:endParaRPr>
          </a:p>
        </p:txBody>
      </p:sp>
      <p:sp>
        <p:nvSpPr>
          <p:cNvPr id="36" name="TextBox 4"/>
          <p:cNvSpPr txBox="1"/>
          <p:nvPr/>
        </p:nvSpPr>
        <p:spPr>
          <a:xfrm>
            <a:off x="14545766" y="7447635"/>
            <a:ext cx="6488482" cy="2339918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r>
              <a:rPr lang="en-US" altLang="zh-CN" sz="3200" dirty="0"/>
              <a:t>can suppose a threshold </a:t>
            </a:r>
            <a:r>
              <a:rPr lang="en-US" altLang="zh-CN" sz="3200" dirty="0" err="1"/>
              <a:t>Tayes</a:t>
            </a:r>
            <a:r>
              <a:rPr lang="en-US" altLang="zh-CN" sz="3200" dirty="0"/>
              <a:t> and an area of trees. As long as the density in a certain area is larger than the threshold, we can assume that there is a tree in that area.</a:t>
            </a:r>
            <a:endParaRPr lang="zh-CN" altLang="zh-CN" sz="3200" dirty="0"/>
          </a:p>
          <a:p>
            <a:endParaRPr lang="en-US" altLang="zh-CN" sz="3200" dirty="0">
              <a:solidFill>
                <a:schemeClr val="tx2">
                  <a:lumMod val="75000"/>
                </a:schemeClr>
              </a:solidFill>
            </a:endParaRPr>
          </a:p>
          <a:p>
            <a:pPr algn="ctr"/>
            <a:r>
              <a:rPr lang="en-US" altLang="zh-CN" sz="4000" b="1" u="sng" dirty="0">
                <a:solidFill>
                  <a:schemeClr val="tx2">
                    <a:lumMod val="75000"/>
                  </a:schemeClr>
                </a:solidFill>
              </a:rPr>
              <a:t>Method 2: Logistic Regression </a:t>
            </a:r>
          </a:p>
          <a:p>
            <a:r>
              <a:rPr lang="en-US" altLang="zh-CN" sz="3200" dirty="0">
                <a:solidFill>
                  <a:schemeClr val="tx2">
                    <a:lumMod val="75000"/>
                  </a:schemeClr>
                </a:solidFill>
              </a:rPr>
              <a:t>The Main idea of this method is to divide the map into a lot of little squares. For each square, there will be a number range from 0 to 1 which presents the proboblity of whether there is a tree. For each row in dataset, the coordinate will be change to a matrix consisting of 0s and 1s. The distance of the cells with number 1 and the coordinate are closer to 1. Then we can use logistic regression with softmax function to optmize the map martix. Which is the distrubition of trees. For getting the total number of trees, we will use cluster to achieve it.</a:t>
            </a:r>
          </a:p>
          <a:p>
            <a:endParaRPr lang="en-US" altLang="zh-CN" sz="3200" dirty="0">
              <a:solidFill>
                <a:schemeClr val="tx2">
                  <a:lumMod val="75000"/>
                </a:schemeClr>
              </a:solidFill>
            </a:endParaRPr>
          </a:p>
          <a:p>
            <a:pPr algn="ctr"/>
            <a:r>
              <a:rPr lang="en-US" altLang="zh-CN" sz="4000" b="1" u="sng" dirty="0">
                <a:solidFill>
                  <a:schemeClr val="tx2">
                    <a:lumMod val="75000"/>
                  </a:schemeClr>
                </a:solidFill>
              </a:rPr>
              <a:t>Conclusion</a:t>
            </a:r>
          </a:p>
          <a:p>
            <a:r>
              <a:rPr lang="en-US" altLang="zh-CN" sz="3200" dirty="0">
                <a:solidFill>
                  <a:schemeClr val="tx2">
                    <a:lumMod val="75000"/>
                  </a:schemeClr>
                </a:solidFill>
              </a:rPr>
              <a:t>We decide to solve this problem by two methods. We utilize data ’Close’ provided to compute the distribution of </a:t>
            </a:r>
            <a:r>
              <a:rPr lang="en-US" altLang="zh-CN" sz="3200" dirty="0" err="1">
                <a:solidFill>
                  <a:schemeClr val="tx2">
                    <a:lumMod val="75000"/>
                  </a:schemeClr>
                </a:solidFill>
              </a:rPr>
              <a:t>Tayes</a:t>
            </a:r>
            <a:r>
              <a:rPr lang="en-US" altLang="zh-CN" sz="3200" dirty="0">
                <a:solidFill>
                  <a:schemeClr val="tx2">
                    <a:lumMod val="75000"/>
                  </a:schemeClr>
                </a:solidFill>
              </a:rPr>
              <a:t> and </a:t>
            </a:r>
            <a:r>
              <a:rPr lang="en-US" altLang="zh-CN" sz="3200" dirty="0" err="1">
                <a:solidFill>
                  <a:schemeClr val="tx2">
                    <a:lumMod val="75000"/>
                  </a:schemeClr>
                </a:solidFill>
              </a:rPr>
              <a:t>Jiuling</a:t>
            </a:r>
            <a:r>
              <a:rPr lang="en-US" altLang="zh-CN" sz="3200" dirty="0">
                <a:solidFill>
                  <a:schemeClr val="tx2">
                    <a:lumMod val="75000"/>
                  </a:schemeClr>
                </a:solidFill>
              </a:rPr>
              <a:t>. Then we will use data ‘Far’ to test our model. According to the accuracy of two models, we will select one or combine them together. Finally, we will utilize the final model to predict the area without data recorded and compute the total number of </a:t>
            </a:r>
            <a:r>
              <a:rPr lang="en-US" altLang="zh-CN" sz="3200" dirty="0" err="1">
                <a:solidFill>
                  <a:schemeClr val="tx2">
                    <a:lumMod val="75000"/>
                  </a:schemeClr>
                </a:solidFill>
              </a:rPr>
              <a:t>Jiuling</a:t>
            </a:r>
            <a:r>
              <a:rPr lang="en-US" altLang="zh-CN" sz="3200" dirty="0">
                <a:solidFill>
                  <a:schemeClr val="tx2">
                    <a:lumMod val="75000"/>
                  </a:schemeClr>
                </a:solidFill>
              </a:rPr>
              <a:t> in Forbidden Forrest.</a:t>
            </a:r>
          </a:p>
          <a:p>
            <a:endParaRPr lang="en-US" altLang="zh-CN" sz="4000" b="1" u="sng" dirty="0">
              <a:solidFill>
                <a:schemeClr val="tx2">
                  <a:lumMod val="75000"/>
                </a:schemeClr>
              </a:solidFill>
            </a:endParaRPr>
          </a:p>
          <a:p>
            <a:pPr algn="ctr"/>
            <a:r>
              <a:rPr lang="en-US" altLang="zh-CN" sz="4000" b="1" u="sng" dirty="0">
                <a:solidFill>
                  <a:schemeClr val="tx2">
                    <a:lumMod val="75000"/>
                  </a:schemeClr>
                </a:solidFill>
              </a:rPr>
              <a:t>Reference </a:t>
            </a:r>
          </a:p>
          <a:p>
            <a:r>
              <a:rPr lang="en-US" altLang="zh-CN" sz="2800" dirty="0">
                <a:solidFill>
                  <a:schemeClr val="tx2">
                    <a:lumMod val="75000"/>
                  </a:schemeClr>
                </a:solidFill>
              </a:rPr>
              <a:t>[1] Walker, SH; Duncan, DB (1967). “Estimation of the probability of an event as a function of several independent variables”. </a:t>
            </a:r>
            <a:r>
              <a:rPr lang="en-US" altLang="zh-CN" sz="2800" i="1" dirty="0" err="1">
                <a:solidFill>
                  <a:schemeClr val="tx2">
                    <a:lumMod val="75000"/>
                  </a:schemeClr>
                </a:solidFill>
              </a:rPr>
              <a:t>Biometrika</a:t>
            </a:r>
            <a:r>
              <a:rPr lang="en-US" altLang="zh-CN" sz="2800" dirty="0">
                <a:solidFill>
                  <a:schemeClr val="tx2">
                    <a:lumMod val="75000"/>
                  </a:schemeClr>
                </a:solidFill>
              </a:rPr>
              <a:t>. </a:t>
            </a:r>
            <a:r>
              <a:rPr lang="en-US" altLang="zh-CN" sz="2800" b="1" dirty="0">
                <a:solidFill>
                  <a:schemeClr val="tx2">
                    <a:lumMod val="75000"/>
                  </a:schemeClr>
                </a:solidFill>
              </a:rPr>
              <a:t>54</a:t>
            </a:r>
            <a:r>
              <a:rPr lang="en-US" altLang="zh-CN" sz="2800" dirty="0">
                <a:solidFill>
                  <a:schemeClr val="tx2">
                    <a:lumMod val="75000"/>
                  </a:schemeClr>
                </a:solidFill>
              </a:rPr>
              <a:t>(1/2): 167-178. doi:10.2307/2333860.JSTOR 2333860.  </a:t>
            </a:r>
          </a:p>
          <a:p>
            <a:r>
              <a:rPr lang="en-US" altLang="zh-CN" sz="2800" dirty="0">
                <a:solidFill>
                  <a:schemeClr val="tx2">
                    <a:lumMod val="75000"/>
                  </a:schemeClr>
                </a:solidFill>
              </a:rPr>
              <a:t>[2] Menard, Scott W. (2002). </a:t>
            </a:r>
            <a:r>
              <a:rPr lang="en-US" altLang="zh-CN" sz="2800" i="1" dirty="0">
                <a:solidFill>
                  <a:schemeClr val="tx2">
                    <a:lumMod val="75000"/>
                  </a:schemeClr>
                </a:solidFill>
              </a:rPr>
              <a:t>Applied Logistic Regression</a:t>
            </a:r>
            <a:r>
              <a:rPr lang="en-US" altLang="zh-CN" sz="2800" dirty="0">
                <a:solidFill>
                  <a:schemeClr val="tx2">
                    <a:lumMod val="75000"/>
                  </a:schemeClr>
                </a:solidFill>
              </a:rPr>
              <a:t>(2</a:t>
            </a:r>
            <a:r>
              <a:rPr lang="en-US" altLang="zh-CN" sz="2800" baseline="30000" dirty="0">
                <a:solidFill>
                  <a:schemeClr val="tx2">
                    <a:lumMod val="75000"/>
                  </a:schemeClr>
                </a:solidFill>
              </a:rPr>
              <a:t>nd</a:t>
            </a:r>
            <a:r>
              <a:rPr lang="en-US" altLang="zh-CN" sz="2800" dirty="0">
                <a:solidFill>
                  <a:schemeClr val="tx2">
                    <a:lumMod val="75000"/>
                  </a:schemeClr>
                </a:solidFill>
              </a:rPr>
              <a:t> ed.). SAGE. ISBN 978-0-7619-2208-7</a:t>
            </a:r>
            <a:endParaRPr lang="zh-CN" altLang="en-US" sz="3200" dirty="0"/>
          </a:p>
          <a:p>
            <a:endParaRPr lang="zh-CN" altLang="en-US" sz="3200" dirty="0"/>
          </a:p>
        </p:txBody>
      </p:sp>
      <p:sp>
        <p:nvSpPr>
          <p:cNvPr id="37" name="TextBox 5"/>
          <p:cNvSpPr txBox="1"/>
          <p:nvPr/>
        </p:nvSpPr>
        <p:spPr>
          <a:xfrm>
            <a:off x="7560990" y="7447635"/>
            <a:ext cx="6480000" cy="2339918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r>
              <a:rPr lang="en-US" altLang="zh-CN" sz="3200" dirty="0">
                <a:solidFill>
                  <a:schemeClr val="tx2">
                    <a:lumMod val="75000"/>
                  </a:schemeClr>
                </a:solidFill>
              </a:rPr>
              <a:t>not clear for us to observe it. So we</a:t>
            </a:r>
          </a:p>
          <a:p>
            <a:r>
              <a:rPr lang="en-US" altLang="zh-CN" sz="3200" dirty="0">
                <a:solidFill>
                  <a:schemeClr val="tx2">
                    <a:lumMod val="75000"/>
                  </a:schemeClr>
                </a:solidFill>
              </a:rPr>
              <a:t>plot another graph to focus on the </a:t>
            </a:r>
            <a:r>
              <a:rPr lang="en-US" altLang="zh-CN" sz="3200" dirty="0"/>
              <a:t>center part.</a:t>
            </a: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dirty="0">
              <a:solidFill>
                <a:schemeClr val="tx2">
                  <a:lumMod val="75000"/>
                </a:schemeClr>
              </a:solidFill>
            </a:endParaRPr>
          </a:p>
          <a:p>
            <a:pPr algn="ctr"/>
            <a:endParaRPr lang="en-US" altLang="zh-CN" sz="4000" b="1" dirty="0">
              <a:solidFill>
                <a:schemeClr val="tx2">
                  <a:lumMod val="75000"/>
                </a:schemeClr>
              </a:solidFill>
            </a:endParaRPr>
          </a:p>
          <a:p>
            <a:pPr algn="ctr"/>
            <a:r>
              <a:rPr lang="en-US" altLang="zh-CN" sz="2800" b="1" dirty="0">
                <a:solidFill>
                  <a:schemeClr val="tx2">
                    <a:lumMod val="75000"/>
                  </a:schemeClr>
                </a:solidFill>
              </a:rPr>
              <a:t>Fig. 2 </a:t>
            </a:r>
            <a:r>
              <a:rPr lang="en-US" altLang="zh-CN" sz="2800" dirty="0">
                <a:solidFill>
                  <a:schemeClr val="tx2">
                    <a:lumMod val="75000"/>
                  </a:schemeClr>
                </a:solidFill>
              </a:rPr>
              <a:t>Density of </a:t>
            </a:r>
            <a:r>
              <a:rPr lang="en-US" altLang="zh-CN" sz="2800" dirty="0" err="1">
                <a:solidFill>
                  <a:schemeClr val="tx2">
                    <a:lumMod val="75000"/>
                  </a:schemeClr>
                </a:solidFill>
              </a:rPr>
              <a:t>Tayes</a:t>
            </a:r>
            <a:endParaRPr lang="en-US" altLang="zh-CN" sz="2800"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r>
              <a:rPr lang="en-US" altLang="zh-CN" sz="2800" b="1" dirty="0">
                <a:solidFill>
                  <a:schemeClr val="tx2">
                    <a:lumMod val="75000"/>
                  </a:schemeClr>
                </a:solidFill>
              </a:rPr>
              <a:t>Fig. 3 </a:t>
            </a:r>
            <a:r>
              <a:rPr lang="en-US" altLang="zh-CN" sz="2800" dirty="0">
                <a:solidFill>
                  <a:schemeClr val="tx2">
                    <a:lumMod val="75000"/>
                  </a:schemeClr>
                </a:solidFill>
              </a:rPr>
              <a:t>Center Part</a:t>
            </a:r>
          </a:p>
          <a:p>
            <a:pPr algn="ctr"/>
            <a:endParaRPr lang="en-US" altLang="zh-CN" sz="2800" dirty="0">
              <a:solidFill>
                <a:schemeClr val="tx2">
                  <a:lumMod val="75000"/>
                </a:schemeClr>
              </a:solidFill>
            </a:endParaRPr>
          </a:p>
          <a:p>
            <a:pPr algn="ctr"/>
            <a:r>
              <a:rPr lang="en-US" altLang="zh-CN" sz="4400" b="1" u="sng" dirty="0">
                <a:solidFill>
                  <a:schemeClr val="tx2">
                    <a:lumMod val="75000"/>
                  </a:schemeClr>
                </a:solidFill>
              </a:rPr>
              <a:t>Modeling and Simulation </a:t>
            </a:r>
          </a:p>
          <a:p>
            <a:pPr algn="ctr"/>
            <a:r>
              <a:rPr lang="en-US" altLang="zh-CN" sz="4000" b="1" u="sng" dirty="0">
                <a:solidFill>
                  <a:schemeClr val="tx2">
                    <a:lumMod val="75000"/>
                  </a:schemeClr>
                </a:solidFill>
              </a:rPr>
              <a:t>Method 1: HMM </a:t>
            </a:r>
          </a:p>
          <a:p>
            <a:pPr>
              <a:spcAft>
                <a:spcPts val="600"/>
              </a:spcAft>
              <a:buSzPct val="100000"/>
            </a:pPr>
            <a:r>
              <a:rPr lang="en-US" altLang="zh-CN" sz="3200" dirty="0"/>
              <a:t>The first method concerns the structure of Hidden Markov Model. Basically, the method have two parts. The first part is using the method of Hidden Markov Model to discover the distribution of </a:t>
            </a:r>
            <a:r>
              <a:rPr lang="en-US" altLang="zh-CN" sz="3200" dirty="0" err="1"/>
              <a:t>Tayes</a:t>
            </a:r>
            <a:r>
              <a:rPr lang="en-US" altLang="zh-CN" sz="3200" dirty="0"/>
              <a:t>. The actual distribution of </a:t>
            </a:r>
            <a:r>
              <a:rPr lang="en-US" altLang="zh-CN" sz="3200" dirty="0" err="1"/>
              <a:t>Tayes</a:t>
            </a:r>
            <a:r>
              <a:rPr lang="en-US" altLang="zh-CN" sz="3200" dirty="0"/>
              <a:t> is considered as hidden layers and the number of </a:t>
            </a:r>
            <a:r>
              <a:rPr lang="en-US" altLang="zh-CN" sz="3200" dirty="0" err="1"/>
              <a:t>Tayes</a:t>
            </a:r>
            <a:r>
              <a:rPr lang="en-US" altLang="zh-CN" sz="3200" dirty="0"/>
              <a:t> detected in each location is the observable layer. Using Hidden Markov Model, we can estimate the distribution and the number of </a:t>
            </a:r>
            <a:r>
              <a:rPr lang="en-US" altLang="zh-CN" sz="3200" dirty="0" err="1"/>
              <a:t>Tayes</a:t>
            </a:r>
            <a:r>
              <a:rPr lang="en-US" altLang="zh-CN" sz="3200" dirty="0"/>
              <a:t>.</a:t>
            </a:r>
          </a:p>
          <a:p>
            <a:pPr>
              <a:spcAft>
                <a:spcPts val="600"/>
              </a:spcAft>
              <a:buSzPct val="100000"/>
            </a:pPr>
            <a:r>
              <a:rPr lang="en-US" altLang="zh-CN" sz="3200" dirty="0"/>
              <a:t>The second part is to estimate the distribution and number of </a:t>
            </a:r>
            <a:r>
              <a:rPr lang="en-US" altLang="zh-CN" sz="3200" dirty="0" err="1"/>
              <a:t>Jiuling</a:t>
            </a:r>
            <a:r>
              <a:rPr lang="en-US" altLang="zh-CN" sz="3200" dirty="0"/>
              <a:t> using the result of the first part. We</a:t>
            </a:r>
            <a:endParaRPr lang="en-US" altLang="zh-CN" sz="3200" dirty="0">
              <a:solidFill>
                <a:schemeClr val="tx2">
                  <a:lumMod val="75000"/>
                </a:schemeClr>
              </a:solidFill>
            </a:endParaRPr>
          </a:p>
          <a:p>
            <a:pPr>
              <a:spcAft>
                <a:spcPts val="600"/>
              </a:spcAft>
              <a:buSzPct val="50000"/>
            </a:pPr>
            <a:endParaRPr lang="en-US" altLang="zh-CN" sz="3200" dirty="0"/>
          </a:p>
        </p:txBody>
      </p:sp>
      <p:sp>
        <p:nvSpPr>
          <p:cNvPr id="43" name="文本框 42"/>
          <p:cNvSpPr txBox="1"/>
          <p:nvPr/>
        </p:nvSpPr>
        <p:spPr>
          <a:xfrm>
            <a:off x="7499054" y="2932803"/>
            <a:ext cx="13671448" cy="3600986"/>
          </a:xfrm>
          <a:prstGeom prst="rect">
            <a:avLst/>
          </a:prstGeom>
          <a:noFill/>
        </p:spPr>
        <p:txBody>
          <a:bodyPr wrap="square" rtlCol="0">
            <a:spAutoFit/>
          </a:bodyPr>
          <a:lstStyle/>
          <a:p>
            <a:pPr>
              <a:lnSpc>
                <a:spcPts val="6400"/>
              </a:lnSpc>
              <a:tabLst>
                <a:tab pos="3657600" algn="l"/>
              </a:tabLst>
              <a:defRPr/>
            </a:pPr>
            <a:r>
              <a:rPr lang="en-US" altLang="zh-CN" sz="6600" b="1" dirty="0">
                <a:solidFill>
                  <a:schemeClr val="tx2">
                    <a:lumMod val="75000"/>
                  </a:schemeClr>
                </a:solidFill>
                <a:latin typeface="+mj-lt"/>
              </a:rPr>
              <a:t>VE414 Project</a:t>
            </a:r>
            <a:r>
              <a:rPr lang="zh-CN" altLang="en-US" sz="6600" b="1" dirty="0">
                <a:solidFill>
                  <a:schemeClr val="tx2">
                    <a:lumMod val="75000"/>
                  </a:schemeClr>
                </a:solidFill>
                <a:latin typeface="+mj-lt"/>
              </a:rPr>
              <a:t>：</a:t>
            </a:r>
            <a:endParaRPr lang="en-US" altLang="zh-CN" sz="6600" b="1" dirty="0">
              <a:solidFill>
                <a:schemeClr val="tx2">
                  <a:lumMod val="75000"/>
                </a:schemeClr>
              </a:solidFill>
              <a:latin typeface="+mj-lt"/>
            </a:endParaRPr>
          </a:p>
          <a:p>
            <a:pPr>
              <a:lnSpc>
                <a:spcPts val="6400"/>
              </a:lnSpc>
              <a:tabLst>
                <a:tab pos="3657600" algn="l"/>
              </a:tabLst>
              <a:defRPr/>
            </a:pPr>
            <a:r>
              <a:rPr lang="en-US" altLang="zh-CN" sz="6600" b="1" dirty="0">
                <a:solidFill>
                  <a:schemeClr val="tx2">
                    <a:lumMod val="75000"/>
                  </a:schemeClr>
                </a:solidFill>
                <a:latin typeface="+mj-lt"/>
              </a:rPr>
              <a:t>Finding Trees Using Hidden Markov Model and Logistic Regression</a:t>
            </a:r>
          </a:p>
          <a:p>
            <a:pPr lvl="0">
              <a:tabLst>
                <a:tab pos="3657600" algn="l"/>
              </a:tabLst>
              <a:defRPr/>
            </a:pPr>
            <a:r>
              <a:rPr lang="en-US" altLang="zh-CN" sz="3400" b="1" dirty="0">
                <a:solidFill>
                  <a:schemeClr val="tx2">
                    <a:lumMod val="75000"/>
                  </a:schemeClr>
                </a:solidFill>
                <a:latin typeface="+mj-lt"/>
              </a:rPr>
              <a:t>Team Members:</a:t>
            </a:r>
            <a:r>
              <a:rPr lang="en-US" altLang="zh-CN" sz="3400" dirty="0">
                <a:latin typeface="+mj-lt"/>
              </a:rPr>
              <a:t> </a:t>
            </a:r>
            <a:r>
              <a:rPr lang="en-US" altLang="zh-CN" sz="3400" dirty="0" err="1">
                <a:solidFill>
                  <a:schemeClr val="tx2">
                    <a:lumMod val="75000"/>
                  </a:schemeClr>
                </a:solidFill>
                <a:latin typeface="+mj-lt"/>
              </a:rPr>
              <a:t>Wenhao</a:t>
            </a:r>
            <a:r>
              <a:rPr lang="en-US" altLang="zh-CN" sz="3400" dirty="0">
                <a:solidFill>
                  <a:schemeClr val="tx2">
                    <a:lumMod val="75000"/>
                  </a:schemeClr>
                </a:solidFill>
                <a:latin typeface="+mj-lt"/>
              </a:rPr>
              <a:t> </a:t>
            </a:r>
            <a:r>
              <a:rPr lang="en-US" altLang="zh-CN" sz="3400" dirty="0" err="1">
                <a:solidFill>
                  <a:schemeClr val="tx2">
                    <a:lumMod val="75000"/>
                  </a:schemeClr>
                </a:solidFill>
                <a:latin typeface="+mj-lt"/>
              </a:rPr>
              <a:t>Guo</a:t>
            </a:r>
            <a:r>
              <a:rPr lang="en-US" altLang="zh-CN" sz="3400" dirty="0">
                <a:solidFill>
                  <a:schemeClr val="tx2">
                    <a:lumMod val="75000"/>
                  </a:schemeClr>
                </a:solidFill>
                <a:latin typeface="+mj-lt"/>
              </a:rPr>
              <a:t>, </a:t>
            </a:r>
            <a:r>
              <a:rPr lang="en-US" altLang="zh-CN" sz="3400" dirty="0" err="1">
                <a:solidFill>
                  <a:schemeClr val="tx2">
                    <a:lumMod val="75000"/>
                  </a:schemeClr>
                </a:solidFill>
                <a:latin typeface="+mj-lt"/>
              </a:rPr>
              <a:t>Jiazhen</a:t>
            </a:r>
            <a:r>
              <a:rPr lang="en-US" altLang="zh-CN" sz="3400" dirty="0">
                <a:solidFill>
                  <a:schemeClr val="tx2">
                    <a:lumMod val="75000"/>
                  </a:schemeClr>
                </a:solidFill>
                <a:latin typeface="+mj-lt"/>
              </a:rPr>
              <a:t> </a:t>
            </a:r>
            <a:r>
              <a:rPr lang="en-US" altLang="zh-CN" sz="3400" dirty="0" err="1">
                <a:solidFill>
                  <a:schemeClr val="tx2">
                    <a:lumMod val="75000"/>
                  </a:schemeClr>
                </a:solidFill>
                <a:latin typeface="+mj-lt"/>
              </a:rPr>
              <a:t>Ji</a:t>
            </a:r>
            <a:r>
              <a:rPr lang="en-US" altLang="zh-CN" sz="3400" dirty="0">
                <a:solidFill>
                  <a:schemeClr val="tx2">
                    <a:lumMod val="75000"/>
                  </a:schemeClr>
                </a:solidFill>
                <a:latin typeface="+mj-lt"/>
              </a:rPr>
              <a:t>, Jing Dong</a:t>
            </a:r>
          </a:p>
          <a:p>
            <a:pPr>
              <a:tabLst>
                <a:tab pos="3657600" algn="l"/>
              </a:tabLst>
              <a:defRPr/>
            </a:pPr>
            <a:r>
              <a:rPr lang="en-US" altLang="zh-CN" sz="3400" b="1" dirty="0">
                <a:solidFill>
                  <a:schemeClr val="tx2">
                    <a:lumMod val="75000"/>
                  </a:schemeClr>
                </a:solidFill>
                <a:latin typeface="+mj-lt"/>
              </a:rPr>
              <a:t>Faculty Advisor</a:t>
            </a:r>
            <a:r>
              <a:rPr lang="en-US" altLang="zh-CN" sz="3400" dirty="0">
                <a:solidFill>
                  <a:schemeClr val="tx2">
                    <a:lumMod val="75000"/>
                  </a:schemeClr>
                </a:solidFill>
                <a:latin typeface="+mj-lt"/>
              </a:rPr>
              <a:t>: Prof. Jing Liu</a:t>
            </a:r>
            <a:endParaRPr lang="zh-CN" altLang="en-US" sz="3400" dirty="0">
              <a:solidFill>
                <a:schemeClr val="tx2">
                  <a:lumMod val="75000"/>
                </a:schemeClr>
              </a:solidFill>
              <a:latin typeface="+mj-lt"/>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864" y="2932803"/>
            <a:ext cx="5083295" cy="391348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4853" y="9073233"/>
            <a:ext cx="5950292" cy="460722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98329" y="15362244"/>
            <a:ext cx="6403340" cy="5331166"/>
          </a:xfrm>
          <a:prstGeom prst="rect">
            <a:avLst/>
          </a:prstGeom>
        </p:spPr>
      </p:pic>
      <p:pic>
        <p:nvPicPr>
          <p:cNvPr id="4" name="Picture 3">
            <a:extLst>
              <a:ext uri="{FF2B5EF4-FFF2-40B4-BE49-F238E27FC236}">
                <a16:creationId xmlns:a16="http://schemas.microsoft.com/office/drawing/2014/main" id="{51AD3648-3458-45D0-81A2-6E2DE54B9C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125" y="22956210"/>
            <a:ext cx="6400875" cy="4839103"/>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9.0&quot;&gt;&lt;object type=&quot;1&quot; unique_id=&quot;10001&quot;&gt;&lt;object type=&quot;8&quot; unique_id=&quot;10002&quot;&gt;&lt;/object&gt;&lt;object type=&quot;2&quot; unique_id=&quot;10003&quot;&gt;&lt;object type=&quot;3&quot; unique_id=&quot;123393&quot;&gt;&lt;property id=&quot;20148&quot; value=&quot;5&quot;/&gt;&lt;property id=&quot;20300&quot; value=&quot;Slide 1&quot;/&gt;&lt;property id=&quot;20307&quot; value=&quot;257&quot;/&gt;&lt;/object&gt;&lt;/object&gt;&lt;/object&gt;&lt;/database&gt;"/>
  <p:tag name="SECTOMILLISECCONVERTED"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590</Words>
  <Application>Microsoft Office PowerPoint</Application>
  <PresentationFormat>Custom</PresentationFormat>
  <Paragraphs>79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主题​​</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Yuzhou Shen</dc:creator>
  <cp:lastModifiedBy>董 靖</cp:lastModifiedBy>
  <cp:revision>134</cp:revision>
  <dcterms:created xsi:type="dcterms:W3CDTF">2011-11-28T03:13:00Z</dcterms:created>
  <dcterms:modified xsi:type="dcterms:W3CDTF">2019-07-26T08:31:25Z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