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8D89E-16CF-8A20-E789-14816B4A6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BE63CB-3C60-096E-7121-B6057082C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5377E0-DFA9-CBF5-7987-668ED6C4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0441-74E9-420C-AAEB-2FCC9A703972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6D008-E564-B192-F56F-D9895808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74F607-550A-F485-59E0-8B424B56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CA1E-A57D-47D7-9370-305674986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80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8BFDA-0417-409B-2E9F-A1678E93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516A4D-FB69-4646-7F5A-9D5138FE5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96CBE8-C828-57A2-5D46-0A5187DA1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0441-74E9-420C-AAEB-2FCC9A703972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602B4A-6A3F-6279-AEE3-C44252E7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DD015-C4FF-C5FC-F56F-7A37759A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CA1E-A57D-47D7-9370-305674986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6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5064DC-BB44-B5B6-3A5E-ACA0A41AF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DFC7C2-23B5-8A7E-E4C0-784070C2D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B55C07-63A0-756B-3943-80C956FD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0441-74E9-420C-AAEB-2FCC9A703972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FBDB0-8482-88B6-F7AD-C8783E7C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02B521-EA74-C179-D246-41C56BEF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CA1E-A57D-47D7-9370-305674986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57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B59D1-1532-B687-25D6-F0104D7C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08F263-4554-C530-CBC8-8FBEA6598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DA2881-8771-AD37-2F3A-29937A03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0441-74E9-420C-AAEB-2FCC9A703972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396562-416E-B019-DBBE-D54BCE9E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DCA6F-7391-F681-DF28-3ACC0518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CA1E-A57D-47D7-9370-305674986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71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5F4DC-2881-6C1F-2257-A7532ADB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A4FA2E-3D52-2105-C124-61A5D1F92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2162BD-8ED4-09C4-BAC7-DE5570FE7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0441-74E9-420C-AAEB-2FCC9A703972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0D5F72-CEB8-E218-2334-23F78629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5E1AC-BDD7-0F3A-B402-6C638239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CA1E-A57D-47D7-9370-305674986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65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02CF2-015B-812A-3BB7-DC6560AD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720719-6EB3-C9A7-8624-CF7D79F08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B23647-6C3E-2FFD-4372-F7E6B1381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D46A2-AF62-6D67-D515-3CE05CEA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0441-74E9-420C-AAEB-2FCC9A703972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7BDDF2-1C2E-0DB9-C26D-41E67D69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E1DA87-BC9B-FD58-7FC7-27F4B1B6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CA1E-A57D-47D7-9370-305674986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83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C8772-0636-9E23-7C21-79EC7F4BD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E438E1-58CA-EF83-84FD-8FB81A4B8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006D05-F8B6-CC5B-18FF-CA102FC60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83E16C-CBEC-CAB5-0323-78883DF62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FF0A61-F510-EC39-354B-BF9E36B3A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9BBBEA-CEA1-964C-41C7-A9CFD629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0441-74E9-420C-AAEB-2FCC9A703972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3BF053-9DDA-0E6F-AA6C-A10E9DB4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E03A8D-AFF2-0339-C7AE-A0039D07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CA1E-A57D-47D7-9370-305674986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24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F6704-DD5A-92D9-5580-0E266E52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8C7BE5-B85B-7956-42C5-186F46A9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0441-74E9-420C-AAEB-2FCC9A703972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83D926-0418-C833-1AFE-58BAFD51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39F3BA-F860-C2CE-1483-3305EDBC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CA1E-A57D-47D7-9370-305674986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31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CF0C54-8BAD-5EEA-A028-C1088701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0441-74E9-420C-AAEB-2FCC9A703972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050832-DA6F-0B0F-D96E-BC40FC41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E3C6E3-C7C4-9438-48A7-966C98F7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CA1E-A57D-47D7-9370-305674986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8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36217-69E5-8C3D-05EA-74F95F25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B448D7-8F29-701B-543D-45C8D0B75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8DBB62-D38D-CACD-AEEA-37EB6C9ED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CF47CD-FF90-0CDF-D9EB-8A766CBC7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0441-74E9-420C-AAEB-2FCC9A703972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29A211-3462-B28F-AFD8-B2C3F4E2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9058E0-3224-8A6F-CA89-D384D7B7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CA1E-A57D-47D7-9370-305674986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64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269C8-AB07-4407-C53F-534C91FF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BCB8C4-564D-8BDC-C3C7-485F0482E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2FE378-9102-B43B-D511-6D7FF7F61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365C81-8758-8641-0B14-125692F7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0441-74E9-420C-AAEB-2FCC9A703972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C10C2E-6ACE-481E-6718-5F494EF8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4D1045-98FB-B03E-F16B-A0EA4D6D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CA1E-A57D-47D7-9370-305674986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9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FD3497-AE31-1CEF-9587-E771DE61A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535E9F-961D-45D1-DBC1-B6FF4897F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EEB9C-E137-1FB4-0E10-B0444FE9A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00441-74E9-420C-AAEB-2FCC9A703972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A87558-A904-7D06-C8FC-D67C395AA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CB5E5-ECBB-87F5-6E1A-99FD3072D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8CA1E-A57D-47D7-9370-305674986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29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9C56C6D-DB1D-4A9E-9F61-E2B553EC19E7}"/>
              </a:ext>
            </a:extLst>
          </p:cNvPr>
          <p:cNvGrpSpPr/>
          <p:nvPr/>
        </p:nvGrpSpPr>
        <p:grpSpPr>
          <a:xfrm>
            <a:off x="2241170" y="762237"/>
            <a:ext cx="7646572" cy="4425113"/>
            <a:chOff x="2241170" y="762237"/>
            <a:chExt cx="7646572" cy="442511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44596FD-1867-3869-FB1E-931D210C4D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1170" y="762237"/>
              <a:ext cx="7646572" cy="4425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438F969-F41A-514D-9779-1A898B0D56C5}"/>
                </a:ext>
              </a:extLst>
            </p:cNvPr>
            <p:cNvSpPr txBox="1"/>
            <p:nvPr/>
          </p:nvSpPr>
          <p:spPr>
            <a:xfrm>
              <a:off x="3370053" y="1309378"/>
              <a:ext cx="333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0</a:t>
              </a:r>
              <a:endParaRPr lang="zh-CN" altLang="en-US" b="1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ADC77FB-D272-DC80-A637-91F2499026A6}"/>
                </a:ext>
              </a:extLst>
            </p:cNvPr>
            <p:cNvSpPr txBox="1"/>
            <p:nvPr/>
          </p:nvSpPr>
          <p:spPr>
            <a:xfrm>
              <a:off x="3370053" y="2143582"/>
              <a:ext cx="50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10</a:t>
              </a:r>
              <a:endParaRPr lang="zh-CN" altLang="en-US" b="1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D28ADB9-424B-F098-BBFA-FB2A8084EB9D}"/>
                </a:ext>
              </a:extLst>
            </p:cNvPr>
            <p:cNvSpPr txBox="1"/>
            <p:nvPr/>
          </p:nvSpPr>
          <p:spPr>
            <a:xfrm>
              <a:off x="3370053" y="2963291"/>
              <a:ext cx="851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110</a:t>
              </a:r>
              <a:endParaRPr lang="zh-CN" altLang="en-US" b="1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74DDB58-64C7-2E79-E7A1-D3B40CEB7DF9}"/>
                </a:ext>
              </a:extLst>
            </p:cNvPr>
            <p:cNvSpPr txBox="1"/>
            <p:nvPr/>
          </p:nvSpPr>
          <p:spPr>
            <a:xfrm>
              <a:off x="3370052" y="3789436"/>
              <a:ext cx="1058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1110</a:t>
              </a:r>
              <a:endParaRPr lang="zh-CN" altLang="en-US" b="1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3D8B95A-801A-F0EE-A194-B594C146E4A4}"/>
                </a:ext>
              </a:extLst>
            </p:cNvPr>
            <p:cNvSpPr txBox="1"/>
            <p:nvPr/>
          </p:nvSpPr>
          <p:spPr>
            <a:xfrm>
              <a:off x="3370051" y="4609145"/>
              <a:ext cx="851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1111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0267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l15603541775@163.com</dc:creator>
  <cp:lastModifiedBy>l15603541775@163.com</cp:lastModifiedBy>
  <cp:revision>1</cp:revision>
  <dcterms:created xsi:type="dcterms:W3CDTF">2025-03-08T04:01:22Z</dcterms:created>
  <dcterms:modified xsi:type="dcterms:W3CDTF">2025-03-08T04:05:05Z</dcterms:modified>
</cp:coreProperties>
</file>