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1BECB-DFD4-C1E4-D333-C27BC1FF7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FD648F-2A09-DDD0-D919-E88F2AAA98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7F7158-E6DA-884D-A5E8-4D4D6E4BD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3A490-8C94-46BD-A050-4B5CA1F584AB}" type="datetimeFigureOut">
              <a:rPr lang="zh-CN" altLang="en-US" smtClean="0"/>
              <a:t>2025-05-06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5D81F5-4E29-DC53-591A-4B0ACB37E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5BEC6E-E508-D160-8473-378556048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3F5C-93E4-4EF7-96FF-7DB301228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467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C6220-E2D7-C5D7-2043-B535A43ED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A73EF6-1DF6-0328-9EC0-4540B21FE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CA1014-ACEF-280C-8A1F-9E7B35024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3A490-8C94-46BD-A050-4B5CA1F584AB}" type="datetimeFigureOut">
              <a:rPr lang="zh-CN" altLang="en-US" smtClean="0"/>
              <a:t>2025-05-06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5CFB59-3287-CE23-06C0-1EF325A9D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482F43-544C-BF93-3616-28D866D43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3F5C-93E4-4EF7-96FF-7DB301228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06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0CB6B9-4E0E-FD85-9FE3-F38ADDB1B6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1E4595-49F5-D5B1-5E93-EB042E7F1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04F5E3-D6F8-E9D1-E320-2489BB8C2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3A490-8C94-46BD-A050-4B5CA1F584AB}" type="datetimeFigureOut">
              <a:rPr lang="zh-CN" altLang="en-US" smtClean="0"/>
              <a:t>2025-05-06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A9FE7B-C3D7-D272-4237-D705FA4BF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D5649A-11F4-120F-06EA-A3236108C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3F5C-93E4-4EF7-96FF-7DB301228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647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72BEB-CE87-3FF5-B2C5-1309FAA8D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82C678-A4D4-9F38-6F64-1D80D2E93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BFD638-7E0E-D828-88F2-429B6153D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3A490-8C94-46BD-A050-4B5CA1F584AB}" type="datetimeFigureOut">
              <a:rPr lang="zh-CN" altLang="en-US" smtClean="0"/>
              <a:t>2025-05-06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540228-38D5-C5EB-B5CF-23B3FB764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082C1F-D1AE-B1CA-2C7F-0B2D61712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3F5C-93E4-4EF7-96FF-7DB301228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34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5A0599-A2D7-AFFE-D939-C0EB98E58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784C62-9F86-03E1-A069-6626AA311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EE5F8B-5ACB-7614-D6D1-E7DB5F3A9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3A490-8C94-46BD-A050-4B5CA1F584AB}" type="datetimeFigureOut">
              <a:rPr lang="zh-CN" altLang="en-US" smtClean="0"/>
              <a:t>2025-05-06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BEE9A5-8B90-93FD-D817-DB1810560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141FC-298A-7E12-6BA4-1205CA5F2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3F5C-93E4-4EF7-96FF-7DB301228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2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3B9B1-261D-D5BF-789E-DD75D936E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ED352C-7335-4CAB-3F40-A9A3B0908A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A00408-F9DD-0B12-A88F-D17ACF6FE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20BEA0-C02B-2E79-CFAE-2F21F9873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3A490-8C94-46BD-A050-4B5CA1F584AB}" type="datetimeFigureOut">
              <a:rPr lang="zh-CN" altLang="en-US" smtClean="0"/>
              <a:t>2025-05-06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266E35-E4A9-1078-EFAE-F971C4F2B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035DE3-5139-EEF7-C645-46FE766F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3F5C-93E4-4EF7-96FF-7DB301228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87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EB931-6B10-E1EF-13E3-780C5BB6F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CF3EB5-9773-DA43-0183-F61B22BD3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4CB70C-E708-D3F3-5A81-853102152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4A1CFE-A64F-C757-58C0-CEA15A3D1C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87FA7E-8EDB-050E-9929-F0B931A8D3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D738E1-A86D-54A8-3FC2-E0246614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3A490-8C94-46BD-A050-4B5CA1F584AB}" type="datetimeFigureOut">
              <a:rPr lang="zh-CN" altLang="en-US" smtClean="0"/>
              <a:t>2025-05-06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097410E-D8FB-D51D-532F-FE6139873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BAFAE3-D09D-ADA2-D600-2C39DDA5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3F5C-93E4-4EF7-96FF-7DB301228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82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D6780-0950-E8DA-C00D-5AF46AE3E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98F988-DB03-51F1-6686-6404A29C6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3A490-8C94-46BD-A050-4B5CA1F584AB}" type="datetimeFigureOut">
              <a:rPr lang="zh-CN" altLang="en-US" smtClean="0"/>
              <a:t>2025-05-06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EAFB83-CFDC-DBE5-732B-07DF9058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7255A5-609C-22A5-9087-4D2B3684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3F5C-93E4-4EF7-96FF-7DB301228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434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3A5E9E-996B-1A4E-5D40-5673AF103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3A490-8C94-46BD-A050-4B5CA1F584AB}" type="datetimeFigureOut">
              <a:rPr lang="zh-CN" altLang="en-US" smtClean="0"/>
              <a:t>2025-05-06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FFE588F-C5A6-504F-CEFD-5A98C846A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7B529E-D0D7-2689-6B65-D3DB3606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3F5C-93E4-4EF7-96FF-7DB301228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317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727F37-57E1-CA4C-36AD-EF18B569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16BFF6-A844-5291-E9F6-765E647AF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C9C85F-F03D-DE16-4D4C-9E035D0A6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BC6884-107D-D42D-55E0-398AE6975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3A490-8C94-46BD-A050-4B5CA1F584AB}" type="datetimeFigureOut">
              <a:rPr lang="zh-CN" altLang="en-US" smtClean="0"/>
              <a:t>2025-05-06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4E839E-5A48-008D-A7CC-1F5B7890A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E8D074-2B53-1C61-BC9D-A26B32EE0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3F5C-93E4-4EF7-96FF-7DB301228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67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D1F4C-4365-236E-1FA3-8B3DA3A3B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CE9332-4B10-A912-4972-4B5A6EFDF2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BB3A70-1864-D06E-D19D-4573BDCDD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F811D3-4220-BA19-6DEB-DE3618003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3A490-8C94-46BD-A050-4B5CA1F584AB}" type="datetimeFigureOut">
              <a:rPr lang="zh-CN" altLang="en-US" smtClean="0"/>
              <a:t>2025-05-06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1478DD-88FE-248B-3971-C2130A20E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B25114-8C6B-ADAE-442E-ECC68EF35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3F5C-93E4-4EF7-96FF-7DB301228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82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21B617-CFBC-3FE3-488C-F11BA309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AD6551-C9A1-C459-AA09-687F93DD7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48D0FE-DD2A-54E2-6152-288EDAB68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3A490-8C94-46BD-A050-4B5CA1F584AB}" type="datetimeFigureOut">
              <a:rPr lang="zh-CN" altLang="en-US" smtClean="0"/>
              <a:t>2025-05-06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025C66-E08E-6331-BACA-49C912812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CB1B50-66C7-AB78-3B82-4B12D6A4F2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E3F5C-93E4-4EF7-96FF-7DB301228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88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8CDB9B4-464D-E36F-9DCB-3AE1E7ED1271}"/>
              </a:ext>
            </a:extLst>
          </p:cNvPr>
          <p:cNvSpPr/>
          <p:nvPr/>
        </p:nvSpPr>
        <p:spPr>
          <a:xfrm>
            <a:off x="3240670" y="3615070"/>
            <a:ext cx="5400000" cy="7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外存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4A3B431-0FB2-2A0E-992E-A51672ED2276}"/>
              </a:ext>
            </a:extLst>
          </p:cNvPr>
          <p:cNvSpPr/>
          <p:nvPr/>
        </p:nvSpPr>
        <p:spPr>
          <a:xfrm>
            <a:off x="3780670" y="2895070"/>
            <a:ext cx="4320000" cy="7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内存</a:t>
            </a:r>
            <a:r>
              <a:rPr lang="en-US" altLang="zh-CN" dirty="0"/>
              <a:t>/</a:t>
            </a:r>
            <a:r>
              <a:rPr lang="zh-CN" altLang="en-US" dirty="0"/>
              <a:t>主存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1AF7079-D7BC-F20F-E730-5EB41A6A810D}"/>
              </a:ext>
            </a:extLst>
          </p:cNvPr>
          <p:cNvSpPr/>
          <p:nvPr/>
        </p:nvSpPr>
        <p:spPr>
          <a:xfrm>
            <a:off x="4320670" y="2175070"/>
            <a:ext cx="3240000" cy="7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高速缓存（</a:t>
            </a:r>
            <a:r>
              <a:rPr lang="en-US" altLang="zh-CN" dirty="0"/>
              <a:t>cache</a:t>
            </a:r>
            <a:r>
              <a:rPr lang="zh-CN" altLang="en-US" dirty="0"/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951BB42-62D8-066C-D287-9E788AD14EAE}"/>
              </a:ext>
            </a:extLst>
          </p:cNvPr>
          <p:cNvSpPr/>
          <p:nvPr/>
        </p:nvSpPr>
        <p:spPr>
          <a:xfrm>
            <a:off x="4860670" y="1455070"/>
            <a:ext cx="2160000" cy="7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寄存器</a:t>
            </a:r>
          </a:p>
        </p:txBody>
      </p:sp>
      <p:sp>
        <p:nvSpPr>
          <p:cNvPr id="11" name="箭头: 上 10">
            <a:extLst>
              <a:ext uri="{FF2B5EF4-FFF2-40B4-BE49-F238E27FC236}">
                <a16:creationId xmlns:a16="http://schemas.microsoft.com/office/drawing/2014/main" id="{7EC38675-7794-1B4C-C1D1-A668D3708E6F}"/>
              </a:ext>
            </a:extLst>
          </p:cNvPr>
          <p:cNvSpPr/>
          <p:nvPr/>
        </p:nvSpPr>
        <p:spPr>
          <a:xfrm>
            <a:off x="8803757" y="1455070"/>
            <a:ext cx="108000" cy="2880000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上 11">
            <a:extLst>
              <a:ext uri="{FF2B5EF4-FFF2-40B4-BE49-F238E27FC236}">
                <a16:creationId xmlns:a16="http://schemas.microsoft.com/office/drawing/2014/main" id="{0AF628FB-FC52-0D99-20E0-D3F37694F38D}"/>
              </a:ext>
            </a:extLst>
          </p:cNvPr>
          <p:cNvSpPr/>
          <p:nvPr/>
        </p:nvSpPr>
        <p:spPr>
          <a:xfrm rot="10800000">
            <a:off x="2969583" y="1455070"/>
            <a:ext cx="108000" cy="2880000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C1AF93E-6681-828B-3A05-1CB4238161B6}"/>
              </a:ext>
            </a:extLst>
          </p:cNvPr>
          <p:cNvSpPr txBox="1"/>
          <p:nvPr/>
        </p:nvSpPr>
        <p:spPr>
          <a:xfrm>
            <a:off x="8966791" y="2535070"/>
            <a:ext cx="2055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等级越高，</a:t>
            </a:r>
            <a:endParaRPr lang="en-US" altLang="zh-CN" dirty="0"/>
          </a:p>
          <a:p>
            <a:r>
              <a:rPr lang="zh-CN" altLang="en-US" dirty="0"/>
              <a:t>读写速度越快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4C78889-D399-7851-7380-5BBA5DBAD150}"/>
              </a:ext>
            </a:extLst>
          </p:cNvPr>
          <p:cNvSpPr txBox="1"/>
          <p:nvPr/>
        </p:nvSpPr>
        <p:spPr>
          <a:xfrm>
            <a:off x="913954" y="2535069"/>
            <a:ext cx="2055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等级越低，</a:t>
            </a:r>
            <a:endParaRPr lang="en-US" altLang="zh-CN" dirty="0"/>
          </a:p>
          <a:p>
            <a:pPr algn="r"/>
            <a:r>
              <a:rPr lang="zh-CN" altLang="en-US" dirty="0"/>
              <a:t>存储容量越大</a:t>
            </a:r>
          </a:p>
        </p:txBody>
      </p:sp>
    </p:spTree>
    <p:extLst>
      <p:ext uri="{BB962C8B-B14F-4D97-AF65-F5344CB8AC3E}">
        <p14:creationId xmlns:p14="http://schemas.microsoft.com/office/powerpoint/2010/main" val="3119092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24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l15603541775@163.com</dc:creator>
  <cp:lastModifiedBy>l15603541775@163.com</cp:lastModifiedBy>
  <cp:revision>1</cp:revision>
  <dcterms:created xsi:type="dcterms:W3CDTF">2025-05-06T06:00:40Z</dcterms:created>
  <dcterms:modified xsi:type="dcterms:W3CDTF">2025-05-06T06:10:41Z</dcterms:modified>
</cp:coreProperties>
</file>