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8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2016. 9. 7.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02-1.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소켓의 프로토콜과 그에 따른 데이터 전송 특성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02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프로토콜의 이해와 소켓의 생성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ko-KR" altLang="en-US" sz="2000" dirty="0" smtClean="0"/>
              <a:t>프로토콜이란</a:t>
            </a:r>
            <a:r>
              <a:rPr lang="en-US" altLang="ko-KR" sz="2000" dirty="0" smtClean="0"/>
              <a:t>?</a:t>
            </a:r>
          </a:p>
          <a:p>
            <a:pPr lvl="1">
              <a:lnSpc>
                <a:spcPts val="27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개념적으로 </a:t>
            </a:r>
            <a:r>
              <a:rPr lang="ko-KR" altLang="en-US" sz="1600" dirty="0" smtClean="0">
                <a:solidFill>
                  <a:srgbClr val="C00000"/>
                </a:solidFill>
              </a:rPr>
              <a:t>약속</a:t>
            </a:r>
            <a:r>
              <a:rPr lang="ko-KR" altLang="en-US" sz="1600" dirty="0" smtClean="0">
                <a:solidFill>
                  <a:schemeClr val="tx1"/>
                </a:solidFill>
              </a:rPr>
              <a:t>의 의미를 담고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7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컴퓨터 상호간의 데이터 송수신에 필요한 통신규약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소켓을 생성할 때 기본적인 프로토콜을 지정해야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700"/>
              </a:lnSpc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75" y="3214686"/>
            <a:ext cx="5591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000100" y="5715016"/>
            <a:ext cx="71438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매개변수 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domain, type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그리고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protocol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 모두 프로토콜 정보와 관련이 있다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프로토콜 체계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(Protocol Family)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프로토콜 체계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프로토콜도 그 종류에 따라서 부류가 나뉘는데</a:t>
            </a:r>
            <a:r>
              <a:rPr lang="en-US" altLang="ko-KR" sz="1700" dirty="0" smtClean="0">
                <a:solidFill>
                  <a:schemeClr val="tx1"/>
                </a:solidFill>
              </a:rPr>
              <a:t>, </a:t>
            </a:r>
            <a:r>
              <a:rPr lang="ko-KR" altLang="en-US" sz="1700" dirty="0" smtClean="0">
                <a:solidFill>
                  <a:schemeClr val="tx1"/>
                </a:solidFill>
              </a:rPr>
              <a:t>그 부류를 가리켜 </a:t>
            </a:r>
            <a:r>
              <a:rPr lang="ko-KR" altLang="en-US" sz="1700" dirty="0" smtClean="0">
                <a:solidFill>
                  <a:srgbClr val="C00000"/>
                </a:solidFill>
              </a:rPr>
              <a:t>프로토콜 체계</a:t>
            </a:r>
            <a:r>
              <a:rPr lang="ko-KR" altLang="en-US" sz="1700" dirty="0" smtClean="0">
                <a:solidFill>
                  <a:schemeClr val="tx1"/>
                </a:solidFill>
              </a:rPr>
              <a:t>라 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프로토콜의 체계 </a:t>
            </a:r>
            <a:r>
              <a:rPr lang="en-US" altLang="ko-KR" sz="1700" dirty="0" smtClean="0">
                <a:solidFill>
                  <a:schemeClr val="tx1"/>
                </a:solidFill>
              </a:rPr>
              <a:t>PF_INET</a:t>
            </a:r>
            <a:r>
              <a:rPr lang="ko-KR" altLang="en-US" sz="1700" dirty="0" smtClean="0">
                <a:solidFill>
                  <a:schemeClr val="tx1"/>
                </a:solidFill>
              </a:rPr>
              <a:t>은 </a:t>
            </a:r>
            <a:r>
              <a:rPr lang="en-US" altLang="ko-KR" sz="1700" dirty="0" smtClean="0">
                <a:solidFill>
                  <a:schemeClr val="tx1"/>
                </a:solidFill>
              </a:rPr>
              <a:t>IPv4 </a:t>
            </a:r>
            <a:r>
              <a:rPr lang="ko-KR" altLang="en-US" sz="1700" dirty="0" smtClean="0">
                <a:solidFill>
                  <a:schemeClr val="tx1"/>
                </a:solidFill>
              </a:rPr>
              <a:t>인터넷 프로토콜 체계를 의미한다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  <a:r>
              <a:rPr lang="ko-KR" altLang="en-US" sz="1700" dirty="0" smtClean="0">
                <a:solidFill>
                  <a:schemeClr val="tx1"/>
                </a:solidFill>
              </a:rPr>
              <a:t>우리는 이를 기반으로 소켓 프로그래밍을 학습한다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  <a:buNone/>
            </a:pPr>
            <a:endParaRPr lang="en-US" altLang="ko-KR" sz="1900" dirty="0" smtClean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38" y="3786190"/>
            <a:ext cx="5429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572132" y="5715016"/>
            <a:ext cx="257176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대표적인 프로토콜 체계 정보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타입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(Type)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000" dirty="0" smtClean="0"/>
              <a:t>소켓의 타입</a:t>
            </a:r>
            <a:endParaRPr lang="en-US" altLang="ko-KR" sz="2000" dirty="0" smtClean="0"/>
          </a:p>
          <a:p>
            <a:pPr lvl="1">
              <a:lnSpc>
                <a:spcPts val="26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데이터 전송방식을 의미함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6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소켓이 생성될 때</a:t>
            </a:r>
            <a:r>
              <a:rPr lang="en-US" altLang="ko-KR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smtClean="0">
                <a:solidFill>
                  <a:schemeClr val="tx1"/>
                </a:solidFill>
              </a:rPr>
              <a:t>소켓의 타입도 결정되어야 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600"/>
              </a:lnSpc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>
              <a:lnSpc>
                <a:spcPts val="26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프로토콜 체계 </a:t>
            </a:r>
            <a:r>
              <a:rPr lang="en-US" altLang="ko-KR" sz="2000" dirty="0" smtClean="0">
                <a:solidFill>
                  <a:schemeClr val="tx1"/>
                </a:solidFill>
              </a:rPr>
              <a:t>PF_INET</a:t>
            </a:r>
            <a:r>
              <a:rPr lang="ko-KR" altLang="en-US" sz="2000" dirty="0" smtClean="0">
                <a:solidFill>
                  <a:schemeClr val="tx1"/>
                </a:solidFill>
              </a:rPr>
              <a:t>의 대표적인 소켓 타입 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연결 지향형 소켓 타입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비 연결 지향형 소켓 타입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두 타입의 소켓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000" dirty="0" smtClean="0"/>
              <a:t>연결지향형 소켓</a:t>
            </a:r>
            <a:r>
              <a:rPr lang="en-US" altLang="ko-KR" sz="2000" dirty="0" smtClean="0"/>
              <a:t>(SOCK_STREAM)</a:t>
            </a:r>
            <a:r>
              <a:rPr lang="ko-KR" altLang="en-US" sz="2000" dirty="0" smtClean="0"/>
              <a:t>의 데이터 전송특성 </a:t>
            </a:r>
            <a:endParaRPr lang="en-US" altLang="ko-KR" sz="2000" dirty="0" smtClean="0"/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중간에 데이터 소멸되지 않는다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전송 순서대로 데이터가 수신된다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데이터의 경계가 존재하지 않는다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소켓 대 소켓의 연결은 반드시 </a:t>
            </a:r>
            <a:r>
              <a:rPr lang="en-US" altLang="ko-KR" sz="1700" dirty="0" smtClean="0">
                <a:solidFill>
                  <a:schemeClr val="tx1"/>
                </a:solidFill>
              </a:rPr>
              <a:t>1</a:t>
            </a:r>
            <a:r>
              <a:rPr lang="ko-KR" altLang="en-US" sz="1700" dirty="0" smtClean="0">
                <a:solidFill>
                  <a:schemeClr val="tx1"/>
                </a:solidFill>
              </a:rPr>
              <a:t>대 </a:t>
            </a:r>
            <a:r>
              <a:rPr lang="en-US" altLang="ko-KR" sz="1700" dirty="0" smtClean="0">
                <a:solidFill>
                  <a:schemeClr val="tx1"/>
                </a:solidFill>
              </a:rPr>
              <a:t>1</a:t>
            </a:r>
            <a:r>
              <a:rPr lang="ko-KR" altLang="en-US" sz="1700" dirty="0" smtClean="0">
                <a:solidFill>
                  <a:schemeClr val="tx1"/>
                </a:solidFill>
              </a:rPr>
              <a:t>의 구조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>
              <a:lnSpc>
                <a:spcPts val="2700"/>
              </a:lnSpc>
            </a:pPr>
            <a:r>
              <a:rPr lang="ko-KR" altLang="en-US" sz="2000" dirty="0" smtClean="0"/>
              <a:t>비 연결지향형 소켓</a:t>
            </a:r>
            <a:r>
              <a:rPr lang="en-US" altLang="ko-KR" sz="2000" dirty="0" smtClean="0"/>
              <a:t>(SOCK_DGRAM)</a:t>
            </a:r>
            <a:r>
              <a:rPr lang="ko-KR" altLang="en-US" sz="2000" dirty="0" smtClean="0"/>
              <a:t>의 데이터 전송특성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전송순서 상관없이 빠른 속도의 전송을 지향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데이터 손실 및 파손의 우려 있다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데이터의 경계가 존재한다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한번에 전송할 수 있는 데이터의 크기가 제한된다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000240"/>
            <a:ext cx="26289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4429132"/>
            <a:ext cx="2609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786446" y="3429000"/>
            <a:ext cx="257176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데이터 전송특성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3636" y="5857892"/>
            <a:ext cx="257176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데이터 전송특성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28992" y="1285860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4744" y="3714752"/>
            <a:ext cx="136131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프로토콜의 최종선택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41170" y="1367426"/>
            <a:ext cx="724031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IPv4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인터넷 프로토콜 체계에서 동작하는 </a:t>
            </a:r>
            <a:r>
              <a:rPr lang="ko-KR" altLang="en-US" sz="1700" dirty="0" smtClean="0">
                <a:solidFill>
                  <a:schemeClr val="accent4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연결지향형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데이터 전송 소켓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2910" y="3357562"/>
            <a:ext cx="716945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IPv4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인터넷 프로토콜 체계에서 동작하는 </a:t>
            </a:r>
            <a:r>
              <a:rPr lang="ko-KR" altLang="en-US" sz="1700" dirty="0" smtClean="0">
                <a:solidFill>
                  <a:schemeClr val="accent4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비 연결지향형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데이터 전송 소켓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95494"/>
            <a:ext cx="6410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071942"/>
            <a:ext cx="6248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928630" y="1928802"/>
            <a:ext cx="6715204" cy="785818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3929066"/>
            <a:ext cx="6715204" cy="785818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86512" y="2714620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7950" y="4786322"/>
            <a:ext cx="116637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85852" y="5572140"/>
            <a:ext cx="6143668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u="sng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첫 번째</a:t>
            </a:r>
            <a:r>
              <a:rPr lang="en-US" altLang="ko-KR" sz="1700" u="sng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u="sng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두 번째 인자로 전달된 정보를 통해서 소켓의 프로토콜이 사실상 결정되기 때문에 세 번째 인자로 </a:t>
            </a:r>
            <a:r>
              <a:rPr lang="en-US" altLang="ko-KR" sz="1700" u="sng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0</a:t>
            </a:r>
            <a:r>
              <a:rPr lang="ko-KR" altLang="en-US" sz="1700" u="sng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을 전달해도 된다</a:t>
            </a:r>
            <a:r>
              <a:rPr lang="en-US" altLang="ko-KR" sz="1700" u="sng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700" u="sng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연결지향형 소켓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! TCP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예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979712" y="1214422"/>
            <a:ext cx="68785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전송되는 데이터의 </a:t>
            </a:r>
            <a:r>
              <a:rPr lang="ko-KR" altLang="en-US" sz="19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경계</a:t>
            </a:r>
            <a:r>
              <a:rPr lang="en-US" altLang="ko-KR" sz="19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(boundary)</a:t>
            </a:r>
            <a:r>
              <a:rPr lang="ko-KR" altLang="en-US" sz="19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가 존재하지 않음을 확인하자</a:t>
            </a:r>
            <a:r>
              <a:rPr lang="en-US" altLang="ko-KR" sz="19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! </a:t>
            </a:r>
            <a:endParaRPr lang="ko-KR" altLang="en-US" sz="19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85926"/>
            <a:ext cx="5286412" cy="232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3889660"/>
            <a:ext cx="5181593" cy="26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285720" y="3429000"/>
            <a:ext cx="3357586" cy="357190"/>
          </a:xfrm>
          <a:prstGeom prst="roundRect">
            <a:avLst/>
          </a:pr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14480" y="4318288"/>
            <a:ext cx="3357586" cy="1785950"/>
          </a:xfrm>
          <a:prstGeom prst="roundRect">
            <a:avLst>
              <a:gd name="adj" fmla="val 3311"/>
            </a:avLst>
          </a:pr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86182" y="3357562"/>
            <a:ext cx="278608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tcp_server.c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데이터 전송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43504" y="5818486"/>
            <a:ext cx="278608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tcp_client.c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데이터 수신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4714884"/>
            <a:ext cx="3700472" cy="83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858147" y="4429132"/>
            <a:ext cx="1100139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02-2.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기반에서 이해 및 확인하기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운영체제의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socket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00438"/>
            <a:ext cx="46672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1000100" y="3357562"/>
            <a:ext cx="4857784" cy="1000132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00760" y="4071942"/>
            <a:ext cx="278608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윈도우 소켓 생성의 예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7224" y="5000636"/>
            <a:ext cx="7429552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프로토콜은 표준이다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따라서 소켓의 타입에 따른 데이터의 전송특성은 운영체제와 상관없이 동일하다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tcp_server_win.c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tcp_client_win.c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의 실행을 통해서 이를 확인할 수 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357298"/>
            <a:ext cx="6372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235</TotalTime>
  <Words>348</Words>
  <Application>Microsoft Macintosh PowerPoint</Application>
  <PresentationFormat>화면 슬라이드 쇼(4:3)</PresentationFormat>
  <Paragraphs>54</Paragraphs>
  <Slides>10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돋움</vt:lpstr>
      <vt:lpstr>맑은 고딕</vt:lpstr>
      <vt:lpstr>휴먼매직체</vt:lpstr>
      <vt:lpstr>Bookman Old Style</vt:lpstr>
      <vt:lpstr>Gill Sans MT</vt:lpstr>
      <vt:lpstr>Wingdings</vt:lpstr>
      <vt:lpstr>Wingdings 2</vt:lpstr>
      <vt:lpstr>Wingdings 3</vt:lpstr>
      <vt:lpstr>원본</vt:lpstr>
      <vt:lpstr>Chapter 02-1. 소켓의 프로토콜과 그에 따른 데이터 전송 특성</vt:lpstr>
      <vt:lpstr>프로토콜의 이해와 소켓의 생성</vt:lpstr>
      <vt:lpstr>프로토콜 체계(Protocol Family)</vt:lpstr>
      <vt:lpstr>소켓의 타입(Type)</vt:lpstr>
      <vt:lpstr>두 타입의 소켓</vt:lpstr>
      <vt:lpstr>프로토콜의 최종선택!</vt:lpstr>
      <vt:lpstr>연결지향형 소켓! TCP 소켓의 예 </vt:lpstr>
      <vt:lpstr>Chapter 02-2. 윈도우 기반에서 이해 및 확인하기</vt:lpstr>
      <vt:lpstr>윈도우 운영체제의 socket 함수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YoungTaeNoh</cp:lastModifiedBy>
  <cp:revision>111</cp:revision>
  <dcterms:created xsi:type="dcterms:W3CDTF">2009-11-30T05:34:12Z</dcterms:created>
  <dcterms:modified xsi:type="dcterms:W3CDTF">2016-09-07T00:14:29Z</dcterms:modified>
</cp:coreProperties>
</file>