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7" r:id="rId3"/>
    <p:sldId id="269" r:id="rId4"/>
    <p:sldId id="281" r:id="rId5"/>
    <p:sldId id="303" r:id="rId6"/>
    <p:sldId id="305" r:id="rId7"/>
    <p:sldId id="282" r:id="rId8"/>
    <p:sldId id="307" r:id="rId9"/>
    <p:sldId id="30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>
      <p:cViewPr>
        <p:scale>
          <a:sx n="66" d="100"/>
          <a:sy n="66" d="100"/>
        </p:scale>
        <p:origin x="2960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06-1. UDP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 대한 이해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특성과 동작원리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4000504"/>
            <a:ext cx="472266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UDP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소켓과 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소켓의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송수신 비교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UDP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SEQ, ACK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같은 메시지 전달을 하지 않는다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(Flow Control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없음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그리고 연결의 설정과 해제의 과정도 존재하지 않는다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때문에 데이터의 분실 및 손실의 위험이 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그러나 확인의 과정이 존재하지 않기 때문에 데이터의 전송이 빠르다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따라서 안전성보다 성능이 중요시 될 때에는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사용한다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06-2. UDP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기반 서버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클라이언트의 구현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UDP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소켓은 연결이라는 개념이 존재하지 않는다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의 데이터 송수신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연결을 필요로 하지만</a:t>
            </a:r>
            <a:r>
              <a:rPr lang="en-US" altLang="ko-KR" sz="1600" dirty="0" smtClean="0"/>
              <a:t>, UDP</a:t>
            </a:r>
            <a:r>
              <a:rPr lang="ko-KR" altLang="en-US" sz="1600" dirty="0" smtClean="0"/>
              <a:t>는 연결의 개념이 존재하지 않는다</a:t>
            </a:r>
            <a:r>
              <a:rPr lang="en-US" altLang="ko-KR" sz="1600" dirty="0" smtClean="0"/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따라서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소켓과 클라이언트 소켓의 구분이 없다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연결의 개념이 존재하지 않으므로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하나의 소켓으로 둘 이상의 영역과 데이터 송수신이 가능하다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3143248"/>
            <a:ext cx="3714776" cy="323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기반의 데이터 입출력 함수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071546"/>
            <a:ext cx="5581663" cy="282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3841223"/>
            <a:ext cx="5510225" cy="294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929290" y="1571612"/>
            <a:ext cx="2857552" cy="135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소켓은 연결의 개념이 있지 않으므로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데이터를 전송할 때마다 목적지에 대한 정보를 전달해야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720" y="4357694"/>
            <a:ext cx="3071834" cy="135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소켓은 연결의 개념이 있지 않으므로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데이터의 전송지가 둘 이상이 될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데이터 수신 후 전송지가 어디인지 확인할 필요가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기반의 에코 서버와 클라이언트 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214422"/>
            <a:ext cx="5876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9607" y="3733800"/>
            <a:ext cx="49244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000760" y="1714488"/>
            <a:ext cx="292895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에코 서버 코드에서는 수신한 데이터의 전송지 정보를 참조하여 데이터를 에코 함에 주의하자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43570" y="1142984"/>
            <a:ext cx="250033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에코 서버의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5918" y="3786190"/>
            <a:ext cx="250033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에코 클라이언트의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438" y="4286256"/>
            <a:ext cx="4214810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UDP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데이터의 경계가 존재하기 때문에 한번의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recvfrom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함수호출을 통해서 하나의 메시지를 완전히 읽어 들인다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그리고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</a:rPr>
              <a:t>sendto 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함수호출 시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</a:rPr>
              <a:t>IP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</a:rPr>
              <a:t>PORT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번호가 자동으로 할당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되기 때문에 일반적으로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UDP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클라이언트 프로그램에서는 주소정보를 할당하는 별도의 과정이 불필요하다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06-3. UDP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데이터 송수신 특성과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UDP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에서의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connect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함수호출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데이터의 경계가 존재하는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소켓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357298"/>
            <a:ext cx="5353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929322" y="1428736"/>
            <a:ext cx="2000264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bound_host1.c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데이터 수신부분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8142" y="4429132"/>
            <a:ext cx="4838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090754" y="5357826"/>
            <a:ext cx="2000264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bound_host2.c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데이터 전송부분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3570" y="2571744"/>
            <a:ext cx="3143272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데이터의 경계가 존재하지 않기 때문에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초간의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delay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삽입해도 총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개의 메시지를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recvfrom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함수호출을 통해서 수신한다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034" y="4357694"/>
            <a:ext cx="3429024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데이터의 전송에 있어서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와의 유일한 차이점은 사용하는 함수가 다르고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전달할 목적지 정보를 매 호출 시마다 지정한다는 점이다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connected UDP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소켓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143116"/>
            <a:ext cx="45815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99568" y="1957830"/>
            <a:ext cx="4743936" cy="1471170"/>
          </a:xfrm>
          <a:prstGeom prst="roundRect">
            <a:avLst>
              <a:gd name="adj" fmla="val 4985"/>
            </a:avLst>
          </a:prstGeom>
          <a:noFill/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158" y="1500174"/>
            <a:ext cx="485778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unconnected 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sendto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 호출과정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6380" y="2643182"/>
            <a:ext cx="3214710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connected 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소켓의 경우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단계의 과정을 매회 거치지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4214818"/>
            <a:ext cx="5438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572132" y="3700450"/>
            <a:ext cx="342902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connected 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소켓의 생성과정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282" y="4214818"/>
            <a:ext cx="3214710" cy="200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connected 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같이 상대 소켓과의 연결을 의미하지는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그러나 소켓에 목적지에 대한 정보는 등록이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connected UDP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소켓을 대상으로는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read, write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호출이 가능하다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829</TotalTime>
  <Words>384</Words>
  <Application>Microsoft Macintosh PowerPoint</Application>
  <PresentationFormat>화면 슬라이드 쇼(4:3)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돋움</vt:lpstr>
      <vt:lpstr>맑은 고딕</vt:lpstr>
      <vt:lpstr>휴먼매직체</vt:lpstr>
      <vt:lpstr>Bookman Old Style</vt:lpstr>
      <vt:lpstr>Gill Sans MT</vt:lpstr>
      <vt:lpstr>Wingdings</vt:lpstr>
      <vt:lpstr>Wingdings 3</vt:lpstr>
      <vt:lpstr>원본</vt:lpstr>
      <vt:lpstr>Chapter 06-1. UDP에 대한 이해</vt:lpstr>
      <vt:lpstr>UDP 소켓의 특성과 동작원리</vt:lpstr>
      <vt:lpstr>Chapter 06-2. UDP 기반 서버/클라이언트의 구현</vt:lpstr>
      <vt:lpstr>UDP 소켓은 연결이라는 개념이 존재하지 않는다. </vt:lpstr>
      <vt:lpstr>UDP 기반의 데이터 입출력 함수</vt:lpstr>
      <vt:lpstr>UDP 기반의 에코 서버와 클라이언트 </vt:lpstr>
      <vt:lpstr>Chapter 06-3. UDP의 데이터 송수신 특성과 UDP에서의 connect 함수호출</vt:lpstr>
      <vt:lpstr>데이터의 경계가 존재하는 UDP 소켓</vt:lpstr>
      <vt:lpstr>connected UDP 소켓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YoungTaeNoh</cp:lastModifiedBy>
  <cp:revision>310</cp:revision>
  <dcterms:created xsi:type="dcterms:W3CDTF">2009-11-30T05:34:12Z</dcterms:created>
  <dcterms:modified xsi:type="dcterms:W3CDTF">2016-10-06T01:12:03Z</dcterms:modified>
</cp:coreProperties>
</file>