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8" r:id="rId2"/>
    <p:sldId id="257" r:id="rId3"/>
    <p:sldId id="311" r:id="rId4"/>
    <p:sldId id="312" r:id="rId5"/>
    <p:sldId id="313" r:id="rId6"/>
    <p:sldId id="28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2884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9"/>
  </p:normalViewPr>
  <p:slideViewPr>
    <p:cSldViewPr>
      <p:cViewPr>
        <p:scale>
          <a:sx n="66" d="100"/>
          <a:sy n="66" d="100"/>
        </p:scale>
        <p:origin x="2960" y="1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07-1. TCP 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기반의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Half-close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일방적인 연결 종료의 문제점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457200" y="1214422"/>
            <a:ext cx="8229600" cy="47282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close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및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closesocket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함수의 기능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소켓의 완전 소멸을 의미한다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소켓이 소멸되므로 더 이상의 입출력은 불가능하다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상대방의 상태에 상관 없이 일방적인 종료의 형태를 띤다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ko-KR" altLang="en-US" sz="1600" dirty="0" smtClean="0"/>
              <a:t>때문에 상대 호스트의 데이터 송수신이 아직 완료되지 않은 상황이라면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문제가 발생할 수 있다</a:t>
            </a:r>
            <a:r>
              <a:rPr lang="en-US" altLang="ko-KR" sz="1600" dirty="0" smtClean="0"/>
              <a:t>. 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ko-KR" altLang="en-US" sz="1600" dirty="0" smtClean="0"/>
              <a:t>이러한 문제의 대안으로 </a:t>
            </a:r>
            <a:r>
              <a:rPr lang="en-US" altLang="ko-KR" sz="1600" dirty="0" smtClean="0"/>
              <a:t>Half-close </a:t>
            </a:r>
            <a:r>
              <a:rPr lang="ko-KR" altLang="en-US" sz="1600" dirty="0" smtClean="0"/>
              <a:t>기법이 존재한다</a:t>
            </a:r>
            <a:r>
              <a:rPr lang="en-US" altLang="ko-KR" sz="1600" dirty="0" smtClean="0"/>
              <a:t>.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4429132"/>
            <a:ext cx="5129483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소켓의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Half-close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4497737"/>
            <a:ext cx="5214974" cy="1717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14422"/>
            <a:ext cx="8229600" cy="47282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Half-close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ko-KR" altLang="en-US" sz="1600" dirty="0" smtClean="0"/>
              <a:t>종료를 원한다는 것은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더 이상 전송할 데이터가 존재하지 않는 상황이다</a:t>
            </a:r>
            <a:r>
              <a:rPr lang="en-US" altLang="ko-KR" sz="1600" dirty="0" smtClean="0"/>
              <a:t>.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따라서 출력 스트림은 종료를 시켜도 된다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ko-KR" altLang="en-US" sz="1600" dirty="0" smtClean="0"/>
              <a:t>다만 상대방도 종료를 원하는지 확인되지 않은 상황이므로</a:t>
            </a:r>
            <a:r>
              <a:rPr lang="en-US" altLang="ko-KR" sz="1600" dirty="0" smtClean="0"/>
              <a:t>,  </a:t>
            </a:r>
            <a:r>
              <a:rPr lang="ko-KR" altLang="en-US" sz="1600" dirty="0" smtClean="0"/>
              <a:t>출력 스트림은 종료시키지 않을 필요가 있다</a:t>
            </a:r>
            <a:r>
              <a:rPr lang="en-US" altLang="ko-KR" sz="1600" dirty="0" smtClean="0"/>
              <a:t>. 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ko-KR" altLang="en-US" sz="1600" dirty="0" smtClean="0"/>
              <a:t>때문에 일반적으로 </a:t>
            </a:r>
            <a:r>
              <a:rPr lang="en-US" altLang="ko-KR" sz="1600" dirty="0" smtClean="0"/>
              <a:t>Half-close</a:t>
            </a:r>
            <a:r>
              <a:rPr lang="ko-KR" altLang="en-US" sz="1600" dirty="0" smtClean="0"/>
              <a:t>라 하면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입력 스트림만 종료하는 것을 의미한다</a:t>
            </a:r>
            <a:r>
              <a:rPr lang="en-US" altLang="ko-KR" sz="1600" dirty="0" smtClean="0"/>
              <a:t>.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en-US" altLang="ko-KR" sz="1600" dirty="0" smtClean="0"/>
              <a:t>Half-close</a:t>
            </a:r>
            <a:r>
              <a:rPr lang="ko-KR" altLang="en-US" sz="1600" dirty="0" smtClean="0"/>
              <a:t>를 가리켜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우아한 종료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라고도 한다</a:t>
            </a:r>
            <a:r>
              <a:rPr lang="en-US" altLang="ko-KR" sz="1600" dirty="0" smtClean="0"/>
              <a:t>. 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00826" y="5140679"/>
            <a:ext cx="2357454" cy="928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입력 또는 출력 스트림 중 하나만 종료하는 것을 가리켜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Half-close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라 한다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우아한 종료를 위한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Shut-down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함수와 그 필요성 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500174"/>
            <a:ext cx="52197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8" y="2762253"/>
            <a:ext cx="3038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1000100" y="4400540"/>
            <a:ext cx="7643866" cy="142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close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함수가 호출되면 </a:t>
            </a:r>
            <a:r>
              <a:rPr lang="ko-KR" altLang="en-US" sz="14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상대 호스트</a:t>
            </a:r>
            <a:r>
              <a:rPr lang="en-US" altLang="ko-KR" sz="14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소켓</a:t>
            </a:r>
            <a:r>
              <a:rPr lang="en-US" altLang="ko-KR" sz="14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en-US" altLang="ko-KR" sz="14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EOF</a:t>
            </a:r>
            <a:r>
              <a:rPr lang="ko-KR" altLang="en-US" sz="14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가 전달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그리고 이는 </a:t>
            </a:r>
            <a:r>
              <a:rPr lang="ko-KR" altLang="en-US" sz="14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모든 데이터의 전송이 끝났다는 신호의 의미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갖는다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이것이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종료 이외의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close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함수를 호출하는 목적이다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그런데 </a:t>
            </a:r>
            <a:r>
              <a:rPr lang="ko-KR" altLang="en-US" sz="1400" b="1" dirty="0" smtClean="0">
                <a:solidFill>
                  <a:srgbClr val="5D2884"/>
                </a:solidFill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lang="en-US" altLang="ko-KR" sz="1400" b="1" dirty="0" smtClean="0">
                <a:solidFill>
                  <a:srgbClr val="5D2884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rgbClr val="5D2884"/>
                </a:solidFill>
                <a:latin typeface="맑은 고딕" pitchFamily="50" charset="-127"/>
                <a:ea typeface="맑은 고딕" pitchFamily="50" charset="-127"/>
              </a:rPr>
              <a:t>스트림만 종료를 해도 </a:t>
            </a:r>
            <a:r>
              <a:rPr lang="en-US" altLang="ko-KR" sz="1400" b="1" dirty="0" smtClean="0">
                <a:solidFill>
                  <a:srgbClr val="5D2884"/>
                </a:solidFill>
                <a:latin typeface="맑은 고딕" pitchFamily="50" charset="-127"/>
                <a:ea typeface="맑은 고딕" pitchFamily="50" charset="-127"/>
              </a:rPr>
              <a:t>EOF</a:t>
            </a:r>
            <a:r>
              <a:rPr lang="ko-KR" altLang="en-US" sz="1400" b="1" dirty="0" smtClean="0">
                <a:solidFill>
                  <a:srgbClr val="5D2884"/>
                </a:solidFill>
                <a:latin typeface="맑은 고딕" pitchFamily="50" charset="-127"/>
                <a:ea typeface="맑은 고딕" pitchFamily="50" charset="-127"/>
              </a:rPr>
              <a:t>가 전달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 되니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close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함수의 호출을 대체하고도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상대 호스트의 종료를 기다릴 수 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Half-close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기반 파일 전송 프로그램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3071810"/>
            <a:ext cx="3143272" cy="325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2500298" y="5786454"/>
            <a:ext cx="314327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Half-close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가 필요한 상황의 연출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1857364"/>
            <a:ext cx="3929090" cy="337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00562" y="1214422"/>
            <a:ext cx="40862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71472" y="1500174"/>
            <a:ext cx="236019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 smtClean="0">
                <a:solidFill>
                  <a:srgbClr val="5D2884"/>
                </a:solidFill>
              </a:rPr>
              <a:t>file_server_win.c </a:t>
            </a:r>
            <a:r>
              <a:rPr lang="ko-KR" altLang="en-US" sz="1500" b="1" dirty="0" smtClean="0">
                <a:solidFill>
                  <a:srgbClr val="5D2884"/>
                </a:solidFill>
              </a:rPr>
              <a:t>의 일부</a:t>
            </a:r>
            <a:endParaRPr lang="ko-KR" altLang="en-US" sz="1500" b="1" dirty="0">
              <a:solidFill>
                <a:srgbClr val="5D2884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15074" y="2428868"/>
            <a:ext cx="229261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 smtClean="0">
                <a:solidFill>
                  <a:srgbClr val="5D2884"/>
                </a:solidFill>
              </a:rPr>
              <a:t>file_client_win.c </a:t>
            </a:r>
            <a:r>
              <a:rPr lang="ko-KR" altLang="en-US" sz="1500" b="1" dirty="0" smtClean="0">
                <a:solidFill>
                  <a:srgbClr val="5D2884"/>
                </a:solidFill>
              </a:rPr>
              <a:t>의 일부</a:t>
            </a:r>
            <a:endParaRPr lang="ko-KR" altLang="en-US" sz="1500" b="1" dirty="0">
              <a:solidFill>
                <a:srgbClr val="5D288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07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849</TotalTime>
  <Words>221</Words>
  <Application>Microsoft Macintosh PowerPoint</Application>
  <PresentationFormat>화면 슬라이드 쇼(4:3)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돋움</vt:lpstr>
      <vt:lpstr>맑은 고딕</vt:lpstr>
      <vt:lpstr>휴먼매직체</vt:lpstr>
      <vt:lpstr>Bookman Old Style</vt:lpstr>
      <vt:lpstr>Gill Sans MT</vt:lpstr>
      <vt:lpstr>Wingdings</vt:lpstr>
      <vt:lpstr>Wingdings 3</vt:lpstr>
      <vt:lpstr>원본</vt:lpstr>
      <vt:lpstr>Chapter 07-1. TCP 기반의 Half-close</vt:lpstr>
      <vt:lpstr>일방적인 연결 종료의 문제점</vt:lpstr>
      <vt:lpstr>소켓의 Half-close</vt:lpstr>
      <vt:lpstr>우아한 종료를 위한 Shut-down 함수와 그 필요성 </vt:lpstr>
      <vt:lpstr>Half-close 기반 파일 전송 프로그램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YoungTaeNoh</cp:lastModifiedBy>
  <cp:revision>336</cp:revision>
  <dcterms:created xsi:type="dcterms:W3CDTF">2009-11-30T05:34:12Z</dcterms:created>
  <dcterms:modified xsi:type="dcterms:W3CDTF">2016-10-06T01:12:25Z</dcterms:modified>
</cp:coreProperties>
</file>