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8" r:id="rId2"/>
    <p:sldId id="257" r:id="rId3"/>
    <p:sldId id="314" r:id="rId4"/>
    <p:sldId id="311" r:id="rId5"/>
    <p:sldId id="312" r:id="rId6"/>
    <p:sldId id="313" r:id="rId7"/>
    <p:sldId id="315" r:id="rId8"/>
    <p:sldId id="316" r:id="rId9"/>
    <p:sldId id="280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5D28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29"/>
  </p:normalViewPr>
  <p:slideViewPr>
    <p:cSldViewPr>
      <p:cViewPr>
        <p:scale>
          <a:sx n="66" d="100"/>
          <a:sy n="66" d="100"/>
        </p:scale>
        <p:origin x="2960" y="1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1743363-9283-48A7-BF8D-9C07445A3783}" type="datetimeFigureOut">
              <a:rPr lang="ko-KR" altLang="en-US" smtClean="0"/>
              <a:pPr/>
              <a:t>2016. 10. 6.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2016. 10. 6.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2016. 10. 6.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2016. 10. 6.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2016. 10. 6.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2016. 10. 6.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2016. 10. 6.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2016. 10. 6.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2016. 10. 6.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2016. 10. 6.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2016. 10. 6.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1743363-9283-48A7-BF8D-9C07445A3783}" type="datetimeFigureOut">
              <a:rPr lang="ko-KR" altLang="en-US" smtClean="0"/>
              <a:pPr/>
              <a:t>2016. 10. 6.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ver.com/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08-1. Domain Name System</a:t>
            </a:r>
            <a:endParaRPr lang="ko-KR" altLang="en-US" sz="26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TCP/IP </a:t>
            </a:r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소켓 프로그래밍 개정판</a:t>
            </a:r>
            <a:endParaRPr lang="ko-KR" altLang="en-US" sz="2200" b="1" dirty="0">
              <a:solidFill>
                <a:schemeClr val="accent4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2198" y="857232"/>
            <a:ext cx="219054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285728"/>
            <a:ext cx="100013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도메인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이름과 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DNS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서버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내용 개체 틀 2"/>
          <p:cNvSpPr txBox="1">
            <a:spLocks/>
          </p:cNvSpPr>
          <p:nvPr/>
        </p:nvSpPr>
        <p:spPr>
          <a:xfrm>
            <a:off x="457200" y="1214422"/>
            <a:ext cx="8401080" cy="472822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ko-KR" altLang="en-US" sz="2000" dirty="0" smtClean="0"/>
              <a:t>도메인 이름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7432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lang="en-US" altLang="ko-KR" sz="1600" dirty="0" smtClean="0"/>
              <a:t>IP</a:t>
            </a:r>
            <a:r>
              <a:rPr lang="ko-KR" altLang="en-US" sz="1600" dirty="0" smtClean="0"/>
              <a:t>를 대신하는 서버의 주소 </a:t>
            </a:r>
            <a:r>
              <a:rPr lang="en-US" altLang="ko-KR" sz="1600" dirty="0" smtClean="0"/>
              <a:t>ex) </a:t>
            </a:r>
            <a:r>
              <a:rPr lang="en-US" altLang="ko-KR" sz="1600" dirty="0" smtClean="0">
                <a:hlinkClick r:id="rId3"/>
              </a:rPr>
              <a:t>www.naver.com</a:t>
            </a:r>
            <a:endParaRPr lang="en-US" altLang="ko-KR" sz="1600" dirty="0" smtClean="0"/>
          </a:p>
          <a:p>
            <a:pPr marL="548640" marR="0" lvl="1" indent="-27432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lang="ko-KR" altLang="en-US" sz="1600" dirty="0" smtClean="0"/>
              <a:t>실제 접속에 사용되는 주소는 아니다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 정보는 </a:t>
            </a:r>
            <a:r>
              <a:rPr lang="en-US" altLang="ko-KR" sz="1600" dirty="0" smtClean="0"/>
              <a:t>IP</a:t>
            </a:r>
            <a:r>
              <a:rPr lang="ko-KR" altLang="en-US" sz="1600" dirty="0" smtClean="0"/>
              <a:t>로 변환이 되어야 접속이 가능하다</a:t>
            </a:r>
            <a:r>
              <a:rPr lang="en-US" altLang="ko-KR" sz="1600" dirty="0" smtClean="0"/>
              <a:t>.</a:t>
            </a:r>
          </a:p>
          <a:p>
            <a:pPr marL="548640" marR="0" lvl="1" indent="-27432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lvl="0" indent="-27432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en-US" altLang="ko-KR" sz="2000" dirty="0" smtClean="0"/>
              <a:t>DNS </a:t>
            </a:r>
            <a:r>
              <a:rPr lang="ko-KR" altLang="en-US" sz="2000" dirty="0" smtClean="0"/>
              <a:t>서버</a:t>
            </a:r>
            <a:endParaRPr lang="en-US" altLang="ko-KR" sz="2000" dirty="0" smtClean="0"/>
          </a:p>
          <a:p>
            <a:pPr marL="548640" marR="0" lvl="1" indent="-27432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도메인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이름을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IP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로 변환해주는 서버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7432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lang="en-US" altLang="ko-KR" sz="1600" dirty="0" smtClean="0"/>
              <a:t>DNS</a:t>
            </a:r>
            <a:r>
              <a:rPr lang="ko-KR" altLang="en-US" sz="1600" dirty="0" smtClean="0"/>
              <a:t>는 일종의 분산 데이터베이스 시스템이다</a:t>
            </a:r>
            <a:r>
              <a:rPr lang="en-US" altLang="ko-KR" sz="1600" dirty="0" smtClean="0"/>
              <a:t>.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7432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0694" y="3386154"/>
            <a:ext cx="3252779" cy="2642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928662" y="4714884"/>
            <a:ext cx="4572032" cy="1428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도메인 이름을 이용해서 서버에 접속하면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접속 이전에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DNS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서버에 해당 도메인의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IP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주소를 묻게 되고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그 결과로 얻게 된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IP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를 이용해서 서버에 접속하게 된다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08-2. IP</a:t>
            </a:r>
            <a:r>
              <a:rPr lang="ko-KR" altLang="en-US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주소와 도메인 이름 사이의 변환</a:t>
            </a:r>
            <a:endParaRPr lang="ko-KR" altLang="en-US" sz="26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TCP/IP </a:t>
            </a:r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소켓 프로그래밍 개정판</a:t>
            </a:r>
            <a:endParaRPr lang="ko-KR" altLang="en-US" sz="2200" b="1" dirty="0">
              <a:solidFill>
                <a:schemeClr val="accent4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2198" y="857232"/>
            <a:ext cx="219054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285728"/>
            <a:ext cx="100013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도메인 이름을 이용해서 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IP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주소 얻어오기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214422"/>
            <a:ext cx="6315075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1999" y="2857496"/>
            <a:ext cx="4173115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571472" y="3000372"/>
            <a:ext cx="4000528" cy="15001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gethostbyname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함수의 인자로 도메인의 이름 정보를 전달하면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해당 도메인의 서버정보가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hostent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구조체 변수에 채워지고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그 변수의 주소 값이 반환된다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42910" y="4857760"/>
            <a:ext cx="7786742" cy="15001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IP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는 도메인 이름에 비해 상대적으로 변동이 심하다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때문에 프로그램 코드상에서 서버의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IP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를 직접 코드로 입력한다면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 smtClean="0">
                <a:solidFill>
                  <a:srgbClr val="993300"/>
                </a:solidFill>
                <a:latin typeface="맑은 고딕" pitchFamily="50" charset="-127"/>
                <a:ea typeface="맑은 고딕" pitchFamily="50" charset="-127"/>
              </a:rPr>
              <a:t>서버의 </a:t>
            </a:r>
            <a:r>
              <a:rPr lang="en-US" altLang="ko-KR" sz="1400" b="1" dirty="0" smtClean="0">
                <a:solidFill>
                  <a:srgbClr val="993300"/>
                </a:solidFill>
                <a:latin typeface="맑은 고딕" pitchFamily="50" charset="-127"/>
                <a:ea typeface="맑은 고딕" pitchFamily="50" charset="-127"/>
              </a:rPr>
              <a:t>IP</a:t>
            </a:r>
            <a:r>
              <a:rPr lang="ko-KR" altLang="en-US" sz="1400" b="1" dirty="0" smtClean="0">
                <a:solidFill>
                  <a:srgbClr val="993300"/>
                </a:solidFill>
                <a:latin typeface="맑은 고딕" pitchFamily="50" charset="-127"/>
                <a:ea typeface="맑은 고딕" pitchFamily="50" charset="-127"/>
              </a:rPr>
              <a:t>가 변경될 때마다 컴파일을 다시해야 하는 번거로운 상황이 발생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한다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그러나 상대적으로 변동이 덜한 </a:t>
            </a:r>
            <a:r>
              <a:rPr lang="ko-KR" altLang="en-US" sz="1400" b="1" dirty="0" smtClean="0">
                <a:solidFill>
                  <a:srgbClr val="993300"/>
                </a:solidFill>
                <a:latin typeface="맑은 고딕" pitchFamily="50" charset="-127"/>
                <a:ea typeface="맑은 고딕" pitchFamily="50" charset="-127"/>
              </a:rPr>
              <a:t>도메인 이름을 이용해서 서버가 실행될 때마다 </a:t>
            </a:r>
            <a:r>
              <a:rPr lang="en-US" altLang="ko-KR" sz="1400" b="1" dirty="0" smtClean="0">
                <a:solidFill>
                  <a:srgbClr val="993300"/>
                </a:solidFill>
                <a:latin typeface="맑은 고딕" pitchFamily="50" charset="-127"/>
                <a:ea typeface="맑은 고딕" pitchFamily="50" charset="-127"/>
              </a:rPr>
              <a:t>IP</a:t>
            </a:r>
            <a:r>
              <a:rPr lang="ko-KR" altLang="en-US" sz="1400" b="1" dirty="0" smtClean="0">
                <a:solidFill>
                  <a:srgbClr val="993300"/>
                </a:solidFill>
                <a:latin typeface="맑은 고딕" pitchFamily="50" charset="-127"/>
                <a:ea typeface="맑은 고딕" pitchFamily="50" charset="-127"/>
              </a:rPr>
              <a:t>를 얻어오게 구현한다면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서버의 코드를 재 컴파일 할 필요가 없다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구조체 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hostent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에 채워지는 정보의 형태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3306" y="1214422"/>
            <a:ext cx="5238750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428596" y="1785926"/>
            <a:ext cx="4572032" cy="43577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993300"/>
                </a:solidFill>
                <a:latin typeface="맑은 고딕" pitchFamily="50" charset="-127"/>
                <a:ea typeface="맑은 고딕" pitchFamily="50" charset="-127"/>
              </a:rPr>
              <a:t>h_name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: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공식 도메인 이름</a:t>
            </a:r>
            <a:endParaRPr lang="en-US" altLang="ko-KR" sz="1400" b="1" dirty="0" smtClean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500" b="1" dirty="0" smtClean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993300"/>
                </a:solidFill>
                <a:latin typeface="맑은 고딕" pitchFamily="50" charset="-127"/>
                <a:ea typeface="맑은 고딕" pitchFamily="50" charset="-127"/>
              </a:rPr>
              <a:t>h_aliases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: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별칭의 도메인 이름</a:t>
            </a:r>
            <a:endParaRPr lang="en-US" altLang="ko-KR" sz="1400" b="1" dirty="0" smtClean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500" b="1" dirty="0" smtClean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993300"/>
                </a:solidFill>
                <a:latin typeface="맑은 고딕" pitchFamily="50" charset="-127"/>
                <a:ea typeface="맑은 고딕" pitchFamily="50" charset="-127"/>
              </a:rPr>
              <a:t>h_addrtype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: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반환된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IP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 정보가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IPv4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인 경우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AF_INET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 반환</a:t>
            </a:r>
            <a:endParaRPr lang="en-US" altLang="ko-KR" sz="1400" b="1" dirty="0" smtClean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500" b="1" dirty="0" smtClean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993300"/>
                </a:solidFill>
                <a:latin typeface="맑은 고딕" pitchFamily="50" charset="-127"/>
                <a:ea typeface="맑은 고딕" pitchFamily="50" charset="-127"/>
              </a:rPr>
              <a:t>h_length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: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반환된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IP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정보의 크기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IPv4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 경우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4, IPv6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 경우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16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 저장</a:t>
            </a:r>
            <a:endParaRPr lang="en-US" altLang="ko-KR" sz="1400" b="1" dirty="0" smtClean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500" b="1" dirty="0" smtClean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993300"/>
                </a:solidFill>
                <a:latin typeface="맑은 고딕" pitchFamily="50" charset="-127"/>
                <a:ea typeface="맑은 고딕" pitchFamily="50" charset="-127"/>
              </a:rPr>
              <a:t>h_addr_list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IP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주소정보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둘 이상의 경우 모두 반환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gethostbyname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함수의 호출 예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1714488"/>
            <a:ext cx="5171490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285720" y="1285860"/>
            <a:ext cx="3214710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예제 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gethostbyname.c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의 일부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67126" y="4461594"/>
            <a:ext cx="5276840" cy="1896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6572264" y="4175842"/>
            <a:ext cx="1285884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실행결과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57158" y="4643446"/>
            <a:ext cx="3000396" cy="15001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반복문의 구성을 통해서 반환된 모든 정보를 출력하고 있다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정보의 끝은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NULL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 표시가 된다는 사실을 기억하자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!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91211" y="1643050"/>
            <a:ext cx="3481383" cy="182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IP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주소를 이용해서 도메인 정보 얻어오기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19" y="1785926"/>
            <a:ext cx="8116217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1714480" y="5429264"/>
            <a:ext cx="5357850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gethostbyaname 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함수의 반대 기능 제공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gethostbyaddr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함수의 호출 예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1571612"/>
            <a:ext cx="5219700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571472" y="1142984"/>
            <a:ext cx="3214710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예제 </a:t>
            </a:r>
            <a:r>
              <a:rPr lang="en-US" altLang="ko-KR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gethostbyaddr.c</a:t>
            </a: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의 일부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00365" y="5072074"/>
            <a:ext cx="5000660" cy="1268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6357950" y="4643446"/>
            <a:ext cx="1285884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실행결과</a:t>
            </a:r>
            <a:endParaRPr lang="ko-KR" altLang="en-US" sz="17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2198" y="857232"/>
            <a:ext cx="219054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285728"/>
            <a:ext cx="100013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472" y="3571876"/>
            <a:ext cx="8001056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034" y="3214686"/>
            <a:ext cx="3214710" cy="2409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4214810" y="4857760"/>
            <a:ext cx="44291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Chapter 08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이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끝났습니다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질문 있으신지요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? </a:t>
            </a:r>
            <a:endParaRPr lang="ko-KR" altLang="en-US" sz="19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905</TotalTime>
  <Words>300</Words>
  <Application>Microsoft Macintosh PowerPoint</Application>
  <PresentationFormat>화면 슬라이드 쇼(4:3)</PresentationFormat>
  <Paragraphs>41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돋움</vt:lpstr>
      <vt:lpstr>맑은 고딕</vt:lpstr>
      <vt:lpstr>휴먼매직체</vt:lpstr>
      <vt:lpstr>Bookman Old Style</vt:lpstr>
      <vt:lpstr>Gill Sans MT</vt:lpstr>
      <vt:lpstr>Wingdings</vt:lpstr>
      <vt:lpstr>Wingdings 3</vt:lpstr>
      <vt:lpstr>원본</vt:lpstr>
      <vt:lpstr>Chapter 08-1. Domain Name System</vt:lpstr>
      <vt:lpstr>도메인 이름과 DNS 서버</vt:lpstr>
      <vt:lpstr>Chapter 08-2. IP주소와 도메인 이름 사이의 변환</vt:lpstr>
      <vt:lpstr>도메인 이름을 이용해서 IP주소 얻어오기</vt:lpstr>
      <vt:lpstr>구조체 hostent에 채워지는 정보의 형태</vt:lpstr>
      <vt:lpstr>gethostbyname 함수의 호출 예</vt:lpstr>
      <vt:lpstr>IP주소를 이용해서 도메인 정보 얻어오기</vt:lpstr>
      <vt:lpstr>gethostbyaddr 함수의 호출 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열혈 TCP/IP 소켓 프로그래밍</dc:title>
  <dc:creator>yoon</dc:creator>
  <cp:lastModifiedBy>YoungTaeNoh</cp:lastModifiedBy>
  <cp:revision>355</cp:revision>
  <dcterms:created xsi:type="dcterms:W3CDTF">2009-11-30T05:34:12Z</dcterms:created>
  <dcterms:modified xsi:type="dcterms:W3CDTF">2016-10-06T01:12:41Z</dcterms:modified>
</cp:coreProperties>
</file>