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17" r:id="rId5"/>
    <p:sldId id="318" r:id="rId6"/>
    <p:sldId id="337" r:id="rId7"/>
    <p:sldId id="338" r:id="rId8"/>
    <p:sldId id="314" r:id="rId9"/>
    <p:sldId id="311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프로세스간 통신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576655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11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11-1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프로세스간 통신의 기본 개념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프로세스간 통신의 기본이해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프로세스간 통신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프로세스 사이에서의 데이터 전달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프로세스 사이에서의 데이터 전달이 가능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하려면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프로세스가 함께 공유하는 메모리가 존재해야 한다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ko-KR" altLang="en-US" sz="2000" dirty="0" smtClean="0"/>
              <a:t>프로세스간 통신의 어려움</a:t>
            </a:r>
            <a:endParaRPr lang="en-US" altLang="ko-KR" sz="2000" dirty="0" smtClean="0"/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모든 프로세스는 자신만의 메모리 공간을 독립적으로 구성한다</a:t>
            </a:r>
            <a:r>
              <a:rPr lang="en-US" altLang="ko-KR" sz="1600" dirty="0" smtClean="0"/>
              <a:t>.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 A </a:t>
            </a:r>
            <a:r>
              <a:rPr lang="ko-KR" altLang="en-US" sz="1600" dirty="0" smtClean="0"/>
              <a:t>프로세스는 </a:t>
            </a:r>
            <a:r>
              <a:rPr lang="en-US" altLang="ko-KR" sz="1600" dirty="0" smtClean="0"/>
              <a:t>B </a:t>
            </a:r>
            <a:r>
              <a:rPr lang="ko-KR" altLang="en-US" sz="1600" dirty="0" smtClean="0"/>
              <a:t>프로세스의 메모리 공간에 접근이 불가능하고</a:t>
            </a:r>
            <a:r>
              <a:rPr lang="en-US" altLang="ko-KR" sz="1600" dirty="0" smtClean="0"/>
              <a:t>,   B </a:t>
            </a:r>
            <a:r>
              <a:rPr lang="ko-KR" altLang="en-US" sz="1600" dirty="0" smtClean="0"/>
              <a:t>프로세스는 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프로세스의 메모리 공간 접근이 불가능하다</a:t>
            </a:r>
            <a:r>
              <a:rPr lang="en-US" altLang="ko-KR" sz="1600" dirty="0" smtClean="0"/>
              <a:t>.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따라서 운영체제가 별도의 메모리 공간을 마련해 줘야 프로세스간 통신이 가능하다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파이프 기반의 프로세스간 통신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28736"/>
            <a:ext cx="7234257" cy="268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286256"/>
            <a:ext cx="3924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644540" y="4500570"/>
            <a:ext cx="3999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위의 함수가 호출되면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운영체제는 서로 다른 프로세스가 함께 접근할 수 있는 메모리 공간을 만들고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공간의 접근에 사용되는 파일 디스크립터를 반환한다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파이프 생성의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8671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4929198"/>
            <a:ext cx="4210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714612" y="928670"/>
            <a:ext cx="16430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pipe1.c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5272" y="4572008"/>
            <a:ext cx="1000132" cy="42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1357298"/>
            <a:ext cx="4324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643438" y="3690468"/>
            <a:ext cx="3999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핵심은 파이프의 생성과 디스크립터의 복사에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!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프로세스간 양방향 통신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잘못된 방식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857488" y="984897"/>
            <a:ext cx="1643074" cy="44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pipe2.c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57298"/>
            <a:ext cx="3975802" cy="495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500174"/>
            <a:ext cx="3948110" cy="205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787416" y="3643314"/>
            <a:ext cx="399942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하나의 파이를 이용해서 양방향 통신을 하는 경우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데이터를 쓰고 읽는 타이밍이 매우 중요해진다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그런데 이를 컨트롤 하는 것은 사실상 불가능하기 때문에 이는 적절한 방법이 될 수 없다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왼쪽의 예제에서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sleep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함수의 호출문을 주석처리 해 버리면 문제가 있음을 쉽게 확인할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프로세스간 양방향 통신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적절한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방식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857488" y="1127773"/>
            <a:ext cx="1643074" cy="44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pipe3.c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438" y="3643314"/>
            <a:ext cx="399942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양방향 통신을 위해서는 이렇듯 두 개의 파이프를 생성해야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그래야 입출력의 타이밍에 따라서 데이터의 흐름이 영향을 받지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1462802"/>
            <a:ext cx="3786214" cy="482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8217" y="1819275"/>
            <a:ext cx="42386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8681" y="5232964"/>
            <a:ext cx="4276723" cy="105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715272" y="4862105"/>
            <a:ext cx="1000132" cy="42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11-2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프로세스간 통신의 적용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메시지를 저장하는 형태의 에코 서버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285861"/>
            <a:ext cx="3357586" cy="326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3326" y="2857496"/>
            <a:ext cx="463926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714744" y="1357298"/>
            <a:ext cx="399942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파이프를 생성하고 자식 프로세스를 생성해서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자식 프로세스가 파이프로부터 데이터를 읽어서 저장하도록 구현되어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282" y="5081815"/>
            <a:ext cx="42862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accept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 호출 후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fork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함수호출을 통해서 파이프의 디스크립터를 복사하고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이를 이용해서 이전에 만들어진 자식 프로세스에게 데이터를 전송한다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0" y="785794"/>
            <a:ext cx="39290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echo_storeserv.c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핵심코드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28728" y="1477028"/>
            <a:ext cx="214314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서버에서 처음으로 생성하는 </a:t>
            </a:r>
            <a:endParaRPr lang="en-US" altLang="ko-KR" sz="1400" dirty="0" smtClean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자식 프로세스</a:t>
            </a:r>
            <a:endParaRPr lang="ko-KR" altLang="en-US" sz="14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57818" y="3143248"/>
            <a:ext cx="25717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서버에서 연결 허용 시마다 생성하는 자식 프로세스</a:t>
            </a:r>
            <a:endParaRPr lang="ko-KR" altLang="en-US" sz="14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1334</TotalTime>
  <Words>292</Words>
  <Application>Microsoft Office PowerPoint</Application>
  <PresentationFormat>화면 슬라이드 쇼(4:3)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윤성우의 열혈 TCP/IP 소켓 프로그래밍 윤성우 저 열혈강의 TCP/IP 소켓 프로그래밍 개정판 </vt:lpstr>
      <vt:lpstr>Chapter 11-1. 프로세스간 통신의 기본 개념</vt:lpstr>
      <vt:lpstr>프로세스간 통신의 기본이해</vt:lpstr>
      <vt:lpstr>파이프 기반의 프로세스간 통신</vt:lpstr>
      <vt:lpstr>파이프 생성의 예</vt:lpstr>
      <vt:lpstr>프로세스간 양방향 통신: 잘못된 방식</vt:lpstr>
      <vt:lpstr>프로세스간 양방향 통신: 적절한 방식</vt:lpstr>
      <vt:lpstr>Chapter 11-2. 프로세스간 통신의 적용</vt:lpstr>
      <vt:lpstr>메시지를 저장하는 형태의 에코 서버 </vt:lpstr>
      <vt:lpstr>슬라이드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500</cp:revision>
  <dcterms:created xsi:type="dcterms:W3CDTF">2009-11-30T05:34:12Z</dcterms:created>
  <dcterms:modified xsi:type="dcterms:W3CDTF">2010-02-16T12:05:01Z</dcterms:modified>
</cp:coreProperties>
</file>