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17" r:id="rId5"/>
    <p:sldId id="314" r:id="rId6"/>
    <p:sldId id="311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8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2884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2010-02-18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643314"/>
            <a:ext cx="6858048" cy="116204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윤성우의 열혈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TCP/IP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소켓 프로그래밍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br>
              <a:rPr lang="ko-KR" altLang="en-US" sz="2100" b="1" dirty="0" smtClean="0">
                <a:solidFill>
                  <a:srgbClr val="FADA7A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</a:br>
            <a:endParaRPr lang="ko-KR" altLang="en-US" sz="21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12. IO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멀티플렉싱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357166"/>
            <a:ext cx="2643206" cy="310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Documents and Settings\yoon\바탕 화면\TCPIP추가\tcpip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928802"/>
            <a:ext cx="5263153" cy="128588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select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호출의 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23" y="1285860"/>
            <a:ext cx="4220325" cy="487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8613" y="1300374"/>
            <a:ext cx="408110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377179" y="2857496"/>
            <a:ext cx="18573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검색의 대상 지정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62531" y="3587522"/>
            <a:ext cx="2857520" cy="68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함수호출 후에는 타임아웃 발생식전의 시간이 담기므로 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함수 호출 전에 매번 초기화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20187" y="5072074"/>
            <a:ext cx="185738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데이터 입력여부 검사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06401" y="2000240"/>
            <a:ext cx="242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파일 디스크립터 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의 변화 관찰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34963" y="3214686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수신된 데이터가 있으므로 읽는다</a:t>
            </a:r>
            <a:r>
              <a:rPr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7641" y="4357694"/>
            <a:ext cx="3138494" cy="181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7449409" y="5786454"/>
            <a:ext cx="1071570" cy="385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실행결과</a:t>
            </a:r>
            <a:endParaRPr lang="ko-KR" altLang="en-US" sz="15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77707" y="785794"/>
            <a:ext cx="2786082" cy="42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예제 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select.c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의 일부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178" y="4260090"/>
            <a:ext cx="1000132" cy="1097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함수호출 후에 저장된 값이 바뀌니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reads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00562" y="1643050"/>
            <a:ext cx="642942" cy="1588"/>
          </a:xfrm>
          <a:prstGeom prst="straightConnector1">
            <a:avLst/>
          </a:prstGeom>
          <a:ln w="22225">
            <a:solidFill>
              <a:srgbClr val="5D28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29124" y="128586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이어짐</a:t>
            </a:r>
            <a:endParaRPr lang="ko-KR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멀티플렉싱 서버의 구현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단계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357298"/>
            <a:ext cx="52863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중괄호 4"/>
          <p:cNvSpPr/>
          <p:nvPr/>
        </p:nvSpPr>
        <p:spPr>
          <a:xfrm>
            <a:off x="2786050" y="5214950"/>
            <a:ext cx="71438" cy="214314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364" y="5143512"/>
            <a:ext cx="2857520" cy="75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서버소켓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리스닝 소켓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을 통한 연결요청도 일종의 데이터 수신이기 때문에 관찰의 대상에 포함을 시킨다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4678" y="1071546"/>
            <a:ext cx="314327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서버소켓의 생성과 관찰대상의 등록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3636" y="2714195"/>
            <a:ext cx="257176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연결요청과 일반적인 데이터 전송의 차이점은 전송되는 데이터의 종류에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따라서 연결요청도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데이터의 수신으로 구분이 되어서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호출결과를 통해서 확인이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따라서 리스닝 소켓도 관찰의 대상에 포함을 시켜야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멀티플렉싱 서버의 구현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단계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909764"/>
            <a:ext cx="48863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중괄호 4"/>
          <p:cNvSpPr/>
          <p:nvPr/>
        </p:nvSpPr>
        <p:spPr>
          <a:xfrm>
            <a:off x="2643174" y="2481268"/>
            <a:ext cx="142876" cy="357190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2409830"/>
            <a:ext cx="2857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함수를 호출할 때마다 타임아웃을 명시해야 한다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5357818" y="2838458"/>
            <a:ext cx="142876" cy="357190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72132" y="2767020"/>
            <a:ext cx="28575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수신된 데이터가 있는가에 대해서만 관찰을 하는 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select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함수의 호출문이다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5786" y="4000505"/>
            <a:ext cx="6786610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함수를 호출하고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호출된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함수가 반환을 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반환의 이유를 관찰하게 되지만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타임아웃에 의한 반환이라면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다시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함수를 호출하기 위해서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break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문을 실행해야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멀티플렉싱 서버의 구현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단계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000108"/>
            <a:ext cx="48768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중괄호 4"/>
          <p:cNvSpPr/>
          <p:nvPr/>
        </p:nvSpPr>
        <p:spPr>
          <a:xfrm>
            <a:off x="5214942" y="2000240"/>
            <a:ext cx="142876" cy="1409722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/>
          <p:cNvSpPr/>
          <p:nvPr/>
        </p:nvSpPr>
        <p:spPr>
          <a:xfrm>
            <a:off x="4714876" y="3714752"/>
            <a:ext cx="142876" cy="2071702"/>
          </a:xfrm>
          <a:prstGeom prst="rightBrac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29256" y="2500306"/>
            <a:ext cx="28575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수신된 데이터가 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serv_sock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에 있다면 연결요청이기 때문에 이에 따른 처리를 진행한다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628" y="4357694"/>
            <a:ext cx="285752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수신된 데이터가 클라이언트와 연결된 소켓에 있다면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이에 따른 에코 처리를 진행한다</a:t>
            </a:r>
            <a:r>
              <a:rPr lang="en-US" altLang="ko-KR" sz="11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72132" y="5072074"/>
            <a:ext cx="3429024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특성상 이벤트가 발생하면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이벤트가 발생한 대상을 찾기 위해서 반복문을 구성해야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이것이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함수의 단점으로 지적이 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3576655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12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12-1. IO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멀티플렉싱 기반의 서버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멀티 프로세스 서버의 단점과 대안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7200" y="1214422"/>
            <a:ext cx="8229600" cy="47282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멀티 프로세스 서버의 단점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프로세스의 빈번한 생성은 성능의 저하로 이어진다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lang="ko-KR" altLang="en-US" sz="1600" dirty="0" smtClean="0"/>
              <a:t>멀티 프로세스의 흐름을 고려해서 구현해야 하기 때문에 구현이 쉽지 않다</a:t>
            </a:r>
            <a:r>
              <a:rPr lang="en-US" altLang="ko-KR" sz="1600" dirty="0" smtClean="0"/>
              <a:t>.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프로세스간 통신이 필요한 상황에서는 서버의 구현이 더 복잡해진다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ko-KR" altLang="en-US" sz="2000" dirty="0" smtClean="0"/>
              <a:t>멀티 프로세스 서버의 대안</a:t>
            </a:r>
            <a:endParaRPr lang="en-US" altLang="ko-KR" sz="2000" dirty="0" smtClean="0"/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하나의 프로세스가 다수의 클라이언트에게 서비스를 할 수 있도록 한다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이를 위해서는 하나의 프로세스가 여러 개의 소켓을 핸들링 할 수 있는 방법이 존재해야 한다</a:t>
            </a:r>
            <a:r>
              <a:rPr lang="en-US" altLang="ko-KR" sz="1600" dirty="0" smtClean="0"/>
              <a:t>.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ko-KR" altLang="en-US" sz="1600" dirty="0" smtClean="0"/>
              <a:t>바로 이것이 </a:t>
            </a:r>
            <a:r>
              <a:rPr lang="en-US" altLang="ko-KR" sz="1600" dirty="0" smtClean="0">
                <a:solidFill>
                  <a:srgbClr val="C00000"/>
                </a:solidFill>
              </a:rPr>
              <a:t>IO </a:t>
            </a:r>
            <a:r>
              <a:rPr lang="ko-KR" altLang="en-US" sz="1600" dirty="0" smtClean="0">
                <a:solidFill>
                  <a:srgbClr val="C00000"/>
                </a:solidFill>
              </a:rPr>
              <a:t>멀티플렉싱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altLang="ko-KR" sz="1600" dirty="0" smtClean="0"/>
          </a:p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altLang="ko-KR" sz="1600" dirty="0" smtClean="0"/>
          </a:p>
          <a:p>
            <a:pPr marL="548640" marR="0" lvl="1" indent="-274320" algn="l" defTabSz="914400" rtl="0" eaLnBrk="1" fontAlgn="auto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멀티플렉싱이라는 단어의 이해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9764" y="1500174"/>
            <a:ext cx="2914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9764" y="4076720"/>
            <a:ext cx="2886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001598" y="5153253"/>
            <a:ext cx="399942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왼쪽의 실전화기가 보이듯이 하나의 리소스를 둘 이상의 영역에서 공유하는 것을 가리켜 멀티플렉싱이라 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71604" y="1142984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멀티 프로세스에 비유 할 수 있다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71604" y="3730070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멀티플렉싱에 비유 할 수 있다</a:t>
            </a: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72000" y="2000240"/>
            <a:ext cx="3999426" cy="2636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전화의 경우 말을 하는 순서가 일치하지 않기 때문에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그리고 목소리의 주파수도 다르기 때문에 멀티 플렉싱이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유사하게 데이터의 송수신도 실시간으로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지연시간을 가지고 서비스 해야 하는 것이 아니기 때문에  멀티플렉싱이 가능하다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문제는 하나의 프로세스가 다수의 소켓을 관리하는 방법에 있다</a:t>
            </a:r>
            <a:r>
              <a:rPr lang="en-US" altLang="ko-KR" sz="1400" b="1" dirty="0" smtClean="0">
                <a:solidFill>
                  <a:schemeClr val="accent4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12-2. select </a:t>
            </a:r>
            <a:r>
              <a:rPr lang="ko-KR" altLang="en-US" sz="26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함수의 이해와 서버의 구현</a:t>
            </a:r>
            <a:endParaRPr lang="ko-KR" altLang="en-US" sz="26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TCP/IP </a:t>
            </a:r>
            <a:r>
              <a:rPr lang="ko-KR" altLang="en-US" sz="2200" b="1" dirty="0" smtClean="0">
                <a:solidFill>
                  <a:schemeClr val="accent4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소켓 프로그래밍 개정판</a:t>
            </a:r>
            <a:endParaRPr lang="ko-KR" altLang="en-US" sz="2200" b="1" dirty="0">
              <a:solidFill>
                <a:schemeClr val="accent4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857232"/>
            <a:ext cx="219054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100013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select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기능과 호출순서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643050"/>
            <a:ext cx="4714908" cy="12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571472" y="1500174"/>
            <a:ext cx="4786346" cy="1428760"/>
          </a:xfrm>
          <a:prstGeom prst="roundRect">
            <a:avLst>
              <a:gd name="adj" fmla="val 6508"/>
            </a:avLst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00694" y="1867105"/>
            <a:ext cx="321364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함수를 이용하면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배열에 저장된 다수의 파일 디스크립터를 대상으로 이와 같은 질문을 던질 수 있다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3071810"/>
            <a:ext cx="2389288" cy="31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357554" y="4857760"/>
            <a:ext cx="5357850" cy="131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Step One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에서는 관찰의 대상을 묶고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관찰의 유형을 지정한다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Step Two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에서는 관찰 대상의 변화를 묻는다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Step Three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에서는 물음에 대한 답을 듣는다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파일 디스크립터의 설정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3214710" cy="299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3571868" y="1933147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모두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0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으로 초기화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71868" y="2357430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디스크립터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을 관찰 대상으로 추가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1868" y="2924589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디스크립터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관찰 대상으로 추가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71868" y="3496093"/>
            <a:ext cx="3214710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디스크립터 </a:t>
            </a:r>
            <a:r>
              <a:rPr lang="en-US" altLang="ko-KR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1700" dirty="0" smtClean="0">
                <a:solidFill>
                  <a:schemeClr val="bg2">
                    <a:lumMod val="50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를 관찰 대상에서 제외</a:t>
            </a:r>
            <a:endParaRPr lang="ko-KR" altLang="en-US" sz="1700" dirty="0">
              <a:solidFill>
                <a:schemeClr val="bg2">
                  <a:lumMod val="50000"/>
                </a:schemeClr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835" y="4357694"/>
            <a:ext cx="6210615" cy="228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모서리가 둥근 직사각형 15"/>
          <p:cNvSpPr/>
          <p:nvPr/>
        </p:nvSpPr>
        <p:spPr>
          <a:xfrm>
            <a:off x="500034" y="4344312"/>
            <a:ext cx="6643734" cy="2286016"/>
          </a:xfrm>
          <a:prstGeom prst="roundRect">
            <a:avLst>
              <a:gd name="adj" fmla="val 4603"/>
            </a:avLst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6314" y="4000504"/>
            <a:ext cx="2786082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fd_set</a:t>
            </a:r>
            <a:r>
              <a:rPr lang="ko-KR" altLang="en-US" sz="1700" dirty="0" smtClean="0">
                <a:solidFill>
                  <a:srgbClr val="993300"/>
                </a:solidFill>
                <a:latin typeface="휴먼매직체" pitchFamily="18" charset="-127"/>
                <a:ea typeface="휴먼매직체" pitchFamily="18" charset="-127"/>
              </a:rPr>
              <a:t>형 변수의 컨트롤 함수</a:t>
            </a:r>
            <a:endParaRPr lang="ko-KR" altLang="en-US" sz="1700" dirty="0">
              <a:solidFill>
                <a:srgbClr val="993300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29256" y="1285860"/>
            <a:ext cx="3213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fd_set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형 변수에 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함수에 전달할 디스크립터의 정보를 묶는다</a:t>
            </a:r>
            <a:r>
              <a:rPr lang="en-US" altLang="ko-KR" sz="14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 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select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함수의 소개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142984"/>
            <a:ext cx="60102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4100" y="3286124"/>
            <a:ext cx="30099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6143636" y="3214686"/>
            <a:ext cx="2928958" cy="1357322"/>
          </a:xfrm>
          <a:prstGeom prst="roundRect">
            <a:avLst>
              <a:gd name="adj" fmla="val 4603"/>
            </a:avLst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28662" y="5429264"/>
            <a:ext cx="7715304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관찰의 대상이 되는 디스크립터의 수는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maxfd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이며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두 번째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세 번째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네 번째 인자를 통해서 전달된 관찰의 대상중에서 각각 입력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출력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또는 오류가 발생했을 때 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함수는 반환을 한다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단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timeout</a:t>
            </a:r>
            <a:r>
              <a:rPr lang="ko-KR" altLang="en-US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의 지정을 통해서 무조건 반환이 되는 시간을 결정할 수 있다</a:t>
            </a:r>
            <a:r>
              <a:rPr lang="en-US" altLang="ko-KR" sz="13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3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/>
          </a:bodyPr>
          <a:lstStyle/>
          <a:p>
            <a:r>
              <a:rPr lang="en-US" altLang="ko-KR" sz="2500" dirty="0" smtClean="0">
                <a:solidFill>
                  <a:schemeClr val="tx1"/>
                </a:solidFill>
                <a:latin typeface="+mn-ea"/>
                <a:ea typeface="+mn-ea"/>
              </a:rPr>
              <a:t>select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  <a:ea typeface="+mn-ea"/>
              </a:rPr>
              <a:t>함수호출 이후의 결과확인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114283"/>
            <a:ext cx="957263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4581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71472" y="4786322"/>
            <a:ext cx="7715304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select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함수호출 이후에는 변화가 발생한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 받은 데이터가 존재하거나 출력이 가능한 상황 등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),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소켓의 디스크립터만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로 설정되어 있고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나머지는 모두 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으로 초기화된다</a:t>
            </a:r>
            <a:r>
              <a:rPr lang="en-US" altLang="ko-KR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5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5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1424</TotalTime>
  <Words>578</Words>
  <Application>Microsoft Office PowerPoint</Application>
  <PresentationFormat>화면 슬라이드 쇼(4:3)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원본</vt:lpstr>
      <vt:lpstr>윤성우의 열혈 TCP/IP 소켓 프로그래밍 윤성우 저 열혈강의 TCP/IP 소켓 프로그래밍 개정판 </vt:lpstr>
      <vt:lpstr>Chapter 12-1. IO 멀티플렉싱 기반의 서버</vt:lpstr>
      <vt:lpstr>멀티 프로세스 서버의 단점과 대안</vt:lpstr>
      <vt:lpstr>멀티플렉싱이라는 단어의 이해</vt:lpstr>
      <vt:lpstr>Chapter 12-2. select 함수의 이해와 서버의 구현</vt:lpstr>
      <vt:lpstr>select 함수의 기능과 호출순서</vt:lpstr>
      <vt:lpstr>파일 디스크립터의 설정</vt:lpstr>
      <vt:lpstr>select 함수의 소개</vt:lpstr>
      <vt:lpstr>select 함수호출 이후의 결과확인</vt:lpstr>
      <vt:lpstr>select 함수의 호출의 예</vt:lpstr>
      <vt:lpstr>멀티플렉싱 서버의 구현 1단계</vt:lpstr>
      <vt:lpstr>멀티플렉싱 서버의 구현 2단계</vt:lpstr>
      <vt:lpstr>멀티플렉싱 서버의 구현 3단계</vt:lpstr>
      <vt:lpstr>슬라이드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yoon</cp:lastModifiedBy>
  <cp:revision>542</cp:revision>
  <dcterms:created xsi:type="dcterms:W3CDTF">2009-11-30T05:34:12Z</dcterms:created>
  <dcterms:modified xsi:type="dcterms:W3CDTF">2010-02-18T05:52:08Z</dcterms:modified>
</cp:coreProperties>
</file>