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1"/>
  </p:notesMasterIdLst>
  <p:handoutMasterIdLst>
    <p:handoutMasterId r:id="rId42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C278AFE-8F0D-4CD4-8566-F4358CCBDF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759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2513"/>
            <a:ext cx="568388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C0C13B8-9528-4509-B593-5C5E6543F8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651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D5D39DE4-6674-48EF-83A8-8CE112E6099B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0B78B7D-47FE-47DC-AAAB-247C8963A2AB}" type="slidenum">
              <a:rPr lang="ko-KR" altLang="en-US" smtClean="0">
                <a:latin typeface="Arial" charset="0"/>
              </a:rPr>
              <a:pPr defTabSz="989013"/>
              <a:t>28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자바에서 정수 </a:t>
            </a:r>
            <a:r>
              <a:rPr lang="en-US" altLang="ko-KR" smtClean="0"/>
              <a:t>10</a:t>
            </a:r>
            <a:r>
              <a:rPr lang="ko-KR" altLang="en-US" smtClean="0"/>
              <a:t>과 </a:t>
            </a:r>
            <a:r>
              <a:rPr lang="en-US" altLang="ko-KR" smtClean="0"/>
              <a:t>Integer(10)</a:t>
            </a:r>
            <a:r>
              <a:rPr lang="ko-KR" altLang="en-US" smtClean="0"/>
              <a:t>은 어떻게 다른가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2. StringBuffer</a:t>
            </a:r>
            <a:r>
              <a:rPr lang="ko-KR" altLang="en-US" smtClean="0"/>
              <a:t>와 </a:t>
            </a:r>
            <a:r>
              <a:rPr lang="en-US" altLang="ko-KR" smtClean="0"/>
              <a:t>String</a:t>
            </a:r>
            <a:r>
              <a:rPr lang="ko-KR" altLang="en-US" smtClean="0"/>
              <a:t>은 어떻게 다른가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5D4AE-978A-47E5-B5F9-EEDB5E6F66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7C3F9-A745-4D56-A43B-23BB03BD6B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BD0EE-7361-44EC-895F-2D993F2100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9B515-878F-488A-B986-B2A79122B8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D1E68-B825-40BC-8804-7A870A948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D81D6-250C-4C59-A88B-13C15FF3B3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28A1A-D828-4A8C-870A-2D3AA450B6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5074-E808-480B-956E-6CD1E5E8A8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5DDE7-2F3D-45A6-8548-5338B8209E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7C9E3-B4B6-43A7-ABA9-5C2BE135BE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250EB-5C11-427E-823F-9111CE84A2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38BB737-1F8D-4CC8-9C0A-E4735B643B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</a:t>
            </a:r>
            <a:r>
              <a:rPr lang="en-US" altLang="ko-KR" sz="4300" dirty="0" smtClean="0"/>
              <a:t>Programming</a:t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패키지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패키지를 사용하는 방법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271588"/>
          </a:xfrm>
          <a:ln>
            <a:solidFill>
              <a:schemeClr val="tx1"/>
            </a:solidFill>
          </a:ln>
        </p:spPr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클래스에 패키지 이름을 붙여서 참조한다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개별 클래스를 </a:t>
            </a:r>
            <a:r>
              <a:rPr lang="en-US" altLang="ko-KR" smtClean="0"/>
              <a:t>import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전체 패키지를 </a:t>
            </a:r>
            <a:r>
              <a:rPr lang="en-US" altLang="ko-KR" smtClean="0"/>
              <a:t>import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693738" y="3333750"/>
            <a:ext cx="731996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business.Order</a:t>
            </a:r>
            <a:r>
              <a:rPr lang="en-US" altLang="ko-KR">
                <a:latin typeface="Trebuchet MS" pitchFamily="34" charset="0"/>
              </a:rPr>
              <a:t> myOrder =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new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business.Order</a:t>
            </a:r>
            <a:r>
              <a:rPr lang="en-US" altLang="ko-KR">
                <a:latin typeface="Trebuchet MS" pitchFamily="34" charset="0"/>
              </a:rPr>
              <a:t>();</a:t>
            </a:r>
          </a:p>
          <a:p>
            <a:pPr marL="342900" indent="-342900" eaLnBrk="1" hangingPunct="1">
              <a:buFontTx/>
              <a:buAutoNum type="arabicPeriod"/>
              <a:defRPr/>
            </a:pPr>
            <a:endParaRPr lang="en-US" altLang="ko-KR">
              <a:latin typeface="Trebuchet MS" pitchFamily="34" charset="0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import</a:t>
            </a:r>
            <a:r>
              <a:rPr lang="en-US" altLang="ko-KR">
                <a:latin typeface="Trebuchet MS" pitchFamily="34" charset="0"/>
              </a:rPr>
              <a:t> 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business.Order</a:t>
            </a:r>
            <a:r>
              <a:rPr lang="en-US" altLang="ko-KR">
                <a:latin typeface="Trebuchet MS" pitchFamily="34" charset="0"/>
              </a:rPr>
              <a:t>; // business </a:t>
            </a:r>
            <a:r>
              <a:rPr lang="ko-KR" altLang="en-US">
                <a:latin typeface="Trebuchet MS" pitchFamily="34" charset="0"/>
              </a:rPr>
              <a:t>패키지 안의 </a:t>
            </a:r>
            <a:r>
              <a:rPr lang="en-US" altLang="ko-KR">
                <a:latin typeface="Trebuchet MS" pitchFamily="34" charset="0"/>
              </a:rPr>
              <a:t>Order </a:t>
            </a:r>
            <a:r>
              <a:rPr lang="ko-KR" altLang="en-US">
                <a:latin typeface="Trebuchet MS" pitchFamily="34" charset="0"/>
              </a:rPr>
              <a:t>클래스 포함</a:t>
            </a:r>
          </a:p>
          <a:p>
            <a:pPr marL="342900" indent="-342900" eaLnBrk="1" hangingPunct="1">
              <a:buFontTx/>
              <a:buAutoNum type="arabicPeriod"/>
              <a:defRPr/>
            </a:pPr>
            <a:endParaRPr lang="ko-KR" altLang="en-US">
              <a:latin typeface="Trebuchet MS" pitchFamily="34" charset="0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import 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business.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*;</a:t>
            </a:r>
            <a:r>
              <a:rPr lang="en-US" altLang="ko-KR">
                <a:latin typeface="Trebuchet MS" pitchFamily="34" charset="0"/>
              </a:rPr>
              <a:t> 	// </a:t>
            </a:r>
            <a:r>
              <a:rPr lang="ko-KR" altLang="en-US">
                <a:latin typeface="Trebuchet MS" pitchFamily="34" charset="0"/>
              </a:rPr>
              <a:t>패키지 전체 포함</a:t>
            </a:r>
            <a:endParaRPr lang="en-US" altLang="ko-KR">
              <a:latin typeface="Trebuchet MS" pitchFamily="34" charset="0"/>
            </a:endParaRP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4862513" y="1589088"/>
            <a:ext cx="434975" cy="1887537"/>
          </a:xfrm>
          <a:custGeom>
            <a:avLst/>
            <a:gdLst>
              <a:gd name="T0" fmla="*/ 260350 w 274"/>
              <a:gd name="T1" fmla="*/ 0 h 1189"/>
              <a:gd name="T2" fmla="*/ 392112 w 274"/>
              <a:gd name="T3" fmla="*/ 544512 h 1189"/>
              <a:gd name="T4" fmla="*/ 0 w 274"/>
              <a:gd name="T5" fmla="*/ 1887537 h 1189"/>
              <a:gd name="T6" fmla="*/ 0 60000 65536"/>
              <a:gd name="T7" fmla="*/ 0 60000 65536"/>
              <a:gd name="T8" fmla="*/ 0 60000 65536"/>
              <a:gd name="T9" fmla="*/ 0 w 274"/>
              <a:gd name="T10" fmla="*/ 0 h 1189"/>
              <a:gd name="T11" fmla="*/ 274 w 274"/>
              <a:gd name="T12" fmla="*/ 1189 h 1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1189">
                <a:moveTo>
                  <a:pt x="164" y="0"/>
                </a:moveTo>
                <a:cubicBezTo>
                  <a:pt x="219" y="72"/>
                  <a:pt x="274" y="145"/>
                  <a:pt x="247" y="343"/>
                </a:cubicBezTo>
                <a:cubicBezTo>
                  <a:pt x="220" y="541"/>
                  <a:pt x="110" y="865"/>
                  <a:pt x="0" y="1189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 flipH="1">
            <a:off x="2597150" y="1941513"/>
            <a:ext cx="422275" cy="2068512"/>
          </a:xfrm>
          <a:custGeom>
            <a:avLst/>
            <a:gdLst>
              <a:gd name="T0" fmla="*/ 252749 w 274"/>
              <a:gd name="T1" fmla="*/ 0 h 1189"/>
              <a:gd name="T2" fmla="*/ 380664 w 274"/>
              <a:gd name="T3" fmla="*/ 596720 h 1189"/>
              <a:gd name="T4" fmla="*/ 0 w 274"/>
              <a:gd name="T5" fmla="*/ 2068512 h 1189"/>
              <a:gd name="T6" fmla="*/ 0 60000 65536"/>
              <a:gd name="T7" fmla="*/ 0 60000 65536"/>
              <a:gd name="T8" fmla="*/ 0 60000 65536"/>
              <a:gd name="T9" fmla="*/ 0 w 274"/>
              <a:gd name="T10" fmla="*/ 0 h 1189"/>
              <a:gd name="T11" fmla="*/ 274 w 274"/>
              <a:gd name="T12" fmla="*/ 1189 h 1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1189">
                <a:moveTo>
                  <a:pt x="164" y="0"/>
                </a:moveTo>
                <a:cubicBezTo>
                  <a:pt x="219" y="72"/>
                  <a:pt x="274" y="145"/>
                  <a:pt x="247" y="343"/>
                </a:cubicBezTo>
                <a:cubicBezTo>
                  <a:pt x="220" y="541"/>
                  <a:pt x="110" y="865"/>
                  <a:pt x="0" y="1189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2906713" y="2309813"/>
            <a:ext cx="536575" cy="2190750"/>
          </a:xfrm>
          <a:custGeom>
            <a:avLst/>
            <a:gdLst>
              <a:gd name="T0" fmla="*/ 321162 w 274"/>
              <a:gd name="T1" fmla="*/ 0 h 1189"/>
              <a:gd name="T2" fmla="*/ 483701 w 274"/>
              <a:gd name="T3" fmla="*/ 631983 h 1189"/>
              <a:gd name="T4" fmla="*/ 0 w 274"/>
              <a:gd name="T5" fmla="*/ 2190750 h 1189"/>
              <a:gd name="T6" fmla="*/ 0 60000 65536"/>
              <a:gd name="T7" fmla="*/ 0 60000 65536"/>
              <a:gd name="T8" fmla="*/ 0 60000 65536"/>
              <a:gd name="T9" fmla="*/ 0 w 274"/>
              <a:gd name="T10" fmla="*/ 0 h 1189"/>
              <a:gd name="T11" fmla="*/ 274 w 274"/>
              <a:gd name="T12" fmla="*/ 1189 h 1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1189">
                <a:moveTo>
                  <a:pt x="164" y="0"/>
                </a:moveTo>
                <a:cubicBezTo>
                  <a:pt x="219" y="72"/>
                  <a:pt x="274" y="145"/>
                  <a:pt x="247" y="343"/>
                </a:cubicBezTo>
                <a:cubicBezTo>
                  <a:pt x="220" y="541"/>
                  <a:pt x="110" y="865"/>
                  <a:pt x="0" y="1189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주의할점</a:t>
            </a:r>
            <a:r>
              <a:rPr lang="en-US" altLang="ko-KR" sz="3600" smtClean="0"/>
              <a:t>!!</a:t>
            </a:r>
          </a:p>
        </p:txBody>
      </p:sp>
      <p:sp>
        <p:nvSpPr>
          <p:cNvPr id="1324037" name="Rectangle 5"/>
          <p:cNvSpPr>
            <a:spLocks noChangeArrowheads="1"/>
          </p:cNvSpPr>
          <p:nvPr/>
        </p:nvSpPr>
        <p:spPr bwMode="auto">
          <a:xfrm>
            <a:off x="768350" y="1500188"/>
            <a:ext cx="8189913" cy="436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Q: </a:t>
            </a:r>
            <a:r>
              <a:rPr kumimoji="1" lang="en-US" altLang="ko-KR" sz="2000">
                <a:latin typeface="Trebuchet MS" pitchFamily="34" charset="0"/>
              </a:rPr>
              <a:t>java.awt.* </a:t>
            </a:r>
            <a:r>
              <a:rPr kumimoji="1" lang="ko-KR" altLang="en-US" sz="2000">
                <a:latin typeface="Trebuchet MS" pitchFamily="34" charset="0"/>
              </a:rPr>
              <a:t>문장은 </a:t>
            </a:r>
            <a:r>
              <a:rPr kumimoji="1" lang="en-US" altLang="ko-KR" sz="2000">
                <a:latin typeface="Trebuchet MS" pitchFamily="34" charset="0"/>
              </a:rPr>
              <a:t>java.awt.font </a:t>
            </a:r>
            <a:r>
              <a:rPr kumimoji="1" lang="ko-KR" altLang="en-US" sz="2000">
                <a:latin typeface="Trebuchet MS" pitchFamily="34" charset="0"/>
              </a:rPr>
              <a:t>패키지를 포함하는가</a:t>
            </a:r>
            <a:r>
              <a:rPr kumimoji="1" lang="en-US" altLang="ko-KR" sz="2000">
                <a:latin typeface="Trebuchet MS" pitchFamily="34" charset="0"/>
              </a:rPr>
              <a:t>?</a:t>
            </a:r>
          </a:p>
        </p:txBody>
      </p:sp>
      <p:sp>
        <p:nvSpPr>
          <p:cNvPr id="1324039" name="Rectangle 7"/>
          <p:cNvSpPr>
            <a:spLocks noChangeArrowheads="1"/>
          </p:cNvSpPr>
          <p:nvPr/>
        </p:nvSpPr>
        <p:spPr bwMode="auto">
          <a:xfrm>
            <a:off x="758825" y="1993900"/>
            <a:ext cx="8205788" cy="2098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>
                <a:latin typeface="Trebuchet MS" pitchFamily="34" charset="0"/>
              </a:rPr>
              <a:t>A:</a:t>
            </a:r>
            <a:r>
              <a:rPr kumimoji="1" lang="ko-KR" altLang="en-US" sz="2000">
                <a:latin typeface="Trebuchet MS" pitchFamily="34" charset="0"/>
              </a:rPr>
              <a:t> </a:t>
            </a:r>
            <a:r>
              <a:rPr kumimoji="1" lang="en-US" altLang="ko-KR" sz="2000">
                <a:latin typeface="Trebuchet MS" pitchFamily="34" charset="0"/>
              </a:rPr>
              <a:t>java.awt.font </a:t>
            </a:r>
            <a:r>
              <a:rPr kumimoji="1" lang="ko-KR" altLang="en-US" sz="2000">
                <a:latin typeface="Trebuchet MS" pitchFamily="34" charset="0"/>
              </a:rPr>
              <a:t>패키지는 </a:t>
            </a:r>
            <a:r>
              <a:rPr kumimoji="1" lang="en-US" altLang="ko-KR" sz="2000">
                <a:latin typeface="Trebuchet MS" pitchFamily="34" charset="0"/>
              </a:rPr>
              <a:t>java.awt </a:t>
            </a:r>
            <a:r>
              <a:rPr kumimoji="1" lang="ko-KR" altLang="en-US" sz="2000">
                <a:latin typeface="Trebuchet MS" pitchFamily="34" charset="0"/>
              </a:rPr>
              <a:t>패키지 안에 포함되지 않는다</a:t>
            </a:r>
            <a:r>
              <a:rPr kumimoji="1" lang="en-US" altLang="ko-KR" sz="20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2000">
                <a:latin typeface="Trebuchet MS" pitchFamily="34" charset="0"/>
              </a:rPr>
              <a:t>만약 </a:t>
            </a:r>
            <a:r>
              <a:rPr kumimoji="1" lang="en-US" altLang="ko-KR" sz="2000">
                <a:latin typeface="Trebuchet MS" pitchFamily="34" charset="0"/>
              </a:rPr>
              <a:t>java.awt.font</a:t>
            </a:r>
            <a:r>
              <a:rPr kumimoji="1" lang="ko-KR" altLang="en-US" sz="2000">
                <a:latin typeface="Trebuchet MS" pitchFamily="34" charset="0"/>
              </a:rPr>
              <a:t>의 멤버와 </a:t>
            </a:r>
            <a:r>
              <a:rPr kumimoji="1" lang="en-US" altLang="ko-KR" sz="2000">
                <a:latin typeface="Trebuchet MS" pitchFamily="34" charset="0"/>
              </a:rPr>
              <a:t>java.awt</a:t>
            </a:r>
            <a:r>
              <a:rPr kumimoji="1" lang="ko-KR" altLang="en-US" sz="2000">
                <a:latin typeface="Trebuchet MS" pitchFamily="34" charset="0"/>
              </a:rPr>
              <a:t>의 멤버를 동시에 사용하려면 다음과 같이 따로 따로 포함하여야 한다</a:t>
            </a:r>
            <a:r>
              <a:rPr kumimoji="1" lang="en-US" altLang="ko-KR" sz="2000">
                <a:latin typeface="Trebuchet MS" pitchFamily="34" charset="0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2000"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import</a:t>
            </a:r>
            <a:r>
              <a:rPr kumimoji="1" lang="en-US" altLang="ko-KR" sz="2000">
                <a:solidFill>
                  <a:schemeClr val="tx2"/>
                </a:solidFill>
                <a:latin typeface="Trebuchet MS" pitchFamily="34" charset="0"/>
              </a:rPr>
              <a:t> java.awt.*;</a:t>
            </a:r>
            <a:endParaRPr kumimoji="1" lang="ko-KR" alt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rPr>
              <a:t>import</a:t>
            </a:r>
            <a:r>
              <a:rPr kumimoji="1" lang="en-US" altLang="ko-KR" sz="2000">
                <a:solidFill>
                  <a:schemeClr val="tx2"/>
                </a:solidFill>
                <a:latin typeface="Trebuchet MS" pitchFamily="34" charset="0"/>
              </a:rPr>
              <a:t> java.awt.font.*;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3175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_x83444072" descr="EMB00000d5000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" y="1462088"/>
            <a:ext cx="650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7" grpId="0" animBg="1"/>
      <p:bldP spid="13240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graphics </a:t>
            </a:r>
            <a:r>
              <a:rPr lang="ko-KR" altLang="en-US" smtClean="0"/>
              <a:t>패키지 안에 포함된 </a:t>
            </a:r>
            <a:r>
              <a:rPr lang="en-US" altLang="ko-KR" smtClean="0"/>
              <a:t>Rectangle</a:t>
            </a:r>
            <a:r>
              <a:rPr lang="ko-KR" altLang="en-US" smtClean="0"/>
              <a:t>이라는 클래스를 사용하기 위한 </a:t>
            </a:r>
            <a:r>
              <a:rPr lang="en-US" altLang="ko-KR" smtClean="0"/>
              <a:t>3</a:t>
            </a:r>
            <a:r>
              <a:rPr lang="ko-KR" altLang="en-US" smtClean="0"/>
              <a:t>가지의 방법을 말하라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패키지 이름은 어떻게 지어야 하는가</a:t>
            </a:r>
            <a:r>
              <a:rPr lang="en-US" altLang="ko-KR" smtClean="0"/>
              <a:t>??</a:t>
            </a:r>
            <a:endParaRPr lang="ko-KR" altLang="en-US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7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자바에서 지원하는 패키지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63" y="1258888"/>
            <a:ext cx="824388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Java.lang </a:t>
            </a:r>
            <a:r>
              <a:rPr lang="ko-KR" altLang="en-US" sz="3600" smtClean="0"/>
              <a:t>패키지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046663"/>
          </a:xfrm>
        </p:spPr>
        <p:txBody>
          <a:bodyPr/>
          <a:lstStyle/>
          <a:p>
            <a:r>
              <a:rPr lang="en-US" altLang="ko-KR" smtClean="0"/>
              <a:t>Import </a:t>
            </a:r>
            <a:r>
              <a:rPr lang="ko-KR" altLang="en-US" smtClean="0"/>
              <a:t>문을 사용할 필요가 없이 기본적으로 포함된다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lvl="1">
              <a:spcBef>
                <a:spcPct val="35000"/>
              </a:spcBef>
            </a:pPr>
            <a:r>
              <a:rPr lang="en-US" altLang="ko-KR" smtClean="0"/>
              <a:t>Object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기초적인 메소드를 제공하는 모든 클래스의 조상 클래스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Math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각종 수학 함수들을 포함하는 클래스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Wrapper </a:t>
            </a:r>
            <a:r>
              <a:rPr lang="ko-KR" altLang="en-US" smtClean="0"/>
              <a:t>클래스</a:t>
            </a:r>
            <a:r>
              <a:rPr lang="en-US" altLang="ko-KR" smtClean="0"/>
              <a:t>: Integer</a:t>
            </a:r>
            <a:r>
              <a:rPr lang="ko-KR" altLang="en-US" smtClean="0"/>
              <a:t>와 같이 기초 자료형을 감싸서 제공하는 랩퍼 클래스들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String </a:t>
            </a:r>
            <a:r>
              <a:rPr lang="ko-KR" altLang="en-US" smtClean="0"/>
              <a:t>클래스</a:t>
            </a:r>
            <a:r>
              <a:rPr lang="en-US" altLang="ko-KR" smtClean="0"/>
              <a:t>, StringBuffer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문자열을 다루는 클래스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System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시스템 정보를 제공하거나 입출력을 제공하는 클래스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Thread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스레드 기능을 제공하는 클래스</a:t>
            </a:r>
          </a:p>
          <a:p>
            <a:pPr lvl="1">
              <a:spcBef>
                <a:spcPct val="35000"/>
              </a:spcBef>
            </a:pPr>
            <a:r>
              <a:rPr lang="en-US" altLang="ko-KR" smtClean="0"/>
              <a:t>Class </a:t>
            </a:r>
            <a:r>
              <a:rPr lang="ko-KR" altLang="en-US" smtClean="0"/>
              <a:t>클래스</a:t>
            </a:r>
            <a:r>
              <a:rPr lang="en-US" altLang="ko-KR" smtClean="0"/>
              <a:t>: </a:t>
            </a:r>
            <a:r>
              <a:rPr lang="ko-KR" altLang="en-US" smtClean="0"/>
              <a:t>클래스에 대한 정보를 얻기 위한 클래스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Math </a:t>
            </a:r>
            <a:r>
              <a:rPr lang="ko-KR" altLang="en-US" sz="3600" smtClean="0"/>
              <a:t>클래스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217613"/>
            <a:ext cx="8383588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Math </a:t>
            </a:r>
            <a:r>
              <a:rPr lang="ko-KR" altLang="en-US" sz="3600" smtClean="0"/>
              <a:t>클래스 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25550"/>
            <a:ext cx="8213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" y="1358900"/>
            <a:ext cx="8253413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Class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Class </a:t>
            </a:r>
            <a:r>
              <a:rPr lang="ko-KR" altLang="en-US" smtClean="0"/>
              <a:t>객체는 실행 중인 클래스를 나타낸다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Class </a:t>
            </a:r>
            <a:r>
              <a:rPr lang="ko-KR" altLang="en-US" smtClean="0"/>
              <a:t>객체는 자바 가상 기계에 의하여 자동적으로 생성된다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Class </a:t>
            </a:r>
            <a:r>
              <a:rPr lang="ko-KR" altLang="en-US" smtClean="0"/>
              <a:t>객체를 이용하면 객체의 클래스 이름을 출력할 수 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 b="7204"/>
          <a:stretch>
            <a:fillRect/>
          </a:stretch>
        </p:blipFill>
        <p:spPr bwMode="auto">
          <a:xfrm>
            <a:off x="309563" y="2840038"/>
            <a:ext cx="8780462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System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System </a:t>
            </a:r>
            <a:r>
              <a:rPr lang="ko-KR" altLang="en-US" smtClean="0"/>
              <a:t>클래스는 실행 시스템과 관련된 속성과 메소드를 제공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895475"/>
            <a:ext cx="8320087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332163" y="2743200"/>
            <a:ext cx="395287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sz="1400"/>
              <a:t>출력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818144 w 13192"/>
              <a:gd name="T1" fmla="*/ 6247 h 17168"/>
              <a:gd name="T2" fmla="*/ 1065051 w 13192"/>
              <a:gd name="T3" fmla="*/ 51852 h 17168"/>
              <a:gd name="T4" fmla="*/ 1492208 w 13192"/>
              <a:gd name="T5" fmla="*/ 129941 h 17168"/>
              <a:gd name="T6" fmla="*/ 2029367 w 13192"/>
              <a:gd name="T7" fmla="*/ 227085 h 17168"/>
              <a:gd name="T8" fmla="*/ 2607179 w 13192"/>
              <a:gd name="T9" fmla="*/ 329851 h 17168"/>
              <a:gd name="T10" fmla="*/ 3025666 w 13192"/>
              <a:gd name="T11" fmla="*/ 402318 h 17168"/>
              <a:gd name="T12" fmla="*/ 3280944 w 13192"/>
              <a:gd name="T13" fmla="*/ 445424 h 17168"/>
              <a:gd name="T14" fmla="*/ 3506927 w 13192"/>
              <a:gd name="T15" fmla="*/ 482282 h 17168"/>
              <a:gd name="T16" fmla="*/ 3694948 w 13192"/>
              <a:gd name="T17" fmla="*/ 510706 h 17168"/>
              <a:gd name="T18" fmla="*/ 3836935 w 13192"/>
              <a:gd name="T19" fmla="*/ 530385 h 17168"/>
              <a:gd name="T20" fmla="*/ 3923621 w 13192"/>
              <a:gd name="T21" fmla="*/ 538506 h 17168"/>
              <a:gd name="T22" fmla="*/ 3934980 w 13192"/>
              <a:gd name="T23" fmla="*/ 586610 h 17168"/>
              <a:gd name="T24" fmla="*/ 3874300 w 13192"/>
              <a:gd name="T25" fmla="*/ 941449 h 17168"/>
              <a:gd name="T26" fmla="*/ 3769379 w 13192"/>
              <a:gd name="T27" fmla="*/ 1558982 h 17168"/>
              <a:gd name="T28" fmla="*/ 3637256 w 13192"/>
              <a:gd name="T29" fmla="*/ 2343315 h 17168"/>
              <a:gd name="T30" fmla="*/ 3531439 w 13192"/>
              <a:gd name="T31" fmla="*/ 2983026 h 17168"/>
              <a:gd name="T32" fmla="*/ 3460894 w 13192"/>
              <a:gd name="T33" fmla="*/ 3411582 h 17168"/>
              <a:gd name="T34" fmla="*/ 3393637 w 13192"/>
              <a:gd name="T35" fmla="*/ 3828268 h 17168"/>
              <a:gd name="T36" fmla="*/ 3331461 w 13192"/>
              <a:gd name="T37" fmla="*/ 4220591 h 17168"/>
              <a:gd name="T38" fmla="*/ 3276460 w 13192"/>
              <a:gd name="T39" fmla="*/ 4576055 h 17168"/>
              <a:gd name="T40" fmla="*/ 3230725 w 13192"/>
              <a:gd name="T41" fmla="*/ 4883728 h 17168"/>
              <a:gd name="T42" fmla="*/ 3196350 w 13192"/>
              <a:gd name="T43" fmla="*/ 5131117 h 17168"/>
              <a:gd name="T44" fmla="*/ 3176322 w 13192"/>
              <a:gd name="T45" fmla="*/ 5306038 h 17168"/>
              <a:gd name="T46" fmla="*/ 3138957 w 13192"/>
              <a:gd name="T47" fmla="*/ 5357265 h 17168"/>
              <a:gd name="T48" fmla="*/ 2901316 w 13192"/>
              <a:gd name="T49" fmla="*/ 5316346 h 17168"/>
              <a:gd name="T50" fmla="*/ 2487910 w 13192"/>
              <a:gd name="T51" fmla="*/ 5246065 h 17168"/>
              <a:gd name="T52" fmla="*/ 1965099 w 13192"/>
              <a:gd name="T53" fmla="*/ 5156418 h 17168"/>
              <a:gd name="T54" fmla="*/ 1396852 w 13192"/>
              <a:gd name="T55" fmla="*/ 5059898 h 17168"/>
              <a:gd name="T56" fmla="*/ 849829 w 13192"/>
              <a:gd name="T57" fmla="*/ 4967128 h 17168"/>
              <a:gd name="T58" fmla="*/ 388297 w 13192"/>
              <a:gd name="T59" fmla="*/ 4889038 h 17168"/>
              <a:gd name="T60" fmla="*/ 78317 w 13192"/>
              <a:gd name="T61" fmla="*/ 4837499 h 17168"/>
              <a:gd name="T62" fmla="*/ 8370 w 13192"/>
              <a:gd name="T63" fmla="*/ 4778151 h 17168"/>
              <a:gd name="T64" fmla="*/ 69349 w 13192"/>
              <a:gd name="T65" fmla="*/ 4435806 h 17168"/>
              <a:gd name="T66" fmla="*/ 174270 w 13192"/>
              <a:gd name="T67" fmla="*/ 3837639 h 17168"/>
              <a:gd name="T68" fmla="*/ 306991 w 13192"/>
              <a:gd name="T69" fmla="*/ 3073610 h 17168"/>
              <a:gd name="T70" fmla="*/ 414004 w 13192"/>
              <a:gd name="T71" fmla="*/ 2446081 h 17168"/>
              <a:gd name="T72" fmla="*/ 485147 w 13192"/>
              <a:gd name="T73" fmla="*/ 2022523 h 17168"/>
              <a:gd name="T74" fmla="*/ 553301 w 13192"/>
              <a:gd name="T75" fmla="*/ 1608335 h 17168"/>
              <a:gd name="T76" fmla="*/ 616672 w 13192"/>
              <a:gd name="T77" fmla="*/ 1214763 h 17168"/>
              <a:gd name="T78" fmla="*/ 672869 w 13192"/>
              <a:gd name="T79" fmla="*/ 853052 h 17168"/>
              <a:gd name="T80" fmla="*/ 720098 w 13192"/>
              <a:gd name="T81" fmla="*/ 534446 h 17168"/>
              <a:gd name="T82" fmla="*/ 755968 w 13192"/>
              <a:gd name="T83" fmla="*/ 270190 h 17168"/>
              <a:gd name="T84" fmla="*/ 778387 w 13192"/>
              <a:gd name="T85" fmla="*/ 71530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256579 w 1424"/>
              <a:gd name="T1" fmla="*/ 9990 h 1434"/>
              <a:gd name="T2" fmla="*/ 102394 w 1424"/>
              <a:gd name="T3" fmla="*/ 145479 h 1434"/>
              <a:gd name="T4" fmla="*/ 77391 w 1424"/>
              <a:gd name="T5" fmla="*/ 146415 h 1434"/>
              <a:gd name="T6" fmla="*/ 60126 w 1424"/>
              <a:gd name="T7" fmla="*/ 150162 h 1434"/>
              <a:gd name="T8" fmla="*/ 43458 w 1424"/>
              <a:gd name="T9" fmla="*/ 157030 h 1434"/>
              <a:gd name="T10" fmla="*/ 27682 w 1424"/>
              <a:gd name="T11" fmla="*/ 168268 h 1434"/>
              <a:gd name="T12" fmla="*/ 14287 w 1424"/>
              <a:gd name="T13" fmla="*/ 184814 h 1434"/>
              <a:gd name="T14" fmla="*/ 4762 w 1424"/>
              <a:gd name="T15" fmla="*/ 206667 h 1434"/>
              <a:gd name="T16" fmla="*/ 298 w 1424"/>
              <a:gd name="T17" fmla="*/ 236013 h 1434"/>
              <a:gd name="T18" fmla="*/ 893 w 1424"/>
              <a:gd name="T19" fmla="*/ 254120 h 1434"/>
              <a:gd name="T20" fmla="*/ 5060 w 1424"/>
              <a:gd name="T21" fmla="*/ 265983 h 1434"/>
              <a:gd name="T22" fmla="*/ 12204 w 1424"/>
              <a:gd name="T23" fmla="*/ 279719 h 1434"/>
              <a:gd name="T24" fmla="*/ 19645 w 1424"/>
              <a:gd name="T25" fmla="*/ 298450 h 1434"/>
              <a:gd name="T26" fmla="*/ 29766 w 1424"/>
              <a:gd name="T27" fmla="*/ 317806 h 1434"/>
              <a:gd name="T28" fmla="*/ 42565 w 1424"/>
              <a:gd name="T29" fmla="*/ 337785 h 1434"/>
              <a:gd name="T30" fmla="*/ 58043 w 1424"/>
              <a:gd name="T31" fmla="*/ 357141 h 1434"/>
              <a:gd name="T32" fmla="*/ 75605 w 1424"/>
              <a:gd name="T33" fmla="*/ 376809 h 1434"/>
              <a:gd name="T34" fmla="*/ 100608 w 1424"/>
              <a:gd name="T35" fmla="*/ 398662 h 1434"/>
              <a:gd name="T36" fmla="*/ 128290 w 1424"/>
              <a:gd name="T37" fmla="*/ 418954 h 1434"/>
              <a:gd name="T38" fmla="*/ 155972 w 1424"/>
              <a:gd name="T39" fmla="*/ 433627 h 1434"/>
              <a:gd name="T40" fmla="*/ 181868 w 1424"/>
              <a:gd name="T41" fmla="*/ 443617 h 1434"/>
              <a:gd name="T42" fmla="*/ 205978 w 1424"/>
              <a:gd name="T43" fmla="*/ 447363 h 1434"/>
              <a:gd name="T44" fmla="*/ 225623 w 1424"/>
              <a:gd name="T45" fmla="*/ 447363 h 1434"/>
              <a:gd name="T46" fmla="*/ 241399 w 1424"/>
              <a:gd name="T47" fmla="*/ 447363 h 1434"/>
              <a:gd name="T48" fmla="*/ 251817 w 1424"/>
              <a:gd name="T49" fmla="*/ 445490 h 1434"/>
              <a:gd name="T50" fmla="*/ 261044 w 1424"/>
              <a:gd name="T51" fmla="*/ 441743 h 1434"/>
              <a:gd name="T52" fmla="*/ 269676 w 1424"/>
              <a:gd name="T53" fmla="*/ 436436 h 1434"/>
              <a:gd name="T54" fmla="*/ 277415 w 1424"/>
              <a:gd name="T55" fmla="*/ 429568 h 1434"/>
              <a:gd name="T56" fmla="*/ 283964 w 1424"/>
              <a:gd name="T57" fmla="*/ 421139 h 1434"/>
              <a:gd name="T58" fmla="*/ 289619 w 1424"/>
              <a:gd name="T59" fmla="*/ 411774 h 1434"/>
              <a:gd name="T60" fmla="*/ 295275 w 1424"/>
              <a:gd name="T61" fmla="*/ 395852 h 1434"/>
              <a:gd name="T62" fmla="*/ 300037 w 1424"/>
              <a:gd name="T63" fmla="*/ 367443 h 1434"/>
              <a:gd name="T64" fmla="*/ 300930 w 1424"/>
              <a:gd name="T65" fmla="*/ 342780 h 1434"/>
              <a:gd name="T66" fmla="*/ 300037 w 1424"/>
              <a:gd name="T67" fmla="*/ 317181 h 1434"/>
              <a:gd name="T68" fmla="*/ 299739 w 1424"/>
              <a:gd name="T69" fmla="*/ 291270 h 1434"/>
              <a:gd name="T70" fmla="*/ 419992 w 1424"/>
              <a:gd name="T71" fmla="*/ 159839 h 1434"/>
              <a:gd name="T72" fmla="*/ 419397 w 1424"/>
              <a:gd name="T73" fmla="*/ 147976 h 1434"/>
              <a:gd name="T74" fmla="*/ 411360 w 1424"/>
              <a:gd name="T75" fmla="*/ 127996 h 1434"/>
              <a:gd name="T76" fmla="*/ 400943 w 1424"/>
              <a:gd name="T77" fmla="*/ 108953 h 1434"/>
              <a:gd name="T78" fmla="*/ 389036 w 1424"/>
              <a:gd name="T79" fmla="*/ 90846 h 1434"/>
              <a:gd name="T80" fmla="*/ 375344 w 1424"/>
              <a:gd name="T81" fmla="*/ 73988 h 1434"/>
              <a:gd name="T82" fmla="*/ 359271 w 1424"/>
              <a:gd name="T83" fmla="*/ 58067 h 1434"/>
              <a:gd name="T84" fmla="*/ 341411 w 1424"/>
              <a:gd name="T85" fmla="*/ 43706 h 1434"/>
              <a:gd name="T86" fmla="*/ 321468 w 1424"/>
              <a:gd name="T87" fmla="*/ 30594 h 1434"/>
              <a:gd name="T88" fmla="*/ 299144 w 1424"/>
              <a:gd name="T89" fmla="*/ 18731 h 1434"/>
              <a:gd name="T90" fmla="*/ 274141 w 1424"/>
              <a:gd name="T91" fmla="*/ 8429 h 1434"/>
              <a:gd name="T92" fmla="*/ 247054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2822 h 405"/>
              <a:gd name="T2" fmla="*/ 9906 w 129"/>
              <a:gd name="T3" fmla="*/ 89057 h 405"/>
              <a:gd name="T4" fmla="*/ 31134 w 129"/>
              <a:gd name="T5" fmla="*/ 127000 h 405"/>
              <a:gd name="T6" fmla="*/ 36512 w 129"/>
              <a:gd name="T7" fmla="*/ 82158 h 405"/>
              <a:gd name="T8" fmla="*/ 25757 w 129"/>
              <a:gd name="T9" fmla="*/ 0 h 405"/>
              <a:gd name="T10" fmla="*/ 0 w 129"/>
              <a:gd name="T11" fmla="*/ 2822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83550 w 1346"/>
              <a:gd name="T1" fmla="*/ 40980 h 883"/>
              <a:gd name="T2" fmla="*/ 66840 w 1346"/>
              <a:gd name="T3" fmla="*/ 49739 h 883"/>
              <a:gd name="T4" fmla="*/ 51324 w 1346"/>
              <a:gd name="T5" fmla="*/ 61001 h 883"/>
              <a:gd name="T6" fmla="*/ 40283 w 1346"/>
              <a:gd name="T7" fmla="*/ 71011 h 883"/>
              <a:gd name="T8" fmla="*/ 34017 w 1346"/>
              <a:gd name="T9" fmla="*/ 78519 h 883"/>
              <a:gd name="T10" fmla="*/ 21783 w 1346"/>
              <a:gd name="T11" fmla="*/ 95412 h 883"/>
              <a:gd name="T12" fmla="*/ 8653 w 1346"/>
              <a:gd name="T13" fmla="*/ 120125 h 883"/>
              <a:gd name="T14" fmla="*/ 1790 w 1346"/>
              <a:gd name="T15" fmla="*/ 143274 h 883"/>
              <a:gd name="T16" fmla="*/ 0 w 1346"/>
              <a:gd name="T17" fmla="*/ 164546 h 883"/>
              <a:gd name="T18" fmla="*/ 2984 w 1346"/>
              <a:gd name="T19" fmla="*/ 184254 h 883"/>
              <a:gd name="T20" fmla="*/ 10742 w 1346"/>
              <a:gd name="T21" fmla="*/ 202398 h 883"/>
              <a:gd name="T22" fmla="*/ 22379 w 1346"/>
              <a:gd name="T23" fmla="*/ 218352 h 883"/>
              <a:gd name="T24" fmla="*/ 37299 w 1346"/>
              <a:gd name="T25" fmla="*/ 232742 h 883"/>
              <a:gd name="T26" fmla="*/ 54904 w 1346"/>
              <a:gd name="T27" fmla="*/ 245255 h 883"/>
              <a:gd name="T28" fmla="*/ 74598 w 1346"/>
              <a:gd name="T29" fmla="*/ 255579 h 883"/>
              <a:gd name="T30" fmla="*/ 95486 w 1346"/>
              <a:gd name="T31" fmla="*/ 264338 h 883"/>
              <a:gd name="T32" fmla="*/ 118462 w 1346"/>
              <a:gd name="T33" fmla="*/ 270594 h 883"/>
              <a:gd name="T34" fmla="*/ 141140 w 1346"/>
              <a:gd name="T35" fmla="*/ 274661 h 883"/>
              <a:gd name="T36" fmla="*/ 164415 w 1346"/>
              <a:gd name="T37" fmla="*/ 276225 h 883"/>
              <a:gd name="T38" fmla="*/ 187092 w 1346"/>
              <a:gd name="T39" fmla="*/ 275599 h 883"/>
              <a:gd name="T40" fmla="*/ 208875 w 1346"/>
              <a:gd name="T41" fmla="*/ 273097 h 883"/>
              <a:gd name="T42" fmla="*/ 232747 w 1346"/>
              <a:gd name="T43" fmla="*/ 266840 h 883"/>
              <a:gd name="T44" fmla="*/ 258408 w 1346"/>
              <a:gd name="T45" fmla="*/ 258707 h 883"/>
              <a:gd name="T46" fmla="*/ 281981 w 1346"/>
              <a:gd name="T47" fmla="*/ 249948 h 883"/>
              <a:gd name="T48" fmla="*/ 302869 w 1346"/>
              <a:gd name="T49" fmla="*/ 240563 h 883"/>
              <a:gd name="T50" fmla="*/ 321668 w 1346"/>
              <a:gd name="T51" fmla="*/ 230552 h 883"/>
              <a:gd name="T52" fmla="*/ 338378 w 1346"/>
              <a:gd name="T53" fmla="*/ 219916 h 883"/>
              <a:gd name="T54" fmla="*/ 352999 w 1346"/>
              <a:gd name="T55" fmla="*/ 209280 h 883"/>
              <a:gd name="T56" fmla="*/ 365531 w 1346"/>
              <a:gd name="T57" fmla="*/ 197706 h 883"/>
              <a:gd name="T58" fmla="*/ 375975 w 1346"/>
              <a:gd name="T59" fmla="*/ 186131 h 883"/>
              <a:gd name="T60" fmla="*/ 384927 w 1346"/>
              <a:gd name="T61" fmla="*/ 173931 h 883"/>
              <a:gd name="T62" fmla="*/ 391492 w 1346"/>
              <a:gd name="T63" fmla="*/ 161418 h 883"/>
              <a:gd name="T64" fmla="*/ 396564 w 1346"/>
              <a:gd name="T65" fmla="*/ 148592 h 883"/>
              <a:gd name="T66" fmla="*/ 399847 w 1346"/>
              <a:gd name="T67" fmla="*/ 135453 h 883"/>
              <a:gd name="T68" fmla="*/ 401637 w 1346"/>
              <a:gd name="T69" fmla="*/ 122628 h 883"/>
              <a:gd name="T70" fmla="*/ 401637 w 1346"/>
              <a:gd name="T71" fmla="*/ 109489 h 883"/>
              <a:gd name="T72" fmla="*/ 400443 w 1346"/>
              <a:gd name="T73" fmla="*/ 96037 h 883"/>
              <a:gd name="T74" fmla="*/ 397459 w 1346"/>
              <a:gd name="T75" fmla="*/ 82899 h 883"/>
              <a:gd name="T76" fmla="*/ 393580 w 1346"/>
              <a:gd name="T77" fmla="*/ 70386 h 883"/>
              <a:gd name="T78" fmla="*/ 388508 w 1346"/>
              <a:gd name="T79" fmla="*/ 58811 h 883"/>
              <a:gd name="T80" fmla="*/ 382540 w 1346"/>
              <a:gd name="T81" fmla="*/ 47862 h 883"/>
              <a:gd name="T82" fmla="*/ 375080 w 1346"/>
              <a:gd name="T83" fmla="*/ 38165 h 883"/>
              <a:gd name="T84" fmla="*/ 367023 w 1346"/>
              <a:gd name="T85" fmla="*/ 29406 h 883"/>
              <a:gd name="T86" fmla="*/ 357773 w 1346"/>
              <a:gd name="T87" fmla="*/ 21272 h 883"/>
              <a:gd name="T88" fmla="*/ 347926 w 1346"/>
              <a:gd name="T89" fmla="*/ 14703 h 883"/>
              <a:gd name="T90" fmla="*/ 337483 w 1346"/>
              <a:gd name="T91" fmla="*/ 9072 h 883"/>
              <a:gd name="T92" fmla="*/ 326144 w 1346"/>
              <a:gd name="T93" fmla="*/ 4692 h 883"/>
              <a:gd name="T94" fmla="*/ 314506 w 1346"/>
              <a:gd name="T95" fmla="*/ 1877 h 883"/>
              <a:gd name="T96" fmla="*/ 301974 w 1346"/>
              <a:gd name="T97" fmla="*/ 313 h 883"/>
              <a:gd name="T98" fmla="*/ 289143 w 1346"/>
              <a:gd name="T99" fmla="*/ 0 h 883"/>
              <a:gd name="T100" fmla="*/ 276014 w 1346"/>
              <a:gd name="T101" fmla="*/ 938 h 883"/>
              <a:gd name="T102" fmla="*/ 262586 w 1346"/>
              <a:gd name="T103" fmla="*/ 4067 h 883"/>
              <a:gd name="T104" fmla="*/ 248561 w 1346"/>
              <a:gd name="T105" fmla="*/ 8133 h 883"/>
              <a:gd name="T106" fmla="*/ 223496 w 1346"/>
              <a:gd name="T107" fmla="*/ 13139 h 883"/>
              <a:gd name="T108" fmla="*/ 185600 w 1346"/>
              <a:gd name="T109" fmla="*/ 17518 h 883"/>
              <a:gd name="T110" fmla="*/ 156955 w 1346"/>
              <a:gd name="T111" fmla="*/ 21272 h 883"/>
              <a:gd name="T112" fmla="*/ 137858 w 1346"/>
              <a:gd name="T113" fmla="*/ 24088 h 883"/>
              <a:gd name="T114" fmla="*/ 119059 w 1346"/>
              <a:gd name="T115" fmla="*/ 28780 h 883"/>
              <a:gd name="T116" fmla="*/ 101155 w 1346"/>
              <a:gd name="T117" fmla="*/ 33785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394688 w 1343"/>
              <a:gd name="T1" fmla="*/ 10320 h 665"/>
              <a:gd name="T2" fmla="*/ 392007 w 1343"/>
              <a:gd name="T3" fmla="*/ 6567 h 665"/>
              <a:gd name="T4" fmla="*/ 393497 w 1343"/>
              <a:gd name="T5" fmla="*/ 26582 h 665"/>
              <a:gd name="T6" fmla="*/ 391412 w 1343"/>
              <a:gd name="T7" fmla="*/ 45971 h 665"/>
              <a:gd name="T8" fmla="*/ 385752 w 1343"/>
              <a:gd name="T9" fmla="*/ 65047 h 665"/>
              <a:gd name="T10" fmla="*/ 376220 w 1343"/>
              <a:gd name="T11" fmla="*/ 83810 h 665"/>
              <a:gd name="T12" fmla="*/ 362517 w 1343"/>
              <a:gd name="T13" fmla="*/ 101948 h 665"/>
              <a:gd name="T14" fmla="*/ 344347 w 1343"/>
              <a:gd name="T15" fmla="*/ 119148 h 665"/>
              <a:gd name="T16" fmla="*/ 322006 w 1343"/>
              <a:gd name="T17" fmla="*/ 135410 h 665"/>
              <a:gd name="T18" fmla="*/ 294601 w 1343"/>
              <a:gd name="T19" fmla="*/ 150733 h 665"/>
              <a:gd name="T20" fmla="*/ 262133 w 1343"/>
              <a:gd name="T21" fmla="*/ 164493 h 665"/>
              <a:gd name="T22" fmla="*/ 224600 w 1343"/>
              <a:gd name="T23" fmla="*/ 176690 h 665"/>
              <a:gd name="T24" fmla="*/ 196897 w 1343"/>
              <a:gd name="T25" fmla="*/ 183882 h 665"/>
              <a:gd name="T26" fmla="*/ 174556 w 1343"/>
              <a:gd name="T27" fmla="*/ 186071 h 665"/>
              <a:gd name="T28" fmla="*/ 151620 w 1343"/>
              <a:gd name="T29" fmla="*/ 186071 h 665"/>
              <a:gd name="T30" fmla="*/ 127790 w 1343"/>
              <a:gd name="T31" fmla="*/ 183882 h 665"/>
              <a:gd name="T32" fmla="*/ 104555 w 1343"/>
              <a:gd name="T33" fmla="*/ 178879 h 665"/>
              <a:gd name="T34" fmla="*/ 81916 w 1343"/>
              <a:gd name="T35" fmla="*/ 171999 h 665"/>
              <a:gd name="T36" fmla="*/ 60767 w 1343"/>
              <a:gd name="T37" fmla="*/ 162617 h 665"/>
              <a:gd name="T38" fmla="*/ 41405 w 1343"/>
              <a:gd name="T39" fmla="*/ 151672 h 665"/>
              <a:gd name="T40" fmla="*/ 24426 w 1343"/>
              <a:gd name="T41" fmla="*/ 138537 h 665"/>
              <a:gd name="T42" fmla="*/ 10724 w 1343"/>
              <a:gd name="T43" fmla="*/ 123214 h 665"/>
              <a:gd name="T44" fmla="*/ 0 w 1343"/>
              <a:gd name="T45" fmla="*/ 106014 h 665"/>
              <a:gd name="T46" fmla="*/ 6553 w 1343"/>
              <a:gd name="T47" fmla="*/ 127279 h 665"/>
              <a:gd name="T48" fmla="*/ 17873 w 1343"/>
              <a:gd name="T49" fmla="*/ 146042 h 665"/>
              <a:gd name="T50" fmla="*/ 34256 w 1343"/>
              <a:gd name="T51" fmla="*/ 162617 h 665"/>
              <a:gd name="T52" fmla="*/ 53320 w 1343"/>
              <a:gd name="T53" fmla="*/ 176690 h 665"/>
              <a:gd name="T54" fmla="*/ 75959 w 1343"/>
              <a:gd name="T55" fmla="*/ 188573 h 665"/>
              <a:gd name="T56" fmla="*/ 100087 w 1343"/>
              <a:gd name="T57" fmla="*/ 197329 h 665"/>
              <a:gd name="T58" fmla="*/ 125704 w 1343"/>
              <a:gd name="T59" fmla="*/ 203584 h 665"/>
              <a:gd name="T60" fmla="*/ 151620 w 1343"/>
              <a:gd name="T61" fmla="*/ 207337 h 665"/>
              <a:gd name="T62" fmla="*/ 177237 w 1343"/>
              <a:gd name="T63" fmla="*/ 207962 h 665"/>
              <a:gd name="T64" fmla="*/ 202259 w 1343"/>
              <a:gd name="T65" fmla="*/ 205460 h 665"/>
              <a:gd name="T66" fmla="*/ 231451 w 1343"/>
              <a:gd name="T67" fmla="*/ 198580 h 665"/>
              <a:gd name="T68" fmla="*/ 269282 w 1343"/>
              <a:gd name="T69" fmla="*/ 186071 h 665"/>
              <a:gd name="T70" fmla="*/ 301452 w 1343"/>
              <a:gd name="T71" fmla="*/ 172311 h 665"/>
              <a:gd name="T72" fmla="*/ 328857 w 1343"/>
              <a:gd name="T73" fmla="*/ 157301 h 665"/>
              <a:gd name="T74" fmla="*/ 351496 w 1343"/>
              <a:gd name="T75" fmla="*/ 141039 h 665"/>
              <a:gd name="T76" fmla="*/ 369666 w 1343"/>
              <a:gd name="T77" fmla="*/ 123839 h 665"/>
              <a:gd name="T78" fmla="*/ 383369 w 1343"/>
              <a:gd name="T79" fmla="*/ 105701 h 665"/>
              <a:gd name="T80" fmla="*/ 392901 w 1343"/>
              <a:gd name="T81" fmla="*/ 86938 h 665"/>
              <a:gd name="T82" fmla="*/ 398263 w 1343"/>
              <a:gd name="T83" fmla="*/ 67236 h 665"/>
              <a:gd name="T84" fmla="*/ 400050 w 1343"/>
              <a:gd name="T85" fmla="*/ 47847 h 665"/>
              <a:gd name="T86" fmla="*/ 398858 w 1343"/>
              <a:gd name="T87" fmla="*/ 27833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5123 w 1022"/>
              <a:gd name="T1" fmla="*/ 85910 h 1494"/>
              <a:gd name="T2" fmla="*/ 1507 w 1022"/>
              <a:gd name="T3" fmla="*/ 98093 h 1494"/>
              <a:gd name="T4" fmla="*/ 0 w 1022"/>
              <a:gd name="T5" fmla="*/ 107778 h 1494"/>
              <a:gd name="T6" fmla="*/ 301 w 1022"/>
              <a:gd name="T7" fmla="*/ 114026 h 1494"/>
              <a:gd name="T8" fmla="*/ 1808 w 1022"/>
              <a:gd name="T9" fmla="*/ 123710 h 1494"/>
              <a:gd name="T10" fmla="*/ 6027 w 1022"/>
              <a:gd name="T11" fmla="*/ 136831 h 1494"/>
              <a:gd name="T12" fmla="*/ 13259 w 1022"/>
              <a:gd name="T13" fmla="*/ 149952 h 1494"/>
              <a:gd name="T14" fmla="*/ 23204 w 1022"/>
              <a:gd name="T15" fmla="*/ 163073 h 1494"/>
              <a:gd name="T16" fmla="*/ 35860 w 1022"/>
              <a:gd name="T17" fmla="*/ 176506 h 1494"/>
              <a:gd name="T18" fmla="*/ 49421 w 1022"/>
              <a:gd name="T19" fmla="*/ 187752 h 1494"/>
              <a:gd name="T20" fmla="*/ 75336 w 1022"/>
              <a:gd name="T21" fmla="*/ 209620 h 1494"/>
              <a:gd name="T22" fmla="*/ 111498 w 1022"/>
              <a:gd name="T23" fmla="*/ 426738 h 1494"/>
              <a:gd name="T24" fmla="*/ 115114 w 1022"/>
              <a:gd name="T25" fmla="*/ 434235 h 1494"/>
              <a:gd name="T26" fmla="*/ 119935 w 1022"/>
              <a:gd name="T27" fmla="*/ 441108 h 1494"/>
              <a:gd name="T28" fmla="*/ 127770 w 1022"/>
              <a:gd name="T29" fmla="*/ 449231 h 1494"/>
              <a:gd name="T30" fmla="*/ 138619 w 1022"/>
              <a:gd name="T31" fmla="*/ 457041 h 1494"/>
              <a:gd name="T32" fmla="*/ 145248 w 1022"/>
              <a:gd name="T33" fmla="*/ 460477 h 1494"/>
              <a:gd name="T34" fmla="*/ 153083 w 1022"/>
              <a:gd name="T35" fmla="*/ 463289 h 1494"/>
              <a:gd name="T36" fmla="*/ 161823 w 1022"/>
              <a:gd name="T37" fmla="*/ 465475 h 1494"/>
              <a:gd name="T38" fmla="*/ 171767 w 1022"/>
              <a:gd name="T39" fmla="*/ 466413 h 1494"/>
              <a:gd name="T40" fmla="*/ 182917 w 1022"/>
              <a:gd name="T41" fmla="*/ 466725 h 1494"/>
              <a:gd name="T42" fmla="*/ 194971 w 1022"/>
              <a:gd name="T43" fmla="*/ 466100 h 1494"/>
              <a:gd name="T44" fmla="*/ 207326 w 1022"/>
              <a:gd name="T45" fmla="*/ 464226 h 1494"/>
              <a:gd name="T46" fmla="*/ 218777 w 1022"/>
              <a:gd name="T47" fmla="*/ 461727 h 1494"/>
              <a:gd name="T48" fmla="*/ 229324 w 1022"/>
              <a:gd name="T49" fmla="*/ 458915 h 1494"/>
              <a:gd name="T50" fmla="*/ 238967 w 1022"/>
              <a:gd name="T51" fmla="*/ 455166 h 1494"/>
              <a:gd name="T52" fmla="*/ 248007 w 1022"/>
              <a:gd name="T53" fmla="*/ 451105 h 1494"/>
              <a:gd name="T54" fmla="*/ 256144 w 1022"/>
              <a:gd name="T55" fmla="*/ 446731 h 1494"/>
              <a:gd name="T56" fmla="*/ 270005 w 1022"/>
              <a:gd name="T57" fmla="*/ 436735 h 1494"/>
              <a:gd name="T58" fmla="*/ 280251 w 1022"/>
              <a:gd name="T59" fmla="*/ 426113 h 1494"/>
              <a:gd name="T60" fmla="*/ 287484 w 1022"/>
              <a:gd name="T61" fmla="*/ 415491 h 1494"/>
              <a:gd name="T62" fmla="*/ 292305 w 1022"/>
              <a:gd name="T63" fmla="*/ 405182 h 1494"/>
              <a:gd name="T64" fmla="*/ 293812 w 1022"/>
              <a:gd name="T65" fmla="*/ 395498 h 1494"/>
              <a:gd name="T66" fmla="*/ 274224 w 1022"/>
              <a:gd name="T67" fmla="*/ 155887 h 1494"/>
              <a:gd name="T68" fmla="*/ 287484 w 1022"/>
              <a:gd name="T69" fmla="*/ 139330 h 1494"/>
              <a:gd name="T70" fmla="*/ 295318 w 1022"/>
              <a:gd name="T71" fmla="*/ 126522 h 1494"/>
              <a:gd name="T72" fmla="*/ 300140 w 1022"/>
              <a:gd name="T73" fmla="*/ 116525 h 1494"/>
              <a:gd name="T74" fmla="*/ 304058 w 1022"/>
              <a:gd name="T75" fmla="*/ 105903 h 1494"/>
              <a:gd name="T76" fmla="*/ 306468 w 1022"/>
              <a:gd name="T77" fmla="*/ 94345 h 1494"/>
              <a:gd name="T78" fmla="*/ 307975 w 1022"/>
              <a:gd name="T79" fmla="*/ 82474 h 1494"/>
              <a:gd name="T80" fmla="*/ 307071 w 1022"/>
              <a:gd name="T81" fmla="*/ 69665 h 1494"/>
              <a:gd name="T82" fmla="*/ 304359 w 1022"/>
              <a:gd name="T83" fmla="*/ 56857 h 1494"/>
              <a:gd name="T84" fmla="*/ 298633 w 1022"/>
              <a:gd name="T85" fmla="*/ 43424 h 1494"/>
              <a:gd name="T86" fmla="*/ 290196 w 1022"/>
              <a:gd name="T87" fmla="*/ 30303 h 1494"/>
              <a:gd name="T88" fmla="*/ 278142 w 1022"/>
              <a:gd name="T89" fmla="*/ 16557 h 1494"/>
              <a:gd name="T90" fmla="*/ 267293 w 1022"/>
              <a:gd name="T91" fmla="*/ 7810 h 1494"/>
              <a:gd name="T92" fmla="*/ 259157 w 1022"/>
              <a:gd name="T93" fmla="*/ 4061 h 1494"/>
              <a:gd name="T94" fmla="*/ 248610 w 1022"/>
              <a:gd name="T95" fmla="*/ 1874 h 1494"/>
              <a:gd name="T96" fmla="*/ 236556 w 1022"/>
              <a:gd name="T97" fmla="*/ 625 h 1494"/>
              <a:gd name="T98" fmla="*/ 222694 w 1022"/>
              <a:gd name="T99" fmla="*/ 0 h 1494"/>
              <a:gd name="T100" fmla="*/ 207627 w 1022"/>
              <a:gd name="T101" fmla="*/ 937 h 1494"/>
              <a:gd name="T102" fmla="*/ 183519 w 1022"/>
              <a:gd name="T103" fmla="*/ 3436 h 1494"/>
              <a:gd name="T104" fmla="*/ 150673 w 1022"/>
              <a:gd name="T105" fmla="*/ 9060 h 1494"/>
              <a:gd name="T106" fmla="*/ 118730 w 1022"/>
              <a:gd name="T107" fmla="*/ 15932 h 1494"/>
              <a:gd name="T108" fmla="*/ 90102 w 1022"/>
              <a:gd name="T109" fmla="*/ 23742 h 1494"/>
              <a:gd name="T110" fmla="*/ 67803 w 1022"/>
              <a:gd name="T111" fmla="*/ 31865 h 1494"/>
              <a:gd name="T112" fmla="*/ 50927 w 1022"/>
              <a:gd name="T113" fmla="*/ 39987 h 1494"/>
              <a:gd name="T114" fmla="*/ 34956 w 1022"/>
              <a:gd name="T115" fmla="*/ 50609 h 1494"/>
              <a:gd name="T116" fmla="*/ 21998 w 1022"/>
              <a:gd name="T117" fmla="*/ 61543 h 1494"/>
              <a:gd name="T118" fmla="*/ 12054 w 1022"/>
              <a:gd name="T119" fmla="*/ 7372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218299 w 900"/>
              <a:gd name="T1" fmla="*/ 413986 h 1385"/>
              <a:gd name="T2" fmla="*/ 207204 w 900"/>
              <a:gd name="T3" fmla="*/ 414299 h 1385"/>
              <a:gd name="T4" fmla="*/ 196409 w 900"/>
              <a:gd name="T5" fmla="*/ 413673 h 1385"/>
              <a:gd name="T6" fmla="*/ 187413 w 900"/>
              <a:gd name="T7" fmla="*/ 411796 h 1385"/>
              <a:gd name="T8" fmla="*/ 179317 w 900"/>
              <a:gd name="T9" fmla="*/ 409293 h 1385"/>
              <a:gd name="T10" fmla="*/ 171820 w 900"/>
              <a:gd name="T11" fmla="*/ 406163 h 1385"/>
              <a:gd name="T12" fmla="*/ 162825 w 900"/>
              <a:gd name="T13" fmla="*/ 400844 h 1385"/>
              <a:gd name="T14" fmla="*/ 153829 w 900"/>
              <a:gd name="T15" fmla="*/ 392708 h 1385"/>
              <a:gd name="T16" fmla="*/ 147232 w 900"/>
              <a:gd name="T17" fmla="*/ 384885 h 1385"/>
              <a:gd name="T18" fmla="*/ 142434 w 900"/>
              <a:gd name="T19" fmla="*/ 376124 h 1385"/>
              <a:gd name="T20" fmla="*/ 111848 w 900"/>
              <a:gd name="T21" fmla="*/ 161464 h 1385"/>
              <a:gd name="T22" fmla="*/ 66569 w 900"/>
              <a:gd name="T23" fmla="*/ 123601 h 1385"/>
              <a:gd name="T24" fmla="*/ 53675 w 900"/>
              <a:gd name="T25" fmla="*/ 110146 h 1385"/>
              <a:gd name="T26" fmla="*/ 43780 w 900"/>
              <a:gd name="T27" fmla="*/ 97004 h 1385"/>
              <a:gd name="T28" fmla="*/ 36883 w 900"/>
              <a:gd name="T29" fmla="*/ 83548 h 1385"/>
              <a:gd name="T30" fmla="*/ 32085 w 900"/>
              <a:gd name="T31" fmla="*/ 70719 h 1385"/>
              <a:gd name="T32" fmla="*/ 30886 w 900"/>
              <a:gd name="T33" fmla="*/ 60705 h 1385"/>
              <a:gd name="T34" fmla="*/ 30886 w 900"/>
              <a:gd name="T35" fmla="*/ 54447 h 1385"/>
              <a:gd name="T36" fmla="*/ 31785 w 900"/>
              <a:gd name="T37" fmla="*/ 45060 h 1385"/>
              <a:gd name="T38" fmla="*/ 35683 w 900"/>
              <a:gd name="T39" fmla="*/ 32856 h 1385"/>
              <a:gd name="T40" fmla="*/ 41081 w 900"/>
              <a:gd name="T41" fmla="*/ 23156 h 1385"/>
              <a:gd name="T42" fmla="*/ 45879 w 900"/>
              <a:gd name="T43" fmla="*/ 16272 h 1385"/>
              <a:gd name="T44" fmla="*/ 51576 w 900"/>
              <a:gd name="T45" fmla="*/ 9387 h 1385"/>
              <a:gd name="T46" fmla="*/ 58773 w 900"/>
              <a:gd name="T47" fmla="*/ 2816 h 1385"/>
              <a:gd name="T48" fmla="*/ 60872 w 900"/>
              <a:gd name="T49" fmla="*/ 626 h 1385"/>
              <a:gd name="T50" fmla="*/ 50677 w 900"/>
              <a:gd name="T51" fmla="*/ 5945 h 1385"/>
              <a:gd name="T52" fmla="*/ 34784 w 900"/>
              <a:gd name="T53" fmla="*/ 16584 h 1385"/>
              <a:gd name="T54" fmla="*/ 21890 w 900"/>
              <a:gd name="T55" fmla="*/ 27537 h 1385"/>
              <a:gd name="T56" fmla="*/ 11994 w 900"/>
              <a:gd name="T57" fmla="*/ 39740 h 1385"/>
              <a:gd name="T58" fmla="*/ 5098 w 900"/>
              <a:gd name="T59" fmla="*/ 51944 h 1385"/>
              <a:gd name="T60" fmla="*/ 1499 w 900"/>
              <a:gd name="T61" fmla="*/ 64148 h 1385"/>
              <a:gd name="T62" fmla="*/ 0 w 900"/>
              <a:gd name="T63" fmla="*/ 73848 h 1385"/>
              <a:gd name="T64" fmla="*/ 300 w 900"/>
              <a:gd name="T65" fmla="*/ 80106 h 1385"/>
              <a:gd name="T66" fmla="*/ 1799 w 900"/>
              <a:gd name="T67" fmla="*/ 89807 h 1385"/>
              <a:gd name="T68" fmla="*/ 5997 w 900"/>
              <a:gd name="T69" fmla="*/ 102949 h 1385"/>
              <a:gd name="T70" fmla="*/ 13194 w 900"/>
              <a:gd name="T71" fmla="*/ 116091 h 1385"/>
              <a:gd name="T72" fmla="*/ 23089 w 900"/>
              <a:gd name="T73" fmla="*/ 129234 h 1385"/>
              <a:gd name="T74" fmla="*/ 35683 w 900"/>
              <a:gd name="T75" fmla="*/ 142689 h 1385"/>
              <a:gd name="T76" fmla="*/ 49177 w 900"/>
              <a:gd name="T77" fmla="*/ 153954 h 1385"/>
              <a:gd name="T78" fmla="*/ 74965 w 900"/>
              <a:gd name="T79" fmla="*/ 175858 h 1385"/>
              <a:gd name="T80" fmla="*/ 110949 w 900"/>
              <a:gd name="T81" fmla="*/ 393334 h 1385"/>
              <a:gd name="T82" fmla="*/ 114547 w 900"/>
              <a:gd name="T83" fmla="*/ 400844 h 1385"/>
              <a:gd name="T84" fmla="*/ 119345 w 900"/>
              <a:gd name="T85" fmla="*/ 407728 h 1385"/>
              <a:gd name="T86" fmla="*/ 127141 w 900"/>
              <a:gd name="T87" fmla="*/ 415864 h 1385"/>
              <a:gd name="T88" fmla="*/ 137936 w 900"/>
              <a:gd name="T89" fmla="*/ 423687 h 1385"/>
              <a:gd name="T90" fmla="*/ 144533 w 900"/>
              <a:gd name="T91" fmla="*/ 427129 h 1385"/>
              <a:gd name="T92" fmla="*/ 152329 w 900"/>
              <a:gd name="T93" fmla="*/ 429945 h 1385"/>
              <a:gd name="T94" fmla="*/ 161025 w 900"/>
              <a:gd name="T95" fmla="*/ 432135 h 1385"/>
              <a:gd name="T96" fmla="*/ 170921 w 900"/>
              <a:gd name="T97" fmla="*/ 433074 h 1385"/>
              <a:gd name="T98" fmla="*/ 182016 w 900"/>
              <a:gd name="T99" fmla="*/ 433387 h 1385"/>
              <a:gd name="T100" fmla="*/ 194010 w 900"/>
              <a:gd name="T101" fmla="*/ 432761 h 1385"/>
              <a:gd name="T102" fmla="*/ 206604 w 900"/>
              <a:gd name="T103" fmla="*/ 430884 h 1385"/>
              <a:gd name="T104" fmla="*/ 218299 w 900"/>
              <a:gd name="T105" fmla="*/ 428380 h 1385"/>
              <a:gd name="T106" fmla="*/ 229394 w 900"/>
              <a:gd name="T107" fmla="*/ 424938 h 1385"/>
              <a:gd name="T108" fmla="*/ 239289 w 900"/>
              <a:gd name="T109" fmla="*/ 420870 h 1385"/>
              <a:gd name="T110" fmla="*/ 247985 w 900"/>
              <a:gd name="T111" fmla="*/ 416803 h 1385"/>
              <a:gd name="T112" fmla="*/ 256081 w 900"/>
              <a:gd name="T113" fmla="*/ 412109 h 1385"/>
              <a:gd name="T114" fmla="*/ 269875 w 900"/>
              <a:gd name="T115" fmla="*/ 401783 h 1385"/>
              <a:gd name="T116" fmla="*/ 259980 w 900"/>
              <a:gd name="T117" fmla="*/ 405538 h 1385"/>
              <a:gd name="T118" fmla="*/ 249185 w 900"/>
              <a:gd name="T119" fmla="*/ 408980 h 1385"/>
              <a:gd name="T120" fmla="*/ 237490 w 900"/>
              <a:gd name="T121" fmla="*/ 411483 h 1385"/>
              <a:gd name="T122" fmla="*/ 224596 w 900"/>
              <a:gd name="T123" fmla="*/ 413673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269875 w 900"/>
              <a:gd name="T1" fmla="*/ 54973 h 493"/>
              <a:gd name="T2" fmla="*/ 269575 w 900"/>
              <a:gd name="T3" fmla="*/ 62157 h 493"/>
              <a:gd name="T4" fmla="*/ 268376 w 900"/>
              <a:gd name="T5" fmla="*/ 69966 h 493"/>
              <a:gd name="T6" fmla="*/ 265677 w 900"/>
              <a:gd name="T7" fmla="*/ 77775 h 493"/>
              <a:gd name="T8" fmla="*/ 261779 w 900"/>
              <a:gd name="T9" fmla="*/ 84959 h 493"/>
              <a:gd name="T10" fmla="*/ 256681 w 900"/>
              <a:gd name="T11" fmla="*/ 92455 h 493"/>
              <a:gd name="T12" fmla="*/ 250684 w 900"/>
              <a:gd name="T13" fmla="*/ 99327 h 493"/>
              <a:gd name="T14" fmla="*/ 243187 w 900"/>
              <a:gd name="T15" fmla="*/ 106511 h 493"/>
              <a:gd name="T16" fmla="*/ 235091 w 900"/>
              <a:gd name="T17" fmla="*/ 113070 h 493"/>
              <a:gd name="T18" fmla="*/ 225795 w 900"/>
              <a:gd name="T19" fmla="*/ 119630 h 493"/>
              <a:gd name="T20" fmla="*/ 215600 w 900"/>
              <a:gd name="T21" fmla="*/ 125564 h 493"/>
              <a:gd name="T22" fmla="*/ 205105 w 900"/>
              <a:gd name="T23" fmla="*/ 130874 h 493"/>
              <a:gd name="T24" fmla="*/ 193410 w 900"/>
              <a:gd name="T25" fmla="*/ 136184 h 493"/>
              <a:gd name="T26" fmla="*/ 181116 w 900"/>
              <a:gd name="T27" fmla="*/ 140557 h 493"/>
              <a:gd name="T28" fmla="*/ 168222 w 900"/>
              <a:gd name="T29" fmla="*/ 144618 h 493"/>
              <a:gd name="T30" fmla="*/ 154728 w 900"/>
              <a:gd name="T31" fmla="*/ 148053 h 493"/>
              <a:gd name="T32" fmla="*/ 140935 w 900"/>
              <a:gd name="T33" fmla="*/ 150552 h 493"/>
              <a:gd name="T34" fmla="*/ 127141 w 900"/>
              <a:gd name="T35" fmla="*/ 152426 h 493"/>
              <a:gd name="T36" fmla="*/ 113947 w 900"/>
              <a:gd name="T37" fmla="*/ 153363 h 493"/>
              <a:gd name="T38" fmla="*/ 100753 w 900"/>
              <a:gd name="T39" fmla="*/ 153988 h 493"/>
              <a:gd name="T40" fmla="*/ 88459 w 900"/>
              <a:gd name="T41" fmla="*/ 153363 h 493"/>
              <a:gd name="T42" fmla="*/ 76465 w 900"/>
              <a:gd name="T43" fmla="*/ 152426 h 493"/>
              <a:gd name="T44" fmla="*/ 65070 w 900"/>
              <a:gd name="T45" fmla="*/ 150552 h 493"/>
              <a:gd name="T46" fmla="*/ 54275 w 900"/>
              <a:gd name="T47" fmla="*/ 148053 h 493"/>
              <a:gd name="T48" fmla="*/ 44379 w 900"/>
              <a:gd name="T49" fmla="*/ 144618 h 493"/>
              <a:gd name="T50" fmla="*/ 35084 w 900"/>
              <a:gd name="T51" fmla="*/ 140869 h 493"/>
              <a:gd name="T52" fmla="*/ 26688 w 900"/>
              <a:gd name="T53" fmla="*/ 136496 h 493"/>
              <a:gd name="T54" fmla="*/ 19491 w 900"/>
              <a:gd name="T55" fmla="*/ 131811 h 493"/>
              <a:gd name="T56" fmla="*/ 13194 w 900"/>
              <a:gd name="T57" fmla="*/ 126189 h 493"/>
              <a:gd name="T58" fmla="*/ 8096 w 900"/>
              <a:gd name="T59" fmla="*/ 119942 h 493"/>
              <a:gd name="T60" fmla="*/ 3898 w 900"/>
              <a:gd name="T61" fmla="*/ 113695 h 493"/>
              <a:gd name="T62" fmla="*/ 1499 w 900"/>
              <a:gd name="T63" fmla="*/ 106823 h 493"/>
              <a:gd name="T64" fmla="*/ 0 w 900"/>
              <a:gd name="T65" fmla="*/ 99015 h 493"/>
              <a:gd name="T66" fmla="*/ 0 w 900"/>
              <a:gd name="T67" fmla="*/ 91518 h 493"/>
              <a:gd name="T68" fmla="*/ 1499 w 900"/>
              <a:gd name="T69" fmla="*/ 84022 h 493"/>
              <a:gd name="T70" fmla="*/ 4498 w 900"/>
              <a:gd name="T71" fmla="*/ 76525 h 493"/>
              <a:gd name="T72" fmla="*/ 8096 w 900"/>
              <a:gd name="T73" fmla="*/ 68717 h 493"/>
              <a:gd name="T74" fmla="*/ 13494 w 900"/>
              <a:gd name="T75" fmla="*/ 61533 h 493"/>
              <a:gd name="T76" fmla="*/ 19491 w 900"/>
              <a:gd name="T77" fmla="*/ 54349 h 493"/>
              <a:gd name="T78" fmla="*/ 26988 w 900"/>
              <a:gd name="T79" fmla="*/ 47477 h 493"/>
              <a:gd name="T80" fmla="*/ 35084 w 900"/>
              <a:gd name="T81" fmla="*/ 40918 h 493"/>
              <a:gd name="T82" fmla="*/ 44379 w 900"/>
              <a:gd name="T83" fmla="*/ 34671 h 493"/>
              <a:gd name="T84" fmla="*/ 59672 w 900"/>
              <a:gd name="T85" fmla="*/ 25613 h 493"/>
              <a:gd name="T86" fmla="*/ 76764 w 900"/>
              <a:gd name="T87" fmla="*/ 17804 h 493"/>
              <a:gd name="T88" fmla="*/ 88759 w 900"/>
              <a:gd name="T89" fmla="*/ 13119 h 493"/>
              <a:gd name="T90" fmla="*/ 101953 w 900"/>
              <a:gd name="T91" fmla="*/ 9058 h 493"/>
              <a:gd name="T92" fmla="*/ 115147 w 900"/>
              <a:gd name="T93" fmla="*/ 5935 h 493"/>
              <a:gd name="T94" fmla="*/ 128940 w 900"/>
              <a:gd name="T95" fmla="*/ 3436 h 493"/>
              <a:gd name="T96" fmla="*/ 142734 w 900"/>
              <a:gd name="T97" fmla="*/ 1562 h 493"/>
              <a:gd name="T98" fmla="*/ 156228 w 900"/>
              <a:gd name="T99" fmla="*/ 312 h 493"/>
              <a:gd name="T100" fmla="*/ 169422 w 900"/>
              <a:gd name="T101" fmla="*/ 0 h 493"/>
              <a:gd name="T102" fmla="*/ 181716 w 900"/>
              <a:gd name="T103" fmla="*/ 312 h 493"/>
              <a:gd name="T104" fmla="*/ 193710 w 900"/>
              <a:gd name="T105" fmla="*/ 1562 h 493"/>
              <a:gd name="T106" fmla="*/ 205105 w 900"/>
              <a:gd name="T107" fmla="*/ 3436 h 493"/>
              <a:gd name="T108" fmla="*/ 215900 w 900"/>
              <a:gd name="T109" fmla="*/ 5935 h 493"/>
              <a:gd name="T110" fmla="*/ 225795 w 900"/>
              <a:gd name="T111" fmla="*/ 9058 h 493"/>
              <a:gd name="T112" fmla="*/ 235091 w 900"/>
              <a:gd name="T113" fmla="*/ 12806 h 493"/>
              <a:gd name="T114" fmla="*/ 243187 w 900"/>
              <a:gd name="T115" fmla="*/ 17179 h 493"/>
              <a:gd name="T116" fmla="*/ 250684 w 900"/>
              <a:gd name="T117" fmla="*/ 22177 h 493"/>
              <a:gd name="T118" fmla="*/ 256981 w 900"/>
              <a:gd name="T119" fmla="*/ 27487 h 493"/>
              <a:gd name="T120" fmla="*/ 261779 w 900"/>
              <a:gd name="T121" fmla="*/ 33734 h 493"/>
              <a:gd name="T122" fmla="*/ 265677 w 900"/>
              <a:gd name="T123" fmla="*/ 39981 h 493"/>
              <a:gd name="T124" fmla="*/ 268676 w 900"/>
              <a:gd name="T125" fmla="*/ 47477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121159 w 487"/>
              <a:gd name="T1" fmla="*/ 2816 h 416"/>
              <a:gd name="T2" fmla="*/ 116960 w 487"/>
              <a:gd name="T3" fmla="*/ 7197 h 416"/>
              <a:gd name="T4" fmla="*/ 110362 w 487"/>
              <a:gd name="T5" fmla="*/ 16585 h 416"/>
              <a:gd name="T6" fmla="*/ 103165 w 487"/>
              <a:gd name="T7" fmla="*/ 32231 h 416"/>
              <a:gd name="T8" fmla="*/ 96567 w 487"/>
              <a:gd name="T9" fmla="*/ 45999 h 416"/>
              <a:gd name="T10" fmla="*/ 90269 w 487"/>
              <a:gd name="T11" fmla="*/ 55074 h 416"/>
              <a:gd name="T12" fmla="*/ 83671 w 487"/>
              <a:gd name="T13" fmla="*/ 63523 h 416"/>
              <a:gd name="T14" fmla="*/ 76174 w 487"/>
              <a:gd name="T15" fmla="*/ 71346 h 416"/>
              <a:gd name="T16" fmla="*/ 68077 w 487"/>
              <a:gd name="T17" fmla="*/ 78230 h 416"/>
              <a:gd name="T18" fmla="*/ 59680 w 487"/>
              <a:gd name="T19" fmla="*/ 84489 h 416"/>
              <a:gd name="T20" fmla="*/ 50383 w 487"/>
              <a:gd name="T21" fmla="*/ 90434 h 416"/>
              <a:gd name="T22" fmla="*/ 40786 w 487"/>
              <a:gd name="T23" fmla="*/ 94815 h 416"/>
              <a:gd name="T24" fmla="*/ 30590 w 487"/>
              <a:gd name="T25" fmla="*/ 98883 h 416"/>
              <a:gd name="T26" fmla="*/ 20393 w 487"/>
              <a:gd name="T27" fmla="*/ 102012 h 416"/>
              <a:gd name="T28" fmla="*/ 12296 w 487"/>
              <a:gd name="T29" fmla="*/ 104516 h 416"/>
              <a:gd name="T30" fmla="*/ 5998 w 487"/>
              <a:gd name="T31" fmla="*/ 107958 h 416"/>
              <a:gd name="T32" fmla="*/ 1799 w 487"/>
              <a:gd name="T33" fmla="*/ 111087 h 416"/>
              <a:gd name="T34" fmla="*/ 0 w 487"/>
              <a:gd name="T35" fmla="*/ 114529 h 416"/>
              <a:gd name="T36" fmla="*/ 600 w 487"/>
              <a:gd name="T37" fmla="*/ 118284 h 416"/>
              <a:gd name="T38" fmla="*/ 4498 w 487"/>
              <a:gd name="T39" fmla="*/ 121726 h 416"/>
              <a:gd name="T40" fmla="*/ 11696 w 487"/>
              <a:gd name="T41" fmla="*/ 125481 h 416"/>
              <a:gd name="T42" fmla="*/ 20693 w 487"/>
              <a:gd name="T43" fmla="*/ 128610 h 416"/>
              <a:gd name="T44" fmla="*/ 29090 w 487"/>
              <a:gd name="T45" fmla="*/ 129862 h 416"/>
              <a:gd name="T46" fmla="*/ 37787 w 487"/>
              <a:gd name="T47" fmla="*/ 130175 h 416"/>
              <a:gd name="T48" fmla="*/ 46184 w 487"/>
              <a:gd name="T49" fmla="*/ 129549 h 416"/>
              <a:gd name="T50" fmla="*/ 54281 w 487"/>
              <a:gd name="T51" fmla="*/ 127359 h 416"/>
              <a:gd name="T52" fmla="*/ 62679 w 487"/>
              <a:gd name="T53" fmla="*/ 124542 h 416"/>
              <a:gd name="T54" fmla="*/ 75274 w 487"/>
              <a:gd name="T55" fmla="*/ 118597 h 416"/>
              <a:gd name="T56" fmla="*/ 90569 w 487"/>
              <a:gd name="T57" fmla="*/ 108583 h 416"/>
              <a:gd name="T58" fmla="*/ 105264 w 487"/>
              <a:gd name="T59" fmla="*/ 96380 h 416"/>
              <a:gd name="T60" fmla="*/ 117560 w 487"/>
              <a:gd name="T61" fmla="*/ 83550 h 416"/>
              <a:gd name="T62" fmla="*/ 127756 w 487"/>
              <a:gd name="T63" fmla="*/ 70720 h 416"/>
              <a:gd name="T64" fmla="*/ 135254 w 487"/>
              <a:gd name="T65" fmla="*/ 58829 h 416"/>
              <a:gd name="T66" fmla="*/ 141851 w 487"/>
              <a:gd name="T67" fmla="*/ 45061 h 416"/>
              <a:gd name="T68" fmla="*/ 145150 w 487"/>
              <a:gd name="T69" fmla="*/ 34421 h 416"/>
              <a:gd name="T70" fmla="*/ 146050 w 487"/>
              <a:gd name="T71" fmla="*/ 26911 h 416"/>
              <a:gd name="T72" fmla="*/ 145450 w 487"/>
              <a:gd name="T73" fmla="*/ 20027 h 416"/>
              <a:gd name="T74" fmla="*/ 143351 w 487"/>
              <a:gd name="T75" fmla="*/ 13143 h 416"/>
              <a:gd name="T76" fmla="*/ 139152 w 487"/>
              <a:gd name="T77" fmla="*/ 6884 h 416"/>
              <a:gd name="T78" fmla="*/ 134054 w 487"/>
              <a:gd name="T79" fmla="*/ 2503 h 416"/>
              <a:gd name="T80" fmla="*/ 129856 w 487"/>
              <a:gd name="T81" fmla="*/ 626 h 416"/>
              <a:gd name="T82" fmla="*/ 125657 w 487"/>
              <a:gd name="T83" fmla="*/ 626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25435 h 824"/>
              <a:gd name="T2" fmla="*/ 43676 w 246"/>
              <a:gd name="T3" fmla="*/ 254347 h 824"/>
              <a:gd name="T4" fmla="*/ 44889 w 246"/>
              <a:gd name="T5" fmla="*/ 254657 h 824"/>
              <a:gd name="T6" fmla="*/ 48225 w 246"/>
              <a:gd name="T7" fmla="*/ 255278 h 824"/>
              <a:gd name="T8" fmla="*/ 50652 w 246"/>
              <a:gd name="T9" fmla="*/ 255588 h 824"/>
              <a:gd name="T10" fmla="*/ 53078 w 246"/>
              <a:gd name="T11" fmla="*/ 255588 h 824"/>
              <a:gd name="T12" fmla="*/ 56111 w 246"/>
              <a:gd name="T13" fmla="*/ 254968 h 824"/>
              <a:gd name="T14" fmla="*/ 58841 w 246"/>
              <a:gd name="T15" fmla="*/ 254347 h 824"/>
              <a:gd name="T16" fmla="*/ 61874 w 246"/>
              <a:gd name="T17" fmla="*/ 252796 h 824"/>
              <a:gd name="T18" fmla="*/ 64604 w 246"/>
              <a:gd name="T19" fmla="*/ 250625 h 824"/>
              <a:gd name="T20" fmla="*/ 66120 w 246"/>
              <a:gd name="T21" fmla="*/ 249074 h 824"/>
              <a:gd name="T22" fmla="*/ 67334 w 246"/>
              <a:gd name="T23" fmla="*/ 247213 h 824"/>
              <a:gd name="T24" fmla="*/ 68547 w 246"/>
              <a:gd name="T25" fmla="*/ 245352 h 824"/>
              <a:gd name="T26" fmla="*/ 69760 w 246"/>
              <a:gd name="T27" fmla="*/ 243491 h 824"/>
              <a:gd name="T28" fmla="*/ 70670 w 246"/>
              <a:gd name="T29" fmla="*/ 241010 h 824"/>
              <a:gd name="T30" fmla="*/ 71883 w 246"/>
              <a:gd name="T31" fmla="*/ 238528 h 824"/>
              <a:gd name="T32" fmla="*/ 72490 w 246"/>
              <a:gd name="T33" fmla="*/ 235737 h 824"/>
              <a:gd name="T34" fmla="*/ 73096 w 246"/>
              <a:gd name="T35" fmla="*/ 232325 h 824"/>
              <a:gd name="T36" fmla="*/ 74006 w 246"/>
              <a:gd name="T37" fmla="*/ 228602 h 824"/>
              <a:gd name="T38" fmla="*/ 74310 w 246"/>
              <a:gd name="T39" fmla="*/ 224880 h 824"/>
              <a:gd name="T40" fmla="*/ 74613 w 246"/>
              <a:gd name="T41" fmla="*/ 220538 h 824"/>
              <a:gd name="T42" fmla="*/ 74613 w 246"/>
              <a:gd name="T43" fmla="*/ 216195 h 824"/>
              <a:gd name="T44" fmla="*/ 43676 w 246"/>
              <a:gd name="T45" fmla="*/ 0 h 824"/>
              <a:gd name="T46" fmla="*/ 0 w 246"/>
              <a:gd name="T47" fmla="*/ 25435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</a:rPr>
              <a:t>패키지의 개념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</a:rPr>
              <a:t>패키지로 묶는 방법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</a:rPr>
              <a:t>패키지 사용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</a:rPr>
              <a:t>기본 패키지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</a:rPr>
              <a:t>유틸리티 패키지</a:t>
            </a:r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7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89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3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3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패키지는 연관된 클래스들을 묶는 기법입니다</a:t>
            </a:r>
            <a:r>
              <a:rPr lang="en-US" altLang="ko-KR"/>
              <a:t>. 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System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331913"/>
            <a:ext cx="82184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Wrapper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기초 자료형을 객체로 포장시켜주는 클래스</a:t>
            </a:r>
          </a:p>
          <a:p>
            <a:pPr lvl="1" algn="just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Integer obj = </a:t>
            </a:r>
            <a:r>
              <a:rPr lang="en-US" altLang="ko-KR" b="1" smtClean="0">
                <a:solidFill>
                  <a:srgbClr val="7F0055"/>
                </a:solidFill>
              </a:rPr>
              <a:t>new</a:t>
            </a:r>
            <a:r>
              <a:rPr lang="en-US" altLang="ko-KR" smtClean="0"/>
              <a:t> Integer(10);</a:t>
            </a:r>
          </a:p>
          <a:p>
            <a:endParaRPr lang="ko-KR" altLang="en-US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_x84783648" descr="EMB00000d5000b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2513013"/>
            <a:ext cx="4154487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163" y="3048000"/>
            <a:ext cx="3452812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Integer </a:t>
            </a:r>
            <a:r>
              <a:rPr lang="ko-KR" altLang="en-US" sz="3600" smtClean="0"/>
              <a:t>클래스가 제공하는 메소드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1401763"/>
            <a:ext cx="8702675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문자열 </a:t>
            </a:r>
            <a:r>
              <a:rPr lang="en-US" altLang="ko-KR" sz="3600" smtClean="0"/>
              <a:t>&lt;-&gt; </a:t>
            </a:r>
            <a:r>
              <a:rPr lang="ko-KR" altLang="en-US" sz="3600" smtClean="0"/>
              <a:t>기초 자료형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01775"/>
            <a:ext cx="820737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오토 박싱</a:t>
            </a:r>
            <a:r>
              <a:rPr lang="en-US" altLang="ko-KR" sz="3600" smtClean="0"/>
              <a:t>(auto-boxing)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Wrapper </a:t>
            </a:r>
            <a:r>
              <a:rPr lang="ko-KR" altLang="en-US" smtClean="0"/>
              <a:t>객체와 기초 자료형 사이의 변환을 자동으로 수행한다</a:t>
            </a:r>
            <a:r>
              <a:rPr lang="en-US" altLang="ko-KR" smtClean="0"/>
              <a:t>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131888" y="2022475"/>
            <a:ext cx="7751762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rebuchet MS" pitchFamily="34" charset="0"/>
              </a:rPr>
              <a:t>Integer box = </a:t>
            </a:r>
            <a:r>
              <a:rPr lang="en-US" altLang="ko-KR" b="1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>
                <a:latin typeface="Trebuchet MS" pitchFamily="34" charset="0"/>
              </a:rPr>
              <a:t> Integer(10);</a:t>
            </a:r>
            <a:endParaRPr lang="en-US" altLang="ko-KR"/>
          </a:p>
          <a:p>
            <a:pPr>
              <a:spcBef>
                <a:spcPct val="50000"/>
              </a:spcBef>
            </a:pPr>
            <a:r>
              <a:rPr lang="en-US" altLang="ko-KR">
                <a:latin typeface="Trebuchet MS" pitchFamily="34" charset="0"/>
              </a:rPr>
              <a:t>System.</a:t>
            </a:r>
            <a:r>
              <a:rPr lang="en-US" altLang="ko-KR" i="1">
                <a:solidFill>
                  <a:srgbClr val="0000FF"/>
                </a:solidFill>
                <a:latin typeface="Trebuchet MS" pitchFamily="34" charset="0"/>
              </a:rPr>
              <a:t>out</a:t>
            </a:r>
            <a:r>
              <a:rPr lang="en-US" altLang="ko-KR">
                <a:latin typeface="Trebuchet MS" pitchFamily="34" charset="0"/>
              </a:rPr>
              <a:t>.println(box + 1);</a:t>
            </a:r>
            <a:r>
              <a:rPr lang="en-US" altLang="ko-KR"/>
              <a:t>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box</a:t>
            </a:r>
            <a:r>
              <a:rPr lang="ko-KR" altLang="en-US">
                <a:solidFill>
                  <a:srgbClr val="008000"/>
                </a:solidFill>
                <a:latin typeface="굴림" pitchFamily="50" charset="-127"/>
              </a:rPr>
              <a:t>는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ko-KR" altLang="en-US">
                <a:solidFill>
                  <a:srgbClr val="008000"/>
                </a:solidFill>
                <a:latin typeface="굴림" pitchFamily="50" charset="-127"/>
              </a:rPr>
              <a:t>자동으로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ko-KR" altLang="en-US">
                <a:solidFill>
                  <a:srgbClr val="008000"/>
                </a:solidFill>
                <a:latin typeface="굴림" pitchFamily="50" charset="-127"/>
              </a:rPr>
              <a:t>형으로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ko-KR" altLang="en-US">
                <a:solidFill>
                  <a:srgbClr val="008000"/>
                </a:solidFill>
                <a:latin typeface="굴림" pitchFamily="50" charset="-127"/>
              </a:rPr>
              <a:t>변환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StringBuffer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클래스는 주로 상수 문자열</a:t>
            </a:r>
            <a:r>
              <a:rPr lang="en-US" altLang="ko-KR" smtClean="0"/>
              <a:t>, </a:t>
            </a:r>
            <a:r>
              <a:rPr lang="ko-KR" altLang="en-US" smtClean="0"/>
              <a:t>즉 변경이 불가능한 문자열을 나타낸다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StringBuffer</a:t>
            </a:r>
            <a:r>
              <a:rPr lang="ko-KR" altLang="en-US" smtClean="0"/>
              <a:t>와 </a:t>
            </a:r>
            <a:r>
              <a:rPr lang="en-US" altLang="ko-KR" smtClean="0"/>
              <a:t>StringBuilder </a:t>
            </a:r>
            <a:r>
              <a:rPr lang="ko-KR" altLang="en-US" smtClean="0"/>
              <a:t>클래스는 변경 가능한 문자열을 나타낸다</a:t>
            </a:r>
            <a:r>
              <a:rPr lang="en-US" altLang="ko-KR" smtClean="0"/>
              <a:t>.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095375" y="2954338"/>
            <a:ext cx="7680325" cy="1063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rebuchet MS" pitchFamily="34" charset="0"/>
              </a:rPr>
              <a:t>StringBuffer sb = </a:t>
            </a:r>
            <a:r>
              <a:rPr lang="en-US" altLang="ko-KR" b="1">
                <a:solidFill>
                  <a:srgbClr val="7F0055"/>
                </a:solidFill>
                <a:latin typeface="Trebuchet MS" pitchFamily="34" charset="0"/>
              </a:rPr>
              <a:t>new</a:t>
            </a:r>
            <a:r>
              <a:rPr lang="en-US" altLang="ko-KR">
                <a:latin typeface="Trebuchet MS" pitchFamily="34" charset="0"/>
              </a:rPr>
              <a:t> StringBuffer();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기본적으로 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16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바이트의 공간이 할당된다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en-US" altLang="ko-KR">
                <a:latin typeface="Trebuchet MS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Trebuchet MS" pitchFamily="34" charset="0"/>
              </a:rPr>
              <a:t>sb.append(</a:t>
            </a:r>
            <a:r>
              <a:rPr lang="en-US" altLang="ko-KR">
                <a:solidFill>
                  <a:srgbClr val="0000FF"/>
                </a:solidFill>
                <a:latin typeface="Trebuchet MS" pitchFamily="34" charset="0"/>
              </a:rPr>
              <a:t>"Hello"</a:t>
            </a:r>
            <a:r>
              <a:rPr lang="en-US" altLang="ko-KR">
                <a:latin typeface="Trebuchet MS" pitchFamily="34" charset="0"/>
              </a:rPr>
              <a:t>);  		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//  6</a:t>
            </a:r>
            <a:r>
              <a:rPr lang="ko-KR" altLang="en-US">
                <a:solidFill>
                  <a:srgbClr val="008000"/>
                </a:solidFill>
                <a:latin typeface="Trebuchet MS" pitchFamily="34" charset="0"/>
              </a:rPr>
              <a:t>바이트가 사용된다</a:t>
            </a:r>
            <a:r>
              <a:rPr lang="en-US" altLang="ko-KR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>
              <a:solidFill>
                <a:srgbClr val="008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StringBuffer</a:t>
            </a:r>
            <a:r>
              <a:rPr lang="ko-KR" altLang="en-US" sz="3600" smtClean="0"/>
              <a:t>의 메소드 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8" y="1306513"/>
            <a:ext cx="7967662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자바에서 정수 </a:t>
            </a:r>
            <a:r>
              <a:rPr lang="en-US" altLang="ko-KR" smtClean="0"/>
              <a:t>10</a:t>
            </a:r>
            <a:r>
              <a:rPr lang="ko-KR" altLang="en-US" smtClean="0"/>
              <a:t>과 </a:t>
            </a:r>
            <a:r>
              <a:rPr lang="en-US" altLang="ko-KR" smtClean="0"/>
              <a:t>Integer(10)</a:t>
            </a:r>
            <a:r>
              <a:rPr lang="ko-KR" altLang="en-US" smtClean="0"/>
              <a:t>은 어떻게 다른가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StringBuffer</a:t>
            </a:r>
            <a:r>
              <a:rPr lang="ko-KR" altLang="en-US" smtClean="0"/>
              <a:t>와 </a:t>
            </a:r>
            <a:r>
              <a:rPr lang="en-US" altLang="ko-KR" smtClean="0"/>
              <a:t>String</a:t>
            </a:r>
            <a:r>
              <a:rPr lang="ko-KR" altLang="en-US" smtClean="0"/>
              <a:t>은 어떻게 다른가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77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java.util </a:t>
            </a:r>
            <a:r>
              <a:rPr lang="ko-KR" altLang="en-US" sz="3600" smtClean="0"/>
              <a:t>패키지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여러 가지 유틸리티 클래스 들을 제공한다</a:t>
            </a:r>
            <a:r>
              <a:rPr lang="en-US" altLang="ko-KR" smtClean="0"/>
              <a:t>. 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1773238"/>
            <a:ext cx="851693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Random </a:t>
            </a:r>
            <a:r>
              <a:rPr lang="ko-KR" altLang="en-US" sz="3600" smtClean="0"/>
              <a:t>클래스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4" name="_x85077520" descr="EMB00000d5000b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0950" y="331788"/>
            <a:ext cx="125253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165225"/>
            <a:ext cx="795655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패키지란</a:t>
            </a:r>
            <a:r>
              <a:rPr lang="en-US" altLang="ko-KR" sz="360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r>
              <a:rPr lang="en-US" altLang="ko-KR" smtClean="0"/>
              <a:t>(package)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클래스들을 묶은 것</a:t>
            </a:r>
          </a:p>
          <a:p>
            <a:r>
              <a:rPr lang="ko-KR" altLang="en-US" smtClean="0"/>
              <a:t>자바 라이브러리도 패키지로 구성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java.net </a:t>
            </a:r>
            <a:r>
              <a:rPr lang="ko-KR" altLang="en-US" smtClean="0"/>
              <a:t>패키지</a:t>
            </a:r>
            <a:r>
              <a:rPr lang="en-US" altLang="ko-KR" smtClean="0"/>
              <a:t>– </a:t>
            </a:r>
            <a:r>
              <a:rPr lang="ko-KR" altLang="en-US" smtClean="0"/>
              <a:t>네트워크 관련 라이브러리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925" y="2741613"/>
            <a:ext cx="48133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382713"/>
            <a:ext cx="7796213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Arrays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063" y="1384300"/>
            <a:ext cx="869315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268413"/>
            <a:ext cx="8580438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680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6125" y="1333500"/>
            <a:ext cx="164941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Date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1293813"/>
            <a:ext cx="8647112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78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4413" y="1516063"/>
            <a:ext cx="2501900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Calendar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" y="1344613"/>
            <a:ext cx="8628063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031875"/>
            <a:ext cx="7883525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StringTokenizer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333500"/>
            <a:ext cx="8212137" cy="4152900"/>
          </a:xfrm>
        </p:spPr>
        <p:txBody>
          <a:bodyPr/>
          <a:lstStyle/>
          <a:p>
            <a:r>
              <a:rPr lang="ko-KR" altLang="en-US" smtClean="0"/>
              <a:t>문자열을 분석하여서 토큰으로 분리시켜 주는 기능을 제공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1860550"/>
            <a:ext cx="82677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13" y="1257300"/>
            <a:ext cx="8091487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1. 1</a:t>
            </a:r>
            <a:r>
              <a:rPr lang="ko-KR" altLang="en-US" smtClean="0"/>
              <a:t>에서 </a:t>
            </a:r>
            <a:r>
              <a:rPr lang="en-US" altLang="ko-KR" smtClean="0"/>
              <a:t>1000</a:t>
            </a:r>
            <a:r>
              <a:rPr lang="ko-KR" altLang="en-US" smtClean="0"/>
              <a:t>사이의 난수를 발생하기 위한 문장을 작성하라</a:t>
            </a:r>
            <a:r>
              <a:rPr lang="en-US" altLang="ko-KR" smtClean="0"/>
              <a:t>. 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현재 날짜를 얻기 위한 문장을 작성하라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40963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패키지의 장점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관련된 클래스들을 쉽게 파악</a:t>
            </a:r>
          </a:p>
          <a:p>
            <a:pPr>
              <a:buFont typeface="Symbol" pitchFamily="18" charset="2"/>
              <a:buNone/>
            </a:pPr>
            <a:r>
              <a:rPr lang="en-US" altLang="ko-KR" smtClean="0"/>
              <a:t>② </a:t>
            </a:r>
            <a:r>
              <a:rPr lang="ko-KR" altLang="en-US" smtClean="0"/>
              <a:t>원하는 클래스들을 쉽게 찾을 수 있다</a:t>
            </a:r>
            <a:r>
              <a:rPr lang="en-US" altLang="ko-KR" smtClean="0"/>
              <a:t>.</a:t>
            </a:r>
          </a:p>
          <a:p>
            <a:pPr>
              <a:buFont typeface="Symbol" pitchFamily="18" charset="2"/>
              <a:buNone/>
            </a:pPr>
            <a:r>
              <a:rPr lang="en-US" altLang="ko-KR" smtClean="0"/>
              <a:t>③ </a:t>
            </a:r>
            <a:r>
              <a:rPr lang="ko-KR" altLang="en-US" smtClean="0"/>
              <a:t>패키지마다 이름 공간을 따로 갖기 때문에 같은 클래스 이름을 여러 패키지가 사용</a:t>
            </a:r>
          </a:p>
          <a:p>
            <a:pPr>
              <a:buFont typeface="Symbol" pitchFamily="18" charset="2"/>
              <a:buNone/>
            </a:pPr>
            <a:r>
              <a:rPr lang="en-US" altLang="ko-KR" smtClean="0"/>
              <a:t>④ </a:t>
            </a:r>
            <a:r>
              <a:rPr lang="ko-KR" altLang="en-US" smtClean="0"/>
              <a:t>패키지별로 접근에 제약을 가할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9700" y="3022600"/>
            <a:ext cx="6564313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패키지 생성하기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3446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b="1" smtClean="0">
                <a:solidFill>
                  <a:srgbClr val="7F0055"/>
                </a:solidFill>
              </a:rPr>
              <a:t>package </a:t>
            </a:r>
            <a:r>
              <a:rPr lang="en-US" altLang="ko-KR" sz="1800" smtClean="0"/>
              <a:t>business;	</a:t>
            </a:r>
            <a:r>
              <a:rPr lang="en-US" altLang="ko-KR" sz="1800" smtClean="0">
                <a:solidFill>
                  <a:srgbClr val="FF0000"/>
                </a:solidFill>
              </a:rPr>
              <a:t>// </a:t>
            </a:r>
            <a:r>
              <a:rPr lang="ko-KR" altLang="en-US" sz="1800" smtClean="0">
                <a:solidFill>
                  <a:srgbClr val="FF0000"/>
                </a:solidFill>
              </a:rPr>
              <a:t>패키지 선언</a:t>
            </a:r>
            <a:endParaRPr lang="ko-KR" altLang="en-US" sz="1800" smtClean="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b="1" smtClean="0">
                <a:solidFill>
                  <a:srgbClr val="7F0055"/>
                </a:solidFill>
              </a:rPr>
              <a:t>public class</a:t>
            </a:r>
            <a:r>
              <a:rPr lang="en-US" altLang="ko-KR" sz="1800" smtClean="0"/>
              <a:t> Order {				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	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smtClean="0"/>
              <a:t>}</a:t>
            </a:r>
            <a:endParaRPr lang="ko-KR" altLang="en-US" sz="1800" smtClean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95313" y="1625600"/>
            <a:ext cx="45783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605213" y="3605213"/>
            <a:ext cx="4391025" cy="542925"/>
          </a:xfrm>
          <a:prstGeom prst="borderCallout2">
            <a:avLst>
              <a:gd name="adj1" fmla="val 21051"/>
              <a:gd name="adj2" fmla="val -1736"/>
              <a:gd name="adj3" fmla="val 21051"/>
              <a:gd name="adj4" fmla="val -6111"/>
              <a:gd name="adj5" fmla="val -365792"/>
              <a:gd name="adj6" fmla="val -105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600">
                <a:latin typeface="Trebuchet MS" pitchFamily="34" charset="0"/>
              </a:rPr>
              <a:t>Order </a:t>
            </a:r>
            <a:r>
              <a:rPr lang="ko-KR" altLang="en-US" sz="1600">
                <a:latin typeface="Trebuchet MS" pitchFamily="34" charset="0"/>
              </a:rPr>
              <a:t>라는 클래스는 </a:t>
            </a:r>
            <a:r>
              <a:rPr lang="en-US" altLang="ko-KR" sz="1600">
                <a:latin typeface="Trebuchet MS" pitchFamily="34" charset="0"/>
              </a:rPr>
              <a:t>business </a:t>
            </a:r>
            <a:r>
              <a:rPr lang="ko-KR" altLang="en-US" sz="1600">
                <a:latin typeface="Trebuchet MS" pitchFamily="34" charset="0"/>
              </a:rPr>
              <a:t>패키지에 속한다</a:t>
            </a:r>
            <a:r>
              <a:rPr lang="en-US" altLang="ko-KR" sz="1600">
                <a:latin typeface="Trebuchet MS" pitchFamily="34" charset="0"/>
              </a:rPr>
              <a:t>. </a:t>
            </a:r>
          </a:p>
        </p:txBody>
      </p:sp>
      <p:sp>
        <p:nvSpPr>
          <p:cNvPr id="1316870" name="Rectangle 6"/>
          <p:cNvSpPr>
            <a:spLocks noChangeArrowheads="1"/>
          </p:cNvSpPr>
          <p:nvPr/>
        </p:nvSpPr>
        <p:spPr bwMode="auto">
          <a:xfrm>
            <a:off x="733425" y="4845050"/>
            <a:ext cx="8212138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Q: </a:t>
            </a:r>
            <a:r>
              <a:rPr kumimoji="1" lang="ko-KR" altLang="en-US" sz="1600">
                <a:latin typeface="Trebuchet MS" pitchFamily="34" charset="0"/>
              </a:rPr>
              <a:t>만약 패키지 문을 사용하지 않은 경우에는 어떻게 되는가</a:t>
            </a:r>
            <a:r>
              <a:rPr kumimoji="1" lang="en-US" altLang="ko-KR" sz="1600">
                <a:latin typeface="Trebuchet MS" pitchFamily="34" charset="0"/>
              </a:rPr>
              <a:t>? </a:t>
            </a:r>
            <a:endParaRPr kumimoji="1" lang="ko-KR" altLang="en-US" sz="1600">
              <a:latin typeface="Trebuchet MS" pitchFamily="34" charset="0"/>
            </a:endParaRPr>
          </a:p>
        </p:txBody>
      </p:sp>
      <p:pic>
        <p:nvPicPr>
          <p:cNvPr id="6151" name="Picture 10" descr="MCj04165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3625"/>
            <a:ext cx="777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6875" name="Rectangle 11"/>
          <p:cNvSpPr>
            <a:spLocks noChangeArrowheads="1"/>
          </p:cNvSpPr>
          <p:nvPr/>
        </p:nvSpPr>
        <p:spPr bwMode="auto">
          <a:xfrm>
            <a:off x="738188" y="5264150"/>
            <a:ext cx="8212137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A: </a:t>
            </a:r>
            <a:r>
              <a:rPr kumimoji="1" lang="ko-KR" altLang="en-US" sz="1600" b="1">
                <a:latin typeface="Trebuchet MS" pitchFamily="34" charset="0"/>
              </a:rPr>
              <a:t>디폴트 패키지</a:t>
            </a:r>
            <a:r>
              <a:rPr kumimoji="1" lang="en-US" altLang="ko-KR" sz="1600" b="1">
                <a:latin typeface="Trebuchet MS" pitchFamily="34" charset="0"/>
              </a:rPr>
              <a:t>(default package)</a:t>
            </a:r>
            <a:r>
              <a:rPr kumimoji="1" lang="ko-KR" altLang="en-US" sz="1600">
                <a:latin typeface="Trebuchet MS" pitchFamily="34" charset="0"/>
              </a:rPr>
              <a:t>에 속하게 된다</a:t>
            </a:r>
            <a:r>
              <a:rPr kumimoji="1" lang="en-US" altLang="ko-KR" sz="1600">
                <a:latin typeface="Trebuchet MS" pitchFamily="34" charset="0"/>
              </a:rPr>
              <a:t>.</a:t>
            </a:r>
            <a:endParaRPr kumimoji="1" lang="ko-KR" altLang="en-US" sz="1600"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0" grpId="0" animBg="1"/>
      <p:bldP spid="13168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패키지의 이름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인터넷 도메인 이름을 역순으로 사용한다</a:t>
            </a:r>
            <a:r>
              <a:rPr lang="en-US" altLang="ko-KR" smtClean="0"/>
              <a:t>. </a:t>
            </a:r>
            <a:r>
              <a:rPr lang="ko-KR" altLang="en-US" smtClean="0"/>
              <a:t>예를 들면 </a:t>
            </a:r>
            <a:r>
              <a:rPr lang="en-US" altLang="ko-KR" smtClean="0"/>
              <a:t>com.company.test</a:t>
            </a:r>
            <a:r>
              <a:rPr lang="ko-KR" altLang="en-US" smtClean="0"/>
              <a:t>라는 패키지 이름은 도메인 이름 </a:t>
            </a:r>
            <a:r>
              <a:rPr lang="en-US" altLang="ko-KR" smtClean="0"/>
              <a:t>company.com</a:t>
            </a:r>
            <a:r>
              <a:rPr lang="ko-KR" altLang="en-US" smtClean="0"/>
              <a:t>에서의 </a:t>
            </a:r>
            <a:r>
              <a:rPr lang="en-US" altLang="ko-KR" smtClean="0"/>
              <a:t>test</a:t>
            </a:r>
            <a:r>
              <a:rPr lang="ko-KR" altLang="en-US" smtClean="0"/>
              <a:t>라는 프로젝트를 의미한다</a:t>
            </a:r>
            <a:r>
              <a:rPr lang="en-US" altLang="ko-KR" smtClean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소스 파일과 클래스 파일의 위치</a:t>
            </a:r>
          </a:p>
        </p:txBody>
      </p:sp>
      <p:sp>
        <p:nvSpPr>
          <p:cNvPr id="1318916" name="Rectangle 4"/>
          <p:cNvSpPr>
            <a:spLocks noChangeArrowheads="1"/>
          </p:cNvSpPr>
          <p:nvPr/>
        </p:nvSpPr>
        <p:spPr bwMode="auto">
          <a:xfrm>
            <a:off x="733425" y="1252538"/>
            <a:ext cx="8212138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Q: </a:t>
            </a:r>
            <a:r>
              <a:rPr kumimoji="1" lang="ko-KR" altLang="en-US" sz="1600">
                <a:latin typeface="Trebuchet MS" pitchFamily="34" charset="0"/>
              </a:rPr>
              <a:t>만약 패키지문이 있는 경우에 소스 파일과 클래스 파일의 위치는</a:t>
            </a:r>
            <a:r>
              <a:rPr kumimoji="1" lang="en-US" altLang="ko-KR" sz="1600">
                <a:latin typeface="Trebuchet MS" pitchFamily="34" charset="0"/>
              </a:rPr>
              <a:t>? </a:t>
            </a:r>
            <a:endParaRPr kumimoji="1" lang="ko-KR" altLang="en-US" sz="1600">
              <a:latin typeface="Trebuchet MS" pitchFamily="34" charset="0"/>
            </a:endParaRPr>
          </a:p>
        </p:txBody>
      </p:sp>
      <p:pic>
        <p:nvPicPr>
          <p:cNvPr id="8196" name="Picture 5" descr="MCj04165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1113"/>
            <a:ext cx="777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8918" name="Rectangle 6"/>
          <p:cNvSpPr>
            <a:spLocks noChangeArrowheads="1"/>
          </p:cNvSpPr>
          <p:nvPr/>
        </p:nvSpPr>
        <p:spPr bwMode="auto">
          <a:xfrm>
            <a:off x="738188" y="1671638"/>
            <a:ext cx="8212137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A:</a:t>
            </a:r>
            <a:r>
              <a:rPr kumimoji="1" lang="ko-KR" altLang="en-US" sz="1600">
                <a:latin typeface="Trebuchet MS" pitchFamily="34" charset="0"/>
              </a:rPr>
              <a:t>패키지 이름이 디렉토리가 되고 그 아래에 저장된다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663" y="2882900"/>
            <a:ext cx="54292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8775" y="3197225"/>
            <a:ext cx="3436938" cy="13446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smtClean="0"/>
              <a:t>package </a:t>
            </a:r>
            <a:r>
              <a:rPr lang="en-US" altLang="ko-KR" sz="1600" smtClean="0"/>
              <a:t>business;	</a:t>
            </a:r>
            <a:endParaRPr lang="ko-KR" altLang="en-US" sz="1600" smtClean="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b="1" smtClean="0"/>
              <a:t>public class</a:t>
            </a:r>
            <a:r>
              <a:rPr lang="en-US" altLang="ko-KR" sz="1600" smtClean="0"/>
              <a:t> Order {				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	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  <a:endParaRPr lang="ko-KR" altLang="en-US" sz="1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6" grpId="0" animBg="1"/>
      <p:bldP spid="13189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클래스 경로</a:t>
            </a:r>
          </a:p>
        </p:txBody>
      </p:sp>
      <p:sp>
        <p:nvSpPr>
          <p:cNvPr id="1320963" name="Rectangle 3"/>
          <p:cNvSpPr>
            <a:spLocks noChangeArrowheads="1"/>
          </p:cNvSpPr>
          <p:nvPr/>
        </p:nvSpPr>
        <p:spPr bwMode="auto">
          <a:xfrm>
            <a:off x="768350" y="1500188"/>
            <a:ext cx="8189913" cy="574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Q: </a:t>
            </a:r>
            <a:r>
              <a:rPr kumimoji="1" lang="ko-KR" altLang="en-US" sz="1600">
                <a:latin typeface="Trebuchet MS" pitchFamily="34" charset="0"/>
              </a:rPr>
              <a:t>우리가 실행시키고 싶은 클래스 파일이 다른 디렉토리에 있는 경우에도 실행시킬 수 있을까</a:t>
            </a:r>
            <a:r>
              <a:rPr kumimoji="1" lang="en-US" altLang="ko-KR" sz="1600">
                <a:latin typeface="Trebuchet MS" pitchFamily="34" charset="0"/>
              </a:rPr>
              <a:t>? </a:t>
            </a:r>
            <a:endParaRPr kumimoji="1" lang="ko-KR" altLang="en-US" sz="1600">
              <a:latin typeface="Trebuchet MS" pitchFamily="34" charset="0"/>
            </a:endParaRPr>
          </a:p>
        </p:txBody>
      </p:sp>
      <p:pic>
        <p:nvPicPr>
          <p:cNvPr id="9220" name="Picture 4" descr="MCj041650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1113"/>
            <a:ext cx="777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65" name="Rectangle 5"/>
          <p:cNvSpPr>
            <a:spLocks noChangeArrowheads="1"/>
          </p:cNvSpPr>
          <p:nvPr/>
        </p:nvSpPr>
        <p:spPr bwMode="auto">
          <a:xfrm>
            <a:off x="736600" y="2428875"/>
            <a:ext cx="8212138" cy="60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A: </a:t>
            </a:r>
            <a:r>
              <a:rPr kumimoji="1" lang="ko-KR" altLang="en-US" sz="1600">
                <a:latin typeface="Trebuchet MS" pitchFamily="34" charset="0"/>
              </a:rPr>
              <a:t>실행이 가능하다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  <a:r>
              <a:rPr kumimoji="1" lang="ko-KR" altLang="en-US" sz="1600">
                <a:latin typeface="Trebuchet MS" pitchFamily="34" charset="0"/>
              </a:rPr>
              <a:t>다만 클래스 경로를 설정하여야 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  <a:r>
              <a:rPr kumimoji="1" lang="ko-KR" altLang="en-US" sz="1600">
                <a:latin typeface="Trebuchet MS" pitchFamily="34" charset="0"/>
              </a:rPr>
              <a:t>자바 가상 기계가 클래스 파일을 찾는 경로를 클래스 경로</a:t>
            </a:r>
            <a:r>
              <a:rPr kumimoji="1" lang="en-US" altLang="ko-KR" sz="1600">
                <a:latin typeface="Trebuchet MS" pitchFamily="34" charset="0"/>
              </a:rPr>
              <a:t>(class path)</a:t>
            </a:r>
            <a:r>
              <a:rPr kumimoji="1" lang="ko-KR" altLang="en-US" sz="1600">
                <a:latin typeface="Trebuchet MS" pitchFamily="34" charset="0"/>
              </a:rPr>
              <a:t>라고 한다</a:t>
            </a:r>
            <a:r>
              <a:rPr kumimoji="1" lang="en-US" altLang="ko-KR" sz="1600">
                <a:latin typeface="Trebuchet MS" pitchFamily="34" charset="0"/>
              </a:rPr>
              <a:t>. </a:t>
            </a:r>
          </a:p>
        </p:txBody>
      </p:sp>
      <p:pic>
        <p:nvPicPr>
          <p:cNvPr id="922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250" y="5330825"/>
            <a:ext cx="3297238" cy="105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4079875" y="5348288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탐색 순서</a:t>
            </a:r>
          </a:p>
        </p:txBody>
      </p:sp>
      <p:pic>
        <p:nvPicPr>
          <p:cNvPr id="922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313" y="3259138"/>
            <a:ext cx="58007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3" grpId="0" animBg="1"/>
      <p:bldP spid="13209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14900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패키지를 사용하는 이점은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패키지 이름을 짓는 일반적인 관례는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인터넷 도메인 이름이 </a:t>
            </a:r>
            <a:r>
              <a:rPr lang="en-US" altLang="ko-KR" smtClean="0"/>
              <a:t>hu.ac.kr</a:t>
            </a:r>
            <a:r>
              <a:rPr lang="ko-KR" altLang="en-US" smtClean="0"/>
              <a:t>이라면 권장되는 패키지 이름은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만약 패키지의 이름이 </a:t>
            </a:r>
            <a:r>
              <a:rPr lang="en-US" altLang="ko-KR" smtClean="0"/>
              <a:t>company.project</a:t>
            </a:r>
            <a:r>
              <a:rPr lang="ko-KR" altLang="en-US" smtClean="0"/>
              <a:t>와 같다면 소스 파일이 저장되는 디렉토리는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5. </a:t>
            </a:r>
            <a:r>
              <a:rPr lang="ko-KR" altLang="en-US" smtClean="0"/>
              <a:t>만약 </a:t>
            </a:r>
            <a:r>
              <a:rPr lang="en-US" altLang="ko-KR" smtClean="0"/>
              <a:t>Server</a:t>
            </a:r>
            <a:r>
              <a:rPr lang="ko-KR" altLang="en-US" smtClean="0"/>
              <a:t>라는 클래스를 </a:t>
            </a:r>
            <a:r>
              <a:rPr lang="en-US" altLang="ko-KR" smtClean="0"/>
              <a:t>project.server </a:t>
            </a:r>
            <a:r>
              <a:rPr lang="ko-KR" altLang="en-US" smtClean="0"/>
              <a:t>패키지로 만들고 싶으면 어떤 문장을 </a:t>
            </a:r>
            <a:r>
              <a:rPr lang="en-US" altLang="ko-KR" smtClean="0"/>
              <a:t>Server.java</a:t>
            </a:r>
            <a:r>
              <a:rPr lang="ko-KR" altLang="en-US" smtClean="0"/>
              <a:t>에 추가하여야 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6. </a:t>
            </a:r>
            <a:r>
              <a:rPr lang="ko-KR" altLang="en-US" smtClean="0"/>
              <a:t>소스 파일과 클래스 파일을 분리하려면 어떻게 하면 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</TotalTime>
  <Words>721</Words>
  <Application>Microsoft Office PowerPoint</Application>
  <PresentationFormat>화면 슬라이드 쇼(4:3)</PresentationFormat>
  <Paragraphs>137</Paragraphs>
  <Slides>39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1_Crayons</vt:lpstr>
      <vt:lpstr>Java Programming  패키지</vt:lpstr>
      <vt:lpstr>이번 장에서 학습할 내용</vt:lpstr>
      <vt:lpstr>패키지란?</vt:lpstr>
      <vt:lpstr>패키지의 장점</vt:lpstr>
      <vt:lpstr>패키지 생성하기</vt:lpstr>
      <vt:lpstr>패키지의 이름</vt:lpstr>
      <vt:lpstr>소스 파일과 클래스 파일의 위치</vt:lpstr>
      <vt:lpstr>클래스 경로</vt:lpstr>
      <vt:lpstr>중간 점검 문제</vt:lpstr>
      <vt:lpstr>패키지를 사용하는 방법</vt:lpstr>
      <vt:lpstr>주의할점!!</vt:lpstr>
      <vt:lpstr>중간 점검 문제</vt:lpstr>
      <vt:lpstr>자바에서 지원하는 패키지</vt:lpstr>
      <vt:lpstr>Java.lang 패키지 </vt:lpstr>
      <vt:lpstr>Math 클래스 </vt:lpstr>
      <vt:lpstr>Math 클래스 </vt:lpstr>
      <vt:lpstr>예제</vt:lpstr>
      <vt:lpstr>Class 클래스 </vt:lpstr>
      <vt:lpstr>System 클래스</vt:lpstr>
      <vt:lpstr>System 클래스</vt:lpstr>
      <vt:lpstr>Wrapper 클래스 </vt:lpstr>
      <vt:lpstr>Integer 클래스가 제공하는 메소드</vt:lpstr>
      <vt:lpstr>문자열 &lt;-&gt; 기초 자료형</vt:lpstr>
      <vt:lpstr>오토 박싱(auto-boxing)</vt:lpstr>
      <vt:lpstr>StringBuffer 클래스 </vt:lpstr>
      <vt:lpstr>StringBuffer의 메소드 </vt:lpstr>
      <vt:lpstr>중간 점검 문제</vt:lpstr>
      <vt:lpstr>java.util 패키지</vt:lpstr>
      <vt:lpstr>Random 클래스</vt:lpstr>
      <vt:lpstr>예제</vt:lpstr>
      <vt:lpstr>Arrays 클래스</vt:lpstr>
      <vt:lpstr>예제 </vt:lpstr>
      <vt:lpstr>Date 클래스 </vt:lpstr>
      <vt:lpstr>Calendar 클래스</vt:lpstr>
      <vt:lpstr>예제</vt:lpstr>
      <vt:lpstr>StringTokenizer 클래스 </vt:lpstr>
      <vt:lpstr>예제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462</cp:revision>
  <cp:lastPrinted>2013-09-04T07:24:56Z</cp:lastPrinted>
  <dcterms:created xsi:type="dcterms:W3CDTF">2007-06-29T06:43:39Z</dcterms:created>
  <dcterms:modified xsi:type="dcterms:W3CDTF">2013-09-04T07:25:11Z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