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1"/>
  </p:notesMasterIdLst>
  <p:handoutMasterIdLst>
    <p:handoutMasterId r:id="rId42"/>
  </p:handoutMasterIdLst>
  <p:sldIdLst>
    <p:sldId id="632" r:id="rId2"/>
    <p:sldId id="633" r:id="rId3"/>
    <p:sldId id="664" r:id="rId4"/>
    <p:sldId id="665" r:id="rId5"/>
    <p:sldId id="666" r:id="rId6"/>
    <p:sldId id="670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71" r:id="rId16"/>
    <p:sldId id="672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73" r:id="rId27"/>
    <p:sldId id="651" r:id="rId28"/>
    <p:sldId id="652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63" r:id="rId4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25F777-D76C-4BFF-8A90-CB67A220C3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24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7F6320D-093D-4E22-8E0B-87A12D0CFC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369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D9BC8175-2825-4169-8E67-88A398D85C05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D8D24515-0D7E-4DC3-AAB5-22D8C8D66728}" type="slidenum">
              <a:rPr lang="ko-KR" altLang="en-US" smtClean="0">
                <a:latin typeface="Arial" charset="0"/>
              </a:rPr>
              <a:pPr defTabSz="989013"/>
              <a:t>3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4617DC7C-6F44-4FE4-926B-552801227DBA}" type="slidenum">
              <a:rPr lang="ko-KR" altLang="en-US" smtClean="0">
                <a:latin typeface="Arial" charset="0"/>
              </a:rPr>
              <a:pPr defTabSz="989013"/>
              <a:t>4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C8D1E2B1-713F-45F7-BE0C-9C9A3F10F68A}" type="slidenum">
              <a:rPr lang="ko-KR" altLang="en-US" smtClean="0">
                <a:latin typeface="Arial" charset="0"/>
              </a:rPr>
              <a:pPr defTabSz="989013"/>
              <a:t>5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8A19BA98-AA4C-44C7-8E3E-43F605941B05}" type="slidenum">
              <a:rPr lang="ko-KR" altLang="en-US" smtClean="0">
                <a:latin typeface="Arial" charset="0"/>
              </a:rPr>
              <a:pPr defTabSz="989013"/>
              <a:t>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C9386E8-559D-4162-BBCF-A578CF2FDB45}" type="slidenum">
              <a:rPr lang="ko-KR" altLang="en-US" smtClean="0">
                <a:latin typeface="Arial" charset="0"/>
              </a:rPr>
              <a:pPr defTabSz="989013"/>
              <a:t>15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58FAA8CC-261E-44FF-BB20-8B5F0D8045F0}" type="slidenum">
              <a:rPr lang="ko-KR" altLang="en-US" smtClean="0">
                <a:latin typeface="Arial" charset="0"/>
              </a:rPr>
              <a:pPr defTabSz="989013"/>
              <a:t>16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D46AE964-754F-4C5B-BADA-B68BA2AAA9CD}" type="slidenum">
              <a:rPr lang="ko-KR" altLang="en-US" smtClean="0">
                <a:latin typeface="Arial" charset="0"/>
              </a:rPr>
              <a:pPr defTabSz="989013"/>
              <a:t>26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D2CD8-9501-4641-B87A-9C584A6569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89741-1D59-4464-A02C-EEA9DF1881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6E922-48AF-4B62-8E13-384A0200C9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629525" cy="490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798513"/>
            <a:ext cx="4151312" cy="5745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133600" y="6629400"/>
            <a:ext cx="44577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629525" cy="490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13288" y="798513"/>
            <a:ext cx="4151312" cy="27955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13288" y="3746500"/>
            <a:ext cx="4151312" cy="2797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133600" y="6629400"/>
            <a:ext cx="44577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A31E9-2371-45EE-8F15-D4B6702007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2186E-AD86-431B-8C9B-1DACAA56D8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D471-0672-4082-B84B-315F13C3EF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2CD9A-25E3-4B7B-8C8C-50ACA3AC2B5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CB18B-F602-4D69-8CC3-14A0D31363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E5475-F35A-40A3-8A80-E5FA75C2ED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1EAA3-3C7D-458A-9468-CB0121DD47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D0DE3-C366-4169-A39A-71FF653FBF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82109A0-F559-494C-A714-576055258F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3600" dirty="0" smtClean="0"/>
              <a:t>exception handling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000" y="6540500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예외 처리기의 개요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338" y="1738313"/>
            <a:ext cx="7656512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try/catch </a:t>
            </a:r>
            <a:r>
              <a:rPr lang="ko-KR" altLang="en-US" sz="3600" smtClean="0"/>
              <a:t>블록에서의 실행 흐름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1401763"/>
            <a:ext cx="8693150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092200"/>
            <a:ext cx="7470775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 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1101725"/>
            <a:ext cx="77597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0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69113" y="1147763"/>
            <a:ext cx="19812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finally </a:t>
            </a:r>
            <a:r>
              <a:rPr lang="ko-KR" altLang="en-US" sz="3600" smtClean="0"/>
              <a:t>블록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오류가 발생하였건 발생하지 않았건 항상 실행되어야 하는 코드는 </a:t>
            </a:r>
            <a:r>
              <a:rPr lang="en-US" altLang="ko-KR" smtClean="0"/>
              <a:t>finally </a:t>
            </a:r>
            <a:r>
              <a:rPr lang="ko-KR" altLang="en-US" smtClean="0"/>
              <a:t>블록에 넣을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 b="2522"/>
          <a:stretch>
            <a:fillRect/>
          </a:stretch>
        </p:blipFill>
        <p:spPr bwMode="auto">
          <a:xfrm>
            <a:off x="708025" y="2157413"/>
            <a:ext cx="8251825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163513"/>
            <a:ext cx="7629525" cy="490537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finally </a:t>
            </a:r>
            <a:r>
              <a:rPr lang="ko-KR" altLang="en-US" sz="2400" smtClean="0"/>
              <a:t>블록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88" y="762000"/>
            <a:ext cx="7826375" cy="6096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184150"/>
            <a:ext cx="7629525" cy="490538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finally</a:t>
            </a:r>
            <a:r>
              <a:rPr lang="ko-KR" altLang="en-US" sz="2400" smtClean="0"/>
              <a:t> 블록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1271588"/>
            <a:ext cx="8439150" cy="1854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866775"/>
            <a:ext cx="8426450" cy="5745163"/>
          </a:xfrm>
          <a:noFill/>
        </p:spPr>
        <p:txBody>
          <a:bodyPr/>
          <a:lstStyle/>
          <a:p>
            <a:pPr eaLnBrk="1" hangingPunct="1"/>
            <a:r>
              <a:rPr lang="en-US" altLang="ko-KR" sz="2100" smtClean="0"/>
              <a:t>main</a:t>
            </a:r>
            <a:r>
              <a:rPr lang="ko-KR" altLang="en-US" sz="2100" smtClean="0"/>
              <a:t>함수에서 </a:t>
            </a:r>
            <a:r>
              <a:rPr lang="en-US" altLang="ko-KR" sz="2100" smtClean="0">
                <a:sym typeface="Wingdings" pitchFamily="2" charset="2"/>
              </a:rPr>
              <a:t>throws IOException</a:t>
            </a:r>
            <a:r>
              <a:rPr lang="ko-KR" altLang="en-US" sz="2100" smtClean="0">
                <a:sym typeface="Wingdings" pitchFamily="2" charset="2"/>
              </a:rPr>
              <a:t>이 없는 경우 </a:t>
            </a:r>
            <a:r>
              <a:rPr lang="en-US" altLang="ko-KR" sz="2100" smtClean="0">
                <a:sym typeface="Wingdings" pitchFamily="2" charset="2"/>
              </a:rPr>
              <a:t> </a:t>
            </a:r>
            <a:r>
              <a:rPr lang="ko-KR" altLang="en-US" sz="2100" smtClean="0">
                <a:sym typeface="Wingdings" pitchFamily="2" charset="2"/>
              </a:rPr>
              <a:t>컴파일 에러</a:t>
            </a:r>
          </a:p>
          <a:p>
            <a:pPr eaLnBrk="1" hangingPunct="1"/>
            <a:endParaRPr lang="ko-KR" altLang="en-US" sz="2100" smtClean="0">
              <a:sym typeface="Wingdings" pitchFamily="2" charset="2"/>
            </a:endParaRPr>
          </a:p>
          <a:p>
            <a:pPr eaLnBrk="1" hangingPunct="1"/>
            <a:endParaRPr lang="ko-KR" altLang="en-US" sz="2100" smtClean="0">
              <a:sym typeface="Wingdings" pitchFamily="2" charset="2"/>
            </a:endParaRPr>
          </a:p>
          <a:p>
            <a:pPr eaLnBrk="1" hangingPunct="1"/>
            <a:endParaRPr lang="ko-KR" altLang="en-US" sz="2100" smtClean="0">
              <a:sym typeface="Wingdings" pitchFamily="2" charset="2"/>
            </a:endParaRPr>
          </a:p>
          <a:p>
            <a:pPr eaLnBrk="1" hangingPunct="1"/>
            <a:endParaRPr lang="ko-KR" altLang="en-US" sz="2100" smtClean="0">
              <a:sym typeface="Wingdings" pitchFamily="2" charset="2"/>
            </a:endParaRPr>
          </a:p>
          <a:p>
            <a:pPr eaLnBrk="1" hangingPunct="1"/>
            <a:endParaRPr lang="ko-KR" altLang="en-US" sz="2100" smtClean="0">
              <a:sym typeface="Wingdings" pitchFamily="2" charset="2"/>
            </a:endParaRPr>
          </a:p>
          <a:p>
            <a:pPr eaLnBrk="1" hangingPunct="1"/>
            <a:endParaRPr lang="ko-KR" altLang="en-US" sz="2100" smtClean="0">
              <a:sym typeface="Wingdings" pitchFamily="2" charset="2"/>
            </a:endParaRPr>
          </a:p>
          <a:p>
            <a:pPr eaLnBrk="1" hangingPunct="1"/>
            <a:r>
              <a:rPr lang="ko-KR" altLang="en-US" sz="2100" smtClean="0">
                <a:sym typeface="Wingdings" pitchFamily="2" charset="2"/>
              </a:rPr>
              <a:t>실행 예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6600" y="3311525"/>
            <a:ext cx="5334000" cy="35083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배열에서 인덱스가 범위를 벗어나도 예외가 발생된다</a:t>
            </a:r>
            <a:r>
              <a:rPr lang="en-US" altLang="ko-KR" smtClean="0"/>
              <a:t>. </a:t>
            </a:r>
            <a:r>
              <a:rPr lang="ko-KR" altLang="en-US" smtClean="0"/>
              <a:t>크기가 </a:t>
            </a:r>
            <a:r>
              <a:rPr lang="en-US" altLang="ko-KR" smtClean="0"/>
              <a:t>10</a:t>
            </a:r>
            <a:r>
              <a:rPr lang="ko-KR" altLang="en-US" smtClean="0"/>
              <a:t>인 배열을 생성하고 </a:t>
            </a:r>
            <a:r>
              <a:rPr lang="en-US" altLang="ko-KR" smtClean="0"/>
              <a:t>11</a:t>
            </a:r>
            <a:r>
              <a:rPr lang="ko-KR" altLang="en-US" smtClean="0"/>
              <a:t>번째 원소에 </a:t>
            </a:r>
            <a:r>
              <a:rPr lang="en-US" altLang="ko-KR" smtClean="0"/>
              <a:t>0</a:t>
            </a:r>
            <a:r>
              <a:rPr lang="ko-KR" altLang="en-US" smtClean="0"/>
              <a:t>을 대입하여 보라</a:t>
            </a:r>
            <a:r>
              <a:rPr lang="en-US" altLang="ko-KR" smtClean="0"/>
              <a:t>. </a:t>
            </a:r>
            <a:r>
              <a:rPr lang="ko-KR" altLang="en-US" smtClean="0"/>
              <a:t>이 예외를 처리하는 </a:t>
            </a:r>
            <a:r>
              <a:rPr lang="en-US" altLang="ko-KR" smtClean="0"/>
              <a:t>try-catch </a:t>
            </a:r>
            <a:r>
              <a:rPr lang="ko-KR" altLang="en-US" smtClean="0"/>
              <a:t>블록을 만들어 보라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2. 1</a:t>
            </a:r>
            <a:r>
              <a:rPr lang="ko-KR" altLang="en-US" smtClean="0"/>
              <a:t>번 문제에 배열 참조 변수에 </a:t>
            </a:r>
            <a:r>
              <a:rPr lang="en-US" altLang="ko-KR" smtClean="0"/>
              <a:t>null</a:t>
            </a:r>
            <a:r>
              <a:rPr lang="ko-KR" altLang="en-US" smtClean="0"/>
              <a:t>을 대입하여 배열을 삭제하는 문장을 </a:t>
            </a:r>
            <a:r>
              <a:rPr lang="en-US" altLang="ko-KR" smtClean="0"/>
              <a:t>finally </a:t>
            </a:r>
            <a:r>
              <a:rPr lang="ko-KR" altLang="en-US" smtClean="0"/>
              <a:t>블록으로 만들어서 추가하여 보라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예외의 종류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236663"/>
            <a:ext cx="7866063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Error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Exception </a:t>
            </a:r>
          </a:p>
        </p:txBody>
      </p:sp>
      <p:sp>
        <p:nvSpPr>
          <p:cNvPr id="22531" name="AutoShape 5"/>
          <p:cNvSpPr>
            <a:spLocks/>
          </p:cNvSpPr>
          <p:nvPr/>
        </p:nvSpPr>
        <p:spPr bwMode="auto">
          <a:xfrm>
            <a:off x="2081213" y="2060575"/>
            <a:ext cx="203200" cy="27432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344613" y="3257550"/>
            <a:ext cx="709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예외 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338388" y="1863725"/>
            <a:ext cx="763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Error 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2393950" y="4576763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Exception 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3052763" y="1855788"/>
            <a:ext cx="4645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ko-KR">
                <a:latin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</a:rPr>
              <a:t>시스템에서 발생하는 </a:t>
            </a: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심각한 에러이다</a:t>
            </a:r>
            <a:r>
              <a:rPr lang="en-US" altLang="ko-KR">
                <a:latin typeface="굴림" pitchFamily="50" charset="-127"/>
              </a:rPr>
              <a:t>. </a:t>
            </a:r>
          </a:p>
        </p:txBody>
      </p:sp>
      <p:sp>
        <p:nvSpPr>
          <p:cNvPr id="22536" name="AutoShape 11"/>
          <p:cNvSpPr>
            <a:spLocks/>
          </p:cNvSpPr>
          <p:nvPr/>
        </p:nvSpPr>
        <p:spPr bwMode="auto">
          <a:xfrm>
            <a:off x="3733800" y="4064000"/>
            <a:ext cx="203200" cy="1458913"/>
          </a:xfrm>
          <a:prstGeom prst="leftBrace">
            <a:avLst>
              <a:gd name="adj1" fmla="val 598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4024313" y="3862388"/>
            <a:ext cx="215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RunTimeException 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4065588" y="5238750"/>
            <a:ext cx="1474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IOException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5123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818144 w 13192"/>
              <a:gd name="T1" fmla="*/ 6247 h 17168"/>
              <a:gd name="T2" fmla="*/ 1065051 w 13192"/>
              <a:gd name="T3" fmla="*/ 51852 h 17168"/>
              <a:gd name="T4" fmla="*/ 1492208 w 13192"/>
              <a:gd name="T5" fmla="*/ 129941 h 17168"/>
              <a:gd name="T6" fmla="*/ 2029367 w 13192"/>
              <a:gd name="T7" fmla="*/ 227085 h 17168"/>
              <a:gd name="T8" fmla="*/ 2607179 w 13192"/>
              <a:gd name="T9" fmla="*/ 329851 h 17168"/>
              <a:gd name="T10" fmla="*/ 3025666 w 13192"/>
              <a:gd name="T11" fmla="*/ 402318 h 17168"/>
              <a:gd name="T12" fmla="*/ 3280944 w 13192"/>
              <a:gd name="T13" fmla="*/ 445424 h 17168"/>
              <a:gd name="T14" fmla="*/ 3506927 w 13192"/>
              <a:gd name="T15" fmla="*/ 482282 h 17168"/>
              <a:gd name="T16" fmla="*/ 3694948 w 13192"/>
              <a:gd name="T17" fmla="*/ 510706 h 17168"/>
              <a:gd name="T18" fmla="*/ 3836935 w 13192"/>
              <a:gd name="T19" fmla="*/ 530385 h 17168"/>
              <a:gd name="T20" fmla="*/ 3923621 w 13192"/>
              <a:gd name="T21" fmla="*/ 538506 h 17168"/>
              <a:gd name="T22" fmla="*/ 3934980 w 13192"/>
              <a:gd name="T23" fmla="*/ 586610 h 17168"/>
              <a:gd name="T24" fmla="*/ 3874300 w 13192"/>
              <a:gd name="T25" fmla="*/ 941449 h 17168"/>
              <a:gd name="T26" fmla="*/ 3769379 w 13192"/>
              <a:gd name="T27" fmla="*/ 1558982 h 17168"/>
              <a:gd name="T28" fmla="*/ 3637256 w 13192"/>
              <a:gd name="T29" fmla="*/ 2343315 h 17168"/>
              <a:gd name="T30" fmla="*/ 3531439 w 13192"/>
              <a:gd name="T31" fmla="*/ 2983026 h 17168"/>
              <a:gd name="T32" fmla="*/ 3460894 w 13192"/>
              <a:gd name="T33" fmla="*/ 3411582 h 17168"/>
              <a:gd name="T34" fmla="*/ 3393637 w 13192"/>
              <a:gd name="T35" fmla="*/ 3828268 h 17168"/>
              <a:gd name="T36" fmla="*/ 3331461 w 13192"/>
              <a:gd name="T37" fmla="*/ 4220591 h 17168"/>
              <a:gd name="T38" fmla="*/ 3276460 w 13192"/>
              <a:gd name="T39" fmla="*/ 4576055 h 17168"/>
              <a:gd name="T40" fmla="*/ 3230725 w 13192"/>
              <a:gd name="T41" fmla="*/ 4883728 h 17168"/>
              <a:gd name="T42" fmla="*/ 3196350 w 13192"/>
              <a:gd name="T43" fmla="*/ 5131117 h 17168"/>
              <a:gd name="T44" fmla="*/ 3176322 w 13192"/>
              <a:gd name="T45" fmla="*/ 5306038 h 17168"/>
              <a:gd name="T46" fmla="*/ 3138957 w 13192"/>
              <a:gd name="T47" fmla="*/ 5357265 h 17168"/>
              <a:gd name="T48" fmla="*/ 2901316 w 13192"/>
              <a:gd name="T49" fmla="*/ 5316346 h 17168"/>
              <a:gd name="T50" fmla="*/ 2487910 w 13192"/>
              <a:gd name="T51" fmla="*/ 5246065 h 17168"/>
              <a:gd name="T52" fmla="*/ 1965099 w 13192"/>
              <a:gd name="T53" fmla="*/ 5156418 h 17168"/>
              <a:gd name="T54" fmla="*/ 1396852 w 13192"/>
              <a:gd name="T55" fmla="*/ 5059898 h 17168"/>
              <a:gd name="T56" fmla="*/ 849829 w 13192"/>
              <a:gd name="T57" fmla="*/ 4967128 h 17168"/>
              <a:gd name="T58" fmla="*/ 388297 w 13192"/>
              <a:gd name="T59" fmla="*/ 4889038 h 17168"/>
              <a:gd name="T60" fmla="*/ 78317 w 13192"/>
              <a:gd name="T61" fmla="*/ 4837499 h 17168"/>
              <a:gd name="T62" fmla="*/ 8370 w 13192"/>
              <a:gd name="T63" fmla="*/ 4778151 h 17168"/>
              <a:gd name="T64" fmla="*/ 69349 w 13192"/>
              <a:gd name="T65" fmla="*/ 4435806 h 17168"/>
              <a:gd name="T66" fmla="*/ 174270 w 13192"/>
              <a:gd name="T67" fmla="*/ 3837639 h 17168"/>
              <a:gd name="T68" fmla="*/ 306991 w 13192"/>
              <a:gd name="T69" fmla="*/ 3073610 h 17168"/>
              <a:gd name="T70" fmla="*/ 414004 w 13192"/>
              <a:gd name="T71" fmla="*/ 2446081 h 17168"/>
              <a:gd name="T72" fmla="*/ 485147 w 13192"/>
              <a:gd name="T73" fmla="*/ 2022523 h 17168"/>
              <a:gd name="T74" fmla="*/ 553301 w 13192"/>
              <a:gd name="T75" fmla="*/ 1608335 h 17168"/>
              <a:gd name="T76" fmla="*/ 616672 w 13192"/>
              <a:gd name="T77" fmla="*/ 1214763 h 17168"/>
              <a:gd name="T78" fmla="*/ 672869 w 13192"/>
              <a:gd name="T79" fmla="*/ 853052 h 17168"/>
              <a:gd name="T80" fmla="*/ 720098 w 13192"/>
              <a:gd name="T81" fmla="*/ 534446 h 17168"/>
              <a:gd name="T82" fmla="*/ 755968 w 13192"/>
              <a:gd name="T83" fmla="*/ 270190 h 17168"/>
              <a:gd name="T84" fmla="*/ 778387 w 13192"/>
              <a:gd name="T85" fmla="*/ 71530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256579 w 1424"/>
              <a:gd name="T1" fmla="*/ 9990 h 1434"/>
              <a:gd name="T2" fmla="*/ 102394 w 1424"/>
              <a:gd name="T3" fmla="*/ 145479 h 1434"/>
              <a:gd name="T4" fmla="*/ 77391 w 1424"/>
              <a:gd name="T5" fmla="*/ 146415 h 1434"/>
              <a:gd name="T6" fmla="*/ 60126 w 1424"/>
              <a:gd name="T7" fmla="*/ 150162 h 1434"/>
              <a:gd name="T8" fmla="*/ 43458 w 1424"/>
              <a:gd name="T9" fmla="*/ 157030 h 1434"/>
              <a:gd name="T10" fmla="*/ 27682 w 1424"/>
              <a:gd name="T11" fmla="*/ 168268 h 1434"/>
              <a:gd name="T12" fmla="*/ 14287 w 1424"/>
              <a:gd name="T13" fmla="*/ 184814 h 1434"/>
              <a:gd name="T14" fmla="*/ 4762 w 1424"/>
              <a:gd name="T15" fmla="*/ 206667 h 1434"/>
              <a:gd name="T16" fmla="*/ 298 w 1424"/>
              <a:gd name="T17" fmla="*/ 236013 h 1434"/>
              <a:gd name="T18" fmla="*/ 893 w 1424"/>
              <a:gd name="T19" fmla="*/ 254120 h 1434"/>
              <a:gd name="T20" fmla="*/ 5060 w 1424"/>
              <a:gd name="T21" fmla="*/ 265983 h 1434"/>
              <a:gd name="T22" fmla="*/ 12204 w 1424"/>
              <a:gd name="T23" fmla="*/ 279719 h 1434"/>
              <a:gd name="T24" fmla="*/ 19645 w 1424"/>
              <a:gd name="T25" fmla="*/ 298450 h 1434"/>
              <a:gd name="T26" fmla="*/ 29766 w 1424"/>
              <a:gd name="T27" fmla="*/ 317806 h 1434"/>
              <a:gd name="T28" fmla="*/ 42565 w 1424"/>
              <a:gd name="T29" fmla="*/ 337785 h 1434"/>
              <a:gd name="T30" fmla="*/ 58043 w 1424"/>
              <a:gd name="T31" fmla="*/ 357141 h 1434"/>
              <a:gd name="T32" fmla="*/ 75605 w 1424"/>
              <a:gd name="T33" fmla="*/ 376809 h 1434"/>
              <a:gd name="T34" fmla="*/ 100608 w 1424"/>
              <a:gd name="T35" fmla="*/ 398662 h 1434"/>
              <a:gd name="T36" fmla="*/ 128290 w 1424"/>
              <a:gd name="T37" fmla="*/ 418954 h 1434"/>
              <a:gd name="T38" fmla="*/ 155972 w 1424"/>
              <a:gd name="T39" fmla="*/ 433627 h 1434"/>
              <a:gd name="T40" fmla="*/ 181868 w 1424"/>
              <a:gd name="T41" fmla="*/ 443617 h 1434"/>
              <a:gd name="T42" fmla="*/ 205978 w 1424"/>
              <a:gd name="T43" fmla="*/ 447363 h 1434"/>
              <a:gd name="T44" fmla="*/ 225623 w 1424"/>
              <a:gd name="T45" fmla="*/ 447363 h 1434"/>
              <a:gd name="T46" fmla="*/ 241399 w 1424"/>
              <a:gd name="T47" fmla="*/ 447363 h 1434"/>
              <a:gd name="T48" fmla="*/ 251817 w 1424"/>
              <a:gd name="T49" fmla="*/ 445490 h 1434"/>
              <a:gd name="T50" fmla="*/ 261044 w 1424"/>
              <a:gd name="T51" fmla="*/ 441743 h 1434"/>
              <a:gd name="T52" fmla="*/ 269676 w 1424"/>
              <a:gd name="T53" fmla="*/ 436436 h 1434"/>
              <a:gd name="T54" fmla="*/ 277415 w 1424"/>
              <a:gd name="T55" fmla="*/ 429568 h 1434"/>
              <a:gd name="T56" fmla="*/ 283964 w 1424"/>
              <a:gd name="T57" fmla="*/ 421139 h 1434"/>
              <a:gd name="T58" fmla="*/ 289619 w 1424"/>
              <a:gd name="T59" fmla="*/ 411774 h 1434"/>
              <a:gd name="T60" fmla="*/ 295275 w 1424"/>
              <a:gd name="T61" fmla="*/ 395852 h 1434"/>
              <a:gd name="T62" fmla="*/ 300037 w 1424"/>
              <a:gd name="T63" fmla="*/ 367443 h 1434"/>
              <a:gd name="T64" fmla="*/ 300930 w 1424"/>
              <a:gd name="T65" fmla="*/ 342780 h 1434"/>
              <a:gd name="T66" fmla="*/ 300037 w 1424"/>
              <a:gd name="T67" fmla="*/ 317181 h 1434"/>
              <a:gd name="T68" fmla="*/ 299739 w 1424"/>
              <a:gd name="T69" fmla="*/ 291270 h 1434"/>
              <a:gd name="T70" fmla="*/ 419992 w 1424"/>
              <a:gd name="T71" fmla="*/ 159839 h 1434"/>
              <a:gd name="T72" fmla="*/ 419397 w 1424"/>
              <a:gd name="T73" fmla="*/ 147976 h 1434"/>
              <a:gd name="T74" fmla="*/ 411360 w 1424"/>
              <a:gd name="T75" fmla="*/ 127996 h 1434"/>
              <a:gd name="T76" fmla="*/ 400943 w 1424"/>
              <a:gd name="T77" fmla="*/ 108953 h 1434"/>
              <a:gd name="T78" fmla="*/ 389036 w 1424"/>
              <a:gd name="T79" fmla="*/ 90846 h 1434"/>
              <a:gd name="T80" fmla="*/ 375344 w 1424"/>
              <a:gd name="T81" fmla="*/ 73988 h 1434"/>
              <a:gd name="T82" fmla="*/ 359271 w 1424"/>
              <a:gd name="T83" fmla="*/ 58067 h 1434"/>
              <a:gd name="T84" fmla="*/ 341411 w 1424"/>
              <a:gd name="T85" fmla="*/ 43706 h 1434"/>
              <a:gd name="T86" fmla="*/ 321468 w 1424"/>
              <a:gd name="T87" fmla="*/ 30594 h 1434"/>
              <a:gd name="T88" fmla="*/ 299144 w 1424"/>
              <a:gd name="T89" fmla="*/ 18731 h 1434"/>
              <a:gd name="T90" fmla="*/ 274141 w 1424"/>
              <a:gd name="T91" fmla="*/ 8429 h 1434"/>
              <a:gd name="T92" fmla="*/ 247054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5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2822 h 405"/>
              <a:gd name="T2" fmla="*/ 9906 w 129"/>
              <a:gd name="T3" fmla="*/ 89057 h 405"/>
              <a:gd name="T4" fmla="*/ 31134 w 129"/>
              <a:gd name="T5" fmla="*/ 127000 h 405"/>
              <a:gd name="T6" fmla="*/ 36512 w 129"/>
              <a:gd name="T7" fmla="*/ 82158 h 405"/>
              <a:gd name="T8" fmla="*/ 25757 w 129"/>
              <a:gd name="T9" fmla="*/ 0 h 405"/>
              <a:gd name="T10" fmla="*/ 0 w 129"/>
              <a:gd name="T11" fmla="*/ 2822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6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83550 w 1346"/>
              <a:gd name="T1" fmla="*/ 40980 h 883"/>
              <a:gd name="T2" fmla="*/ 66840 w 1346"/>
              <a:gd name="T3" fmla="*/ 49739 h 883"/>
              <a:gd name="T4" fmla="*/ 51324 w 1346"/>
              <a:gd name="T5" fmla="*/ 61001 h 883"/>
              <a:gd name="T6" fmla="*/ 40283 w 1346"/>
              <a:gd name="T7" fmla="*/ 71011 h 883"/>
              <a:gd name="T8" fmla="*/ 34017 w 1346"/>
              <a:gd name="T9" fmla="*/ 78519 h 883"/>
              <a:gd name="T10" fmla="*/ 21783 w 1346"/>
              <a:gd name="T11" fmla="*/ 95412 h 883"/>
              <a:gd name="T12" fmla="*/ 8653 w 1346"/>
              <a:gd name="T13" fmla="*/ 120125 h 883"/>
              <a:gd name="T14" fmla="*/ 1790 w 1346"/>
              <a:gd name="T15" fmla="*/ 143274 h 883"/>
              <a:gd name="T16" fmla="*/ 0 w 1346"/>
              <a:gd name="T17" fmla="*/ 164546 h 883"/>
              <a:gd name="T18" fmla="*/ 2984 w 1346"/>
              <a:gd name="T19" fmla="*/ 184254 h 883"/>
              <a:gd name="T20" fmla="*/ 10742 w 1346"/>
              <a:gd name="T21" fmla="*/ 202398 h 883"/>
              <a:gd name="T22" fmla="*/ 22379 w 1346"/>
              <a:gd name="T23" fmla="*/ 218352 h 883"/>
              <a:gd name="T24" fmla="*/ 37299 w 1346"/>
              <a:gd name="T25" fmla="*/ 232742 h 883"/>
              <a:gd name="T26" fmla="*/ 54904 w 1346"/>
              <a:gd name="T27" fmla="*/ 245255 h 883"/>
              <a:gd name="T28" fmla="*/ 74598 w 1346"/>
              <a:gd name="T29" fmla="*/ 255579 h 883"/>
              <a:gd name="T30" fmla="*/ 95486 w 1346"/>
              <a:gd name="T31" fmla="*/ 264338 h 883"/>
              <a:gd name="T32" fmla="*/ 118462 w 1346"/>
              <a:gd name="T33" fmla="*/ 270594 h 883"/>
              <a:gd name="T34" fmla="*/ 141140 w 1346"/>
              <a:gd name="T35" fmla="*/ 274661 h 883"/>
              <a:gd name="T36" fmla="*/ 164415 w 1346"/>
              <a:gd name="T37" fmla="*/ 276225 h 883"/>
              <a:gd name="T38" fmla="*/ 187092 w 1346"/>
              <a:gd name="T39" fmla="*/ 275599 h 883"/>
              <a:gd name="T40" fmla="*/ 208875 w 1346"/>
              <a:gd name="T41" fmla="*/ 273097 h 883"/>
              <a:gd name="T42" fmla="*/ 232747 w 1346"/>
              <a:gd name="T43" fmla="*/ 266840 h 883"/>
              <a:gd name="T44" fmla="*/ 258408 w 1346"/>
              <a:gd name="T45" fmla="*/ 258707 h 883"/>
              <a:gd name="T46" fmla="*/ 281981 w 1346"/>
              <a:gd name="T47" fmla="*/ 249948 h 883"/>
              <a:gd name="T48" fmla="*/ 302869 w 1346"/>
              <a:gd name="T49" fmla="*/ 240563 h 883"/>
              <a:gd name="T50" fmla="*/ 321668 w 1346"/>
              <a:gd name="T51" fmla="*/ 230552 h 883"/>
              <a:gd name="T52" fmla="*/ 338378 w 1346"/>
              <a:gd name="T53" fmla="*/ 219916 h 883"/>
              <a:gd name="T54" fmla="*/ 352999 w 1346"/>
              <a:gd name="T55" fmla="*/ 209280 h 883"/>
              <a:gd name="T56" fmla="*/ 365531 w 1346"/>
              <a:gd name="T57" fmla="*/ 197706 h 883"/>
              <a:gd name="T58" fmla="*/ 375975 w 1346"/>
              <a:gd name="T59" fmla="*/ 186131 h 883"/>
              <a:gd name="T60" fmla="*/ 384927 w 1346"/>
              <a:gd name="T61" fmla="*/ 173931 h 883"/>
              <a:gd name="T62" fmla="*/ 391492 w 1346"/>
              <a:gd name="T63" fmla="*/ 161418 h 883"/>
              <a:gd name="T64" fmla="*/ 396564 w 1346"/>
              <a:gd name="T65" fmla="*/ 148592 h 883"/>
              <a:gd name="T66" fmla="*/ 399847 w 1346"/>
              <a:gd name="T67" fmla="*/ 135453 h 883"/>
              <a:gd name="T68" fmla="*/ 401637 w 1346"/>
              <a:gd name="T69" fmla="*/ 122628 h 883"/>
              <a:gd name="T70" fmla="*/ 401637 w 1346"/>
              <a:gd name="T71" fmla="*/ 109489 h 883"/>
              <a:gd name="T72" fmla="*/ 400443 w 1346"/>
              <a:gd name="T73" fmla="*/ 96037 h 883"/>
              <a:gd name="T74" fmla="*/ 397459 w 1346"/>
              <a:gd name="T75" fmla="*/ 82899 h 883"/>
              <a:gd name="T76" fmla="*/ 393580 w 1346"/>
              <a:gd name="T77" fmla="*/ 70386 h 883"/>
              <a:gd name="T78" fmla="*/ 388508 w 1346"/>
              <a:gd name="T79" fmla="*/ 58811 h 883"/>
              <a:gd name="T80" fmla="*/ 382540 w 1346"/>
              <a:gd name="T81" fmla="*/ 47862 h 883"/>
              <a:gd name="T82" fmla="*/ 375080 w 1346"/>
              <a:gd name="T83" fmla="*/ 38165 h 883"/>
              <a:gd name="T84" fmla="*/ 367023 w 1346"/>
              <a:gd name="T85" fmla="*/ 29406 h 883"/>
              <a:gd name="T86" fmla="*/ 357773 w 1346"/>
              <a:gd name="T87" fmla="*/ 21272 h 883"/>
              <a:gd name="T88" fmla="*/ 347926 w 1346"/>
              <a:gd name="T89" fmla="*/ 14703 h 883"/>
              <a:gd name="T90" fmla="*/ 337483 w 1346"/>
              <a:gd name="T91" fmla="*/ 9072 h 883"/>
              <a:gd name="T92" fmla="*/ 326144 w 1346"/>
              <a:gd name="T93" fmla="*/ 4692 h 883"/>
              <a:gd name="T94" fmla="*/ 314506 w 1346"/>
              <a:gd name="T95" fmla="*/ 1877 h 883"/>
              <a:gd name="T96" fmla="*/ 301974 w 1346"/>
              <a:gd name="T97" fmla="*/ 313 h 883"/>
              <a:gd name="T98" fmla="*/ 289143 w 1346"/>
              <a:gd name="T99" fmla="*/ 0 h 883"/>
              <a:gd name="T100" fmla="*/ 276014 w 1346"/>
              <a:gd name="T101" fmla="*/ 938 h 883"/>
              <a:gd name="T102" fmla="*/ 262586 w 1346"/>
              <a:gd name="T103" fmla="*/ 4067 h 883"/>
              <a:gd name="T104" fmla="*/ 248561 w 1346"/>
              <a:gd name="T105" fmla="*/ 8133 h 883"/>
              <a:gd name="T106" fmla="*/ 223496 w 1346"/>
              <a:gd name="T107" fmla="*/ 13139 h 883"/>
              <a:gd name="T108" fmla="*/ 185600 w 1346"/>
              <a:gd name="T109" fmla="*/ 17518 h 883"/>
              <a:gd name="T110" fmla="*/ 156955 w 1346"/>
              <a:gd name="T111" fmla="*/ 21272 h 883"/>
              <a:gd name="T112" fmla="*/ 137858 w 1346"/>
              <a:gd name="T113" fmla="*/ 24088 h 883"/>
              <a:gd name="T114" fmla="*/ 119059 w 1346"/>
              <a:gd name="T115" fmla="*/ 28780 h 883"/>
              <a:gd name="T116" fmla="*/ 101155 w 1346"/>
              <a:gd name="T117" fmla="*/ 33785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7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394688 w 1343"/>
              <a:gd name="T1" fmla="*/ 10320 h 665"/>
              <a:gd name="T2" fmla="*/ 392007 w 1343"/>
              <a:gd name="T3" fmla="*/ 6567 h 665"/>
              <a:gd name="T4" fmla="*/ 393497 w 1343"/>
              <a:gd name="T5" fmla="*/ 26582 h 665"/>
              <a:gd name="T6" fmla="*/ 391412 w 1343"/>
              <a:gd name="T7" fmla="*/ 45971 h 665"/>
              <a:gd name="T8" fmla="*/ 385752 w 1343"/>
              <a:gd name="T9" fmla="*/ 65047 h 665"/>
              <a:gd name="T10" fmla="*/ 376220 w 1343"/>
              <a:gd name="T11" fmla="*/ 83810 h 665"/>
              <a:gd name="T12" fmla="*/ 362517 w 1343"/>
              <a:gd name="T13" fmla="*/ 101948 h 665"/>
              <a:gd name="T14" fmla="*/ 344347 w 1343"/>
              <a:gd name="T15" fmla="*/ 119148 h 665"/>
              <a:gd name="T16" fmla="*/ 322006 w 1343"/>
              <a:gd name="T17" fmla="*/ 135410 h 665"/>
              <a:gd name="T18" fmla="*/ 294601 w 1343"/>
              <a:gd name="T19" fmla="*/ 150733 h 665"/>
              <a:gd name="T20" fmla="*/ 262133 w 1343"/>
              <a:gd name="T21" fmla="*/ 164493 h 665"/>
              <a:gd name="T22" fmla="*/ 224600 w 1343"/>
              <a:gd name="T23" fmla="*/ 176690 h 665"/>
              <a:gd name="T24" fmla="*/ 196897 w 1343"/>
              <a:gd name="T25" fmla="*/ 183882 h 665"/>
              <a:gd name="T26" fmla="*/ 174556 w 1343"/>
              <a:gd name="T27" fmla="*/ 186071 h 665"/>
              <a:gd name="T28" fmla="*/ 151620 w 1343"/>
              <a:gd name="T29" fmla="*/ 186071 h 665"/>
              <a:gd name="T30" fmla="*/ 127790 w 1343"/>
              <a:gd name="T31" fmla="*/ 183882 h 665"/>
              <a:gd name="T32" fmla="*/ 104555 w 1343"/>
              <a:gd name="T33" fmla="*/ 178879 h 665"/>
              <a:gd name="T34" fmla="*/ 81916 w 1343"/>
              <a:gd name="T35" fmla="*/ 171999 h 665"/>
              <a:gd name="T36" fmla="*/ 60767 w 1343"/>
              <a:gd name="T37" fmla="*/ 162617 h 665"/>
              <a:gd name="T38" fmla="*/ 41405 w 1343"/>
              <a:gd name="T39" fmla="*/ 151672 h 665"/>
              <a:gd name="T40" fmla="*/ 24426 w 1343"/>
              <a:gd name="T41" fmla="*/ 138537 h 665"/>
              <a:gd name="T42" fmla="*/ 10724 w 1343"/>
              <a:gd name="T43" fmla="*/ 123214 h 665"/>
              <a:gd name="T44" fmla="*/ 0 w 1343"/>
              <a:gd name="T45" fmla="*/ 106014 h 665"/>
              <a:gd name="T46" fmla="*/ 6553 w 1343"/>
              <a:gd name="T47" fmla="*/ 127279 h 665"/>
              <a:gd name="T48" fmla="*/ 17873 w 1343"/>
              <a:gd name="T49" fmla="*/ 146042 h 665"/>
              <a:gd name="T50" fmla="*/ 34256 w 1343"/>
              <a:gd name="T51" fmla="*/ 162617 h 665"/>
              <a:gd name="T52" fmla="*/ 53320 w 1343"/>
              <a:gd name="T53" fmla="*/ 176690 h 665"/>
              <a:gd name="T54" fmla="*/ 75959 w 1343"/>
              <a:gd name="T55" fmla="*/ 188573 h 665"/>
              <a:gd name="T56" fmla="*/ 100087 w 1343"/>
              <a:gd name="T57" fmla="*/ 197329 h 665"/>
              <a:gd name="T58" fmla="*/ 125704 w 1343"/>
              <a:gd name="T59" fmla="*/ 203584 h 665"/>
              <a:gd name="T60" fmla="*/ 151620 w 1343"/>
              <a:gd name="T61" fmla="*/ 207337 h 665"/>
              <a:gd name="T62" fmla="*/ 177237 w 1343"/>
              <a:gd name="T63" fmla="*/ 207962 h 665"/>
              <a:gd name="T64" fmla="*/ 202259 w 1343"/>
              <a:gd name="T65" fmla="*/ 205460 h 665"/>
              <a:gd name="T66" fmla="*/ 231451 w 1343"/>
              <a:gd name="T67" fmla="*/ 198580 h 665"/>
              <a:gd name="T68" fmla="*/ 269282 w 1343"/>
              <a:gd name="T69" fmla="*/ 186071 h 665"/>
              <a:gd name="T70" fmla="*/ 301452 w 1343"/>
              <a:gd name="T71" fmla="*/ 172311 h 665"/>
              <a:gd name="T72" fmla="*/ 328857 w 1343"/>
              <a:gd name="T73" fmla="*/ 157301 h 665"/>
              <a:gd name="T74" fmla="*/ 351496 w 1343"/>
              <a:gd name="T75" fmla="*/ 141039 h 665"/>
              <a:gd name="T76" fmla="*/ 369666 w 1343"/>
              <a:gd name="T77" fmla="*/ 123839 h 665"/>
              <a:gd name="T78" fmla="*/ 383369 w 1343"/>
              <a:gd name="T79" fmla="*/ 105701 h 665"/>
              <a:gd name="T80" fmla="*/ 392901 w 1343"/>
              <a:gd name="T81" fmla="*/ 86938 h 665"/>
              <a:gd name="T82" fmla="*/ 398263 w 1343"/>
              <a:gd name="T83" fmla="*/ 67236 h 665"/>
              <a:gd name="T84" fmla="*/ 400050 w 1343"/>
              <a:gd name="T85" fmla="*/ 47847 h 665"/>
              <a:gd name="T86" fmla="*/ 398858 w 1343"/>
              <a:gd name="T87" fmla="*/ 27833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8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5123 w 1022"/>
              <a:gd name="T1" fmla="*/ 85910 h 1494"/>
              <a:gd name="T2" fmla="*/ 1507 w 1022"/>
              <a:gd name="T3" fmla="*/ 98093 h 1494"/>
              <a:gd name="T4" fmla="*/ 0 w 1022"/>
              <a:gd name="T5" fmla="*/ 107778 h 1494"/>
              <a:gd name="T6" fmla="*/ 301 w 1022"/>
              <a:gd name="T7" fmla="*/ 114026 h 1494"/>
              <a:gd name="T8" fmla="*/ 1808 w 1022"/>
              <a:gd name="T9" fmla="*/ 123710 h 1494"/>
              <a:gd name="T10" fmla="*/ 6027 w 1022"/>
              <a:gd name="T11" fmla="*/ 136831 h 1494"/>
              <a:gd name="T12" fmla="*/ 13259 w 1022"/>
              <a:gd name="T13" fmla="*/ 149952 h 1494"/>
              <a:gd name="T14" fmla="*/ 23204 w 1022"/>
              <a:gd name="T15" fmla="*/ 163073 h 1494"/>
              <a:gd name="T16" fmla="*/ 35860 w 1022"/>
              <a:gd name="T17" fmla="*/ 176506 h 1494"/>
              <a:gd name="T18" fmla="*/ 49421 w 1022"/>
              <a:gd name="T19" fmla="*/ 187752 h 1494"/>
              <a:gd name="T20" fmla="*/ 75336 w 1022"/>
              <a:gd name="T21" fmla="*/ 209620 h 1494"/>
              <a:gd name="T22" fmla="*/ 111498 w 1022"/>
              <a:gd name="T23" fmla="*/ 426738 h 1494"/>
              <a:gd name="T24" fmla="*/ 115114 w 1022"/>
              <a:gd name="T25" fmla="*/ 434235 h 1494"/>
              <a:gd name="T26" fmla="*/ 119935 w 1022"/>
              <a:gd name="T27" fmla="*/ 441108 h 1494"/>
              <a:gd name="T28" fmla="*/ 127770 w 1022"/>
              <a:gd name="T29" fmla="*/ 449231 h 1494"/>
              <a:gd name="T30" fmla="*/ 138619 w 1022"/>
              <a:gd name="T31" fmla="*/ 457041 h 1494"/>
              <a:gd name="T32" fmla="*/ 145248 w 1022"/>
              <a:gd name="T33" fmla="*/ 460477 h 1494"/>
              <a:gd name="T34" fmla="*/ 153083 w 1022"/>
              <a:gd name="T35" fmla="*/ 463289 h 1494"/>
              <a:gd name="T36" fmla="*/ 161823 w 1022"/>
              <a:gd name="T37" fmla="*/ 465475 h 1494"/>
              <a:gd name="T38" fmla="*/ 171767 w 1022"/>
              <a:gd name="T39" fmla="*/ 466413 h 1494"/>
              <a:gd name="T40" fmla="*/ 182917 w 1022"/>
              <a:gd name="T41" fmla="*/ 466725 h 1494"/>
              <a:gd name="T42" fmla="*/ 194971 w 1022"/>
              <a:gd name="T43" fmla="*/ 466100 h 1494"/>
              <a:gd name="T44" fmla="*/ 207326 w 1022"/>
              <a:gd name="T45" fmla="*/ 464226 h 1494"/>
              <a:gd name="T46" fmla="*/ 218777 w 1022"/>
              <a:gd name="T47" fmla="*/ 461727 h 1494"/>
              <a:gd name="T48" fmla="*/ 229324 w 1022"/>
              <a:gd name="T49" fmla="*/ 458915 h 1494"/>
              <a:gd name="T50" fmla="*/ 238967 w 1022"/>
              <a:gd name="T51" fmla="*/ 455166 h 1494"/>
              <a:gd name="T52" fmla="*/ 248007 w 1022"/>
              <a:gd name="T53" fmla="*/ 451105 h 1494"/>
              <a:gd name="T54" fmla="*/ 256144 w 1022"/>
              <a:gd name="T55" fmla="*/ 446731 h 1494"/>
              <a:gd name="T56" fmla="*/ 270005 w 1022"/>
              <a:gd name="T57" fmla="*/ 436735 h 1494"/>
              <a:gd name="T58" fmla="*/ 280251 w 1022"/>
              <a:gd name="T59" fmla="*/ 426113 h 1494"/>
              <a:gd name="T60" fmla="*/ 287484 w 1022"/>
              <a:gd name="T61" fmla="*/ 415491 h 1494"/>
              <a:gd name="T62" fmla="*/ 292305 w 1022"/>
              <a:gd name="T63" fmla="*/ 405182 h 1494"/>
              <a:gd name="T64" fmla="*/ 293812 w 1022"/>
              <a:gd name="T65" fmla="*/ 395498 h 1494"/>
              <a:gd name="T66" fmla="*/ 274224 w 1022"/>
              <a:gd name="T67" fmla="*/ 155887 h 1494"/>
              <a:gd name="T68" fmla="*/ 287484 w 1022"/>
              <a:gd name="T69" fmla="*/ 139330 h 1494"/>
              <a:gd name="T70" fmla="*/ 295318 w 1022"/>
              <a:gd name="T71" fmla="*/ 126522 h 1494"/>
              <a:gd name="T72" fmla="*/ 300140 w 1022"/>
              <a:gd name="T73" fmla="*/ 116525 h 1494"/>
              <a:gd name="T74" fmla="*/ 304058 w 1022"/>
              <a:gd name="T75" fmla="*/ 105903 h 1494"/>
              <a:gd name="T76" fmla="*/ 306468 w 1022"/>
              <a:gd name="T77" fmla="*/ 94345 h 1494"/>
              <a:gd name="T78" fmla="*/ 307975 w 1022"/>
              <a:gd name="T79" fmla="*/ 82474 h 1494"/>
              <a:gd name="T80" fmla="*/ 307071 w 1022"/>
              <a:gd name="T81" fmla="*/ 69665 h 1494"/>
              <a:gd name="T82" fmla="*/ 304359 w 1022"/>
              <a:gd name="T83" fmla="*/ 56857 h 1494"/>
              <a:gd name="T84" fmla="*/ 298633 w 1022"/>
              <a:gd name="T85" fmla="*/ 43424 h 1494"/>
              <a:gd name="T86" fmla="*/ 290196 w 1022"/>
              <a:gd name="T87" fmla="*/ 30303 h 1494"/>
              <a:gd name="T88" fmla="*/ 278142 w 1022"/>
              <a:gd name="T89" fmla="*/ 16557 h 1494"/>
              <a:gd name="T90" fmla="*/ 267293 w 1022"/>
              <a:gd name="T91" fmla="*/ 7810 h 1494"/>
              <a:gd name="T92" fmla="*/ 259157 w 1022"/>
              <a:gd name="T93" fmla="*/ 4061 h 1494"/>
              <a:gd name="T94" fmla="*/ 248610 w 1022"/>
              <a:gd name="T95" fmla="*/ 1874 h 1494"/>
              <a:gd name="T96" fmla="*/ 236556 w 1022"/>
              <a:gd name="T97" fmla="*/ 625 h 1494"/>
              <a:gd name="T98" fmla="*/ 222694 w 1022"/>
              <a:gd name="T99" fmla="*/ 0 h 1494"/>
              <a:gd name="T100" fmla="*/ 207627 w 1022"/>
              <a:gd name="T101" fmla="*/ 937 h 1494"/>
              <a:gd name="T102" fmla="*/ 183519 w 1022"/>
              <a:gd name="T103" fmla="*/ 3436 h 1494"/>
              <a:gd name="T104" fmla="*/ 150673 w 1022"/>
              <a:gd name="T105" fmla="*/ 9060 h 1494"/>
              <a:gd name="T106" fmla="*/ 118730 w 1022"/>
              <a:gd name="T107" fmla="*/ 15932 h 1494"/>
              <a:gd name="T108" fmla="*/ 90102 w 1022"/>
              <a:gd name="T109" fmla="*/ 23742 h 1494"/>
              <a:gd name="T110" fmla="*/ 67803 w 1022"/>
              <a:gd name="T111" fmla="*/ 31865 h 1494"/>
              <a:gd name="T112" fmla="*/ 50927 w 1022"/>
              <a:gd name="T113" fmla="*/ 39987 h 1494"/>
              <a:gd name="T114" fmla="*/ 34956 w 1022"/>
              <a:gd name="T115" fmla="*/ 50609 h 1494"/>
              <a:gd name="T116" fmla="*/ 21998 w 1022"/>
              <a:gd name="T117" fmla="*/ 61543 h 1494"/>
              <a:gd name="T118" fmla="*/ 12054 w 1022"/>
              <a:gd name="T119" fmla="*/ 7372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9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218299 w 900"/>
              <a:gd name="T1" fmla="*/ 413986 h 1385"/>
              <a:gd name="T2" fmla="*/ 207204 w 900"/>
              <a:gd name="T3" fmla="*/ 414299 h 1385"/>
              <a:gd name="T4" fmla="*/ 196409 w 900"/>
              <a:gd name="T5" fmla="*/ 413673 h 1385"/>
              <a:gd name="T6" fmla="*/ 187413 w 900"/>
              <a:gd name="T7" fmla="*/ 411796 h 1385"/>
              <a:gd name="T8" fmla="*/ 179317 w 900"/>
              <a:gd name="T9" fmla="*/ 409293 h 1385"/>
              <a:gd name="T10" fmla="*/ 171820 w 900"/>
              <a:gd name="T11" fmla="*/ 406163 h 1385"/>
              <a:gd name="T12" fmla="*/ 162825 w 900"/>
              <a:gd name="T13" fmla="*/ 400844 h 1385"/>
              <a:gd name="T14" fmla="*/ 153829 w 900"/>
              <a:gd name="T15" fmla="*/ 392708 h 1385"/>
              <a:gd name="T16" fmla="*/ 147232 w 900"/>
              <a:gd name="T17" fmla="*/ 384885 h 1385"/>
              <a:gd name="T18" fmla="*/ 142434 w 900"/>
              <a:gd name="T19" fmla="*/ 376124 h 1385"/>
              <a:gd name="T20" fmla="*/ 111848 w 900"/>
              <a:gd name="T21" fmla="*/ 161464 h 1385"/>
              <a:gd name="T22" fmla="*/ 66569 w 900"/>
              <a:gd name="T23" fmla="*/ 123601 h 1385"/>
              <a:gd name="T24" fmla="*/ 53675 w 900"/>
              <a:gd name="T25" fmla="*/ 110146 h 1385"/>
              <a:gd name="T26" fmla="*/ 43780 w 900"/>
              <a:gd name="T27" fmla="*/ 97004 h 1385"/>
              <a:gd name="T28" fmla="*/ 36883 w 900"/>
              <a:gd name="T29" fmla="*/ 83548 h 1385"/>
              <a:gd name="T30" fmla="*/ 32085 w 900"/>
              <a:gd name="T31" fmla="*/ 70719 h 1385"/>
              <a:gd name="T32" fmla="*/ 30886 w 900"/>
              <a:gd name="T33" fmla="*/ 60705 h 1385"/>
              <a:gd name="T34" fmla="*/ 30886 w 900"/>
              <a:gd name="T35" fmla="*/ 54447 h 1385"/>
              <a:gd name="T36" fmla="*/ 31785 w 900"/>
              <a:gd name="T37" fmla="*/ 45060 h 1385"/>
              <a:gd name="T38" fmla="*/ 35683 w 900"/>
              <a:gd name="T39" fmla="*/ 32856 h 1385"/>
              <a:gd name="T40" fmla="*/ 41081 w 900"/>
              <a:gd name="T41" fmla="*/ 23156 h 1385"/>
              <a:gd name="T42" fmla="*/ 45879 w 900"/>
              <a:gd name="T43" fmla="*/ 16272 h 1385"/>
              <a:gd name="T44" fmla="*/ 51576 w 900"/>
              <a:gd name="T45" fmla="*/ 9387 h 1385"/>
              <a:gd name="T46" fmla="*/ 58773 w 900"/>
              <a:gd name="T47" fmla="*/ 2816 h 1385"/>
              <a:gd name="T48" fmla="*/ 60872 w 900"/>
              <a:gd name="T49" fmla="*/ 626 h 1385"/>
              <a:gd name="T50" fmla="*/ 50677 w 900"/>
              <a:gd name="T51" fmla="*/ 5945 h 1385"/>
              <a:gd name="T52" fmla="*/ 34784 w 900"/>
              <a:gd name="T53" fmla="*/ 16584 h 1385"/>
              <a:gd name="T54" fmla="*/ 21890 w 900"/>
              <a:gd name="T55" fmla="*/ 27537 h 1385"/>
              <a:gd name="T56" fmla="*/ 11994 w 900"/>
              <a:gd name="T57" fmla="*/ 39740 h 1385"/>
              <a:gd name="T58" fmla="*/ 5098 w 900"/>
              <a:gd name="T59" fmla="*/ 51944 h 1385"/>
              <a:gd name="T60" fmla="*/ 1499 w 900"/>
              <a:gd name="T61" fmla="*/ 64148 h 1385"/>
              <a:gd name="T62" fmla="*/ 0 w 900"/>
              <a:gd name="T63" fmla="*/ 73848 h 1385"/>
              <a:gd name="T64" fmla="*/ 300 w 900"/>
              <a:gd name="T65" fmla="*/ 80106 h 1385"/>
              <a:gd name="T66" fmla="*/ 1799 w 900"/>
              <a:gd name="T67" fmla="*/ 89807 h 1385"/>
              <a:gd name="T68" fmla="*/ 5997 w 900"/>
              <a:gd name="T69" fmla="*/ 102949 h 1385"/>
              <a:gd name="T70" fmla="*/ 13194 w 900"/>
              <a:gd name="T71" fmla="*/ 116091 h 1385"/>
              <a:gd name="T72" fmla="*/ 23089 w 900"/>
              <a:gd name="T73" fmla="*/ 129234 h 1385"/>
              <a:gd name="T74" fmla="*/ 35683 w 900"/>
              <a:gd name="T75" fmla="*/ 142689 h 1385"/>
              <a:gd name="T76" fmla="*/ 49177 w 900"/>
              <a:gd name="T77" fmla="*/ 153954 h 1385"/>
              <a:gd name="T78" fmla="*/ 74965 w 900"/>
              <a:gd name="T79" fmla="*/ 175858 h 1385"/>
              <a:gd name="T80" fmla="*/ 110949 w 900"/>
              <a:gd name="T81" fmla="*/ 393334 h 1385"/>
              <a:gd name="T82" fmla="*/ 114547 w 900"/>
              <a:gd name="T83" fmla="*/ 400844 h 1385"/>
              <a:gd name="T84" fmla="*/ 119345 w 900"/>
              <a:gd name="T85" fmla="*/ 407728 h 1385"/>
              <a:gd name="T86" fmla="*/ 127141 w 900"/>
              <a:gd name="T87" fmla="*/ 415864 h 1385"/>
              <a:gd name="T88" fmla="*/ 137936 w 900"/>
              <a:gd name="T89" fmla="*/ 423687 h 1385"/>
              <a:gd name="T90" fmla="*/ 144533 w 900"/>
              <a:gd name="T91" fmla="*/ 427129 h 1385"/>
              <a:gd name="T92" fmla="*/ 152329 w 900"/>
              <a:gd name="T93" fmla="*/ 429945 h 1385"/>
              <a:gd name="T94" fmla="*/ 161025 w 900"/>
              <a:gd name="T95" fmla="*/ 432135 h 1385"/>
              <a:gd name="T96" fmla="*/ 170921 w 900"/>
              <a:gd name="T97" fmla="*/ 433074 h 1385"/>
              <a:gd name="T98" fmla="*/ 182016 w 900"/>
              <a:gd name="T99" fmla="*/ 433387 h 1385"/>
              <a:gd name="T100" fmla="*/ 194010 w 900"/>
              <a:gd name="T101" fmla="*/ 432761 h 1385"/>
              <a:gd name="T102" fmla="*/ 206604 w 900"/>
              <a:gd name="T103" fmla="*/ 430884 h 1385"/>
              <a:gd name="T104" fmla="*/ 218299 w 900"/>
              <a:gd name="T105" fmla="*/ 428380 h 1385"/>
              <a:gd name="T106" fmla="*/ 229394 w 900"/>
              <a:gd name="T107" fmla="*/ 424938 h 1385"/>
              <a:gd name="T108" fmla="*/ 239289 w 900"/>
              <a:gd name="T109" fmla="*/ 420870 h 1385"/>
              <a:gd name="T110" fmla="*/ 247985 w 900"/>
              <a:gd name="T111" fmla="*/ 416803 h 1385"/>
              <a:gd name="T112" fmla="*/ 256081 w 900"/>
              <a:gd name="T113" fmla="*/ 412109 h 1385"/>
              <a:gd name="T114" fmla="*/ 269875 w 900"/>
              <a:gd name="T115" fmla="*/ 401783 h 1385"/>
              <a:gd name="T116" fmla="*/ 259980 w 900"/>
              <a:gd name="T117" fmla="*/ 405538 h 1385"/>
              <a:gd name="T118" fmla="*/ 249185 w 900"/>
              <a:gd name="T119" fmla="*/ 408980 h 1385"/>
              <a:gd name="T120" fmla="*/ 237490 w 900"/>
              <a:gd name="T121" fmla="*/ 411483 h 1385"/>
              <a:gd name="T122" fmla="*/ 224596 w 900"/>
              <a:gd name="T123" fmla="*/ 413673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0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269875 w 900"/>
              <a:gd name="T1" fmla="*/ 54973 h 493"/>
              <a:gd name="T2" fmla="*/ 269575 w 900"/>
              <a:gd name="T3" fmla="*/ 62157 h 493"/>
              <a:gd name="T4" fmla="*/ 268376 w 900"/>
              <a:gd name="T5" fmla="*/ 69966 h 493"/>
              <a:gd name="T6" fmla="*/ 265677 w 900"/>
              <a:gd name="T7" fmla="*/ 77775 h 493"/>
              <a:gd name="T8" fmla="*/ 261779 w 900"/>
              <a:gd name="T9" fmla="*/ 84959 h 493"/>
              <a:gd name="T10" fmla="*/ 256681 w 900"/>
              <a:gd name="T11" fmla="*/ 92455 h 493"/>
              <a:gd name="T12" fmla="*/ 250684 w 900"/>
              <a:gd name="T13" fmla="*/ 99327 h 493"/>
              <a:gd name="T14" fmla="*/ 243187 w 900"/>
              <a:gd name="T15" fmla="*/ 106511 h 493"/>
              <a:gd name="T16" fmla="*/ 235091 w 900"/>
              <a:gd name="T17" fmla="*/ 113070 h 493"/>
              <a:gd name="T18" fmla="*/ 225795 w 900"/>
              <a:gd name="T19" fmla="*/ 119630 h 493"/>
              <a:gd name="T20" fmla="*/ 215600 w 900"/>
              <a:gd name="T21" fmla="*/ 125564 h 493"/>
              <a:gd name="T22" fmla="*/ 205105 w 900"/>
              <a:gd name="T23" fmla="*/ 130874 h 493"/>
              <a:gd name="T24" fmla="*/ 193410 w 900"/>
              <a:gd name="T25" fmla="*/ 136184 h 493"/>
              <a:gd name="T26" fmla="*/ 181116 w 900"/>
              <a:gd name="T27" fmla="*/ 140557 h 493"/>
              <a:gd name="T28" fmla="*/ 168222 w 900"/>
              <a:gd name="T29" fmla="*/ 144618 h 493"/>
              <a:gd name="T30" fmla="*/ 154728 w 900"/>
              <a:gd name="T31" fmla="*/ 148053 h 493"/>
              <a:gd name="T32" fmla="*/ 140935 w 900"/>
              <a:gd name="T33" fmla="*/ 150552 h 493"/>
              <a:gd name="T34" fmla="*/ 127141 w 900"/>
              <a:gd name="T35" fmla="*/ 152426 h 493"/>
              <a:gd name="T36" fmla="*/ 113947 w 900"/>
              <a:gd name="T37" fmla="*/ 153363 h 493"/>
              <a:gd name="T38" fmla="*/ 100753 w 900"/>
              <a:gd name="T39" fmla="*/ 153988 h 493"/>
              <a:gd name="T40" fmla="*/ 88459 w 900"/>
              <a:gd name="T41" fmla="*/ 153363 h 493"/>
              <a:gd name="T42" fmla="*/ 76465 w 900"/>
              <a:gd name="T43" fmla="*/ 152426 h 493"/>
              <a:gd name="T44" fmla="*/ 65070 w 900"/>
              <a:gd name="T45" fmla="*/ 150552 h 493"/>
              <a:gd name="T46" fmla="*/ 54275 w 900"/>
              <a:gd name="T47" fmla="*/ 148053 h 493"/>
              <a:gd name="T48" fmla="*/ 44379 w 900"/>
              <a:gd name="T49" fmla="*/ 144618 h 493"/>
              <a:gd name="T50" fmla="*/ 35084 w 900"/>
              <a:gd name="T51" fmla="*/ 140869 h 493"/>
              <a:gd name="T52" fmla="*/ 26688 w 900"/>
              <a:gd name="T53" fmla="*/ 136496 h 493"/>
              <a:gd name="T54" fmla="*/ 19491 w 900"/>
              <a:gd name="T55" fmla="*/ 131811 h 493"/>
              <a:gd name="T56" fmla="*/ 13194 w 900"/>
              <a:gd name="T57" fmla="*/ 126189 h 493"/>
              <a:gd name="T58" fmla="*/ 8096 w 900"/>
              <a:gd name="T59" fmla="*/ 119942 h 493"/>
              <a:gd name="T60" fmla="*/ 3898 w 900"/>
              <a:gd name="T61" fmla="*/ 113695 h 493"/>
              <a:gd name="T62" fmla="*/ 1499 w 900"/>
              <a:gd name="T63" fmla="*/ 106823 h 493"/>
              <a:gd name="T64" fmla="*/ 0 w 900"/>
              <a:gd name="T65" fmla="*/ 99015 h 493"/>
              <a:gd name="T66" fmla="*/ 0 w 900"/>
              <a:gd name="T67" fmla="*/ 91518 h 493"/>
              <a:gd name="T68" fmla="*/ 1499 w 900"/>
              <a:gd name="T69" fmla="*/ 84022 h 493"/>
              <a:gd name="T70" fmla="*/ 4498 w 900"/>
              <a:gd name="T71" fmla="*/ 76525 h 493"/>
              <a:gd name="T72" fmla="*/ 8096 w 900"/>
              <a:gd name="T73" fmla="*/ 68717 h 493"/>
              <a:gd name="T74" fmla="*/ 13494 w 900"/>
              <a:gd name="T75" fmla="*/ 61533 h 493"/>
              <a:gd name="T76" fmla="*/ 19491 w 900"/>
              <a:gd name="T77" fmla="*/ 54349 h 493"/>
              <a:gd name="T78" fmla="*/ 26988 w 900"/>
              <a:gd name="T79" fmla="*/ 47477 h 493"/>
              <a:gd name="T80" fmla="*/ 35084 w 900"/>
              <a:gd name="T81" fmla="*/ 40918 h 493"/>
              <a:gd name="T82" fmla="*/ 44379 w 900"/>
              <a:gd name="T83" fmla="*/ 34671 h 493"/>
              <a:gd name="T84" fmla="*/ 59672 w 900"/>
              <a:gd name="T85" fmla="*/ 25613 h 493"/>
              <a:gd name="T86" fmla="*/ 76764 w 900"/>
              <a:gd name="T87" fmla="*/ 17804 h 493"/>
              <a:gd name="T88" fmla="*/ 88759 w 900"/>
              <a:gd name="T89" fmla="*/ 13119 h 493"/>
              <a:gd name="T90" fmla="*/ 101953 w 900"/>
              <a:gd name="T91" fmla="*/ 9058 h 493"/>
              <a:gd name="T92" fmla="*/ 115147 w 900"/>
              <a:gd name="T93" fmla="*/ 5935 h 493"/>
              <a:gd name="T94" fmla="*/ 128940 w 900"/>
              <a:gd name="T95" fmla="*/ 3436 h 493"/>
              <a:gd name="T96" fmla="*/ 142734 w 900"/>
              <a:gd name="T97" fmla="*/ 1562 h 493"/>
              <a:gd name="T98" fmla="*/ 156228 w 900"/>
              <a:gd name="T99" fmla="*/ 312 h 493"/>
              <a:gd name="T100" fmla="*/ 169422 w 900"/>
              <a:gd name="T101" fmla="*/ 0 h 493"/>
              <a:gd name="T102" fmla="*/ 181716 w 900"/>
              <a:gd name="T103" fmla="*/ 312 h 493"/>
              <a:gd name="T104" fmla="*/ 193710 w 900"/>
              <a:gd name="T105" fmla="*/ 1562 h 493"/>
              <a:gd name="T106" fmla="*/ 205105 w 900"/>
              <a:gd name="T107" fmla="*/ 3436 h 493"/>
              <a:gd name="T108" fmla="*/ 215900 w 900"/>
              <a:gd name="T109" fmla="*/ 5935 h 493"/>
              <a:gd name="T110" fmla="*/ 225795 w 900"/>
              <a:gd name="T111" fmla="*/ 9058 h 493"/>
              <a:gd name="T112" fmla="*/ 235091 w 900"/>
              <a:gd name="T113" fmla="*/ 12806 h 493"/>
              <a:gd name="T114" fmla="*/ 243187 w 900"/>
              <a:gd name="T115" fmla="*/ 17179 h 493"/>
              <a:gd name="T116" fmla="*/ 250684 w 900"/>
              <a:gd name="T117" fmla="*/ 22177 h 493"/>
              <a:gd name="T118" fmla="*/ 256981 w 900"/>
              <a:gd name="T119" fmla="*/ 27487 h 493"/>
              <a:gd name="T120" fmla="*/ 261779 w 900"/>
              <a:gd name="T121" fmla="*/ 33734 h 493"/>
              <a:gd name="T122" fmla="*/ 265677 w 900"/>
              <a:gd name="T123" fmla="*/ 39981 h 493"/>
              <a:gd name="T124" fmla="*/ 268676 w 900"/>
              <a:gd name="T125" fmla="*/ 47477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1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121159 w 487"/>
              <a:gd name="T1" fmla="*/ 2816 h 416"/>
              <a:gd name="T2" fmla="*/ 116960 w 487"/>
              <a:gd name="T3" fmla="*/ 7197 h 416"/>
              <a:gd name="T4" fmla="*/ 110362 w 487"/>
              <a:gd name="T5" fmla="*/ 16585 h 416"/>
              <a:gd name="T6" fmla="*/ 103165 w 487"/>
              <a:gd name="T7" fmla="*/ 32231 h 416"/>
              <a:gd name="T8" fmla="*/ 96567 w 487"/>
              <a:gd name="T9" fmla="*/ 45999 h 416"/>
              <a:gd name="T10" fmla="*/ 90269 w 487"/>
              <a:gd name="T11" fmla="*/ 55074 h 416"/>
              <a:gd name="T12" fmla="*/ 83671 w 487"/>
              <a:gd name="T13" fmla="*/ 63523 h 416"/>
              <a:gd name="T14" fmla="*/ 76174 w 487"/>
              <a:gd name="T15" fmla="*/ 71346 h 416"/>
              <a:gd name="T16" fmla="*/ 68077 w 487"/>
              <a:gd name="T17" fmla="*/ 78230 h 416"/>
              <a:gd name="T18" fmla="*/ 59680 w 487"/>
              <a:gd name="T19" fmla="*/ 84489 h 416"/>
              <a:gd name="T20" fmla="*/ 50383 w 487"/>
              <a:gd name="T21" fmla="*/ 90434 h 416"/>
              <a:gd name="T22" fmla="*/ 40786 w 487"/>
              <a:gd name="T23" fmla="*/ 94815 h 416"/>
              <a:gd name="T24" fmla="*/ 30590 w 487"/>
              <a:gd name="T25" fmla="*/ 98883 h 416"/>
              <a:gd name="T26" fmla="*/ 20393 w 487"/>
              <a:gd name="T27" fmla="*/ 102012 h 416"/>
              <a:gd name="T28" fmla="*/ 12296 w 487"/>
              <a:gd name="T29" fmla="*/ 104516 h 416"/>
              <a:gd name="T30" fmla="*/ 5998 w 487"/>
              <a:gd name="T31" fmla="*/ 107958 h 416"/>
              <a:gd name="T32" fmla="*/ 1799 w 487"/>
              <a:gd name="T33" fmla="*/ 111087 h 416"/>
              <a:gd name="T34" fmla="*/ 0 w 487"/>
              <a:gd name="T35" fmla="*/ 114529 h 416"/>
              <a:gd name="T36" fmla="*/ 600 w 487"/>
              <a:gd name="T37" fmla="*/ 118284 h 416"/>
              <a:gd name="T38" fmla="*/ 4498 w 487"/>
              <a:gd name="T39" fmla="*/ 121726 h 416"/>
              <a:gd name="T40" fmla="*/ 11696 w 487"/>
              <a:gd name="T41" fmla="*/ 125481 h 416"/>
              <a:gd name="T42" fmla="*/ 20693 w 487"/>
              <a:gd name="T43" fmla="*/ 128610 h 416"/>
              <a:gd name="T44" fmla="*/ 29090 w 487"/>
              <a:gd name="T45" fmla="*/ 129862 h 416"/>
              <a:gd name="T46" fmla="*/ 37787 w 487"/>
              <a:gd name="T47" fmla="*/ 130175 h 416"/>
              <a:gd name="T48" fmla="*/ 46184 w 487"/>
              <a:gd name="T49" fmla="*/ 129549 h 416"/>
              <a:gd name="T50" fmla="*/ 54281 w 487"/>
              <a:gd name="T51" fmla="*/ 127359 h 416"/>
              <a:gd name="T52" fmla="*/ 62679 w 487"/>
              <a:gd name="T53" fmla="*/ 124542 h 416"/>
              <a:gd name="T54" fmla="*/ 75274 w 487"/>
              <a:gd name="T55" fmla="*/ 118597 h 416"/>
              <a:gd name="T56" fmla="*/ 90569 w 487"/>
              <a:gd name="T57" fmla="*/ 108583 h 416"/>
              <a:gd name="T58" fmla="*/ 105264 w 487"/>
              <a:gd name="T59" fmla="*/ 96380 h 416"/>
              <a:gd name="T60" fmla="*/ 117560 w 487"/>
              <a:gd name="T61" fmla="*/ 83550 h 416"/>
              <a:gd name="T62" fmla="*/ 127756 w 487"/>
              <a:gd name="T63" fmla="*/ 70720 h 416"/>
              <a:gd name="T64" fmla="*/ 135254 w 487"/>
              <a:gd name="T65" fmla="*/ 58829 h 416"/>
              <a:gd name="T66" fmla="*/ 141851 w 487"/>
              <a:gd name="T67" fmla="*/ 45061 h 416"/>
              <a:gd name="T68" fmla="*/ 145150 w 487"/>
              <a:gd name="T69" fmla="*/ 34421 h 416"/>
              <a:gd name="T70" fmla="*/ 146050 w 487"/>
              <a:gd name="T71" fmla="*/ 26911 h 416"/>
              <a:gd name="T72" fmla="*/ 145450 w 487"/>
              <a:gd name="T73" fmla="*/ 20027 h 416"/>
              <a:gd name="T74" fmla="*/ 143351 w 487"/>
              <a:gd name="T75" fmla="*/ 13143 h 416"/>
              <a:gd name="T76" fmla="*/ 139152 w 487"/>
              <a:gd name="T77" fmla="*/ 6884 h 416"/>
              <a:gd name="T78" fmla="*/ 134054 w 487"/>
              <a:gd name="T79" fmla="*/ 2503 h 416"/>
              <a:gd name="T80" fmla="*/ 129856 w 487"/>
              <a:gd name="T81" fmla="*/ 626 h 416"/>
              <a:gd name="T82" fmla="*/ 125657 w 487"/>
              <a:gd name="T83" fmla="*/ 626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2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25435 h 824"/>
              <a:gd name="T2" fmla="*/ 43676 w 246"/>
              <a:gd name="T3" fmla="*/ 254347 h 824"/>
              <a:gd name="T4" fmla="*/ 44889 w 246"/>
              <a:gd name="T5" fmla="*/ 254657 h 824"/>
              <a:gd name="T6" fmla="*/ 48225 w 246"/>
              <a:gd name="T7" fmla="*/ 255278 h 824"/>
              <a:gd name="T8" fmla="*/ 50652 w 246"/>
              <a:gd name="T9" fmla="*/ 255588 h 824"/>
              <a:gd name="T10" fmla="*/ 53078 w 246"/>
              <a:gd name="T11" fmla="*/ 255588 h 824"/>
              <a:gd name="T12" fmla="*/ 56111 w 246"/>
              <a:gd name="T13" fmla="*/ 254968 h 824"/>
              <a:gd name="T14" fmla="*/ 58841 w 246"/>
              <a:gd name="T15" fmla="*/ 254347 h 824"/>
              <a:gd name="T16" fmla="*/ 61874 w 246"/>
              <a:gd name="T17" fmla="*/ 252796 h 824"/>
              <a:gd name="T18" fmla="*/ 64604 w 246"/>
              <a:gd name="T19" fmla="*/ 250625 h 824"/>
              <a:gd name="T20" fmla="*/ 66120 w 246"/>
              <a:gd name="T21" fmla="*/ 249074 h 824"/>
              <a:gd name="T22" fmla="*/ 67334 w 246"/>
              <a:gd name="T23" fmla="*/ 247213 h 824"/>
              <a:gd name="T24" fmla="*/ 68547 w 246"/>
              <a:gd name="T25" fmla="*/ 245352 h 824"/>
              <a:gd name="T26" fmla="*/ 69760 w 246"/>
              <a:gd name="T27" fmla="*/ 243491 h 824"/>
              <a:gd name="T28" fmla="*/ 70670 w 246"/>
              <a:gd name="T29" fmla="*/ 241010 h 824"/>
              <a:gd name="T30" fmla="*/ 71883 w 246"/>
              <a:gd name="T31" fmla="*/ 238528 h 824"/>
              <a:gd name="T32" fmla="*/ 72490 w 246"/>
              <a:gd name="T33" fmla="*/ 235737 h 824"/>
              <a:gd name="T34" fmla="*/ 73096 w 246"/>
              <a:gd name="T35" fmla="*/ 232325 h 824"/>
              <a:gd name="T36" fmla="*/ 74006 w 246"/>
              <a:gd name="T37" fmla="*/ 228602 h 824"/>
              <a:gd name="T38" fmla="*/ 74310 w 246"/>
              <a:gd name="T39" fmla="*/ 224880 h 824"/>
              <a:gd name="T40" fmla="*/ 74613 w 246"/>
              <a:gd name="T41" fmla="*/ 220538 h 824"/>
              <a:gd name="T42" fmla="*/ 74613 w 246"/>
              <a:gd name="T43" fmla="*/ 216195 h 824"/>
              <a:gd name="T44" fmla="*/ 43676 w 246"/>
              <a:gd name="T45" fmla="*/ 0 h 824"/>
              <a:gd name="T46" fmla="*/ 0 w 246"/>
              <a:gd name="T47" fmla="*/ 25435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3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예외 처리란</a:t>
            </a:r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예외처리기의 개요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예외의 종류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예외와 메소드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예외 생성하기</a:t>
            </a:r>
          </a:p>
        </p:txBody>
      </p:sp>
      <p:grpSp>
        <p:nvGrpSpPr>
          <p:cNvPr id="5134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5137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8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9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0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7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8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9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0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89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1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2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3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4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5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3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3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6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7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8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9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0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1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2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3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4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5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6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7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8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9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3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예외는 오류가 발생하더라도 오류를 우아하게 처리하게 합니다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36" name="Rectangle 50"/>
          <p:cNvSpPr>
            <a:spLocks noChangeArrowheads="1"/>
          </p:cNvSpPr>
          <p:nvPr/>
        </p:nvSpPr>
        <p:spPr bwMode="auto">
          <a:xfrm>
            <a:off x="0" y="2657475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RunTimeException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327150"/>
            <a:ext cx="8772525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IOException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입출력과 관련된 오류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 t="4762"/>
          <a:stretch>
            <a:fillRect/>
          </a:stretch>
        </p:blipFill>
        <p:spPr bwMode="auto">
          <a:xfrm>
            <a:off x="688975" y="1960563"/>
            <a:ext cx="8353425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체크 예외와 비체크 예외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782763"/>
            <a:ext cx="8018463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다형성과 예외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다음과 같은 예외 상속 계층도를 가정하자</a:t>
            </a:r>
            <a:r>
              <a:rPr lang="en-US" altLang="ko-KR" smtClean="0"/>
              <a:t>.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3775" y="2168525"/>
            <a:ext cx="41751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다형성과 예외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 b="4921"/>
          <a:stretch>
            <a:fillRect/>
          </a:stretch>
        </p:blipFill>
        <p:spPr bwMode="auto">
          <a:xfrm>
            <a:off x="1257300" y="1365250"/>
            <a:ext cx="7556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3333750"/>
            <a:ext cx="7512050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Freeform 7"/>
          <p:cNvSpPr>
            <a:spLocks/>
          </p:cNvSpPr>
          <p:nvPr/>
        </p:nvSpPr>
        <p:spPr bwMode="auto">
          <a:xfrm>
            <a:off x="1939925" y="2124075"/>
            <a:ext cx="2219325" cy="422275"/>
          </a:xfrm>
          <a:custGeom>
            <a:avLst/>
            <a:gdLst>
              <a:gd name="T0" fmla="*/ 969963 w 1398"/>
              <a:gd name="T1" fmla="*/ 1588 h 266"/>
              <a:gd name="T2" fmla="*/ 106363 w 1398"/>
              <a:gd name="T3" fmla="*/ 82550 h 266"/>
              <a:gd name="T4" fmla="*/ 331787 w 1398"/>
              <a:gd name="T5" fmla="*/ 379412 h 266"/>
              <a:gd name="T6" fmla="*/ 1797050 w 1398"/>
              <a:gd name="T7" fmla="*/ 342900 h 266"/>
              <a:gd name="T8" fmla="*/ 2081213 w 1398"/>
              <a:gd name="T9" fmla="*/ 96837 h 266"/>
              <a:gd name="T10" fmla="*/ 969963 w 1398"/>
              <a:gd name="T11" fmla="*/ 1588 h 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8"/>
              <a:gd name="T19" fmla="*/ 0 h 266"/>
              <a:gd name="T20" fmla="*/ 1398 w 1398"/>
              <a:gd name="T21" fmla="*/ 266 h 2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8" h="266">
                <a:moveTo>
                  <a:pt x="611" y="1"/>
                </a:moveTo>
                <a:cubicBezTo>
                  <a:pt x="404" y="0"/>
                  <a:pt x="134" y="12"/>
                  <a:pt x="67" y="52"/>
                </a:cubicBezTo>
                <a:cubicBezTo>
                  <a:pt x="0" y="92"/>
                  <a:pt x="32" y="212"/>
                  <a:pt x="209" y="239"/>
                </a:cubicBezTo>
                <a:cubicBezTo>
                  <a:pt x="386" y="266"/>
                  <a:pt x="948" y="246"/>
                  <a:pt x="1132" y="216"/>
                </a:cubicBezTo>
                <a:cubicBezTo>
                  <a:pt x="1316" y="186"/>
                  <a:pt x="1398" y="99"/>
                  <a:pt x="1311" y="61"/>
                </a:cubicBezTo>
                <a:cubicBezTo>
                  <a:pt x="1224" y="23"/>
                  <a:pt x="818" y="2"/>
                  <a:pt x="611" y="1"/>
                </a:cubicBezTo>
                <a:close/>
              </a:path>
            </a:pathLst>
          </a:custGeom>
          <a:noFill/>
          <a:ln w="19050" cmpd="sng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4" name="Freeform 8"/>
          <p:cNvSpPr>
            <a:spLocks/>
          </p:cNvSpPr>
          <p:nvPr/>
        </p:nvSpPr>
        <p:spPr bwMode="auto">
          <a:xfrm>
            <a:off x="1873250" y="4060825"/>
            <a:ext cx="2219325" cy="422275"/>
          </a:xfrm>
          <a:custGeom>
            <a:avLst/>
            <a:gdLst>
              <a:gd name="T0" fmla="*/ 969963 w 1398"/>
              <a:gd name="T1" fmla="*/ 1588 h 266"/>
              <a:gd name="T2" fmla="*/ 106363 w 1398"/>
              <a:gd name="T3" fmla="*/ 82550 h 266"/>
              <a:gd name="T4" fmla="*/ 331787 w 1398"/>
              <a:gd name="T5" fmla="*/ 379412 h 266"/>
              <a:gd name="T6" fmla="*/ 1797050 w 1398"/>
              <a:gd name="T7" fmla="*/ 342900 h 266"/>
              <a:gd name="T8" fmla="*/ 2081213 w 1398"/>
              <a:gd name="T9" fmla="*/ 96837 h 266"/>
              <a:gd name="T10" fmla="*/ 969963 w 1398"/>
              <a:gd name="T11" fmla="*/ 1588 h 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8"/>
              <a:gd name="T19" fmla="*/ 0 h 266"/>
              <a:gd name="T20" fmla="*/ 1398 w 1398"/>
              <a:gd name="T21" fmla="*/ 266 h 2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8" h="266">
                <a:moveTo>
                  <a:pt x="611" y="1"/>
                </a:moveTo>
                <a:cubicBezTo>
                  <a:pt x="404" y="0"/>
                  <a:pt x="134" y="12"/>
                  <a:pt x="67" y="52"/>
                </a:cubicBezTo>
                <a:cubicBezTo>
                  <a:pt x="0" y="92"/>
                  <a:pt x="32" y="212"/>
                  <a:pt x="209" y="239"/>
                </a:cubicBezTo>
                <a:cubicBezTo>
                  <a:pt x="386" y="266"/>
                  <a:pt x="948" y="246"/>
                  <a:pt x="1132" y="216"/>
                </a:cubicBezTo>
                <a:cubicBezTo>
                  <a:pt x="1316" y="186"/>
                  <a:pt x="1398" y="99"/>
                  <a:pt x="1311" y="61"/>
                </a:cubicBezTo>
                <a:cubicBezTo>
                  <a:pt x="1224" y="23"/>
                  <a:pt x="818" y="2"/>
                  <a:pt x="611" y="1"/>
                </a:cubicBezTo>
                <a:close/>
              </a:path>
            </a:pathLst>
          </a:custGeom>
          <a:noFill/>
          <a:ln w="19050" cmpd="sng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다형성과 예외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" y="1025525"/>
            <a:ext cx="7775575" cy="55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Freeform 8"/>
          <p:cNvSpPr>
            <a:spLocks/>
          </p:cNvSpPr>
          <p:nvPr/>
        </p:nvSpPr>
        <p:spPr bwMode="auto">
          <a:xfrm>
            <a:off x="1881188" y="1797050"/>
            <a:ext cx="2219325" cy="422275"/>
          </a:xfrm>
          <a:custGeom>
            <a:avLst/>
            <a:gdLst>
              <a:gd name="T0" fmla="*/ 969963 w 1398"/>
              <a:gd name="T1" fmla="*/ 1588 h 266"/>
              <a:gd name="T2" fmla="*/ 106363 w 1398"/>
              <a:gd name="T3" fmla="*/ 82550 h 266"/>
              <a:gd name="T4" fmla="*/ 331787 w 1398"/>
              <a:gd name="T5" fmla="*/ 379412 h 266"/>
              <a:gd name="T6" fmla="*/ 1797050 w 1398"/>
              <a:gd name="T7" fmla="*/ 342900 h 266"/>
              <a:gd name="T8" fmla="*/ 2081213 w 1398"/>
              <a:gd name="T9" fmla="*/ 96837 h 266"/>
              <a:gd name="T10" fmla="*/ 969963 w 1398"/>
              <a:gd name="T11" fmla="*/ 1588 h 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8"/>
              <a:gd name="T19" fmla="*/ 0 h 266"/>
              <a:gd name="T20" fmla="*/ 1398 w 1398"/>
              <a:gd name="T21" fmla="*/ 266 h 2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8" h="266">
                <a:moveTo>
                  <a:pt x="611" y="1"/>
                </a:moveTo>
                <a:cubicBezTo>
                  <a:pt x="404" y="0"/>
                  <a:pt x="134" y="12"/>
                  <a:pt x="67" y="52"/>
                </a:cubicBezTo>
                <a:cubicBezTo>
                  <a:pt x="0" y="92"/>
                  <a:pt x="32" y="212"/>
                  <a:pt x="209" y="239"/>
                </a:cubicBezTo>
                <a:cubicBezTo>
                  <a:pt x="386" y="266"/>
                  <a:pt x="948" y="246"/>
                  <a:pt x="1132" y="216"/>
                </a:cubicBezTo>
                <a:cubicBezTo>
                  <a:pt x="1316" y="186"/>
                  <a:pt x="1398" y="99"/>
                  <a:pt x="1311" y="61"/>
                </a:cubicBezTo>
                <a:cubicBezTo>
                  <a:pt x="1224" y="23"/>
                  <a:pt x="818" y="2"/>
                  <a:pt x="611" y="1"/>
                </a:cubicBezTo>
                <a:close/>
              </a:path>
            </a:pathLst>
          </a:custGeom>
          <a:noFill/>
          <a:ln w="19050" cmpd="sng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77" name="Freeform 9"/>
          <p:cNvSpPr>
            <a:spLocks/>
          </p:cNvSpPr>
          <p:nvPr/>
        </p:nvSpPr>
        <p:spPr bwMode="auto">
          <a:xfrm>
            <a:off x="1831975" y="2689225"/>
            <a:ext cx="2219325" cy="422275"/>
          </a:xfrm>
          <a:custGeom>
            <a:avLst/>
            <a:gdLst>
              <a:gd name="T0" fmla="*/ 969963 w 1398"/>
              <a:gd name="T1" fmla="*/ 1588 h 266"/>
              <a:gd name="T2" fmla="*/ 106363 w 1398"/>
              <a:gd name="T3" fmla="*/ 82550 h 266"/>
              <a:gd name="T4" fmla="*/ 331787 w 1398"/>
              <a:gd name="T5" fmla="*/ 379412 h 266"/>
              <a:gd name="T6" fmla="*/ 1797050 w 1398"/>
              <a:gd name="T7" fmla="*/ 342900 h 266"/>
              <a:gd name="T8" fmla="*/ 2081213 w 1398"/>
              <a:gd name="T9" fmla="*/ 96837 h 266"/>
              <a:gd name="T10" fmla="*/ 969963 w 1398"/>
              <a:gd name="T11" fmla="*/ 1588 h 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8"/>
              <a:gd name="T19" fmla="*/ 0 h 266"/>
              <a:gd name="T20" fmla="*/ 1398 w 1398"/>
              <a:gd name="T21" fmla="*/ 266 h 2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8" h="266">
                <a:moveTo>
                  <a:pt x="611" y="1"/>
                </a:moveTo>
                <a:cubicBezTo>
                  <a:pt x="404" y="0"/>
                  <a:pt x="134" y="12"/>
                  <a:pt x="67" y="52"/>
                </a:cubicBezTo>
                <a:cubicBezTo>
                  <a:pt x="0" y="92"/>
                  <a:pt x="32" y="212"/>
                  <a:pt x="209" y="239"/>
                </a:cubicBezTo>
                <a:cubicBezTo>
                  <a:pt x="386" y="266"/>
                  <a:pt x="948" y="246"/>
                  <a:pt x="1132" y="216"/>
                </a:cubicBezTo>
                <a:cubicBezTo>
                  <a:pt x="1316" y="186"/>
                  <a:pt x="1398" y="99"/>
                  <a:pt x="1311" y="61"/>
                </a:cubicBezTo>
                <a:cubicBezTo>
                  <a:pt x="1224" y="23"/>
                  <a:pt x="818" y="2"/>
                  <a:pt x="611" y="1"/>
                </a:cubicBezTo>
                <a:close/>
              </a:path>
            </a:pathLst>
          </a:custGeom>
          <a:noFill/>
          <a:ln w="19050" cmpd="sng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78" name="Freeform 10"/>
          <p:cNvSpPr>
            <a:spLocks/>
          </p:cNvSpPr>
          <p:nvPr/>
        </p:nvSpPr>
        <p:spPr bwMode="auto">
          <a:xfrm>
            <a:off x="1846263" y="4714875"/>
            <a:ext cx="2219325" cy="422275"/>
          </a:xfrm>
          <a:custGeom>
            <a:avLst/>
            <a:gdLst>
              <a:gd name="T0" fmla="*/ 969963 w 1398"/>
              <a:gd name="T1" fmla="*/ 1588 h 266"/>
              <a:gd name="T2" fmla="*/ 106363 w 1398"/>
              <a:gd name="T3" fmla="*/ 82550 h 266"/>
              <a:gd name="T4" fmla="*/ 331787 w 1398"/>
              <a:gd name="T5" fmla="*/ 379412 h 266"/>
              <a:gd name="T6" fmla="*/ 1797050 w 1398"/>
              <a:gd name="T7" fmla="*/ 342900 h 266"/>
              <a:gd name="T8" fmla="*/ 2081213 w 1398"/>
              <a:gd name="T9" fmla="*/ 96837 h 266"/>
              <a:gd name="T10" fmla="*/ 969963 w 1398"/>
              <a:gd name="T11" fmla="*/ 1588 h 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8"/>
              <a:gd name="T19" fmla="*/ 0 h 266"/>
              <a:gd name="T20" fmla="*/ 1398 w 1398"/>
              <a:gd name="T21" fmla="*/ 266 h 2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8" h="266">
                <a:moveTo>
                  <a:pt x="611" y="1"/>
                </a:moveTo>
                <a:cubicBezTo>
                  <a:pt x="404" y="0"/>
                  <a:pt x="134" y="12"/>
                  <a:pt x="67" y="52"/>
                </a:cubicBezTo>
                <a:cubicBezTo>
                  <a:pt x="0" y="92"/>
                  <a:pt x="32" y="212"/>
                  <a:pt x="209" y="239"/>
                </a:cubicBezTo>
                <a:cubicBezTo>
                  <a:pt x="386" y="266"/>
                  <a:pt x="948" y="246"/>
                  <a:pt x="1132" y="216"/>
                </a:cubicBezTo>
                <a:cubicBezTo>
                  <a:pt x="1316" y="186"/>
                  <a:pt x="1398" y="99"/>
                  <a:pt x="1311" y="61"/>
                </a:cubicBezTo>
                <a:cubicBezTo>
                  <a:pt x="1224" y="23"/>
                  <a:pt x="818" y="2"/>
                  <a:pt x="611" y="1"/>
                </a:cubicBezTo>
                <a:close/>
              </a:path>
            </a:pathLst>
          </a:custGeom>
          <a:noFill/>
          <a:ln w="19050" cmpd="sng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79" name="Freeform 11"/>
          <p:cNvSpPr>
            <a:spLocks/>
          </p:cNvSpPr>
          <p:nvPr/>
        </p:nvSpPr>
        <p:spPr bwMode="auto">
          <a:xfrm>
            <a:off x="1874838" y="5584825"/>
            <a:ext cx="2219325" cy="422275"/>
          </a:xfrm>
          <a:custGeom>
            <a:avLst/>
            <a:gdLst>
              <a:gd name="T0" fmla="*/ 969963 w 1398"/>
              <a:gd name="T1" fmla="*/ 1588 h 266"/>
              <a:gd name="T2" fmla="*/ 106363 w 1398"/>
              <a:gd name="T3" fmla="*/ 82550 h 266"/>
              <a:gd name="T4" fmla="*/ 331787 w 1398"/>
              <a:gd name="T5" fmla="*/ 379412 h 266"/>
              <a:gd name="T6" fmla="*/ 1797050 w 1398"/>
              <a:gd name="T7" fmla="*/ 342900 h 266"/>
              <a:gd name="T8" fmla="*/ 2081213 w 1398"/>
              <a:gd name="T9" fmla="*/ 96837 h 266"/>
              <a:gd name="T10" fmla="*/ 969963 w 1398"/>
              <a:gd name="T11" fmla="*/ 1588 h 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8"/>
              <a:gd name="T19" fmla="*/ 0 h 266"/>
              <a:gd name="T20" fmla="*/ 1398 w 1398"/>
              <a:gd name="T21" fmla="*/ 266 h 2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8" h="266">
                <a:moveTo>
                  <a:pt x="611" y="1"/>
                </a:moveTo>
                <a:cubicBezTo>
                  <a:pt x="404" y="0"/>
                  <a:pt x="134" y="12"/>
                  <a:pt x="67" y="52"/>
                </a:cubicBezTo>
                <a:cubicBezTo>
                  <a:pt x="0" y="92"/>
                  <a:pt x="32" y="212"/>
                  <a:pt x="209" y="239"/>
                </a:cubicBezTo>
                <a:cubicBezTo>
                  <a:pt x="386" y="266"/>
                  <a:pt x="948" y="246"/>
                  <a:pt x="1132" y="216"/>
                </a:cubicBezTo>
                <a:cubicBezTo>
                  <a:pt x="1316" y="186"/>
                  <a:pt x="1398" y="99"/>
                  <a:pt x="1311" y="61"/>
                </a:cubicBezTo>
                <a:cubicBezTo>
                  <a:pt x="1224" y="23"/>
                  <a:pt x="818" y="2"/>
                  <a:pt x="611" y="1"/>
                </a:cubicBezTo>
                <a:close/>
              </a:path>
            </a:pathLst>
          </a:custGeom>
          <a:noFill/>
          <a:ln w="19050" cmpd="sng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873125"/>
            <a:ext cx="8340725" cy="5745163"/>
          </a:xfrm>
        </p:spPr>
        <p:txBody>
          <a:bodyPr/>
          <a:lstStyle/>
          <a:p>
            <a:pPr eaLnBrk="1" hangingPunct="1"/>
            <a:r>
              <a:rPr lang="ko-KR" altLang="en-US" sz="2100" smtClean="0"/>
              <a:t>여러 개의 </a:t>
            </a:r>
            <a:r>
              <a:rPr lang="en-US" altLang="ko-KR" sz="2100" smtClean="0"/>
              <a:t>catch </a:t>
            </a:r>
            <a:r>
              <a:rPr lang="ko-KR" altLang="en-US" sz="2100" smtClean="0"/>
              <a:t>문 </a:t>
            </a:r>
          </a:p>
          <a:p>
            <a:pPr lvl="1" eaLnBrk="1" hangingPunct="1"/>
            <a:r>
              <a:rPr lang="ko-KR" altLang="en-US" sz="1800" smtClean="0"/>
              <a:t>예외가 발생하면 여러 개의 </a:t>
            </a:r>
            <a:r>
              <a:rPr lang="en-US" altLang="ko-KR" sz="1800" smtClean="0"/>
              <a:t>catch</a:t>
            </a:r>
            <a:r>
              <a:rPr lang="ko-KR" altLang="en-US" sz="1800" smtClean="0"/>
              <a:t>문 중에서 위에서부터 조사하여 </a:t>
            </a:r>
            <a:r>
              <a:rPr lang="en-US" altLang="ko-KR" sz="1800" smtClean="0"/>
              <a:t>catch(ExceptionType) </a:t>
            </a:r>
            <a:r>
              <a:rPr lang="ko-KR" altLang="en-US" sz="1800" smtClean="0"/>
              <a:t>문의 </a:t>
            </a:r>
            <a:r>
              <a:rPr lang="en-US" altLang="ko-KR" sz="1800" smtClean="0"/>
              <a:t>ExceptionType </a:t>
            </a:r>
            <a:r>
              <a:rPr lang="ko-KR" altLang="en-US" sz="1800" smtClean="0"/>
              <a:t>인자 유형과 적합하며 먼저 만나는 하나의 </a:t>
            </a:r>
            <a:r>
              <a:rPr lang="en-US" altLang="ko-KR" sz="1800" smtClean="0"/>
              <a:t>catch </a:t>
            </a:r>
            <a:r>
              <a:rPr lang="ko-KR" altLang="en-US" sz="1800" smtClean="0"/>
              <a:t>문만을 실행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2038" y="317500"/>
            <a:ext cx="7629525" cy="490538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catch</a:t>
            </a:r>
            <a:r>
              <a:rPr lang="ko-KR" altLang="en-US" sz="2400" smtClean="0"/>
              <a:t>문의 처리 순서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538" y="2212975"/>
            <a:ext cx="6534150" cy="4645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7764463" y="2659063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5384800" y="3251200"/>
            <a:ext cx="3429000" cy="609600"/>
          </a:xfrm>
          <a:prstGeom prst="wedgeRoundRectCallout">
            <a:avLst>
              <a:gd name="adj1" fmla="val -79884"/>
              <a:gd name="adj2" fmla="val -699"/>
              <a:gd name="adj3" fmla="val 1666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600"/>
              <a:t>따라서</a:t>
            </a:r>
            <a:r>
              <a:rPr lang="en-US" altLang="ko-KR" sz="1600"/>
              <a:t>, </a:t>
            </a:r>
            <a:r>
              <a:rPr lang="ko-KR" altLang="en-US" sz="1600"/>
              <a:t>가장 하위 </a:t>
            </a:r>
            <a:r>
              <a:rPr lang="en-US" altLang="ko-KR" sz="1600"/>
              <a:t>exception</a:t>
            </a:r>
            <a:r>
              <a:rPr lang="ko-KR" altLang="en-US" sz="1600"/>
              <a:t>을 </a:t>
            </a:r>
          </a:p>
          <a:p>
            <a:pPr algn="ctr"/>
            <a:r>
              <a:rPr lang="ko-KR" altLang="en-US" sz="1600"/>
              <a:t>먼저 처리해주어야 됨</a:t>
            </a:r>
            <a:r>
              <a:rPr lang="en-US" altLang="ko-KR" sz="16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Error</a:t>
            </a:r>
            <a:r>
              <a:rPr lang="ko-KR" altLang="en-US" smtClean="0"/>
              <a:t>와 </a:t>
            </a:r>
            <a:r>
              <a:rPr lang="en-US" altLang="ko-KR" smtClean="0"/>
              <a:t>Exception</a:t>
            </a:r>
            <a:r>
              <a:rPr lang="ko-KR" altLang="en-US" smtClean="0"/>
              <a:t>은 어떻게 다른가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자바 코드에서 반드시 처리하여야 하는 예외는 어떤 것들인가</a:t>
            </a:r>
            <a:r>
              <a:rPr lang="en-US" altLang="ko-KR" smtClean="0"/>
              <a:t>? </a:t>
            </a:r>
            <a:r>
              <a:rPr lang="ko-KR" altLang="en-US" smtClean="0"/>
              <a:t>어떤 클래스에서 상속되는가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RuntimeException</a:t>
            </a:r>
            <a:r>
              <a:rPr lang="ko-KR" altLang="en-US" smtClean="0"/>
              <a:t>을 처리했는지를 왜 컴파일러에서는 검사하지 않는가</a:t>
            </a:r>
            <a:r>
              <a:rPr lang="en-US" altLang="ko-KR" smtClean="0"/>
              <a:t>? </a:t>
            </a:r>
            <a:endParaRPr lang="ko-KR" alt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2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예외가 발생하는 메소드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191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1800" smtClean="0"/>
              <a:t>예외를 발생하는 메소드 </a:t>
            </a:r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endParaRPr lang="ko-KR" altLang="en-US" sz="1800" smtClean="0"/>
          </a:p>
          <a:p>
            <a:pPr>
              <a:lnSpc>
                <a:spcPct val="80000"/>
              </a:lnSpc>
            </a:pPr>
            <a:r>
              <a:rPr lang="ko-KR" altLang="en-US" sz="1800" smtClean="0"/>
              <a:t>처리 방법</a:t>
            </a:r>
          </a:p>
          <a:p>
            <a:pPr lvl="1">
              <a:lnSpc>
                <a:spcPct val="80000"/>
              </a:lnSpc>
            </a:pPr>
            <a:r>
              <a:rPr lang="ko-KR" altLang="en-US" sz="1800" smtClean="0"/>
              <a:t>예외를 </a:t>
            </a:r>
            <a:r>
              <a:rPr lang="en-US" altLang="ko-KR" sz="1800" smtClean="0"/>
              <a:t>try/catch</a:t>
            </a:r>
            <a:r>
              <a:rPr lang="ko-KR" altLang="en-US" sz="1800" smtClean="0"/>
              <a:t>로 처리하는 방법</a:t>
            </a:r>
          </a:p>
          <a:p>
            <a:pPr lvl="1">
              <a:lnSpc>
                <a:spcPct val="80000"/>
              </a:lnSpc>
            </a:pPr>
            <a:r>
              <a:rPr lang="ko-KR" altLang="en-US" sz="1800" smtClean="0"/>
              <a:t>예외를 상위 메소드로 전달하는 방법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2950" y="1557338"/>
            <a:ext cx="6869113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try/catch </a:t>
            </a:r>
            <a:r>
              <a:rPr lang="ko-KR" altLang="en-US" sz="3600" smtClean="0"/>
              <a:t>블록 이용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450" y="1204913"/>
            <a:ext cx="819626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9575" y="798513"/>
            <a:ext cx="8426450" cy="5745162"/>
          </a:xfrm>
        </p:spPr>
        <p:txBody>
          <a:bodyPr/>
          <a:lstStyle/>
          <a:p>
            <a:pPr eaLnBrk="1" hangingPunct="1"/>
            <a:r>
              <a:rPr lang="ko-KR" altLang="en-US" sz="2100" smtClean="0"/>
              <a:t>비즈니스 로직과 에러처리 로직의 분리</a:t>
            </a:r>
          </a:p>
          <a:p>
            <a:pPr eaLnBrk="1" hangingPunct="1"/>
            <a:r>
              <a:rPr lang="ko-KR" altLang="en-US" sz="2100" smtClean="0"/>
              <a:t>분석용이</a:t>
            </a:r>
            <a:r>
              <a:rPr lang="en-US" altLang="ko-KR" sz="2100" smtClean="0"/>
              <a:t>, </a:t>
            </a:r>
            <a:r>
              <a:rPr lang="ko-KR" altLang="en-US" sz="2100" smtClean="0"/>
              <a:t>가독성증대 </a:t>
            </a:r>
            <a:r>
              <a:rPr lang="en-US" altLang="ko-KR" sz="2100" smtClean="0">
                <a:sym typeface="Wingdings" pitchFamily="2" charset="2"/>
              </a:rPr>
              <a:t> </a:t>
            </a:r>
            <a:r>
              <a:rPr lang="ko-KR" altLang="en-US" sz="2100" smtClean="0">
                <a:sym typeface="Wingdings" pitchFamily="2" charset="2"/>
              </a:rPr>
              <a:t>재사용성 증대</a:t>
            </a:r>
            <a:endParaRPr lang="ko-KR" altLang="en-US" sz="21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3438" y="258763"/>
            <a:ext cx="7629525" cy="490537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예외처리의 목적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9863" y="1720850"/>
            <a:ext cx="3886200" cy="4953000"/>
          </a:xfrm>
          <a:prstGeom prst="rect">
            <a:avLst/>
          </a:prstGeom>
          <a:solidFill>
            <a:srgbClr val="FFFF99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Lucida Console" pitchFamily="49" charset="0"/>
              </a:rPr>
              <a:t>int divide(int a, int b)</a:t>
            </a:r>
          </a:p>
          <a:p>
            <a:r>
              <a:rPr lang="en-US" altLang="ko-KR">
                <a:latin typeface="Lucida Console" pitchFamily="49" charset="0"/>
              </a:rPr>
              <a:t>{</a:t>
            </a:r>
          </a:p>
          <a:p>
            <a:r>
              <a:rPr lang="en-US" altLang="ko-KR">
                <a:latin typeface="Lucida Console" pitchFamily="49" charset="0"/>
              </a:rPr>
              <a:t>      if(b==0) b=1;</a:t>
            </a:r>
          </a:p>
          <a:p>
            <a:r>
              <a:rPr lang="en-US" altLang="ko-KR">
                <a:latin typeface="Lucida Console" pitchFamily="49" charset="0"/>
              </a:rPr>
              <a:t>      if(a==100) a=99;</a:t>
            </a:r>
          </a:p>
          <a:p>
            <a:r>
              <a:rPr lang="en-US" altLang="ko-KR">
                <a:latin typeface="Lucida Console" pitchFamily="49" charset="0"/>
              </a:rPr>
              <a:t>      return a/b;</a:t>
            </a:r>
          </a:p>
          <a:p>
            <a:r>
              <a:rPr lang="en-US" altLang="ko-KR">
                <a:latin typeface="Lucida Console" pitchFamily="49" charset="0"/>
              </a:rPr>
              <a:t>}</a:t>
            </a:r>
          </a:p>
          <a:p>
            <a:endParaRPr lang="en-US" altLang="ko-KR">
              <a:latin typeface="Lucida Console" pitchFamily="49" charset="0"/>
            </a:endParaRPr>
          </a:p>
          <a:p>
            <a:r>
              <a:rPr lang="en-US" altLang="ko-KR">
                <a:latin typeface="Lucida Console" pitchFamily="49" charset="0"/>
              </a:rPr>
              <a:t>int reverse(int a[], int n)</a:t>
            </a:r>
          </a:p>
          <a:p>
            <a:r>
              <a:rPr lang="en-US" altLang="ko-KR">
                <a:latin typeface="Lucida Console" pitchFamily="49" charset="0"/>
              </a:rPr>
              <a:t>{</a:t>
            </a:r>
          </a:p>
          <a:p>
            <a:r>
              <a:rPr lang="en-US" altLang="ko-KR">
                <a:latin typeface="Lucida Console" pitchFamily="49" charset="0"/>
              </a:rPr>
              <a:t>     if(n&lt;0) n=0;</a:t>
            </a:r>
          </a:p>
          <a:p>
            <a:r>
              <a:rPr lang="en-US" altLang="ko-KR">
                <a:latin typeface="Lucida Console" pitchFamily="49" charset="0"/>
              </a:rPr>
              <a:t>     if(n&gt;50) n= 50;</a:t>
            </a:r>
          </a:p>
          <a:p>
            <a:r>
              <a:rPr lang="en-US" altLang="ko-KR">
                <a:latin typeface="Lucida Console" pitchFamily="49" charset="0"/>
              </a:rPr>
              <a:t>      ….</a:t>
            </a:r>
          </a:p>
          <a:p>
            <a:r>
              <a:rPr lang="en-US" altLang="ko-KR">
                <a:latin typeface="Lucida Console" pitchFamily="49" charset="0"/>
              </a:rPr>
              <a:t>     return 0;</a:t>
            </a:r>
          </a:p>
          <a:p>
            <a:r>
              <a:rPr lang="en-US" altLang="ko-KR">
                <a:latin typeface="Lucida Console" pitchFamily="49" charset="0"/>
              </a:rPr>
              <a:t>}</a:t>
            </a:r>
          </a:p>
          <a:p>
            <a:endParaRPr lang="en-US" altLang="ko-KR">
              <a:latin typeface="Lucida Console" pitchFamily="49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064000" y="1701800"/>
            <a:ext cx="4902200" cy="4953000"/>
          </a:xfrm>
          <a:prstGeom prst="rect">
            <a:avLst/>
          </a:prstGeom>
          <a:solidFill>
            <a:srgbClr val="CCFFFF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Lucida Console" pitchFamily="49" charset="0"/>
              </a:rPr>
              <a:t>try{</a:t>
            </a:r>
          </a:p>
          <a:p>
            <a:r>
              <a:rPr lang="en-US" altLang="ko-KR">
                <a:latin typeface="Lucida Console" pitchFamily="49" charset="0"/>
              </a:rPr>
              <a:t>    result = a/b;</a:t>
            </a:r>
          </a:p>
          <a:p>
            <a:r>
              <a:rPr lang="en-US" altLang="ko-KR">
                <a:latin typeface="Lucida Console" pitchFamily="49" charset="0"/>
              </a:rPr>
              <a:t>}</a:t>
            </a:r>
          </a:p>
          <a:p>
            <a:r>
              <a:rPr lang="en-US" altLang="ko-KR">
                <a:latin typeface="Lucida Console" pitchFamily="49" charset="0"/>
              </a:rPr>
              <a:t>catch(ArithmeticException e)</a:t>
            </a:r>
          </a:p>
          <a:p>
            <a:r>
              <a:rPr lang="en-US" altLang="ko-KR">
                <a:latin typeface="Lucida Console" pitchFamily="49" charset="0"/>
              </a:rPr>
              <a:t>{</a:t>
            </a:r>
          </a:p>
          <a:p>
            <a:r>
              <a:rPr lang="en-US" altLang="ko-KR">
                <a:latin typeface="Lucida Console" pitchFamily="49" charset="0"/>
              </a:rPr>
              <a:t>    System.out.println(“error”);</a:t>
            </a:r>
          </a:p>
          <a:p>
            <a:r>
              <a:rPr lang="en-US" altLang="ko-KR">
                <a:latin typeface="Lucida Console" pitchFamily="49" charset="0"/>
              </a:rPr>
              <a:t>}</a:t>
            </a:r>
          </a:p>
          <a:p>
            <a:endParaRPr lang="en-US" altLang="ko-KR">
              <a:latin typeface="Lucida Console" pitchFamily="49" charset="0"/>
            </a:endParaRPr>
          </a:p>
          <a:p>
            <a:r>
              <a:rPr lang="en-US" altLang="ko-KR">
                <a:latin typeface="Lucida Console" pitchFamily="49" charset="0"/>
              </a:rPr>
              <a:t>try{</a:t>
            </a:r>
          </a:p>
          <a:p>
            <a:r>
              <a:rPr lang="en-US" altLang="ko-KR">
                <a:latin typeface="Lucida Console" pitchFamily="49" charset="0"/>
              </a:rPr>
              <a:t>    func(a[n]);</a:t>
            </a:r>
          </a:p>
          <a:p>
            <a:r>
              <a:rPr lang="en-US" altLang="ko-KR">
                <a:latin typeface="Lucida Console" pitchFamily="49" charset="0"/>
              </a:rPr>
              <a:t>}</a:t>
            </a:r>
          </a:p>
          <a:p>
            <a:r>
              <a:rPr lang="en-US" altLang="ko-KR">
                <a:latin typeface="Lucida Console" pitchFamily="49" charset="0"/>
              </a:rPr>
              <a:t>catch(ArrayOutofBoundsException e)</a:t>
            </a:r>
          </a:p>
          <a:p>
            <a:r>
              <a:rPr lang="en-US" altLang="ko-KR">
                <a:latin typeface="Lucida Console" pitchFamily="49" charset="0"/>
              </a:rPr>
              <a:t>{</a:t>
            </a:r>
          </a:p>
          <a:p>
            <a:r>
              <a:rPr lang="en-US" altLang="ko-KR">
                <a:latin typeface="Lucida Console" pitchFamily="49" charset="0"/>
              </a:rPr>
              <a:t>    System.out.println(“error”);</a:t>
            </a:r>
          </a:p>
          <a:p>
            <a:r>
              <a:rPr lang="en-US" altLang="ko-KR">
                <a:latin typeface="Lucida Console" pitchFamily="49" charset="0"/>
              </a:rPr>
              <a:t>}</a:t>
            </a:r>
          </a:p>
          <a:p>
            <a:endParaRPr lang="en-US" altLang="ko-KR">
              <a:latin typeface="Lucida Console" pitchFamily="49" charset="0"/>
            </a:endParaRP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6604000" y="2057400"/>
            <a:ext cx="254000" cy="736600"/>
          </a:xfrm>
          <a:prstGeom prst="rightBrace">
            <a:avLst>
              <a:gd name="adj1" fmla="val 2416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8534400" y="3086100"/>
            <a:ext cx="254000" cy="736600"/>
          </a:xfrm>
          <a:prstGeom prst="rightBrace">
            <a:avLst>
              <a:gd name="adj1" fmla="val 2416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6426200" y="584200"/>
            <a:ext cx="1498600" cy="673100"/>
          </a:xfrm>
          <a:prstGeom prst="wedgeRoundRectCallout">
            <a:avLst>
              <a:gd name="adj1" fmla="val -30931"/>
              <a:gd name="adj2" fmla="val 159435"/>
              <a:gd name="adj3" fmla="val 1666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2000">
                <a:latin typeface="Lucida Console" pitchFamily="49" charset="0"/>
              </a:rPr>
              <a:t>비즈니스</a:t>
            </a:r>
          </a:p>
          <a:p>
            <a:pPr algn="ctr"/>
            <a:r>
              <a:rPr lang="ko-KR" altLang="en-US" sz="2000">
                <a:latin typeface="Lucida Console" pitchFamily="49" charset="0"/>
              </a:rPr>
              <a:t>로직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7569200" y="1778000"/>
            <a:ext cx="1346200" cy="685800"/>
          </a:xfrm>
          <a:prstGeom prst="wedgeRoundRectCallout">
            <a:avLst>
              <a:gd name="adj1" fmla="val 26889"/>
              <a:gd name="adj2" fmla="val 133333"/>
              <a:gd name="adj3" fmla="val 1666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2000">
                <a:latin typeface="Lucida Console" pitchFamily="49" charset="0"/>
              </a:rPr>
              <a:t>에러처리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상위 메소드로 전달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3" y="1246188"/>
            <a:ext cx="8450262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예외 생성하기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예외는 </a:t>
            </a:r>
            <a:r>
              <a:rPr lang="en-US" altLang="ko-KR" smtClean="0"/>
              <a:t>throw </a:t>
            </a:r>
            <a:r>
              <a:rPr lang="ko-KR" altLang="en-US" smtClean="0"/>
              <a:t>문장을 이용하여 생성한다</a:t>
            </a:r>
            <a:r>
              <a:rPr lang="en-US" altLang="ko-KR" smtClean="0"/>
              <a:t>. 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2297113"/>
            <a:ext cx="6386513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ko-KR" smtClean="0"/>
              <a:t>1. </a:t>
            </a:r>
            <a:r>
              <a:rPr lang="ko-KR" altLang="en-US" smtClean="0"/>
              <a:t>만약 호출한 메소드가 예외를 발생할 가능성이 있다면 어떻게 하여야 하는가</a:t>
            </a:r>
            <a:r>
              <a:rPr lang="en-US" altLang="ko-KR" smtClean="0"/>
              <a:t>?</a:t>
            </a:r>
          </a:p>
          <a:p>
            <a:pPr marL="381000" indent="-381000"/>
            <a:endParaRPr lang="en-US" altLang="ko-KR" smtClean="0"/>
          </a:p>
          <a:p>
            <a:pPr marL="381000" indent="-381000"/>
            <a:r>
              <a:rPr lang="en-US" altLang="ko-KR" smtClean="0"/>
              <a:t>2. </a:t>
            </a:r>
            <a:r>
              <a:rPr lang="ko-KR" altLang="en-US" smtClean="0"/>
              <a:t>예외를 발생할 가능성이 있는 메소드는 어떻게 정의되는가</a:t>
            </a:r>
            <a:r>
              <a:rPr lang="en-US" altLang="ko-KR" smtClean="0"/>
              <a:t>?</a:t>
            </a:r>
          </a:p>
          <a:p>
            <a:pPr marL="381000" indent="-381000"/>
            <a:endParaRPr lang="en-US" altLang="ko-KR" smtClean="0"/>
          </a:p>
          <a:p>
            <a:pPr marL="381000" indent="-381000"/>
            <a:r>
              <a:rPr lang="en-US" altLang="ko-KR" smtClean="0"/>
              <a:t>3. throws</a:t>
            </a:r>
            <a:r>
              <a:rPr lang="ko-KR" altLang="en-US" smtClean="0"/>
              <a:t>가 의미하는 것은 무엇인가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예외 생성의 예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113" y="1260475"/>
            <a:ext cx="8201025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2316163" y="2720975"/>
            <a:ext cx="375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3729038" y="3308350"/>
            <a:ext cx="3055937" cy="1241425"/>
          </a:xfrm>
          <a:prstGeom prst="wedgeEllipseCallout">
            <a:avLst>
              <a:gd name="adj1" fmla="val -83037"/>
              <a:gd name="adj2" fmla="val -9693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예외 객체 생성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사용자 정의 예외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사용자 정의 예외</a:t>
            </a:r>
            <a:r>
              <a:rPr lang="en-US" altLang="ko-KR" smtClean="0"/>
              <a:t>: Exception </a:t>
            </a:r>
            <a:r>
              <a:rPr lang="ko-KR" altLang="en-US" smtClean="0"/>
              <a:t>클래스의 서브 클래스를 생성시켜서 만든다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138" y="2616200"/>
            <a:ext cx="59340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 cstate="print"/>
          <a:srcRect t="5605"/>
          <a:stretch>
            <a:fillRect/>
          </a:stretch>
        </p:blipFill>
        <p:spPr bwMode="auto">
          <a:xfrm>
            <a:off x="1165225" y="958850"/>
            <a:ext cx="7473950" cy="58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800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97475" y="1458913"/>
            <a:ext cx="37274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여러 개의 예외를 주고 받는 방법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2550" y="976313"/>
            <a:ext cx="7137400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363" y="1054100"/>
            <a:ext cx="758825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107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8400" y="1285875"/>
            <a:ext cx="40354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DiskFailureException</a:t>
            </a:r>
            <a:r>
              <a:rPr lang="ko-KR" altLang="en-US" smtClean="0"/>
              <a:t>을 정의하여 보라</a:t>
            </a:r>
            <a:r>
              <a:rPr lang="en-US" altLang="ko-KR" smtClean="0"/>
              <a:t>. </a:t>
            </a:r>
            <a:r>
              <a:rPr lang="ko-KR" altLang="en-US" smtClean="0"/>
              <a:t>이 클래스는 매개 변수가 없는 생성자를 가져야 한다</a:t>
            </a:r>
            <a:r>
              <a:rPr lang="en-US" altLang="ko-KR" smtClean="0"/>
              <a:t>. </a:t>
            </a:r>
            <a:r>
              <a:rPr lang="ko-KR" altLang="en-US" smtClean="0"/>
              <a:t>만약 예외가 매개 변수가 없는 생성자를 이용하여 발생되면 </a:t>
            </a:r>
            <a:r>
              <a:rPr lang="en-US" altLang="ko-KR" smtClean="0"/>
              <a:t>getMessage()</a:t>
            </a:r>
            <a:r>
              <a:rPr lang="ko-KR" altLang="en-US" smtClean="0"/>
              <a:t>는 “</a:t>
            </a:r>
            <a:r>
              <a:rPr lang="en-US" altLang="ko-KR" smtClean="0"/>
              <a:t>Disk Failure!"</a:t>
            </a:r>
            <a:r>
              <a:rPr lang="ko-KR" altLang="en-US" smtClean="0"/>
              <a:t>를 반환하여야 한다</a:t>
            </a:r>
            <a:r>
              <a:rPr lang="en-US" altLang="ko-KR" smtClean="0"/>
              <a:t>. 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사용자로부터 성적을 입력받아서 평균을 계산하는 프로그램을 작성하여 보자</a:t>
            </a:r>
            <a:r>
              <a:rPr lang="en-US" altLang="ko-KR" smtClean="0"/>
              <a:t>. </a:t>
            </a:r>
            <a:r>
              <a:rPr lang="ko-KR" altLang="en-US" smtClean="0"/>
              <a:t>만약 사용자가 음수를 입력하면 </a:t>
            </a:r>
            <a:r>
              <a:rPr lang="en-US" altLang="ko-KR" smtClean="0"/>
              <a:t>NegativeNumberException</a:t>
            </a:r>
            <a:r>
              <a:rPr lang="ko-KR" altLang="en-US" smtClean="0"/>
              <a:t>을 발생한다</a:t>
            </a:r>
            <a:r>
              <a:rPr lang="en-US" altLang="ko-KR" smtClean="0"/>
              <a:t>. </a:t>
            </a:r>
            <a:r>
              <a:rPr lang="ko-KR" altLang="en-US" smtClean="0"/>
              <a:t>이 예외를 </a:t>
            </a:r>
            <a:r>
              <a:rPr lang="en-US" altLang="ko-KR" smtClean="0"/>
              <a:t>catch </a:t>
            </a:r>
            <a:r>
              <a:rPr lang="ko-KR" altLang="en-US" smtClean="0"/>
              <a:t>블록으로 잡아서 처리하는 코드도 추가하라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98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43011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163513"/>
            <a:ext cx="7629525" cy="490537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예외처리 예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1219200"/>
            <a:ext cx="8801100" cy="32226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88" y="4591050"/>
            <a:ext cx="8913812" cy="1720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142875"/>
            <a:ext cx="7629525" cy="490538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예외처리 예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741363"/>
            <a:ext cx="8351837" cy="46736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3" y="5386388"/>
            <a:ext cx="5902325" cy="14716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138113"/>
            <a:ext cx="7789863" cy="571500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Exception</a:t>
            </a:r>
            <a:r>
              <a:rPr lang="ko-KR" altLang="en-US" sz="3200" smtClean="0"/>
              <a:t>계층도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0" y="3124200"/>
            <a:ext cx="9144000" cy="3733800"/>
            <a:chOff x="0" y="0"/>
            <a:chExt cx="20000" cy="20000"/>
          </a:xfrm>
        </p:grpSpPr>
        <p:sp>
          <p:nvSpPr>
            <p:cNvPr id="923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231" name="Group 5"/>
            <p:cNvGrpSpPr>
              <a:grpSpLocks/>
            </p:cNvGrpSpPr>
            <p:nvPr/>
          </p:nvGrpSpPr>
          <p:grpSpPr bwMode="auto">
            <a:xfrm>
              <a:off x="233" y="1110"/>
              <a:ext cx="19534" cy="17772"/>
              <a:chOff x="-1" y="0"/>
              <a:chExt cx="20003" cy="19999"/>
            </a:xfrm>
          </p:grpSpPr>
          <p:grpSp>
            <p:nvGrpSpPr>
              <p:cNvPr id="9232" name="Group 6"/>
              <p:cNvGrpSpPr>
                <a:grpSpLocks/>
              </p:cNvGrpSpPr>
              <p:nvPr/>
            </p:nvGrpSpPr>
            <p:grpSpPr bwMode="auto">
              <a:xfrm>
                <a:off x="7215" y="0"/>
                <a:ext cx="4098" cy="2731"/>
                <a:chOff x="0" y="0"/>
                <a:chExt cx="20000" cy="20000"/>
              </a:xfrm>
            </p:grpSpPr>
            <p:grpSp>
              <p:nvGrpSpPr>
                <p:cNvPr id="9277" name="Group 7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9279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80" name="Freeform 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278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5998"/>
                  <a:ext cx="20000" cy="1092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16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Throwable</a:t>
                  </a:r>
                </a:p>
              </p:txBody>
            </p:sp>
          </p:grpSp>
          <p:grpSp>
            <p:nvGrpSpPr>
              <p:cNvPr id="9233" name="Group 11"/>
              <p:cNvGrpSpPr>
                <a:grpSpLocks/>
              </p:cNvGrpSpPr>
              <p:nvPr/>
            </p:nvGrpSpPr>
            <p:grpSpPr bwMode="auto">
              <a:xfrm>
                <a:off x="1177" y="7804"/>
                <a:ext cx="6032" cy="2731"/>
                <a:chOff x="0" y="0"/>
                <a:chExt cx="20000" cy="20000"/>
              </a:xfrm>
            </p:grpSpPr>
            <p:grpSp>
              <p:nvGrpSpPr>
                <p:cNvPr id="9273" name="Group 12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9275" name="Freeform 1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1 w 20000"/>
                      <a:gd name="T1" fmla="*/ 0 h 20000"/>
                      <a:gd name="T2" fmla="*/ 19991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91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1" y="0"/>
                        </a:moveTo>
                        <a:lnTo>
                          <a:pt x="1999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91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76" name="Freeform 1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1 w 20000"/>
                      <a:gd name="T1" fmla="*/ 0 h 20000"/>
                      <a:gd name="T2" fmla="*/ 19991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91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1" y="0"/>
                        </a:moveTo>
                        <a:lnTo>
                          <a:pt x="1999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91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274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5998"/>
                  <a:ext cx="20000" cy="1093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16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Exception</a:t>
                  </a:r>
                </a:p>
              </p:txBody>
            </p:sp>
          </p:grpSp>
          <p:grpSp>
            <p:nvGrpSpPr>
              <p:cNvPr id="9234" name="Group 16"/>
              <p:cNvGrpSpPr>
                <a:grpSpLocks/>
              </p:cNvGrpSpPr>
              <p:nvPr/>
            </p:nvGrpSpPr>
            <p:grpSpPr bwMode="auto">
              <a:xfrm>
                <a:off x="11339" y="7804"/>
                <a:ext cx="6032" cy="2731"/>
                <a:chOff x="0" y="0"/>
                <a:chExt cx="20000" cy="20000"/>
              </a:xfrm>
            </p:grpSpPr>
            <p:grpSp>
              <p:nvGrpSpPr>
                <p:cNvPr id="9269" name="Group 17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9271" name="Freeform 1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1 w 20000"/>
                      <a:gd name="T1" fmla="*/ 0 h 20000"/>
                      <a:gd name="T2" fmla="*/ 19991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91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1" y="0"/>
                        </a:moveTo>
                        <a:lnTo>
                          <a:pt x="1999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91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72" name="Freeform 1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1 w 20000"/>
                      <a:gd name="T1" fmla="*/ 0 h 20000"/>
                      <a:gd name="T2" fmla="*/ 19991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91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1" y="0"/>
                        </a:moveTo>
                        <a:lnTo>
                          <a:pt x="1999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91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270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5998"/>
                  <a:ext cx="20000" cy="1093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16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Error</a:t>
                  </a:r>
                </a:p>
              </p:txBody>
            </p:sp>
          </p:grpSp>
          <p:grpSp>
            <p:nvGrpSpPr>
              <p:cNvPr id="9235" name="Group 21"/>
              <p:cNvGrpSpPr>
                <a:grpSpLocks/>
              </p:cNvGrpSpPr>
              <p:nvPr/>
            </p:nvGrpSpPr>
            <p:grpSpPr bwMode="auto">
              <a:xfrm>
                <a:off x="8992" y="17267"/>
                <a:ext cx="2503" cy="2732"/>
                <a:chOff x="0" y="0"/>
                <a:chExt cx="20000" cy="20000"/>
              </a:xfrm>
            </p:grpSpPr>
            <p:grpSp>
              <p:nvGrpSpPr>
                <p:cNvPr id="9265" name="Group 22"/>
                <p:cNvGrpSpPr>
                  <a:grpSpLocks/>
                </p:cNvGrpSpPr>
                <p:nvPr/>
              </p:nvGrpSpPr>
              <p:grpSpPr bwMode="auto">
                <a:xfrm>
                  <a:off x="24" y="0"/>
                  <a:ext cx="19976" cy="20000"/>
                  <a:chOff x="0" y="0"/>
                  <a:chExt cx="20000" cy="20000"/>
                </a:xfrm>
              </p:grpSpPr>
              <p:sp>
                <p:nvSpPr>
                  <p:cNvPr id="9267" name="Freeform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7 w 20000"/>
                      <a:gd name="T1" fmla="*/ 0 h 20000"/>
                      <a:gd name="T2" fmla="*/ 19977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77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7" y="0"/>
                        </a:moveTo>
                        <a:lnTo>
                          <a:pt x="19977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77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68" name="Freeform 2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7 w 20000"/>
                      <a:gd name="T1" fmla="*/ 0 h 20000"/>
                      <a:gd name="T2" fmla="*/ 19977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77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7" y="0"/>
                        </a:moveTo>
                        <a:lnTo>
                          <a:pt x="19977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77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266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5996"/>
                  <a:ext cx="20000" cy="1092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16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AWTError</a:t>
                  </a:r>
                </a:p>
              </p:txBody>
            </p:sp>
          </p:grpSp>
          <p:grpSp>
            <p:nvGrpSpPr>
              <p:cNvPr id="9236" name="Group 26"/>
              <p:cNvGrpSpPr>
                <a:grpSpLocks/>
              </p:cNvGrpSpPr>
              <p:nvPr/>
            </p:nvGrpSpPr>
            <p:grpSpPr bwMode="auto">
              <a:xfrm>
                <a:off x="11851" y="17267"/>
                <a:ext cx="3066" cy="2732"/>
                <a:chOff x="0" y="0"/>
                <a:chExt cx="20000" cy="20000"/>
              </a:xfrm>
            </p:grpSpPr>
            <p:grpSp>
              <p:nvGrpSpPr>
                <p:cNvPr id="9261" name="Group 27"/>
                <p:cNvGrpSpPr>
                  <a:grpSpLocks/>
                </p:cNvGrpSpPr>
                <p:nvPr/>
              </p:nvGrpSpPr>
              <p:grpSpPr bwMode="auto">
                <a:xfrm>
                  <a:off x="13" y="0"/>
                  <a:ext cx="19987" cy="20000"/>
                  <a:chOff x="0" y="0"/>
                  <a:chExt cx="20000" cy="20000"/>
                </a:xfrm>
              </p:grpSpPr>
              <p:sp>
                <p:nvSpPr>
                  <p:cNvPr id="9263" name="Freeform 2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1 w 20000"/>
                      <a:gd name="T1" fmla="*/ 0 h 20000"/>
                      <a:gd name="T2" fmla="*/ 19981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81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1" y="0"/>
                        </a:moveTo>
                        <a:lnTo>
                          <a:pt x="1998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81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64" name="Freeform 2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1 w 20000"/>
                      <a:gd name="T1" fmla="*/ 0 h 20000"/>
                      <a:gd name="T2" fmla="*/ 19981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81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1" y="0"/>
                        </a:moveTo>
                        <a:lnTo>
                          <a:pt x="1998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81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26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5996"/>
                  <a:ext cx="20000" cy="1092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16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ThreadDeath</a:t>
                  </a:r>
                </a:p>
              </p:txBody>
            </p:sp>
          </p:grpSp>
          <p:grpSp>
            <p:nvGrpSpPr>
              <p:cNvPr id="9237" name="Group 31"/>
              <p:cNvGrpSpPr>
                <a:grpSpLocks/>
              </p:cNvGrpSpPr>
              <p:nvPr/>
            </p:nvGrpSpPr>
            <p:grpSpPr bwMode="auto">
              <a:xfrm>
                <a:off x="6308" y="2731"/>
                <a:ext cx="5916" cy="5073"/>
                <a:chOff x="0" y="0"/>
                <a:chExt cx="20000" cy="20000"/>
              </a:xfrm>
            </p:grpSpPr>
            <p:sp>
              <p:nvSpPr>
                <p:cNvPr id="9259" name="Freeform 32"/>
                <p:cNvSpPr>
                  <a:spLocks/>
                </p:cNvSpPr>
                <p:nvPr/>
              </p:nvSpPr>
              <p:spPr bwMode="auto">
                <a:xfrm>
                  <a:off x="0" y="0"/>
                  <a:ext cx="5000" cy="20000"/>
                </a:xfrm>
                <a:custGeom>
                  <a:avLst/>
                  <a:gdLst>
                    <a:gd name="T0" fmla="*/ 0 w 20000"/>
                    <a:gd name="T1" fmla="*/ 19962 h 20000"/>
                    <a:gd name="T2" fmla="*/ 312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0" y="19962"/>
                      </a:moveTo>
                      <a:lnTo>
                        <a:pt x="19962" y="0"/>
                      </a:lnTo>
                    </a:path>
                  </a:pathLst>
                </a:custGeom>
                <a:solidFill>
                  <a:srgbClr val="000000"/>
                </a:solidFill>
                <a:ln w="254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60" name="Freeform 33"/>
                <p:cNvSpPr>
                  <a:spLocks/>
                </p:cNvSpPr>
                <p:nvPr/>
              </p:nvSpPr>
              <p:spPr bwMode="auto">
                <a:xfrm>
                  <a:off x="14997" y="0"/>
                  <a:ext cx="5003" cy="20000"/>
                </a:xfrm>
                <a:custGeom>
                  <a:avLst/>
                  <a:gdLst>
                    <a:gd name="T0" fmla="*/ 312 w 20000"/>
                    <a:gd name="T1" fmla="*/ 19962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962" y="1996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9238" name="Freeform 34"/>
              <p:cNvSpPr>
                <a:spLocks/>
              </p:cNvSpPr>
              <p:nvPr/>
            </p:nvSpPr>
            <p:spPr bwMode="auto">
              <a:xfrm>
                <a:off x="13514" y="10535"/>
                <a:ext cx="865" cy="6654"/>
              </a:xfrm>
              <a:custGeom>
                <a:avLst/>
                <a:gdLst>
                  <a:gd name="T0" fmla="*/ 0 w 20000"/>
                  <a:gd name="T1" fmla="*/ 735 h 20000"/>
                  <a:gd name="T2" fmla="*/ 2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19934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9" name="Freeform 35"/>
              <p:cNvSpPr>
                <a:spLocks/>
              </p:cNvSpPr>
              <p:nvPr/>
            </p:nvSpPr>
            <p:spPr bwMode="auto">
              <a:xfrm>
                <a:off x="10374" y="10535"/>
                <a:ext cx="1949" cy="6732"/>
              </a:xfrm>
              <a:custGeom>
                <a:avLst/>
                <a:gdLst>
                  <a:gd name="T0" fmla="*/ 0 w 20000"/>
                  <a:gd name="T1" fmla="*/ 762 h 20000"/>
                  <a:gd name="T2" fmla="*/ 19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19971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0" name="Freeform 36"/>
              <p:cNvSpPr>
                <a:spLocks/>
              </p:cNvSpPr>
              <p:nvPr/>
            </p:nvSpPr>
            <p:spPr bwMode="auto">
              <a:xfrm>
                <a:off x="15747" y="10535"/>
                <a:ext cx="1948" cy="6732"/>
              </a:xfrm>
              <a:custGeom>
                <a:avLst/>
                <a:gdLst>
                  <a:gd name="T0" fmla="*/ 18 w 20000"/>
                  <a:gd name="T1" fmla="*/ 762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241" name="Group 37"/>
              <p:cNvGrpSpPr>
                <a:grpSpLocks/>
              </p:cNvGrpSpPr>
              <p:nvPr/>
            </p:nvGrpSpPr>
            <p:grpSpPr bwMode="auto">
              <a:xfrm>
                <a:off x="-1" y="17267"/>
                <a:ext cx="8388" cy="2732"/>
                <a:chOff x="-1" y="0"/>
                <a:chExt cx="20001" cy="20000"/>
              </a:xfrm>
            </p:grpSpPr>
            <p:grpSp>
              <p:nvGrpSpPr>
                <p:cNvPr id="9249" name="Group 38"/>
                <p:cNvGrpSpPr>
                  <a:grpSpLocks/>
                </p:cNvGrpSpPr>
                <p:nvPr/>
              </p:nvGrpSpPr>
              <p:grpSpPr bwMode="auto">
                <a:xfrm>
                  <a:off x="12396" y="0"/>
                  <a:ext cx="7604" cy="20000"/>
                  <a:chOff x="0" y="0"/>
                  <a:chExt cx="20000" cy="20000"/>
                </a:xfrm>
              </p:grpSpPr>
              <p:grpSp>
                <p:nvGrpSpPr>
                  <p:cNvPr id="9255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8" y="0"/>
                    <a:ext cx="19982" cy="20000"/>
                    <a:chOff x="0" y="0"/>
                    <a:chExt cx="20000" cy="20000"/>
                  </a:xfrm>
                </p:grpSpPr>
                <p:sp>
                  <p:nvSpPr>
                    <p:cNvPr id="9257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2 w 20000"/>
                        <a:gd name="T1" fmla="*/ 0 h 20000"/>
                        <a:gd name="T2" fmla="*/ 19982 w 20000"/>
                        <a:gd name="T3" fmla="*/ 19929 h 20000"/>
                        <a:gd name="T4" fmla="*/ 0 w 20000"/>
                        <a:gd name="T5" fmla="*/ 19929 h 20000"/>
                        <a:gd name="T6" fmla="*/ 0 w 20000"/>
                        <a:gd name="T7" fmla="*/ 0 h 20000"/>
                        <a:gd name="T8" fmla="*/ 19982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00"/>
                        <a:gd name="T16" fmla="*/ 0 h 20000"/>
                        <a:gd name="T17" fmla="*/ 20000 w 20000"/>
                        <a:gd name="T18" fmla="*/ 20000 h 200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00" h="20000">
                          <a:moveTo>
                            <a:pt x="19982" y="0"/>
                          </a:moveTo>
                          <a:lnTo>
                            <a:pt x="19982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2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>
                      <a:solidFill>
                        <a:srgbClr val="4DB3E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9258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2 w 20000"/>
                        <a:gd name="T1" fmla="*/ 0 h 20000"/>
                        <a:gd name="T2" fmla="*/ 19982 w 20000"/>
                        <a:gd name="T3" fmla="*/ 19929 h 20000"/>
                        <a:gd name="T4" fmla="*/ 0 w 20000"/>
                        <a:gd name="T5" fmla="*/ 19929 h 20000"/>
                        <a:gd name="T6" fmla="*/ 0 w 20000"/>
                        <a:gd name="T7" fmla="*/ 0 h 20000"/>
                        <a:gd name="T8" fmla="*/ 19982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00"/>
                        <a:gd name="T16" fmla="*/ 0 h 20000"/>
                        <a:gd name="T17" fmla="*/ 20000 w 20000"/>
                        <a:gd name="T18" fmla="*/ 20000 h 200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00" h="20000">
                          <a:moveTo>
                            <a:pt x="19982" y="0"/>
                          </a:moveTo>
                          <a:lnTo>
                            <a:pt x="19982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2" y="0"/>
                          </a:lnTo>
                          <a:close/>
                        </a:path>
                      </a:pathLst>
                    </a:custGeom>
                    <a:noFill/>
                    <a:ln w="254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25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6"/>
                    <a:ext cx="20000" cy="1092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ko-KR" sz="160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IOException</a:t>
                    </a:r>
                  </a:p>
                </p:txBody>
              </p:sp>
            </p:grpSp>
            <p:grpSp>
              <p:nvGrpSpPr>
                <p:cNvPr id="9250" name="Group 43"/>
                <p:cNvGrpSpPr>
                  <a:grpSpLocks/>
                </p:cNvGrpSpPr>
                <p:nvPr/>
              </p:nvGrpSpPr>
              <p:grpSpPr bwMode="auto">
                <a:xfrm>
                  <a:off x="-1" y="0"/>
                  <a:ext cx="11381" cy="20000"/>
                  <a:chOff x="0" y="0"/>
                  <a:chExt cx="20000" cy="20000"/>
                </a:xfrm>
              </p:grpSpPr>
              <p:grpSp>
                <p:nvGrpSpPr>
                  <p:cNvPr id="9251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2" y="0"/>
                    <a:ext cx="19988" cy="20000"/>
                    <a:chOff x="0" y="0"/>
                    <a:chExt cx="20000" cy="20000"/>
                  </a:xfrm>
                </p:grpSpPr>
                <p:sp>
                  <p:nvSpPr>
                    <p:cNvPr id="925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8 w 20000"/>
                        <a:gd name="T1" fmla="*/ 0 h 20000"/>
                        <a:gd name="T2" fmla="*/ 19988 w 20000"/>
                        <a:gd name="T3" fmla="*/ 19929 h 20000"/>
                        <a:gd name="T4" fmla="*/ 0 w 20000"/>
                        <a:gd name="T5" fmla="*/ 19929 h 20000"/>
                        <a:gd name="T6" fmla="*/ 0 w 20000"/>
                        <a:gd name="T7" fmla="*/ 0 h 20000"/>
                        <a:gd name="T8" fmla="*/ 19988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00"/>
                        <a:gd name="T16" fmla="*/ 0 h 20000"/>
                        <a:gd name="T17" fmla="*/ 20000 w 20000"/>
                        <a:gd name="T18" fmla="*/ 20000 h 200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00" h="20000">
                          <a:moveTo>
                            <a:pt x="19988" y="0"/>
                          </a:moveTo>
                          <a:lnTo>
                            <a:pt x="19988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8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>
                      <a:solidFill>
                        <a:srgbClr val="4DB3E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925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8 w 20000"/>
                        <a:gd name="T1" fmla="*/ 0 h 20000"/>
                        <a:gd name="T2" fmla="*/ 19988 w 20000"/>
                        <a:gd name="T3" fmla="*/ 19929 h 20000"/>
                        <a:gd name="T4" fmla="*/ 0 w 20000"/>
                        <a:gd name="T5" fmla="*/ 19929 h 20000"/>
                        <a:gd name="T6" fmla="*/ 0 w 20000"/>
                        <a:gd name="T7" fmla="*/ 0 h 20000"/>
                        <a:gd name="T8" fmla="*/ 19988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00"/>
                        <a:gd name="T16" fmla="*/ 0 h 20000"/>
                        <a:gd name="T17" fmla="*/ 20000 w 20000"/>
                        <a:gd name="T18" fmla="*/ 20000 h 200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00" h="20000">
                          <a:moveTo>
                            <a:pt x="19988" y="0"/>
                          </a:moveTo>
                          <a:lnTo>
                            <a:pt x="19988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8" y="0"/>
                          </a:lnTo>
                          <a:close/>
                        </a:path>
                      </a:pathLst>
                    </a:custGeom>
                    <a:noFill/>
                    <a:ln w="254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252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6"/>
                    <a:ext cx="20000" cy="1092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ko-KR" sz="160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RuntimeException</a:t>
                    </a:r>
                  </a:p>
                </p:txBody>
              </p:sp>
            </p:grpSp>
          </p:grpSp>
          <p:sp>
            <p:nvSpPr>
              <p:cNvPr id="9242" name="Freeform 48"/>
              <p:cNvSpPr>
                <a:spLocks/>
              </p:cNvSpPr>
              <p:nvPr/>
            </p:nvSpPr>
            <p:spPr bwMode="auto">
              <a:xfrm>
                <a:off x="2025" y="10535"/>
                <a:ext cx="1947" cy="6732"/>
              </a:xfrm>
              <a:custGeom>
                <a:avLst/>
                <a:gdLst>
                  <a:gd name="T0" fmla="*/ 0 w 20000"/>
                  <a:gd name="T1" fmla="*/ 762 h 20000"/>
                  <a:gd name="T2" fmla="*/ 18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19971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3" name="Freeform 49"/>
              <p:cNvSpPr>
                <a:spLocks/>
              </p:cNvSpPr>
              <p:nvPr/>
            </p:nvSpPr>
            <p:spPr bwMode="auto">
              <a:xfrm>
                <a:off x="4826" y="10535"/>
                <a:ext cx="1948" cy="6732"/>
              </a:xfrm>
              <a:custGeom>
                <a:avLst/>
                <a:gdLst>
                  <a:gd name="T0" fmla="*/ 18 w 20000"/>
                  <a:gd name="T1" fmla="*/ 762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244" name="Group 50"/>
              <p:cNvGrpSpPr>
                <a:grpSpLocks/>
              </p:cNvGrpSpPr>
              <p:nvPr/>
            </p:nvGrpSpPr>
            <p:grpSpPr bwMode="auto">
              <a:xfrm>
                <a:off x="15269" y="17267"/>
                <a:ext cx="4733" cy="2732"/>
                <a:chOff x="0" y="0"/>
                <a:chExt cx="20000" cy="20000"/>
              </a:xfrm>
            </p:grpSpPr>
            <p:grpSp>
              <p:nvGrpSpPr>
                <p:cNvPr id="9245" name="Group 51"/>
                <p:cNvGrpSpPr>
                  <a:grpSpLocks/>
                </p:cNvGrpSpPr>
                <p:nvPr/>
              </p:nvGrpSpPr>
              <p:grpSpPr bwMode="auto">
                <a:xfrm>
                  <a:off x="13" y="0"/>
                  <a:ext cx="19987" cy="20000"/>
                  <a:chOff x="0" y="0"/>
                  <a:chExt cx="20000" cy="20000"/>
                </a:xfrm>
              </p:grpSpPr>
              <p:sp>
                <p:nvSpPr>
                  <p:cNvPr id="9247" name="Freeform 5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8 w 20000"/>
                      <a:gd name="T1" fmla="*/ 0 h 20000"/>
                      <a:gd name="T2" fmla="*/ 19988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88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8" y="0"/>
                        </a:moveTo>
                        <a:lnTo>
                          <a:pt x="19988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88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8" name="Freeform 5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8 w 20000"/>
                      <a:gd name="T1" fmla="*/ 0 h 20000"/>
                      <a:gd name="T2" fmla="*/ 19988 w 20000"/>
                      <a:gd name="T3" fmla="*/ 19929 h 20000"/>
                      <a:gd name="T4" fmla="*/ 0 w 20000"/>
                      <a:gd name="T5" fmla="*/ 19929 h 20000"/>
                      <a:gd name="T6" fmla="*/ 0 w 20000"/>
                      <a:gd name="T7" fmla="*/ 0 h 20000"/>
                      <a:gd name="T8" fmla="*/ 19988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8" y="0"/>
                        </a:moveTo>
                        <a:lnTo>
                          <a:pt x="19988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88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246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5996"/>
                  <a:ext cx="20000" cy="1092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16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OutOfMemoryError</a:t>
                  </a:r>
                </a:p>
              </p:txBody>
            </p:sp>
          </p:grpSp>
        </p:grpSp>
      </p:grpSp>
      <p:sp>
        <p:nvSpPr>
          <p:cNvPr id="9220" name="Rectangle 55"/>
          <p:cNvSpPr>
            <a:spLocks noGrp="1" noChangeArrowheads="1"/>
          </p:cNvSpPr>
          <p:nvPr>
            <p:ph type="body" sz="half" idx="1"/>
          </p:nvPr>
        </p:nvSpPr>
        <p:spPr>
          <a:xfrm>
            <a:off x="766763" y="684213"/>
            <a:ext cx="8440737" cy="5745162"/>
          </a:xfrm>
          <a:noFill/>
        </p:spPr>
        <p:txBody>
          <a:bodyPr/>
          <a:lstStyle/>
          <a:p>
            <a:pPr eaLnBrk="1" hangingPunct="1"/>
            <a:r>
              <a:rPr lang="ko-KR" altLang="en-US" sz="1800" smtClean="0"/>
              <a:t>예외</a:t>
            </a:r>
            <a:r>
              <a:rPr lang="en-US" altLang="ko-KR" sz="1800" smtClean="0"/>
              <a:t>(Exception)</a:t>
            </a:r>
            <a:r>
              <a:rPr lang="ko-KR" altLang="en-US" sz="1800" smtClean="0"/>
              <a:t>도 객체이다</a:t>
            </a:r>
            <a:r>
              <a:rPr lang="en-US" altLang="ko-KR" sz="1800" smtClean="0"/>
              <a:t>.</a:t>
            </a:r>
          </a:p>
          <a:p>
            <a:pPr eaLnBrk="1" hangingPunct="1"/>
            <a:r>
              <a:rPr lang="ko-KR" altLang="en-US" sz="1800" smtClean="0"/>
              <a:t>모든 예외 객체는 </a:t>
            </a:r>
            <a:r>
              <a:rPr lang="en-US" altLang="ko-KR" sz="1800" smtClean="0"/>
              <a:t>Throwable</a:t>
            </a:r>
            <a:r>
              <a:rPr lang="ko-KR" altLang="en-US" sz="1800" smtClean="0"/>
              <a:t>클래스의 하위 객체이다</a:t>
            </a:r>
            <a:r>
              <a:rPr lang="en-US" altLang="ko-KR" sz="1800" smtClean="0"/>
              <a:t>.</a:t>
            </a:r>
          </a:p>
          <a:p>
            <a:pPr eaLnBrk="1" hangingPunct="1"/>
            <a:r>
              <a:rPr lang="en-US" altLang="ko-KR" sz="1800" smtClean="0"/>
              <a:t>Error : </a:t>
            </a:r>
            <a:r>
              <a:rPr lang="ko-KR" altLang="en-US" sz="1800" smtClean="0"/>
              <a:t>매우 심각한 오류</a:t>
            </a:r>
            <a:r>
              <a:rPr lang="en-US" altLang="ko-KR" sz="1800" smtClean="0"/>
              <a:t>. </a:t>
            </a:r>
          </a:p>
          <a:p>
            <a:pPr lvl="1" eaLnBrk="1" hangingPunct="1"/>
            <a:r>
              <a:rPr lang="ko-KR" altLang="en-US" sz="1800" smtClean="0"/>
              <a:t>예 </a:t>
            </a:r>
            <a:r>
              <a:rPr lang="en-US" altLang="ko-KR" sz="1800" smtClean="0"/>
              <a:t>: OutofMemoryError</a:t>
            </a:r>
          </a:p>
          <a:p>
            <a:pPr lvl="1" eaLnBrk="1" hangingPunct="1"/>
            <a:r>
              <a:rPr lang="en-US" altLang="ko-KR" sz="1800" smtClean="0"/>
              <a:t>catch</a:t>
            </a:r>
            <a:r>
              <a:rPr lang="ko-KR" altLang="en-US" sz="1800" smtClean="0"/>
              <a:t>할 수도 </a:t>
            </a:r>
            <a:r>
              <a:rPr lang="en-US" altLang="ko-KR" sz="1800" smtClean="0"/>
              <a:t>catch</a:t>
            </a:r>
            <a:r>
              <a:rPr lang="ko-KR" altLang="en-US" sz="1800" smtClean="0"/>
              <a:t>할 필요도 없다</a:t>
            </a:r>
            <a:r>
              <a:rPr lang="en-US" altLang="ko-KR" sz="1800" smtClean="0"/>
              <a:t>.</a:t>
            </a:r>
          </a:p>
          <a:p>
            <a:pPr eaLnBrk="1" hangingPunct="1"/>
            <a:r>
              <a:rPr lang="en-US" altLang="ko-KR" sz="1800" smtClean="0"/>
              <a:t>RuntimeException</a:t>
            </a:r>
          </a:p>
          <a:p>
            <a:pPr lvl="1" eaLnBrk="1" hangingPunct="1"/>
            <a:r>
              <a:rPr lang="ko-KR" altLang="en-US" sz="1800" smtClean="0"/>
              <a:t>너무 빈번하게 발생하는 오류로서 굳이 </a:t>
            </a:r>
            <a:r>
              <a:rPr lang="en-US" altLang="ko-KR" sz="1800" smtClean="0"/>
              <a:t>catch</a:t>
            </a:r>
            <a:r>
              <a:rPr lang="ko-KR" altLang="en-US" sz="1800" smtClean="0"/>
              <a:t>하지 않아도 됨</a:t>
            </a:r>
          </a:p>
        </p:txBody>
      </p:sp>
      <p:sp>
        <p:nvSpPr>
          <p:cNvPr id="9221" name="AutoShape 56"/>
          <p:cNvSpPr>
            <a:spLocks noChangeArrowheads="1"/>
          </p:cNvSpPr>
          <p:nvPr/>
        </p:nvSpPr>
        <p:spPr bwMode="auto">
          <a:xfrm>
            <a:off x="101600" y="3238500"/>
            <a:ext cx="2603500" cy="977900"/>
          </a:xfrm>
          <a:prstGeom prst="wedgeRoundRectCallout">
            <a:avLst>
              <a:gd name="adj1" fmla="val 28782"/>
              <a:gd name="adj2" fmla="val 75972"/>
              <a:gd name="adj3" fmla="val 1666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600"/>
              <a:t>컴파일오류를 피하기 위해서는</a:t>
            </a:r>
            <a:r>
              <a:rPr lang="en-US" altLang="ko-KR" sz="1600"/>
              <a:t> </a:t>
            </a:r>
            <a:r>
              <a:rPr lang="ko-KR" altLang="en-US" sz="1600"/>
              <a:t>반드시 </a:t>
            </a:r>
            <a:r>
              <a:rPr lang="en-US" altLang="ko-KR" sz="1600"/>
              <a:t>catch</a:t>
            </a:r>
            <a:r>
              <a:rPr lang="ko-KR" altLang="en-US" sz="1600"/>
              <a:t>해야 되는 </a:t>
            </a:r>
            <a:r>
              <a:rPr lang="en-US" altLang="ko-KR" sz="1600"/>
              <a:t>exception</a:t>
            </a:r>
          </a:p>
        </p:txBody>
      </p:sp>
      <p:sp>
        <p:nvSpPr>
          <p:cNvPr id="9222" name="Freeform 57"/>
          <p:cNvSpPr>
            <a:spLocks/>
          </p:cNvSpPr>
          <p:nvPr/>
        </p:nvSpPr>
        <p:spPr bwMode="auto">
          <a:xfrm>
            <a:off x="406400" y="4508500"/>
            <a:ext cx="3571875" cy="2328863"/>
          </a:xfrm>
          <a:custGeom>
            <a:avLst/>
            <a:gdLst>
              <a:gd name="T0" fmla="*/ 2147483647 w 2250"/>
              <a:gd name="T1" fmla="*/ 2147483647 h 1467"/>
              <a:gd name="T2" fmla="*/ 2147483647 w 2250"/>
              <a:gd name="T3" fmla="*/ 2147483647 h 1467"/>
              <a:gd name="T4" fmla="*/ 2147483647 w 2250"/>
              <a:gd name="T5" fmla="*/ 2147483647 h 1467"/>
              <a:gd name="T6" fmla="*/ 0 w 2250"/>
              <a:gd name="T7" fmla="*/ 2147483647 h 1467"/>
              <a:gd name="T8" fmla="*/ 2147483647 w 2250"/>
              <a:gd name="T9" fmla="*/ 2147483647 h 1467"/>
              <a:gd name="T10" fmla="*/ 2147483647 w 2250"/>
              <a:gd name="T11" fmla="*/ 2147483647 h 1467"/>
              <a:gd name="T12" fmla="*/ 2147483647 w 2250"/>
              <a:gd name="T13" fmla="*/ 2147483647 h 1467"/>
              <a:gd name="T14" fmla="*/ 2147483647 w 2250"/>
              <a:gd name="T15" fmla="*/ 2147483647 h 1467"/>
              <a:gd name="T16" fmla="*/ 2147483647 w 2250"/>
              <a:gd name="T17" fmla="*/ 2147483647 h 1467"/>
              <a:gd name="T18" fmla="*/ 2147483647 w 2250"/>
              <a:gd name="T19" fmla="*/ 2147483647 h 1467"/>
              <a:gd name="T20" fmla="*/ 2147483647 w 2250"/>
              <a:gd name="T21" fmla="*/ 2147483647 h 1467"/>
              <a:gd name="T22" fmla="*/ 2147483647 w 2250"/>
              <a:gd name="T23" fmla="*/ 2147483647 h 1467"/>
              <a:gd name="T24" fmla="*/ 2147483647 w 2250"/>
              <a:gd name="T25" fmla="*/ 2147483647 h 1467"/>
              <a:gd name="T26" fmla="*/ 2147483647 w 2250"/>
              <a:gd name="T27" fmla="*/ 2147483647 h 1467"/>
              <a:gd name="T28" fmla="*/ 2147483647 w 2250"/>
              <a:gd name="T29" fmla="*/ 2147483647 h 1467"/>
              <a:gd name="T30" fmla="*/ 2147483647 w 2250"/>
              <a:gd name="T31" fmla="*/ 2147483647 h 1467"/>
              <a:gd name="T32" fmla="*/ 2147483647 w 2250"/>
              <a:gd name="T33" fmla="*/ 2147483647 h 1467"/>
              <a:gd name="T34" fmla="*/ 2147483647 w 2250"/>
              <a:gd name="T35" fmla="*/ 2147483647 h 1467"/>
              <a:gd name="T36" fmla="*/ 2147483647 w 2250"/>
              <a:gd name="T37" fmla="*/ 2147483647 h 1467"/>
              <a:gd name="T38" fmla="*/ 2147483647 w 2250"/>
              <a:gd name="T39" fmla="*/ 2147483647 h 1467"/>
              <a:gd name="T40" fmla="*/ 2147483647 w 2250"/>
              <a:gd name="T41" fmla="*/ 2147483647 h 1467"/>
              <a:gd name="T42" fmla="*/ 2147483647 w 2250"/>
              <a:gd name="T43" fmla="*/ 2147483647 h 1467"/>
              <a:gd name="T44" fmla="*/ 2147483647 w 2250"/>
              <a:gd name="T45" fmla="*/ 2147483647 h 1467"/>
              <a:gd name="T46" fmla="*/ 2147483647 w 2250"/>
              <a:gd name="T47" fmla="*/ 2147483647 h 1467"/>
              <a:gd name="T48" fmla="*/ 2147483647 w 2250"/>
              <a:gd name="T49" fmla="*/ 2147483647 h 1467"/>
              <a:gd name="T50" fmla="*/ 2147483647 w 2250"/>
              <a:gd name="T51" fmla="*/ 0 h 1467"/>
              <a:gd name="T52" fmla="*/ 2147483647 w 2250"/>
              <a:gd name="T53" fmla="*/ 2147483647 h 146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250"/>
              <a:gd name="T82" fmla="*/ 0 h 1467"/>
              <a:gd name="T83" fmla="*/ 2250 w 2250"/>
              <a:gd name="T84" fmla="*/ 1467 h 146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250" h="1467">
                <a:moveTo>
                  <a:pt x="1016" y="8"/>
                </a:moveTo>
                <a:cubicBezTo>
                  <a:pt x="656" y="41"/>
                  <a:pt x="729" y="26"/>
                  <a:pt x="64" y="32"/>
                </a:cubicBezTo>
                <a:cubicBezTo>
                  <a:pt x="22" y="46"/>
                  <a:pt x="22" y="70"/>
                  <a:pt x="8" y="112"/>
                </a:cubicBezTo>
                <a:cubicBezTo>
                  <a:pt x="5" y="120"/>
                  <a:pt x="0" y="136"/>
                  <a:pt x="0" y="136"/>
                </a:cubicBezTo>
                <a:cubicBezTo>
                  <a:pt x="23" y="275"/>
                  <a:pt x="63" y="347"/>
                  <a:pt x="176" y="432"/>
                </a:cubicBezTo>
                <a:cubicBezTo>
                  <a:pt x="207" y="455"/>
                  <a:pt x="242" y="458"/>
                  <a:pt x="272" y="480"/>
                </a:cubicBezTo>
                <a:cubicBezTo>
                  <a:pt x="312" y="510"/>
                  <a:pt x="342" y="548"/>
                  <a:pt x="392" y="560"/>
                </a:cubicBezTo>
                <a:cubicBezTo>
                  <a:pt x="480" y="610"/>
                  <a:pt x="591" y="680"/>
                  <a:pt x="688" y="704"/>
                </a:cubicBezTo>
                <a:cubicBezTo>
                  <a:pt x="762" y="760"/>
                  <a:pt x="856" y="772"/>
                  <a:pt x="936" y="816"/>
                </a:cubicBezTo>
                <a:cubicBezTo>
                  <a:pt x="1029" y="868"/>
                  <a:pt x="939" y="833"/>
                  <a:pt x="1032" y="864"/>
                </a:cubicBezTo>
                <a:cubicBezTo>
                  <a:pt x="1040" y="867"/>
                  <a:pt x="1056" y="872"/>
                  <a:pt x="1056" y="872"/>
                </a:cubicBezTo>
                <a:cubicBezTo>
                  <a:pt x="1073" y="889"/>
                  <a:pt x="1095" y="903"/>
                  <a:pt x="1112" y="920"/>
                </a:cubicBezTo>
                <a:cubicBezTo>
                  <a:pt x="1164" y="972"/>
                  <a:pt x="1191" y="1043"/>
                  <a:pt x="1208" y="1112"/>
                </a:cubicBezTo>
                <a:cubicBezTo>
                  <a:pt x="1213" y="1172"/>
                  <a:pt x="1204" y="1312"/>
                  <a:pt x="1232" y="1360"/>
                </a:cubicBezTo>
                <a:cubicBezTo>
                  <a:pt x="1247" y="1387"/>
                  <a:pt x="1301" y="1391"/>
                  <a:pt x="1328" y="1400"/>
                </a:cubicBezTo>
                <a:cubicBezTo>
                  <a:pt x="1501" y="1458"/>
                  <a:pt x="1553" y="1450"/>
                  <a:pt x="1776" y="1456"/>
                </a:cubicBezTo>
                <a:cubicBezTo>
                  <a:pt x="1931" y="1467"/>
                  <a:pt x="2077" y="1465"/>
                  <a:pt x="2224" y="1416"/>
                </a:cubicBezTo>
                <a:cubicBezTo>
                  <a:pt x="2230" y="1399"/>
                  <a:pt x="2248" y="1386"/>
                  <a:pt x="2248" y="1368"/>
                </a:cubicBezTo>
                <a:cubicBezTo>
                  <a:pt x="2250" y="1264"/>
                  <a:pt x="2245" y="1160"/>
                  <a:pt x="2240" y="1056"/>
                </a:cubicBezTo>
                <a:cubicBezTo>
                  <a:pt x="2238" y="1017"/>
                  <a:pt x="2217" y="985"/>
                  <a:pt x="2200" y="952"/>
                </a:cubicBezTo>
                <a:cubicBezTo>
                  <a:pt x="2162" y="877"/>
                  <a:pt x="2114" y="805"/>
                  <a:pt x="2080" y="728"/>
                </a:cubicBezTo>
                <a:cubicBezTo>
                  <a:pt x="2027" y="608"/>
                  <a:pt x="1982" y="475"/>
                  <a:pt x="1960" y="344"/>
                </a:cubicBezTo>
                <a:cubicBezTo>
                  <a:pt x="1957" y="285"/>
                  <a:pt x="1957" y="227"/>
                  <a:pt x="1952" y="168"/>
                </a:cubicBezTo>
                <a:cubicBezTo>
                  <a:pt x="1951" y="156"/>
                  <a:pt x="1930" y="90"/>
                  <a:pt x="1928" y="88"/>
                </a:cubicBezTo>
                <a:cubicBezTo>
                  <a:pt x="1902" y="62"/>
                  <a:pt x="1867" y="28"/>
                  <a:pt x="1832" y="16"/>
                </a:cubicBezTo>
                <a:cubicBezTo>
                  <a:pt x="1816" y="11"/>
                  <a:pt x="1784" y="0"/>
                  <a:pt x="1784" y="0"/>
                </a:cubicBezTo>
                <a:cubicBezTo>
                  <a:pt x="1304" y="11"/>
                  <a:pt x="1560" y="8"/>
                  <a:pt x="1016" y="8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3" name="이등변 삼각형 60"/>
          <p:cNvSpPr>
            <a:spLocks noChangeArrowheads="1"/>
          </p:cNvSpPr>
          <p:nvPr/>
        </p:nvSpPr>
        <p:spPr bwMode="auto">
          <a:xfrm rot="2472598">
            <a:off x="3498850" y="3762375"/>
            <a:ext cx="136525" cy="1476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4" name="이등변 삼각형 61"/>
          <p:cNvSpPr>
            <a:spLocks noChangeArrowheads="1"/>
          </p:cNvSpPr>
          <p:nvPr/>
        </p:nvSpPr>
        <p:spPr bwMode="auto">
          <a:xfrm rot="-2446511">
            <a:off x="4876800" y="3771900"/>
            <a:ext cx="138113" cy="1476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5" name="이등변 삼각형 62"/>
          <p:cNvSpPr>
            <a:spLocks noChangeArrowheads="1"/>
          </p:cNvSpPr>
          <p:nvPr/>
        </p:nvSpPr>
        <p:spPr bwMode="auto">
          <a:xfrm rot="-2446511">
            <a:off x="7121525" y="5065713"/>
            <a:ext cx="138113" cy="1492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6" name="이등변 삼각형 63"/>
          <p:cNvSpPr>
            <a:spLocks noChangeArrowheads="1"/>
          </p:cNvSpPr>
          <p:nvPr/>
        </p:nvSpPr>
        <p:spPr bwMode="auto">
          <a:xfrm rot="-2446511">
            <a:off x="2243138" y="5070475"/>
            <a:ext cx="136525" cy="1476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7" name="이등변 삼각형 64"/>
          <p:cNvSpPr>
            <a:spLocks noChangeArrowheads="1"/>
          </p:cNvSpPr>
          <p:nvPr/>
        </p:nvSpPr>
        <p:spPr bwMode="auto">
          <a:xfrm rot="2160848">
            <a:off x="1774825" y="5067300"/>
            <a:ext cx="136525" cy="1476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8" name="이등변 삼각형 65"/>
          <p:cNvSpPr>
            <a:spLocks noChangeArrowheads="1"/>
          </p:cNvSpPr>
          <p:nvPr/>
        </p:nvSpPr>
        <p:spPr bwMode="auto">
          <a:xfrm rot="2472598">
            <a:off x="5499100" y="5065713"/>
            <a:ext cx="138113" cy="1492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9" name="이등변 삼각형 66"/>
          <p:cNvSpPr>
            <a:spLocks noChangeArrowheads="1"/>
          </p:cNvSpPr>
          <p:nvPr/>
        </p:nvSpPr>
        <p:spPr bwMode="auto">
          <a:xfrm rot="1219052">
            <a:off x="6438900" y="5059363"/>
            <a:ext cx="138113" cy="1492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예외란</a:t>
            </a:r>
            <a:r>
              <a:rPr lang="en-US" altLang="ko-KR" sz="3600" smtClean="0"/>
              <a:t>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(exception): </a:t>
            </a:r>
            <a:r>
              <a:rPr lang="ko-KR" altLang="en-US" smtClean="0"/>
              <a:t>잘못된 코드</a:t>
            </a:r>
            <a:r>
              <a:rPr lang="en-US" altLang="ko-KR" smtClean="0"/>
              <a:t>, </a:t>
            </a:r>
            <a:r>
              <a:rPr lang="ko-KR" altLang="en-US" smtClean="0"/>
              <a:t>부정확한 데이터</a:t>
            </a:r>
            <a:r>
              <a:rPr lang="en-US" altLang="ko-KR" smtClean="0"/>
              <a:t>, </a:t>
            </a:r>
            <a:r>
              <a:rPr lang="ko-KR" altLang="en-US" smtClean="0"/>
              <a:t>예외적인 상황에 의하여 발생하는 오류</a:t>
            </a:r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0</a:t>
            </a:r>
            <a:r>
              <a:rPr lang="ko-KR" altLang="en-US" smtClean="0"/>
              <a:t>으로 나누는 것과 같은 잘못된 연산이나 배열의 인덱스가 한계를 넘을 수도 있고</a:t>
            </a:r>
            <a:r>
              <a:rPr lang="en-US" altLang="ko-KR" smtClean="0"/>
              <a:t>, </a:t>
            </a:r>
            <a:r>
              <a:rPr lang="ko-KR" altLang="en-US" smtClean="0"/>
              <a:t>디스크에서는 하드웨어 에러가 발생할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9013" y="2789238"/>
            <a:ext cx="7162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예외의 예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216025"/>
            <a:ext cx="8034337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1662113" y="2997200"/>
            <a:ext cx="34321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69" name="Freeform 6"/>
          <p:cNvSpPr>
            <a:spLocks/>
          </p:cNvSpPr>
          <p:nvPr/>
        </p:nvSpPr>
        <p:spPr bwMode="auto">
          <a:xfrm>
            <a:off x="314325" y="2917825"/>
            <a:ext cx="1333500" cy="1798638"/>
          </a:xfrm>
          <a:custGeom>
            <a:avLst/>
            <a:gdLst>
              <a:gd name="T0" fmla="*/ 1333500 w 840"/>
              <a:gd name="T1" fmla="*/ 0 h 1133"/>
              <a:gd name="T2" fmla="*/ 354012 w 840"/>
              <a:gd name="T3" fmla="*/ 355600 h 1133"/>
              <a:gd name="T4" fmla="*/ 26988 w 840"/>
              <a:gd name="T5" fmla="*/ 1422400 h 1133"/>
              <a:gd name="T6" fmla="*/ 512763 w 840"/>
              <a:gd name="T7" fmla="*/ 1798638 h 1133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1133"/>
              <a:gd name="T14" fmla="*/ 840 w 840"/>
              <a:gd name="T15" fmla="*/ 1133 h 11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0" h="1133">
                <a:moveTo>
                  <a:pt x="840" y="0"/>
                </a:moveTo>
                <a:cubicBezTo>
                  <a:pt x="600" y="37"/>
                  <a:pt x="360" y="75"/>
                  <a:pt x="223" y="224"/>
                </a:cubicBezTo>
                <a:cubicBezTo>
                  <a:pt x="86" y="373"/>
                  <a:pt x="0" y="745"/>
                  <a:pt x="17" y="896"/>
                </a:cubicBezTo>
                <a:cubicBezTo>
                  <a:pt x="34" y="1047"/>
                  <a:pt x="178" y="1090"/>
                  <a:pt x="323" y="113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0" name="Freeform 7"/>
          <p:cNvSpPr>
            <a:spLocks/>
          </p:cNvSpPr>
          <p:nvPr/>
        </p:nvSpPr>
        <p:spPr bwMode="auto">
          <a:xfrm>
            <a:off x="763588" y="4518025"/>
            <a:ext cx="1001712" cy="525463"/>
          </a:xfrm>
          <a:custGeom>
            <a:avLst/>
            <a:gdLst>
              <a:gd name="T0" fmla="*/ 542925 w 631"/>
              <a:gd name="T1" fmla="*/ 11113 h 331"/>
              <a:gd name="T2" fmla="*/ 230187 w 631"/>
              <a:gd name="T3" fmla="*/ 31750 h 331"/>
              <a:gd name="T4" fmla="*/ 41275 w 631"/>
              <a:gd name="T5" fmla="*/ 177800 h 331"/>
              <a:gd name="T6" fmla="*/ 77787 w 631"/>
              <a:gd name="T7" fmla="*/ 358775 h 331"/>
              <a:gd name="T8" fmla="*/ 506412 w 631"/>
              <a:gd name="T9" fmla="*/ 488950 h 331"/>
              <a:gd name="T10" fmla="*/ 833437 w 631"/>
              <a:gd name="T11" fmla="*/ 496888 h 331"/>
              <a:gd name="T12" fmla="*/ 1000125 w 631"/>
              <a:gd name="T13" fmla="*/ 322263 h 331"/>
              <a:gd name="T14" fmla="*/ 825500 w 631"/>
              <a:gd name="T15" fmla="*/ 96838 h 331"/>
              <a:gd name="T16" fmla="*/ 542925 w 631"/>
              <a:gd name="T17" fmla="*/ 11113 h 3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1"/>
              <a:gd name="T28" fmla="*/ 0 h 331"/>
              <a:gd name="T29" fmla="*/ 631 w 631"/>
              <a:gd name="T30" fmla="*/ 331 h 33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1" h="331">
                <a:moveTo>
                  <a:pt x="342" y="7"/>
                </a:moveTo>
                <a:cubicBezTo>
                  <a:pt x="280" y="0"/>
                  <a:pt x="198" y="3"/>
                  <a:pt x="145" y="20"/>
                </a:cubicBezTo>
                <a:cubicBezTo>
                  <a:pt x="92" y="37"/>
                  <a:pt x="42" y="78"/>
                  <a:pt x="26" y="112"/>
                </a:cubicBezTo>
                <a:cubicBezTo>
                  <a:pt x="10" y="146"/>
                  <a:pt x="0" y="193"/>
                  <a:pt x="49" y="226"/>
                </a:cubicBezTo>
                <a:cubicBezTo>
                  <a:pt x="98" y="259"/>
                  <a:pt x="240" y="293"/>
                  <a:pt x="319" y="308"/>
                </a:cubicBezTo>
                <a:cubicBezTo>
                  <a:pt x="398" y="323"/>
                  <a:pt x="473" y="331"/>
                  <a:pt x="525" y="313"/>
                </a:cubicBezTo>
                <a:cubicBezTo>
                  <a:pt x="577" y="295"/>
                  <a:pt x="631" y="245"/>
                  <a:pt x="630" y="203"/>
                </a:cubicBezTo>
                <a:cubicBezTo>
                  <a:pt x="629" y="161"/>
                  <a:pt x="568" y="94"/>
                  <a:pt x="520" y="61"/>
                </a:cubicBezTo>
                <a:cubicBezTo>
                  <a:pt x="472" y="28"/>
                  <a:pt x="404" y="7"/>
                  <a:pt x="342" y="7"/>
                </a:cubicBezTo>
                <a:close/>
              </a:path>
            </a:pathLst>
          </a:custGeom>
          <a:noFill/>
          <a:ln w="1905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1" name="AutoShape 8"/>
          <p:cNvSpPr>
            <a:spLocks/>
          </p:cNvSpPr>
          <p:nvPr/>
        </p:nvSpPr>
        <p:spPr bwMode="auto">
          <a:xfrm>
            <a:off x="7231063" y="1773238"/>
            <a:ext cx="1320800" cy="681037"/>
          </a:xfrm>
          <a:prstGeom prst="borderCallout1">
            <a:avLst>
              <a:gd name="adj1" fmla="val 16782"/>
              <a:gd name="adj2" fmla="val -5769"/>
              <a:gd name="adj3" fmla="val 202097"/>
              <a:gd name="adj4" fmla="val -129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실행되지 않음</a:t>
            </a:r>
            <a:r>
              <a:rPr lang="en-US" altLang="ko-KR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예외는 어떤 경우에 발생하는가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예외를 처리하는 경우와 처리하는 않은 경우를 비교하여 보라</a:t>
            </a:r>
            <a:r>
              <a:rPr lang="en-US" altLang="ko-KR" smtClean="0"/>
              <a:t>. </a:t>
            </a:r>
            <a:r>
              <a:rPr lang="ko-KR" altLang="en-US" smtClean="0"/>
              <a:t>장점은 무엇인가</a:t>
            </a:r>
            <a:r>
              <a:rPr lang="en-US" altLang="ko-KR" smtClean="0"/>
              <a:t>?.</a:t>
            </a:r>
            <a:endParaRPr lang="ko-KR" altLang="en-US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653</Words>
  <Application>Microsoft Office PowerPoint</Application>
  <PresentationFormat>화면 슬라이드 쇼(4:3)</PresentationFormat>
  <Paragraphs>169</Paragraphs>
  <Slides>39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1_Crayons</vt:lpstr>
      <vt:lpstr>Java Programming  exception handling</vt:lpstr>
      <vt:lpstr>이번 장에서 학습할 내용</vt:lpstr>
      <vt:lpstr>예외처리의 목적</vt:lpstr>
      <vt:lpstr>예외처리 예</vt:lpstr>
      <vt:lpstr>예외처리 예</vt:lpstr>
      <vt:lpstr>Exception계층도</vt:lpstr>
      <vt:lpstr>예외란?</vt:lpstr>
      <vt:lpstr>예외의 예</vt:lpstr>
      <vt:lpstr>중간 점검 문제</vt:lpstr>
      <vt:lpstr>예외 처리기의 개요</vt:lpstr>
      <vt:lpstr>try/catch 블록에서의 실행 흐름</vt:lpstr>
      <vt:lpstr>예제 </vt:lpstr>
      <vt:lpstr>예제 </vt:lpstr>
      <vt:lpstr>finally 블록</vt:lpstr>
      <vt:lpstr>finally 블록</vt:lpstr>
      <vt:lpstr>finally 블록</vt:lpstr>
      <vt:lpstr>중간 점검 문제</vt:lpstr>
      <vt:lpstr>예외의 종류</vt:lpstr>
      <vt:lpstr>Error와 Exception </vt:lpstr>
      <vt:lpstr>RunTimeException</vt:lpstr>
      <vt:lpstr>IOException</vt:lpstr>
      <vt:lpstr>체크 예외와 비체크 예외</vt:lpstr>
      <vt:lpstr>다형성과 예외</vt:lpstr>
      <vt:lpstr>다형성과 예외</vt:lpstr>
      <vt:lpstr>다형성과 예외</vt:lpstr>
      <vt:lpstr>catch문의 처리 순서</vt:lpstr>
      <vt:lpstr>중간 점검 문제</vt:lpstr>
      <vt:lpstr>예외가 발생하는 메소드</vt:lpstr>
      <vt:lpstr>try/catch 블록 이용</vt:lpstr>
      <vt:lpstr>상위 메소드로 전달</vt:lpstr>
      <vt:lpstr>예외 생성하기</vt:lpstr>
      <vt:lpstr>중간 점검 문제</vt:lpstr>
      <vt:lpstr>예외 생성의 예</vt:lpstr>
      <vt:lpstr>사용자 정의 예외</vt:lpstr>
      <vt:lpstr>예제</vt:lpstr>
      <vt:lpstr>여러 개의 예외를 주고 받는 방법</vt:lpstr>
      <vt:lpstr>예제</vt:lpstr>
      <vt:lpstr>중간 점검 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467</cp:revision>
  <dcterms:created xsi:type="dcterms:W3CDTF">2007-06-29T06:43:39Z</dcterms:created>
  <dcterms:modified xsi:type="dcterms:W3CDTF">2013-09-04T07:20:44Z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