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9ECF140-B984-43B9-A927-AD95EA4685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88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C53426B-ADDD-49FA-A31E-5FB7184AAA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162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8AE48A1-8DB8-40E8-A59F-7FDA1AC4E7B7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E83E-48B6-4021-8BBB-E2639E4F89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C0E76-03A9-4CC7-8EA8-6A2C8BD826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0AB2-DD38-4485-B2EA-015EEFE771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C8C50-C15C-4B55-944C-0AD6CD8FE6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707DE-1306-4614-99BF-F9607E0757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17DF-4163-472B-8701-F1D702FEDE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FD3BF-A100-4C08-B2D0-DCEA1456D5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CC823-E8BF-43C8-83E1-9514C8A0B6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11AE3-0980-422B-8297-906448B8F3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84AE-7522-4266-800A-81C7AABFD4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8FDB9-C88D-42BE-A53E-B4552D1880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628B0D49-3D39-47EE-9467-1601F0FA55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선택과 반복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중첩 </a:t>
            </a:r>
            <a:r>
              <a:rPr lang="en-US" altLang="ko-KR" sz="3600" smtClean="0"/>
              <a:t>if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74763" y="1333500"/>
            <a:ext cx="7094537" cy="1054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63650" y="3870325"/>
            <a:ext cx="7100888" cy="1757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1987550" y="1528763"/>
            <a:ext cx="5059363" cy="993775"/>
          </a:xfrm>
          <a:custGeom>
            <a:avLst/>
            <a:gdLst>
              <a:gd name="T0" fmla="*/ 24 w 3187"/>
              <a:gd name="T1" fmla="*/ 221 h 626"/>
              <a:gd name="T2" fmla="*/ 116 w 3187"/>
              <a:gd name="T3" fmla="*/ 177 h 626"/>
              <a:gd name="T4" fmla="*/ 459 w 3187"/>
              <a:gd name="T5" fmla="*/ 95 h 626"/>
              <a:gd name="T6" fmla="*/ 508 w 3187"/>
              <a:gd name="T7" fmla="*/ 90 h 626"/>
              <a:gd name="T8" fmla="*/ 614 w 3187"/>
              <a:gd name="T9" fmla="*/ 81 h 626"/>
              <a:gd name="T10" fmla="*/ 856 w 3187"/>
              <a:gd name="T11" fmla="*/ 52 h 626"/>
              <a:gd name="T12" fmla="*/ 1282 w 3187"/>
              <a:gd name="T13" fmla="*/ 52 h 626"/>
              <a:gd name="T14" fmla="*/ 1490 w 3187"/>
              <a:gd name="T15" fmla="*/ 27 h 626"/>
              <a:gd name="T16" fmla="*/ 1945 w 3187"/>
              <a:gd name="T17" fmla="*/ 13 h 626"/>
              <a:gd name="T18" fmla="*/ 2366 w 3187"/>
              <a:gd name="T19" fmla="*/ 18 h 626"/>
              <a:gd name="T20" fmla="*/ 2851 w 3187"/>
              <a:gd name="T21" fmla="*/ 42 h 626"/>
              <a:gd name="T22" fmla="*/ 2904 w 3187"/>
              <a:gd name="T23" fmla="*/ 56 h 626"/>
              <a:gd name="T24" fmla="*/ 2972 w 3187"/>
              <a:gd name="T25" fmla="*/ 85 h 626"/>
              <a:gd name="T26" fmla="*/ 3170 w 3187"/>
              <a:gd name="T27" fmla="*/ 260 h 626"/>
              <a:gd name="T28" fmla="*/ 3180 w 3187"/>
              <a:gd name="T29" fmla="*/ 376 h 626"/>
              <a:gd name="T30" fmla="*/ 3155 w 3187"/>
              <a:gd name="T31" fmla="*/ 444 h 626"/>
              <a:gd name="T32" fmla="*/ 2904 w 3187"/>
              <a:gd name="T33" fmla="*/ 589 h 626"/>
              <a:gd name="T34" fmla="*/ 2589 w 3187"/>
              <a:gd name="T35" fmla="*/ 598 h 626"/>
              <a:gd name="T36" fmla="*/ 2536 w 3187"/>
              <a:gd name="T37" fmla="*/ 613 h 626"/>
              <a:gd name="T38" fmla="*/ 2313 w 3187"/>
              <a:gd name="T39" fmla="*/ 618 h 626"/>
              <a:gd name="T40" fmla="*/ 1607 w 3187"/>
              <a:gd name="T41" fmla="*/ 584 h 626"/>
              <a:gd name="T42" fmla="*/ 1437 w 3187"/>
              <a:gd name="T43" fmla="*/ 565 h 626"/>
              <a:gd name="T44" fmla="*/ 721 w 3187"/>
              <a:gd name="T45" fmla="*/ 569 h 626"/>
              <a:gd name="T46" fmla="*/ 634 w 3187"/>
              <a:gd name="T47" fmla="*/ 540 h 626"/>
              <a:gd name="T48" fmla="*/ 372 w 3187"/>
              <a:gd name="T49" fmla="*/ 463 h 626"/>
              <a:gd name="T50" fmla="*/ 309 w 3187"/>
              <a:gd name="T51" fmla="*/ 444 h 626"/>
              <a:gd name="T52" fmla="*/ 174 w 3187"/>
              <a:gd name="T53" fmla="*/ 415 h 626"/>
              <a:gd name="T54" fmla="*/ 92 w 3187"/>
              <a:gd name="T55" fmla="*/ 386 h 626"/>
              <a:gd name="T56" fmla="*/ 62 w 3187"/>
              <a:gd name="T57" fmla="*/ 376 h 626"/>
              <a:gd name="T58" fmla="*/ 48 w 3187"/>
              <a:gd name="T59" fmla="*/ 371 h 626"/>
              <a:gd name="T60" fmla="*/ 0 w 3187"/>
              <a:gd name="T61" fmla="*/ 284 h 626"/>
              <a:gd name="T62" fmla="*/ 4 w 3187"/>
              <a:gd name="T63" fmla="*/ 240 h 626"/>
              <a:gd name="T64" fmla="*/ 14 w 3187"/>
              <a:gd name="T65" fmla="*/ 226 h 626"/>
              <a:gd name="T66" fmla="*/ 9 w 3187"/>
              <a:gd name="T67" fmla="*/ 211 h 626"/>
              <a:gd name="T68" fmla="*/ 24 w 3187"/>
              <a:gd name="T69" fmla="*/ 221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87"/>
              <a:gd name="T106" fmla="*/ 0 h 626"/>
              <a:gd name="T107" fmla="*/ 3187 w 3187"/>
              <a:gd name="T108" fmla="*/ 626 h 62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274763" y="1319213"/>
            <a:ext cx="70945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	System.out.println(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."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1887538" y="4100513"/>
            <a:ext cx="5059362" cy="1562100"/>
          </a:xfrm>
          <a:custGeom>
            <a:avLst/>
            <a:gdLst>
              <a:gd name="T0" fmla="*/ 24 w 3187"/>
              <a:gd name="T1" fmla="*/ 221 h 626"/>
              <a:gd name="T2" fmla="*/ 116 w 3187"/>
              <a:gd name="T3" fmla="*/ 177 h 626"/>
              <a:gd name="T4" fmla="*/ 459 w 3187"/>
              <a:gd name="T5" fmla="*/ 95 h 626"/>
              <a:gd name="T6" fmla="*/ 508 w 3187"/>
              <a:gd name="T7" fmla="*/ 90 h 626"/>
              <a:gd name="T8" fmla="*/ 614 w 3187"/>
              <a:gd name="T9" fmla="*/ 81 h 626"/>
              <a:gd name="T10" fmla="*/ 856 w 3187"/>
              <a:gd name="T11" fmla="*/ 52 h 626"/>
              <a:gd name="T12" fmla="*/ 1282 w 3187"/>
              <a:gd name="T13" fmla="*/ 52 h 626"/>
              <a:gd name="T14" fmla="*/ 1490 w 3187"/>
              <a:gd name="T15" fmla="*/ 27 h 626"/>
              <a:gd name="T16" fmla="*/ 1945 w 3187"/>
              <a:gd name="T17" fmla="*/ 13 h 626"/>
              <a:gd name="T18" fmla="*/ 2366 w 3187"/>
              <a:gd name="T19" fmla="*/ 18 h 626"/>
              <a:gd name="T20" fmla="*/ 2851 w 3187"/>
              <a:gd name="T21" fmla="*/ 42 h 626"/>
              <a:gd name="T22" fmla="*/ 2904 w 3187"/>
              <a:gd name="T23" fmla="*/ 56 h 626"/>
              <a:gd name="T24" fmla="*/ 2972 w 3187"/>
              <a:gd name="T25" fmla="*/ 85 h 626"/>
              <a:gd name="T26" fmla="*/ 3170 w 3187"/>
              <a:gd name="T27" fmla="*/ 260 h 626"/>
              <a:gd name="T28" fmla="*/ 3180 w 3187"/>
              <a:gd name="T29" fmla="*/ 376 h 626"/>
              <a:gd name="T30" fmla="*/ 3155 w 3187"/>
              <a:gd name="T31" fmla="*/ 444 h 626"/>
              <a:gd name="T32" fmla="*/ 2904 w 3187"/>
              <a:gd name="T33" fmla="*/ 589 h 626"/>
              <a:gd name="T34" fmla="*/ 2589 w 3187"/>
              <a:gd name="T35" fmla="*/ 598 h 626"/>
              <a:gd name="T36" fmla="*/ 2536 w 3187"/>
              <a:gd name="T37" fmla="*/ 613 h 626"/>
              <a:gd name="T38" fmla="*/ 2313 w 3187"/>
              <a:gd name="T39" fmla="*/ 618 h 626"/>
              <a:gd name="T40" fmla="*/ 1607 w 3187"/>
              <a:gd name="T41" fmla="*/ 584 h 626"/>
              <a:gd name="T42" fmla="*/ 1437 w 3187"/>
              <a:gd name="T43" fmla="*/ 565 h 626"/>
              <a:gd name="T44" fmla="*/ 721 w 3187"/>
              <a:gd name="T45" fmla="*/ 569 h 626"/>
              <a:gd name="T46" fmla="*/ 634 w 3187"/>
              <a:gd name="T47" fmla="*/ 540 h 626"/>
              <a:gd name="T48" fmla="*/ 372 w 3187"/>
              <a:gd name="T49" fmla="*/ 463 h 626"/>
              <a:gd name="T50" fmla="*/ 309 w 3187"/>
              <a:gd name="T51" fmla="*/ 444 h 626"/>
              <a:gd name="T52" fmla="*/ 174 w 3187"/>
              <a:gd name="T53" fmla="*/ 415 h 626"/>
              <a:gd name="T54" fmla="*/ 92 w 3187"/>
              <a:gd name="T55" fmla="*/ 386 h 626"/>
              <a:gd name="T56" fmla="*/ 62 w 3187"/>
              <a:gd name="T57" fmla="*/ 376 h 626"/>
              <a:gd name="T58" fmla="*/ 48 w 3187"/>
              <a:gd name="T59" fmla="*/ 371 h 626"/>
              <a:gd name="T60" fmla="*/ 0 w 3187"/>
              <a:gd name="T61" fmla="*/ 284 h 626"/>
              <a:gd name="T62" fmla="*/ 4 w 3187"/>
              <a:gd name="T63" fmla="*/ 240 h 626"/>
              <a:gd name="T64" fmla="*/ 14 w 3187"/>
              <a:gd name="T65" fmla="*/ 226 h 626"/>
              <a:gd name="T66" fmla="*/ 9 w 3187"/>
              <a:gd name="T67" fmla="*/ 211 h 626"/>
              <a:gd name="T68" fmla="*/ 24 w 3187"/>
              <a:gd name="T69" fmla="*/ 221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87"/>
              <a:gd name="T106" fmla="*/ 0 h 626"/>
              <a:gd name="T107" fmla="*/ 3187 w 3187"/>
              <a:gd name="T108" fmla="*/ 626 h 62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271588" y="3902075"/>
            <a:ext cx="7100887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	System.out.println(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."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			System.out.println(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B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."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984073" name="AutoShape 9"/>
          <p:cNvSpPr>
            <a:spLocks/>
          </p:cNvSpPr>
          <p:nvPr/>
        </p:nvSpPr>
        <p:spPr bwMode="auto">
          <a:xfrm>
            <a:off x="6103938" y="2779713"/>
            <a:ext cx="2574925" cy="579437"/>
          </a:xfrm>
          <a:prstGeom prst="borderCallout2">
            <a:avLst>
              <a:gd name="adj1" fmla="val 19727"/>
              <a:gd name="adj2" fmla="val -2958"/>
              <a:gd name="adj3" fmla="val 19727"/>
              <a:gd name="adj4" fmla="val -29102"/>
              <a:gd name="adj5" fmla="val -66028"/>
              <a:gd name="adj6" fmla="val -56102"/>
            </a:avLst>
          </a:prstGeom>
          <a:solidFill>
            <a:srgbClr val="CC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If </a:t>
            </a:r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문안의 문장자리에 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if</a:t>
            </a:r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문이 들어간 경우</a:t>
            </a:r>
          </a:p>
        </p:txBody>
      </p:sp>
      <p:sp>
        <p:nvSpPr>
          <p:cNvPr id="984074" name="AutoShape 10"/>
          <p:cNvSpPr>
            <a:spLocks/>
          </p:cNvSpPr>
          <p:nvPr/>
        </p:nvSpPr>
        <p:spPr bwMode="auto">
          <a:xfrm>
            <a:off x="6113463" y="5776913"/>
            <a:ext cx="2574925" cy="579437"/>
          </a:xfrm>
          <a:prstGeom prst="borderCallout2">
            <a:avLst>
              <a:gd name="adj1" fmla="val 19727"/>
              <a:gd name="adj2" fmla="val -2958"/>
              <a:gd name="adj3" fmla="val 19727"/>
              <a:gd name="adj4" fmla="val -16338"/>
              <a:gd name="adj5" fmla="val -23560"/>
              <a:gd name="adj6" fmla="val -30148"/>
            </a:avLst>
          </a:prstGeom>
          <a:solidFill>
            <a:srgbClr val="CC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If </a:t>
            </a:r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문안의 문장자리에 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if-else </a:t>
            </a:r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문이 들어간 경우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3" grpId="0" animBg="1"/>
      <p:bldP spid="9840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87338"/>
            <a:ext cx="8229600" cy="571500"/>
          </a:xfrm>
        </p:spPr>
        <p:txBody>
          <a:bodyPr/>
          <a:lstStyle/>
          <a:p>
            <a:r>
              <a:rPr lang="en-US" altLang="ko-KR" sz="3600" smtClean="0"/>
              <a:t>if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else</a:t>
            </a:r>
            <a:r>
              <a:rPr lang="ko-KR" altLang="en-US" sz="3600" smtClean="0"/>
              <a:t>의 매칭 문제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93788" y="3946525"/>
            <a:ext cx="7100887" cy="2460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42988" y="1916113"/>
            <a:ext cx="6794500" cy="1804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>
                <a:latin typeface="Arial" charset="0"/>
                <a:ea typeface="새굴림" pitchFamily="18" charset="-127"/>
              </a:rPr>
              <a:t>if(score &gt; 80)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새굴림" pitchFamily="18" charset="-127"/>
              </a:rPr>
              <a:t>	if( score &gt; 90)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새굴림" pitchFamily="18" charset="-127"/>
              </a:rPr>
              <a:t>		 </a:t>
            </a:r>
            <a:r>
              <a:rPr kumimoji="1" lang="en-US" altLang="ko-KR"/>
              <a:t>System.out.println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(“</a:t>
            </a:r>
            <a:r>
              <a:rPr kumimoji="1" lang="ko-KR" altLang="en-US">
                <a:latin typeface="Arial" charset="0"/>
                <a:ea typeface="새굴림" pitchFamily="18" charset="-127"/>
              </a:rPr>
              <a:t>당신의 학점은 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A</a:t>
            </a:r>
            <a:r>
              <a:rPr kumimoji="1" lang="ko-KR" altLang="en-US">
                <a:latin typeface="Arial" charset="0"/>
                <a:ea typeface="새굴림" pitchFamily="18" charset="-127"/>
              </a:rPr>
              <a:t>입니다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”);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새굴림" pitchFamily="18" charset="-127"/>
              </a:rPr>
              <a:t>	else 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새굴림" pitchFamily="18" charset="-127"/>
              </a:rPr>
              <a:t>		 </a:t>
            </a:r>
            <a:r>
              <a:rPr kumimoji="1" lang="en-US" altLang="ko-KR"/>
              <a:t>System.out.println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(“</a:t>
            </a:r>
            <a:r>
              <a:rPr kumimoji="1" lang="ko-KR" altLang="en-US">
                <a:latin typeface="Arial" charset="0"/>
                <a:ea typeface="새굴림" pitchFamily="18" charset="-127"/>
              </a:rPr>
              <a:t>당신의 학점은 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B</a:t>
            </a:r>
            <a:r>
              <a:rPr kumimoji="1" lang="ko-KR" altLang="en-US">
                <a:latin typeface="Arial" charset="0"/>
                <a:ea typeface="새굴림" pitchFamily="18" charset="-127"/>
              </a:rPr>
              <a:t>입니다</a:t>
            </a:r>
            <a:r>
              <a:rPr kumimoji="1" lang="en-US" altLang="ko-KR">
                <a:latin typeface="Arial" charset="0"/>
                <a:ea typeface="새굴림" pitchFamily="18" charset="-127"/>
              </a:rPr>
              <a:t>”)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944688" y="2938463"/>
            <a:ext cx="722312" cy="420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>
            <a:off x="1824038" y="2638425"/>
            <a:ext cx="190500" cy="420688"/>
          </a:xfrm>
          <a:custGeom>
            <a:avLst/>
            <a:gdLst>
              <a:gd name="T0" fmla="*/ 120 w 120"/>
              <a:gd name="T1" fmla="*/ 0 h 265"/>
              <a:gd name="T2" fmla="*/ 6 w 120"/>
              <a:gd name="T3" fmla="*/ 114 h 265"/>
              <a:gd name="T4" fmla="*/ 82 w 120"/>
              <a:gd name="T5" fmla="*/ 265 h 265"/>
              <a:gd name="T6" fmla="*/ 0 60000 65536"/>
              <a:gd name="T7" fmla="*/ 0 60000 65536"/>
              <a:gd name="T8" fmla="*/ 0 60000 65536"/>
              <a:gd name="T9" fmla="*/ 0 w 120"/>
              <a:gd name="T10" fmla="*/ 0 h 265"/>
              <a:gd name="T11" fmla="*/ 120 w 120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265">
                <a:moveTo>
                  <a:pt x="120" y="0"/>
                </a:moveTo>
                <a:cubicBezTo>
                  <a:pt x="66" y="35"/>
                  <a:pt x="12" y="70"/>
                  <a:pt x="6" y="114"/>
                </a:cubicBezTo>
                <a:cubicBezTo>
                  <a:pt x="0" y="158"/>
                  <a:pt x="41" y="211"/>
                  <a:pt x="82" y="26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944688" y="2336800"/>
            <a:ext cx="722312" cy="420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982663" y="2036763"/>
            <a:ext cx="722312" cy="420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1192213" y="2457450"/>
            <a:ext cx="692150" cy="781050"/>
          </a:xfrm>
          <a:custGeom>
            <a:avLst/>
            <a:gdLst>
              <a:gd name="T0" fmla="*/ 95 w 436"/>
              <a:gd name="T1" fmla="*/ 0 h 492"/>
              <a:gd name="T2" fmla="*/ 57 w 436"/>
              <a:gd name="T3" fmla="*/ 379 h 492"/>
              <a:gd name="T4" fmla="*/ 436 w 436"/>
              <a:gd name="T5" fmla="*/ 492 h 492"/>
              <a:gd name="T6" fmla="*/ 0 60000 65536"/>
              <a:gd name="T7" fmla="*/ 0 60000 65536"/>
              <a:gd name="T8" fmla="*/ 0 60000 65536"/>
              <a:gd name="T9" fmla="*/ 0 w 436"/>
              <a:gd name="T10" fmla="*/ 0 h 492"/>
              <a:gd name="T11" fmla="*/ 436 w 436"/>
              <a:gd name="T12" fmla="*/ 492 h 4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6" h="492">
                <a:moveTo>
                  <a:pt x="95" y="0"/>
                </a:moveTo>
                <a:cubicBezTo>
                  <a:pt x="47" y="148"/>
                  <a:pt x="0" y="297"/>
                  <a:pt x="57" y="379"/>
                </a:cubicBezTo>
                <a:cubicBezTo>
                  <a:pt x="114" y="461"/>
                  <a:pt x="275" y="476"/>
                  <a:pt x="436" y="49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103313" y="275748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itchFamily="50" charset="-127"/>
              </a:rPr>
              <a:t>X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644650" y="263842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itchFamily="50" charset="-127"/>
              </a:rPr>
              <a:t>O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125663" y="774700"/>
            <a:ext cx="3546475" cy="1081088"/>
          </a:xfrm>
          <a:prstGeom prst="cloudCallout">
            <a:avLst>
              <a:gd name="adj1" fmla="val -35856"/>
              <a:gd name="adj2" fmla="val 58074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/>
            <a:r>
              <a:rPr kumimoji="1" lang="en-US" altLang="ko-KR">
                <a:latin typeface="굴림" pitchFamily="50" charset="-127"/>
              </a:rPr>
              <a:t>else </a:t>
            </a:r>
            <a:r>
              <a:rPr kumimoji="1" lang="ko-KR" altLang="en-US">
                <a:latin typeface="굴림" pitchFamily="50" charset="-127"/>
              </a:rPr>
              <a:t>절은 가장 가까운 </a:t>
            </a:r>
            <a:r>
              <a:rPr kumimoji="1" lang="en-US" altLang="ko-KR">
                <a:latin typeface="굴림" pitchFamily="50" charset="-127"/>
              </a:rPr>
              <a:t>if</a:t>
            </a:r>
            <a:r>
              <a:rPr kumimoji="1" lang="ko-KR" altLang="en-US">
                <a:latin typeface="굴림" pitchFamily="50" charset="-127"/>
              </a:rPr>
              <a:t>절과 매치된다</a:t>
            </a:r>
            <a:r>
              <a:rPr kumimoji="1" lang="en-US" altLang="ko-KR">
                <a:latin typeface="굴림" pitchFamily="50" charset="-127"/>
              </a:rPr>
              <a:t>.</a:t>
            </a: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5475288" y="3908425"/>
            <a:ext cx="2006600" cy="1098550"/>
          </a:xfrm>
          <a:prstGeom prst="borderCallout1">
            <a:avLst>
              <a:gd name="adj1" fmla="val 10403"/>
              <a:gd name="adj2" fmla="val -3796"/>
              <a:gd name="adj3" fmla="val 49278"/>
              <a:gd name="adj4" fmla="val -201264"/>
            </a:avLst>
          </a:prstGeom>
          <a:solidFill>
            <a:srgbClr val="FFE7E7"/>
          </a:solidFill>
          <a:ln w="9525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만약 다른 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if</a:t>
            </a:r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절과 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else </a:t>
            </a:r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절을 매치시키려면 중괄호를 사용하여 블록으로 묶는다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935038" y="4230688"/>
            <a:ext cx="4491037" cy="1439862"/>
          </a:xfrm>
          <a:custGeom>
            <a:avLst/>
            <a:gdLst>
              <a:gd name="T0" fmla="*/ 496 w 2829"/>
              <a:gd name="T1" fmla="*/ 26 h 907"/>
              <a:gd name="T2" fmla="*/ 288 w 2829"/>
              <a:gd name="T3" fmla="*/ 40 h 907"/>
              <a:gd name="T4" fmla="*/ 210 w 2829"/>
              <a:gd name="T5" fmla="*/ 103 h 907"/>
              <a:gd name="T6" fmla="*/ 147 w 2829"/>
              <a:gd name="T7" fmla="*/ 200 h 907"/>
              <a:gd name="T8" fmla="*/ 118 w 2829"/>
              <a:gd name="T9" fmla="*/ 249 h 907"/>
              <a:gd name="T10" fmla="*/ 84 w 2829"/>
              <a:gd name="T11" fmla="*/ 345 h 907"/>
              <a:gd name="T12" fmla="*/ 31 w 2829"/>
              <a:gd name="T13" fmla="*/ 491 h 907"/>
              <a:gd name="T14" fmla="*/ 2 w 2829"/>
              <a:gd name="T15" fmla="*/ 597 h 907"/>
              <a:gd name="T16" fmla="*/ 70 w 2829"/>
              <a:gd name="T17" fmla="*/ 771 h 907"/>
              <a:gd name="T18" fmla="*/ 201 w 2829"/>
              <a:gd name="T19" fmla="*/ 805 h 907"/>
              <a:gd name="T20" fmla="*/ 283 w 2829"/>
              <a:gd name="T21" fmla="*/ 820 h 907"/>
              <a:gd name="T22" fmla="*/ 428 w 2829"/>
              <a:gd name="T23" fmla="*/ 849 h 907"/>
              <a:gd name="T24" fmla="*/ 501 w 2829"/>
              <a:gd name="T25" fmla="*/ 873 h 907"/>
              <a:gd name="T26" fmla="*/ 573 w 2829"/>
              <a:gd name="T27" fmla="*/ 892 h 907"/>
              <a:gd name="T28" fmla="*/ 622 w 2829"/>
              <a:gd name="T29" fmla="*/ 907 h 907"/>
              <a:gd name="T30" fmla="*/ 1048 w 2829"/>
              <a:gd name="T31" fmla="*/ 887 h 907"/>
              <a:gd name="T32" fmla="*/ 1459 w 2829"/>
              <a:gd name="T33" fmla="*/ 820 h 907"/>
              <a:gd name="T34" fmla="*/ 1953 w 2829"/>
              <a:gd name="T35" fmla="*/ 810 h 907"/>
              <a:gd name="T36" fmla="*/ 2219 w 2829"/>
              <a:gd name="T37" fmla="*/ 805 h 907"/>
              <a:gd name="T38" fmla="*/ 2538 w 2829"/>
              <a:gd name="T39" fmla="*/ 800 h 907"/>
              <a:gd name="T40" fmla="*/ 2606 w 2829"/>
              <a:gd name="T41" fmla="*/ 786 h 907"/>
              <a:gd name="T42" fmla="*/ 2645 w 2829"/>
              <a:gd name="T43" fmla="*/ 776 h 907"/>
              <a:gd name="T44" fmla="*/ 2708 w 2829"/>
              <a:gd name="T45" fmla="*/ 742 h 907"/>
              <a:gd name="T46" fmla="*/ 2737 w 2829"/>
              <a:gd name="T47" fmla="*/ 723 h 907"/>
              <a:gd name="T48" fmla="*/ 2747 w 2829"/>
              <a:gd name="T49" fmla="*/ 708 h 907"/>
              <a:gd name="T50" fmla="*/ 2761 w 2829"/>
              <a:gd name="T51" fmla="*/ 699 h 907"/>
              <a:gd name="T52" fmla="*/ 2829 w 2829"/>
              <a:gd name="T53" fmla="*/ 592 h 907"/>
              <a:gd name="T54" fmla="*/ 2824 w 2829"/>
              <a:gd name="T55" fmla="*/ 432 h 907"/>
              <a:gd name="T56" fmla="*/ 2737 w 2829"/>
              <a:gd name="T57" fmla="*/ 263 h 907"/>
              <a:gd name="T58" fmla="*/ 2684 w 2829"/>
              <a:gd name="T59" fmla="*/ 234 h 907"/>
              <a:gd name="T60" fmla="*/ 2635 w 2829"/>
              <a:gd name="T61" fmla="*/ 195 h 907"/>
              <a:gd name="T62" fmla="*/ 2466 w 2829"/>
              <a:gd name="T63" fmla="*/ 142 h 907"/>
              <a:gd name="T64" fmla="*/ 2355 w 2829"/>
              <a:gd name="T65" fmla="*/ 108 h 907"/>
              <a:gd name="T66" fmla="*/ 2200 w 2829"/>
              <a:gd name="T67" fmla="*/ 65 h 907"/>
              <a:gd name="T68" fmla="*/ 2040 w 2829"/>
              <a:gd name="T69" fmla="*/ 45 h 907"/>
              <a:gd name="T70" fmla="*/ 1149 w 2829"/>
              <a:gd name="T71" fmla="*/ 40 h 907"/>
              <a:gd name="T72" fmla="*/ 965 w 2829"/>
              <a:gd name="T73" fmla="*/ 21 h 907"/>
              <a:gd name="T74" fmla="*/ 796 w 2829"/>
              <a:gd name="T75" fmla="*/ 2 h 907"/>
              <a:gd name="T76" fmla="*/ 491 w 2829"/>
              <a:gd name="T77" fmla="*/ 11 h 907"/>
              <a:gd name="T78" fmla="*/ 496 w 2829"/>
              <a:gd name="T79" fmla="*/ 26 h 90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829"/>
              <a:gd name="T121" fmla="*/ 0 h 907"/>
              <a:gd name="T122" fmla="*/ 2829 w 2829"/>
              <a:gd name="T123" fmla="*/ 907 h 907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829" h="907">
                <a:moveTo>
                  <a:pt x="496" y="26"/>
                </a:moveTo>
                <a:cubicBezTo>
                  <a:pt x="379" y="29"/>
                  <a:pt x="365" y="24"/>
                  <a:pt x="288" y="40"/>
                </a:cubicBezTo>
                <a:cubicBezTo>
                  <a:pt x="266" y="62"/>
                  <a:pt x="237" y="87"/>
                  <a:pt x="210" y="103"/>
                </a:cubicBezTo>
                <a:cubicBezTo>
                  <a:pt x="190" y="136"/>
                  <a:pt x="167" y="165"/>
                  <a:pt x="147" y="200"/>
                </a:cubicBezTo>
                <a:cubicBezTo>
                  <a:pt x="138" y="217"/>
                  <a:pt x="118" y="249"/>
                  <a:pt x="118" y="249"/>
                </a:cubicBezTo>
                <a:cubicBezTo>
                  <a:pt x="109" y="282"/>
                  <a:pt x="95" y="313"/>
                  <a:pt x="84" y="345"/>
                </a:cubicBezTo>
                <a:cubicBezTo>
                  <a:pt x="77" y="387"/>
                  <a:pt x="57" y="457"/>
                  <a:pt x="31" y="491"/>
                </a:cubicBezTo>
                <a:cubicBezTo>
                  <a:pt x="19" y="525"/>
                  <a:pt x="9" y="562"/>
                  <a:pt x="2" y="597"/>
                </a:cubicBezTo>
                <a:cubicBezTo>
                  <a:pt x="6" y="658"/>
                  <a:pt x="0" y="748"/>
                  <a:pt x="70" y="771"/>
                </a:cubicBezTo>
                <a:cubicBezTo>
                  <a:pt x="118" y="809"/>
                  <a:pt x="128" y="801"/>
                  <a:pt x="201" y="805"/>
                </a:cubicBezTo>
                <a:cubicBezTo>
                  <a:pt x="231" y="811"/>
                  <a:pt x="252" y="816"/>
                  <a:pt x="283" y="820"/>
                </a:cubicBezTo>
                <a:cubicBezTo>
                  <a:pt x="330" y="837"/>
                  <a:pt x="381" y="834"/>
                  <a:pt x="428" y="849"/>
                </a:cubicBezTo>
                <a:cubicBezTo>
                  <a:pt x="454" y="857"/>
                  <a:pt x="475" y="868"/>
                  <a:pt x="501" y="873"/>
                </a:cubicBezTo>
                <a:cubicBezTo>
                  <a:pt x="536" y="891"/>
                  <a:pt x="513" y="882"/>
                  <a:pt x="573" y="892"/>
                </a:cubicBezTo>
                <a:cubicBezTo>
                  <a:pt x="590" y="895"/>
                  <a:pt x="622" y="907"/>
                  <a:pt x="622" y="907"/>
                </a:cubicBezTo>
                <a:cubicBezTo>
                  <a:pt x="763" y="904"/>
                  <a:pt x="908" y="905"/>
                  <a:pt x="1048" y="887"/>
                </a:cubicBezTo>
                <a:cubicBezTo>
                  <a:pt x="1185" y="869"/>
                  <a:pt x="1320" y="834"/>
                  <a:pt x="1459" y="820"/>
                </a:cubicBezTo>
                <a:cubicBezTo>
                  <a:pt x="1612" y="804"/>
                  <a:pt x="1866" y="811"/>
                  <a:pt x="1953" y="810"/>
                </a:cubicBezTo>
                <a:cubicBezTo>
                  <a:pt x="2048" y="806"/>
                  <a:pt x="2123" y="801"/>
                  <a:pt x="2219" y="805"/>
                </a:cubicBezTo>
                <a:cubicBezTo>
                  <a:pt x="2319" y="826"/>
                  <a:pt x="2435" y="805"/>
                  <a:pt x="2538" y="800"/>
                </a:cubicBezTo>
                <a:cubicBezTo>
                  <a:pt x="2562" y="797"/>
                  <a:pt x="2583" y="792"/>
                  <a:pt x="2606" y="786"/>
                </a:cubicBezTo>
                <a:cubicBezTo>
                  <a:pt x="2619" y="783"/>
                  <a:pt x="2645" y="776"/>
                  <a:pt x="2645" y="776"/>
                </a:cubicBezTo>
                <a:cubicBezTo>
                  <a:pt x="2666" y="761"/>
                  <a:pt x="2683" y="759"/>
                  <a:pt x="2708" y="742"/>
                </a:cubicBezTo>
                <a:cubicBezTo>
                  <a:pt x="2718" y="736"/>
                  <a:pt x="2737" y="723"/>
                  <a:pt x="2737" y="723"/>
                </a:cubicBezTo>
                <a:cubicBezTo>
                  <a:pt x="2740" y="718"/>
                  <a:pt x="2743" y="712"/>
                  <a:pt x="2747" y="708"/>
                </a:cubicBezTo>
                <a:cubicBezTo>
                  <a:pt x="2751" y="704"/>
                  <a:pt x="2757" y="703"/>
                  <a:pt x="2761" y="699"/>
                </a:cubicBezTo>
                <a:cubicBezTo>
                  <a:pt x="2790" y="667"/>
                  <a:pt x="2806" y="627"/>
                  <a:pt x="2829" y="592"/>
                </a:cubicBezTo>
                <a:cubicBezTo>
                  <a:pt x="2827" y="539"/>
                  <a:pt x="2827" y="485"/>
                  <a:pt x="2824" y="432"/>
                </a:cubicBezTo>
                <a:cubicBezTo>
                  <a:pt x="2821" y="374"/>
                  <a:pt x="2780" y="300"/>
                  <a:pt x="2737" y="263"/>
                </a:cubicBezTo>
                <a:cubicBezTo>
                  <a:pt x="2721" y="250"/>
                  <a:pt x="2701" y="246"/>
                  <a:pt x="2684" y="234"/>
                </a:cubicBezTo>
                <a:cubicBezTo>
                  <a:pt x="2667" y="222"/>
                  <a:pt x="2654" y="204"/>
                  <a:pt x="2635" y="195"/>
                </a:cubicBezTo>
                <a:cubicBezTo>
                  <a:pt x="2580" y="171"/>
                  <a:pt x="2524" y="157"/>
                  <a:pt x="2466" y="142"/>
                </a:cubicBezTo>
                <a:cubicBezTo>
                  <a:pt x="2442" y="126"/>
                  <a:pt x="2387" y="115"/>
                  <a:pt x="2355" y="108"/>
                </a:cubicBezTo>
                <a:cubicBezTo>
                  <a:pt x="2319" y="87"/>
                  <a:pt x="2242" y="71"/>
                  <a:pt x="2200" y="65"/>
                </a:cubicBezTo>
                <a:cubicBezTo>
                  <a:pt x="2152" y="49"/>
                  <a:pt x="2089" y="46"/>
                  <a:pt x="2040" y="45"/>
                </a:cubicBezTo>
                <a:cubicBezTo>
                  <a:pt x="1743" y="42"/>
                  <a:pt x="1446" y="42"/>
                  <a:pt x="1149" y="40"/>
                </a:cubicBezTo>
                <a:cubicBezTo>
                  <a:pt x="1087" y="36"/>
                  <a:pt x="1026" y="29"/>
                  <a:pt x="965" y="21"/>
                </a:cubicBezTo>
                <a:cubicBezTo>
                  <a:pt x="904" y="5"/>
                  <a:pt x="866" y="5"/>
                  <a:pt x="796" y="2"/>
                </a:cubicBezTo>
                <a:cubicBezTo>
                  <a:pt x="694" y="6"/>
                  <a:pt x="592" y="0"/>
                  <a:pt x="491" y="11"/>
                </a:cubicBezTo>
                <a:cubicBezTo>
                  <a:pt x="486" y="12"/>
                  <a:pt x="494" y="21"/>
                  <a:pt x="496" y="26"/>
                </a:cubicBez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109663" y="3940175"/>
            <a:ext cx="7100887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{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 90 )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     </a:t>
            </a:r>
            <a:r>
              <a:rPr kumimoji="1" lang="en-US" altLang="ko-KR" sz="2000">
                <a:latin typeface="Trebuchet MS" pitchFamily="34" charset="0"/>
              </a:rPr>
              <a:t>System.out.println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      </a:t>
            </a:r>
            <a:r>
              <a:rPr kumimoji="1" lang="en-US" altLang="ko-KR" sz="2000">
                <a:latin typeface="Trebuchet MS" pitchFamily="34" charset="0"/>
              </a:rPr>
              <a:t>System.out.println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나 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B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가 아닙니다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."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연속적인 </a:t>
            </a:r>
            <a:r>
              <a:rPr lang="en-US" altLang="ko-KR" sz="3600" smtClean="0"/>
              <a:t>if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063" y="1042988"/>
            <a:ext cx="8405812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20763" y="3865563"/>
            <a:ext cx="7100887" cy="2389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1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문장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1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;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else 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2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문장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2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;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else 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3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문장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3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;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</a:rPr>
              <a:t>문장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</a:rPr>
              <a:t>4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학점 부여 예제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323975"/>
            <a:ext cx="81661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165100"/>
            <a:ext cx="7491412" cy="62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ko-KR" altLang="en-US" sz="1800" smtClean="0"/>
              <a:t>변수 </a:t>
            </a:r>
            <a:r>
              <a:rPr lang="en-US" altLang="ko-KR" sz="1800" smtClean="0"/>
              <a:t>n</a:t>
            </a:r>
            <a:r>
              <a:rPr lang="ko-KR" altLang="en-US" sz="1800" smtClean="0"/>
              <a:t>의 값이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보다 크거나 같으면 “</a:t>
            </a:r>
            <a:r>
              <a:rPr lang="en-US" altLang="ko-KR" sz="1800" smtClean="0"/>
              <a:t>large", 100</a:t>
            </a:r>
            <a:r>
              <a:rPr lang="ko-KR" altLang="en-US" sz="1800" smtClean="0"/>
              <a:t>보다 작으면 ”</a:t>
            </a:r>
            <a:r>
              <a:rPr lang="en-US" altLang="ko-KR" sz="1800" smtClean="0"/>
              <a:t>small"</a:t>
            </a:r>
            <a:r>
              <a:rPr lang="ko-KR" altLang="en-US" sz="1800" smtClean="0"/>
              <a:t>을 출력하는 </a:t>
            </a:r>
            <a:r>
              <a:rPr lang="en-US" altLang="ko-KR" sz="1800" smtClean="0"/>
              <a:t>if-else </a:t>
            </a:r>
            <a:r>
              <a:rPr lang="ko-KR" altLang="en-US" sz="1800" smtClean="0"/>
              <a:t>문을 작성하라</a:t>
            </a:r>
            <a:r>
              <a:rPr lang="en-US" altLang="ko-KR" sz="1800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AutoNum type="arabicPeriod"/>
            </a:pPr>
            <a:endParaRPr lang="en-US" altLang="ko-KR" sz="1800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2. k</a:t>
            </a:r>
            <a:r>
              <a:rPr lang="ko-KR" altLang="en-US" sz="1800" smtClean="0"/>
              <a:t>의 값이 각각 </a:t>
            </a:r>
            <a:r>
              <a:rPr lang="en-US" altLang="ko-KR" sz="1800" smtClean="0"/>
              <a:t>3, 0, -1</a:t>
            </a:r>
            <a:r>
              <a:rPr lang="ko-KR" altLang="en-US" sz="1800" smtClean="0"/>
              <a:t>인 경우에 다음의 코드에 의하여 생성되는 출력은 무엇인가</a:t>
            </a:r>
            <a:r>
              <a:rPr lang="en-US" altLang="ko-KR" sz="1800" smtClean="0"/>
              <a:t>?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if( k != 0 )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	System.out.println("A");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else if( k &gt; 3 )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	System.out.println("B");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else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	System.out.println("C");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z="1800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컵의 사이즈를 받아서 </a:t>
            </a:r>
            <a:r>
              <a:rPr lang="en-US" altLang="ko-KR" sz="1800" smtClean="0"/>
              <a:t>100ml</a:t>
            </a:r>
            <a:r>
              <a:rPr lang="ko-KR" altLang="en-US" sz="1800" smtClean="0"/>
              <a:t>미만은 </a:t>
            </a:r>
            <a:r>
              <a:rPr lang="en-US" altLang="ko-KR" sz="1800" smtClean="0"/>
              <a:t>small, 100ml</a:t>
            </a:r>
            <a:r>
              <a:rPr lang="ko-KR" altLang="en-US" sz="1800" smtClean="0"/>
              <a:t>이상 </a:t>
            </a:r>
            <a:r>
              <a:rPr lang="en-US" altLang="ko-KR" sz="1800" smtClean="0"/>
              <a:t>200ml</a:t>
            </a:r>
            <a:r>
              <a:rPr lang="ko-KR" altLang="en-US" sz="1800" smtClean="0"/>
              <a:t>미만은 </a:t>
            </a:r>
            <a:r>
              <a:rPr lang="en-US" altLang="ko-KR" sz="1800" smtClean="0"/>
              <a:t>medium, 200ml </a:t>
            </a:r>
            <a:r>
              <a:rPr lang="ko-KR" altLang="en-US" sz="1800" smtClean="0"/>
              <a:t>이상은 </a:t>
            </a:r>
            <a:r>
              <a:rPr lang="en-US" altLang="ko-KR" sz="1800" smtClean="0"/>
              <a:t>large</a:t>
            </a:r>
            <a:r>
              <a:rPr lang="ko-KR" altLang="en-US" sz="1800" smtClean="0"/>
              <a:t>라고 출력하는 연속적인 </a:t>
            </a:r>
            <a:r>
              <a:rPr lang="en-US" altLang="ko-KR" sz="1800" smtClean="0"/>
              <a:t>if-else </a:t>
            </a:r>
            <a:r>
              <a:rPr lang="ko-KR" altLang="en-US" sz="1800" smtClean="0"/>
              <a:t>문을 작성하시오</a:t>
            </a:r>
            <a:r>
              <a:rPr lang="en-US" altLang="ko-KR" sz="1800" smtClean="0"/>
              <a:t>.</a:t>
            </a:r>
            <a:endParaRPr lang="ko-KR" altLang="en-US" sz="18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8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813" y="1800225"/>
            <a:ext cx="5629275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switch </a:t>
            </a:r>
            <a:r>
              <a:rPr lang="ko-KR" altLang="en-US" sz="3600" smtClean="0"/>
              <a:t>문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여러 가지 경우 중에서 하나를 선택하는데 사용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switch </a:t>
            </a:r>
            <a:r>
              <a:rPr lang="ko-KR" altLang="en-US" sz="3600" smtClean="0"/>
              <a:t>문의 예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1095375"/>
            <a:ext cx="4344987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6361113" y="3540125"/>
            <a:ext cx="1589087" cy="1616075"/>
            <a:chOff x="3208" y="1586"/>
            <a:chExt cx="1395" cy="1617"/>
          </a:xfrm>
        </p:grpSpPr>
        <p:sp>
          <p:nvSpPr>
            <p:cNvPr id="18438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39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0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7" name="AutoShape 40"/>
          <p:cNvSpPr>
            <a:spLocks noChangeArrowheads="1"/>
          </p:cNvSpPr>
          <p:nvPr/>
        </p:nvSpPr>
        <p:spPr bwMode="auto">
          <a:xfrm>
            <a:off x="6762750" y="1858963"/>
            <a:ext cx="1703388" cy="1571625"/>
          </a:xfrm>
          <a:prstGeom prst="wedgeEllipseCallout">
            <a:avLst>
              <a:gd name="adj1" fmla="val -11694"/>
              <a:gd name="adj2" fmla="val 53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latin typeface="Arial" charset="0"/>
              </a:rPr>
              <a:t>사용자가 </a:t>
            </a:r>
            <a:r>
              <a:rPr lang="en-US" altLang="ko-KR" sz="1400">
                <a:latin typeface="Arial" charset="0"/>
              </a:rPr>
              <a:t>1</a:t>
            </a:r>
            <a:r>
              <a:rPr lang="ko-KR" altLang="en-US" sz="1400">
                <a:latin typeface="Arial" charset="0"/>
              </a:rPr>
              <a:t>을 입력하는 경우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044575"/>
            <a:ext cx="71215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008063"/>
            <a:ext cx="7431087" cy="56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조건문이란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if 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if, else 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중첩 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if 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switch 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break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continue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latin typeface="Arial" charset="0"/>
              </a:rPr>
              <a:t>지금까지는 문장들이 순차적으로 실행된다고 하였다</a:t>
            </a:r>
            <a:r>
              <a:rPr lang="en-US" altLang="ko-KR" sz="1400">
                <a:latin typeface="Arial" charset="0"/>
              </a:rPr>
              <a:t>. </a:t>
            </a:r>
            <a:r>
              <a:rPr lang="ko-KR" altLang="en-US" sz="1400">
                <a:latin typeface="Arial" charset="0"/>
              </a:rPr>
              <a:t>하지만 필요에 따라서 조건이 만족되면 문장의 실행 순서를 변경할 수 있는 기능이 제공된다</a:t>
            </a:r>
            <a:r>
              <a:rPr lang="en-US" altLang="ko-KR" sz="1400">
                <a:latin typeface="Arial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1. case </a:t>
            </a:r>
            <a:r>
              <a:rPr lang="ko-KR" altLang="en-US" smtClean="0"/>
              <a:t>절에서 </a:t>
            </a:r>
            <a:r>
              <a:rPr lang="en-US" altLang="ko-KR" smtClean="0"/>
              <a:t>break </a:t>
            </a:r>
            <a:r>
              <a:rPr lang="ko-KR" altLang="en-US" smtClean="0"/>
              <a:t>문을 생략하면 어떻게 되는가</a:t>
            </a:r>
            <a:r>
              <a:rPr lang="en-US" altLang="ko-KR" smtClean="0"/>
              <a:t>?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변수 </a:t>
            </a:r>
            <a:r>
              <a:rPr lang="en-US" altLang="ko-KR" smtClean="0"/>
              <a:t>fruit</a:t>
            </a:r>
            <a:r>
              <a:rPr lang="ko-KR" altLang="en-US" smtClean="0"/>
              <a:t>의 값이 각각 </a:t>
            </a:r>
            <a:r>
              <a:rPr lang="en-US" altLang="ko-KR" smtClean="0"/>
              <a:t>1, 2, 5</a:t>
            </a:r>
            <a:r>
              <a:rPr lang="ko-KR" altLang="en-US" smtClean="0"/>
              <a:t>일 때</a:t>
            </a:r>
            <a:r>
              <a:rPr lang="en-US" altLang="ko-KR" smtClean="0"/>
              <a:t>, </a:t>
            </a:r>
            <a:r>
              <a:rPr lang="ko-KR" altLang="en-US" smtClean="0"/>
              <a:t>다음의 코드의 출력을 쓰시오</a:t>
            </a:r>
            <a:r>
              <a:rPr lang="en-US" altLang="ko-KR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switch(fruit) {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case 1: System.out.println("</a:t>
            </a:r>
            <a:r>
              <a:rPr lang="ko-KR" altLang="en-US" smtClean="0"/>
              <a:t>사과</a:t>
            </a:r>
            <a:r>
              <a:rPr lang="en-US" altLang="ko-KR" smtClean="0"/>
              <a:t>");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break;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case 2: System.out.println("</a:t>
            </a:r>
            <a:r>
              <a:rPr lang="ko-KR" altLang="en-US" smtClean="0"/>
              <a:t>배</a:t>
            </a:r>
            <a:r>
              <a:rPr lang="en-US" altLang="ko-KR" smtClean="0"/>
              <a:t>");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case 3: System.out.println("</a:t>
            </a:r>
            <a:r>
              <a:rPr lang="ko-KR" altLang="en-US" smtClean="0"/>
              <a:t>바나나</a:t>
            </a:r>
            <a:r>
              <a:rPr lang="en-US" altLang="ko-KR" smtClean="0"/>
              <a:t>");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break;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default:System.out.println("</a:t>
            </a:r>
            <a:r>
              <a:rPr lang="ko-KR" altLang="en-US" smtClean="0"/>
              <a:t>과일</a:t>
            </a:r>
            <a:r>
              <a:rPr lang="en-US" altLang="ko-KR" smtClean="0"/>
              <a:t>");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}</a:t>
            </a:r>
            <a:endParaRPr lang="ko-KR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22569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0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1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2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3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4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5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6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7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8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반복의 개념 이해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while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do-while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for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break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와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continue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문</a:t>
            </a:r>
          </a:p>
        </p:txBody>
      </p:sp>
      <p:grpSp>
        <p:nvGrpSpPr>
          <p:cNvPr id="22533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22536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7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8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9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0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1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2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3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4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5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6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7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8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9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0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1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2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3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4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5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6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7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8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9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0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1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2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6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7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8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534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latin typeface="Arial" charset="0"/>
              </a:rPr>
              <a:t>반복 구조는 일련의 처리를 반복할 수 있게 한다</a:t>
            </a:r>
            <a:r>
              <a:rPr lang="en-US" altLang="ko-KR" sz="1400">
                <a:latin typeface="Arial" charset="0"/>
              </a:rPr>
              <a:t>. </a:t>
            </a:r>
            <a:r>
              <a:rPr lang="ko-KR" altLang="en-US" sz="1400">
                <a:latin typeface="Arial" charset="0"/>
              </a:rPr>
              <a:t>반복의 개념을 먼저 이해하고 </a:t>
            </a:r>
            <a:r>
              <a:rPr lang="en-US" altLang="ko-KR" sz="1400">
                <a:latin typeface="Arial" charset="0"/>
              </a:rPr>
              <a:t>3</a:t>
            </a:r>
            <a:r>
              <a:rPr lang="ko-KR" altLang="en-US" sz="1400">
                <a:latin typeface="Arial" charset="0"/>
              </a:rPr>
              <a:t>가지의 반복 구조에 대하여 학습한다</a:t>
            </a:r>
            <a:r>
              <a:rPr lang="en-US" altLang="ko-KR" sz="1400">
                <a:latin typeface="Arial" charset="0"/>
              </a:rPr>
              <a:t>.</a:t>
            </a:r>
          </a:p>
        </p:txBody>
      </p:sp>
      <p:sp>
        <p:nvSpPr>
          <p:cNvPr id="22535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반복문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42950" y="1209675"/>
            <a:ext cx="310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Arial" charset="0"/>
              </a:rPr>
              <a:t>Q) </a:t>
            </a:r>
            <a:r>
              <a:rPr lang="ko-KR" altLang="en-US">
                <a:solidFill>
                  <a:schemeClr val="tx2"/>
                </a:solidFill>
                <a:latin typeface="Arial" charset="0"/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758825" y="1619250"/>
            <a:ext cx="65770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CC"/>
                </a:solidFill>
                <a:latin typeface="Arial" charset="0"/>
              </a:rPr>
              <a:t>A) </a:t>
            </a:r>
            <a:r>
              <a:rPr lang="ko-KR" altLang="en-US">
                <a:solidFill>
                  <a:srgbClr val="0000CC"/>
                </a:solidFill>
                <a:latin typeface="Arial" charset="0"/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  <a:latin typeface="Arial" charset="0"/>
              </a:rPr>
              <a:t>. </a:t>
            </a:r>
            <a:r>
              <a:rPr lang="ko-KR" altLang="en-US">
                <a:solidFill>
                  <a:srgbClr val="0000CC"/>
                </a:solidFill>
                <a:latin typeface="Arial" charset="0"/>
              </a:rPr>
              <a:t>학생 </a:t>
            </a:r>
            <a:r>
              <a:rPr lang="en-US" altLang="ko-KR">
                <a:solidFill>
                  <a:srgbClr val="0000CC"/>
                </a:solidFill>
                <a:latin typeface="Arial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charset="0"/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  <a:latin typeface="Arial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charset="0"/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  <a:latin typeface="Arial" charset="0"/>
              </a:rPr>
              <a:t>.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900363"/>
            <a:ext cx="73834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반복문의 종류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3838" y="892175"/>
            <a:ext cx="5849937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while </a:t>
            </a:r>
            <a:r>
              <a:rPr lang="ko-KR" altLang="en-US" sz="3600" smtClean="0"/>
              <a:t>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0375"/>
          </a:xfrm>
        </p:spPr>
        <p:txBody>
          <a:bodyPr/>
          <a:lstStyle/>
          <a:p>
            <a:r>
              <a:rPr lang="ko-KR" altLang="en-US" smtClean="0"/>
              <a:t>주어진 조건이 만족되는 동안 문장들을 반복 실행한다</a:t>
            </a:r>
            <a:r>
              <a:rPr lang="en-US" altLang="ko-KR" smtClean="0"/>
              <a:t>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450" y="1971675"/>
            <a:ext cx="5256213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73138" y="2046288"/>
            <a:ext cx="2535237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  <a:ea typeface="HY엽서L" pitchFamily="18" charset="-127"/>
              </a:rPr>
              <a:t>while( </a:t>
            </a:r>
            <a:r>
              <a:rPr kumimoji="1" lang="ko-KR" altLang="en-US" sz="1600">
                <a:latin typeface="Trebuchet MS" pitchFamily="34" charset="0"/>
                <a:ea typeface="HY엽서L" pitchFamily="18" charset="-127"/>
              </a:rPr>
              <a:t>조건식 </a:t>
            </a:r>
            <a:r>
              <a:rPr kumimoji="1" lang="en-US" altLang="ko-KR" sz="1600">
                <a:latin typeface="Trebuchet MS" pitchFamily="34" charset="0"/>
                <a:ea typeface="HY엽서L" pitchFamily="18" charset="-127"/>
              </a:rPr>
              <a:t>)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  <a:ea typeface="HY엽서L" pitchFamily="18" charset="-127"/>
              </a:rPr>
              <a:t>      </a:t>
            </a:r>
            <a:r>
              <a:rPr kumimoji="1" lang="ko-KR" altLang="en-US" sz="1600">
                <a:latin typeface="Trebuchet MS" pitchFamily="34" charset="0"/>
                <a:ea typeface="HY엽서L" pitchFamily="18" charset="-127"/>
              </a:rPr>
              <a:t>문장</a:t>
            </a:r>
            <a:r>
              <a:rPr kumimoji="1" lang="en-US" altLang="ko-KR" sz="1600" i="1">
                <a:latin typeface="Trebuchet MS" pitchFamily="34" charset="0"/>
                <a:ea typeface="HY엽서L" pitchFamily="18" charset="-127"/>
              </a:rPr>
              <a:t>;</a:t>
            </a:r>
            <a:r>
              <a:rPr kumimoji="1" lang="en-US" altLang="ko-KR" sz="1600">
                <a:latin typeface="Trebuchet MS" pitchFamily="34" charset="0"/>
                <a:ea typeface="HY엽서L" pitchFamily="18" charset="-127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30725" y="1800225"/>
            <a:ext cx="315913" cy="298450"/>
            <a:chOff x="1870" y="2683"/>
            <a:chExt cx="199" cy="188"/>
          </a:xfrm>
        </p:grpSpPr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3796 C 0.0066 0.05972 0.00677 0.07963 0.00296 0.10046 C 0.00382 0.12037 0.00521 0.13634 0.00608 0.15602 C 0.00452 0.16898 -0.00052 0.18009 -0.00225 0.19352 C -0.00034 0.26551 0.00105 0.27384 -0.00121 0.37268 C -0.00139 0.3794 -0.01198 0.40833 -0.01579 0.41157 C -0.01944 0.41481 -0.02395 0.41805 -0.02829 0.41991 C -0.04236 0.41898 -0.05347 0.41805 -0.06684 0.41574 C -0.06909 0.41389 -0.07187 0.41343 -0.07413 0.41157 C -0.0835 0.40324 -0.06909 0.41065 -0.07934 0.40602 C -0.08281 0.37847 -0.08194 0.35 -0.08559 0.32268 C -0.08628 0.31736 -0.08854 0.31389 -0.08975 0.3088 C -0.0901 0.28657 -0.08993 0.26435 -0.09079 0.24213 C -0.09097 0.23843 -0.09288 0.23102 -0.09288 0.23102 C -0.09253 0.21713 -0.09305 0.20324 -0.09184 0.18935 C -0.09166 0.1875 -0.08663 0.18333 -0.08559 0.18241 C -0.07708 0.17593 -0.06718 0.17199 -0.05746 0.16991 C -0.04045 0.17037 -0.0184 0.1581 -0.00642 0.17407 C -0.00173 0.18032 0.00296 0.19213 0.00504 0.20046 C 0.00591 0.20417 0.00712 0.21157 0.00712 0.21157 C 0.00677 0.24537 0.00608 0.27917 0.00608 0.31296 C 0.00608 0.32037 0.00712 0.32778 0.00712 0.33518 C 0.00712 0.35255 0.004 0.36944 0.00296 0.38657 C 0.00122 0.41296 -0.00069 0.43403 -0.02204 0.44352 C -0.03454 0.4419 -0.0434 0.43843 -0.05434 0.43102 C -0.05954 0.42755 -0.05954 0.42963 -0.06371 0.42407 C -0.06579 0.4213 -0.06718 0.41759 -0.06892 0.41435 C -0.07031 0.40694 -0.07361 0.3963 -0.07621 0.38935 C -0.0776 0.38009 -0.0802 0.3706 -0.08246 0.36157 C -0.08333 0.3537 -0.0842 0.34583 -0.08559 0.33796 C -0.08698 0.30139 -0.09323 0.26018 -0.0835 0.22546 C -0.08142 0.21782 -0.08107 0.2213 -0.07829 0.21296 C -0.07534 0.2044 -0.07309 0.19491 -0.06788 0.18796 C -0.06354 0.18218 -0.04913 0.17546 -0.04288 0.17268 C -0.03107 0.17407 -0.02031 0.17708 -0.0085 0.17824 C -0.00503 0.17986 0.00087 0.18518 0.00087 0.18518 C 0.004 0.19745 0.00764 0.20833 0.00921 0.2213 C 0.0099 0.23542 0.01007 0.24699 0.01337 0.26018 C 0.01302 0.28611 0.01302 0.31204 0.01233 0.33796 C 0.01198 0.35301 0.00625 0.39375 -0.00434 0.40324 C -0.00503 0.40463 -0.00538 0.40648 -0.00642 0.40741 C -0.00833 0.40903 -0.01267 0.41018 -0.01267 0.41018 C -0.01892 0.40972 -0.02517 0.40972 -0.03142 0.4088 C -0.03559 0.40833 -0.04392 0.40602 -0.04392 0.40602 C -0.04861 0.40278 -0.05451 0.39722 -0.05954 0.39491 C -0.06371 0.3875 -0.06875 0.38287 -0.07204 0.37407 C -0.07291 0.37176 -0.07343 0.36944 -0.07413 0.36713 C -0.07517 0.36296 -0.07725 0.35463 -0.07725 0.35463 C -0.07829 0.34444 -0.07951 0.33426 -0.08038 0.32407 C -0.08107 0.31574 -0.08246 0.29907 -0.08246 0.29907 C -0.08211 0.27083 -0.08211 0.24259 -0.08142 0.21435 C -0.08125 0.20625 -0.07708 0.19398 -0.07204 0.18935 C -0.06857 0.17569 -0.04843 0.1669 -0.03871 0.16435 C -0.00781 0.16481 0.02309 0.16481 0.054 0.16574 C 0.06094 0.16597 0.0625 0.16713 0.06858 0.16991 C 0.07171 0.1713 0.07796 0.17407 0.07796 0.17407 C 0.08212 0.25625 0.08004 0.31551 0.079 0.41296 C 0.07882 0.42824 0.07188 0.46204 0.06129 0.4713 C 0.04705 0.4838 0.02726 0.475 0.01025 0.47546 C 0.00886 0.47593 0.0073 0.47569 0.00608 0.47685 C 0.00365 0.47917 -0.00017 0.48518 -0.00017 0.48518 C -0.00277 0.4956 -0.00225 0.50741 -0.00329 0.51852 C -0.00295 0.53426 -0.00225 0.58148 -0.00225 0.56574 " pathEditMode="relative" ptsTypes="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1497013"/>
            <a:ext cx="76295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1212850"/>
            <a:ext cx="6956425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213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5625" y="4084638"/>
            <a:ext cx="350837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954088"/>
          </a:xfrm>
        </p:spPr>
        <p:txBody>
          <a:bodyPr/>
          <a:lstStyle/>
          <a:p>
            <a:r>
              <a:rPr lang="ko-KR" altLang="en-US" smtClean="0"/>
              <a:t>두수의 최대 공약수 구하기 </a:t>
            </a:r>
          </a:p>
          <a:p>
            <a:r>
              <a:rPr lang="ko-KR" altLang="en-US" smtClean="0"/>
              <a:t>유클리드 알고리즘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84275" y="2286000"/>
            <a:ext cx="5354638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① </a:t>
            </a:r>
            <a:r>
              <a:rPr kumimoji="1" lang="ko-KR" altLang="en-US" sz="1600" b="1">
                <a:latin typeface="Trebuchet MS" pitchFamily="34" charset="0"/>
              </a:rPr>
              <a:t>두 수 가운데 큰 수를 </a:t>
            </a:r>
            <a:r>
              <a:rPr kumimoji="1" lang="en-US" altLang="ko-KR" sz="1600" b="1">
                <a:latin typeface="Trebuchet MS" pitchFamily="34" charset="0"/>
              </a:rPr>
              <a:t>x, </a:t>
            </a:r>
            <a:r>
              <a:rPr kumimoji="1" lang="ko-KR" altLang="en-US" sz="1600" b="1">
                <a:latin typeface="Trebuchet MS" pitchFamily="34" charset="0"/>
              </a:rPr>
              <a:t>작은 수를 </a:t>
            </a:r>
            <a:r>
              <a:rPr kumimoji="1" lang="en-US" altLang="ko-KR" sz="1600" b="1">
                <a:latin typeface="Trebuchet MS" pitchFamily="34" charset="0"/>
              </a:rPr>
              <a:t>y</a:t>
            </a:r>
            <a:r>
              <a:rPr kumimoji="1" lang="ko-KR" altLang="en-US" sz="1600" b="1">
                <a:latin typeface="Trebuchet MS" pitchFamily="34" charset="0"/>
              </a:rPr>
              <a:t>라 한다</a:t>
            </a:r>
            <a:r>
              <a:rPr kumimoji="1" lang="en-US" altLang="ko-KR" sz="1600" b="1">
                <a:latin typeface="Trebuchet MS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② y</a:t>
            </a:r>
            <a:r>
              <a:rPr kumimoji="1" lang="ko-KR" altLang="en-US" sz="1600" b="1">
                <a:latin typeface="Trebuchet MS" pitchFamily="34" charset="0"/>
              </a:rPr>
              <a:t>가 </a:t>
            </a:r>
            <a:r>
              <a:rPr kumimoji="1" lang="en-US" altLang="ko-KR" sz="1600" b="1">
                <a:latin typeface="Trebuchet MS" pitchFamily="34" charset="0"/>
              </a:rPr>
              <a:t>0</a:t>
            </a:r>
            <a:r>
              <a:rPr kumimoji="1" lang="ko-KR" altLang="en-US" sz="1600" b="1">
                <a:latin typeface="Trebuchet MS" pitchFamily="34" charset="0"/>
              </a:rPr>
              <a:t>이면 공약수는 </a:t>
            </a:r>
            <a:r>
              <a:rPr kumimoji="1" lang="en-US" altLang="ko-KR" sz="1600" b="1">
                <a:latin typeface="Trebuchet MS" pitchFamily="34" charset="0"/>
              </a:rPr>
              <a:t>x</a:t>
            </a:r>
            <a:r>
              <a:rPr kumimoji="1" lang="ko-KR" altLang="en-US" sz="1600" b="1">
                <a:latin typeface="Trebuchet MS" pitchFamily="34" charset="0"/>
              </a:rPr>
              <a:t>와 같다</a:t>
            </a:r>
            <a:r>
              <a:rPr kumimoji="1" lang="en-US" altLang="ko-KR" sz="1600" b="1">
                <a:latin typeface="Trebuchet MS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③ 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④ 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⑤ 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latin typeface="Trebuchet MS" pitchFamily="34" charset="0"/>
              </a:rPr>
              <a:t>⑥ </a:t>
            </a:r>
            <a:r>
              <a:rPr kumimoji="1" lang="ko-KR" altLang="en-US" sz="1600" b="1">
                <a:latin typeface="Trebuchet MS" pitchFamily="34" charset="0"/>
              </a:rPr>
              <a:t>단계 ②로 되돌아간다</a:t>
            </a:r>
            <a:r>
              <a:rPr kumimoji="1" lang="en-US" altLang="ko-KR" sz="1600" b="1">
                <a:latin typeface="Trebuchet MS" pitchFamily="34" charset="0"/>
              </a:rPr>
              <a:t>.</a:t>
            </a:r>
            <a:r>
              <a:rPr kumimoji="1" lang="en-US" altLang="ko-KR" sz="1600">
                <a:latin typeface="Trebuchet MS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214313"/>
            <a:ext cx="7683500" cy="61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if </a:t>
            </a:r>
            <a:r>
              <a:rPr lang="ko-KR" altLang="en-US" sz="3600" smtClean="0"/>
              <a:t>문과 </a:t>
            </a:r>
            <a:r>
              <a:rPr lang="en-US" altLang="ko-KR" sz="3600" smtClean="0"/>
              <a:t>while </a:t>
            </a:r>
            <a:r>
              <a:rPr lang="ko-KR" altLang="en-US" sz="3600" smtClean="0"/>
              <a:t>문의 비교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966788" y="2614613"/>
            <a:ext cx="7700962" cy="1630362"/>
            <a:chOff x="380" y="728"/>
            <a:chExt cx="5529" cy="1349"/>
          </a:xfrm>
        </p:grpSpPr>
        <p:sp>
          <p:nvSpPr>
            <p:cNvPr id="1042436" name="AutoShape 4"/>
            <p:cNvSpPr>
              <a:spLocks noChangeArrowheads="1"/>
            </p:cNvSpPr>
            <p:nvPr/>
          </p:nvSpPr>
          <p:spPr bwMode="auto">
            <a:xfrm>
              <a:off x="380" y="728"/>
              <a:ext cx="1477" cy="134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r>
                <a:rPr kumimoji="1" lang="en-US" altLang="ko-KR">
                  <a:solidFill>
                    <a:srgbClr val="FF0000"/>
                  </a:solidFill>
                  <a:latin typeface="Lucida Console" pitchFamily="49" charset="0"/>
                </a:rPr>
                <a:t>if</a:t>
              </a:r>
              <a:r>
                <a:rPr kumimoji="1" lang="en-US" altLang="ko-KR">
                  <a:latin typeface="Lucida Console" pitchFamily="49" charset="0"/>
                </a:rPr>
                <a:t>( </a:t>
              </a:r>
              <a:r>
                <a:rPr kumimoji="1" lang="ko-KR" altLang="en-US">
                  <a:latin typeface="Lucida Console" pitchFamily="49" charset="0"/>
                </a:rPr>
                <a:t>조건 </a:t>
              </a:r>
              <a:r>
                <a:rPr kumimoji="1" lang="en-US" altLang="ko-KR">
                  <a:latin typeface="Lucida Console" pitchFamily="49" charset="0"/>
                </a:rPr>
                <a:t>)</a:t>
              </a:r>
            </a:p>
            <a:p>
              <a:pPr eaLnBrk="1" latinLnBrk="1" hangingPunct="1">
                <a:defRPr/>
              </a:pPr>
              <a:r>
                <a:rPr kumimoji="1" lang="en-US" altLang="ko-KR">
                  <a:latin typeface="Lucida Console" pitchFamily="49" charset="0"/>
                </a:rPr>
                <a:t>{</a:t>
              </a:r>
            </a:p>
            <a:p>
              <a:pPr eaLnBrk="1" latinLnBrk="1" hangingPunct="1">
                <a:defRPr/>
              </a:pPr>
              <a:r>
                <a:rPr kumimoji="1" lang="en-US" altLang="ko-KR">
                  <a:latin typeface="Lucida Console" pitchFamily="49" charset="0"/>
                </a:rPr>
                <a:t> ...</a:t>
              </a:r>
            </a:p>
            <a:p>
              <a:pPr eaLnBrk="1" latinLnBrk="1" hangingPunct="1">
                <a:defRPr/>
              </a:pPr>
              <a:r>
                <a:rPr kumimoji="1" lang="en-US" altLang="ko-KR">
                  <a:latin typeface="Lucida Console" pitchFamily="49" charset="0"/>
                </a:rPr>
                <a:t> ...</a:t>
              </a:r>
            </a:p>
            <a:p>
              <a:pPr eaLnBrk="1" latinLnBrk="1" hangingPunct="1">
                <a:defRPr/>
              </a:pPr>
              <a:r>
                <a:rPr kumimoji="1" lang="en-US" altLang="ko-KR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42437" name="AutoShape 5"/>
            <p:cNvSpPr>
              <a:spLocks noChangeArrowheads="1"/>
            </p:cNvSpPr>
            <p:nvPr/>
          </p:nvSpPr>
          <p:spPr bwMode="auto">
            <a:xfrm>
              <a:off x="3106" y="786"/>
              <a:ext cx="1440" cy="121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r>
                <a:rPr kumimoji="1" lang="en-US" altLang="ko-KR" sz="1600">
                  <a:solidFill>
                    <a:srgbClr val="FF0000"/>
                  </a:solidFill>
                  <a:latin typeface="Lucida Console" pitchFamily="49" charset="0"/>
                </a:rPr>
                <a:t>while</a:t>
              </a:r>
              <a:r>
                <a:rPr kumimoji="1" lang="en-US" altLang="ko-KR" sz="1600">
                  <a:latin typeface="Lucida Console" pitchFamily="49" charset="0"/>
                </a:rPr>
                <a:t>( </a:t>
              </a:r>
              <a:r>
                <a:rPr kumimoji="1" lang="ko-KR" altLang="en-US" sz="1600">
                  <a:latin typeface="Lucida Console" pitchFamily="49" charset="0"/>
                </a:rPr>
                <a:t>조건 </a:t>
              </a:r>
              <a:r>
                <a:rPr kumimoji="1" lang="en-US" altLang="ko-KR" sz="1600">
                  <a:latin typeface="Lucida Console" pitchFamily="49" charset="0"/>
                </a:rPr>
                <a:t>)</a:t>
              </a:r>
            </a:p>
            <a:p>
              <a:pPr eaLnBrk="1" latinLnBrk="1" hangingPunct="1">
                <a:defRPr/>
              </a:pPr>
              <a:r>
                <a:rPr kumimoji="1" lang="en-US" altLang="ko-KR" sz="1600">
                  <a:latin typeface="Lucida Console" pitchFamily="49" charset="0"/>
                </a:rPr>
                <a:t>{</a:t>
              </a:r>
            </a:p>
            <a:p>
              <a:pPr eaLnBrk="1" latinLnBrk="1" hangingPunct="1">
                <a:defRPr/>
              </a:pPr>
              <a:r>
                <a:rPr kumimoji="1" lang="en-US" altLang="ko-KR" sz="1600">
                  <a:latin typeface="Lucida Console" pitchFamily="49" charset="0"/>
                </a:rPr>
                <a:t> ...</a:t>
              </a:r>
            </a:p>
            <a:p>
              <a:pPr eaLnBrk="1" latinLnBrk="1" hangingPunct="1">
                <a:defRPr/>
              </a:pPr>
              <a:r>
                <a:rPr kumimoji="1" lang="en-US" altLang="ko-KR" sz="1600">
                  <a:latin typeface="Lucida Console" pitchFamily="49" charset="0"/>
                </a:rPr>
                <a:t> ...</a:t>
              </a:r>
            </a:p>
            <a:p>
              <a:pPr eaLnBrk="1" latinLnBrk="1" hangingPunct="1">
                <a:defRPr/>
              </a:pPr>
              <a:r>
                <a:rPr kumimoji="1" lang="en-US" altLang="ko-KR" sz="160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970" y="1177"/>
              <a:ext cx="1120" cy="6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조건이 만족되면 한번만 실행된다</a:t>
              </a:r>
              <a:r>
                <a:rPr kumimoji="1" lang="en-US" altLang="ko-KR" sz="1600">
                  <a:latin typeface="HY엽서L" pitchFamily="18" charset="-127"/>
                  <a:ea typeface="HY엽서L" pitchFamily="18" charset="-127"/>
                </a:rPr>
                <a:t>.</a:t>
              </a: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 flipH="1">
              <a:off x="872" y="1367"/>
              <a:ext cx="109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0729" name="Line 8"/>
            <p:cNvSpPr>
              <a:spLocks noChangeShapeType="1"/>
            </p:cNvSpPr>
            <p:nvPr/>
          </p:nvSpPr>
          <p:spPr bwMode="auto">
            <a:xfrm flipH="1">
              <a:off x="3599" y="1400"/>
              <a:ext cx="109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4697" y="1173"/>
              <a:ext cx="1212" cy="6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조건이 만족되면 여러 번 반복 실행된다</a:t>
              </a:r>
              <a:r>
                <a:rPr kumimoji="1" lang="en-US" altLang="ko-KR" sz="1600">
                  <a:latin typeface="HY엽서L" pitchFamily="18" charset="-127"/>
                  <a:ea typeface="HY엽서L" pitchFamily="18" charset="-127"/>
                </a:rPr>
                <a:t>.</a:t>
              </a:r>
            </a:p>
          </p:txBody>
        </p:sp>
      </p:grpSp>
      <p:sp>
        <p:nvSpPr>
          <p:cNvPr id="3072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if</a:t>
            </a:r>
            <a:r>
              <a:rPr lang="ko-KR" altLang="en-US" smtClean="0"/>
              <a:t>문은 </a:t>
            </a:r>
            <a:r>
              <a:rPr lang="en-US" altLang="ko-KR" smtClean="0"/>
              <a:t>while </a:t>
            </a:r>
            <a:r>
              <a:rPr lang="ko-KR" altLang="en-US" smtClean="0"/>
              <a:t>문으로 변경할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while </a:t>
            </a:r>
            <a:r>
              <a:rPr lang="ko-KR" altLang="en-US" smtClean="0"/>
              <a:t>문도 </a:t>
            </a:r>
            <a:r>
              <a:rPr lang="en-US" altLang="ko-KR" smtClean="0"/>
              <a:t>if</a:t>
            </a:r>
            <a:r>
              <a:rPr lang="ko-KR" altLang="en-US" smtClean="0"/>
              <a:t>문으로 변경할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3</a:t>
            </a:r>
            <a:r>
              <a:rPr lang="ko-KR" altLang="en-US" sz="3600" smtClean="0"/>
              <a:t>가지의 제어 구조</a:t>
            </a:r>
          </a:p>
        </p:txBody>
      </p:sp>
      <p:pic>
        <p:nvPicPr>
          <p:cNvPr id="409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679575"/>
            <a:ext cx="73056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do...while</a:t>
            </a:r>
            <a:r>
              <a:rPr lang="ko-KR" altLang="en-US" sz="3600" smtClean="0"/>
              <a:t>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672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z="1800" smtClean="0"/>
              <a:t>반복 조건을 루프의 끝에서 검사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095500"/>
            <a:ext cx="5183188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2625" y="2168525"/>
            <a:ext cx="2963863" cy="971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do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      </a:t>
            </a:r>
            <a:r>
              <a:rPr kumimoji="1" lang="ko-KR" altLang="en-US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문장 </a:t>
            </a:r>
            <a:endParaRPr kumimoji="1" lang="ko-KR" altLang="en-US">
              <a:solidFill>
                <a:srgbClr val="0000FF"/>
              </a:solidFill>
              <a:latin typeface="Trebuchet MS" pitchFamily="34" charset="0"/>
              <a:ea typeface="HY엽서L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while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kumimoji="1" lang="ko-KR" altLang="en-US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조건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) </a:t>
            </a:r>
            <a:endParaRPr kumimoji="1" lang="ko-KR" altLang="en-US">
              <a:solidFill>
                <a:srgbClr val="00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50875" y="3622675"/>
            <a:ext cx="2925763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새굴림" pitchFamily="18" charset="-127"/>
              </a:rPr>
              <a:t>① </a:t>
            </a:r>
            <a:r>
              <a:rPr kumimoji="1" lang="ko-KR" altLang="en-US" sz="1600">
                <a:latin typeface="새굴림" pitchFamily="18" charset="-127"/>
              </a:rPr>
              <a:t>문장들이 실행된다</a:t>
            </a:r>
            <a:r>
              <a:rPr kumimoji="1" lang="en-US" altLang="ko-KR" sz="1600">
                <a:latin typeface="새굴림" pitchFamily="18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새굴림" pitchFamily="18" charset="-127"/>
              </a:rPr>
              <a:t>② </a:t>
            </a:r>
            <a:r>
              <a:rPr kumimoji="1" lang="ko-KR" altLang="en-US" sz="1600">
                <a:latin typeface="새굴림" pitchFamily="18" charset="-127"/>
              </a:rPr>
              <a:t>조건식이 계산된다</a:t>
            </a:r>
            <a:r>
              <a:rPr kumimoji="1" lang="en-US" altLang="ko-KR" sz="1600">
                <a:latin typeface="새굴림" pitchFamily="18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새굴림" pitchFamily="18" charset="-127"/>
              </a:rPr>
              <a:t>③ </a:t>
            </a:r>
            <a:r>
              <a:rPr kumimoji="1" lang="ko-KR" altLang="en-US" sz="1600">
                <a:latin typeface="새굴림" pitchFamily="18" charset="-127"/>
              </a:rPr>
              <a:t>결과가 참이면 ①로 돌아간다</a:t>
            </a:r>
            <a:r>
              <a:rPr kumimoji="1" lang="en-US" altLang="ko-KR" sz="1600">
                <a:latin typeface="새굴림" pitchFamily="18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새굴림" pitchFamily="18" charset="-127"/>
              </a:rPr>
              <a:t>④ </a:t>
            </a:r>
            <a:r>
              <a:rPr kumimoji="1" lang="ko-KR" altLang="en-US" sz="1600">
                <a:latin typeface="새굴림" pitchFamily="18" charset="-127"/>
              </a:rPr>
              <a:t>결과가 거짓이면 종료된다</a:t>
            </a:r>
            <a:r>
              <a:rPr kumimoji="1" lang="en-US" altLang="ko-KR" sz="1600">
                <a:latin typeface="새굴림" pitchFamily="18" charset="-127"/>
              </a:rPr>
              <a:t>. </a:t>
            </a:r>
            <a:endParaRPr kumimoji="1" lang="ko-KR" altLang="en-US" sz="1600">
              <a:latin typeface="새굴림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488" y="1693863"/>
            <a:ext cx="7888287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009650"/>
            <a:ext cx="6100763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2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4913" y="1222375"/>
            <a:ext cx="257492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19100"/>
          </a:xfrm>
        </p:spPr>
        <p:txBody>
          <a:bodyPr/>
          <a:lstStyle/>
          <a:p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1717675"/>
            <a:ext cx="66579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8" y="3525838"/>
            <a:ext cx="503713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for </a:t>
            </a:r>
            <a:r>
              <a:rPr lang="ko-KR" altLang="en-US" sz="3600" smtClean="0"/>
              <a:t>문의 구조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352675" y="1033463"/>
            <a:ext cx="4314825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>
                <a:latin typeface="Trebuchet MS" pitchFamily="34" charset="0"/>
              </a:rPr>
              <a:t> ( </a:t>
            </a:r>
            <a:r>
              <a:rPr kumimoji="1" lang="ko-KR" altLang="en-US" sz="1600" i="1">
                <a:latin typeface="Trebuchet MS" pitchFamily="34" charset="0"/>
              </a:rPr>
              <a:t>초기화</a:t>
            </a:r>
            <a:r>
              <a:rPr kumimoji="1" lang="en-US" altLang="ko-KR" sz="1600" i="1">
                <a:latin typeface="Trebuchet MS" pitchFamily="34" charset="0"/>
              </a:rPr>
              <a:t>; </a:t>
            </a:r>
            <a:r>
              <a:rPr kumimoji="1" lang="ko-KR" altLang="en-US" sz="1600" i="1">
                <a:latin typeface="Trebuchet MS" pitchFamily="34" charset="0"/>
              </a:rPr>
              <a:t>조건식</a:t>
            </a:r>
            <a:r>
              <a:rPr kumimoji="1" lang="en-US" altLang="ko-KR" sz="1600" i="1">
                <a:latin typeface="Trebuchet MS" pitchFamily="34" charset="0"/>
              </a:rPr>
              <a:t>; </a:t>
            </a:r>
            <a:r>
              <a:rPr kumimoji="1" lang="ko-KR" altLang="en-US" sz="1600" i="1">
                <a:latin typeface="Trebuchet MS" pitchFamily="34" charset="0"/>
              </a:rPr>
              <a:t>증감식</a:t>
            </a:r>
            <a:r>
              <a:rPr kumimoji="1" lang="en-US" altLang="ko-KR" sz="1600">
                <a:latin typeface="Trebuchet MS" pitchFamily="34" charset="0"/>
              </a:rPr>
              <a:t>) </a:t>
            </a:r>
            <a:endParaRPr kumimoji="1" lang="en-US" altLang="ko-KR" sz="1600" i="1"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i="1">
                <a:latin typeface="Trebuchet MS" pitchFamily="34" charset="0"/>
              </a:rPr>
              <a:t>      </a:t>
            </a:r>
            <a:r>
              <a:rPr kumimoji="1" lang="ko-KR" altLang="en-US" sz="1600" i="1">
                <a:latin typeface="Trebuchet MS" pitchFamily="34" charset="0"/>
              </a:rPr>
              <a:t>문장</a:t>
            </a:r>
            <a:r>
              <a:rPr kumimoji="1" lang="en-US" altLang="ko-KR" sz="1600" i="1">
                <a:latin typeface="Trebuchet MS" pitchFamily="34" charset="0"/>
              </a:rPr>
              <a:t>;</a:t>
            </a:r>
            <a:r>
              <a:rPr kumimoji="1" lang="en-US" altLang="ko-KR" sz="1600">
                <a:latin typeface="Trebuchet MS" pitchFamily="34" charset="0"/>
              </a:rPr>
              <a:t>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359025" y="2011363"/>
            <a:ext cx="4324350" cy="1800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① </a:t>
            </a:r>
            <a:r>
              <a:rPr kumimoji="1" lang="ko-KR" altLang="en-US" sz="1600">
                <a:latin typeface="Trebuchet MS" pitchFamily="34" charset="0"/>
              </a:rPr>
              <a:t>초기화를 실행한다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② </a:t>
            </a:r>
            <a:r>
              <a:rPr kumimoji="1" lang="ko-KR" altLang="en-US" sz="1600">
                <a:latin typeface="Trebuchet MS" pitchFamily="34" charset="0"/>
              </a:rPr>
              <a:t>반복 조건을 나타내는 조건식을 계산한다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③ </a:t>
            </a:r>
            <a:r>
              <a:rPr kumimoji="1" lang="ko-KR" altLang="en-US" sz="1600">
                <a:latin typeface="Trebuchet MS" pitchFamily="34" charset="0"/>
              </a:rPr>
              <a:t>수식의 값이 거짓이면 </a:t>
            </a:r>
            <a:r>
              <a:rPr kumimoji="1" lang="en-US" altLang="ko-KR" sz="1600">
                <a:latin typeface="Trebuchet MS" pitchFamily="34" charset="0"/>
              </a:rPr>
              <a:t>for </a:t>
            </a:r>
            <a:r>
              <a:rPr kumimoji="1" lang="ko-KR" altLang="en-US" sz="1600">
                <a:latin typeface="Trebuchet MS" pitchFamily="34" charset="0"/>
              </a:rPr>
              <a:t>문의 실행이 종료된다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④ </a:t>
            </a:r>
            <a:r>
              <a:rPr kumimoji="1" lang="ko-KR" altLang="en-US" sz="1600">
                <a:latin typeface="Trebuchet MS" pitchFamily="34" charset="0"/>
              </a:rPr>
              <a:t>수식의 값이 참이면 문장이 실행된다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⑤ </a:t>
            </a:r>
            <a:r>
              <a:rPr kumimoji="1" lang="ko-KR" altLang="en-US" sz="1600">
                <a:latin typeface="Trebuchet MS" pitchFamily="34" charset="0"/>
              </a:rPr>
              <a:t>증감을 실행하고 ②로 돌아간다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800" y="1341438"/>
            <a:ext cx="5572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25" y="1354138"/>
            <a:ext cx="7164388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팩토리얼 예제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900" y="1096963"/>
            <a:ext cx="4876800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571500"/>
          </a:xfrm>
        </p:spPr>
        <p:txBody>
          <a:bodyPr/>
          <a:lstStyle/>
          <a:p>
            <a:r>
              <a:rPr lang="en-US" altLang="ko-KR" sz="3600" smtClean="0"/>
              <a:t>while </a:t>
            </a:r>
            <a:r>
              <a:rPr lang="ko-KR" altLang="en-US" sz="3600" smtClean="0"/>
              <a:t>루프와 </a:t>
            </a:r>
            <a:r>
              <a:rPr lang="en-US" altLang="ko-KR" sz="3600" smtClean="0"/>
              <a:t>for </a:t>
            </a:r>
            <a:r>
              <a:rPr lang="ko-KR" altLang="en-US" sz="3600" smtClean="0"/>
              <a:t>루프와의 관계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138238"/>
            <a:ext cx="6016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중첩 반복문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95450"/>
            <a:ext cx="6915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중첩 반복문</a:t>
            </a:r>
            <a:r>
              <a:rPr lang="en-US" altLang="ko-KR" smtClean="0"/>
              <a:t>(nested loop): </a:t>
            </a:r>
            <a:r>
              <a:rPr lang="ko-KR" altLang="en-US" smtClean="0"/>
              <a:t>반복문 안에 다른 반복문이 위치</a:t>
            </a:r>
          </a:p>
          <a:p>
            <a:endParaRPr lang="ko-KR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조건문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538" y="989013"/>
            <a:ext cx="445135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" y="2978150"/>
            <a:ext cx="1255713" cy="1658938"/>
            <a:chOff x="1425" y="2887"/>
            <a:chExt cx="791" cy="1045"/>
          </a:xfrm>
        </p:grpSpPr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53" name="Freeform 6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2463 w 11871"/>
                  <a:gd name="T1" fmla="*/ 18 h 15450"/>
                  <a:gd name="T2" fmla="*/ 3206 w 11871"/>
                  <a:gd name="T3" fmla="*/ 150 h 15450"/>
                  <a:gd name="T4" fmla="*/ 4492 w 11871"/>
                  <a:gd name="T5" fmla="*/ 374 h 15450"/>
                  <a:gd name="T6" fmla="*/ 6110 w 11871"/>
                  <a:gd name="T7" fmla="*/ 654 h 15450"/>
                  <a:gd name="T8" fmla="*/ 7849 w 11871"/>
                  <a:gd name="T9" fmla="*/ 950 h 15450"/>
                  <a:gd name="T10" fmla="*/ 9108 w 11871"/>
                  <a:gd name="T11" fmla="*/ 1159 h 15450"/>
                  <a:gd name="T12" fmla="*/ 9877 w 11871"/>
                  <a:gd name="T13" fmla="*/ 1283 h 15450"/>
                  <a:gd name="T14" fmla="*/ 10558 w 11871"/>
                  <a:gd name="T15" fmla="*/ 1389 h 15450"/>
                  <a:gd name="T16" fmla="*/ 11124 w 11871"/>
                  <a:gd name="T17" fmla="*/ 1472 h 15450"/>
                  <a:gd name="T18" fmla="*/ 11551 w 11871"/>
                  <a:gd name="T19" fmla="*/ 1528 h 15450"/>
                  <a:gd name="T20" fmla="*/ 11812 w 11871"/>
                  <a:gd name="T21" fmla="*/ 1551 h 15450"/>
                  <a:gd name="T22" fmla="*/ 11846 w 11871"/>
                  <a:gd name="T23" fmla="*/ 1690 h 15450"/>
                  <a:gd name="T24" fmla="*/ 11663 w 11871"/>
                  <a:gd name="T25" fmla="*/ 2712 h 15450"/>
                  <a:gd name="T26" fmla="*/ 11347 w 11871"/>
                  <a:gd name="T27" fmla="*/ 4492 h 15450"/>
                  <a:gd name="T28" fmla="*/ 10950 w 11871"/>
                  <a:gd name="T29" fmla="*/ 6751 h 15450"/>
                  <a:gd name="T30" fmla="*/ 10631 w 11871"/>
                  <a:gd name="T31" fmla="*/ 8594 h 15450"/>
                  <a:gd name="T32" fmla="*/ 10419 w 11871"/>
                  <a:gd name="T33" fmla="*/ 9829 h 15450"/>
                  <a:gd name="T34" fmla="*/ 10216 w 11871"/>
                  <a:gd name="T35" fmla="*/ 11030 h 15450"/>
                  <a:gd name="T36" fmla="*/ 10029 w 11871"/>
                  <a:gd name="T37" fmla="*/ 12160 h 15450"/>
                  <a:gd name="T38" fmla="*/ 9863 w 11871"/>
                  <a:gd name="T39" fmla="*/ 13184 h 15450"/>
                  <a:gd name="T40" fmla="*/ 9725 w 11871"/>
                  <a:gd name="T41" fmla="*/ 14071 h 15450"/>
                  <a:gd name="T42" fmla="*/ 9623 w 11871"/>
                  <a:gd name="T43" fmla="*/ 14783 h 15450"/>
                  <a:gd name="T44" fmla="*/ 9562 w 11871"/>
                  <a:gd name="T45" fmla="*/ 15287 h 15450"/>
                  <a:gd name="T46" fmla="*/ 9450 w 11871"/>
                  <a:gd name="T47" fmla="*/ 15434 h 15450"/>
                  <a:gd name="T48" fmla="*/ 8734 w 11871"/>
                  <a:gd name="T49" fmla="*/ 15316 h 15450"/>
                  <a:gd name="T50" fmla="*/ 7490 w 11871"/>
                  <a:gd name="T51" fmla="*/ 15114 h 15450"/>
                  <a:gd name="T52" fmla="*/ 5916 w 11871"/>
                  <a:gd name="T53" fmla="*/ 14856 h 15450"/>
                  <a:gd name="T54" fmla="*/ 4206 w 11871"/>
                  <a:gd name="T55" fmla="*/ 14577 h 15450"/>
                  <a:gd name="T56" fmla="*/ 2558 w 11871"/>
                  <a:gd name="T57" fmla="*/ 14310 h 15450"/>
                  <a:gd name="T58" fmla="*/ 1170 w 11871"/>
                  <a:gd name="T59" fmla="*/ 14085 h 15450"/>
                  <a:gd name="T60" fmla="*/ 236 w 11871"/>
                  <a:gd name="T61" fmla="*/ 13937 h 15450"/>
                  <a:gd name="T62" fmla="*/ 26 w 11871"/>
                  <a:gd name="T63" fmla="*/ 13766 h 15450"/>
                  <a:gd name="T64" fmla="*/ 209 w 11871"/>
                  <a:gd name="T65" fmla="*/ 12780 h 15450"/>
                  <a:gd name="T66" fmla="*/ 525 w 11871"/>
                  <a:gd name="T67" fmla="*/ 11056 h 15450"/>
                  <a:gd name="T68" fmla="*/ 925 w 11871"/>
                  <a:gd name="T69" fmla="*/ 8855 h 15450"/>
                  <a:gd name="T70" fmla="*/ 1247 w 11871"/>
                  <a:gd name="T71" fmla="*/ 7047 h 15450"/>
                  <a:gd name="T72" fmla="*/ 1461 w 11871"/>
                  <a:gd name="T73" fmla="*/ 5827 h 15450"/>
                  <a:gd name="T74" fmla="*/ 1666 w 11871"/>
                  <a:gd name="T75" fmla="*/ 4634 h 15450"/>
                  <a:gd name="T76" fmla="*/ 1857 w 11871"/>
                  <a:gd name="T77" fmla="*/ 3500 h 15450"/>
                  <a:gd name="T78" fmla="*/ 2026 w 11871"/>
                  <a:gd name="T79" fmla="*/ 2458 h 15450"/>
                  <a:gd name="T80" fmla="*/ 2168 w 11871"/>
                  <a:gd name="T81" fmla="*/ 1540 h 15450"/>
                  <a:gd name="T82" fmla="*/ 2276 w 11871"/>
                  <a:gd name="T83" fmla="*/ 778 h 15450"/>
                  <a:gd name="T84" fmla="*/ 2343 w 11871"/>
                  <a:gd name="T85" fmla="*/ 206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871"/>
                  <a:gd name="T130" fmla="*/ 0 h 15450"/>
                  <a:gd name="T131" fmla="*/ 11871 w 11871"/>
                  <a:gd name="T132" fmla="*/ 15450 h 154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" name="Freeform 7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776 w 1282"/>
                  <a:gd name="T1" fmla="*/ 29 h 1290"/>
                  <a:gd name="T2" fmla="*/ 310 w 1282"/>
                  <a:gd name="T3" fmla="*/ 419 h 1290"/>
                  <a:gd name="T4" fmla="*/ 235 w 1282"/>
                  <a:gd name="T5" fmla="*/ 422 h 1290"/>
                  <a:gd name="T6" fmla="*/ 183 w 1282"/>
                  <a:gd name="T7" fmla="*/ 433 h 1290"/>
                  <a:gd name="T8" fmla="*/ 132 w 1282"/>
                  <a:gd name="T9" fmla="*/ 453 h 1290"/>
                  <a:gd name="T10" fmla="*/ 84 w 1282"/>
                  <a:gd name="T11" fmla="*/ 484 h 1290"/>
                  <a:gd name="T12" fmla="*/ 44 w 1282"/>
                  <a:gd name="T13" fmla="*/ 532 h 1290"/>
                  <a:gd name="T14" fmla="*/ 15 w 1282"/>
                  <a:gd name="T15" fmla="*/ 596 h 1290"/>
                  <a:gd name="T16" fmla="*/ 1 w 1282"/>
                  <a:gd name="T17" fmla="*/ 680 h 1290"/>
                  <a:gd name="T18" fmla="*/ 4 w 1282"/>
                  <a:gd name="T19" fmla="*/ 733 h 1290"/>
                  <a:gd name="T20" fmla="*/ 16 w 1282"/>
                  <a:gd name="T21" fmla="*/ 767 h 1290"/>
                  <a:gd name="T22" fmla="*/ 37 w 1282"/>
                  <a:gd name="T23" fmla="*/ 806 h 1290"/>
                  <a:gd name="T24" fmla="*/ 60 w 1282"/>
                  <a:gd name="T25" fmla="*/ 860 h 1290"/>
                  <a:gd name="T26" fmla="*/ 90 w 1282"/>
                  <a:gd name="T27" fmla="*/ 916 h 1290"/>
                  <a:gd name="T28" fmla="*/ 130 w 1282"/>
                  <a:gd name="T29" fmla="*/ 973 h 1290"/>
                  <a:gd name="T30" fmla="*/ 176 w 1282"/>
                  <a:gd name="T31" fmla="*/ 1029 h 1290"/>
                  <a:gd name="T32" fmla="*/ 229 w 1282"/>
                  <a:gd name="T33" fmla="*/ 1086 h 1290"/>
                  <a:gd name="T34" fmla="*/ 305 w 1282"/>
                  <a:gd name="T35" fmla="*/ 1149 h 1290"/>
                  <a:gd name="T36" fmla="*/ 388 w 1282"/>
                  <a:gd name="T37" fmla="*/ 1208 h 1290"/>
                  <a:gd name="T38" fmla="*/ 472 w 1282"/>
                  <a:gd name="T39" fmla="*/ 1250 h 1290"/>
                  <a:gd name="T40" fmla="*/ 551 w 1282"/>
                  <a:gd name="T41" fmla="*/ 1279 h 1290"/>
                  <a:gd name="T42" fmla="*/ 624 w 1282"/>
                  <a:gd name="T43" fmla="*/ 1289 h 1290"/>
                  <a:gd name="T44" fmla="*/ 683 w 1282"/>
                  <a:gd name="T45" fmla="*/ 1289 h 1290"/>
                  <a:gd name="T46" fmla="*/ 731 w 1282"/>
                  <a:gd name="T47" fmla="*/ 1289 h 1290"/>
                  <a:gd name="T48" fmla="*/ 762 w 1282"/>
                  <a:gd name="T49" fmla="*/ 1284 h 1290"/>
                  <a:gd name="T50" fmla="*/ 790 w 1282"/>
                  <a:gd name="T51" fmla="*/ 1273 h 1290"/>
                  <a:gd name="T52" fmla="*/ 816 w 1282"/>
                  <a:gd name="T53" fmla="*/ 1257 h 1290"/>
                  <a:gd name="T54" fmla="*/ 839 w 1282"/>
                  <a:gd name="T55" fmla="*/ 1238 h 1290"/>
                  <a:gd name="T56" fmla="*/ 859 w 1282"/>
                  <a:gd name="T57" fmla="*/ 1214 h 1290"/>
                  <a:gd name="T58" fmla="*/ 876 w 1282"/>
                  <a:gd name="T59" fmla="*/ 1186 h 1290"/>
                  <a:gd name="T60" fmla="*/ 893 w 1282"/>
                  <a:gd name="T61" fmla="*/ 1141 h 1290"/>
                  <a:gd name="T62" fmla="*/ 908 w 1282"/>
                  <a:gd name="T63" fmla="*/ 1059 h 1290"/>
                  <a:gd name="T64" fmla="*/ 910 w 1282"/>
                  <a:gd name="T65" fmla="*/ 988 h 1290"/>
                  <a:gd name="T66" fmla="*/ 908 w 1282"/>
                  <a:gd name="T67" fmla="*/ 914 h 1290"/>
                  <a:gd name="T68" fmla="*/ 907 w 1282"/>
                  <a:gd name="T69" fmla="*/ 840 h 1290"/>
                  <a:gd name="T70" fmla="*/ 1270 w 1282"/>
                  <a:gd name="T71" fmla="*/ 460 h 1290"/>
                  <a:gd name="T72" fmla="*/ 1268 w 1282"/>
                  <a:gd name="T73" fmla="*/ 426 h 1290"/>
                  <a:gd name="T74" fmla="*/ 1244 w 1282"/>
                  <a:gd name="T75" fmla="*/ 369 h 1290"/>
                  <a:gd name="T76" fmla="*/ 1213 w 1282"/>
                  <a:gd name="T77" fmla="*/ 314 h 1290"/>
                  <a:gd name="T78" fmla="*/ 1177 w 1282"/>
                  <a:gd name="T79" fmla="*/ 262 h 1290"/>
                  <a:gd name="T80" fmla="*/ 1136 w 1282"/>
                  <a:gd name="T81" fmla="*/ 213 h 1290"/>
                  <a:gd name="T82" fmla="*/ 1087 w 1282"/>
                  <a:gd name="T83" fmla="*/ 167 h 1290"/>
                  <a:gd name="T84" fmla="*/ 1033 w 1282"/>
                  <a:gd name="T85" fmla="*/ 126 h 1290"/>
                  <a:gd name="T86" fmla="*/ 972 w 1282"/>
                  <a:gd name="T87" fmla="*/ 88 h 1290"/>
                  <a:gd name="T88" fmla="*/ 905 w 1282"/>
                  <a:gd name="T89" fmla="*/ 54 h 1290"/>
                  <a:gd name="T90" fmla="*/ 829 w 1282"/>
                  <a:gd name="T91" fmla="*/ 24 h 1290"/>
                  <a:gd name="T92" fmla="*/ 748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2"/>
                  <a:gd name="T142" fmla="*/ 0 h 1290"/>
                  <a:gd name="T143" fmla="*/ 1282 w 1282"/>
                  <a:gd name="T144" fmla="*/ 1290 h 12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" name="Freeform 8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9 h 365"/>
                  <a:gd name="T2" fmla="*/ 32 w 116"/>
                  <a:gd name="T3" fmla="*/ 256 h 365"/>
                  <a:gd name="T4" fmla="*/ 99 w 116"/>
                  <a:gd name="T5" fmla="*/ 365 h 365"/>
                  <a:gd name="T6" fmla="*/ 116 w 116"/>
                  <a:gd name="T7" fmla="*/ 235 h 365"/>
                  <a:gd name="T8" fmla="*/ 82 w 116"/>
                  <a:gd name="T9" fmla="*/ 0 h 365"/>
                  <a:gd name="T10" fmla="*/ 0 w 116"/>
                  <a:gd name="T11" fmla="*/ 9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"/>
                  <a:gd name="T19" fmla="*/ 0 h 365"/>
                  <a:gd name="T20" fmla="*/ 116 w 116"/>
                  <a:gd name="T21" fmla="*/ 365 h 3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Freeform 9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253 w 1212"/>
                  <a:gd name="T1" fmla="*/ 117 h 795"/>
                  <a:gd name="T2" fmla="*/ 202 w 1212"/>
                  <a:gd name="T3" fmla="*/ 143 h 795"/>
                  <a:gd name="T4" fmla="*/ 155 w 1212"/>
                  <a:gd name="T5" fmla="*/ 176 h 795"/>
                  <a:gd name="T6" fmla="*/ 122 w 1212"/>
                  <a:gd name="T7" fmla="*/ 204 h 795"/>
                  <a:gd name="T8" fmla="*/ 103 w 1212"/>
                  <a:gd name="T9" fmla="*/ 226 h 795"/>
                  <a:gd name="T10" fmla="*/ 66 w 1212"/>
                  <a:gd name="T11" fmla="*/ 274 h 795"/>
                  <a:gd name="T12" fmla="*/ 27 w 1212"/>
                  <a:gd name="T13" fmla="*/ 345 h 795"/>
                  <a:gd name="T14" fmla="*/ 6 w 1212"/>
                  <a:gd name="T15" fmla="*/ 412 h 795"/>
                  <a:gd name="T16" fmla="*/ 0 w 1212"/>
                  <a:gd name="T17" fmla="*/ 474 h 795"/>
                  <a:gd name="T18" fmla="*/ 10 w 1212"/>
                  <a:gd name="T19" fmla="*/ 530 h 795"/>
                  <a:gd name="T20" fmla="*/ 33 w 1212"/>
                  <a:gd name="T21" fmla="*/ 582 h 795"/>
                  <a:gd name="T22" fmla="*/ 68 w 1212"/>
                  <a:gd name="T23" fmla="*/ 629 h 795"/>
                  <a:gd name="T24" fmla="*/ 113 w 1212"/>
                  <a:gd name="T25" fmla="*/ 670 h 795"/>
                  <a:gd name="T26" fmla="*/ 166 w 1212"/>
                  <a:gd name="T27" fmla="*/ 706 h 795"/>
                  <a:gd name="T28" fmla="*/ 225 w 1212"/>
                  <a:gd name="T29" fmla="*/ 736 h 795"/>
                  <a:gd name="T30" fmla="*/ 289 w 1212"/>
                  <a:gd name="T31" fmla="*/ 760 h 795"/>
                  <a:gd name="T32" fmla="*/ 358 w 1212"/>
                  <a:gd name="T33" fmla="*/ 778 h 795"/>
                  <a:gd name="T34" fmla="*/ 427 w 1212"/>
                  <a:gd name="T35" fmla="*/ 790 h 795"/>
                  <a:gd name="T36" fmla="*/ 496 w 1212"/>
                  <a:gd name="T37" fmla="*/ 795 h 795"/>
                  <a:gd name="T38" fmla="*/ 564 w 1212"/>
                  <a:gd name="T39" fmla="*/ 793 h 795"/>
                  <a:gd name="T40" fmla="*/ 630 w 1212"/>
                  <a:gd name="T41" fmla="*/ 785 h 795"/>
                  <a:gd name="T42" fmla="*/ 702 w 1212"/>
                  <a:gd name="T43" fmla="*/ 767 h 795"/>
                  <a:gd name="T44" fmla="*/ 780 w 1212"/>
                  <a:gd name="T45" fmla="*/ 744 h 795"/>
                  <a:gd name="T46" fmla="*/ 851 w 1212"/>
                  <a:gd name="T47" fmla="*/ 719 h 795"/>
                  <a:gd name="T48" fmla="*/ 914 w 1212"/>
                  <a:gd name="T49" fmla="*/ 692 h 795"/>
                  <a:gd name="T50" fmla="*/ 970 w 1212"/>
                  <a:gd name="T51" fmla="*/ 664 h 795"/>
                  <a:gd name="T52" fmla="*/ 1021 w 1212"/>
                  <a:gd name="T53" fmla="*/ 633 h 795"/>
                  <a:gd name="T54" fmla="*/ 1065 w 1212"/>
                  <a:gd name="T55" fmla="*/ 602 h 795"/>
                  <a:gd name="T56" fmla="*/ 1103 w 1212"/>
                  <a:gd name="T57" fmla="*/ 569 h 795"/>
                  <a:gd name="T58" fmla="*/ 1135 w 1212"/>
                  <a:gd name="T59" fmla="*/ 535 h 795"/>
                  <a:gd name="T60" fmla="*/ 1161 w 1212"/>
                  <a:gd name="T61" fmla="*/ 500 h 795"/>
                  <a:gd name="T62" fmla="*/ 1181 w 1212"/>
                  <a:gd name="T63" fmla="*/ 464 h 795"/>
                  <a:gd name="T64" fmla="*/ 1196 w 1212"/>
                  <a:gd name="T65" fmla="*/ 427 h 795"/>
                  <a:gd name="T66" fmla="*/ 1207 w 1212"/>
                  <a:gd name="T67" fmla="*/ 390 h 795"/>
                  <a:gd name="T68" fmla="*/ 1212 w 1212"/>
                  <a:gd name="T69" fmla="*/ 353 h 795"/>
                  <a:gd name="T70" fmla="*/ 1212 w 1212"/>
                  <a:gd name="T71" fmla="*/ 315 h 795"/>
                  <a:gd name="T72" fmla="*/ 1208 w 1212"/>
                  <a:gd name="T73" fmla="*/ 276 h 795"/>
                  <a:gd name="T74" fmla="*/ 1199 w 1212"/>
                  <a:gd name="T75" fmla="*/ 238 h 795"/>
                  <a:gd name="T76" fmla="*/ 1188 w 1212"/>
                  <a:gd name="T77" fmla="*/ 202 h 795"/>
                  <a:gd name="T78" fmla="*/ 1172 w 1212"/>
                  <a:gd name="T79" fmla="*/ 169 h 795"/>
                  <a:gd name="T80" fmla="*/ 1154 w 1212"/>
                  <a:gd name="T81" fmla="*/ 138 h 795"/>
                  <a:gd name="T82" fmla="*/ 1131 w 1212"/>
                  <a:gd name="T83" fmla="*/ 110 h 795"/>
                  <a:gd name="T84" fmla="*/ 1107 w 1212"/>
                  <a:gd name="T85" fmla="*/ 85 h 795"/>
                  <a:gd name="T86" fmla="*/ 1080 w 1212"/>
                  <a:gd name="T87" fmla="*/ 61 h 795"/>
                  <a:gd name="T88" fmla="*/ 1050 w 1212"/>
                  <a:gd name="T89" fmla="*/ 42 h 795"/>
                  <a:gd name="T90" fmla="*/ 1018 w 1212"/>
                  <a:gd name="T91" fmla="*/ 26 h 795"/>
                  <a:gd name="T92" fmla="*/ 984 w 1212"/>
                  <a:gd name="T93" fmla="*/ 14 h 795"/>
                  <a:gd name="T94" fmla="*/ 949 w 1212"/>
                  <a:gd name="T95" fmla="*/ 5 h 795"/>
                  <a:gd name="T96" fmla="*/ 911 w 1212"/>
                  <a:gd name="T97" fmla="*/ 1 h 795"/>
                  <a:gd name="T98" fmla="*/ 873 w 1212"/>
                  <a:gd name="T99" fmla="*/ 0 h 795"/>
                  <a:gd name="T100" fmla="*/ 833 w 1212"/>
                  <a:gd name="T101" fmla="*/ 3 h 795"/>
                  <a:gd name="T102" fmla="*/ 792 w 1212"/>
                  <a:gd name="T103" fmla="*/ 11 h 795"/>
                  <a:gd name="T104" fmla="*/ 750 w 1212"/>
                  <a:gd name="T105" fmla="*/ 23 h 795"/>
                  <a:gd name="T106" fmla="*/ 675 w 1212"/>
                  <a:gd name="T107" fmla="*/ 38 h 795"/>
                  <a:gd name="T108" fmla="*/ 560 w 1212"/>
                  <a:gd name="T109" fmla="*/ 51 h 795"/>
                  <a:gd name="T110" fmla="*/ 474 w 1212"/>
                  <a:gd name="T111" fmla="*/ 61 h 795"/>
                  <a:gd name="T112" fmla="*/ 416 w 1212"/>
                  <a:gd name="T113" fmla="*/ 70 h 795"/>
                  <a:gd name="T114" fmla="*/ 360 w 1212"/>
                  <a:gd name="T115" fmla="*/ 82 h 795"/>
                  <a:gd name="T116" fmla="*/ 306 w 1212"/>
                  <a:gd name="T117" fmla="*/ 97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12"/>
                  <a:gd name="T178" fmla="*/ 0 h 795"/>
                  <a:gd name="T179" fmla="*/ 1212 w 121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1191 w 1208"/>
                  <a:gd name="T1" fmla="*/ 30 h 599"/>
                  <a:gd name="T2" fmla="*/ 1184 w 1208"/>
                  <a:gd name="T3" fmla="*/ 19 h 599"/>
                  <a:gd name="T4" fmla="*/ 1188 w 1208"/>
                  <a:gd name="T5" fmla="*/ 76 h 599"/>
                  <a:gd name="T6" fmla="*/ 1182 w 1208"/>
                  <a:gd name="T7" fmla="*/ 132 h 599"/>
                  <a:gd name="T8" fmla="*/ 1165 w 1208"/>
                  <a:gd name="T9" fmla="*/ 188 h 599"/>
                  <a:gd name="T10" fmla="*/ 1136 w 1208"/>
                  <a:gd name="T11" fmla="*/ 242 h 599"/>
                  <a:gd name="T12" fmla="*/ 1095 w 1208"/>
                  <a:gd name="T13" fmla="*/ 294 h 599"/>
                  <a:gd name="T14" fmla="*/ 1039 w 1208"/>
                  <a:gd name="T15" fmla="*/ 343 h 599"/>
                  <a:gd name="T16" fmla="*/ 972 w 1208"/>
                  <a:gd name="T17" fmla="*/ 390 h 599"/>
                  <a:gd name="T18" fmla="*/ 889 w 1208"/>
                  <a:gd name="T19" fmla="*/ 434 h 599"/>
                  <a:gd name="T20" fmla="*/ 791 w 1208"/>
                  <a:gd name="T21" fmla="*/ 474 h 599"/>
                  <a:gd name="T22" fmla="*/ 678 w 1208"/>
                  <a:gd name="T23" fmla="*/ 509 h 599"/>
                  <a:gd name="T24" fmla="*/ 594 w 1208"/>
                  <a:gd name="T25" fmla="*/ 529 h 599"/>
                  <a:gd name="T26" fmla="*/ 526 w 1208"/>
                  <a:gd name="T27" fmla="*/ 535 h 599"/>
                  <a:gd name="T28" fmla="*/ 458 w 1208"/>
                  <a:gd name="T29" fmla="*/ 535 h 599"/>
                  <a:gd name="T30" fmla="*/ 385 w 1208"/>
                  <a:gd name="T31" fmla="*/ 529 h 599"/>
                  <a:gd name="T32" fmla="*/ 315 w 1208"/>
                  <a:gd name="T33" fmla="*/ 515 h 599"/>
                  <a:gd name="T34" fmla="*/ 247 w 1208"/>
                  <a:gd name="T35" fmla="*/ 495 h 599"/>
                  <a:gd name="T36" fmla="*/ 183 w 1208"/>
                  <a:gd name="T37" fmla="*/ 469 h 599"/>
                  <a:gd name="T38" fmla="*/ 125 w 1208"/>
                  <a:gd name="T39" fmla="*/ 437 h 599"/>
                  <a:gd name="T40" fmla="*/ 73 w 1208"/>
                  <a:gd name="T41" fmla="*/ 399 h 599"/>
                  <a:gd name="T42" fmla="*/ 31 w 1208"/>
                  <a:gd name="T43" fmla="*/ 355 h 599"/>
                  <a:gd name="T44" fmla="*/ 0 w 1208"/>
                  <a:gd name="T45" fmla="*/ 305 h 599"/>
                  <a:gd name="T46" fmla="*/ 19 w 1208"/>
                  <a:gd name="T47" fmla="*/ 367 h 599"/>
                  <a:gd name="T48" fmla="*/ 54 w 1208"/>
                  <a:gd name="T49" fmla="*/ 421 h 599"/>
                  <a:gd name="T50" fmla="*/ 102 w 1208"/>
                  <a:gd name="T51" fmla="*/ 469 h 599"/>
                  <a:gd name="T52" fmla="*/ 161 w 1208"/>
                  <a:gd name="T53" fmla="*/ 509 h 599"/>
                  <a:gd name="T54" fmla="*/ 229 w 1208"/>
                  <a:gd name="T55" fmla="*/ 543 h 599"/>
                  <a:gd name="T56" fmla="*/ 302 w 1208"/>
                  <a:gd name="T57" fmla="*/ 568 h 599"/>
                  <a:gd name="T58" fmla="*/ 379 w 1208"/>
                  <a:gd name="T59" fmla="*/ 586 h 599"/>
                  <a:gd name="T60" fmla="*/ 458 w 1208"/>
                  <a:gd name="T61" fmla="*/ 597 h 599"/>
                  <a:gd name="T62" fmla="*/ 535 w 1208"/>
                  <a:gd name="T63" fmla="*/ 599 h 599"/>
                  <a:gd name="T64" fmla="*/ 610 w 1208"/>
                  <a:gd name="T65" fmla="*/ 592 h 599"/>
                  <a:gd name="T66" fmla="*/ 698 w 1208"/>
                  <a:gd name="T67" fmla="*/ 571 h 599"/>
                  <a:gd name="T68" fmla="*/ 813 w 1208"/>
                  <a:gd name="T69" fmla="*/ 535 h 599"/>
                  <a:gd name="T70" fmla="*/ 910 w 1208"/>
                  <a:gd name="T71" fmla="*/ 496 h 599"/>
                  <a:gd name="T72" fmla="*/ 993 w 1208"/>
                  <a:gd name="T73" fmla="*/ 453 h 599"/>
                  <a:gd name="T74" fmla="*/ 1061 w 1208"/>
                  <a:gd name="T75" fmla="*/ 406 h 599"/>
                  <a:gd name="T76" fmla="*/ 1116 w 1208"/>
                  <a:gd name="T77" fmla="*/ 356 h 599"/>
                  <a:gd name="T78" fmla="*/ 1157 w 1208"/>
                  <a:gd name="T79" fmla="*/ 304 h 599"/>
                  <a:gd name="T80" fmla="*/ 1186 w 1208"/>
                  <a:gd name="T81" fmla="*/ 250 h 599"/>
                  <a:gd name="T82" fmla="*/ 1203 w 1208"/>
                  <a:gd name="T83" fmla="*/ 194 h 599"/>
                  <a:gd name="T84" fmla="*/ 1208 w 1208"/>
                  <a:gd name="T85" fmla="*/ 138 h 599"/>
                  <a:gd name="T86" fmla="*/ 1204 w 1208"/>
                  <a:gd name="T87" fmla="*/ 80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08"/>
                  <a:gd name="T133" fmla="*/ 0 h 599"/>
                  <a:gd name="T134" fmla="*/ 1208 w 1208"/>
                  <a:gd name="T135" fmla="*/ 599 h 5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5 w 919"/>
                  <a:gd name="T1" fmla="*/ 247 h 1344"/>
                  <a:gd name="T2" fmla="*/ 4 w 919"/>
                  <a:gd name="T3" fmla="*/ 282 h 1344"/>
                  <a:gd name="T4" fmla="*/ 0 w 919"/>
                  <a:gd name="T5" fmla="*/ 309 h 1344"/>
                  <a:gd name="T6" fmla="*/ 1 w 919"/>
                  <a:gd name="T7" fmla="*/ 327 h 1344"/>
                  <a:gd name="T8" fmla="*/ 5 w 919"/>
                  <a:gd name="T9" fmla="*/ 356 h 1344"/>
                  <a:gd name="T10" fmla="*/ 18 w 919"/>
                  <a:gd name="T11" fmla="*/ 393 h 1344"/>
                  <a:gd name="T12" fmla="*/ 39 w 919"/>
                  <a:gd name="T13" fmla="*/ 431 h 1344"/>
                  <a:gd name="T14" fmla="*/ 69 w 919"/>
                  <a:gd name="T15" fmla="*/ 469 h 1344"/>
                  <a:gd name="T16" fmla="*/ 107 w 919"/>
                  <a:gd name="T17" fmla="*/ 507 h 1344"/>
                  <a:gd name="T18" fmla="*/ 147 w 919"/>
                  <a:gd name="T19" fmla="*/ 540 h 1344"/>
                  <a:gd name="T20" fmla="*/ 225 w 919"/>
                  <a:gd name="T21" fmla="*/ 603 h 1344"/>
                  <a:gd name="T22" fmla="*/ 333 w 919"/>
                  <a:gd name="T23" fmla="*/ 1228 h 1344"/>
                  <a:gd name="T24" fmla="*/ 344 w 919"/>
                  <a:gd name="T25" fmla="*/ 1250 h 1344"/>
                  <a:gd name="T26" fmla="*/ 358 w 919"/>
                  <a:gd name="T27" fmla="*/ 1270 h 1344"/>
                  <a:gd name="T28" fmla="*/ 382 w 919"/>
                  <a:gd name="T29" fmla="*/ 1293 h 1344"/>
                  <a:gd name="T30" fmla="*/ 414 w 919"/>
                  <a:gd name="T31" fmla="*/ 1315 h 1344"/>
                  <a:gd name="T32" fmla="*/ 434 w 919"/>
                  <a:gd name="T33" fmla="*/ 1326 h 1344"/>
                  <a:gd name="T34" fmla="*/ 457 w 919"/>
                  <a:gd name="T35" fmla="*/ 1333 h 1344"/>
                  <a:gd name="T36" fmla="*/ 484 w 919"/>
                  <a:gd name="T37" fmla="*/ 1340 h 1344"/>
                  <a:gd name="T38" fmla="*/ 513 w 919"/>
                  <a:gd name="T39" fmla="*/ 1343 h 1344"/>
                  <a:gd name="T40" fmla="*/ 546 w 919"/>
                  <a:gd name="T41" fmla="*/ 1344 h 1344"/>
                  <a:gd name="T42" fmla="*/ 582 w 919"/>
                  <a:gd name="T43" fmla="*/ 1342 h 1344"/>
                  <a:gd name="T44" fmla="*/ 619 w 919"/>
                  <a:gd name="T45" fmla="*/ 1337 h 1344"/>
                  <a:gd name="T46" fmla="*/ 653 w 919"/>
                  <a:gd name="T47" fmla="*/ 1329 h 1344"/>
                  <a:gd name="T48" fmla="*/ 685 w 919"/>
                  <a:gd name="T49" fmla="*/ 1321 h 1344"/>
                  <a:gd name="T50" fmla="*/ 714 w 919"/>
                  <a:gd name="T51" fmla="*/ 1310 h 1344"/>
                  <a:gd name="T52" fmla="*/ 740 w 919"/>
                  <a:gd name="T53" fmla="*/ 1298 h 1344"/>
                  <a:gd name="T54" fmla="*/ 764 w 919"/>
                  <a:gd name="T55" fmla="*/ 1286 h 1344"/>
                  <a:gd name="T56" fmla="*/ 806 w 919"/>
                  <a:gd name="T57" fmla="*/ 1257 h 1344"/>
                  <a:gd name="T58" fmla="*/ 837 w 919"/>
                  <a:gd name="T59" fmla="*/ 1226 h 1344"/>
                  <a:gd name="T60" fmla="*/ 859 w 919"/>
                  <a:gd name="T61" fmla="*/ 1196 h 1344"/>
                  <a:gd name="T62" fmla="*/ 873 w 919"/>
                  <a:gd name="T63" fmla="*/ 1166 h 1344"/>
                  <a:gd name="T64" fmla="*/ 877 w 919"/>
                  <a:gd name="T65" fmla="*/ 1138 h 1344"/>
                  <a:gd name="T66" fmla="*/ 819 w 919"/>
                  <a:gd name="T67" fmla="*/ 448 h 1344"/>
                  <a:gd name="T68" fmla="*/ 859 w 919"/>
                  <a:gd name="T69" fmla="*/ 400 h 1344"/>
                  <a:gd name="T70" fmla="*/ 882 w 919"/>
                  <a:gd name="T71" fmla="*/ 363 h 1344"/>
                  <a:gd name="T72" fmla="*/ 896 w 919"/>
                  <a:gd name="T73" fmla="*/ 335 h 1344"/>
                  <a:gd name="T74" fmla="*/ 908 w 919"/>
                  <a:gd name="T75" fmla="*/ 304 h 1344"/>
                  <a:gd name="T76" fmla="*/ 915 w 919"/>
                  <a:gd name="T77" fmla="*/ 271 h 1344"/>
                  <a:gd name="T78" fmla="*/ 919 w 919"/>
                  <a:gd name="T79" fmla="*/ 237 h 1344"/>
                  <a:gd name="T80" fmla="*/ 917 w 919"/>
                  <a:gd name="T81" fmla="*/ 200 h 1344"/>
                  <a:gd name="T82" fmla="*/ 909 w 919"/>
                  <a:gd name="T83" fmla="*/ 163 h 1344"/>
                  <a:gd name="T84" fmla="*/ 892 w 919"/>
                  <a:gd name="T85" fmla="*/ 125 h 1344"/>
                  <a:gd name="T86" fmla="*/ 866 w 919"/>
                  <a:gd name="T87" fmla="*/ 86 h 1344"/>
                  <a:gd name="T88" fmla="*/ 830 w 919"/>
                  <a:gd name="T89" fmla="*/ 47 h 1344"/>
                  <a:gd name="T90" fmla="*/ 798 w 919"/>
                  <a:gd name="T91" fmla="*/ 22 h 1344"/>
                  <a:gd name="T92" fmla="*/ 774 w 919"/>
                  <a:gd name="T93" fmla="*/ 11 h 1344"/>
                  <a:gd name="T94" fmla="*/ 742 w 919"/>
                  <a:gd name="T95" fmla="*/ 5 h 1344"/>
                  <a:gd name="T96" fmla="*/ 706 w 919"/>
                  <a:gd name="T97" fmla="*/ 1 h 1344"/>
                  <a:gd name="T98" fmla="*/ 665 w 919"/>
                  <a:gd name="T99" fmla="*/ 0 h 1344"/>
                  <a:gd name="T100" fmla="*/ 620 w 919"/>
                  <a:gd name="T101" fmla="*/ 2 h 1344"/>
                  <a:gd name="T102" fmla="*/ 548 w 919"/>
                  <a:gd name="T103" fmla="*/ 9 h 1344"/>
                  <a:gd name="T104" fmla="*/ 450 w 919"/>
                  <a:gd name="T105" fmla="*/ 25 h 1344"/>
                  <a:gd name="T106" fmla="*/ 354 w 919"/>
                  <a:gd name="T107" fmla="*/ 45 h 1344"/>
                  <a:gd name="T108" fmla="*/ 269 w 919"/>
                  <a:gd name="T109" fmla="*/ 67 h 1344"/>
                  <a:gd name="T110" fmla="*/ 203 w 919"/>
                  <a:gd name="T111" fmla="*/ 91 h 1344"/>
                  <a:gd name="T112" fmla="*/ 152 w 919"/>
                  <a:gd name="T113" fmla="*/ 114 h 1344"/>
                  <a:gd name="T114" fmla="*/ 104 w 919"/>
                  <a:gd name="T115" fmla="*/ 145 h 1344"/>
                  <a:gd name="T116" fmla="*/ 66 w 919"/>
                  <a:gd name="T117" fmla="*/ 177 h 1344"/>
                  <a:gd name="T118" fmla="*/ 36 w 919"/>
                  <a:gd name="T119" fmla="*/ 212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19"/>
                  <a:gd name="T181" fmla="*/ 0 h 1344"/>
                  <a:gd name="T182" fmla="*/ 919 w 919"/>
                  <a:gd name="T183" fmla="*/ 1344 h 134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9" name="Freeform 12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655 w 810"/>
                  <a:gd name="T1" fmla="*/ 1191 h 1247"/>
                  <a:gd name="T2" fmla="*/ 621 w 810"/>
                  <a:gd name="T3" fmla="*/ 1192 h 1247"/>
                  <a:gd name="T4" fmla="*/ 590 w 810"/>
                  <a:gd name="T5" fmla="*/ 1190 h 1247"/>
                  <a:gd name="T6" fmla="*/ 562 w 810"/>
                  <a:gd name="T7" fmla="*/ 1184 h 1247"/>
                  <a:gd name="T8" fmla="*/ 538 w 810"/>
                  <a:gd name="T9" fmla="*/ 1177 h 1247"/>
                  <a:gd name="T10" fmla="*/ 515 w 810"/>
                  <a:gd name="T11" fmla="*/ 1169 h 1247"/>
                  <a:gd name="T12" fmla="*/ 489 w 810"/>
                  <a:gd name="T13" fmla="*/ 1153 h 1247"/>
                  <a:gd name="T14" fmla="*/ 461 w 810"/>
                  <a:gd name="T15" fmla="*/ 1129 h 1247"/>
                  <a:gd name="T16" fmla="*/ 442 w 810"/>
                  <a:gd name="T17" fmla="*/ 1107 h 1247"/>
                  <a:gd name="T18" fmla="*/ 427 w 810"/>
                  <a:gd name="T19" fmla="*/ 1082 h 1247"/>
                  <a:gd name="T20" fmla="*/ 335 w 810"/>
                  <a:gd name="T21" fmla="*/ 464 h 1247"/>
                  <a:gd name="T22" fmla="*/ 199 w 810"/>
                  <a:gd name="T23" fmla="*/ 355 h 1247"/>
                  <a:gd name="T24" fmla="*/ 161 w 810"/>
                  <a:gd name="T25" fmla="*/ 317 h 1247"/>
                  <a:gd name="T26" fmla="*/ 132 w 810"/>
                  <a:gd name="T27" fmla="*/ 279 h 1247"/>
                  <a:gd name="T28" fmla="*/ 110 w 810"/>
                  <a:gd name="T29" fmla="*/ 241 h 1247"/>
                  <a:gd name="T30" fmla="*/ 97 w 810"/>
                  <a:gd name="T31" fmla="*/ 204 h 1247"/>
                  <a:gd name="T32" fmla="*/ 92 w 810"/>
                  <a:gd name="T33" fmla="*/ 175 h 1247"/>
                  <a:gd name="T34" fmla="*/ 92 w 810"/>
                  <a:gd name="T35" fmla="*/ 157 h 1247"/>
                  <a:gd name="T36" fmla="*/ 96 w 810"/>
                  <a:gd name="T37" fmla="*/ 129 h 1247"/>
                  <a:gd name="T38" fmla="*/ 107 w 810"/>
                  <a:gd name="T39" fmla="*/ 94 h 1247"/>
                  <a:gd name="T40" fmla="*/ 123 w 810"/>
                  <a:gd name="T41" fmla="*/ 67 h 1247"/>
                  <a:gd name="T42" fmla="*/ 138 w 810"/>
                  <a:gd name="T43" fmla="*/ 47 h 1247"/>
                  <a:gd name="T44" fmla="*/ 155 w 810"/>
                  <a:gd name="T45" fmla="*/ 28 h 1247"/>
                  <a:gd name="T46" fmla="*/ 176 w 810"/>
                  <a:gd name="T47" fmla="*/ 9 h 1247"/>
                  <a:gd name="T48" fmla="*/ 182 w 810"/>
                  <a:gd name="T49" fmla="*/ 2 h 1247"/>
                  <a:gd name="T50" fmla="*/ 152 w 810"/>
                  <a:gd name="T51" fmla="*/ 17 h 1247"/>
                  <a:gd name="T52" fmla="*/ 104 w 810"/>
                  <a:gd name="T53" fmla="*/ 48 h 1247"/>
                  <a:gd name="T54" fmla="*/ 66 w 810"/>
                  <a:gd name="T55" fmla="*/ 80 h 1247"/>
                  <a:gd name="T56" fmla="*/ 36 w 810"/>
                  <a:gd name="T57" fmla="*/ 115 h 1247"/>
                  <a:gd name="T58" fmla="*/ 15 w 810"/>
                  <a:gd name="T59" fmla="*/ 150 h 1247"/>
                  <a:gd name="T60" fmla="*/ 4 w 810"/>
                  <a:gd name="T61" fmla="*/ 185 h 1247"/>
                  <a:gd name="T62" fmla="*/ 0 w 810"/>
                  <a:gd name="T63" fmla="*/ 212 h 1247"/>
                  <a:gd name="T64" fmla="*/ 1 w 810"/>
                  <a:gd name="T65" fmla="*/ 230 h 1247"/>
                  <a:gd name="T66" fmla="*/ 5 w 810"/>
                  <a:gd name="T67" fmla="*/ 259 h 1247"/>
                  <a:gd name="T68" fmla="*/ 18 w 810"/>
                  <a:gd name="T69" fmla="*/ 296 h 1247"/>
                  <a:gd name="T70" fmla="*/ 39 w 810"/>
                  <a:gd name="T71" fmla="*/ 334 h 1247"/>
                  <a:gd name="T72" fmla="*/ 69 w 810"/>
                  <a:gd name="T73" fmla="*/ 372 h 1247"/>
                  <a:gd name="T74" fmla="*/ 107 w 810"/>
                  <a:gd name="T75" fmla="*/ 410 h 1247"/>
                  <a:gd name="T76" fmla="*/ 147 w 810"/>
                  <a:gd name="T77" fmla="*/ 443 h 1247"/>
                  <a:gd name="T78" fmla="*/ 225 w 810"/>
                  <a:gd name="T79" fmla="*/ 506 h 1247"/>
                  <a:gd name="T80" fmla="*/ 333 w 810"/>
                  <a:gd name="T81" fmla="*/ 1131 h 1247"/>
                  <a:gd name="T82" fmla="*/ 344 w 810"/>
                  <a:gd name="T83" fmla="*/ 1153 h 1247"/>
                  <a:gd name="T84" fmla="*/ 358 w 810"/>
                  <a:gd name="T85" fmla="*/ 1173 h 1247"/>
                  <a:gd name="T86" fmla="*/ 382 w 810"/>
                  <a:gd name="T87" fmla="*/ 1196 h 1247"/>
                  <a:gd name="T88" fmla="*/ 414 w 810"/>
                  <a:gd name="T89" fmla="*/ 1218 h 1247"/>
                  <a:gd name="T90" fmla="*/ 434 w 810"/>
                  <a:gd name="T91" fmla="*/ 1229 h 1247"/>
                  <a:gd name="T92" fmla="*/ 457 w 810"/>
                  <a:gd name="T93" fmla="*/ 1236 h 1247"/>
                  <a:gd name="T94" fmla="*/ 484 w 810"/>
                  <a:gd name="T95" fmla="*/ 1243 h 1247"/>
                  <a:gd name="T96" fmla="*/ 513 w 810"/>
                  <a:gd name="T97" fmla="*/ 1246 h 1247"/>
                  <a:gd name="T98" fmla="*/ 546 w 810"/>
                  <a:gd name="T99" fmla="*/ 1247 h 1247"/>
                  <a:gd name="T100" fmla="*/ 582 w 810"/>
                  <a:gd name="T101" fmla="*/ 1245 h 1247"/>
                  <a:gd name="T102" fmla="*/ 620 w 810"/>
                  <a:gd name="T103" fmla="*/ 1240 h 1247"/>
                  <a:gd name="T104" fmla="*/ 655 w 810"/>
                  <a:gd name="T105" fmla="*/ 1232 h 1247"/>
                  <a:gd name="T106" fmla="*/ 688 w 810"/>
                  <a:gd name="T107" fmla="*/ 1223 h 1247"/>
                  <a:gd name="T108" fmla="*/ 718 w 810"/>
                  <a:gd name="T109" fmla="*/ 1211 h 1247"/>
                  <a:gd name="T110" fmla="*/ 744 w 810"/>
                  <a:gd name="T111" fmla="*/ 1199 h 1247"/>
                  <a:gd name="T112" fmla="*/ 769 w 810"/>
                  <a:gd name="T113" fmla="*/ 1185 h 1247"/>
                  <a:gd name="T114" fmla="*/ 810 w 810"/>
                  <a:gd name="T115" fmla="*/ 1156 h 1247"/>
                  <a:gd name="T116" fmla="*/ 780 w 810"/>
                  <a:gd name="T117" fmla="*/ 1166 h 1247"/>
                  <a:gd name="T118" fmla="*/ 747 w 810"/>
                  <a:gd name="T119" fmla="*/ 1176 h 1247"/>
                  <a:gd name="T120" fmla="*/ 713 w 810"/>
                  <a:gd name="T121" fmla="*/ 1183 h 1247"/>
                  <a:gd name="T122" fmla="*/ 674 w 810"/>
                  <a:gd name="T123" fmla="*/ 1190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0"/>
                  <a:gd name="T187" fmla="*/ 0 h 1247"/>
                  <a:gd name="T188" fmla="*/ 810 w 810"/>
                  <a:gd name="T189" fmla="*/ 1247 h 12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0" name="Freeform 13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809 w 809"/>
                  <a:gd name="T1" fmla="*/ 158 h 443"/>
                  <a:gd name="T2" fmla="*/ 808 w 809"/>
                  <a:gd name="T3" fmla="*/ 179 h 443"/>
                  <a:gd name="T4" fmla="*/ 804 w 809"/>
                  <a:gd name="T5" fmla="*/ 201 h 443"/>
                  <a:gd name="T6" fmla="*/ 797 w 809"/>
                  <a:gd name="T7" fmla="*/ 224 h 443"/>
                  <a:gd name="T8" fmla="*/ 785 w 809"/>
                  <a:gd name="T9" fmla="*/ 245 h 443"/>
                  <a:gd name="T10" fmla="*/ 769 w 809"/>
                  <a:gd name="T11" fmla="*/ 266 h 443"/>
                  <a:gd name="T12" fmla="*/ 751 w 809"/>
                  <a:gd name="T13" fmla="*/ 286 h 443"/>
                  <a:gd name="T14" fmla="*/ 729 w 809"/>
                  <a:gd name="T15" fmla="*/ 306 h 443"/>
                  <a:gd name="T16" fmla="*/ 704 w 809"/>
                  <a:gd name="T17" fmla="*/ 326 h 443"/>
                  <a:gd name="T18" fmla="*/ 677 w 809"/>
                  <a:gd name="T19" fmla="*/ 345 h 443"/>
                  <a:gd name="T20" fmla="*/ 646 w 809"/>
                  <a:gd name="T21" fmla="*/ 362 h 443"/>
                  <a:gd name="T22" fmla="*/ 614 w 809"/>
                  <a:gd name="T23" fmla="*/ 377 h 443"/>
                  <a:gd name="T24" fmla="*/ 579 w 809"/>
                  <a:gd name="T25" fmla="*/ 392 h 443"/>
                  <a:gd name="T26" fmla="*/ 542 w 809"/>
                  <a:gd name="T27" fmla="*/ 405 h 443"/>
                  <a:gd name="T28" fmla="*/ 504 w 809"/>
                  <a:gd name="T29" fmla="*/ 417 h 443"/>
                  <a:gd name="T30" fmla="*/ 464 w 809"/>
                  <a:gd name="T31" fmla="*/ 426 h 443"/>
                  <a:gd name="T32" fmla="*/ 423 w 809"/>
                  <a:gd name="T33" fmla="*/ 434 h 443"/>
                  <a:gd name="T34" fmla="*/ 381 w 809"/>
                  <a:gd name="T35" fmla="*/ 439 h 443"/>
                  <a:gd name="T36" fmla="*/ 341 w 809"/>
                  <a:gd name="T37" fmla="*/ 442 h 443"/>
                  <a:gd name="T38" fmla="*/ 302 w 809"/>
                  <a:gd name="T39" fmla="*/ 443 h 443"/>
                  <a:gd name="T40" fmla="*/ 265 w 809"/>
                  <a:gd name="T41" fmla="*/ 442 h 443"/>
                  <a:gd name="T42" fmla="*/ 229 w 809"/>
                  <a:gd name="T43" fmla="*/ 439 h 443"/>
                  <a:gd name="T44" fmla="*/ 195 w 809"/>
                  <a:gd name="T45" fmla="*/ 434 h 443"/>
                  <a:gd name="T46" fmla="*/ 162 w 809"/>
                  <a:gd name="T47" fmla="*/ 426 h 443"/>
                  <a:gd name="T48" fmla="*/ 132 w 809"/>
                  <a:gd name="T49" fmla="*/ 417 h 443"/>
                  <a:gd name="T50" fmla="*/ 104 w 809"/>
                  <a:gd name="T51" fmla="*/ 406 h 443"/>
                  <a:gd name="T52" fmla="*/ 79 w 809"/>
                  <a:gd name="T53" fmla="*/ 393 h 443"/>
                  <a:gd name="T54" fmla="*/ 58 w 809"/>
                  <a:gd name="T55" fmla="*/ 380 h 443"/>
                  <a:gd name="T56" fmla="*/ 39 w 809"/>
                  <a:gd name="T57" fmla="*/ 364 h 443"/>
                  <a:gd name="T58" fmla="*/ 24 w 809"/>
                  <a:gd name="T59" fmla="*/ 346 h 443"/>
                  <a:gd name="T60" fmla="*/ 11 w 809"/>
                  <a:gd name="T61" fmla="*/ 328 h 443"/>
                  <a:gd name="T62" fmla="*/ 4 w 809"/>
                  <a:gd name="T63" fmla="*/ 307 h 443"/>
                  <a:gd name="T64" fmla="*/ 0 w 809"/>
                  <a:gd name="T65" fmla="*/ 285 h 443"/>
                  <a:gd name="T66" fmla="*/ 0 w 809"/>
                  <a:gd name="T67" fmla="*/ 264 h 443"/>
                  <a:gd name="T68" fmla="*/ 4 w 809"/>
                  <a:gd name="T69" fmla="*/ 242 h 443"/>
                  <a:gd name="T70" fmla="*/ 12 w 809"/>
                  <a:gd name="T71" fmla="*/ 221 h 443"/>
                  <a:gd name="T72" fmla="*/ 24 w 809"/>
                  <a:gd name="T73" fmla="*/ 198 h 443"/>
                  <a:gd name="T74" fmla="*/ 40 w 809"/>
                  <a:gd name="T75" fmla="*/ 177 h 443"/>
                  <a:gd name="T76" fmla="*/ 58 w 809"/>
                  <a:gd name="T77" fmla="*/ 157 h 443"/>
                  <a:gd name="T78" fmla="*/ 80 w 809"/>
                  <a:gd name="T79" fmla="*/ 137 h 443"/>
                  <a:gd name="T80" fmla="*/ 104 w 809"/>
                  <a:gd name="T81" fmla="*/ 118 h 443"/>
                  <a:gd name="T82" fmla="*/ 132 w 809"/>
                  <a:gd name="T83" fmla="*/ 100 h 443"/>
                  <a:gd name="T84" fmla="*/ 179 w 809"/>
                  <a:gd name="T85" fmla="*/ 74 h 443"/>
                  <a:gd name="T86" fmla="*/ 230 w 809"/>
                  <a:gd name="T87" fmla="*/ 51 h 443"/>
                  <a:gd name="T88" fmla="*/ 266 w 809"/>
                  <a:gd name="T89" fmla="*/ 38 h 443"/>
                  <a:gd name="T90" fmla="*/ 305 w 809"/>
                  <a:gd name="T91" fmla="*/ 27 h 443"/>
                  <a:gd name="T92" fmla="*/ 345 w 809"/>
                  <a:gd name="T93" fmla="*/ 17 h 443"/>
                  <a:gd name="T94" fmla="*/ 386 w 809"/>
                  <a:gd name="T95" fmla="*/ 10 h 443"/>
                  <a:gd name="T96" fmla="*/ 428 w 809"/>
                  <a:gd name="T97" fmla="*/ 4 h 443"/>
                  <a:gd name="T98" fmla="*/ 468 w 809"/>
                  <a:gd name="T99" fmla="*/ 1 h 443"/>
                  <a:gd name="T100" fmla="*/ 507 w 809"/>
                  <a:gd name="T101" fmla="*/ 0 h 443"/>
                  <a:gd name="T102" fmla="*/ 544 w 809"/>
                  <a:gd name="T103" fmla="*/ 1 h 443"/>
                  <a:gd name="T104" fmla="*/ 580 w 809"/>
                  <a:gd name="T105" fmla="*/ 4 h 443"/>
                  <a:gd name="T106" fmla="*/ 614 w 809"/>
                  <a:gd name="T107" fmla="*/ 10 h 443"/>
                  <a:gd name="T108" fmla="*/ 647 w 809"/>
                  <a:gd name="T109" fmla="*/ 17 h 443"/>
                  <a:gd name="T110" fmla="*/ 677 w 809"/>
                  <a:gd name="T111" fmla="*/ 27 h 443"/>
                  <a:gd name="T112" fmla="*/ 704 w 809"/>
                  <a:gd name="T113" fmla="*/ 37 h 443"/>
                  <a:gd name="T114" fmla="*/ 729 w 809"/>
                  <a:gd name="T115" fmla="*/ 50 h 443"/>
                  <a:gd name="T116" fmla="*/ 751 w 809"/>
                  <a:gd name="T117" fmla="*/ 64 h 443"/>
                  <a:gd name="T118" fmla="*/ 770 w 809"/>
                  <a:gd name="T119" fmla="*/ 80 h 443"/>
                  <a:gd name="T120" fmla="*/ 785 w 809"/>
                  <a:gd name="T121" fmla="*/ 98 h 443"/>
                  <a:gd name="T122" fmla="*/ 797 w 809"/>
                  <a:gd name="T123" fmla="*/ 116 h 443"/>
                  <a:gd name="T124" fmla="*/ 805 w 809"/>
                  <a:gd name="T125" fmla="*/ 137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09"/>
                  <a:gd name="T190" fmla="*/ 0 h 443"/>
                  <a:gd name="T191" fmla="*/ 809 w 809"/>
                  <a:gd name="T192" fmla="*/ 443 h 44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Freeform 14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364 w 439"/>
                  <a:gd name="T1" fmla="*/ 7 h 374"/>
                  <a:gd name="T2" fmla="*/ 351 w 439"/>
                  <a:gd name="T3" fmla="*/ 20 h 374"/>
                  <a:gd name="T4" fmla="*/ 332 w 439"/>
                  <a:gd name="T5" fmla="*/ 48 h 374"/>
                  <a:gd name="T6" fmla="*/ 310 w 439"/>
                  <a:gd name="T7" fmla="*/ 92 h 374"/>
                  <a:gd name="T8" fmla="*/ 291 w 439"/>
                  <a:gd name="T9" fmla="*/ 131 h 374"/>
                  <a:gd name="T10" fmla="*/ 271 w 439"/>
                  <a:gd name="T11" fmla="*/ 158 h 374"/>
                  <a:gd name="T12" fmla="*/ 251 w 439"/>
                  <a:gd name="T13" fmla="*/ 182 h 374"/>
                  <a:gd name="T14" fmla="*/ 229 w 439"/>
                  <a:gd name="T15" fmla="*/ 204 h 374"/>
                  <a:gd name="T16" fmla="*/ 205 w 439"/>
                  <a:gd name="T17" fmla="*/ 225 h 374"/>
                  <a:gd name="T18" fmla="*/ 179 w 439"/>
                  <a:gd name="T19" fmla="*/ 243 h 374"/>
                  <a:gd name="T20" fmla="*/ 152 w 439"/>
                  <a:gd name="T21" fmla="*/ 260 h 374"/>
                  <a:gd name="T22" fmla="*/ 123 w 439"/>
                  <a:gd name="T23" fmla="*/ 272 h 374"/>
                  <a:gd name="T24" fmla="*/ 92 w 439"/>
                  <a:gd name="T25" fmla="*/ 284 h 374"/>
                  <a:gd name="T26" fmla="*/ 62 w 439"/>
                  <a:gd name="T27" fmla="*/ 292 h 374"/>
                  <a:gd name="T28" fmla="*/ 37 w 439"/>
                  <a:gd name="T29" fmla="*/ 300 h 374"/>
                  <a:gd name="T30" fmla="*/ 18 w 439"/>
                  <a:gd name="T31" fmla="*/ 309 h 374"/>
                  <a:gd name="T32" fmla="*/ 5 w 439"/>
                  <a:gd name="T33" fmla="*/ 319 h 374"/>
                  <a:gd name="T34" fmla="*/ 0 w 439"/>
                  <a:gd name="T35" fmla="*/ 328 h 374"/>
                  <a:gd name="T36" fmla="*/ 2 w 439"/>
                  <a:gd name="T37" fmla="*/ 339 h 374"/>
                  <a:gd name="T38" fmla="*/ 14 w 439"/>
                  <a:gd name="T39" fmla="*/ 350 h 374"/>
                  <a:gd name="T40" fmla="*/ 35 w 439"/>
                  <a:gd name="T41" fmla="*/ 360 h 374"/>
                  <a:gd name="T42" fmla="*/ 63 w 439"/>
                  <a:gd name="T43" fmla="*/ 369 h 374"/>
                  <a:gd name="T44" fmla="*/ 88 w 439"/>
                  <a:gd name="T45" fmla="*/ 373 h 374"/>
                  <a:gd name="T46" fmla="*/ 114 w 439"/>
                  <a:gd name="T47" fmla="*/ 374 h 374"/>
                  <a:gd name="T48" fmla="*/ 139 w 439"/>
                  <a:gd name="T49" fmla="*/ 372 h 374"/>
                  <a:gd name="T50" fmla="*/ 163 w 439"/>
                  <a:gd name="T51" fmla="*/ 366 h 374"/>
                  <a:gd name="T52" fmla="*/ 189 w 439"/>
                  <a:gd name="T53" fmla="*/ 357 h 374"/>
                  <a:gd name="T54" fmla="*/ 226 w 439"/>
                  <a:gd name="T55" fmla="*/ 340 h 374"/>
                  <a:gd name="T56" fmla="*/ 273 w 439"/>
                  <a:gd name="T57" fmla="*/ 312 h 374"/>
                  <a:gd name="T58" fmla="*/ 316 w 439"/>
                  <a:gd name="T59" fmla="*/ 277 h 374"/>
                  <a:gd name="T60" fmla="*/ 353 w 439"/>
                  <a:gd name="T61" fmla="*/ 239 h 374"/>
                  <a:gd name="T62" fmla="*/ 384 w 439"/>
                  <a:gd name="T63" fmla="*/ 202 h 374"/>
                  <a:gd name="T64" fmla="*/ 406 w 439"/>
                  <a:gd name="T65" fmla="*/ 168 h 374"/>
                  <a:gd name="T66" fmla="*/ 426 w 439"/>
                  <a:gd name="T67" fmla="*/ 129 h 374"/>
                  <a:gd name="T68" fmla="*/ 436 w 439"/>
                  <a:gd name="T69" fmla="*/ 98 h 374"/>
                  <a:gd name="T70" fmla="*/ 439 w 439"/>
                  <a:gd name="T71" fmla="*/ 77 h 374"/>
                  <a:gd name="T72" fmla="*/ 437 w 439"/>
                  <a:gd name="T73" fmla="*/ 57 h 374"/>
                  <a:gd name="T74" fmla="*/ 430 w 439"/>
                  <a:gd name="T75" fmla="*/ 37 h 374"/>
                  <a:gd name="T76" fmla="*/ 418 w 439"/>
                  <a:gd name="T77" fmla="*/ 19 h 374"/>
                  <a:gd name="T78" fmla="*/ 403 w 439"/>
                  <a:gd name="T79" fmla="*/ 6 h 374"/>
                  <a:gd name="T80" fmla="*/ 390 w 439"/>
                  <a:gd name="T81" fmla="*/ 1 h 374"/>
                  <a:gd name="T82" fmla="*/ 377 w 439"/>
                  <a:gd name="T83" fmla="*/ 1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39"/>
                  <a:gd name="T127" fmla="*/ 0 h 374"/>
                  <a:gd name="T128" fmla="*/ 439 w 439"/>
                  <a:gd name="T129" fmla="*/ 374 h 3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2" name="Freeform 15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74 h 742"/>
                  <a:gd name="T2" fmla="*/ 129 w 221"/>
                  <a:gd name="T3" fmla="*/ 738 h 742"/>
                  <a:gd name="T4" fmla="*/ 133 w 221"/>
                  <a:gd name="T5" fmla="*/ 739 h 742"/>
                  <a:gd name="T6" fmla="*/ 143 w 221"/>
                  <a:gd name="T7" fmla="*/ 741 h 742"/>
                  <a:gd name="T8" fmla="*/ 150 w 221"/>
                  <a:gd name="T9" fmla="*/ 742 h 742"/>
                  <a:gd name="T10" fmla="*/ 158 w 221"/>
                  <a:gd name="T11" fmla="*/ 742 h 742"/>
                  <a:gd name="T12" fmla="*/ 166 w 221"/>
                  <a:gd name="T13" fmla="*/ 740 h 742"/>
                  <a:gd name="T14" fmla="*/ 175 w 221"/>
                  <a:gd name="T15" fmla="*/ 738 h 742"/>
                  <a:gd name="T16" fmla="*/ 183 w 221"/>
                  <a:gd name="T17" fmla="*/ 734 h 742"/>
                  <a:gd name="T18" fmla="*/ 192 w 221"/>
                  <a:gd name="T19" fmla="*/ 727 h 742"/>
                  <a:gd name="T20" fmla="*/ 196 w 221"/>
                  <a:gd name="T21" fmla="*/ 723 h 742"/>
                  <a:gd name="T22" fmla="*/ 200 w 221"/>
                  <a:gd name="T23" fmla="*/ 718 h 742"/>
                  <a:gd name="T24" fmla="*/ 203 w 221"/>
                  <a:gd name="T25" fmla="*/ 713 h 742"/>
                  <a:gd name="T26" fmla="*/ 206 w 221"/>
                  <a:gd name="T27" fmla="*/ 707 h 742"/>
                  <a:gd name="T28" fmla="*/ 210 w 221"/>
                  <a:gd name="T29" fmla="*/ 700 h 742"/>
                  <a:gd name="T30" fmla="*/ 213 w 221"/>
                  <a:gd name="T31" fmla="*/ 692 h 742"/>
                  <a:gd name="T32" fmla="*/ 215 w 221"/>
                  <a:gd name="T33" fmla="*/ 684 h 742"/>
                  <a:gd name="T34" fmla="*/ 217 w 221"/>
                  <a:gd name="T35" fmla="*/ 674 h 742"/>
                  <a:gd name="T36" fmla="*/ 219 w 221"/>
                  <a:gd name="T37" fmla="*/ 664 h 742"/>
                  <a:gd name="T38" fmla="*/ 220 w 221"/>
                  <a:gd name="T39" fmla="*/ 653 h 742"/>
                  <a:gd name="T40" fmla="*/ 221 w 221"/>
                  <a:gd name="T41" fmla="*/ 640 h 742"/>
                  <a:gd name="T42" fmla="*/ 221 w 221"/>
                  <a:gd name="T43" fmla="*/ 628 h 742"/>
                  <a:gd name="T44" fmla="*/ 129 w 221"/>
                  <a:gd name="T45" fmla="*/ 0 h 742"/>
                  <a:gd name="T46" fmla="*/ 0 w 221"/>
                  <a:gd name="T47" fmla="*/ 74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1"/>
                  <a:gd name="T73" fmla="*/ 0 h 742"/>
                  <a:gd name="T74" fmla="*/ 221 w 221"/>
                  <a:gd name="T75" fmla="*/ 742 h 7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52" name="Text Box 16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문장이 실행되는 순서에 영향을 주는 문장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27750" y="1470025"/>
            <a:ext cx="1255713" cy="1714500"/>
            <a:chOff x="1425" y="2887"/>
            <a:chExt cx="791" cy="1080"/>
          </a:xfrm>
        </p:grpSpPr>
        <p:grpSp>
          <p:nvGrpSpPr>
            <p:cNvPr id="5139" name="Group 18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41" name="Freeform 19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2463 w 11871"/>
                  <a:gd name="T1" fmla="*/ 18 h 15450"/>
                  <a:gd name="T2" fmla="*/ 3206 w 11871"/>
                  <a:gd name="T3" fmla="*/ 150 h 15450"/>
                  <a:gd name="T4" fmla="*/ 4492 w 11871"/>
                  <a:gd name="T5" fmla="*/ 374 h 15450"/>
                  <a:gd name="T6" fmla="*/ 6110 w 11871"/>
                  <a:gd name="T7" fmla="*/ 654 h 15450"/>
                  <a:gd name="T8" fmla="*/ 7849 w 11871"/>
                  <a:gd name="T9" fmla="*/ 950 h 15450"/>
                  <a:gd name="T10" fmla="*/ 9108 w 11871"/>
                  <a:gd name="T11" fmla="*/ 1159 h 15450"/>
                  <a:gd name="T12" fmla="*/ 9877 w 11871"/>
                  <a:gd name="T13" fmla="*/ 1283 h 15450"/>
                  <a:gd name="T14" fmla="*/ 10558 w 11871"/>
                  <a:gd name="T15" fmla="*/ 1389 h 15450"/>
                  <a:gd name="T16" fmla="*/ 11124 w 11871"/>
                  <a:gd name="T17" fmla="*/ 1472 h 15450"/>
                  <a:gd name="T18" fmla="*/ 11551 w 11871"/>
                  <a:gd name="T19" fmla="*/ 1528 h 15450"/>
                  <a:gd name="T20" fmla="*/ 11812 w 11871"/>
                  <a:gd name="T21" fmla="*/ 1551 h 15450"/>
                  <a:gd name="T22" fmla="*/ 11846 w 11871"/>
                  <a:gd name="T23" fmla="*/ 1690 h 15450"/>
                  <a:gd name="T24" fmla="*/ 11663 w 11871"/>
                  <a:gd name="T25" fmla="*/ 2712 h 15450"/>
                  <a:gd name="T26" fmla="*/ 11347 w 11871"/>
                  <a:gd name="T27" fmla="*/ 4492 h 15450"/>
                  <a:gd name="T28" fmla="*/ 10950 w 11871"/>
                  <a:gd name="T29" fmla="*/ 6751 h 15450"/>
                  <a:gd name="T30" fmla="*/ 10631 w 11871"/>
                  <a:gd name="T31" fmla="*/ 8594 h 15450"/>
                  <a:gd name="T32" fmla="*/ 10419 w 11871"/>
                  <a:gd name="T33" fmla="*/ 9829 h 15450"/>
                  <a:gd name="T34" fmla="*/ 10216 w 11871"/>
                  <a:gd name="T35" fmla="*/ 11030 h 15450"/>
                  <a:gd name="T36" fmla="*/ 10029 w 11871"/>
                  <a:gd name="T37" fmla="*/ 12160 h 15450"/>
                  <a:gd name="T38" fmla="*/ 9863 w 11871"/>
                  <a:gd name="T39" fmla="*/ 13184 h 15450"/>
                  <a:gd name="T40" fmla="*/ 9725 w 11871"/>
                  <a:gd name="T41" fmla="*/ 14071 h 15450"/>
                  <a:gd name="T42" fmla="*/ 9623 w 11871"/>
                  <a:gd name="T43" fmla="*/ 14783 h 15450"/>
                  <a:gd name="T44" fmla="*/ 9562 w 11871"/>
                  <a:gd name="T45" fmla="*/ 15287 h 15450"/>
                  <a:gd name="T46" fmla="*/ 9450 w 11871"/>
                  <a:gd name="T47" fmla="*/ 15434 h 15450"/>
                  <a:gd name="T48" fmla="*/ 8734 w 11871"/>
                  <a:gd name="T49" fmla="*/ 15316 h 15450"/>
                  <a:gd name="T50" fmla="*/ 7490 w 11871"/>
                  <a:gd name="T51" fmla="*/ 15114 h 15450"/>
                  <a:gd name="T52" fmla="*/ 5916 w 11871"/>
                  <a:gd name="T53" fmla="*/ 14856 h 15450"/>
                  <a:gd name="T54" fmla="*/ 4206 w 11871"/>
                  <a:gd name="T55" fmla="*/ 14577 h 15450"/>
                  <a:gd name="T56" fmla="*/ 2558 w 11871"/>
                  <a:gd name="T57" fmla="*/ 14310 h 15450"/>
                  <a:gd name="T58" fmla="*/ 1170 w 11871"/>
                  <a:gd name="T59" fmla="*/ 14085 h 15450"/>
                  <a:gd name="T60" fmla="*/ 236 w 11871"/>
                  <a:gd name="T61" fmla="*/ 13937 h 15450"/>
                  <a:gd name="T62" fmla="*/ 26 w 11871"/>
                  <a:gd name="T63" fmla="*/ 13766 h 15450"/>
                  <a:gd name="T64" fmla="*/ 209 w 11871"/>
                  <a:gd name="T65" fmla="*/ 12780 h 15450"/>
                  <a:gd name="T66" fmla="*/ 525 w 11871"/>
                  <a:gd name="T67" fmla="*/ 11056 h 15450"/>
                  <a:gd name="T68" fmla="*/ 925 w 11871"/>
                  <a:gd name="T69" fmla="*/ 8855 h 15450"/>
                  <a:gd name="T70" fmla="*/ 1247 w 11871"/>
                  <a:gd name="T71" fmla="*/ 7047 h 15450"/>
                  <a:gd name="T72" fmla="*/ 1461 w 11871"/>
                  <a:gd name="T73" fmla="*/ 5827 h 15450"/>
                  <a:gd name="T74" fmla="*/ 1666 w 11871"/>
                  <a:gd name="T75" fmla="*/ 4634 h 15450"/>
                  <a:gd name="T76" fmla="*/ 1857 w 11871"/>
                  <a:gd name="T77" fmla="*/ 3500 h 15450"/>
                  <a:gd name="T78" fmla="*/ 2026 w 11871"/>
                  <a:gd name="T79" fmla="*/ 2458 h 15450"/>
                  <a:gd name="T80" fmla="*/ 2168 w 11871"/>
                  <a:gd name="T81" fmla="*/ 1540 h 15450"/>
                  <a:gd name="T82" fmla="*/ 2276 w 11871"/>
                  <a:gd name="T83" fmla="*/ 778 h 15450"/>
                  <a:gd name="T84" fmla="*/ 2343 w 11871"/>
                  <a:gd name="T85" fmla="*/ 206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871"/>
                  <a:gd name="T130" fmla="*/ 0 h 15450"/>
                  <a:gd name="T131" fmla="*/ 11871 w 11871"/>
                  <a:gd name="T132" fmla="*/ 15450 h 154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" name="Freeform 20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776 w 1282"/>
                  <a:gd name="T1" fmla="*/ 29 h 1290"/>
                  <a:gd name="T2" fmla="*/ 310 w 1282"/>
                  <a:gd name="T3" fmla="*/ 419 h 1290"/>
                  <a:gd name="T4" fmla="*/ 235 w 1282"/>
                  <a:gd name="T5" fmla="*/ 422 h 1290"/>
                  <a:gd name="T6" fmla="*/ 183 w 1282"/>
                  <a:gd name="T7" fmla="*/ 433 h 1290"/>
                  <a:gd name="T8" fmla="*/ 132 w 1282"/>
                  <a:gd name="T9" fmla="*/ 453 h 1290"/>
                  <a:gd name="T10" fmla="*/ 84 w 1282"/>
                  <a:gd name="T11" fmla="*/ 484 h 1290"/>
                  <a:gd name="T12" fmla="*/ 44 w 1282"/>
                  <a:gd name="T13" fmla="*/ 532 h 1290"/>
                  <a:gd name="T14" fmla="*/ 15 w 1282"/>
                  <a:gd name="T15" fmla="*/ 596 h 1290"/>
                  <a:gd name="T16" fmla="*/ 1 w 1282"/>
                  <a:gd name="T17" fmla="*/ 680 h 1290"/>
                  <a:gd name="T18" fmla="*/ 4 w 1282"/>
                  <a:gd name="T19" fmla="*/ 733 h 1290"/>
                  <a:gd name="T20" fmla="*/ 16 w 1282"/>
                  <a:gd name="T21" fmla="*/ 767 h 1290"/>
                  <a:gd name="T22" fmla="*/ 37 w 1282"/>
                  <a:gd name="T23" fmla="*/ 806 h 1290"/>
                  <a:gd name="T24" fmla="*/ 60 w 1282"/>
                  <a:gd name="T25" fmla="*/ 860 h 1290"/>
                  <a:gd name="T26" fmla="*/ 90 w 1282"/>
                  <a:gd name="T27" fmla="*/ 916 h 1290"/>
                  <a:gd name="T28" fmla="*/ 130 w 1282"/>
                  <a:gd name="T29" fmla="*/ 973 h 1290"/>
                  <a:gd name="T30" fmla="*/ 176 w 1282"/>
                  <a:gd name="T31" fmla="*/ 1029 h 1290"/>
                  <a:gd name="T32" fmla="*/ 229 w 1282"/>
                  <a:gd name="T33" fmla="*/ 1086 h 1290"/>
                  <a:gd name="T34" fmla="*/ 305 w 1282"/>
                  <a:gd name="T35" fmla="*/ 1149 h 1290"/>
                  <a:gd name="T36" fmla="*/ 388 w 1282"/>
                  <a:gd name="T37" fmla="*/ 1208 h 1290"/>
                  <a:gd name="T38" fmla="*/ 472 w 1282"/>
                  <a:gd name="T39" fmla="*/ 1250 h 1290"/>
                  <a:gd name="T40" fmla="*/ 551 w 1282"/>
                  <a:gd name="T41" fmla="*/ 1279 h 1290"/>
                  <a:gd name="T42" fmla="*/ 624 w 1282"/>
                  <a:gd name="T43" fmla="*/ 1289 h 1290"/>
                  <a:gd name="T44" fmla="*/ 683 w 1282"/>
                  <a:gd name="T45" fmla="*/ 1289 h 1290"/>
                  <a:gd name="T46" fmla="*/ 731 w 1282"/>
                  <a:gd name="T47" fmla="*/ 1289 h 1290"/>
                  <a:gd name="T48" fmla="*/ 762 w 1282"/>
                  <a:gd name="T49" fmla="*/ 1284 h 1290"/>
                  <a:gd name="T50" fmla="*/ 790 w 1282"/>
                  <a:gd name="T51" fmla="*/ 1273 h 1290"/>
                  <a:gd name="T52" fmla="*/ 816 w 1282"/>
                  <a:gd name="T53" fmla="*/ 1257 h 1290"/>
                  <a:gd name="T54" fmla="*/ 839 w 1282"/>
                  <a:gd name="T55" fmla="*/ 1238 h 1290"/>
                  <a:gd name="T56" fmla="*/ 859 w 1282"/>
                  <a:gd name="T57" fmla="*/ 1214 h 1290"/>
                  <a:gd name="T58" fmla="*/ 876 w 1282"/>
                  <a:gd name="T59" fmla="*/ 1186 h 1290"/>
                  <a:gd name="T60" fmla="*/ 893 w 1282"/>
                  <a:gd name="T61" fmla="*/ 1141 h 1290"/>
                  <a:gd name="T62" fmla="*/ 908 w 1282"/>
                  <a:gd name="T63" fmla="*/ 1059 h 1290"/>
                  <a:gd name="T64" fmla="*/ 910 w 1282"/>
                  <a:gd name="T65" fmla="*/ 988 h 1290"/>
                  <a:gd name="T66" fmla="*/ 908 w 1282"/>
                  <a:gd name="T67" fmla="*/ 914 h 1290"/>
                  <a:gd name="T68" fmla="*/ 907 w 1282"/>
                  <a:gd name="T69" fmla="*/ 840 h 1290"/>
                  <a:gd name="T70" fmla="*/ 1270 w 1282"/>
                  <a:gd name="T71" fmla="*/ 460 h 1290"/>
                  <a:gd name="T72" fmla="*/ 1268 w 1282"/>
                  <a:gd name="T73" fmla="*/ 426 h 1290"/>
                  <a:gd name="T74" fmla="*/ 1244 w 1282"/>
                  <a:gd name="T75" fmla="*/ 369 h 1290"/>
                  <a:gd name="T76" fmla="*/ 1213 w 1282"/>
                  <a:gd name="T77" fmla="*/ 314 h 1290"/>
                  <a:gd name="T78" fmla="*/ 1177 w 1282"/>
                  <a:gd name="T79" fmla="*/ 262 h 1290"/>
                  <a:gd name="T80" fmla="*/ 1136 w 1282"/>
                  <a:gd name="T81" fmla="*/ 213 h 1290"/>
                  <a:gd name="T82" fmla="*/ 1087 w 1282"/>
                  <a:gd name="T83" fmla="*/ 167 h 1290"/>
                  <a:gd name="T84" fmla="*/ 1033 w 1282"/>
                  <a:gd name="T85" fmla="*/ 126 h 1290"/>
                  <a:gd name="T86" fmla="*/ 972 w 1282"/>
                  <a:gd name="T87" fmla="*/ 88 h 1290"/>
                  <a:gd name="T88" fmla="*/ 905 w 1282"/>
                  <a:gd name="T89" fmla="*/ 54 h 1290"/>
                  <a:gd name="T90" fmla="*/ 829 w 1282"/>
                  <a:gd name="T91" fmla="*/ 24 h 1290"/>
                  <a:gd name="T92" fmla="*/ 748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2"/>
                  <a:gd name="T142" fmla="*/ 0 h 1290"/>
                  <a:gd name="T143" fmla="*/ 1282 w 1282"/>
                  <a:gd name="T144" fmla="*/ 1290 h 12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Freeform 21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9 h 365"/>
                  <a:gd name="T2" fmla="*/ 32 w 116"/>
                  <a:gd name="T3" fmla="*/ 256 h 365"/>
                  <a:gd name="T4" fmla="*/ 99 w 116"/>
                  <a:gd name="T5" fmla="*/ 365 h 365"/>
                  <a:gd name="T6" fmla="*/ 116 w 116"/>
                  <a:gd name="T7" fmla="*/ 235 h 365"/>
                  <a:gd name="T8" fmla="*/ 82 w 116"/>
                  <a:gd name="T9" fmla="*/ 0 h 365"/>
                  <a:gd name="T10" fmla="*/ 0 w 116"/>
                  <a:gd name="T11" fmla="*/ 9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"/>
                  <a:gd name="T19" fmla="*/ 0 h 365"/>
                  <a:gd name="T20" fmla="*/ 116 w 116"/>
                  <a:gd name="T21" fmla="*/ 365 h 3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Freeform 22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253 w 1212"/>
                  <a:gd name="T1" fmla="*/ 117 h 795"/>
                  <a:gd name="T2" fmla="*/ 202 w 1212"/>
                  <a:gd name="T3" fmla="*/ 143 h 795"/>
                  <a:gd name="T4" fmla="*/ 155 w 1212"/>
                  <a:gd name="T5" fmla="*/ 176 h 795"/>
                  <a:gd name="T6" fmla="*/ 122 w 1212"/>
                  <a:gd name="T7" fmla="*/ 204 h 795"/>
                  <a:gd name="T8" fmla="*/ 103 w 1212"/>
                  <a:gd name="T9" fmla="*/ 226 h 795"/>
                  <a:gd name="T10" fmla="*/ 66 w 1212"/>
                  <a:gd name="T11" fmla="*/ 274 h 795"/>
                  <a:gd name="T12" fmla="*/ 27 w 1212"/>
                  <a:gd name="T13" fmla="*/ 345 h 795"/>
                  <a:gd name="T14" fmla="*/ 6 w 1212"/>
                  <a:gd name="T15" fmla="*/ 412 h 795"/>
                  <a:gd name="T16" fmla="*/ 0 w 1212"/>
                  <a:gd name="T17" fmla="*/ 474 h 795"/>
                  <a:gd name="T18" fmla="*/ 10 w 1212"/>
                  <a:gd name="T19" fmla="*/ 530 h 795"/>
                  <a:gd name="T20" fmla="*/ 33 w 1212"/>
                  <a:gd name="T21" fmla="*/ 582 h 795"/>
                  <a:gd name="T22" fmla="*/ 68 w 1212"/>
                  <a:gd name="T23" fmla="*/ 629 h 795"/>
                  <a:gd name="T24" fmla="*/ 113 w 1212"/>
                  <a:gd name="T25" fmla="*/ 670 h 795"/>
                  <a:gd name="T26" fmla="*/ 166 w 1212"/>
                  <a:gd name="T27" fmla="*/ 706 h 795"/>
                  <a:gd name="T28" fmla="*/ 225 w 1212"/>
                  <a:gd name="T29" fmla="*/ 736 h 795"/>
                  <a:gd name="T30" fmla="*/ 289 w 1212"/>
                  <a:gd name="T31" fmla="*/ 760 h 795"/>
                  <a:gd name="T32" fmla="*/ 358 w 1212"/>
                  <a:gd name="T33" fmla="*/ 778 h 795"/>
                  <a:gd name="T34" fmla="*/ 427 w 1212"/>
                  <a:gd name="T35" fmla="*/ 790 h 795"/>
                  <a:gd name="T36" fmla="*/ 496 w 1212"/>
                  <a:gd name="T37" fmla="*/ 795 h 795"/>
                  <a:gd name="T38" fmla="*/ 564 w 1212"/>
                  <a:gd name="T39" fmla="*/ 793 h 795"/>
                  <a:gd name="T40" fmla="*/ 630 w 1212"/>
                  <a:gd name="T41" fmla="*/ 785 h 795"/>
                  <a:gd name="T42" fmla="*/ 702 w 1212"/>
                  <a:gd name="T43" fmla="*/ 767 h 795"/>
                  <a:gd name="T44" fmla="*/ 780 w 1212"/>
                  <a:gd name="T45" fmla="*/ 744 h 795"/>
                  <a:gd name="T46" fmla="*/ 851 w 1212"/>
                  <a:gd name="T47" fmla="*/ 719 h 795"/>
                  <a:gd name="T48" fmla="*/ 914 w 1212"/>
                  <a:gd name="T49" fmla="*/ 692 h 795"/>
                  <a:gd name="T50" fmla="*/ 970 w 1212"/>
                  <a:gd name="T51" fmla="*/ 664 h 795"/>
                  <a:gd name="T52" fmla="*/ 1021 w 1212"/>
                  <a:gd name="T53" fmla="*/ 633 h 795"/>
                  <a:gd name="T54" fmla="*/ 1065 w 1212"/>
                  <a:gd name="T55" fmla="*/ 602 h 795"/>
                  <a:gd name="T56" fmla="*/ 1103 w 1212"/>
                  <a:gd name="T57" fmla="*/ 569 h 795"/>
                  <a:gd name="T58" fmla="*/ 1135 w 1212"/>
                  <a:gd name="T59" fmla="*/ 535 h 795"/>
                  <a:gd name="T60" fmla="*/ 1161 w 1212"/>
                  <a:gd name="T61" fmla="*/ 500 h 795"/>
                  <a:gd name="T62" fmla="*/ 1181 w 1212"/>
                  <a:gd name="T63" fmla="*/ 464 h 795"/>
                  <a:gd name="T64" fmla="*/ 1196 w 1212"/>
                  <a:gd name="T65" fmla="*/ 427 h 795"/>
                  <a:gd name="T66" fmla="*/ 1207 w 1212"/>
                  <a:gd name="T67" fmla="*/ 390 h 795"/>
                  <a:gd name="T68" fmla="*/ 1212 w 1212"/>
                  <a:gd name="T69" fmla="*/ 353 h 795"/>
                  <a:gd name="T70" fmla="*/ 1212 w 1212"/>
                  <a:gd name="T71" fmla="*/ 315 h 795"/>
                  <a:gd name="T72" fmla="*/ 1208 w 1212"/>
                  <a:gd name="T73" fmla="*/ 276 h 795"/>
                  <a:gd name="T74" fmla="*/ 1199 w 1212"/>
                  <a:gd name="T75" fmla="*/ 238 h 795"/>
                  <a:gd name="T76" fmla="*/ 1188 w 1212"/>
                  <a:gd name="T77" fmla="*/ 202 h 795"/>
                  <a:gd name="T78" fmla="*/ 1172 w 1212"/>
                  <a:gd name="T79" fmla="*/ 169 h 795"/>
                  <a:gd name="T80" fmla="*/ 1154 w 1212"/>
                  <a:gd name="T81" fmla="*/ 138 h 795"/>
                  <a:gd name="T82" fmla="*/ 1131 w 1212"/>
                  <a:gd name="T83" fmla="*/ 110 h 795"/>
                  <a:gd name="T84" fmla="*/ 1107 w 1212"/>
                  <a:gd name="T85" fmla="*/ 85 h 795"/>
                  <a:gd name="T86" fmla="*/ 1080 w 1212"/>
                  <a:gd name="T87" fmla="*/ 61 h 795"/>
                  <a:gd name="T88" fmla="*/ 1050 w 1212"/>
                  <a:gd name="T89" fmla="*/ 42 h 795"/>
                  <a:gd name="T90" fmla="*/ 1018 w 1212"/>
                  <a:gd name="T91" fmla="*/ 26 h 795"/>
                  <a:gd name="T92" fmla="*/ 984 w 1212"/>
                  <a:gd name="T93" fmla="*/ 14 h 795"/>
                  <a:gd name="T94" fmla="*/ 949 w 1212"/>
                  <a:gd name="T95" fmla="*/ 5 h 795"/>
                  <a:gd name="T96" fmla="*/ 911 w 1212"/>
                  <a:gd name="T97" fmla="*/ 1 h 795"/>
                  <a:gd name="T98" fmla="*/ 873 w 1212"/>
                  <a:gd name="T99" fmla="*/ 0 h 795"/>
                  <a:gd name="T100" fmla="*/ 833 w 1212"/>
                  <a:gd name="T101" fmla="*/ 3 h 795"/>
                  <a:gd name="T102" fmla="*/ 792 w 1212"/>
                  <a:gd name="T103" fmla="*/ 11 h 795"/>
                  <a:gd name="T104" fmla="*/ 750 w 1212"/>
                  <a:gd name="T105" fmla="*/ 23 h 795"/>
                  <a:gd name="T106" fmla="*/ 675 w 1212"/>
                  <a:gd name="T107" fmla="*/ 38 h 795"/>
                  <a:gd name="T108" fmla="*/ 560 w 1212"/>
                  <a:gd name="T109" fmla="*/ 51 h 795"/>
                  <a:gd name="T110" fmla="*/ 474 w 1212"/>
                  <a:gd name="T111" fmla="*/ 61 h 795"/>
                  <a:gd name="T112" fmla="*/ 416 w 1212"/>
                  <a:gd name="T113" fmla="*/ 70 h 795"/>
                  <a:gd name="T114" fmla="*/ 360 w 1212"/>
                  <a:gd name="T115" fmla="*/ 82 h 795"/>
                  <a:gd name="T116" fmla="*/ 306 w 1212"/>
                  <a:gd name="T117" fmla="*/ 97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12"/>
                  <a:gd name="T178" fmla="*/ 0 h 795"/>
                  <a:gd name="T179" fmla="*/ 1212 w 121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" name="Freeform 23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1191 w 1208"/>
                  <a:gd name="T1" fmla="*/ 30 h 599"/>
                  <a:gd name="T2" fmla="*/ 1184 w 1208"/>
                  <a:gd name="T3" fmla="*/ 19 h 599"/>
                  <a:gd name="T4" fmla="*/ 1188 w 1208"/>
                  <a:gd name="T5" fmla="*/ 76 h 599"/>
                  <a:gd name="T6" fmla="*/ 1182 w 1208"/>
                  <a:gd name="T7" fmla="*/ 132 h 599"/>
                  <a:gd name="T8" fmla="*/ 1165 w 1208"/>
                  <a:gd name="T9" fmla="*/ 188 h 599"/>
                  <a:gd name="T10" fmla="*/ 1136 w 1208"/>
                  <a:gd name="T11" fmla="*/ 242 h 599"/>
                  <a:gd name="T12" fmla="*/ 1095 w 1208"/>
                  <a:gd name="T13" fmla="*/ 294 h 599"/>
                  <a:gd name="T14" fmla="*/ 1039 w 1208"/>
                  <a:gd name="T15" fmla="*/ 343 h 599"/>
                  <a:gd name="T16" fmla="*/ 972 w 1208"/>
                  <a:gd name="T17" fmla="*/ 390 h 599"/>
                  <a:gd name="T18" fmla="*/ 889 w 1208"/>
                  <a:gd name="T19" fmla="*/ 434 h 599"/>
                  <a:gd name="T20" fmla="*/ 791 w 1208"/>
                  <a:gd name="T21" fmla="*/ 474 h 599"/>
                  <a:gd name="T22" fmla="*/ 678 w 1208"/>
                  <a:gd name="T23" fmla="*/ 509 h 599"/>
                  <a:gd name="T24" fmla="*/ 594 w 1208"/>
                  <a:gd name="T25" fmla="*/ 529 h 599"/>
                  <a:gd name="T26" fmla="*/ 526 w 1208"/>
                  <a:gd name="T27" fmla="*/ 535 h 599"/>
                  <a:gd name="T28" fmla="*/ 458 w 1208"/>
                  <a:gd name="T29" fmla="*/ 535 h 599"/>
                  <a:gd name="T30" fmla="*/ 385 w 1208"/>
                  <a:gd name="T31" fmla="*/ 529 h 599"/>
                  <a:gd name="T32" fmla="*/ 315 w 1208"/>
                  <a:gd name="T33" fmla="*/ 515 h 599"/>
                  <a:gd name="T34" fmla="*/ 247 w 1208"/>
                  <a:gd name="T35" fmla="*/ 495 h 599"/>
                  <a:gd name="T36" fmla="*/ 183 w 1208"/>
                  <a:gd name="T37" fmla="*/ 469 h 599"/>
                  <a:gd name="T38" fmla="*/ 125 w 1208"/>
                  <a:gd name="T39" fmla="*/ 437 h 599"/>
                  <a:gd name="T40" fmla="*/ 73 w 1208"/>
                  <a:gd name="T41" fmla="*/ 399 h 599"/>
                  <a:gd name="T42" fmla="*/ 31 w 1208"/>
                  <a:gd name="T43" fmla="*/ 355 h 599"/>
                  <a:gd name="T44" fmla="*/ 0 w 1208"/>
                  <a:gd name="T45" fmla="*/ 305 h 599"/>
                  <a:gd name="T46" fmla="*/ 19 w 1208"/>
                  <a:gd name="T47" fmla="*/ 367 h 599"/>
                  <a:gd name="T48" fmla="*/ 54 w 1208"/>
                  <a:gd name="T49" fmla="*/ 421 h 599"/>
                  <a:gd name="T50" fmla="*/ 102 w 1208"/>
                  <a:gd name="T51" fmla="*/ 469 h 599"/>
                  <a:gd name="T52" fmla="*/ 161 w 1208"/>
                  <a:gd name="T53" fmla="*/ 509 h 599"/>
                  <a:gd name="T54" fmla="*/ 229 w 1208"/>
                  <a:gd name="T55" fmla="*/ 543 h 599"/>
                  <a:gd name="T56" fmla="*/ 302 w 1208"/>
                  <a:gd name="T57" fmla="*/ 568 h 599"/>
                  <a:gd name="T58" fmla="*/ 379 w 1208"/>
                  <a:gd name="T59" fmla="*/ 586 h 599"/>
                  <a:gd name="T60" fmla="*/ 458 w 1208"/>
                  <a:gd name="T61" fmla="*/ 597 h 599"/>
                  <a:gd name="T62" fmla="*/ 535 w 1208"/>
                  <a:gd name="T63" fmla="*/ 599 h 599"/>
                  <a:gd name="T64" fmla="*/ 610 w 1208"/>
                  <a:gd name="T65" fmla="*/ 592 h 599"/>
                  <a:gd name="T66" fmla="*/ 698 w 1208"/>
                  <a:gd name="T67" fmla="*/ 571 h 599"/>
                  <a:gd name="T68" fmla="*/ 813 w 1208"/>
                  <a:gd name="T69" fmla="*/ 535 h 599"/>
                  <a:gd name="T70" fmla="*/ 910 w 1208"/>
                  <a:gd name="T71" fmla="*/ 496 h 599"/>
                  <a:gd name="T72" fmla="*/ 993 w 1208"/>
                  <a:gd name="T73" fmla="*/ 453 h 599"/>
                  <a:gd name="T74" fmla="*/ 1061 w 1208"/>
                  <a:gd name="T75" fmla="*/ 406 h 599"/>
                  <a:gd name="T76" fmla="*/ 1116 w 1208"/>
                  <a:gd name="T77" fmla="*/ 356 h 599"/>
                  <a:gd name="T78" fmla="*/ 1157 w 1208"/>
                  <a:gd name="T79" fmla="*/ 304 h 599"/>
                  <a:gd name="T80" fmla="*/ 1186 w 1208"/>
                  <a:gd name="T81" fmla="*/ 250 h 599"/>
                  <a:gd name="T82" fmla="*/ 1203 w 1208"/>
                  <a:gd name="T83" fmla="*/ 194 h 599"/>
                  <a:gd name="T84" fmla="*/ 1208 w 1208"/>
                  <a:gd name="T85" fmla="*/ 138 h 599"/>
                  <a:gd name="T86" fmla="*/ 1204 w 1208"/>
                  <a:gd name="T87" fmla="*/ 80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08"/>
                  <a:gd name="T133" fmla="*/ 0 h 599"/>
                  <a:gd name="T134" fmla="*/ 1208 w 1208"/>
                  <a:gd name="T135" fmla="*/ 599 h 5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" name="Freeform 24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5 w 919"/>
                  <a:gd name="T1" fmla="*/ 247 h 1344"/>
                  <a:gd name="T2" fmla="*/ 4 w 919"/>
                  <a:gd name="T3" fmla="*/ 282 h 1344"/>
                  <a:gd name="T4" fmla="*/ 0 w 919"/>
                  <a:gd name="T5" fmla="*/ 309 h 1344"/>
                  <a:gd name="T6" fmla="*/ 1 w 919"/>
                  <a:gd name="T7" fmla="*/ 327 h 1344"/>
                  <a:gd name="T8" fmla="*/ 5 w 919"/>
                  <a:gd name="T9" fmla="*/ 356 h 1344"/>
                  <a:gd name="T10" fmla="*/ 18 w 919"/>
                  <a:gd name="T11" fmla="*/ 393 h 1344"/>
                  <a:gd name="T12" fmla="*/ 39 w 919"/>
                  <a:gd name="T13" fmla="*/ 431 h 1344"/>
                  <a:gd name="T14" fmla="*/ 69 w 919"/>
                  <a:gd name="T15" fmla="*/ 469 h 1344"/>
                  <a:gd name="T16" fmla="*/ 107 w 919"/>
                  <a:gd name="T17" fmla="*/ 507 h 1344"/>
                  <a:gd name="T18" fmla="*/ 147 w 919"/>
                  <a:gd name="T19" fmla="*/ 540 h 1344"/>
                  <a:gd name="T20" fmla="*/ 225 w 919"/>
                  <a:gd name="T21" fmla="*/ 603 h 1344"/>
                  <a:gd name="T22" fmla="*/ 333 w 919"/>
                  <a:gd name="T23" fmla="*/ 1228 h 1344"/>
                  <a:gd name="T24" fmla="*/ 344 w 919"/>
                  <a:gd name="T25" fmla="*/ 1250 h 1344"/>
                  <a:gd name="T26" fmla="*/ 358 w 919"/>
                  <a:gd name="T27" fmla="*/ 1270 h 1344"/>
                  <a:gd name="T28" fmla="*/ 382 w 919"/>
                  <a:gd name="T29" fmla="*/ 1293 h 1344"/>
                  <a:gd name="T30" fmla="*/ 414 w 919"/>
                  <a:gd name="T31" fmla="*/ 1315 h 1344"/>
                  <a:gd name="T32" fmla="*/ 434 w 919"/>
                  <a:gd name="T33" fmla="*/ 1326 h 1344"/>
                  <a:gd name="T34" fmla="*/ 457 w 919"/>
                  <a:gd name="T35" fmla="*/ 1333 h 1344"/>
                  <a:gd name="T36" fmla="*/ 484 w 919"/>
                  <a:gd name="T37" fmla="*/ 1340 h 1344"/>
                  <a:gd name="T38" fmla="*/ 513 w 919"/>
                  <a:gd name="T39" fmla="*/ 1343 h 1344"/>
                  <a:gd name="T40" fmla="*/ 546 w 919"/>
                  <a:gd name="T41" fmla="*/ 1344 h 1344"/>
                  <a:gd name="T42" fmla="*/ 582 w 919"/>
                  <a:gd name="T43" fmla="*/ 1342 h 1344"/>
                  <a:gd name="T44" fmla="*/ 619 w 919"/>
                  <a:gd name="T45" fmla="*/ 1337 h 1344"/>
                  <a:gd name="T46" fmla="*/ 653 w 919"/>
                  <a:gd name="T47" fmla="*/ 1329 h 1344"/>
                  <a:gd name="T48" fmla="*/ 685 w 919"/>
                  <a:gd name="T49" fmla="*/ 1321 h 1344"/>
                  <a:gd name="T50" fmla="*/ 714 w 919"/>
                  <a:gd name="T51" fmla="*/ 1310 h 1344"/>
                  <a:gd name="T52" fmla="*/ 740 w 919"/>
                  <a:gd name="T53" fmla="*/ 1298 h 1344"/>
                  <a:gd name="T54" fmla="*/ 764 w 919"/>
                  <a:gd name="T55" fmla="*/ 1286 h 1344"/>
                  <a:gd name="T56" fmla="*/ 806 w 919"/>
                  <a:gd name="T57" fmla="*/ 1257 h 1344"/>
                  <a:gd name="T58" fmla="*/ 837 w 919"/>
                  <a:gd name="T59" fmla="*/ 1226 h 1344"/>
                  <a:gd name="T60" fmla="*/ 859 w 919"/>
                  <a:gd name="T61" fmla="*/ 1196 h 1344"/>
                  <a:gd name="T62" fmla="*/ 873 w 919"/>
                  <a:gd name="T63" fmla="*/ 1166 h 1344"/>
                  <a:gd name="T64" fmla="*/ 877 w 919"/>
                  <a:gd name="T65" fmla="*/ 1138 h 1344"/>
                  <a:gd name="T66" fmla="*/ 819 w 919"/>
                  <a:gd name="T67" fmla="*/ 448 h 1344"/>
                  <a:gd name="T68" fmla="*/ 859 w 919"/>
                  <a:gd name="T69" fmla="*/ 400 h 1344"/>
                  <a:gd name="T70" fmla="*/ 882 w 919"/>
                  <a:gd name="T71" fmla="*/ 363 h 1344"/>
                  <a:gd name="T72" fmla="*/ 896 w 919"/>
                  <a:gd name="T73" fmla="*/ 335 h 1344"/>
                  <a:gd name="T74" fmla="*/ 908 w 919"/>
                  <a:gd name="T75" fmla="*/ 304 h 1344"/>
                  <a:gd name="T76" fmla="*/ 915 w 919"/>
                  <a:gd name="T77" fmla="*/ 271 h 1344"/>
                  <a:gd name="T78" fmla="*/ 919 w 919"/>
                  <a:gd name="T79" fmla="*/ 237 h 1344"/>
                  <a:gd name="T80" fmla="*/ 917 w 919"/>
                  <a:gd name="T81" fmla="*/ 200 h 1344"/>
                  <a:gd name="T82" fmla="*/ 909 w 919"/>
                  <a:gd name="T83" fmla="*/ 163 h 1344"/>
                  <a:gd name="T84" fmla="*/ 892 w 919"/>
                  <a:gd name="T85" fmla="*/ 125 h 1344"/>
                  <a:gd name="T86" fmla="*/ 866 w 919"/>
                  <a:gd name="T87" fmla="*/ 86 h 1344"/>
                  <a:gd name="T88" fmla="*/ 830 w 919"/>
                  <a:gd name="T89" fmla="*/ 47 h 1344"/>
                  <a:gd name="T90" fmla="*/ 798 w 919"/>
                  <a:gd name="T91" fmla="*/ 22 h 1344"/>
                  <a:gd name="T92" fmla="*/ 774 w 919"/>
                  <a:gd name="T93" fmla="*/ 11 h 1344"/>
                  <a:gd name="T94" fmla="*/ 742 w 919"/>
                  <a:gd name="T95" fmla="*/ 5 h 1344"/>
                  <a:gd name="T96" fmla="*/ 706 w 919"/>
                  <a:gd name="T97" fmla="*/ 1 h 1344"/>
                  <a:gd name="T98" fmla="*/ 665 w 919"/>
                  <a:gd name="T99" fmla="*/ 0 h 1344"/>
                  <a:gd name="T100" fmla="*/ 620 w 919"/>
                  <a:gd name="T101" fmla="*/ 2 h 1344"/>
                  <a:gd name="T102" fmla="*/ 548 w 919"/>
                  <a:gd name="T103" fmla="*/ 9 h 1344"/>
                  <a:gd name="T104" fmla="*/ 450 w 919"/>
                  <a:gd name="T105" fmla="*/ 25 h 1344"/>
                  <a:gd name="T106" fmla="*/ 354 w 919"/>
                  <a:gd name="T107" fmla="*/ 45 h 1344"/>
                  <a:gd name="T108" fmla="*/ 269 w 919"/>
                  <a:gd name="T109" fmla="*/ 67 h 1344"/>
                  <a:gd name="T110" fmla="*/ 203 w 919"/>
                  <a:gd name="T111" fmla="*/ 91 h 1344"/>
                  <a:gd name="T112" fmla="*/ 152 w 919"/>
                  <a:gd name="T113" fmla="*/ 114 h 1344"/>
                  <a:gd name="T114" fmla="*/ 104 w 919"/>
                  <a:gd name="T115" fmla="*/ 145 h 1344"/>
                  <a:gd name="T116" fmla="*/ 66 w 919"/>
                  <a:gd name="T117" fmla="*/ 177 h 1344"/>
                  <a:gd name="T118" fmla="*/ 36 w 919"/>
                  <a:gd name="T119" fmla="*/ 212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19"/>
                  <a:gd name="T181" fmla="*/ 0 h 1344"/>
                  <a:gd name="T182" fmla="*/ 919 w 919"/>
                  <a:gd name="T183" fmla="*/ 1344 h 134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" name="Freeform 25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655 w 810"/>
                  <a:gd name="T1" fmla="*/ 1191 h 1247"/>
                  <a:gd name="T2" fmla="*/ 621 w 810"/>
                  <a:gd name="T3" fmla="*/ 1192 h 1247"/>
                  <a:gd name="T4" fmla="*/ 590 w 810"/>
                  <a:gd name="T5" fmla="*/ 1190 h 1247"/>
                  <a:gd name="T6" fmla="*/ 562 w 810"/>
                  <a:gd name="T7" fmla="*/ 1184 h 1247"/>
                  <a:gd name="T8" fmla="*/ 538 w 810"/>
                  <a:gd name="T9" fmla="*/ 1177 h 1247"/>
                  <a:gd name="T10" fmla="*/ 515 w 810"/>
                  <a:gd name="T11" fmla="*/ 1169 h 1247"/>
                  <a:gd name="T12" fmla="*/ 489 w 810"/>
                  <a:gd name="T13" fmla="*/ 1153 h 1247"/>
                  <a:gd name="T14" fmla="*/ 461 w 810"/>
                  <a:gd name="T15" fmla="*/ 1129 h 1247"/>
                  <a:gd name="T16" fmla="*/ 442 w 810"/>
                  <a:gd name="T17" fmla="*/ 1107 h 1247"/>
                  <a:gd name="T18" fmla="*/ 427 w 810"/>
                  <a:gd name="T19" fmla="*/ 1082 h 1247"/>
                  <a:gd name="T20" fmla="*/ 335 w 810"/>
                  <a:gd name="T21" fmla="*/ 464 h 1247"/>
                  <a:gd name="T22" fmla="*/ 199 w 810"/>
                  <a:gd name="T23" fmla="*/ 355 h 1247"/>
                  <a:gd name="T24" fmla="*/ 161 w 810"/>
                  <a:gd name="T25" fmla="*/ 317 h 1247"/>
                  <a:gd name="T26" fmla="*/ 132 w 810"/>
                  <a:gd name="T27" fmla="*/ 279 h 1247"/>
                  <a:gd name="T28" fmla="*/ 110 w 810"/>
                  <a:gd name="T29" fmla="*/ 241 h 1247"/>
                  <a:gd name="T30" fmla="*/ 97 w 810"/>
                  <a:gd name="T31" fmla="*/ 204 h 1247"/>
                  <a:gd name="T32" fmla="*/ 92 w 810"/>
                  <a:gd name="T33" fmla="*/ 175 h 1247"/>
                  <a:gd name="T34" fmla="*/ 92 w 810"/>
                  <a:gd name="T35" fmla="*/ 157 h 1247"/>
                  <a:gd name="T36" fmla="*/ 96 w 810"/>
                  <a:gd name="T37" fmla="*/ 129 h 1247"/>
                  <a:gd name="T38" fmla="*/ 107 w 810"/>
                  <a:gd name="T39" fmla="*/ 94 h 1247"/>
                  <a:gd name="T40" fmla="*/ 123 w 810"/>
                  <a:gd name="T41" fmla="*/ 67 h 1247"/>
                  <a:gd name="T42" fmla="*/ 138 w 810"/>
                  <a:gd name="T43" fmla="*/ 47 h 1247"/>
                  <a:gd name="T44" fmla="*/ 155 w 810"/>
                  <a:gd name="T45" fmla="*/ 28 h 1247"/>
                  <a:gd name="T46" fmla="*/ 176 w 810"/>
                  <a:gd name="T47" fmla="*/ 9 h 1247"/>
                  <a:gd name="T48" fmla="*/ 182 w 810"/>
                  <a:gd name="T49" fmla="*/ 2 h 1247"/>
                  <a:gd name="T50" fmla="*/ 152 w 810"/>
                  <a:gd name="T51" fmla="*/ 17 h 1247"/>
                  <a:gd name="T52" fmla="*/ 104 w 810"/>
                  <a:gd name="T53" fmla="*/ 48 h 1247"/>
                  <a:gd name="T54" fmla="*/ 66 w 810"/>
                  <a:gd name="T55" fmla="*/ 80 h 1247"/>
                  <a:gd name="T56" fmla="*/ 36 w 810"/>
                  <a:gd name="T57" fmla="*/ 115 h 1247"/>
                  <a:gd name="T58" fmla="*/ 15 w 810"/>
                  <a:gd name="T59" fmla="*/ 150 h 1247"/>
                  <a:gd name="T60" fmla="*/ 4 w 810"/>
                  <a:gd name="T61" fmla="*/ 185 h 1247"/>
                  <a:gd name="T62" fmla="*/ 0 w 810"/>
                  <a:gd name="T63" fmla="*/ 212 h 1247"/>
                  <a:gd name="T64" fmla="*/ 1 w 810"/>
                  <a:gd name="T65" fmla="*/ 230 h 1247"/>
                  <a:gd name="T66" fmla="*/ 5 w 810"/>
                  <a:gd name="T67" fmla="*/ 259 h 1247"/>
                  <a:gd name="T68" fmla="*/ 18 w 810"/>
                  <a:gd name="T69" fmla="*/ 296 h 1247"/>
                  <a:gd name="T70" fmla="*/ 39 w 810"/>
                  <a:gd name="T71" fmla="*/ 334 h 1247"/>
                  <a:gd name="T72" fmla="*/ 69 w 810"/>
                  <a:gd name="T73" fmla="*/ 372 h 1247"/>
                  <a:gd name="T74" fmla="*/ 107 w 810"/>
                  <a:gd name="T75" fmla="*/ 410 h 1247"/>
                  <a:gd name="T76" fmla="*/ 147 w 810"/>
                  <a:gd name="T77" fmla="*/ 443 h 1247"/>
                  <a:gd name="T78" fmla="*/ 225 w 810"/>
                  <a:gd name="T79" fmla="*/ 506 h 1247"/>
                  <a:gd name="T80" fmla="*/ 333 w 810"/>
                  <a:gd name="T81" fmla="*/ 1131 h 1247"/>
                  <a:gd name="T82" fmla="*/ 344 w 810"/>
                  <a:gd name="T83" fmla="*/ 1153 h 1247"/>
                  <a:gd name="T84" fmla="*/ 358 w 810"/>
                  <a:gd name="T85" fmla="*/ 1173 h 1247"/>
                  <a:gd name="T86" fmla="*/ 382 w 810"/>
                  <a:gd name="T87" fmla="*/ 1196 h 1247"/>
                  <a:gd name="T88" fmla="*/ 414 w 810"/>
                  <a:gd name="T89" fmla="*/ 1218 h 1247"/>
                  <a:gd name="T90" fmla="*/ 434 w 810"/>
                  <a:gd name="T91" fmla="*/ 1229 h 1247"/>
                  <a:gd name="T92" fmla="*/ 457 w 810"/>
                  <a:gd name="T93" fmla="*/ 1236 h 1247"/>
                  <a:gd name="T94" fmla="*/ 484 w 810"/>
                  <a:gd name="T95" fmla="*/ 1243 h 1247"/>
                  <a:gd name="T96" fmla="*/ 513 w 810"/>
                  <a:gd name="T97" fmla="*/ 1246 h 1247"/>
                  <a:gd name="T98" fmla="*/ 546 w 810"/>
                  <a:gd name="T99" fmla="*/ 1247 h 1247"/>
                  <a:gd name="T100" fmla="*/ 582 w 810"/>
                  <a:gd name="T101" fmla="*/ 1245 h 1247"/>
                  <a:gd name="T102" fmla="*/ 620 w 810"/>
                  <a:gd name="T103" fmla="*/ 1240 h 1247"/>
                  <a:gd name="T104" fmla="*/ 655 w 810"/>
                  <a:gd name="T105" fmla="*/ 1232 h 1247"/>
                  <a:gd name="T106" fmla="*/ 688 w 810"/>
                  <a:gd name="T107" fmla="*/ 1223 h 1247"/>
                  <a:gd name="T108" fmla="*/ 718 w 810"/>
                  <a:gd name="T109" fmla="*/ 1211 h 1247"/>
                  <a:gd name="T110" fmla="*/ 744 w 810"/>
                  <a:gd name="T111" fmla="*/ 1199 h 1247"/>
                  <a:gd name="T112" fmla="*/ 769 w 810"/>
                  <a:gd name="T113" fmla="*/ 1185 h 1247"/>
                  <a:gd name="T114" fmla="*/ 810 w 810"/>
                  <a:gd name="T115" fmla="*/ 1156 h 1247"/>
                  <a:gd name="T116" fmla="*/ 780 w 810"/>
                  <a:gd name="T117" fmla="*/ 1166 h 1247"/>
                  <a:gd name="T118" fmla="*/ 747 w 810"/>
                  <a:gd name="T119" fmla="*/ 1176 h 1247"/>
                  <a:gd name="T120" fmla="*/ 713 w 810"/>
                  <a:gd name="T121" fmla="*/ 1183 h 1247"/>
                  <a:gd name="T122" fmla="*/ 674 w 810"/>
                  <a:gd name="T123" fmla="*/ 1190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0"/>
                  <a:gd name="T187" fmla="*/ 0 h 1247"/>
                  <a:gd name="T188" fmla="*/ 810 w 810"/>
                  <a:gd name="T189" fmla="*/ 1247 h 12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Freeform 26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809 w 809"/>
                  <a:gd name="T1" fmla="*/ 158 h 443"/>
                  <a:gd name="T2" fmla="*/ 808 w 809"/>
                  <a:gd name="T3" fmla="*/ 179 h 443"/>
                  <a:gd name="T4" fmla="*/ 804 w 809"/>
                  <a:gd name="T5" fmla="*/ 201 h 443"/>
                  <a:gd name="T6" fmla="*/ 797 w 809"/>
                  <a:gd name="T7" fmla="*/ 224 h 443"/>
                  <a:gd name="T8" fmla="*/ 785 w 809"/>
                  <a:gd name="T9" fmla="*/ 245 h 443"/>
                  <a:gd name="T10" fmla="*/ 769 w 809"/>
                  <a:gd name="T11" fmla="*/ 266 h 443"/>
                  <a:gd name="T12" fmla="*/ 751 w 809"/>
                  <a:gd name="T13" fmla="*/ 286 h 443"/>
                  <a:gd name="T14" fmla="*/ 729 w 809"/>
                  <a:gd name="T15" fmla="*/ 306 h 443"/>
                  <a:gd name="T16" fmla="*/ 704 w 809"/>
                  <a:gd name="T17" fmla="*/ 326 h 443"/>
                  <a:gd name="T18" fmla="*/ 677 w 809"/>
                  <a:gd name="T19" fmla="*/ 345 h 443"/>
                  <a:gd name="T20" fmla="*/ 646 w 809"/>
                  <a:gd name="T21" fmla="*/ 362 h 443"/>
                  <a:gd name="T22" fmla="*/ 614 w 809"/>
                  <a:gd name="T23" fmla="*/ 377 h 443"/>
                  <a:gd name="T24" fmla="*/ 579 w 809"/>
                  <a:gd name="T25" fmla="*/ 392 h 443"/>
                  <a:gd name="T26" fmla="*/ 542 w 809"/>
                  <a:gd name="T27" fmla="*/ 405 h 443"/>
                  <a:gd name="T28" fmla="*/ 504 w 809"/>
                  <a:gd name="T29" fmla="*/ 417 h 443"/>
                  <a:gd name="T30" fmla="*/ 464 w 809"/>
                  <a:gd name="T31" fmla="*/ 426 h 443"/>
                  <a:gd name="T32" fmla="*/ 423 w 809"/>
                  <a:gd name="T33" fmla="*/ 434 h 443"/>
                  <a:gd name="T34" fmla="*/ 381 w 809"/>
                  <a:gd name="T35" fmla="*/ 439 h 443"/>
                  <a:gd name="T36" fmla="*/ 341 w 809"/>
                  <a:gd name="T37" fmla="*/ 442 h 443"/>
                  <a:gd name="T38" fmla="*/ 302 w 809"/>
                  <a:gd name="T39" fmla="*/ 443 h 443"/>
                  <a:gd name="T40" fmla="*/ 265 w 809"/>
                  <a:gd name="T41" fmla="*/ 442 h 443"/>
                  <a:gd name="T42" fmla="*/ 229 w 809"/>
                  <a:gd name="T43" fmla="*/ 439 h 443"/>
                  <a:gd name="T44" fmla="*/ 195 w 809"/>
                  <a:gd name="T45" fmla="*/ 434 h 443"/>
                  <a:gd name="T46" fmla="*/ 162 w 809"/>
                  <a:gd name="T47" fmla="*/ 426 h 443"/>
                  <a:gd name="T48" fmla="*/ 132 w 809"/>
                  <a:gd name="T49" fmla="*/ 417 h 443"/>
                  <a:gd name="T50" fmla="*/ 104 w 809"/>
                  <a:gd name="T51" fmla="*/ 406 h 443"/>
                  <a:gd name="T52" fmla="*/ 79 w 809"/>
                  <a:gd name="T53" fmla="*/ 393 h 443"/>
                  <a:gd name="T54" fmla="*/ 58 w 809"/>
                  <a:gd name="T55" fmla="*/ 380 h 443"/>
                  <a:gd name="T56" fmla="*/ 39 w 809"/>
                  <a:gd name="T57" fmla="*/ 364 h 443"/>
                  <a:gd name="T58" fmla="*/ 24 w 809"/>
                  <a:gd name="T59" fmla="*/ 346 h 443"/>
                  <a:gd name="T60" fmla="*/ 11 w 809"/>
                  <a:gd name="T61" fmla="*/ 328 h 443"/>
                  <a:gd name="T62" fmla="*/ 4 w 809"/>
                  <a:gd name="T63" fmla="*/ 307 h 443"/>
                  <a:gd name="T64" fmla="*/ 0 w 809"/>
                  <a:gd name="T65" fmla="*/ 285 h 443"/>
                  <a:gd name="T66" fmla="*/ 0 w 809"/>
                  <a:gd name="T67" fmla="*/ 264 h 443"/>
                  <a:gd name="T68" fmla="*/ 4 w 809"/>
                  <a:gd name="T69" fmla="*/ 242 h 443"/>
                  <a:gd name="T70" fmla="*/ 12 w 809"/>
                  <a:gd name="T71" fmla="*/ 221 h 443"/>
                  <a:gd name="T72" fmla="*/ 24 w 809"/>
                  <a:gd name="T73" fmla="*/ 198 h 443"/>
                  <a:gd name="T74" fmla="*/ 40 w 809"/>
                  <a:gd name="T75" fmla="*/ 177 h 443"/>
                  <a:gd name="T76" fmla="*/ 58 w 809"/>
                  <a:gd name="T77" fmla="*/ 157 h 443"/>
                  <a:gd name="T78" fmla="*/ 80 w 809"/>
                  <a:gd name="T79" fmla="*/ 137 h 443"/>
                  <a:gd name="T80" fmla="*/ 104 w 809"/>
                  <a:gd name="T81" fmla="*/ 118 h 443"/>
                  <a:gd name="T82" fmla="*/ 132 w 809"/>
                  <a:gd name="T83" fmla="*/ 100 h 443"/>
                  <a:gd name="T84" fmla="*/ 179 w 809"/>
                  <a:gd name="T85" fmla="*/ 74 h 443"/>
                  <a:gd name="T86" fmla="*/ 230 w 809"/>
                  <a:gd name="T87" fmla="*/ 51 h 443"/>
                  <a:gd name="T88" fmla="*/ 266 w 809"/>
                  <a:gd name="T89" fmla="*/ 38 h 443"/>
                  <a:gd name="T90" fmla="*/ 305 w 809"/>
                  <a:gd name="T91" fmla="*/ 27 h 443"/>
                  <a:gd name="T92" fmla="*/ 345 w 809"/>
                  <a:gd name="T93" fmla="*/ 17 h 443"/>
                  <a:gd name="T94" fmla="*/ 386 w 809"/>
                  <a:gd name="T95" fmla="*/ 10 h 443"/>
                  <a:gd name="T96" fmla="*/ 428 w 809"/>
                  <a:gd name="T97" fmla="*/ 4 h 443"/>
                  <a:gd name="T98" fmla="*/ 468 w 809"/>
                  <a:gd name="T99" fmla="*/ 1 h 443"/>
                  <a:gd name="T100" fmla="*/ 507 w 809"/>
                  <a:gd name="T101" fmla="*/ 0 h 443"/>
                  <a:gd name="T102" fmla="*/ 544 w 809"/>
                  <a:gd name="T103" fmla="*/ 1 h 443"/>
                  <a:gd name="T104" fmla="*/ 580 w 809"/>
                  <a:gd name="T105" fmla="*/ 4 h 443"/>
                  <a:gd name="T106" fmla="*/ 614 w 809"/>
                  <a:gd name="T107" fmla="*/ 10 h 443"/>
                  <a:gd name="T108" fmla="*/ 647 w 809"/>
                  <a:gd name="T109" fmla="*/ 17 h 443"/>
                  <a:gd name="T110" fmla="*/ 677 w 809"/>
                  <a:gd name="T111" fmla="*/ 27 h 443"/>
                  <a:gd name="T112" fmla="*/ 704 w 809"/>
                  <a:gd name="T113" fmla="*/ 37 h 443"/>
                  <a:gd name="T114" fmla="*/ 729 w 809"/>
                  <a:gd name="T115" fmla="*/ 50 h 443"/>
                  <a:gd name="T116" fmla="*/ 751 w 809"/>
                  <a:gd name="T117" fmla="*/ 64 h 443"/>
                  <a:gd name="T118" fmla="*/ 770 w 809"/>
                  <a:gd name="T119" fmla="*/ 80 h 443"/>
                  <a:gd name="T120" fmla="*/ 785 w 809"/>
                  <a:gd name="T121" fmla="*/ 98 h 443"/>
                  <a:gd name="T122" fmla="*/ 797 w 809"/>
                  <a:gd name="T123" fmla="*/ 116 h 443"/>
                  <a:gd name="T124" fmla="*/ 805 w 809"/>
                  <a:gd name="T125" fmla="*/ 137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09"/>
                  <a:gd name="T190" fmla="*/ 0 h 443"/>
                  <a:gd name="T191" fmla="*/ 809 w 809"/>
                  <a:gd name="T192" fmla="*/ 443 h 44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Freeform 27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364 w 439"/>
                  <a:gd name="T1" fmla="*/ 7 h 374"/>
                  <a:gd name="T2" fmla="*/ 351 w 439"/>
                  <a:gd name="T3" fmla="*/ 20 h 374"/>
                  <a:gd name="T4" fmla="*/ 332 w 439"/>
                  <a:gd name="T5" fmla="*/ 48 h 374"/>
                  <a:gd name="T6" fmla="*/ 310 w 439"/>
                  <a:gd name="T7" fmla="*/ 92 h 374"/>
                  <a:gd name="T8" fmla="*/ 291 w 439"/>
                  <a:gd name="T9" fmla="*/ 131 h 374"/>
                  <a:gd name="T10" fmla="*/ 271 w 439"/>
                  <a:gd name="T11" fmla="*/ 158 h 374"/>
                  <a:gd name="T12" fmla="*/ 251 w 439"/>
                  <a:gd name="T13" fmla="*/ 182 h 374"/>
                  <a:gd name="T14" fmla="*/ 229 w 439"/>
                  <a:gd name="T15" fmla="*/ 204 h 374"/>
                  <a:gd name="T16" fmla="*/ 205 w 439"/>
                  <a:gd name="T17" fmla="*/ 225 h 374"/>
                  <a:gd name="T18" fmla="*/ 179 w 439"/>
                  <a:gd name="T19" fmla="*/ 243 h 374"/>
                  <a:gd name="T20" fmla="*/ 152 w 439"/>
                  <a:gd name="T21" fmla="*/ 260 h 374"/>
                  <a:gd name="T22" fmla="*/ 123 w 439"/>
                  <a:gd name="T23" fmla="*/ 272 h 374"/>
                  <a:gd name="T24" fmla="*/ 92 w 439"/>
                  <a:gd name="T25" fmla="*/ 284 h 374"/>
                  <a:gd name="T26" fmla="*/ 62 w 439"/>
                  <a:gd name="T27" fmla="*/ 292 h 374"/>
                  <a:gd name="T28" fmla="*/ 37 w 439"/>
                  <a:gd name="T29" fmla="*/ 300 h 374"/>
                  <a:gd name="T30" fmla="*/ 18 w 439"/>
                  <a:gd name="T31" fmla="*/ 309 h 374"/>
                  <a:gd name="T32" fmla="*/ 5 w 439"/>
                  <a:gd name="T33" fmla="*/ 319 h 374"/>
                  <a:gd name="T34" fmla="*/ 0 w 439"/>
                  <a:gd name="T35" fmla="*/ 328 h 374"/>
                  <a:gd name="T36" fmla="*/ 2 w 439"/>
                  <a:gd name="T37" fmla="*/ 339 h 374"/>
                  <a:gd name="T38" fmla="*/ 14 w 439"/>
                  <a:gd name="T39" fmla="*/ 350 h 374"/>
                  <a:gd name="T40" fmla="*/ 35 w 439"/>
                  <a:gd name="T41" fmla="*/ 360 h 374"/>
                  <a:gd name="T42" fmla="*/ 63 w 439"/>
                  <a:gd name="T43" fmla="*/ 369 h 374"/>
                  <a:gd name="T44" fmla="*/ 88 w 439"/>
                  <a:gd name="T45" fmla="*/ 373 h 374"/>
                  <a:gd name="T46" fmla="*/ 114 w 439"/>
                  <a:gd name="T47" fmla="*/ 374 h 374"/>
                  <a:gd name="T48" fmla="*/ 139 w 439"/>
                  <a:gd name="T49" fmla="*/ 372 h 374"/>
                  <a:gd name="T50" fmla="*/ 163 w 439"/>
                  <a:gd name="T51" fmla="*/ 366 h 374"/>
                  <a:gd name="T52" fmla="*/ 189 w 439"/>
                  <a:gd name="T53" fmla="*/ 357 h 374"/>
                  <a:gd name="T54" fmla="*/ 226 w 439"/>
                  <a:gd name="T55" fmla="*/ 340 h 374"/>
                  <a:gd name="T56" fmla="*/ 273 w 439"/>
                  <a:gd name="T57" fmla="*/ 312 h 374"/>
                  <a:gd name="T58" fmla="*/ 316 w 439"/>
                  <a:gd name="T59" fmla="*/ 277 h 374"/>
                  <a:gd name="T60" fmla="*/ 353 w 439"/>
                  <a:gd name="T61" fmla="*/ 239 h 374"/>
                  <a:gd name="T62" fmla="*/ 384 w 439"/>
                  <a:gd name="T63" fmla="*/ 202 h 374"/>
                  <a:gd name="T64" fmla="*/ 406 w 439"/>
                  <a:gd name="T65" fmla="*/ 168 h 374"/>
                  <a:gd name="T66" fmla="*/ 426 w 439"/>
                  <a:gd name="T67" fmla="*/ 129 h 374"/>
                  <a:gd name="T68" fmla="*/ 436 w 439"/>
                  <a:gd name="T69" fmla="*/ 98 h 374"/>
                  <a:gd name="T70" fmla="*/ 439 w 439"/>
                  <a:gd name="T71" fmla="*/ 77 h 374"/>
                  <a:gd name="T72" fmla="*/ 437 w 439"/>
                  <a:gd name="T73" fmla="*/ 57 h 374"/>
                  <a:gd name="T74" fmla="*/ 430 w 439"/>
                  <a:gd name="T75" fmla="*/ 37 h 374"/>
                  <a:gd name="T76" fmla="*/ 418 w 439"/>
                  <a:gd name="T77" fmla="*/ 19 h 374"/>
                  <a:gd name="T78" fmla="*/ 403 w 439"/>
                  <a:gd name="T79" fmla="*/ 6 h 374"/>
                  <a:gd name="T80" fmla="*/ 390 w 439"/>
                  <a:gd name="T81" fmla="*/ 1 h 374"/>
                  <a:gd name="T82" fmla="*/ 377 w 439"/>
                  <a:gd name="T83" fmla="*/ 1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39"/>
                  <a:gd name="T127" fmla="*/ 0 h 374"/>
                  <a:gd name="T128" fmla="*/ 439 w 439"/>
                  <a:gd name="T129" fmla="*/ 374 h 3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" name="Freeform 28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74 h 742"/>
                  <a:gd name="T2" fmla="*/ 129 w 221"/>
                  <a:gd name="T3" fmla="*/ 738 h 742"/>
                  <a:gd name="T4" fmla="*/ 133 w 221"/>
                  <a:gd name="T5" fmla="*/ 739 h 742"/>
                  <a:gd name="T6" fmla="*/ 143 w 221"/>
                  <a:gd name="T7" fmla="*/ 741 h 742"/>
                  <a:gd name="T8" fmla="*/ 150 w 221"/>
                  <a:gd name="T9" fmla="*/ 742 h 742"/>
                  <a:gd name="T10" fmla="*/ 158 w 221"/>
                  <a:gd name="T11" fmla="*/ 742 h 742"/>
                  <a:gd name="T12" fmla="*/ 166 w 221"/>
                  <a:gd name="T13" fmla="*/ 740 h 742"/>
                  <a:gd name="T14" fmla="*/ 175 w 221"/>
                  <a:gd name="T15" fmla="*/ 738 h 742"/>
                  <a:gd name="T16" fmla="*/ 183 w 221"/>
                  <a:gd name="T17" fmla="*/ 734 h 742"/>
                  <a:gd name="T18" fmla="*/ 192 w 221"/>
                  <a:gd name="T19" fmla="*/ 727 h 742"/>
                  <a:gd name="T20" fmla="*/ 196 w 221"/>
                  <a:gd name="T21" fmla="*/ 723 h 742"/>
                  <a:gd name="T22" fmla="*/ 200 w 221"/>
                  <a:gd name="T23" fmla="*/ 718 h 742"/>
                  <a:gd name="T24" fmla="*/ 203 w 221"/>
                  <a:gd name="T25" fmla="*/ 713 h 742"/>
                  <a:gd name="T26" fmla="*/ 206 w 221"/>
                  <a:gd name="T27" fmla="*/ 707 h 742"/>
                  <a:gd name="T28" fmla="*/ 210 w 221"/>
                  <a:gd name="T29" fmla="*/ 700 h 742"/>
                  <a:gd name="T30" fmla="*/ 213 w 221"/>
                  <a:gd name="T31" fmla="*/ 692 h 742"/>
                  <a:gd name="T32" fmla="*/ 215 w 221"/>
                  <a:gd name="T33" fmla="*/ 684 h 742"/>
                  <a:gd name="T34" fmla="*/ 217 w 221"/>
                  <a:gd name="T35" fmla="*/ 674 h 742"/>
                  <a:gd name="T36" fmla="*/ 219 w 221"/>
                  <a:gd name="T37" fmla="*/ 664 h 742"/>
                  <a:gd name="T38" fmla="*/ 220 w 221"/>
                  <a:gd name="T39" fmla="*/ 653 h 742"/>
                  <a:gd name="T40" fmla="*/ 221 w 221"/>
                  <a:gd name="T41" fmla="*/ 640 h 742"/>
                  <a:gd name="T42" fmla="*/ 221 w 221"/>
                  <a:gd name="T43" fmla="*/ 628 h 742"/>
                  <a:gd name="T44" fmla="*/ 129 w 221"/>
                  <a:gd name="T45" fmla="*/ 0 h 742"/>
                  <a:gd name="T46" fmla="*/ 0 w 221"/>
                  <a:gd name="T47" fmla="*/ 74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1"/>
                  <a:gd name="T73" fmla="*/ 0 h 742"/>
                  <a:gd name="T74" fmla="*/ 221 w 221"/>
                  <a:gd name="T75" fmla="*/ 742 h 7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40" name="Text Box 29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실행 경로 가운데 하나를 선택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76963" y="4159250"/>
            <a:ext cx="1255712" cy="1658938"/>
            <a:chOff x="1425" y="2887"/>
            <a:chExt cx="791" cy="1045"/>
          </a:xfrm>
        </p:grpSpPr>
        <p:grpSp>
          <p:nvGrpSpPr>
            <p:cNvPr id="5127" name="Group 31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29" name="Freeform 32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2463 w 11871"/>
                  <a:gd name="T1" fmla="*/ 18 h 15450"/>
                  <a:gd name="T2" fmla="*/ 3206 w 11871"/>
                  <a:gd name="T3" fmla="*/ 150 h 15450"/>
                  <a:gd name="T4" fmla="*/ 4492 w 11871"/>
                  <a:gd name="T5" fmla="*/ 374 h 15450"/>
                  <a:gd name="T6" fmla="*/ 6110 w 11871"/>
                  <a:gd name="T7" fmla="*/ 654 h 15450"/>
                  <a:gd name="T8" fmla="*/ 7849 w 11871"/>
                  <a:gd name="T9" fmla="*/ 950 h 15450"/>
                  <a:gd name="T10" fmla="*/ 9108 w 11871"/>
                  <a:gd name="T11" fmla="*/ 1159 h 15450"/>
                  <a:gd name="T12" fmla="*/ 9877 w 11871"/>
                  <a:gd name="T13" fmla="*/ 1283 h 15450"/>
                  <a:gd name="T14" fmla="*/ 10558 w 11871"/>
                  <a:gd name="T15" fmla="*/ 1389 h 15450"/>
                  <a:gd name="T16" fmla="*/ 11124 w 11871"/>
                  <a:gd name="T17" fmla="*/ 1472 h 15450"/>
                  <a:gd name="T18" fmla="*/ 11551 w 11871"/>
                  <a:gd name="T19" fmla="*/ 1528 h 15450"/>
                  <a:gd name="T20" fmla="*/ 11812 w 11871"/>
                  <a:gd name="T21" fmla="*/ 1551 h 15450"/>
                  <a:gd name="T22" fmla="*/ 11846 w 11871"/>
                  <a:gd name="T23" fmla="*/ 1690 h 15450"/>
                  <a:gd name="T24" fmla="*/ 11663 w 11871"/>
                  <a:gd name="T25" fmla="*/ 2712 h 15450"/>
                  <a:gd name="T26" fmla="*/ 11347 w 11871"/>
                  <a:gd name="T27" fmla="*/ 4492 h 15450"/>
                  <a:gd name="T28" fmla="*/ 10950 w 11871"/>
                  <a:gd name="T29" fmla="*/ 6751 h 15450"/>
                  <a:gd name="T30" fmla="*/ 10631 w 11871"/>
                  <a:gd name="T31" fmla="*/ 8594 h 15450"/>
                  <a:gd name="T32" fmla="*/ 10419 w 11871"/>
                  <a:gd name="T33" fmla="*/ 9829 h 15450"/>
                  <a:gd name="T34" fmla="*/ 10216 w 11871"/>
                  <a:gd name="T35" fmla="*/ 11030 h 15450"/>
                  <a:gd name="T36" fmla="*/ 10029 w 11871"/>
                  <a:gd name="T37" fmla="*/ 12160 h 15450"/>
                  <a:gd name="T38" fmla="*/ 9863 w 11871"/>
                  <a:gd name="T39" fmla="*/ 13184 h 15450"/>
                  <a:gd name="T40" fmla="*/ 9725 w 11871"/>
                  <a:gd name="T41" fmla="*/ 14071 h 15450"/>
                  <a:gd name="T42" fmla="*/ 9623 w 11871"/>
                  <a:gd name="T43" fmla="*/ 14783 h 15450"/>
                  <a:gd name="T44" fmla="*/ 9562 w 11871"/>
                  <a:gd name="T45" fmla="*/ 15287 h 15450"/>
                  <a:gd name="T46" fmla="*/ 9450 w 11871"/>
                  <a:gd name="T47" fmla="*/ 15434 h 15450"/>
                  <a:gd name="T48" fmla="*/ 8734 w 11871"/>
                  <a:gd name="T49" fmla="*/ 15316 h 15450"/>
                  <a:gd name="T50" fmla="*/ 7490 w 11871"/>
                  <a:gd name="T51" fmla="*/ 15114 h 15450"/>
                  <a:gd name="T52" fmla="*/ 5916 w 11871"/>
                  <a:gd name="T53" fmla="*/ 14856 h 15450"/>
                  <a:gd name="T54" fmla="*/ 4206 w 11871"/>
                  <a:gd name="T55" fmla="*/ 14577 h 15450"/>
                  <a:gd name="T56" fmla="*/ 2558 w 11871"/>
                  <a:gd name="T57" fmla="*/ 14310 h 15450"/>
                  <a:gd name="T58" fmla="*/ 1170 w 11871"/>
                  <a:gd name="T59" fmla="*/ 14085 h 15450"/>
                  <a:gd name="T60" fmla="*/ 236 w 11871"/>
                  <a:gd name="T61" fmla="*/ 13937 h 15450"/>
                  <a:gd name="T62" fmla="*/ 26 w 11871"/>
                  <a:gd name="T63" fmla="*/ 13766 h 15450"/>
                  <a:gd name="T64" fmla="*/ 209 w 11871"/>
                  <a:gd name="T65" fmla="*/ 12780 h 15450"/>
                  <a:gd name="T66" fmla="*/ 525 w 11871"/>
                  <a:gd name="T67" fmla="*/ 11056 h 15450"/>
                  <a:gd name="T68" fmla="*/ 925 w 11871"/>
                  <a:gd name="T69" fmla="*/ 8855 h 15450"/>
                  <a:gd name="T70" fmla="*/ 1247 w 11871"/>
                  <a:gd name="T71" fmla="*/ 7047 h 15450"/>
                  <a:gd name="T72" fmla="*/ 1461 w 11871"/>
                  <a:gd name="T73" fmla="*/ 5827 h 15450"/>
                  <a:gd name="T74" fmla="*/ 1666 w 11871"/>
                  <a:gd name="T75" fmla="*/ 4634 h 15450"/>
                  <a:gd name="T76" fmla="*/ 1857 w 11871"/>
                  <a:gd name="T77" fmla="*/ 3500 h 15450"/>
                  <a:gd name="T78" fmla="*/ 2026 w 11871"/>
                  <a:gd name="T79" fmla="*/ 2458 h 15450"/>
                  <a:gd name="T80" fmla="*/ 2168 w 11871"/>
                  <a:gd name="T81" fmla="*/ 1540 h 15450"/>
                  <a:gd name="T82" fmla="*/ 2276 w 11871"/>
                  <a:gd name="T83" fmla="*/ 778 h 15450"/>
                  <a:gd name="T84" fmla="*/ 2343 w 11871"/>
                  <a:gd name="T85" fmla="*/ 206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871"/>
                  <a:gd name="T130" fmla="*/ 0 h 15450"/>
                  <a:gd name="T131" fmla="*/ 11871 w 11871"/>
                  <a:gd name="T132" fmla="*/ 15450 h 154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0" name="Freeform 33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776 w 1282"/>
                  <a:gd name="T1" fmla="*/ 29 h 1290"/>
                  <a:gd name="T2" fmla="*/ 310 w 1282"/>
                  <a:gd name="T3" fmla="*/ 419 h 1290"/>
                  <a:gd name="T4" fmla="*/ 235 w 1282"/>
                  <a:gd name="T5" fmla="*/ 422 h 1290"/>
                  <a:gd name="T6" fmla="*/ 183 w 1282"/>
                  <a:gd name="T7" fmla="*/ 433 h 1290"/>
                  <a:gd name="T8" fmla="*/ 132 w 1282"/>
                  <a:gd name="T9" fmla="*/ 453 h 1290"/>
                  <a:gd name="T10" fmla="*/ 84 w 1282"/>
                  <a:gd name="T11" fmla="*/ 484 h 1290"/>
                  <a:gd name="T12" fmla="*/ 44 w 1282"/>
                  <a:gd name="T13" fmla="*/ 532 h 1290"/>
                  <a:gd name="T14" fmla="*/ 15 w 1282"/>
                  <a:gd name="T15" fmla="*/ 596 h 1290"/>
                  <a:gd name="T16" fmla="*/ 1 w 1282"/>
                  <a:gd name="T17" fmla="*/ 680 h 1290"/>
                  <a:gd name="T18" fmla="*/ 4 w 1282"/>
                  <a:gd name="T19" fmla="*/ 733 h 1290"/>
                  <a:gd name="T20" fmla="*/ 16 w 1282"/>
                  <a:gd name="T21" fmla="*/ 767 h 1290"/>
                  <a:gd name="T22" fmla="*/ 37 w 1282"/>
                  <a:gd name="T23" fmla="*/ 806 h 1290"/>
                  <a:gd name="T24" fmla="*/ 60 w 1282"/>
                  <a:gd name="T25" fmla="*/ 860 h 1290"/>
                  <a:gd name="T26" fmla="*/ 90 w 1282"/>
                  <a:gd name="T27" fmla="*/ 916 h 1290"/>
                  <a:gd name="T28" fmla="*/ 130 w 1282"/>
                  <a:gd name="T29" fmla="*/ 973 h 1290"/>
                  <a:gd name="T30" fmla="*/ 176 w 1282"/>
                  <a:gd name="T31" fmla="*/ 1029 h 1290"/>
                  <a:gd name="T32" fmla="*/ 229 w 1282"/>
                  <a:gd name="T33" fmla="*/ 1086 h 1290"/>
                  <a:gd name="T34" fmla="*/ 305 w 1282"/>
                  <a:gd name="T35" fmla="*/ 1149 h 1290"/>
                  <a:gd name="T36" fmla="*/ 388 w 1282"/>
                  <a:gd name="T37" fmla="*/ 1208 h 1290"/>
                  <a:gd name="T38" fmla="*/ 472 w 1282"/>
                  <a:gd name="T39" fmla="*/ 1250 h 1290"/>
                  <a:gd name="T40" fmla="*/ 551 w 1282"/>
                  <a:gd name="T41" fmla="*/ 1279 h 1290"/>
                  <a:gd name="T42" fmla="*/ 624 w 1282"/>
                  <a:gd name="T43" fmla="*/ 1289 h 1290"/>
                  <a:gd name="T44" fmla="*/ 683 w 1282"/>
                  <a:gd name="T45" fmla="*/ 1289 h 1290"/>
                  <a:gd name="T46" fmla="*/ 731 w 1282"/>
                  <a:gd name="T47" fmla="*/ 1289 h 1290"/>
                  <a:gd name="T48" fmla="*/ 762 w 1282"/>
                  <a:gd name="T49" fmla="*/ 1284 h 1290"/>
                  <a:gd name="T50" fmla="*/ 790 w 1282"/>
                  <a:gd name="T51" fmla="*/ 1273 h 1290"/>
                  <a:gd name="T52" fmla="*/ 816 w 1282"/>
                  <a:gd name="T53" fmla="*/ 1257 h 1290"/>
                  <a:gd name="T54" fmla="*/ 839 w 1282"/>
                  <a:gd name="T55" fmla="*/ 1238 h 1290"/>
                  <a:gd name="T56" fmla="*/ 859 w 1282"/>
                  <a:gd name="T57" fmla="*/ 1214 h 1290"/>
                  <a:gd name="T58" fmla="*/ 876 w 1282"/>
                  <a:gd name="T59" fmla="*/ 1186 h 1290"/>
                  <a:gd name="T60" fmla="*/ 893 w 1282"/>
                  <a:gd name="T61" fmla="*/ 1141 h 1290"/>
                  <a:gd name="T62" fmla="*/ 908 w 1282"/>
                  <a:gd name="T63" fmla="*/ 1059 h 1290"/>
                  <a:gd name="T64" fmla="*/ 910 w 1282"/>
                  <a:gd name="T65" fmla="*/ 988 h 1290"/>
                  <a:gd name="T66" fmla="*/ 908 w 1282"/>
                  <a:gd name="T67" fmla="*/ 914 h 1290"/>
                  <a:gd name="T68" fmla="*/ 907 w 1282"/>
                  <a:gd name="T69" fmla="*/ 840 h 1290"/>
                  <a:gd name="T70" fmla="*/ 1270 w 1282"/>
                  <a:gd name="T71" fmla="*/ 460 h 1290"/>
                  <a:gd name="T72" fmla="*/ 1268 w 1282"/>
                  <a:gd name="T73" fmla="*/ 426 h 1290"/>
                  <a:gd name="T74" fmla="*/ 1244 w 1282"/>
                  <a:gd name="T75" fmla="*/ 369 h 1290"/>
                  <a:gd name="T76" fmla="*/ 1213 w 1282"/>
                  <a:gd name="T77" fmla="*/ 314 h 1290"/>
                  <a:gd name="T78" fmla="*/ 1177 w 1282"/>
                  <a:gd name="T79" fmla="*/ 262 h 1290"/>
                  <a:gd name="T80" fmla="*/ 1136 w 1282"/>
                  <a:gd name="T81" fmla="*/ 213 h 1290"/>
                  <a:gd name="T82" fmla="*/ 1087 w 1282"/>
                  <a:gd name="T83" fmla="*/ 167 h 1290"/>
                  <a:gd name="T84" fmla="*/ 1033 w 1282"/>
                  <a:gd name="T85" fmla="*/ 126 h 1290"/>
                  <a:gd name="T86" fmla="*/ 972 w 1282"/>
                  <a:gd name="T87" fmla="*/ 88 h 1290"/>
                  <a:gd name="T88" fmla="*/ 905 w 1282"/>
                  <a:gd name="T89" fmla="*/ 54 h 1290"/>
                  <a:gd name="T90" fmla="*/ 829 w 1282"/>
                  <a:gd name="T91" fmla="*/ 24 h 1290"/>
                  <a:gd name="T92" fmla="*/ 748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2"/>
                  <a:gd name="T142" fmla="*/ 0 h 1290"/>
                  <a:gd name="T143" fmla="*/ 1282 w 1282"/>
                  <a:gd name="T144" fmla="*/ 1290 h 12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" name="Freeform 34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9 h 365"/>
                  <a:gd name="T2" fmla="*/ 32 w 116"/>
                  <a:gd name="T3" fmla="*/ 256 h 365"/>
                  <a:gd name="T4" fmla="*/ 99 w 116"/>
                  <a:gd name="T5" fmla="*/ 365 h 365"/>
                  <a:gd name="T6" fmla="*/ 116 w 116"/>
                  <a:gd name="T7" fmla="*/ 235 h 365"/>
                  <a:gd name="T8" fmla="*/ 82 w 116"/>
                  <a:gd name="T9" fmla="*/ 0 h 365"/>
                  <a:gd name="T10" fmla="*/ 0 w 116"/>
                  <a:gd name="T11" fmla="*/ 9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"/>
                  <a:gd name="T19" fmla="*/ 0 h 365"/>
                  <a:gd name="T20" fmla="*/ 116 w 116"/>
                  <a:gd name="T21" fmla="*/ 365 h 3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" name="Freeform 35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253 w 1212"/>
                  <a:gd name="T1" fmla="*/ 117 h 795"/>
                  <a:gd name="T2" fmla="*/ 202 w 1212"/>
                  <a:gd name="T3" fmla="*/ 143 h 795"/>
                  <a:gd name="T4" fmla="*/ 155 w 1212"/>
                  <a:gd name="T5" fmla="*/ 176 h 795"/>
                  <a:gd name="T6" fmla="*/ 122 w 1212"/>
                  <a:gd name="T7" fmla="*/ 204 h 795"/>
                  <a:gd name="T8" fmla="*/ 103 w 1212"/>
                  <a:gd name="T9" fmla="*/ 226 h 795"/>
                  <a:gd name="T10" fmla="*/ 66 w 1212"/>
                  <a:gd name="T11" fmla="*/ 274 h 795"/>
                  <a:gd name="T12" fmla="*/ 27 w 1212"/>
                  <a:gd name="T13" fmla="*/ 345 h 795"/>
                  <a:gd name="T14" fmla="*/ 6 w 1212"/>
                  <a:gd name="T15" fmla="*/ 412 h 795"/>
                  <a:gd name="T16" fmla="*/ 0 w 1212"/>
                  <a:gd name="T17" fmla="*/ 474 h 795"/>
                  <a:gd name="T18" fmla="*/ 10 w 1212"/>
                  <a:gd name="T19" fmla="*/ 530 h 795"/>
                  <a:gd name="T20" fmla="*/ 33 w 1212"/>
                  <a:gd name="T21" fmla="*/ 582 h 795"/>
                  <a:gd name="T22" fmla="*/ 68 w 1212"/>
                  <a:gd name="T23" fmla="*/ 629 h 795"/>
                  <a:gd name="T24" fmla="*/ 113 w 1212"/>
                  <a:gd name="T25" fmla="*/ 670 h 795"/>
                  <a:gd name="T26" fmla="*/ 166 w 1212"/>
                  <a:gd name="T27" fmla="*/ 706 h 795"/>
                  <a:gd name="T28" fmla="*/ 225 w 1212"/>
                  <a:gd name="T29" fmla="*/ 736 h 795"/>
                  <a:gd name="T30" fmla="*/ 289 w 1212"/>
                  <a:gd name="T31" fmla="*/ 760 h 795"/>
                  <a:gd name="T32" fmla="*/ 358 w 1212"/>
                  <a:gd name="T33" fmla="*/ 778 h 795"/>
                  <a:gd name="T34" fmla="*/ 427 w 1212"/>
                  <a:gd name="T35" fmla="*/ 790 h 795"/>
                  <a:gd name="T36" fmla="*/ 496 w 1212"/>
                  <a:gd name="T37" fmla="*/ 795 h 795"/>
                  <a:gd name="T38" fmla="*/ 564 w 1212"/>
                  <a:gd name="T39" fmla="*/ 793 h 795"/>
                  <a:gd name="T40" fmla="*/ 630 w 1212"/>
                  <a:gd name="T41" fmla="*/ 785 h 795"/>
                  <a:gd name="T42" fmla="*/ 702 w 1212"/>
                  <a:gd name="T43" fmla="*/ 767 h 795"/>
                  <a:gd name="T44" fmla="*/ 780 w 1212"/>
                  <a:gd name="T45" fmla="*/ 744 h 795"/>
                  <a:gd name="T46" fmla="*/ 851 w 1212"/>
                  <a:gd name="T47" fmla="*/ 719 h 795"/>
                  <a:gd name="T48" fmla="*/ 914 w 1212"/>
                  <a:gd name="T49" fmla="*/ 692 h 795"/>
                  <a:gd name="T50" fmla="*/ 970 w 1212"/>
                  <a:gd name="T51" fmla="*/ 664 h 795"/>
                  <a:gd name="T52" fmla="*/ 1021 w 1212"/>
                  <a:gd name="T53" fmla="*/ 633 h 795"/>
                  <a:gd name="T54" fmla="*/ 1065 w 1212"/>
                  <a:gd name="T55" fmla="*/ 602 h 795"/>
                  <a:gd name="T56" fmla="*/ 1103 w 1212"/>
                  <a:gd name="T57" fmla="*/ 569 h 795"/>
                  <a:gd name="T58" fmla="*/ 1135 w 1212"/>
                  <a:gd name="T59" fmla="*/ 535 h 795"/>
                  <a:gd name="T60" fmla="*/ 1161 w 1212"/>
                  <a:gd name="T61" fmla="*/ 500 h 795"/>
                  <a:gd name="T62" fmla="*/ 1181 w 1212"/>
                  <a:gd name="T63" fmla="*/ 464 h 795"/>
                  <a:gd name="T64" fmla="*/ 1196 w 1212"/>
                  <a:gd name="T65" fmla="*/ 427 h 795"/>
                  <a:gd name="T66" fmla="*/ 1207 w 1212"/>
                  <a:gd name="T67" fmla="*/ 390 h 795"/>
                  <a:gd name="T68" fmla="*/ 1212 w 1212"/>
                  <a:gd name="T69" fmla="*/ 353 h 795"/>
                  <a:gd name="T70" fmla="*/ 1212 w 1212"/>
                  <a:gd name="T71" fmla="*/ 315 h 795"/>
                  <a:gd name="T72" fmla="*/ 1208 w 1212"/>
                  <a:gd name="T73" fmla="*/ 276 h 795"/>
                  <a:gd name="T74" fmla="*/ 1199 w 1212"/>
                  <a:gd name="T75" fmla="*/ 238 h 795"/>
                  <a:gd name="T76" fmla="*/ 1188 w 1212"/>
                  <a:gd name="T77" fmla="*/ 202 h 795"/>
                  <a:gd name="T78" fmla="*/ 1172 w 1212"/>
                  <a:gd name="T79" fmla="*/ 169 h 795"/>
                  <a:gd name="T80" fmla="*/ 1154 w 1212"/>
                  <a:gd name="T81" fmla="*/ 138 h 795"/>
                  <a:gd name="T82" fmla="*/ 1131 w 1212"/>
                  <a:gd name="T83" fmla="*/ 110 h 795"/>
                  <a:gd name="T84" fmla="*/ 1107 w 1212"/>
                  <a:gd name="T85" fmla="*/ 85 h 795"/>
                  <a:gd name="T86" fmla="*/ 1080 w 1212"/>
                  <a:gd name="T87" fmla="*/ 61 h 795"/>
                  <a:gd name="T88" fmla="*/ 1050 w 1212"/>
                  <a:gd name="T89" fmla="*/ 42 h 795"/>
                  <a:gd name="T90" fmla="*/ 1018 w 1212"/>
                  <a:gd name="T91" fmla="*/ 26 h 795"/>
                  <a:gd name="T92" fmla="*/ 984 w 1212"/>
                  <a:gd name="T93" fmla="*/ 14 h 795"/>
                  <a:gd name="T94" fmla="*/ 949 w 1212"/>
                  <a:gd name="T95" fmla="*/ 5 h 795"/>
                  <a:gd name="T96" fmla="*/ 911 w 1212"/>
                  <a:gd name="T97" fmla="*/ 1 h 795"/>
                  <a:gd name="T98" fmla="*/ 873 w 1212"/>
                  <a:gd name="T99" fmla="*/ 0 h 795"/>
                  <a:gd name="T100" fmla="*/ 833 w 1212"/>
                  <a:gd name="T101" fmla="*/ 3 h 795"/>
                  <a:gd name="T102" fmla="*/ 792 w 1212"/>
                  <a:gd name="T103" fmla="*/ 11 h 795"/>
                  <a:gd name="T104" fmla="*/ 750 w 1212"/>
                  <a:gd name="T105" fmla="*/ 23 h 795"/>
                  <a:gd name="T106" fmla="*/ 675 w 1212"/>
                  <a:gd name="T107" fmla="*/ 38 h 795"/>
                  <a:gd name="T108" fmla="*/ 560 w 1212"/>
                  <a:gd name="T109" fmla="*/ 51 h 795"/>
                  <a:gd name="T110" fmla="*/ 474 w 1212"/>
                  <a:gd name="T111" fmla="*/ 61 h 795"/>
                  <a:gd name="T112" fmla="*/ 416 w 1212"/>
                  <a:gd name="T113" fmla="*/ 70 h 795"/>
                  <a:gd name="T114" fmla="*/ 360 w 1212"/>
                  <a:gd name="T115" fmla="*/ 82 h 795"/>
                  <a:gd name="T116" fmla="*/ 306 w 1212"/>
                  <a:gd name="T117" fmla="*/ 97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12"/>
                  <a:gd name="T178" fmla="*/ 0 h 795"/>
                  <a:gd name="T179" fmla="*/ 1212 w 121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" name="Freeform 36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1191 w 1208"/>
                  <a:gd name="T1" fmla="*/ 30 h 599"/>
                  <a:gd name="T2" fmla="*/ 1184 w 1208"/>
                  <a:gd name="T3" fmla="*/ 19 h 599"/>
                  <a:gd name="T4" fmla="*/ 1188 w 1208"/>
                  <a:gd name="T5" fmla="*/ 76 h 599"/>
                  <a:gd name="T6" fmla="*/ 1182 w 1208"/>
                  <a:gd name="T7" fmla="*/ 132 h 599"/>
                  <a:gd name="T8" fmla="*/ 1165 w 1208"/>
                  <a:gd name="T9" fmla="*/ 188 h 599"/>
                  <a:gd name="T10" fmla="*/ 1136 w 1208"/>
                  <a:gd name="T11" fmla="*/ 242 h 599"/>
                  <a:gd name="T12" fmla="*/ 1095 w 1208"/>
                  <a:gd name="T13" fmla="*/ 294 h 599"/>
                  <a:gd name="T14" fmla="*/ 1039 w 1208"/>
                  <a:gd name="T15" fmla="*/ 343 h 599"/>
                  <a:gd name="T16" fmla="*/ 972 w 1208"/>
                  <a:gd name="T17" fmla="*/ 390 h 599"/>
                  <a:gd name="T18" fmla="*/ 889 w 1208"/>
                  <a:gd name="T19" fmla="*/ 434 h 599"/>
                  <a:gd name="T20" fmla="*/ 791 w 1208"/>
                  <a:gd name="T21" fmla="*/ 474 h 599"/>
                  <a:gd name="T22" fmla="*/ 678 w 1208"/>
                  <a:gd name="T23" fmla="*/ 509 h 599"/>
                  <a:gd name="T24" fmla="*/ 594 w 1208"/>
                  <a:gd name="T25" fmla="*/ 529 h 599"/>
                  <a:gd name="T26" fmla="*/ 526 w 1208"/>
                  <a:gd name="T27" fmla="*/ 535 h 599"/>
                  <a:gd name="T28" fmla="*/ 458 w 1208"/>
                  <a:gd name="T29" fmla="*/ 535 h 599"/>
                  <a:gd name="T30" fmla="*/ 385 w 1208"/>
                  <a:gd name="T31" fmla="*/ 529 h 599"/>
                  <a:gd name="T32" fmla="*/ 315 w 1208"/>
                  <a:gd name="T33" fmla="*/ 515 h 599"/>
                  <a:gd name="T34" fmla="*/ 247 w 1208"/>
                  <a:gd name="T35" fmla="*/ 495 h 599"/>
                  <a:gd name="T36" fmla="*/ 183 w 1208"/>
                  <a:gd name="T37" fmla="*/ 469 h 599"/>
                  <a:gd name="T38" fmla="*/ 125 w 1208"/>
                  <a:gd name="T39" fmla="*/ 437 h 599"/>
                  <a:gd name="T40" fmla="*/ 73 w 1208"/>
                  <a:gd name="T41" fmla="*/ 399 h 599"/>
                  <a:gd name="T42" fmla="*/ 31 w 1208"/>
                  <a:gd name="T43" fmla="*/ 355 h 599"/>
                  <a:gd name="T44" fmla="*/ 0 w 1208"/>
                  <a:gd name="T45" fmla="*/ 305 h 599"/>
                  <a:gd name="T46" fmla="*/ 19 w 1208"/>
                  <a:gd name="T47" fmla="*/ 367 h 599"/>
                  <a:gd name="T48" fmla="*/ 54 w 1208"/>
                  <a:gd name="T49" fmla="*/ 421 h 599"/>
                  <a:gd name="T50" fmla="*/ 102 w 1208"/>
                  <a:gd name="T51" fmla="*/ 469 h 599"/>
                  <a:gd name="T52" fmla="*/ 161 w 1208"/>
                  <a:gd name="T53" fmla="*/ 509 h 599"/>
                  <a:gd name="T54" fmla="*/ 229 w 1208"/>
                  <a:gd name="T55" fmla="*/ 543 h 599"/>
                  <a:gd name="T56" fmla="*/ 302 w 1208"/>
                  <a:gd name="T57" fmla="*/ 568 h 599"/>
                  <a:gd name="T58" fmla="*/ 379 w 1208"/>
                  <a:gd name="T59" fmla="*/ 586 h 599"/>
                  <a:gd name="T60" fmla="*/ 458 w 1208"/>
                  <a:gd name="T61" fmla="*/ 597 h 599"/>
                  <a:gd name="T62" fmla="*/ 535 w 1208"/>
                  <a:gd name="T63" fmla="*/ 599 h 599"/>
                  <a:gd name="T64" fmla="*/ 610 w 1208"/>
                  <a:gd name="T65" fmla="*/ 592 h 599"/>
                  <a:gd name="T66" fmla="*/ 698 w 1208"/>
                  <a:gd name="T67" fmla="*/ 571 h 599"/>
                  <a:gd name="T68" fmla="*/ 813 w 1208"/>
                  <a:gd name="T69" fmla="*/ 535 h 599"/>
                  <a:gd name="T70" fmla="*/ 910 w 1208"/>
                  <a:gd name="T71" fmla="*/ 496 h 599"/>
                  <a:gd name="T72" fmla="*/ 993 w 1208"/>
                  <a:gd name="T73" fmla="*/ 453 h 599"/>
                  <a:gd name="T74" fmla="*/ 1061 w 1208"/>
                  <a:gd name="T75" fmla="*/ 406 h 599"/>
                  <a:gd name="T76" fmla="*/ 1116 w 1208"/>
                  <a:gd name="T77" fmla="*/ 356 h 599"/>
                  <a:gd name="T78" fmla="*/ 1157 w 1208"/>
                  <a:gd name="T79" fmla="*/ 304 h 599"/>
                  <a:gd name="T80" fmla="*/ 1186 w 1208"/>
                  <a:gd name="T81" fmla="*/ 250 h 599"/>
                  <a:gd name="T82" fmla="*/ 1203 w 1208"/>
                  <a:gd name="T83" fmla="*/ 194 h 599"/>
                  <a:gd name="T84" fmla="*/ 1208 w 1208"/>
                  <a:gd name="T85" fmla="*/ 138 h 599"/>
                  <a:gd name="T86" fmla="*/ 1204 w 1208"/>
                  <a:gd name="T87" fmla="*/ 80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08"/>
                  <a:gd name="T133" fmla="*/ 0 h 599"/>
                  <a:gd name="T134" fmla="*/ 1208 w 1208"/>
                  <a:gd name="T135" fmla="*/ 599 h 5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" name="Freeform 37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5 w 919"/>
                  <a:gd name="T1" fmla="*/ 247 h 1344"/>
                  <a:gd name="T2" fmla="*/ 4 w 919"/>
                  <a:gd name="T3" fmla="*/ 282 h 1344"/>
                  <a:gd name="T4" fmla="*/ 0 w 919"/>
                  <a:gd name="T5" fmla="*/ 309 h 1344"/>
                  <a:gd name="T6" fmla="*/ 1 w 919"/>
                  <a:gd name="T7" fmla="*/ 327 h 1344"/>
                  <a:gd name="T8" fmla="*/ 5 w 919"/>
                  <a:gd name="T9" fmla="*/ 356 h 1344"/>
                  <a:gd name="T10" fmla="*/ 18 w 919"/>
                  <a:gd name="T11" fmla="*/ 393 h 1344"/>
                  <a:gd name="T12" fmla="*/ 39 w 919"/>
                  <a:gd name="T13" fmla="*/ 431 h 1344"/>
                  <a:gd name="T14" fmla="*/ 69 w 919"/>
                  <a:gd name="T15" fmla="*/ 469 h 1344"/>
                  <a:gd name="T16" fmla="*/ 107 w 919"/>
                  <a:gd name="T17" fmla="*/ 507 h 1344"/>
                  <a:gd name="T18" fmla="*/ 147 w 919"/>
                  <a:gd name="T19" fmla="*/ 540 h 1344"/>
                  <a:gd name="T20" fmla="*/ 225 w 919"/>
                  <a:gd name="T21" fmla="*/ 603 h 1344"/>
                  <a:gd name="T22" fmla="*/ 333 w 919"/>
                  <a:gd name="T23" fmla="*/ 1228 h 1344"/>
                  <a:gd name="T24" fmla="*/ 344 w 919"/>
                  <a:gd name="T25" fmla="*/ 1250 h 1344"/>
                  <a:gd name="T26" fmla="*/ 358 w 919"/>
                  <a:gd name="T27" fmla="*/ 1270 h 1344"/>
                  <a:gd name="T28" fmla="*/ 382 w 919"/>
                  <a:gd name="T29" fmla="*/ 1293 h 1344"/>
                  <a:gd name="T30" fmla="*/ 414 w 919"/>
                  <a:gd name="T31" fmla="*/ 1315 h 1344"/>
                  <a:gd name="T32" fmla="*/ 434 w 919"/>
                  <a:gd name="T33" fmla="*/ 1326 h 1344"/>
                  <a:gd name="T34" fmla="*/ 457 w 919"/>
                  <a:gd name="T35" fmla="*/ 1333 h 1344"/>
                  <a:gd name="T36" fmla="*/ 484 w 919"/>
                  <a:gd name="T37" fmla="*/ 1340 h 1344"/>
                  <a:gd name="T38" fmla="*/ 513 w 919"/>
                  <a:gd name="T39" fmla="*/ 1343 h 1344"/>
                  <a:gd name="T40" fmla="*/ 546 w 919"/>
                  <a:gd name="T41" fmla="*/ 1344 h 1344"/>
                  <a:gd name="T42" fmla="*/ 582 w 919"/>
                  <a:gd name="T43" fmla="*/ 1342 h 1344"/>
                  <a:gd name="T44" fmla="*/ 619 w 919"/>
                  <a:gd name="T45" fmla="*/ 1337 h 1344"/>
                  <a:gd name="T46" fmla="*/ 653 w 919"/>
                  <a:gd name="T47" fmla="*/ 1329 h 1344"/>
                  <a:gd name="T48" fmla="*/ 685 w 919"/>
                  <a:gd name="T49" fmla="*/ 1321 h 1344"/>
                  <a:gd name="T50" fmla="*/ 714 w 919"/>
                  <a:gd name="T51" fmla="*/ 1310 h 1344"/>
                  <a:gd name="T52" fmla="*/ 740 w 919"/>
                  <a:gd name="T53" fmla="*/ 1298 h 1344"/>
                  <a:gd name="T54" fmla="*/ 764 w 919"/>
                  <a:gd name="T55" fmla="*/ 1286 h 1344"/>
                  <a:gd name="T56" fmla="*/ 806 w 919"/>
                  <a:gd name="T57" fmla="*/ 1257 h 1344"/>
                  <a:gd name="T58" fmla="*/ 837 w 919"/>
                  <a:gd name="T59" fmla="*/ 1226 h 1344"/>
                  <a:gd name="T60" fmla="*/ 859 w 919"/>
                  <a:gd name="T61" fmla="*/ 1196 h 1344"/>
                  <a:gd name="T62" fmla="*/ 873 w 919"/>
                  <a:gd name="T63" fmla="*/ 1166 h 1344"/>
                  <a:gd name="T64" fmla="*/ 877 w 919"/>
                  <a:gd name="T65" fmla="*/ 1138 h 1344"/>
                  <a:gd name="T66" fmla="*/ 819 w 919"/>
                  <a:gd name="T67" fmla="*/ 448 h 1344"/>
                  <a:gd name="T68" fmla="*/ 859 w 919"/>
                  <a:gd name="T69" fmla="*/ 400 h 1344"/>
                  <a:gd name="T70" fmla="*/ 882 w 919"/>
                  <a:gd name="T71" fmla="*/ 363 h 1344"/>
                  <a:gd name="T72" fmla="*/ 896 w 919"/>
                  <a:gd name="T73" fmla="*/ 335 h 1344"/>
                  <a:gd name="T74" fmla="*/ 908 w 919"/>
                  <a:gd name="T75" fmla="*/ 304 h 1344"/>
                  <a:gd name="T76" fmla="*/ 915 w 919"/>
                  <a:gd name="T77" fmla="*/ 271 h 1344"/>
                  <a:gd name="T78" fmla="*/ 919 w 919"/>
                  <a:gd name="T79" fmla="*/ 237 h 1344"/>
                  <a:gd name="T80" fmla="*/ 917 w 919"/>
                  <a:gd name="T81" fmla="*/ 200 h 1344"/>
                  <a:gd name="T82" fmla="*/ 909 w 919"/>
                  <a:gd name="T83" fmla="*/ 163 h 1344"/>
                  <a:gd name="T84" fmla="*/ 892 w 919"/>
                  <a:gd name="T85" fmla="*/ 125 h 1344"/>
                  <a:gd name="T86" fmla="*/ 866 w 919"/>
                  <a:gd name="T87" fmla="*/ 86 h 1344"/>
                  <a:gd name="T88" fmla="*/ 830 w 919"/>
                  <a:gd name="T89" fmla="*/ 47 h 1344"/>
                  <a:gd name="T90" fmla="*/ 798 w 919"/>
                  <a:gd name="T91" fmla="*/ 22 h 1344"/>
                  <a:gd name="T92" fmla="*/ 774 w 919"/>
                  <a:gd name="T93" fmla="*/ 11 h 1344"/>
                  <a:gd name="T94" fmla="*/ 742 w 919"/>
                  <a:gd name="T95" fmla="*/ 5 h 1344"/>
                  <a:gd name="T96" fmla="*/ 706 w 919"/>
                  <a:gd name="T97" fmla="*/ 1 h 1344"/>
                  <a:gd name="T98" fmla="*/ 665 w 919"/>
                  <a:gd name="T99" fmla="*/ 0 h 1344"/>
                  <a:gd name="T100" fmla="*/ 620 w 919"/>
                  <a:gd name="T101" fmla="*/ 2 h 1344"/>
                  <a:gd name="T102" fmla="*/ 548 w 919"/>
                  <a:gd name="T103" fmla="*/ 9 h 1344"/>
                  <a:gd name="T104" fmla="*/ 450 w 919"/>
                  <a:gd name="T105" fmla="*/ 25 h 1344"/>
                  <a:gd name="T106" fmla="*/ 354 w 919"/>
                  <a:gd name="T107" fmla="*/ 45 h 1344"/>
                  <a:gd name="T108" fmla="*/ 269 w 919"/>
                  <a:gd name="T109" fmla="*/ 67 h 1344"/>
                  <a:gd name="T110" fmla="*/ 203 w 919"/>
                  <a:gd name="T111" fmla="*/ 91 h 1344"/>
                  <a:gd name="T112" fmla="*/ 152 w 919"/>
                  <a:gd name="T113" fmla="*/ 114 h 1344"/>
                  <a:gd name="T114" fmla="*/ 104 w 919"/>
                  <a:gd name="T115" fmla="*/ 145 h 1344"/>
                  <a:gd name="T116" fmla="*/ 66 w 919"/>
                  <a:gd name="T117" fmla="*/ 177 h 1344"/>
                  <a:gd name="T118" fmla="*/ 36 w 919"/>
                  <a:gd name="T119" fmla="*/ 212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19"/>
                  <a:gd name="T181" fmla="*/ 0 h 1344"/>
                  <a:gd name="T182" fmla="*/ 919 w 919"/>
                  <a:gd name="T183" fmla="*/ 1344 h 134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" name="Freeform 38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655 w 810"/>
                  <a:gd name="T1" fmla="*/ 1191 h 1247"/>
                  <a:gd name="T2" fmla="*/ 621 w 810"/>
                  <a:gd name="T3" fmla="*/ 1192 h 1247"/>
                  <a:gd name="T4" fmla="*/ 590 w 810"/>
                  <a:gd name="T5" fmla="*/ 1190 h 1247"/>
                  <a:gd name="T6" fmla="*/ 562 w 810"/>
                  <a:gd name="T7" fmla="*/ 1184 h 1247"/>
                  <a:gd name="T8" fmla="*/ 538 w 810"/>
                  <a:gd name="T9" fmla="*/ 1177 h 1247"/>
                  <a:gd name="T10" fmla="*/ 515 w 810"/>
                  <a:gd name="T11" fmla="*/ 1169 h 1247"/>
                  <a:gd name="T12" fmla="*/ 489 w 810"/>
                  <a:gd name="T13" fmla="*/ 1153 h 1247"/>
                  <a:gd name="T14" fmla="*/ 461 w 810"/>
                  <a:gd name="T15" fmla="*/ 1129 h 1247"/>
                  <a:gd name="T16" fmla="*/ 442 w 810"/>
                  <a:gd name="T17" fmla="*/ 1107 h 1247"/>
                  <a:gd name="T18" fmla="*/ 427 w 810"/>
                  <a:gd name="T19" fmla="*/ 1082 h 1247"/>
                  <a:gd name="T20" fmla="*/ 335 w 810"/>
                  <a:gd name="T21" fmla="*/ 464 h 1247"/>
                  <a:gd name="T22" fmla="*/ 199 w 810"/>
                  <a:gd name="T23" fmla="*/ 355 h 1247"/>
                  <a:gd name="T24" fmla="*/ 161 w 810"/>
                  <a:gd name="T25" fmla="*/ 317 h 1247"/>
                  <a:gd name="T26" fmla="*/ 132 w 810"/>
                  <a:gd name="T27" fmla="*/ 279 h 1247"/>
                  <a:gd name="T28" fmla="*/ 110 w 810"/>
                  <a:gd name="T29" fmla="*/ 241 h 1247"/>
                  <a:gd name="T30" fmla="*/ 97 w 810"/>
                  <a:gd name="T31" fmla="*/ 204 h 1247"/>
                  <a:gd name="T32" fmla="*/ 92 w 810"/>
                  <a:gd name="T33" fmla="*/ 175 h 1247"/>
                  <a:gd name="T34" fmla="*/ 92 w 810"/>
                  <a:gd name="T35" fmla="*/ 157 h 1247"/>
                  <a:gd name="T36" fmla="*/ 96 w 810"/>
                  <a:gd name="T37" fmla="*/ 129 h 1247"/>
                  <a:gd name="T38" fmla="*/ 107 w 810"/>
                  <a:gd name="T39" fmla="*/ 94 h 1247"/>
                  <a:gd name="T40" fmla="*/ 123 w 810"/>
                  <a:gd name="T41" fmla="*/ 67 h 1247"/>
                  <a:gd name="T42" fmla="*/ 138 w 810"/>
                  <a:gd name="T43" fmla="*/ 47 h 1247"/>
                  <a:gd name="T44" fmla="*/ 155 w 810"/>
                  <a:gd name="T45" fmla="*/ 28 h 1247"/>
                  <a:gd name="T46" fmla="*/ 176 w 810"/>
                  <a:gd name="T47" fmla="*/ 9 h 1247"/>
                  <a:gd name="T48" fmla="*/ 182 w 810"/>
                  <a:gd name="T49" fmla="*/ 2 h 1247"/>
                  <a:gd name="T50" fmla="*/ 152 w 810"/>
                  <a:gd name="T51" fmla="*/ 17 h 1247"/>
                  <a:gd name="T52" fmla="*/ 104 w 810"/>
                  <a:gd name="T53" fmla="*/ 48 h 1247"/>
                  <a:gd name="T54" fmla="*/ 66 w 810"/>
                  <a:gd name="T55" fmla="*/ 80 h 1247"/>
                  <a:gd name="T56" fmla="*/ 36 w 810"/>
                  <a:gd name="T57" fmla="*/ 115 h 1247"/>
                  <a:gd name="T58" fmla="*/ 15 w 810"/>
                  <a:gd name="T59" fmla="*/ 150 h 1247"/>
                  <a:gd name="T60" fmla="*/ 4 w 810"/>
                  <a:gd name="T61" fmla="*/ 185 h 1247"/>
                  <a:gd name="T62" fmla="*/ 0 w 810"/>
                  <a:gd name="T63" fmla="*/ 212 h 1247"/>
                  <a:gd name="T64" fmla="*/ 1 w 810"/>
                  <a:gd name="T65" fmla="*/ 230 h 1247"/>
                  <a:gd name="T66" fmla="*/ 5 w 810"/>
                  <a:gd name="T67" fmla="*/ 259 h 1247"/>
                  <a:gd name="T68" fmla="*/ 18 w 810"/>
                  <a:gd name="T69" fmla="*/ 296 h 1247"/>
                  <a:gd name="T70" fmla="*/ 39 w 810"/>
                  <a:gd name="T71" fmla="*/ 334 h 1247"/>
                  <a:gd name="T72" fmla="*/ 69 w 810"/>
                  <a:gd name="T73" fmla="*/ 372 h 1247"/>
                  <a:gd name="T74" fmla="*/ 107 w 810"/>
                  <a:gd name="T75" fmla="*/ 410 h 1247"/>
                  <a:gd name="T76" fmla="*/ 147 w 810"/>
                  <a:gd name="T77" fmla="*/ 443 h 1247"/>
                  <a:gd name="T78" fmla="*/ 225 w 810"/>
                  <a:gd name="T79" fmla="*/ 506 h 1247"/>
                  <a:gd name="T80" fmla="*/ 333 w 810"/>
                  <a:gd name="T81" fmla="*/ 1131 h 1247"/>
                  <a:gd name="T82" fmla="*/ 344 w 810"/>
                  <a:gd name="T83" fmla="*/ 1153 h 1247"/>
                  <a:gd name="T84" fmla="*/ 358 w 810"/>
                  <a:gd name="T85" fmla="*/ 1173 h 1247"/>
                  <a:gd name="T86" fmla="*/ 382 w 810"/>
                  <a:gd name="T87" fmla="*/ 1196 h 1247"/>
                  <a:gd name="T88" fmla="*/ 414 w 810"/>
                  <a:gd name="T89" fmla="*/ 1218 h 1247"/>
                  <a:gd name="T90" fmla="*/ 434 w 810"/>
                  <a:gd name="T91" fmla="*/ 1229 h 1247"/>
                  <a:gd name="T92" fmla="*/ 457 w 810"/>
                  <a:gd name="T93" fmla="*/ 1236 h 1247"/>
                  <a:gd name="T94" fmla="*/ 484 w 810"/>
                  <a:gd name="T95" fmla="*/ 1243 h 1247"/>
                  <a:gd name="T96" fmla="*/ 513 w 810"/>
                  <a:gd name="T97" fmla="*/ 1246 h 1247"/>
                  <a:gd name="T98" fmla="*/ 546 w 810"/>
                  <a:gd name="T99" fmla="*/ 1247 h 1247"/>
                  <a:gd name="T100" fmla="*/ 582 w 810"/>
                  <a:gd name="T101" fmla="*/ 1245 h 1247"/>
                  <a:gd name="T102" fmla="*/ 620 w 810"/>
                  <a:gd name="T103" fmla="*/ 1240 h 1247"/>
                  <a:gd name="T104" fmla="*/ 655 w 810"/>
                  <a:gd name="T105" fmla="*/ 1232 h 1247"/>
                  <a:gd name="T106" fmla="*/ 688 w 810"/>
                  <a:gd name="T107" fmla="*/ 1223 h 1247"/>
                  <a:gd name="T108" fmla="*/ 718 w 810"/>
                  <a:gd name="T109" fmla="*/ 1211 h 1247"/>
                  <a:gd name="T110" fmla="*/ 744 w 810"/>
                  <a:gd name="T111" fmla="*/ 1199 h 1247"/>
                  <a:gd name="T112" fmla="*/ 769 w 810"/>
                  <a:gd name="T113" fmla="*/ 1185 h 1247"/>
                  <a:gd name="T114" fmla="*/ 810 w 810"/>
                  <a:gd name="T115" fmla="*/ 1156 h 1247"/>
                  <a:gd name="T116" fmla="*/ 780 w 810"/>
                  <a:gd name="T117" fmla="*/ 1166 h 1247"/>
                  <a:gd name="T118" fmla="*/ 747 w 810"/>
                  <a:gd name="T119" fmla="*/ 1176 h 1247"/>
                  <a:gd name="T120" fmla="*/ 713 w 810"/>
                  <a:gd name="T121" fmla="*/ 1183 h 1247"/>
                  <a:gd name="T122" fmla="*/ 674 w 810"/>
                  <a:gd name="T123" fmla="*/ 1190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0"/>
                  <a:gd name="T187" fmla="*/ 0 h 1247"/>
                  <a:gd name="T188" fmla="*/ 810 w 810"/>
                  <a:gd name="T189" fmla="*/ 1247 h 12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" name="Freeform 39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809 w 809"/>
                  <a:gd name="T1" fmla="*/ 158 h 443"/>
                  <a:gd name="T2" fmla="*/ 808 w 809"/>
                  <a:gd name="T3" fmla="*/ 179 h 443"/>
                  <a:gd name="T4" fmla="*/ 804 w 809"/>
                  <a:gd name="T5" fmla="*/ 201 h 443"/>
                  <a:gd name="T6" fmla="*/ 797 w 809"/>
                  <a:gd name="T7" fmla="*/ 224 h 443"/>
                  <a:gd name="T8" fmla="*/ 785 w 809"/>
                  <a:gd name="T9" fmla="*/ 245 h 443"/>
                  <a:gd name="T10" fmla="*/ 769 w 809"/>
                  <a:gd name="T11" fmla="*/ 266 h 443"/>
                  <a:gd name="T12" fmla="*/ 751 w 809"/>
                  <a:gd name="T13" fmla="*/ 286 h 443"/>
                  <a:gd name="T14" fmla="*/ 729 w 809"/>
                  <a:gd name="T15" fmla="*/ 306 h 443"/>
                  <a:gd name="T16" fmla="*/ 704 w 809"/>
                  <a:gd name="T17" fmla="*/ 326 h 443"/>
                  <a:gd name="T18" fmla="*/ 677 w 809"/>
                  <a:gd name="T19" fmla="*/ 345 h 443"/>
                  <a:gd name="T20" fmla="*/ 646 w 809"/>
                  <a:gd name="T21" fmla="*/ 362 h 443"/>
                  <a:gd name="T22" fmla="*/ 614 w 809"/>
                  <a:gd name="T23" fmla="*/ 377 h 443"/>
                  <a:gd name="T24" fmla="*/ 579 w 809"/>
                  <a:gd name="T25" fmla="*/ 392 h 443"/>
                  <a:gd name="T26" fmla="*/ 542 w 809"/>
                  <a:gd name="T27" fmla="*/ 405 h 443"/>
                  <a:gd name="T28" fmla="*/ 504 w 809"/>
                  <a:gd name="T29" fmla="*/ 417 h 443"/>
                  <a:gd name="T30" fmla="*/ 464 w 809"/>
                  <a:gd name="T31" fmla="*/ 426 h 443"/>
                  <a:gd name="T32" fmla="*/ 423 w 809"/>
                  <a:gd name="T33" fmla="*/ 434 h 443"/>
                  <a:gd name="T34" fmla="*/ 381 w 809"/>
                  <a:gd name="T35" fmla="*/ 439 h 443"/>
                  <a:gd name="T36" fmla="*/ 341 w 809"/>
                  <a:gd name="T37" fmla="*/ 442 h 443"/>
                  <a:gd name="T38" fmla="*/ 302 w 809"/>
                  <a:gd name="T39" fmla="*/ 443 h 443"/>
                  <a:gd name="T40" fmla="*/ 265 w 809"/>
                  <a:gd name="T41" fmla="*/ 442 h 443"/>
                  <a:gd name="T42" fmla="*/ 229 w 809"/>
                  <a:gd name="T43" fmla="*/ 439 h 443"/>
                  <a:gd name="T44" fmla="*/ 195 w 809"/>
                  <a:gd name="T45" fmla="*/ 434 h 443"/>
                  <a:gd name="T46" fmla="*/ 162 w 809"/>
                  <a:gd name="T47" fmla="*/ 426 h 443"/>
                  <a:gd name="T48" fmla="*/ 132 w 809"/>
                  <a:gd name="T49" fmla="*/ 417 h 443"/>
                  <a:gd name="T50" fmla="*/ 104 w 809"/>
                  <a:gd name="T51" fmla="*/ 406 h 443"/>
                  <a:gd name="T52" fmla="*/ 79 w 809"/>
                  <a:gd name="T53" fmla="*/ 393 h 443"/>
                  <a:gd name="T54" fmla="*/ 58 w 809"/>
                  <a:gd name="T55" fmla="*/ 380 h 443"/>
                  <a:gd name="T56" fmla="*/ 39 w 809"/>
                  <a:gd name="T57" fmla="*/ 364 h 443"/>
                  <a:gd name="T58" fmla="*/ 24 w 809"/>
                  <a:gd name="T59" fmla="*/ 346 h 443"/>
                  <a:gd name="T60" fmla="*/ 11 w 809"/>
                  <a:gd name="T61" fmla="*/ 328 h 443"/>
                  <a:gd name="T62" fmla="*/ 4 w 809"/>
                  <a:gd name="T63" fmla="*/ 307 h 443"/>
                  <a:gd name="T64" fmla="*/ 0 w 809"/>
                  <a:gd name="T65" fmla="*/ 285 h 443"/>
                  <a:gd name="T66" fmla="*/ 0 w 809"/>
                  <a:gd name="T67" fmla="*/ 264 h 443"/>
                  <a:gd name="T68" fmla="*/ 4 w 809"/>
                  <a:gd name="T69" fmla="*/ 242 h 443"/>
                  <a:gd name="T70" fmla="*/ 12 w 809"/>
                  <a:gd name="T71" fmla="*/ 221 h 443"/>
                  <a:gd name="T72" fmla="*/ 24 w 809"/>
                  <a:gd name="T73" fmla="*/ 198 h 443"/>
                  <a:gd name="T74" fmla="*/ 40 w 809"/>
                  <a:gd name="T75" fmla="*/ 177 h 443"/>
                  <a:gd name="T76" fmla="*/ 58 w 809"/>
                  <a:gd name="T77" fmla="*/ 157 h 443"/>
                  <a:gd name="T78" fmla="*/ 80 w 809"/>
                  <a:gd name="T79" fmla="*/ 137 h 443"/>
                  <a:gd name="T80" fmla="*/ 104 w 809"/>
                  <a:gd name="T81" fmla="*/ 118 h 443"/>
                  <a:gd name="T82" fmla="*/ 132 w 809"/>
                  <a:gd name="T83" fmla="*/ 100 h 443"/>
                  <a:gd name="T84" fmla="*/ 179 w 809"/>
                  <a:gd name="T85" fmla="*/ 74 h 443"/>
                  <a:gd name="T86" fmla="*/ 230 w 809"/>
                  <a:gd name="T87" fmla="*/ 51 h 443"/>
                  <a:gd name="T88" fmla="*/ 266 w 809"/>
                  <a:gd name="T89" fmla="*/ 38 h 443"/>
                  <a:gd name="T90" fmla="*/ 305 w 809"/>
                  <a:gd name="T91" fmla="*/ 27 h 443"/>
                  <a:gd name="T92" fmla="*/ 345 w 809"/>
                  <a:gd name="T93" fmla="*/ 17 h 443"/>
                  <a:gd name="T94" fmla="*/ 386 w 809"/>
                  <a:gd name="T95" fmla="*/ 10 h 443"/>
                  <a:gd name="T96" fmla="*/ 428 w 809"/>
                  <a:gd name="T97" fmla="*/ 4 h 443"/>
                  <a:gd name="T98" fmla="*/ 468 w 809"/>
                  <a:gd name="T99" fmla="*/ 1 h 443"/>
                  <a:gd name="T100" fmla="*/ 507 w 809"/>
                  <a:gd name="T101" fmla="*/ 0 h 443"/>
                  <a:gd name="T102" fmla="*/ 544 w 809"/>
                  <a:gd name="T103" fmla="*/ 1 h 443"/>
                  <a:gd name="T104" fmla="*/ 580 w 809"/>
                  <a:gd name="T105" fmla="*/ 4 h 443"/>
                  <a:gd name="T106" fmla="*/ 614 w 809"/>
                  <a:gd name="T107" fmla="*/ 10 h 443"/>
                  <a:gd name="T108" fmla="*/ 647 w 809"/>
                  <a:gd name="T109" fmla="*/ 17 h 443"/>
                  <a:gd name="T110" fmla="*/ 677 w 809"/>
                  <a:gd name="T111" fmla="*/ 27 h 443"/>
                  <a:gd name="T112" fmla="*/ 704 w 809"/>
                  <a:gd name="T113" fmla="*/ 37 h 443"/>
                  <a:gd name="T114" fmla="*/ 729 w 809"/>
                  <a:gd name="T115" fmla="*/ 50 h 443"/>
                  <a:gd name="T116" fmla="*/ 751 w 809"/>
                  <a:gd name="T117" fmla="*/ 64 h 443"/>
                  <a:gd name="T118" fmla="*/ 770 w 809"/>
                  <a:gd name="T119" fmla="*/ 80 h 443"/>
                  <a:gd name="T120" fmla="*/ 785 w 809"/>
                  <a:gd name="T121" fmla="*/ 98 h 443"/>
                  <a:gd name="T122" fmla="*/ 797 w 809"/>
                  <a:gd name="T123" fmla="*/ 116 h 443"/>
                  <a:gd name="T124" fmla="*/ 805 w 809"/>
                  <a:gd name="T125" fmla="*/ 137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09"/>
                  <a:gd name="T190" fmla="*/ 0 h 443"/>
                  <a:gd name="T191" fmla="*/ 809 w 809"/>
                  <a:gd name="T192" fmla="*/ 443 h 44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" name="Freeform 40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364 w 439"/>
                  <a:gd name="T1" fmla="*/ 7 h 374"/>
                  <a:gd name="T2" fmla="*/ 351 w 439"/>
                  <a:gd name="T3" fmla="*/ 20 h 374"/>
                  <a:gd name="T4" fmla="*/ 332 w 439"/>
                  <a:gd name="T5" fmla="*/ 48 h 374"/>
                  <a:gd name="T6" fmla="*/ 310 w 439"/>
                  <a:gd name="T7" fmla="*/ 92 h 374"/>
                  <a:gd name="T8" fmla="*/ 291 w 439"/>
                  <a:gd name="T9" fmla="*/ 131 h 374"/>
                  <a:gd name="T10" fmla="*/ 271 w 439"/>
                  <a:gd name="T11" fmla="*/ 158 h 374"/>
                  <a:gd name="T12" fmla="*/ 251 w 439"/>
                  <a:gd name="T13" fmla="*/ 182 h 374"/>
                  <a:gd name="T14" fmla="*/ 229 w 439"/>
                  <a:gd name="T15" fmla="*/ 204 h 374"/>
                  <a:gd name="T16" fmla="*/ 205 w 439"/>
                  <a:gd name="T17" fmla="*/ 225 h 374"/>
                  <a:gd name="T18" fmla="*/ 179 w 439"/>
                  <a:gd name="T19" fmla="*/ 243 h 374"/>
                  <a:gd name="T20" fmla="*/ 152 w 439"/>
                  <a:gd name="T21" fmla="*/ 260 h 374"/>
                  <a:gd name="T22" fmla="*/ 123 w 439"/>
                  <a:gd name="T23" fmla="*/ 272 h 374"/>
                  <a:gd name="T24" fmla="*/ 92 w 439"/>
                  <a:gd name="T25" fmla="*/ 284 h 374"/>
                  <a:gd name="T26" fmla="*/ 62 w 439"/>
                  <a:gd name="T27" fmla="*/ 292 h 374"/>
                  <a:gd name="T28" fmla="*/ 37 w 439"/>
                  <a:gd name="T29" fmla="*/ 300 h 374"/>
                  <a:gd name="T30" fmla="*/ 18 w 439"/>
                  <a:gd name="T31" fmla="*/ 309 h 374"/>
                  <a:gd name="T32" fmla="*/ 5 w 439"/>
                  <a:gd name="T33" fmla="*/ 319 h 374"/>
                  <a:gd name="T34" fmla="*/ 0 w 439"/>
                  <a:gd name="T35" fmla="*/ 328 h 374"/>
                  <a:gd name="T36" fmla="*/ 2 w 439"/>
                  <a:gd name="T37" fmla="*/ 339 h 374"/>
                  <a:gd name="T38" fmla="*/ 14 w 439"/>
                  <a:gd name="T39" fmla="*/ 350 h 374"/>
                  <a:gd name="T40" fmla="*/ 35 w 439"/>
                  <a:gd name="T41" fmla="*/ 360 h 374"/>
                  <a:gd name="T42" fmla="*/ 63 w 439"/>
                  <a:gd name="T43" fmla="*/ 369 h 374"/>
                  <a:gd name="T44" fmla="*/ 88 w 439"/>
                  <a:gd name="T45" fmla="*/ 373 h 374"/>
                  <a:gd name="T46" fmla="*/ 114 w 439"/>
                  <a:gd name="T47" fmla="*/ 374 h 374"/>
                  <a:gd name="T48" fmla="*/ 139 w 439"/>
                  <a:gd name="T49" fmla="*/ 372 h 374"/>
                  <a:gd name="T50" fmla="*/ 163 w 439"/>
                  <a:gd name="T51" fmla="*/ 366 h 374"/>
                  <a:gd name="T52" fmla="*/ 189 w 439"/>
                  <a:gd name="T53" fmla="*/ 357 h 374"/>
                  <a:gd name="T54" fmla="*/ 226 w 439"/>
                  <a:gd name="T55" fmla="*/ 340 h 374"/>
                  <a:gd name="T56" fmla="*/ 273 w 439"/>
                  <a:gd name="T57" fmla="*/ 312 h 374"/>
                  <a:gd name="T58" fmla="*/ 316 w 439"/>
                  <a:gd name="T59" fmla="*/ 277 h 374"/>
                  <a:gd name="T60" fmla="*/ 353 w 439"/>
                  <a:gd name="T61" fmla="*/ 239 h 374"/>
                  <a:gd name="T62" fmla="*/ 384 w 439"/>
                  <a:gd name="T63" fmla="*/ 202 h 374"/>
                  <a:gd name="T64" fmla="*/ 406 w 439"/>
                  <a:gd name="T65" fmla="*/ 168 h 374"/>
                  <a:gd name="T66" fmla="*/ 426 w 439"/>
                  <a:gd name="T67" fmla="*/ 129 h 374"/>
                  <a:gd name="T68" fmla="*/ 436 w 439"/>
                  <a:gd name="T69" fmla="*/ 98 h 374"/>
                  <a:gd name="T70" fmla="*/ 439 w 439"/>
                  <a:gd name="T71" fmla="*/ 77 h 374"/>
                  <a:gd name="T72" fmla="*/ 437 w 439"/>
                  <a:gd name="T73" fmla="*/ 57 h 374"/>
                  <a:gd name="T74" fmla="*/ 430 w 439"/>
                  <a:gd name="T75" fmla="*/ 37 h 374"/>
                  <a:gd name="T76" fmla="*/ 418 w 439"/>
                  <a:gd name="T77" fmla="*/ 19 h 374"/>
                  <a:gd name="T78" fmla="*/ 403 w 439"/>
                  <a:gd name="T79" fmla="*/ 6 h 374"/>
                  <a:gd name="T80" fmla="*/ 390 w 439"/>
                  <a:gd name="T81" fmla="*/ 1 h 374"/>
                  <a:gd name="T82" fmla="*/ 377 w 439"/>
                  <a:gd name="T83" fmla="*/ 1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39"/>
                  <a:gd name="T127" fmla="*/ 0 h 374"/>
                  <a:gd name="T128" fmla="*/ 439 w 439"/>
                  <a:gd name="T129" fmla="*/ 374 h 3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" name="Freeform 41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74 h 742"/>
                  <a:gd name="T2" fmla="*/ 129 w 221"/>
                  <a:gd name="T3" fmla="*/ 738 h 742"/>
                  <a:gd name="T4" fmla="*/ 133 w 221"/>
                  <a:gd name="T5" fmla="*/ 739 h 742"/>
                  <a:gd name="T6" fmla="*/ 143 w 221"/>
                  <a:gd name="T7" fmla="*/ 741 h 742"/>
                  <a:gd name="T8" fmla="*/ 150 w 221"/>
                  <a:gd name="T9" fmla="*/ 742 h 742"/>
                  <a:gd name="T10" fmla="*/ 158 w 221"/>
                  <a:gd name="T11" fmla="*/ 742 h 742"/>
                  <a:gd name="T12" fmla="*/ 166 w 221"/>
                  <a:gd name="T13" fmla="*/ 740 h 742"/>
                  <a:gd name="T14" fmla="*/ 175 w 221"/>
                  <a:gd name="T15" fmla="*/ 738 h 742"/>
                  <a:gd name="T16" fmla="*/ 183 w 221"/>
                  <a:gd name="T17" fmla="*/ 734 h 742"/>
                  <a:gd name="T18" fmla="*/ 192 w 221"/>
                  <a:gd name="T19" fmla="*/ 727 h 742"/>
                  <a:gd name="T20" fmla="*/ 196 w 221"/>
                  <a:gd name="T21" fmla="*/ 723 h 742"/>
                  <a:gd name="T22" fmla="*/ 200 w 221"/>
                  <a:gd name="T23" fmla="*/ 718 h 742"/>
                  <a:gd name="T24" fmla="*/ 203 w 221"/>
                  <a:gd name="T25" fmla="*/ 713 h 742"/>
                  <a:gd name="T26" fmla="*/ 206 w 221"/>
                  <a:gd name="T27" fmla="*/ 707 h 742"/>
                  <a:gd name="T28" fmla="*/ 210 w 221"/>
                  <a:gd name="T29" fmla="*/ 700 h 742"/>
                  <a:gd name="T30" fmla="*/ 213 w 221"/>
                  <a:gd name="T31" fmla="*/ 692 h 742"/>
                  <a:gd name="T32" fmla="*/ 215 w 221"/>
                  <a:gd name="T33" fmla="*/ 684 h 742"/>
                  <a:gd name="T34" fmla="*/ 217 w 221"/>
                  <a:gd name="T35" fmla="*/ 674 h 742"/>
                  <a:gd name="T36" fmla="*/ 219 w 221"/>
                  <a:gd name="T37" fmla="*/ 664 h 742"/>
                  <a:gd name="T38" fmla="*/ 220 w 221"/>
                  <a:gd name="T39" fmla="*/ 653 h 742"/>
                  <a:gd name="T40" fmla="*/ 221 w 221"/>
                  <a:gd name="T41" fmla="*/ 640 h 742"/>
                  <a:gd name="T42" fmla="*/ 221 w 221"/>
                  <a:gd name="T43" fmla="*/ 628 h 742"/>
                  <a:gd name="T44" fmla="*/ 129 w 221"/>
                  <a:gd name="T45" fmla="*/ 0 h 742"/>
                  <a:gd name="T46" fmla="*/ 0 w 221"/>
                  <a:gd name="T47" fmla="*/ 74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21"/>
                  <a:gd name="T73" fmla="*/ 0 h 742"/>
                  <a:gd name="T74" fmla="*/ 221 w 221"/>
                  <a:gd name="T75" fmla="*/ 742 h 7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28" name="Text Box 42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같은 처리를 반복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1103313"/>
            <a:ext cx="4371975" cy="55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for(int i = 1; i &lt; 5; i++)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System.out.print(2 * i + " ");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for(int i = 10; i &gt; 0; i = i - 2)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System.out.println("Student" + n);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for(int i = 1; i &lt; 6; i++)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for(int j = 5; j &gt;= 1; i--)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		System.out.println(i + "</a:t>
            </a:r>
            <a:r>
              <a:rPr lang="ko-KR" altLang="en-US" smtClean="0"/>
              <a:t>곱하기“ </a:t>
            </a:r>
            <a:r>
              <a:rPr lang="en-US" altLang="ko-KR" smtClean="0"/>
              <a:t>+ j + "</a:t>
            </a:r>
            <a:r>
              <a:rPr lang="ko-KR" altLang="en-US" smtClean="0"/>
              <a:t>은 ” </a:t>
            </a:r>
            <a:r>
              <a:rPr lang="en-US" altLang="ko-KR" smtClean="0"/>
              <a:t>+ i*j);</a:t>
            </a:r>
            <a:endParaRPr lang="ko-KR" altLang="en-US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break </a:t>
            </a:r>
            <a:r>
              <a:rPr lang="ko-KR" altLang="en-US" sz="3600" smtClean="0"/>
              <a:t>문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143000"/>
            <a:ext cx="5046663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coninue </a:t>
            </a:r>
            <a:r>
              <a:rPr lang="ko-KR" altLang="en-US" sz="3600" smtClean="0"/>
              <a:t>문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1181100"/>
            <a:ext cx="5267325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다음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코드의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출력을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쓰시오</a:t>
            </a:r>
            <a:r>
              <a:rPr lang="en-US" altLang="ko-KR" smtClean="0"/>
              <a:t>.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int n = 12;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while (n &gt; 0) {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		n = n - 2;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		if( n == 6 )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			break;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		System.out.println(n);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	}</a:t>
            </a:r>
          </a:p>
          <a:p>
            <a:pPr marL="381000" indent="-381000" algn="just">
              <a:buFont typeface="Symbol" pitchFamily="18" charset="2"/>
              <a:buNone/>
            </a:pPr>
            <a:endParaRPr lang="en-US" altLang="ko-KR" smtClean="0"/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2. 1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번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문제에서</a:t>
            </a:r>
            <a:r>
              <a:rPr lang="ko-KR" altLang="en-US" smtClean="0"/>
              <a:t> </a:t>
            </a:r>
            <a:r>
              <a:rPr lang="en-US" altLang="ko-KR" smtClean="0"/>
              <a:t>break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를</a:t>
            </a:r>
            <a:r>
              <a:rPr lang="ko-KR" altLang="en-US" smtClean="0"/>
              <a:t> </a:t>
            </a:r>
            <a:r>
              <a:rPr lang="en-US" altLang="ko-KR" smtClean="0"/>
              <a:t>continue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로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변경하면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어떻게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47107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일상 생활에서의 조건문의 예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비가 오지 않으면 테니스를 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만약 결석이 </a:t>
            </a:r>
            <a:r>
              <a:rPr lang="en-US" altLang="ko-KR" smtClean="0"/>
              <a:t>1/3</a:t>
            </a:r>
            <a:r>
              <a:rPr lang="ko-KR" altLang="en-US" smtClean="0"/>
              <a:t>이상이면 </a:t>
            </a:r>
            <a:r>
              <a:rPr lang="en-US" altLang="ko-KR" smtClean="0"/>
              <a:t>F</a:t>
            </a:r>
            <a:r>
              <a:rPr lang="ko-KR" altLang="en-US" smtClean="0"/>
              <a:t>학점을 받는다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만약 시간이 없는 경우에는 택시를 탄다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만약 날씨가 좋고 공휴일이면 공원에 산책을 간다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점수가 </a:t>
            </a:r>
            <a:r>
              <a:rPr lang="en-US" altLang="ko-KR" smtClean="0"/>
              <a:t>60</a:t>
            </a:r>
            <a:r>
              <a:rPr lang="ko-KR" altLang="en-US" smtClean="0"/>
              <a:t>점 이상이면 합격이고 그렇지 않으면 불합격이다</a:t>
            </a:r>
            <a:r>
              <a:rPr lang="en-US" altLang="ko-KR" smtClean="0"/>
              <a:t>.</a:t>
            </a: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997075" y="3590925"/>
            <a:ext cx="3571875" cy="2959100"/>
          </a:xfrm>
          <a:custGeom>
            <a:avLst/>
            <a:gdLst>
              <a:gd name="T0" fmla="*/ 1041 w 2250"/>
              <a:gd name="T1" fmla="*/ 100 h 1864"/>
              <a:gd name="T2" fmla="*/ 881 w 2250"/>
              <a:gd name="T3" fmla="*/ 555 h 1864"/>
              <a:gd name="T4" fmla="*/ 939 w 2250"/>
              <a:gd name="T5" fmla="*/ 845 h 1864"/>
              <a:gd name="T6" fmla="*/ 871 w 2250"/>
              <a:gd name="T7" fmla="*/ 918 h 1864"/>
              <a:gd name="T8" fmla="*/ 857 w 2250"/>
              <a:gd name="T9" fmla="*/ 947 h 1864"/>
              <a:gd name="T10" fmla="*/ 63 w 2250"/>
              <a:gd name="T11" fmla="*/ 1639 h 1864"/>
              <a:gd name="T12" fmla="*/ 479 w 2250"/>
              <a:gd name="T13" fmla="*/ 1775 h 1864"/>
              <a:gd name="T14" fmla="*/ 1249 w 2250"/>
              <a:gd name="T15" fmla="*/ 1102 h 1864"/>
              <a:gd name="T16" fmla="*/ 1714 w 2250"/>
              <a:gd name="T17" fmla="*/ 1629 h 1864"/>
              <a:gd name="T18" fmla="*/ 2062 w 2250"/>
              <a:gd name="T19" fmla="*/ 1629 h 1864"/>
              <a:gd name="T20" fmla="*/ 2236 w 2250"/>
              <a:gd name="T21" fmla="*/ 1489 h 1864"/>
              <a:gd name="T22" fmla="*/ 2149 w 2250"/>
              <a:gd name="T23" fmla="*/ 1373 h 1864"/>
              <a:gd name="T24" fmla="*/ 1815 w 2250"/>
              <a:gd name="T25" fmla="*/ 1223 h 1864"/>
              <a:gd name="T26" fmla="*/ 1598 w 2250"/>
              <a:gd name="T27" fmla="*/ 1029 h 1864"/>
              <a:gd name="T28" fmla="*/ 1443 w 2250"/>
              <a:gd name="T29" fmla="*/ 884 h 1864"/>
              <a:gd name="T30" fmla="*/ 1423 w 2250"/>
              <a:gd name="T31" fmla="*/ 448 h 1864"/>
              <a:gd name="T32" fmla="*/ 1530 w 2250"/>
              <a:gd name="T33" fmla="*/ 100 h 1864"/>
              <a:gd name="T34" fmla="*/ 1530 w 2250"/>
              <a:gd name="T35" fmla="*/ 13 h 1864"/>
              <a:gd name="T36" fmla="*/ 1176 w 2250"/>
              <a:gd name="T37" fmla="*/ 22 h 1864"/>
              <a:gd name="T38" fmla="*/ 1041 w 2250"/>
              <a:gd name="T39" fmla="*/ 100 h 18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250"/>
              <a:gd name="T61" fmla="*/ 0 h 1864"/>
              <a:gd name="T62" fmla="*/ 2250 w 2250"/>
              <a:gd name="T63" fmla="*/ 1864 h 18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250" h="1864">
                <a:moveTo>
                  <a:pt x="1041" y="100"/>
                </a:moveTo>
                <a:cubicBezTo>
                  <a:pt x="1016" y="185"/>
                  <a:pt x="898" y="431"/>
                  <a:pt x="881" y="555"/>
                </a:cubicBezTo>
                <a:cubicBezTo>
                  <a:pt x="864" y="679"/>
                  <a:pt x="941" y="785"/>
                  <a:pt x="939" y="845"/>
                </a:cubicBezTo>
                <a:cubicBezTo>
                  <a:pt x="937" y="905"/>
                  <a:pt x="885" y="901"/>
                  <a:pt x="871" y="918"/>
                </a:cubicBezTo>
                <a:cubicBezTo>
                  <a:pt x="857" y="935"/>
                  <a:pt x="992" y="827"/>
                  <a:pt x="857" y="947"/>
                </a:cubicBezTo>
                <a:cubicBezTo>
                  <a:pt x="722" y="1067"/>
                  <a:pt x="126" y="1501"/>
                  <a:pt x="63" y="1639"/>
                </a:cubicBezTo>
                <a:cubicBezTo>
                  <a:pt x="0" y="1777"/>
                  <a:pt x="281" y="1864"/>
                  <a:pt x="479" y="1775"/>
                </a:cubicBezTo>
                <a:cubicBezTo>
                  <a:pt x="677" y="1686"/>
                  <a:pt x="1043" y="1126"/>
                  <a:pt x="1249" y="1102"/>
                </a:cubicBezTo>
                <a:cubicBezTo>
                  <a:pt x="1455" y="1078"/>
                  <a:pt x="1579" y="1541"/>
                  <a:pt x="1714" y="1629"/>
                </a:cubicBezTo>
                <a:cubicBezTo>
                  <a:pt x="1849" y="1717"/>
                  <a:pt x="1975" y="1652"/>
                  <a:pt x="2062" y="1629"/>
                </a:cubicBezTo>
                <a:cubicBezTo>
                  <a:pt x="2149" y="1606"/>
                  <a:pt x="2222" y="1532"/>
                  <a:pt x="2236" y="1489"/>
                </a:cubicBezTo>
                <a:cubicBezTo>
                  <a:pt x="2250" y="1446"/>
                  <a:pt x="2219" y="1417"/>
                  <a:pt x="2149" y="1373"/>
                </a:cubicBezTo>
                <a:cubicBezTo>
                  <a:pt x="2079" y="1329"/>
                  <a:pt x="1907" y="1280"/>
                  <a:pt x="1815" y="1223"/>
                </a:cubicBezTo>
                <a:cubicBezTo>
                  <a:pt x="1723" y="1166"/>
                  <a:pt x="1660" y="1085"/>
                  <a:pt x="1598" y="1029"/>
                </a:cubicBezTo>
                <a:cubicBezTo>
                  <a:pt x="1536" y="973"/>
                  <a:pt x="1472" y="981"/>
                  <a:pt x="1443" y="884"/>
                </a:cubicBezTo>
                <a:cubicBezTo>
                  <a:pt x="1414" y="787"/>
                  <a:pt x="1408" y="579"/>
                  <a:pt x="1423" y="448"/>
                </a:cubicBezTo>
                <a:cubicBezTo>
                  <a:pt x="1438" y="317"/>
                  <a:pt x="1512" y="172"/>
                  <a:pt x="1530" y="100"/>
                </a:cubicBezTo>
                <a:cubicBezTo>
                  <a:pt x="1548" y="28"/>
                  <a:pt x="1589" y="26"/>
                  <a:pt x="1530" y="13"/>
                </a:cubicBezTo>
                <a:cubicBezTo>
                  <a:pt x="1471" y="0"/>
                  <a:pt x="1257" y="8"/>
                  <a:pt x="1176" y="22"/>
                </a:cubicBezTo>
                <a:cubicBezTo>
                  <a:pt x="1095" y="36"/>
                  <a:pt x="1069" y="84"/>
                  <a:pt x="1041" y="10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-2698151">
            <a:off x="3929063" y="5132388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150" name="Picture 6" descr="MCj02131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22688" y="5449888"/>
            <a:ext cx="312737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1" name="Group 7"/>
          <p:cNvGrpSpPr>
            <a:grpSpLocks/>
          </p:cNvGrpSpPr>
          <p:nvPr/>
        </p:nvGrpSpPr>
        <p:grpSpPr bwMode="auto">
          <a:xfrm rot="-792903">
            <a:off x="3497263" y="3868738"/>
            <a:ext cx="700087" cy="476250"/>
            <a:chOff x="3578" y="2529"/>
            <a:chExt cx="896" cy="581"/>
          </a:xfrm>
        </p:grpSpPr>
        <p:sp>
          <p:nvSpPr>
            <p:cNvPr id="6189" name="Freeform 8"/>
            <p:cNvSpPr>
              <a:spLocks/>
            </p:cNvSpPr>
            <p:nvPr/>
          </p:nvSpPr>
          <p:spPr bwMode="auto">
            <a:xfrm>
              <a:off x="3666" y="2968"/>
              <a:ext cx="125" cy="118"/>
            </a:xfrm>
            <a:custGeom>
              <a:avLst/>
              <a:gdLst>
                <a:gd name="T0" fmla="*/ 1252 w 1876"/>
                <a:gd name="T1" fmla="*/ 1641 h 1773"/>
                <a:gd name="T2" fmla="*/ 1182 w 1876"/>
                <a:gd name="T3" fmla="*/ 1482 h 1773"/>
                <a:gd name="T4" fmla="*/ 1091 w 1876"/>
                <a:gd name="T5" fmla="*/ 1361 h 1773"/>
                <a:gd name="T6" fmla="*/ 984 w 1876"/>
                <a:gd name="T7" fmla="*/ 1268 h 1773"/>
                <a:gd name="T8" fmla="*/ 864 w 1876"/>
                <a:gd name="T9" fmla="*/ 1197 h 1773"/>
                <a:gd name="T10" fmla="*/ 693 w 1876"/>
                <a:gd name="T11" fmla="*/ 1119 h 1773"/>
                <a:gd name="T12" fmla="*/ 515 w 1876"/>
                <a:gd name="T13" fmla="*/ 1044 h 1773"/>
                <a:gd name="T14" fmla="*/ 385 w 1876"/>
                <a:gd name="T15" fmla="*/ 978 h 1773"/>
                <a:gd name="T16" fmla="*/ 261 w 1876"/>
                <a:gd name="T17" fmla="*/ 892 h 1773"/>
                <a:gd name="T18" fmla="*/ 147 w 1876"/>
                <a:gd name="T19" fmla="*/ 779 h 1773"/>
                <a:gd name="T20" fmla="*/ 46 w 1876"/>
                <a:gd name="T21" fmla="*/ 624 h 1773"/>
                <a:gd name="T22" fmla="*/ 2 w 1876"/>
                <a:gd name="T23" fmla="*/ 469 h 1773"/>
                <a:gd name="T24" fmla="*/ 12 w 1876"/>
                <a:gd name="T25" fmla="*/ 330 h 1773"/>
                <a:gd name="T26" fmla="*/ 69 w 1876"/>
                <a:gd name="T27" fmla="*/ 211 h 1773"/>
                <a:gd name="T28" fmla="*/ 163 w 1876"/>
                <a:gd name="T29" fmla="*/ 115 h 1773"/>
                <a:gd name="T30" fmla="*/ 284 w 1876"/>
                <a:gd name="T31" fmla="*/ 46 h 1773"/>
                <a:gd name="T32" fmla="*/ 423 w 1876"/>
                <a:gd name="T33" fmla="*/ 8 h 1773"/>
                <a:gd name="T34" fmla="*/ 571 w 1876"/>
                <a:gd name="T35" fmla="*/ 2 h 1773"/>
                <a:gd name="T36" fmla="*/ 718 w 1876"/>
                <a:gd name="T37" fmla="*/ 37 h 1773"/>
                <a:gd name="T38" fmla="*/ 854 w 1876"/>
                <a:gd name="T39" fmla="*/ 112 h 1773"/>
                <a:gd name="T40" fmla="*/ 970 w 1876"/>
                <a:gd name="T41" fmla="*/ 232 h 1773"/>
                <a:gd name="T42" fmla="*/ 995 w 1876"/>
                <a:gd name="T43" fmla="*/ 276 h 1773"/>
                <a:gd name="T44" fmla="*/ 1048 w 1876"/>
                <a:gd name="T45" fmla="*/ 398 h 1773"/>
                <a:gd name="T46" fmla="*/ 1113 w 1876"/>
                <a:gd name="T47" fmla="*/ 543 h 1773"/>
                <a:gd name="T48" fmla="*/ 1156 w 1876"/>
                <a:gd name="T49" fmla="*/ 626 h 1773"/>
                <a:gd name="T50" fmla="*/ 1199 w 1876"/>
                <a:gd name="T51" fmla="*/ 694 h 1773"/>
                <a:gd name="T52" fmla="*/ 1245 w 1876"/>
                <a:gd name="T53" fmla="*/ 740 h 1773"/>
                <a:gd name="T54" fmla="*/ 1291 w 1876"/>
                <a:gd name="T55" fmla="*/ 757 h 1773"/>
                <a:gd name="T56" fmla="*/ 1337 w 1876"/>
                <a:gd name="T57" fmla="*/ 733 h 1773"/>
                <a:gd name="T58" fmla="*/ 1380 w 1876"/>
                <a:gd name="T59" fmla="*/ 662 h 1773"/>
                <a:gd name="T60" fmla="*/ 1401 w 1876"/>
                <a:gd name="T61" fmla="*/ 591 h 1773"/>
                <a:gd name="T62" fmla="*/ 1392 w 1876"/>
                <a:gd name="T63" fmla="*/ 530 h 1773"/>
                <a:gd name="T64" fmla="*/ 1367 w 1876"/>
                <a:gd name="T65" fmla="*/ 458 h 1773"/>
                <a:gd name="T66" fmla="*/ 1299 w 1876"/>
                <a:gd name="T67" fmla="*/ 305 h 1773"/>
                <a:gd name="T68" fmla="*/ 1264 w 1876"/>
                <a:gd name="T69" fmla="*/ 206 h 1773"/>
                <a:gd name="T70" fmla="*/ 1255 w 1876"/>
                <a:gd name="T71" fmla="*/ 141 h 1773"/>
                <a:gd name="T72" fmla="*/ 1267 w 1876"/>
                <a:gd name="T73" fmla="*/ 85 h 1773"/>
                <a:gd name="T74" fmla="*/ 1310 w 1876"/>
                <a:gd name="T75" fmla="*/ 44 h 1773"/>
                <a:gd name="T76" fmla="*/ 1389 w 1876"/>
                <a:gd name="T77" fmla="*/ 21 h 1773"/>
                <a:gd name="T78" fmla="*/ 1521 w 1876"/>
                <a:gd name="T79" fmla="*/ 22 h 1773"/>
                <a:gd name="T80" fmla="*/ 1663 w 1876"/>
                <a:gd name="T81" fmla="*/ 84 h 1773"/>
                <a:gd name="T82" fmla="*/ 1767 w 1876"/>
                <a:gd name="T83" fmla="*/ 204 h 1773"/>
                <a:gd name="T84" fmla="*/ 1834 w 1876"/>
                <a:gd name="T85" fmla="*/ 370 h 1773"/>
                <a:gd name="T86" fmla="*/ 1870 w 1876"/>
                <a:gd name="T87" fmla="*/ 568 h 1773"/>
                <a:gd name="T88" fmla="*/ 1875 w 1876"/>
                <a:gd name="T89" fmla="*/ 785 h 1773"/>
                <a:gd name="T90" fmla="*/ 1855 w 1876"/>
                <a:gd name="T91" fmla="*/ 1010 h 1773"/>
                <a:gd name="T92" fmla="*/ 1811 w 1876"/>
                <a:gd name="T93" fmla="*/ 1227 h 1773"/>
                <a:gd name="T94" fmla="*/ 1747 w 1876"/>
                <a:gd name="T95" fmla="*/ 1425 h 1773"/>
                <a:gd name="T96" fmla="*/ 1666 w 1876"/>
                <a:gd name="T97" fmla="*/ 1589 h 1773"/>
                <a:gd name="T98" fmla="*/ 1571 w 1876"/>
                <a:gd name="T99" fmla="*/ 1709 h 17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76"/>
                <a:gd name="T151" fmla="*/ 0 h 1773"/>
                <a:gd name="T152" fmla="*/ 1876 w 1876"/>
                <a:gd name="T153" fmla="*/ 1773 h 17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76" h="1773">
                  <a:moveTo>
                    <a:pt x="1286" y="1773"/>
                  </a:moveTo>
                  <a:lnTo>
                    <a:pt x="1270" y="1704"/>
                  </a:lnTo>
                  <a:lnTo>
                    <a:pt x="1252" y="1641"/>
                  </a:lnTo>
                  <a:lnTo>
                    <a:pt x="1232" y="1583"/>
                  </a:lnTo>
                  <a:lnTo>
                    <a:pt x="1208" y="1530"/>
                  </a:lnTo>
                  <a:lnTo>
                    <a:pt x="1182" y="1482"/>
                  </a:lnTo>
                  <a:lnTo>
                    <a:pt x="1154" y="1438"/>
                  </a:lnTo>
                  <a:lnTo>
                    <a:pt x="1123" y="1397"/>
                  </a:lnTo>
                  <a:lnTo>
                    <a:pt x="1091" y="1361"/>
                  </a:lnTo>
                  <a:lnTo>
                    <a:pt x="1057" y="1326"/>
                  </a:lnTo>
                  <a:lnTo>
                    <a:pt x="1021" y="1296"/>
                  </a:lnTo>
                  <a:lnTo>
                    <a:pt x="984" y="1268"/>
                  </a:lnTo>
                  <a:lnTo>
                    <a:pt x="945" y="1242"/>
                  </a:lnTo>
                  <a:lnTo>
                    <a:pt x="905" y="1219"/>
                  </a:lnTo>
                  <a:lnTo>
                    <a:pt x="864" y="1197"/>
                  </a:lnTo>
                  <a:lnTo>
                    <a:pt x="822" y="1176"/>
                  </a:lnTo>
                  <a:lnTo>
                    <a:pt x="779" y="1157"/>
                  </a:lnTo>
                  <a:lnTo>
                    <a:pt x="693" y="1119"/>
                  </a:lnTo>
                  <a:lnTo>
                    <a:pt x="603" y="1083"/>
                  </a:lnTo>
                  <a:lnTo>
                    <a:pt x="559" y="1064"/>
                  </a:lnTo>
                  <a:lnTo>
                    <a:pt x="515" y="1044"/>
                  </a:lnTo>
                  <a:lnTo>
                    <a:pt x="471" y="1023"/>
                  </a:lnTo>
                  <a:lnTo>
                    <a:pt x="427" y="1001"/>
                  </a:lnTo>
                  <a:lnTo>
                    <a:pt x="385" y="978"/>
                  </a:lnTo>
                  <a:lnTo>
                    <a:pt x="342" y="952"/>
                  </a:lnTo>
                  <a:lnTo>
                    <a:pt x="301" y="923"/>
                  </a:lnTo>
                  <a:lnTo>
                    <a:pt x="261" y="892"/>
                  </a:lnTo>
                  <a:lnTo>
                    <a:pt x="221" y="858"/>
                  </a:lnTo>
                  <a:lnTo>
                    <a:pt x="184" y="820"/>
                  </a:lnTo>
                  <a:lnTo>
                    <a:pt x="147" y="779"/>
                  </a:lnTo>
                  <a:lnTo>
                    <a:pt x="112" y="734"/>
                  </a:lnTo>
                  <a:lnTo>
                    <a:pt x="75" y="679"/>
                  </a:lnTo>
                  <a:lnTo>
                    <a:pt x="46" y="624"/>
                  </a:lnTo>
                  <a:lnTo>
                    <a:pt x="25" y="571"/>
                  </a:lnTo>
                  <a:lnTo>
                    <a:pt x="10" y="519"/>
                  </a:lnTo>
                  <a:lnTo>
                    <a:pt x="2" y="469"/>
                  </a:lnTo>
                  <a:lnTo>
                    <a:pt x="0" y="421"/>
                  </a:lnTo>
                  <a:lnTo>
                    <a:pt x="3" y="375"/>
                  </a:lnTo>
                  <a:lnTo>
                    <a:pt x="12" y="330"/>
                  </a:lnTo>
                  <a:lnTo>
                    <a:pt x="27" y="288"/>
                  </a:lnTo>
                  <a:lnTo>
                    <a:pt x="45" y="248"/>
                  </a:lnTo>
                  <a:lnTo>
                    <a:pt x="69" y="211"/>
                  </a:lnTo>
                  <a:lnTo>
                    <a:pt x="96" y="176"/>
                  </a:lnTo>
                  <a:lnTo>
                    <a:pt x="129" y="144"/>
                  </a:lnTo>
                  <a:lnTo>
                    <a:pt x="163" y="115"/>
                  </a:lnTo>
                  <a:lnTo>
                    <a:pt x="200" y="89"/>
                  </a:lnTo>
                  <a:lnTo>
                    <a:pt x="241" y="66"/>
                  </a:lnTo>
                  <a:lnTo>
                    <a:pt x="284" y="46"/>
                  </a:lnTo>
                  <a:lnTo>
                    <a:pt x="328" y="30"/>
                  </a:lnTo>
                  <a:lnTo>
                    <a:pt x="375" y="16"/>
                  </a:lnTo>
                  <a:lnTo>
                    <a:pt x="423" y="8"/>
                  </a:lnTo>
                  <a:lnTo>
                    <a:pt x="472" y="1"/>
                  </a:lnTo>
                  <a:lnTo>
                    <a:pt x="521" y="0"/>
                  </a:lnTo>
                  <a:lnTo>
                    <a:pt x="571" y="2"/>
                  </a:lnTo>
                  <a:lnTo>
                    <a:pt x="620" y="10"/>
                  </a:lnTo>
                  <a:lnTo>
                    <a:pt x="670" y="21"/>
                  </a:lnTo>
                  <a:lnTo>
                    <a:pt x="718" y="37"/>
                  </a:lnTo>
                  <a:lnTo>
                    <a:pt x="764" y="57"/>
                  </a:lnTo>
                  <a:lnTo>
                    <a:pt x="810" y="82"/>
                  </a:lnTo>
                  <a:lnTo>
                    <a:pt x="854" y="112"/>
                  </a:lnTo>
                  <a:lnTo>
                    <a:pt x="896" y="147"/>
                  </a:lnTo>
                  <a:lnTo>
                    <a:pt x="934" y="187"/>
                  </a:lnTo>
                  <a:lnTo>
                    <a:pt x="970" y="232"/>
                  </a:lnTo>
                  <a:lnTo>
                    <a:pt x="978" y="244"/>
                  </a:lnTo>
                  <a:lnTo>
                    <a:pt x="986" y="258"/>
                  </a:lnTo>
                  <a:lnTo>
                    <a:pt x="995" y="276"/>
                  </a:lnTo>
                  <a:lnTo>
                    <a:pt x="1005" y="297"/>
                  </a:lnTo>
                  <a:lnTo>
                    <a:pt x="1026" y="344"/>
                  </a:lnTo>
                  <a:lnTo>
                    <a:pt x="1048" y="398"/>
                  </a:lnTo>
                  <a:lnTo>
                    <a:pt x="1072" y="455"/>
                  </a:lnTo>
                  <a:lnTo>
                    <a:pt x="1099" y="513"/>
                  </a:lnTo>
                  <a:lnTo>
                    <a:pt x="1113" y="543"/>
                  </a:lnTo>
                  <a:lnTo>
                    <a:pt x="1127" y="572"/>
                  </a:lnTo>
                  <a:lnTo>
                    <a:pt x="1141" y="599"/>
                  </a:lnTo>
                  <a:lnTo>
                    <a:pt x="1156" y="626"/>
                  </a:lnTo>
                  <a:lnTo>
                    <a:pt x="1170" y="651"/>
                  </a:lnTo>
                  <a:lnTo>
                    <a:pt x="1185" y="674"/>
                  </a:lnTo>
                  <a:lnTo>
                    <a:pt x="1199" y="694"/>
                  </a:lnTo>
                  <a:lnTo>
                    <a:pt x="1215" y="712"/>
                  </a:lnTo>
                  <a:lnTo>
                    <a:pt x="1231" y="728"/>
                  </a:lnTo>
                  <a:lnTo>
                    <a:pt x="1245" y="740"/>
                  </a:lnTo>
                  <a:lnTo>
                    <a:pt x="1261" y="750"/>
                  </a:lnTo>
                  <a:lnTo>
                    <a:pt x="1276" y="755"/>
                  </a:lnTo>
                  <a:lnTo>
                    <a:pt x="1291" y="757"/>
                  </a:lnTo>
                  <a:lnTo>
                    <a:pt x="1307" y="754"/>
                  </a:lnTo>
                  <a:lnTo>
                    <a:pt x="1322" y="745"/>
                  </a:lnTo>
                  <a:lnTo>
                    <a:pt x="1337" y="733"/>
                  </a:lnTo>
                  <a:lnTo>
                    <a:pt x="1351" y="715"/>
                  </a:lnTo>
                  <a:lnTo>
                    <a:pt x="1366" y="691"/>
                  </a:lnTo>
                  <a:lnTo>
                    <a:pt x="1380" y="662"/>
                  </a:lnTo>
                  <a:lnTo>
                    <a:pt x="1395" y="627"/>
                  </a:lnTo>
                  <a:lnTo>
                    <a:pt x="1399" y="610"/>
                  </a:lnTo>
                  <a:lnTo>
                    <a:pt x="1401" y="591"/>
                  </a:lnTo>
                  <a:lnTo>
                    <a:pt x="1400" y="572"/>
                  </a:lnTo>
                  <a:lnTo>
                    <a:pt x="1397" y="551"/>
                  </a:lnTo>
                  <a:lnTo>
                    <a:pt x="1392" y="530"/>
                  </a:lnTo>
                  <a:lnTo>
                    <a:pt x="1385" y="507"/>
                  </a:lnTo>
                  <a:lnTo>
                    <a:pt x="1376" y="483"/>
                  </a:lnTo>
                  <a:lnTo>
                    <a:pt x="1367" y="458"/>
                  </a:lnTo>
                  <a:lnTo>
                    <a:pt x="1345" y="408"/>
                  </a:lnTo>
                  <a:lnTo>
                    <a:pt x="1322" y="357"/>
                  </a:lnTo>
                  <a:lnTo>
                    <a:pt x="1299" y="305"/>
                  </a:lnTo>
                  <a:lnTo>
                    <a:pt x="1279" y="255"/>
                  </a:lnTo>
                  <a:lnTo>
                    <a:pt x="1271" y="230"/>
                  </a:lnTo>
                  <a:lnTo>
                    <a:pt x="1264" y="206"/>
                  </a:lnTo>
                  <a:lnTo>
                    <a:pt x="1259" y="184"/>
                  </a:lnTo>
                  <a:lnTo>
                    <a:pt x="1256" y="162"/>
                  </a:lnTo>
                  <a:lnTo>
                    <a:pt x="1255" y="141"/>
                  </a:lnTo>
                  <a:lnTo>
                    <a:pt x="1256" y="121"/>
                  </a:lnTo>
                  <a:lnTo>
                    <a:pt x="1260" y="102"/>
                  </a:lnTo>
                  <a:lnTo>
                    <a:pt x="1267" y="85"/>
                  </a:lnTo>
                  <a:lnTo>
                    <a:pt x="1277" y="70"/>
                  </a:lnTo>
                  <a:lnTo>
                    <a:pt x="1292" y="56"/>
                  </a:lnTo>
                  <a:lnTo>
                    <a:pt x="1310" y="44"/>
                  </a:lnTo>
                  <a:lnTo>
                    <a:pt x="1332" y="34"/>
                  </a:lnTo>
                  <a:lnTo>
                    <a:pt x="1358" y="26"/>
                  </a:lnTo>
                  <a:lnTo>
                    <a:pt x="1389" y="21"/>
                  </a:lnTo>
                  <a:lnTo>
                    <a:pt x="1424" y="18"/>
                  </a:lnTo>
                  <a:lnTo>
                    <a:pt x="1465" y="17"/>
                  </a:lnTo>
                  <a:lnTo>
                    <a:pt x="1521" y="22"/>
                  </a:lnTo>
                  <a:lnTo>
                    <a:pt x="1573" y="36"/>
                  </a:lnTo>
                  <a:lnTo>
                    <a:pt x="1620" y="57"/>
                  </a:lnTo>
                  <a:lnTo>
                    <a:pt x="1663" y="84"/>
                  </a:lnTo>
                  <a:lnTo>
                    <a:pt x="1702" y="118"/>
                  </a:lnTo>
                  <a:lnTo>
                    <a:pt x="1736" y="159"/>
                  </a:lnTo>
                  <a:lnTo>
                    <a:pt x="1767" y="204"/>
                  </a:lnTo>
                  <a:lnTo>
                    <a:pt x="1793" y="254"/>
                  </a:lnTo>
                  <a:lnTo>
                    <a:pt x="1815" y="310"/>
                  </a:lnTo>
                  <a:lnTo>
                    <a:pt x="1834" y="370"/>
                  </a:lnTo>
                  <a:lnTo>
                    <a:pt x="1849" y="432"/>
                  </a:lnTo>
                  <a:lnTo>
                    <a:pt x="1861" y="499"/>
                  </a:lnTo>
                  <a:lnTo>
                    <a:pt x="1870" y="568"/>
                  </a:lnTo>
                  <a:lnTo>
                    <a:pt x="1875" y="638"/>
                  </a:lnTo>
                  <a:lnTo>
                    <a:pt x="1876" y="711"/>
                  </a:lnTo>
                  <a:lnTo>
                    <a:pt x="1875" y="785"/>
                  </a:lnTo>
                  <a:lnTo>
                    <a:pt x="1871" y="860"/>
                  </a:lnTo>
                  <a:lnTo>
                    <a:pt x="1864" y="935"/>
                  </a:lnTo>
                  <a:lnTo>
                    <a:pt x="1855" y="1010"/>
                  </a:lnTo>
                  <a:lnTo>
                    <a:pt x="1842" y="1084"/>
                  </a:lnTo>
                  <a:lnTo>
                    <a:pt x="1828" y="1156"/>
                  </a:lnTo>
                  <a:lnTo>
                    <a:pt x="1811" y="1227"/>
                  </a:lnTo>
                  <a:lnTo>
                    <a:pt x="1791" y="1296"/>
                  </a:lnTo>
                  <a:lnTo>
                    <a:pt x="1771" y="1362"/>
                  </a:lnTo>
                  <a:lnTo>
                    <a:pt x="1747" y="1425"/>
                  </a:lnTo>
                  <a:lnTo>
                    <a:pt x="1722" y="1484"/>
                  </a:lnTo>
                  <a:lnTo>
                    <a:pt x="1695" y="1540"/>
                  </a:lnTo>
                  <a:lnTo>
                    <a:pt x="1666" y="1589"/>
                  </a:lnTo>
                  <a:lnTo>
                    <a:pt x="1635" y="1635"/>
                  </a:lnTo>
                  <a:lnTo>
                    <a:pt x="1604" y="1676"/>
                  </a:lnTo>
                  <a:lnTo>
                    <a:pt x="1571" y="1709"/>
                  </a:lnTo>
                  <a:lnTo>
                    <a:pt x="1537" y="1737"/>
                  </a:lnTo>
                  <a:lnTo>
                    <a:pt x="1286" y="1773"/>
                  </a:lnTo>
                  <a:close/>
                </a:path>
              </a:pathLst>
            </a:custGeom>
            <a:solidFill>
              <a:srgbClr val="68A7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0" name="Freeform 9"/>
            <p:cNvSpPr>
              <a:spLocks/>
            </p:cNvSpPr>
            <p:nvPr/>
          </p:nvSpPr>
          <p:spPr bwMode="auto">
            <a:xfrm>
              <a:off x="3578" y="2529"/>
              <a:ext cx="895" cy="560"/>
            </a:xfrm>
            <a:custGeom>
              <a:avLst/>
              <a:gdLst>
                <a:gd name="T0" fmla="*/ 13266 w 13422"/>
                <a:gd name="T1" fmla="*/ 5640 h 8395"/>
                <a:gd name="T2" fmla="*/ 12507 w 13422"/>
                <a:gd name="T3" fmla="*/ 3640 h 8395"/>
                <a:gd name="T4" fmla="*/ 12524 w 13422"/>
                <a:gd name="T5" fmla="*/ 3545 h 8395"/>
                <a:gd name="T6" fmla="*/ 12558 w 13422"/>
                <a:gd name="T7" fmla="*/ 3475 h 8395"/>
                <a:gd name="T8" fmla="*/ 12620 w 13422"/>
                <a:gd name="T9" fmla="*/ 3427 h 8395"/>
                <a:gd name="T10" fmla="*/ 12701 w 13422"/>
                <a:gd name="T11" fmla="*/ 3410 h 8395"/>
                <a:gd name="T12" fmla="*/ 12837 w 13422"/>
                <a:gd name="T13" fmla="*/ 2778 h 8395"/>
                <a:gd name="T14" fmla="*/ 9626 w 13422"/>
                <a:gd name="T15" fmla="*/ 568 h 8395"/>
                <a:gd name="T16" fmla="*/ 4166 w 13422"/>
                <a:gd name="T17" fmla="*/ 290 h 8395"/>
                <a:gd name="T18" fmla="*/ 3480 w 13422"/>
                <a:gd name="T19" fmla="*/ 154 h 8395"/>
                <a:gd name="T20" fmla="*/ 2671 w 13422"/>
                <a:gd name="T21" fmla="*/ 50 h 8395"/>
                <a:gd name="T22" fmla="*/ 1899 w 13422"/>
                <a:gd name="T23" fmla="*/ 3 h 8395"/>
                <a:gd name="T24" fmla="*/ 1388 w 13422"/>
                <a:gd name="T25" fmla="*/ 6 h 8395"/>
                <a:gd name="T26" fmla="*/ 1005 w 13422"/>
                <a:gd name="T27" fmla="*/ 45 h 8395"/>
                <a:gd name="T28" fmla="*/ 756 w 13422"/>
                <a:gd name="T29" fmla="*/ 96 h 8395"/>
                <a:gd name="T30" fmla="*/ 499 w 13422"/>
                <a:gd name="T31" fmla="*/ 179 h 8395"/>
                <a:gd name="T32" fmla="*/ 285 w 13422"/>
                <a:gd name="T33" fmla="*/ 294 h 8395"/>
                <a:gd name="T34" fmla="*/ 141 w 13422"/>
                <a:gd name="T35" fmla="*/ 424 h 8395"/>
                <a:gd name="T36" fmla="*/ 53 w 13422"/>
                <a:gd name="T37" fmla="*/ 562 h 8395"/>
                <a:gd name="T38" fmla="*/ 11 w 13422"/>
                <a:gd name="T39" fmla="*/ 700 h 8395"/>
                <a:gd name="T40" fmla="*/ 0 w 13422"/>
                <a:gd name="T41" fmla="*/ 825 h 8395"/>
                <a:gd name="T42" fmla="*/ 124 w 13422"/>
                <a:gd name="T43" fmla="*/ 1299 h 8395"/>
                <a:gd name="T44" fmla="*/ 276 w 13422"/>
                <a:gd name="T45" fmla="*/ 1660 h 8395"/>
                <a:gd name="T46" fmla="*/ 450 w 13422"/>
                <a:gd name="T47" fmla="*/ 2001 h 8395"/>
                <a:gd name="T48" fmla="*/ 709 w 13422"/>
                <a:gd name="T49" fmla="*/ 2438 h 8395"/>
                <a:gd name="T50" fmla="*/ 1133 w 13422"/>
                <a:gd name="T51" fmla="*/ 3093 h 8395"/>
                <a:gd name="T52" fmla="*/ 1564 w 13422"/>
                <a:gd name="T53" fmla="*/ 3792 h 8395"/>
                <a:gd name="T54" fmla="*/ 1964 w 13422"/>
                <a:gd name="T55" fmla="*/ 4532 h 8395"/>
                <a:gd name="T56" fmla="*/ 2146 w 13422"/>
                <a:gd name="T57" fmla="*/ 4932 h 8395"/>
                <a:gd name="T58" fmla="*/ 2283 w 13422"/>
                <a:gd name="T59" fmla="*/ 5308 h 8395"/>
                <a:gd name="T60" fmla="*/ 2430 w 13422"/>
                <a:gd name="T61" fmla="*/ 5731 h 8395"/>
                <a:gd name="T62" fmla="*/ 2555 w 13422"/>
                <a:gd name="T63" fmla="*/ 6153 h 8395"/>
                <a:gd name="T64" fmla="*/ 2666 w 13422"/>
                <a:gd name="T65" fmla="*/ 6640 h 8395"/>
                <a:gd name="T66" fmla="*/ 2731 w 13422"/>
                <a:gd name="T67" fmla="*/ 7133 h 8395"/>
                <a:gd name="T68" fmla="*/ 2730 w 13422"/>
                <a:gd name="T69" fmla="*/ 7448 h 8395"/>
                <a:gd name="T70" fmla="*/ 2693 w 13422"/>
                <a:gd name="T71" fmla="*/ 7664 h 8395"/>
                <a:gd name="T72" fmla="*/ 2619 w 13422"/>
                <a:gd name="T73" fmla="*/ 7842 h 8395"/>
                <a:gd name="T74" fmla="*/ 2560 w 13422"/>
                <a:gd name="T75" fmla="*/ 7968 h 8395"/>
                <a:gd name="T76" fmla="*/ 2537 w 13422"/>
                <a:gd name="T77" fmla="*/ 8103 h 8395"/>
                <a:gd name="T78" fmla="*/ 2550 w 13422"/>
                <a:gd name="T79" fmla="*/ 8191 h 8395"/>
                <a:gd name="T80" fmla="*/ 2604 w 13422"/>
                <a:gd name="T81" fmla="*/ 8284 h 8395"/>
                <a:gd name="T82" fmla="*/ 2701 w 13422"/>
                <a:gd name="T83" fmla="*/ 8352 h 8395"/>
                <a:gd name="T84" fmla="*/ 2838 w 13422"/>
                <a:gd name="T85" fmla="*/ 8389 h 8395"/>
                <a:gd name="T86" fmla="*/ 3505 w 13422"/>
                <a:gd name="T87" fmla="*/ 8379 h 8395"/>
                <a:gd name="T88" fmla="*/ 4839 w 13422"/>
                <a:gd name="T89" fmla="*/ 8287 h 8395"/>
                <a:gd name="T90" fmla="*/ 6575 w 13422"/>
                <a:gd name="T91" fmla="*/ 8119 h 8395"/>
                <a:gd name="T92" fmla="*/ 8449 w 13422"/>
                <a:gd name="T93" fmla="*/ 7883 h 8395"/>
                <a:gd name="T94" fmla="*/ 10194 w 13422"/>
                <a:gd name="T95" fmla="*/ 7584 h 8395"/>
                <a:gd name="T96" fmla="*/ 11292 w 13422"/>
                <a:gd name="T97" fmla="*/ 7341 h 8395"/>
                <a:gd name="T98" fmla="*/ 12458 w 13422"/>
                <a:gd name="T99" fmla="*/ 7059 h 8395"/>
                <a:gd name="T100" fmla="*/ 12924 w 13422"/>
                <a:gd name="T101" fmla="*/ 6925 h 8395"/>
                <a:gd name="T102" fmla="*/ 13159 w 13422"/>
                <a:gd name="T103" fmla="*/ 6825 h 8395"/>
                <a:gd name="T104" fmla="*/ 13239 w 13422"/>
                <a:gd name="T105" fmla="*/ 6510 h 8395"/>
                <a:gd name="T106" fmla="*/ 13321 w 13422"/>
                <a:gd name="T107" fmla="*/ 6152 h 8395"/>
                <a:gd name="T108" fmla="*/ 13380 w 13422"/>
                <a:gd name="T109" fmla="*/ 5960 h 839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422"/>
                <a:gd name="T166" fmla="*/ 0 h 8395"/>
                <a:gd name="T167" fmla="*/ 13422 w 13422"/>
                <a:gd name="T168" fmla="*/ 8395 h 839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422" h="8395">
                  <a:moveTo>
                    <a:pt x="13364" y="5844"/>
                  </a:moveTo>
                  <a:lnTo>
                    <a:pt x="13357" y="5839"/>
                  </a:lnTo>
                  <a:lnTo>
                    <a:pt x="13339" y="5826"/>
                  </a:lnTo>
                  <a:lnTo>
                    <a:pt x="13311" y="5805"/>
                  </a:lnTo>
                  <a:lnTo>
                    <a:pt x="13274" y="5778"/>
                  </a:lnTo>
                  <a:lnTo>
                    <a:pt x="13266" y="5640"/>
                  </a:lnTo>
                  <a:lnTo>
                    <a:pt x="13247" y="5619"/>
                  </a:lnTo>
                  <a:lnTo>
                    <a:pt x="13242" y="5612"/>
                  </a:lnTo>
                  <a:lnTo>
                    <a:pt x="13236" y="5606"/>
                  </a:lnTo>
                  <a:lnTo>
                    <a:pt x="13236" y="4522"/>
                  </a:lnTo>
                  <a:lnTo>
                    <a:pt x="12506" y="3658"/>
                  </a:lnTo>
                  <a:lnTo>
                    <a:pt x="12507" y="3640"/>
                  </a:lnTo>
                  <a:lnTo>
                    <a:pt x="12508" y="3623"/>
                  </a:lnTo>
                  <a:lnTo>
                    <a:pt x="12510" y="3606"/>
                  </a:lnTo>
                  <a:lnTo>
                    <a:pt x="12513" y="3589"/>
                  </a:lnTo>
                  <a:lnTo>
                    <a:pt x="12516" y="3574"/>
                  </a:lnTo>
                  <a:lnTo>
                    <a:pt x="12520" y="3559"/>
                  </a:lnTo>
                  <a:lnTo>
                    <a:pt x="12524" y="3545"/>
                  </a:lnTo>
                  <a:lnTo>
                    <a:pt x="12528" y="3531"/>
                  </a:lnTo>
                  <a:lnTo>
                    <a:pt x="12533" y="3519"/>
                  </a:lnTo>
                  <a:lnTo>
                    <a:pt x="12539" y="3506"/>
                  </a:lnTo>
                  <a:lnTo>
                    <a:pt x="12545" y="3495"/>
                  </a:lnTo>
                  <a:lnTo>
                    <a:pt x="12551" y="3484"/>
                  </a:lnTo>
                  <a:lnTo>
                    <a:pt x="12558" y="3475"/>
                  </a:lnTo>
                  <a:lnTo>
                    <a:pt x="12567" y="3465"/>
                  </a:lnTo>
                  <a:lnTo>
                    <a:pt x="12575" y="3457"/>
                  </a:lnTo>
                  <a:lnTo>
                    <a:pt x="12583" y="3449"/>
                  </a:lnTo>
                  <a:lnTo>
                    <a:pt x="12595" y="3440"/>
                  </a:lnTo>
                  <a:lnTo>
                    <a:pt x="12607" y="3433"/>
                  </a:lnTo>
                  <a:lnTo>
                    <a:pt x="12620" y="3427"/>
                  </a:lnTo>
                  <a:lnTo>
                    <a:pt x="12632" y="3422"/>
                  </a:lnTo>
                  <a:lnTo>
                    <a:pt x="12645" y="3418"/>
                  </a:lnTo>
                  <a:lnTo>
                    <a:pt x="12657" y="3414"/>
                  </a:lnTo>
                  <a:lnTo>
                    <a:pt x="12670" y="3412"/>
                  </a:lnTo>
                  <a:lnTo>
                    <a:pt x="12680" y="3411"/>
                  </a:lnTo>
                  <a:lnTo>
                    <a:pt x="12701" y="3410"/>
                  </a:lnTo>
                  <a:lnTo>
                    <a:pt x="12718" y="3410"/>
                  </a:lnTo>
                  <a:lnTo>
                    <a:pt x="12728" y="3411"/>
                  </a:lnTo>
                  <a:lnTo>
                    <a:pt x="12732" y="3411"/>
                  </a:lnTo>
                  <a:lnTo>
                    <a:pt x="12830" y="3428"/>
                  </a:lnTo>
                  <a:lnTo>
                    <a:pt x="12832" y="3329"/>
                  </a:lnTo>
                  <a:lnTo>
                    <a:pt x="12837" y="2778"/>
                  </a:lnTo>
                  <a:lnTo>
                    <a:pt x="12747" y="2783"/>
                  </a:lnTo>
                  <a:lnTo>
                    <a:pt x="11816" y="2837"/>
                  </a:lnTo>
                  <a:lnTo>
                    <a:pt x="11812" y="2599"/>
                  </a:lnTo>
                  <a:lnTo>
                    <a:pt x="10210" y="542"/>
                  </a:lnTo>
                  <a:lnTo>
                    <a:pt x="10166" y="544"/>
                  </a:lnTo>
                  <a:lnTo>
                    <a:pt x="9626" y="568"/>
                  </a:lnTo>
                  <a:lnTo>
                    <a:pt x="9187" y="80"/>
                  </a:lnTo>
                  <a:lnTo>
                    <a:pt x="9146" y="82"/>
                  </a:lnTo>
                  <a:lnTo>
                    <a:pt x="4252" y="311"/>
                  </a:lnTo>
                  <a:lnTo>
                    <a:pt x="4223" y="305"/>
                  </a:lnTo>
                  <a:lnTo>
                    <a:pt x="4195" y="298"/>
                  </a:lnTo>
                  <a:lnTo>
                    <a:pt x="4166" y="290"/>
                  </a:lnTo>
                  <a:lnTo>
                    <a:pt x="4137" y="283"/>
                  </a:lnTo>
                  <a:lnTo>
                    <a:pt x="4007" y="254"/>
                  </a:lnTo>
                  <a:lnTo>
                    <a:pt x="3876" y="227"/>
                  </a:lnTo>
                  <a:lnTo>
                    <a:pt x="3745" y="201"/>
                  </a:lnTo>
                  <a:lnTo>
                    <a:pt x="3613" y="177"/>
                  </a:lnTo>
                  <a:lnTo>
                    <a:pt x="3480" y="154"/>
                  </a:lnTo>
                  <a:lnTo>
                    <a:pt x="3347" y="133"/>
                  </a:lnTo>
                  <a:lnTo>
                    <a:pt x="3214" y="114"/>
                  </a:lnTo>
                  <a:lnTo>
                    <a:pt x="3078" y="96"/>
                  </a:lnTo>
                  <a:lnTo>
                    <a:pt x="2943" y="79"/>
                  </a:lnTo>
                  <a:lnTo>
                    <a:pt x="2808" y="64"/>
                  </a:lnTo>
                  <a:lnTo>
                    <a:pt x="2671" y="50"/>
                  </a:lnTo>
                  <a:lnTo>
                    <a:pt x="2535" y="39"/>
                  </a:lnTo>
                  <a:lnTo>
                    <a:pt x="2398" y="28"/>
                  </a:lnTo>
                  <a:lnTo>
                    <a:pt x="2260" y="19"/>
                  </a:lnTo>
                  <a:lnTo>
                    <a:pt x="2122" y="12"/>
                  </a:lnTo>
                  <a:lnTo>
                    <a:pt x="1984" y="6"/>
                  </a:lnTo>
                  <a:lnTo>
                    <a:pt x="1899" y="3"/>
                  </a:lnTo>
                  <a:lnTo>
                    <a:pt x="1815" y="1"/>
                  </a:lnTo>
                  <a:lnTo>
                    <a:pt x="1730" y="0"/>
                  </a:lnTo>
                  <a:lnTo>
                    <a:pt x="1644" y="0"/>
                  </a:lnTo>
                  <a:lnTo>
                    <a:pt x="1559" y="1"/>
                  </a:lnTo>
                  <a:lnTo>
                    <a:pt x="1474" y="3"/>
                  </a:lnTo>
                  <a:lnTo>
                    <a:pt x="1388" y="6"/>
                  </a:lnTo>
                  <a:lnTo>
                    <a:pt x="1302" y="12"/>
                  </a:lnTo>
                  <a:lnTo>
                    <a:pt x="1217" y="19"/>
                  </a:lnTo>
                  <a:lnTo>
                    <a:pt x="1132" y="27"/>
                  </a:lnTo>
                  <a:lnTo>
                    <a:pt x="1090" y="32"/>
                  </a:lnTo>
                  <a:lnTo>
                    <a:pt x="1047" y="39"/>
                  </a:lnTo>
                  <a:lnTo>
                    <a:pt x="1005" y="45"/>
                  </a:lnTo>
                  <a:lnTo>
                    <a:pt x="963" y="51"/>
                  </a:lnTo>
                  <a:lnTo>
                    <a:pt x="921" y="59"/>
                  </a:lnTo>
                  <a:lnTo>
                    <a:pt x="879" y="67"/>
                  </a:lnTo>
                  <a:lnTo>
                    <a:pt x="838" y="76"/>
                  </a:lnTo>
                  <a:lnTo>
                    <a:pt x="796" y="85"/>
                  </a:lnTo>
                  <a:lnTo>
                    <a:pt x="756" y="96"/>
                  </a:lnTo>
                  <a:lnTo>
                    <a:pt x="715" y="106"/>
                  </a:lnTo>
                  <a:lnTo>
                    <a:pt x="673" y="118"/>
                  </a:lnTo>
                  <a:lnTo>
                    <a:pt x="634" y="130"/>
                  </a:lnTo>
                  <a:lnTo>
                    <a:pt x="586" y="146"/>
                  </a:lnTo>
                  <a:lnTo>
                    <a:pt x="541" y="162"/>
                  </a:lnTo>
                  <a:lnTo>
                    <a:pt x="499" y="179"/>
                  </a:lnTo>
                  <a:lnTo>
                    <a:pt x="458" y="197"/>
                  </a:lnTo>
                  <a:lnTo>
                    <a:pt x="419" y="215"/>
                  </a:lnTo>
                  <a:lnTo>
                    <a:pt x="383" y="234"/>
                  </a:lnTo>
                  <a:lnTo>
                    <a:pt x="349" y="254"/>
                  </a:lnTo>
                  <a:lnTo>
                    <a:pt x="316" y="274"/>
                  </a:lnTo>
                  <a:lnTo>
                    <a:pt x="285" y="294"/>
                  </a:lnTo>
                  <a:lnTo>
                    <a:pt x="257" y="314"/>
                  </a:lnTo>
                  <a:lnTo>
                    <a:pt x="230" y="336"/>
                  </a:lnTo>
                  <a:lnTo>
                    <a:pt x="205" y="358"/>
                  </a:lnTo>
                  <a:lnTo>
                    <a:pt x="182" y="380"/>
                  </a:lnTo>
                  <a:lnTo>
                    <a:pt x="160" y="402"/>
                  </a:lnTo>
                  <a:lnTo>
                    <a:pt x="141" y="424"/>
                  </a:lnTo>
                  <a:lnTo>
                    <a:pt x="123" y="447"/>
                  </a:lnTo>
                  <a:lnTo>
                    <a:pt x="106" y="469"/>
                  </a:lnTo>
                  <a:lnTo>
                    <a:pt x="91" y="492"/>
                  </a:lnTo>
                  <a:lnTo>
                    <a:pt x="77" y="515"/>
                  </a:lnTo>
                  <a:lnTo>
                    <a:pt x="65" y="539"/>
                  </a:lnTo>
                  <a:lnTo>
                    <a:pt x="53" y="562"/>
                  </a:lnTo>
                  <a:lnTo>
                    <a:pt x="43" y="585"/>
                  </a:lnTo>
                  <a:lnTo>
                    <a:pt x="34" y="609"/>
                  </a:lnTo>
                  <a:lnTo>
                    <a:pt x="26" y="632"/>
                  </a:lnTo>
                  <a:lnTo>
                    <a:pt x="20" y="655"/>
                  </a:lnTo>
                  <a:lnTo>
                    <a:pt x="15" y="678"/>
                  </a:lnTo>
                  <a:lnTo>
                    <a:pt x="11" y="700"/>
                  </a:lnTo>
                  <a:lnTo>
                    <a:pt x="6" y="723"/>
                  </a:lnTo>
                  <a:lnTo>
                    <a:pt x="4" y="745"/>
                  </a:lnTo>
                  <a:lnTo>
                    <a:pt x="2" y="767"/>
                  </a:lnTo>
                  <a:lnTo>
                    <a:pt x="1" y="789"/>
                  </a:lnTo>
                  <a:lnTo>
                    <a:pt x="0" y="811"/>
                  </a:lnTo>
                  <a:lnTo>
                    <a:pt x="0" y="825"/>
                  </a:lnTo>
                  <a:lnTo>
                    <a:pt x="1" y="839"/>
                  </a:lnTo>
                  <a:lnTo>
                    <a:pt x="38" y="1043"/>
                  </a:lnTo>
                  <a:lnTo>
                    <a:pt x="57" y="1108"/>
                  </a:lnTo>
                  <a:lnTo>
                    <a:pt x="79" y="1173"/>
                  </a:lnTo>
                  <a:lnTo>
                    <a:pt x="101" y="1236"/>
                  </a:lnTo>
                  <a:lnTo>
                    <a:pt x="124" y="1299"/>
                  </a:lnTo>
                  <a:lnTo>
                    <a:pt x="147" y="1360"/>
                  </a:lnTo>
                  <a:lnTo>
                    <a:pt x="172" y="1422"/>
                  </a:lnTo>
                  <a:lnTo>
                    <a:pt x="197" y="1482"/>
                  </a:lnTo>
                  <a:lnTo>
                    <a:pt x="222" y="1542"/>
                  </a:lnTo>
                  <a:lnTo>
                    <a:pt x="249" y="1601"/>
                  </a:lnTo>
                  <a:lnTo>
                    <a:pt x="276" y="1660"/>
                  </a:lnTo>
                  <a:lnTo>
                    <a:pt x="303" y="1718"/>
                  </a:lnTo>
                  <a:lnTo>
                    <a:pt x="331" y="1775"/>
                  </a:lnTo>
                  <a:lnTo>
                    <a:pt x="360" y="1833"/>
                  </a:lnTo>
                  <a:lnTo>
                    <a:pt x="389" y="1889"/>
                  </a:lnTo>
                  <a:lnTo>
                    <a:pt x="419" y="1945"/>
                  </a:lnTo>
                  <a:lnTo>
                    <a:pt x="450" y="2001"/>
                  </a:lnTo>
                  <a:lnTo>
                    <a:pt x="481" y="2056"/>
                  </a:lnTo>
                  <a:lnTo>
                    <a:pt x="512" y="2112"/>
                  </a:lnTo>
                  <a:lnTo>
                    <a:pt x="544" y="2167"/>
                  </a:lnTo>
                  <a:lnTo>
                    <a:pt x="577" y="2221"/>
                  </a:lnTo>
                  <a:lnTo>
                    <a:pt x="642" y="2330"/>
                  </a:lnTo>
                  <a:lnTo>
                    <a:pt x="709" y="2438"/>
                  </a:lnTo>
                  <a:lnTo>
                    <a:pt x="777" y="2546"/>
                  </a:lnTo>
                  <a:lnTo>
                    <a:pt x="847" y="2654"/>
                  </a:lnTo>
                  <a:lnTo>
                    <a:pt x="917" y="2761"/>
                  </a:lnTo>
                  <a:lnTo>
                    <a:pt x="989" y="2870"/>
                  </a:lnTo>
                  <a:lnTo>
                    <a:pt x="1060" y="2981"/>
                  </a:lnTo>
                  <a:lnTo>
                    <a:pt x="1133" y="3093"/>
                  </a:lnTo>
                  <a:lnTo>
                    <a:pt x="1206" y="3206"/>
                  </a:lnTo>
                  <a:lnTo>
                    <a:pt x="1279" y="3322"/>
                  </a:lnTo>
                  <a:lnTo>
                    <a:pt x="1351" y="3437"/>
                  </a:lnTo>
                  <a:lnTo>
                    <a:pt x="1423" y="3554"/>
                  </a:lnTo>
                  <a:lnTo>
                    <a:pt x="1494" y="3673"/>
                  </a:lnTo>
                  <a:lnTo>
                    <a:pt x="1564" y="3792"/>
                  </a:lnTo>
                  <a:lnTo>
                    <a:pt x="1634" y="3913"/>
                  </a:lnTo>
                  <a:lnTo>
                    <a:pt x="1703" y="4034"/>
                  </a:lnTo>
                  <a:lnTo>
                    <a:pt x="1770" y="4157"/>
                  </a:lnTo>
                  <a:lnTo>
                    <a:pt x="1836" y="4281"/>
                  </a:lnTo>
                  <a:lnTo>
                    <a:pt x="1900" y="4406"/>
                  </a:lnTo>
                  <a:lnTo>
                    <a:pt x="1964" y="4532"/>
                  </a:lnTo>
                  <a:lnTo>
                    <a:pt x="1994" y="4597"/>
                  </a:lnTo>
                  <a:lnTo>
                    <a:pt x="2024" y="4660"/>
                  </a:lnTo>
                  <a:lnTo>
                    <a:pt x="2054" y="4725"/>
                  </a:lnTo>
                  <a:lnTo>
                    <a:pt x="2083" y="4788"/>
                  </a:lnTo>
                  <a:lnTo>
                    <a:pt x="2116" y="4862"/>
                  </a:lnTo>
                  <a:lnTo>
                    <a:pt x="2146" y="4932"/>
                  </a:lnTo>
                  <a:lnTo>
                    <a:pt x="2173" y="4999"/>
                  </a:lnTo>
                  <a:lnTo>
                    <a:pt x="2199" y="5065"/>
                  </a:lnTo>
                  <a:lnTo>
                    <a:pt x="2223" y="5128"/>
                  </a:lnTo>
                  <a:lnTo>
                    <a:pt x="2245" y="5190"/>
                  </a:lnTo>
                  <a:lnTo>
                    <a:pt x="2266" y="5249"/>
                  </a:lnTo>
                  <a:lnTo>
                    <a:pt x="2283" y="5308"/>
                  </a:lnTo>
                  <a:lnTo>
                    <a:pt x="2289" y="5325"/>
                  </a:lnTo>
                  <a:lnTo>
                    <a:pt x="2305" y="5366"/>
                  </a:lnTo>
                  <a:lnTo>
                    <a:pt x="2328" y="5429"/>
                  </a:lnTo>
                  <a:lnTo>
                    <a:pt x="2357" y="5512"/>
                  </a:lnTo>
                  <a:lnTo>
                    <a:pt x="2391" y="5613"/>
                  </a:lnTo>
                  <a:lnTo>
                    <a:pt x="2430" y="5731"/>
                  </a:lnTo>
                  <a:lnTo>
                    <a:pt x="2450" y="5794"/>
                  </a:lnTo>
                  <a:lnTo>
                    <a:pt x="2471" y="5861"/>
                  </a:lnTo>
                  <a:lnTo>
                    <a:pt x="2491" y="5931"/>
                  </a:lnTo>
                  <a:lnTo>
                    <a:pt x="2513" y="6003"/>
                  </a:lnTo>
                  <a:lnTo>
                    <a:pt x="2534" y="6077"/>
                  </a:lnTo>
                  <a:lnTo>
                    <a:pt x="2555" y="6153"/>
                  </a:lnTo>
                  <a:lnTo>
                    <a:pt x="2575" y="6233"/>
                  </a:lnTo>
                  <a:lnTo>
                    <a:pt x="2595" y="6312"/>
                  </a:lnTo>
                  <a:lnTo>
                    <a:pt x="2614" y="6393"/>
                  </a:lnTo>
                  <a:lnTo>
                    <a:pt x="2633" y="6475"/>
                  </a:lnTo>
                  <a:lnTo>
                    <a:pt x="2651" y="6558"/>
                  </a:lnTo>
                  <a:lnTo>
                    <a:pt x="2666" y="6640"/>
                  </a:lnTo>
                  <a:lnTo>
                    <a:pt x="2682" y="6724"/>
                  </a:lnTo>
                  <a:lnTo>
                    <a:pt x="2695" y="6807"/>
                  </a:lnTo>
                  <a:lnTo>
                    <a:pt x="2707" y="6890"/>
                  </a:lnTo>
                  <a:lnTo>
                    <a:pt x="2717" y="6972"/>
                  </a:lnTo>
                  <a:lnTo>
                    <a:pt x="2725" y="7054"/>
                  </a:lnTo>
                  <a:lnTo>
                    <a:pt x="2731" y="7133"/>
                  </a:lnTo>
                  <a:lnTo>
                    <a:pt x="2735" y="7212"/>
                  </a:lnTo>
                  <a:lnTo>
                    <a:pt x="2736" y="7289"/>
                  </a:lnTo>
                  <a:lnTo>
                    <a:pt x="2736" y="7329"/>
                  </a:lnTo>
                  <a:lnTo>
                    <a:pt x="2735" y="7370"/>
                  </a:lnTo>
                  <a:lnTo>
                    <a:pt x="2733" y="7410"/>
                  </a:lnTo>
                  <a:lnTo>
                    <a:pt x="2730" y="7448"/>
                  </a:lnTo>
                  <a:lnTo>
                    <a:pt x="2725" y="7487"/>
                  </a:lnTo>
                  <a:lnTo>
                    <a:pt x="2721" y="7524"/>
                  </a:lnTo>
                  <a:lnTo>
                    <a:pt x="2716" y="7560"/>
                  </a:lnTo>
                  <a:lnTo>
                    <a:pt x="2709" y="7596"/>
                  </a:lnTo>
                  <a:lnTo>
                    <a:pt x="2702" y="7630"/>
                  </a:lnTo>
                  <a:lnTo>
                    <a:pt x="2693" y="7664"/>
                  </a:lnTo>
                  <a:lnTo>
                    <a:pt x="2684" y="7697"/>
                  </a:lnTo>
                  <a:lnTo>
                    <a:pt x="2672" y="7728"/>
                  </a:lnTo>
                  <a:lnTo>
                    <a:pt x="2661" y="7758"/>
                  </a:lnTo>
                  <a:lnTo>
                    <a:pt x="2648" y="7787"/>
                  </a:lnTo>
                  <a:lnTo>
                    <a:pt x="2634" y="7815"/>
                  </a:lnTo>
                  <a:lnTo>
                    <a:pt x="2619" y="7842"/>
                  </a:lnTo>
                  <a:lnTo>
                    <a:pt x="2613" y="7853"/>
                  </a:lnTo>
                  <a:lnTo>
                    <a:pt x="2602" y="7872"/>
                  </a:lnTo>
                  <a:lnTo>
                    <a:pt x="2589" y="7898"/>
                  </a:lnTo>
                  <a:lnTo>
                    <a:pt x="2575" y="7930"/>
                  </a:lnTo>
                  <a:lnTo>
                    <a:pt x="2567" y="7949"/>
                  </a:lnTo>
                  <a:lnTo>
                    <a:pt x="2560" y="7968"/>
                  </a:lnTo>
                  <a:lnTo>
                    <a:pt x="2554" y="7989"/>
                  </a:lnTo>
                  <a:lnTo>
                    <a:pt x="2549" y="8010"/>
                  </a:lnTo>
                  <a:lnTo>
                    <a:pt x="2543" y="8033"/>
                  </a:lnTo>
                  <a:lnTo>
                    <a:pt x="2540" y="8056"/>
                  </a:lnTo>
                  <a:lnTo>
                    <a:pt x="2537" y="8079"/>
                  </a:lnTo>
                  <a:lnTo>
                    <a:pt x="2537" y="8103"/>
                  </a:lnTo>
                  <a:lnTo>
                    <a:pt x="2537" y="8117"/>
                  </a:lnTo>
                  <a:lnTo>
                    <a:pt x="2538" y="8133"/>
                  </a:lnTo>
                  <a:lnTo>
                    <a:pt x="2540" y="8147"/>
                  </a:lnTo>
                  <a:lnTo>
                    <a:pt x="2542" y="8162"/>
                  </a:lnTo>
                  <a:lnTo>
                    <a:pt x="2545" y="8177"/>
                  </a:lnTo>
                  <a:lnTo>
                    <a:pt x="2550" y="8191"/>
                  </a:lnTo>
                  <a:lnTo>
                    <a:pt x="2555" y="8206"/>
                  </a:lnTo>
                  <a:lnTo>
                    <a:pt x="2562" y="8220"/>
                  </a:lnTo>
                  <a:lnTo>
                    <a:pt x="2570" y="8238"/>
                  </a:lnTo>
                  <a:lnTo>
                    <a:pt x="2580" y="8254"/>
                  </a:lnTo>
                  <a:lnTo>
                    <a:pt x="2591" y="8269"/>
                  </a:lnTo>
                  <a:lnTo>
                    <a:pt x="2604" y="8284"/>
                  </a:lnTo>
                  <a:lnTo>
                    <a:pt x="2616" y="8297"/>
                  </a:lnTo>
                  <a:lnTo>
                    <a:pt x="2631" y="8310"/>
                  </a:lnTo>
                  <a:lnTo>
                    <a:pt x="2646" y="8322"/>
                  </a:lnTo>
                  <a:lnTo>
                    <a:pt x="2663" y="8333"/>
                  </a:lnTo>
                  <a:lnTo>
                    <a:pt x="2681" y="8343"/>
                  </a:lnTo>
                  <a:lnTo>
                    <a:pt x="2701" y="8352"/>
                  </a:lnTo>
                  <a:lnTo>
                    <a:pt x="2720" y="8361"/>
                  </a:lnTo>
                  <a:lnTo>
                    <a:pt x="2742" y="8368"/>
                  </a:lnTo>
                  <a:lnTo>
                    <a:pt x="2764" y="8375"/>
                  </a:lnTo>
                  <a:lnTo>
                    <a:pt x="2788" y="8380"/>
                  </a:lnTo>
                  <a:lnTo>
                    <a:pt x="2812" y="8386"/>
                  </a:lnTo>
                  <a:lnTo>
                    <a:pt x="2838" y="8389"/>
                  </a:lnTo>
                  <a:lnTo>
                    <a:pt x="2892" y="8393"/>
                  </a:lnTo>
                  <a:lnTo>
                    <a:pt x="2970" y="8395"/>
                  </a:lnTo>
                  <a:lnTo>
                    <a:pt x="3072" y="8395"/>
                  </a:lnTo>
                  <a:lnTo>
                    <a:pt x="3196" y="8392"/>
                  </a:lnTo>
                  <a:lnTo>
                    <a:pt x="3341" y="8387"/>
                  </a:lnTo>
                  <a:lnTo>
                    <a:pt x="3505" y="8379"/>
                  </a:lnTo>
                  <a:lnTo>
                    <a:pt x="3688" y="8369"/>
                  </a:lnTo>
                  <a:lnTo>
                    <a:pt x="3889" y="8358"/>
                  </a:lnTo>
                  <a:lnTo>
                    <a:pt x="4105" y="8343"/>
                  </a:lnTo>
                  <a:lnTo>
                    <a:pt x="4336" y="8326"/>
                  </a:lnTo>
                  <a:lnTo>
                    <a:pt x="4582" y="8308"/>
                  </a:lnTo>
                  <a:lnTo>
                    <a:pt x="4839" y="8287"/>
                  </a:lnTo>
                  <a:lnTo>
                    <a:pt x="5107" y="8264"/>
                  </a:lnTo>
                  <a:lnTo>
                    <a:pt x="5386" y="8239"/>
                  </a:lnTo>
                  <a:lnTo>
                    <a:pt x="5674" y="8212"/>
                  </a:lnTo>
                  <a:lnTo>
                    <a:pt x="5968" y="8184"/>
                  </a:lnTo>
                  <a:lnTo>
                    <a:pt x="6269" y="8153"/>
                  </a:lnTo>
                  <a:lnTo>
                    <a:pt x="6575" y="8119"/>
                  </a:lnTo>
                  <a:lnTo>
                    <a:pt x="6885" y="8085"/>
                  </a:lnTo>
                  <a:lnTo>
                    <a:pt x="7197" y="8049"/>
                  </a:lnTo>
                  <a:lnTo>
                    <a:pt x="7511" y="8010"/>
                  </a:lnTo>
                  <a:lnTo>
                    <a:pt x="7826" y="7969"/>
                  </a:lnTo>
                  <a:lnTo>
                    <a:pt x="8138" y="7928"/>
                  </a:lnTo>
                  <a:lnTo>
                    <a:pt x="8449" y="7883"/>
                  </a:lnTo>
                  <a:lnTo>
                    <a:pt x="8756" y="7838"/>
                  </a:lnTo>
                  <a:lnTo>
                    <a:pt x="9058" y="7790"/>
                  </a:lnTo>
                  <a:lnTo>
                    <a:pt x="9354" y="7742"/>
                  </a:lnTo>
                  <a:lnTo>
                    <a:pt x="9643" y="7691"/>
                  </a:lnTo>
                  <a:lnTo>
                    <a:pt x="9923" y="7638"/>
                  </a:lnTo>
                  <a:lnTo>
                    <a:pt x="10194" y="7584"/>
                  </a:lnTo>
                  <a:lnTo>
                    <a:pt x="10454" y="7529"/>
                  </a:lnTo>
                  <a:lnTo>
                    <a:pt x="10702" y="7473"/>
                  </a:lnTo>
                  <a:lnTo>
                    <a:pt x="10816" y="7447"/>
                  </a:lnTo>
                  <a:lnTo>
                    <a:pt x="10956" y="7417"/>
                  </a:lnTo>
                  <a:lnTo>
                    <a:pt x="11116" y="7380"/>
                  </a:lnTo>
                  <a:lnTo>
                    <a:pt x="11292" y="7341"/>
                  </a:lnTo>
                  <a:lnTo>
                    <a:pt x="11480" y="7298"/>
                  </a:lnTo>
                  <a:lnTo>
                    <a:pt x="11677" y="7251"/>
                  </a:lnTo>
                  <a:lnTo>
                    <a:pt x="11877" y="7205"/>
                  </a:lnTo>
                  <a:lnTo>
                    <a:pt x="12077" y="7156"/>
                  </a:lnTo>
                  <a:lnTo>
                    <a:pt x="12271" y="7107"/>
                  </a:lnTo>
                  <a:lnTo>
                    <a:pt x="12458" y="7059"/>
                  </a:lnTo>
                  <a:lnTo>
                    <a:pt x="12547" y="7035"/>
                  </a:lnTo>
                  <a:lnTo>
                    <a:pt x="12631" y="7012"/>
                  </a:lnTo>
                  <a:lnTo>
                    <a:pt x="12712" y="6989"/>
                  </a:lnTo>
                  <a:lnTo>
                    <a:pt x="12788" y="6966"/>
                  </a:lnTo>
                  <a:lnTo>
                    <a:pt x="12858" y="6945"/>
                  </a:lnTo>
                  <a:lnTo>
                    <a:pt x="12924" y="6925"/>
                  </a:lnTo>
                  <a:lnTo>
                    <a:pt x="12982" y="6905"/>
                  </a:lnTo>
                  <a:lnTo>
                    <a:pt x="13033" y="6887"/>
                  </a:lnTo>
                  <a:lnTo>
                    <a:pt x="13077" y="6869"/>
                  </a:lnTo>
                  <a:lnTo>
                    <a:pt x="13113" y="6853"/>
                  </a:lnTo>
                  <a:lnTo>
                    <a:pt x="13140" y="6838"/>
                  </a:lnTo>
                  <a:lnTo>
                    <a:pt x="13159" y="6825"/>
                  </a:lnTo>
                  <a:lnTo>
                    <a:pt x="13180" y="6806"/>
                  </a:lnTo>
                  <a:lnTo>
                    <a:pt x="13186" y="6778"/>
                  </a:lnTo>
                  <a:lnTo>
                    <a:pt x="13198" y="6711"/>
                  </a:lnTo>
                  <a:lnTo>
                    <a:pt x="13212" y="6645"/>
                  </a:lnTo>
                  <a:lnTo>
                    <a:pt x="13225" y="6577"/>
                  </a:lnTo>
                  <a:lnTo>
                    <a:pt x="13239" y="6510"/>
                  </a:lnTo>
                  <a:lnTo>
                    <a:pt x="13252" y="6445"/>
                  </a:lnTo>
                  <a:lnTo>
                    <a:pt x="13267" y="6380"/>
                  </a:lnTo>
                  <a:lnTo>
                    <a:pt x="13281" y="6319"/>
                  </a:lnTo>
                  <a:lnTo>
                    <a:pt x="13295" y="6260"/>
                  </a:lnTo>
                  <a:lnTo>
                    <a:pt x="13308" y="6203"/>
                  </a:lnTo>
                  <a:lnTo>
                    <a:pt x="13321" y="6152"/>
                  </a:lnTo>
                  <a:lnTo>
                    <a:pt x="13333" y="6105"/>
                  </a:lnTo>
                  <a:lnTo>
                    <a:pt x="13345" y="6063"/>
                  </a:lnTo>
                  <a:lnTo>
                    <a:pt x="13355" y="6028"/>
                  </a:lnTo>
                  <a:lnTo>
                    <a:pt x="13365" y="5997"/>
                  </a:lnTo>
                  <a:lnTo>
                    <a:pt x="13373" y="5976"/>
                  </a:lnTo>
                  <a:lnTo>
                    <a:pt x="13380" y="5960"/>
                  </a:lnTo>
                  <a:lnTo>
                    <a:pt x="13422" y="5895"/>
                  </a:lnTo>
                  <a:lnTo>
                    <a:pt x="13364" y="5844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1" name="Freeform 10"/>
            <p:cNvSpPr>
              <a:spLocks/>
            </p:cNvSpPr>
            <p:nvPr/>
          </p:nvSpPr>
          <p:spPr bwMode="auto">
            <a:xfrm>
              <a:off x="4278" y="2783"/>
              <a:ext cx="155" cy="110"/>
            </a:xfrm>
            <a:custGeom>
              <a:avLst/>
              <a:gdLst>
                <a:gd name="T0" fmla="*/ 2324 w 2324"/>
                <a:gd name="T1" fmla="*/ 1649 h 1649"/>
                <a:gd name="T2" fmla="*/ 2233 w 2324"/>
                <a:gd name="T3" fmla="*/ 1589 h 1649"/>
                <a:gd name="T4" fmla="*/ 2135 w 2324"/>
                <a:gd name="T5" fmla="*/ 1527 h 1649"/>
                <a:gd name="T6" fmla="*/ 2032 w 2324"/>
                <a:gd name="T7" fmla="*/ 1460 h 1649"/>
                <a:gd name="T8" fmla="*/ 1923 w 2324"/>
                <a:gd name="T9" fmla="*/ 1391 h 1649"/>
                <a:gd name="T10" fmla="*/ 1807 w 2324"/>
                <a:gd name="T11" fmla="*/ 1320 h 1649"/>
                <a:gd name="T12" fmla="*/ 1685 w 2324"/>
                <a:gd name="T13" fmla="*/ 1248 h 1649"/>
                <a:gd name="T14" fmla="*/ 1558 w 2324"/>
                <a:gd name="T15" fmla="*/ 1173 h 1649"/>
                <a:gd name="T16" fmla="*/ 1427 w 2324"/>
                <a:gd name="T17" fmla="*/ 1096 h 1649"/>
                <a:gd name="T18" fmla="*/ 1290 w 2324"/>
                <a:gd name="T19" fmla="*/ 1019 h 1649"/>
                <a:gd name="T20" fmla="*/ 1147 w 2324"/>
                <a:gd name="T21" fmla="*/ 940 h 1649"/>
                <a:gd name="T22" fmla="*/ 1000 w 2324"/>
                <a:gd name="T23" fmla="*/ 859 h 1649"/>
                <a:gd name="T24" fmla="*/ 848 w 2324"/>
                <a:gd name="T25" fmla="*/ 779 h 1649"/>
                <a:gd name="T26" fmla="*/ 691 w 2324"/>
                <a:gd name="T27" fmla="*/ 699 h 1649"/>
                <a:gd name="T28" fmla="*/ 529 w 2324"/>
                <a:gd name="T29" fmla="*/ 619 h 1649"/>
                <a:gd name="T30" fmla="*/ 447 w 2324"/>
                <a:gd name="T31" fmla="*/ 578 h 1649"/>
                <a:gd name="T32" fmla="*/ 364 w 2324"/>
                <a:gd name="T33" fmla="*/ 539 h 1649"/>
                <a:gd name="T34" fmla="*/ 280 w 2324"/>
                <a:gd name="T35" fmla="*/ 498 h 1649"/>
                <a:gd name="T36" fmla="*/ 194 w 2324"/>
                <a:gd name="T37" fmla="*/ 459 h 1649"/>
                <a:gd name="T38" fmla="*/ 184 w 2324"/>
                <a:gd name="T39" fmla="*/ 431 h 1649"/>
                <a:gd name="T40" fmla="*/ 169 w 2324"/>
                <a:gd name="T41" fmla="*/ 393 h 1649"/>
                <a:gd name="T42" fmla="*/ 151 w 2324"/>
                <a:gd name="T43" fmla="*/ 346 h 1649"/>
                <a:gd name="T44" fmla="*/ 128 w 2324"/>
                <a:gd name="T45" fmla="*/ 290 h 1649"/>
                <a:gd name="T46" fmla="*/ 102 w 2324"/>
                <a:gd name="T47" fmla="*/ 228 h 1649"/>
                <a:gd name="T48" fmla="*/ 71 w 2324"/>
                <a:gd name="T49" fmla="*/ 158 h 1649"/>
                <a:gd name="T50" fmla="*/ 37 w 2324"/>
                <a:gd name="T51" fmla="*/ 82 h 1649"/>
                <a:gd name="T52" fmla="*/ 0 w 2324"/>
                <a:gd name="T53" fmla="*/ 0 h 1649"/>
                <a:gd name="T54" fmla="*/ 168 w 2324"/>
                <a:gd name="T55" fmla="*/ 113 h 1649"/>
                <a:gd name="T56" fmla="*/ 337 w 2324"/>
                <a:gd name="T57" fmla="*/ 228 h 1649"/>
                <a:gd name="T58" fmla="*/ 505 w 2324"/>
                <a:gd name="T59" fmla="*/ 342 h 1649"/>
                <a:gd name="T60" fmla="*/ 673 w 2324"/>
                <a:gd name="T61" fmla="*/ 456 h 1649"/>
                <a:gd name="T62" fmla="*/ 838 w 2324"/>
                <a:gd name="T63" fmla="*/ 569 h 1649"/>
                <a:gd name="T64" fmla="*/ 1001 w 2324"/>
                <a:gd name="T65" fmla="*/ 683 h 1649"/>
                <a:gd name="T66" fmla="*/ 1160 w 2324"/>
                <a:gd name="T67" fmla="*/ 793 h 1649"/>
                <a:gd name="T68" fmla="*/ 1315 w 2324"/>
                <a:gd name="T69" fmla="*/ 902 h 1649"/>
                <a:gd name="T70" fmla="*/ 1466 w 2324"/>
                <a:gd name="T71" fmla="*/ 1008 h 1649"/>
                <a:gd name="T72" fmla="*/ 1611 w 2324"/>
                <a:gd name="T73" fmla="*/ 1112 h 1649"/>
                <a:gd name="T74" fmla="*/ 1749 w 2324"/>
                <a:gd name="T75" fmla="*/ 1213 h 1649"/>
                <a:gd name="T76" fmla="*/ 1881 w 2324"/>
                <a:gd name="T77" fmla="*/ 1309 h 1649"/>
                <a:gd name="T78" fmla="*/ 2005 w 2324"/>
                <a:gd name="T79" fmla="*/ 1402 h 1649"/>
                <a:gd name="T80" fmla="*/ 2120 w 2324"/>
                <a:gd name="T81" fmla="*/ 1490 h 1649"/>
                <a:gd name="T82" fmla="*/ 2228 w 2324"/>
                <a:gd name="T83" fmla="*/ 1572 h 1649"/>
                <a:gd name="T84" fmla="*/ 2324 w 2324"/>
                <a:gd name="T85" fmla="*/ 1649 h 16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24"/>
                <a:gd name="T130" fmla="*/ 0 h 1649"/>
                <a:gd name="T131" fmla="*/ 2324 w 2324"/>
                <a:gd name="T132" fmla="*/ 1649 h 16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24" h="1649">
                  <a:moveTo>
                    <a:pt x="2324" y="1649"/>
                  </a:moveTo>
                  <a:lnTo>
                    <a:pt x="2233" y="1589"/>
                  </a:lnTo>
                  <a:lnTo>
                    <a:pt x="2135" y="1527"/>
                  </a:lnTo>
                  <a:lnTo>
                    <a:pt x="2032" y="1460"/>
                  </a:lnTo>
                  <a:lnTo>
                    <a:pt x="1923" y="1391"/>
                  </a:lnTo>
                  <a:lnTo>
                    <a:pt x="1807" y="1320"/>
                  </a:lnTo>
                  <a:lnTo>
                    <a:pt x="1685" y="1248"/>
                  </a:lnTo>
                  <a:lnTo>
                    <a:pt x="1558" y="1173"/>
                  </a:lnTo>
                  <a:lnTo>
                    <a:pt x="1427" y="1096"/>
                  </a:lnTo>
                  <a:lnTo>
                    <a:pt x="1290" y="1019"/>
                  </a:lnTo>
                  <a:lnTo>
                    <a:pt x="1147" y="940"/>
                  </a:lnTo>
                  <a:lnTo>
                    <a:pt x="1000" y="859"/>
                  </a:lnTo>
                  <a:lnTo>
                    <a:pt x="848" y="779"/>
                  </a:lnTo>
                  <a:lnTo>
                    <a:pt x="691" y="699"/>
                  </a:lnTo>
                  <a:lnTo>
                    <a:pt x="529" y="619"/>
                  </a:lnTo>
                  <a:lnTo>
                    <a:pt x="447" y="578"/>
                  </a:lnTo>
                  <a:lnTo>
                    <a:pt x="364" y="539"/>
                  </a:lnTo>
                  <a:lnTo>
                    <a:pt x="280" y="498"/>
                  </a:lnTo>
                  <a:lnTo>
                    <a:pt x="194" y="459"/>
                  </a:lnTo>
                  <a:lnTo>
                    <a:pt x="184" y="431"/>
                  </a:lnTo>
                  <a:lnTo>
                    <a:pt x="169" y="393"/>
                  </a:lnTo>
                  <a:lnTo>
                    <a:pt x="151" y="346"/>
                  </a:lnTo>
                  <a:lnTo>
                    <a:pt x="128" y="290"/>
                  </a:lnTo>
                  <a:lnTo>
                    <a:pt x="102" y="228"/>
                  </a:lnTo>
                  <a:lnTo>
                    <a:pt x="71" y="158"/>
                  </a:lnTo>
                  <a:lnTo>
                    <a:pt x="37" y="82"/>
                  </a:lnTo>
                  <a:lnTo>
                    <a:pt x="0" y="0"/>
                  </a:lnTo>
                  <a:lnTo>
                    <a:pt x="168" y="113"/>
                  </a:lnTo>
                  <a:lnTo>
                    <a:pt x="337" y="228"/>
                  </a:lnTo>
                  <a:lnTo>
                    <a:pt x="505" y="342"/>
                  </a:lnTo>
                  <a:lnTo>
                    <a:pt x="673" y="456"/>
                  </a:lnTo>
                  <a:lnTo>
                    <a:pt x="838" y="569"/>
                  </a:lnTo>
                  <a:lnTo>
                    <a:pt x="1001" y="683"/>
                  </a:lnTo>
                  <a:lnTo>
                    <a:pt x="1160" y="793"/>
                  </a:lnTo>
                  <a:lnTo>
                    <a:pt x="1315" y="902"/>
                  </a:lnTo>
                  <a:lnTo>
                    <a:pt x="1466" y="1008"/>
                  </a:lnTo>
                  <a:lnTo>
                    <a:pt x="1611" y="1112"/>
                  </a:lnTo>
                  <a:lnTo>
                    <a:pt x="1749" y="1213"/>
                  </a:lnTo>
                  <a:lnTo>
                    <a:pt x="1881" y="1309"/>
                  </a:lnTo>
                  <a:lnTo>
                    <a:pt x="2005" y="1402"/>
                  </a:lnTo>
                  <a:lnTo>
                    <a:pt x="2120" y="1490"/>
                  </a:lnTo>
                  <a:lnTo>
                    <a:pt x="2228" y="1572"/>
                  </a:lnTo>
                  <a:lnTo>
                    <a:pt x="2324" y="1649"/>
                  </a:lnTo>
                  <a:close/>
                </a:path>
              </a:pathLst>
            </a:custGeom>
            <a:solidFill>
              <a:srgbClr val="A87B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2" name="Freeform 11"/>
            <p:cNvSpPr>
              <a:spLocks/>
            </p:cNvSpPr>
            <p:nvPr/>
          </p:nvSpPr>
          <p:spPr bwMode="auto">
            <a:xfrm>
              <a:off x="4367" y="2743"/>
              <a:ext cx="83" cy="149"/>
            </a:xfrm>
            <a:custGeom>
              <a:avLst/>
              <a:gdLst>
                <a:gd name="T0" fmla="*/ 1242 w 1242"/>
                <a:gd name="T1" fmla="*/ 1376 h 2238"/>
                <a:gd name="T2" fmla="*/ 1242 w 1242"/>
                <a:gd name="T3" fmla="*/ 1390 h 2238"/>
                <a:gd name="T4" fmla="*/ 1242 w 1242"/>
                <a:gd name="T5" fmla="*/ 1413 h 2238"/>
                <a:gd name="T6" fmla="*/ 1242 w 1242"/>
                <a:gd name="T7" fmla="*/ 1445 h 2238"/>
                <a:gd name="T8" fmla="*/ 1242 w 1242"/>
                <a:gd name="T9" fmla="*/ 1484 h 2238"/>
                <a:gd name="T10" fmla="*/ 1242 w 1242"/>
                <a:gd name="T11" fmla="*/ 1531 h 2238"/>
                <a:gd name="T12" fmla="*/ 1242 w 1242"/>
                <a:gd name="T13" fmla="*/ 1584 h 2238"/>
                <a:gd name="T14" fmla="*/ 1242 w 1242"/>
                <a:gd name="T15" fmla="*/ 1643 h 2238"/>
                <a:gd name="T16" fmla="*/ 1242 w 1242"/>
                <a:gd name="T17" fmla="*/ 1705 h 2238"/>
                <a:gd name="T18" fmla="*/ 1242 w 1242"/>
                <a:gd name="T19" fmla="*/ 1772 h 2238"/>
                <a:gd name="T20" fmla="*/ 1242 w 1242"/>
                <a:gd name="T21" fmla="*/ 1839 h 2238"/>
                <a:gd name="T22" fmla="*/ 1242 w 1242"/>
                <a:gd name="T23" fmla="*/ 1908 h 2238"/>
                <a:gd name="T24" fmla="*/ 1242 w 1242"/>
                <a:gd name="T25" fmla="*/ 1978 h 2238"/>
                <a:gd name="T26" fmla="*/ 1242 w 1242"/>
                <a:gd name="T27" fmla="*/ 2046 h 2238"/>
                <a:gd name="T28" fmla="*/ 1242 w 1242"/>
                <a:gd name="T29" fmla="*/ 2113 h 2238"/>
                <a:gd name="T30" fmla="*/ 1242 w 1242"/>
                <a:gd name="T31" fmla="*/ 2177 h 2238"/>
                <a:gd name="T32" fmla="*/ 1242 w 1242"/>
                <a:gd name="T33" fmla="*/ 2238 h 2238"/>
                <a:gd name="T34" fmla="*/ 1189 w 1242"/>
                <a:gd name="T35" fmla="*/ 2193 h 2238"/>
                <a:gd name="T36" fmla="*/ 1132 w 1242"/>
                <a:gd name="T37" fmla="*/ 2146 h 2238"/>
                <a:gd name="T38" fmla="*/ 1072 w 1242"/>
                <a:gd name="T39" fmla="*/ 2096 h 2238"/>
                <a:gd name="T40" fmla="*/ 1006 w 1242"/>
                <a:gd name="T41" fmla="*/ 2045 h 2238"/>
                <a:gd name="T42" fmla="*/ 937 w 1242"/>
                <a:gd name="T43" fmla="*/ 1991 h 2238"/>
                <a:gd name="T44" fmla="*/ 865 w 1242"/>
                <a:gd name="T45" fmla="*/ 1936 h 2238"/>
                <a:gd name="T46" fmla="*/ 791 w 1242"/>
                <a:gd name="T47" fmla="*/ 1880 h 2238"/>
                <a:gd name="T48" fmla="*/ 714 w 1242"/>
                <a:gd name="T49" fmla="*/ 1822 h 2238"/>
                <a:gd name="T50" fmla="*/ 633 w 1242"/>
                <a:gd name="T51" fmla="*/ 1762 h 2238"/>
                <a:gd name="T52" fmla="*/ 551 w 1242"/>
                <a:gd name="T53" fmla="*/ 1702 h 2238"/>
                <a:gd name="T54" fmla="*/ 467 w 1242"/>
                <a:gd name="T55" fmla="*/ 1640 h 2238"/>
                <a:gd name="T56" fmla="*/ 381 w 1242"/>
                <a:gd name="T57" fmla="*/ 1578 h 2238"/>
                <a:gd name="T58" fmla="*/ 293 w 1242"/>
                <a:gd name="T59" fmla="*/ 1516 h 2238"/>
                <a:gd name="T60" fmla="*/ 205 w 1242"/>
                <a:gd name="T61" fmla="*/ 1452 h 2238"/>
                <a:gd name="T62" fmla="*/ 115 w 1242"/>
                <a:gd name="T63" fmla="*/ 1389 h 2238"/>
                <a:gd name="T64" fmla="*/ 25 w 1242"/>
                <a:gd name="T65" fmla="*/ 1325 h 2238"/>
                <a:gd name="T66" fmla="*/ 0 w 1242"/>
                <a:gd name="T67" fmla="*/ 12 h 2238"/>
                <a:gd name="T68" fmla="*/ 22 w 1242"/>
                <a:gd name="T69" fmla="*/ 9 h 2238"/>
                <a:gd name="T70" fmla="*/ 42 w 1242"/>
                <a:gd name="T71" fmla="*/ 6 h 2238"/>
                <a:gd name="T72" fmla="*/ 61 w 1242"/>
                <a:gd name="T73" fmla="*/ 2 h 2238"/>
                <a:gd name="T74" fmla="*/ 78 w 1242"/>
                <a:gd name="T75" fmla="*/ 0 h 2238"/>
                <a:gd name="T76" fmla="*/ 100 w 1242"/>
                <a:gd name="T77" fmla="*/ 26 h 2238"/>
                <a:gd name="T78" fmla="*/ 142 w 1242"/>
                <a:gd name="T79" fmla="*/ 77 h 2238"/>
                <a:gd name="T80" fmla="*/ 203 w 1242"/>
                <a:gd name="T81" fmla="*/ 148 h 2238"/>
                <a:gd name="T82" fmla="*/ 279 w 1242"/>
                <a:gd name="T83" fmla="*/ 238 h 2238"/>
                <a:gd name="T84" fmla="*/ 365 w 1242"/>
                <a:gd name="T85" fmla="*/ 341 h 2238"/>
                <a:gd name="T86" fmla="*/ 461 w 1242"/>
                <a:gd name="T87" fmla="*/ 454 h 2238"/>
                <a:gd name="T88" fmla="*/ 563 w 1242"/>
                <a:gd name="T89" fmla="*/ 574 h 2238"/>
                <a:gd name="T90" fmla="*/ 667 w 1242"/>
                <a:gd name="T91" fmla="*/ 697 h 2238"/>
                <a:gd name="T92" fmla="*/ 771 w 1242"/>
                <a:gd name="T93" fmla="*/ 820 h 2238"/>
                <a:gd name="T94" fmla="*/ 872 w 1242"/>
                <a:gd name="T95" fmla="*/ 939 h 2238"/>
                <a:gd name="T96" fmla="*/ 966 w 1242"/>
                <a:gd name="T97" fmla="*/ 1051 h 2238"/>
                <a:gd name="T98" fmla="*/ 1052 w 1242"/>
                <a:gd name="T99" fmla="*/ 1152 h 2238"/>
                <a:gd name="T100" fmla="*/ 1126 w 1242"/>
                <a:gd name="T101" fmla="*/ 1239 h 2238"/>
                <a:gd name="T102" fmla="*/ 1183 w 1242"/>
                <a:gd name="T103" fmla="*/ 1307 h 2238"/>
                <a:gd name="T104" fmla="*/ 1223 w 1242"/>
                <a:gd name="T105" fmla="*/ 1354 h 2238"/>
                <a:gd name="T106" fmla="*/ 1242 w 1242"/>
                <a:gd name="T107" fmla="*/ 1376 h 22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42"/>
                <a:gd name="T163" fmla="*/ 0 h 2238"/>
                <a:gd name="T164" fmla="*/ 1242 w 1242"/>
                <a:gd name="T165" fmla="*/ 2238 h 22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42" h="2238">
                  <a:moveTo>
                    <a:pt x="1242" y="1376"/>
                  </a:moveTo>
                  <a:lnTo>
                    <a:pt x="1242" y="1390"/>
                  </a:lnTo>
                  <a:lnTo>
                    <a:pt x="1242" y="1413"/>
                  </a:lnTo>
                  <a:lnTo>
                    <a:pt x="1242" y="1445"/>
                  </a:lnTo>
                  <a:lnTo>
                    <a:pt x="1242" y="1484"/>
                  </a:lnTo>
                  <a:lnTo>
                    <a:pt x="1242" y="1531"/>
                  </a:lnTo>
                  <a:lnTo>
                    <a:pt x="1242" y="1584"/>
                  </a:lnTo>
                  <a:lnTo>
                    <a:pt x="1242" y="1643"/>
                  </a:lnTo>
                  <a:lnTo>
                    <a:pt x="1242" y="1705"/>
                  </a:lnTo>
                  <a:lnTo>
                    <a:pt x="1242" y="1772"/>
                  </a:lnTo>
                  <a:lnTo>
                    <a:pt x="1242" y="1839"/>
                  </a:lnTo>
                  <a:lnTo>
                    <a:pt x="1242" y="1908"/>
                  </a:lnTo>
                  <a:lnTo>
                    <a:pt x="1242" y="1978"/>
                  </a:lnTo>
                  <a:lnTo>
                    <a:pt x="1242" y="2046"/>
                  </a:lnTo>
                  <a:lnTo>
                    <a:pt x="1242" y="2113"/>
                  </a:lnTo>
                  <a:lnTo>
                    <a:pt x="1242" y="2177"/>
                  </a:lnTo>
                  <a:lnTo>
                    <a:pt x="1242" y="2238"/>
                  </a:lnTo>
                  <a:lnTo>
                    <a:pt x="1189" y="2193"/>
                  </a:lnTo>
                  <a:lnTo>
                    <a:pt x="1132" y="2146"/>
                  </a:lnTo>
                  <a:lnTo>
                    <a:pt x="1072" y="2096"/>
                  </a:lnTo>
                  <a:lnTo>
                    <a:pt x="1006" y="2045"/>
                  </a:lnTo>
                  <a:lnTo>
                    <a:pt x="937" y="1991"/>
                  </a:lnTo>
                  <a:lnTo>
                    <a:pt x="865" y="1936"/>
                  </a:lnTo>
                  <a:lnTo>
                    <a:pt x="791" y="1880"/>
                  </a:lnTo>
                  <a:lnTo>
                    <a:pt x="714" y="1822"/>
                  </a:lnTo>
                  <a:lnTo>
                    <a:pt x="633" y="1762"/>
                  </a:lnTo>
                  <a:lnTo>
                    <a:pt x="551" y="1702"/>
                  </a:lnTo>
                  <a:lnTo>
                    <a:pt x="467" y="1640"/>
                  </a:lnTo>
                  <a:lnTo>
                    <a:pt x="381" y="1578"/>
                  </a:lnTo>
                  <a:lnTo>
                    <a:pt x="293" y="1516"/>
                  </a:lnTo>
                  <a:lnTo>
                    <a:pt x="205" y="1452"/>
                  </a:lnTo>
                  <a:lnTo>
                    <a:pt x="115" y="1389"/>
                  </a:lnTo>
                  <a:lnTo>
                    <a:pt x="25" y="1325"/>
                  </a:lnTo>
                  <a:lnTo>
                    <a:pt x="0" y="12"/>
                  </a:lnTo>
                  <a:lnTo>
                    <a:pt x="22" y="9"/>
                  </a:lnTo>
                  <a:lnTo>
                    <a:pt x="42" y="6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00" y="26"/>
                  </a:lnTo>
                  <a:lnTo>
                    <a:pt x="142" y="77"/>
                  </a:lnTo>
                  <a:lnTo>
                    <a:pt x="203" y="148"/>
                  </a:lnTo>
                  <a:lnTo>
                    <a:pt x="279" y="238"/>
                  </a:lnTo>
                  <a:lnTo>
                    <a:pt x="365" y="341"/>
                  </a:lnTo>
                  <a:lnTo>
                    <a:pt x="461" y="454"/>
                  </a:lnTo>
                  <a:lnTo>
                    <a:pt x="563" y="574"/>
                  </a:lnTo>
                  <a:lnTo>
                    <a:pt x="667" y="697"/>
                  </a:lnTo>
                  <a:lnTo>
                    <a:pt x="771" y="820"/>
                  </a:lnTo>
                  <a:lnTo>
                    <a:pt x="872" y="939"/>
                  </a:lnTo>
                  <a:lnTo>
                    <a:pt x="966" y="1051"/>
                  </a:lnTo>
                  <a:lnTo>
                    <a:pt x="1052" y="1152"/>
                  </a:lnTo>
                  <a:lnTo>
                    <a:pt x="1126" y="1239"/>
                  </a:lnTo>
                  <a:lnTo>
                    <a:pt x="1183" y="1307"/>
                  </a:lnTo>
                  <a:lnTo>
                    <a:pt x="1223" y="1354"/>
                  </a:lnTo>
                  <a:lnTo>
                    <a:pt x="1242" y="1376"/>
                  </a:lnTo>
                  <a:close/>
                </a:path>
              </a:pathLst>
            </a:custGeom>
            <a:solidFill>
              <a:srgbClr val="C9AF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3" name="Freeform 12"/>
            <p:cNvSpPr>
              <a:spLocks/>
            </p:cNvSpPr>
            <p:nvPr/>
          </p:nvSpPr>
          <p:spPr bwMode="auto">
            <a:xfrm>
              <a:off x="4366" y="2726"/>
              <a:ext cx="57" cy="36"/>
            </a:xfrm>
            <a:custGeom>
              <a:avLst/>
              <a:gdLst>
                <a:gd name="T0" fmla="*/ 846 w 846"/>
                <a:gd name="T1" fmla="*/ 0 h 532"/>
                <a:gd name="T2" fmla="*/ 846 w 846"/>
                <a:gd name="T3" fmla="*/ 35 h 532"/>
                <a:gd name="T4" fmla="*/ 845 w 846"/>
                <a:gd name="T5" fmla="*/ 71 h 532"/>
                <a:gd name="T6" fmla="*/ 845 w 846"/>
                <a:gd name="T7" fmla="*/ 109 h 532"/>
                <a:gd name="T8" fmla="*/ 843 w 846"/>
                <a:gd name="T9" fmla="*/ 146 h 532"/>
                <a:gd name="T10" fmla="*/ 843 w 846"/>
                <a:gd name="T11" fmla="*/ 184 h 532"/>
                <a:gd name="T12" fmla="*/ 843 w 846"/>
                <a:gd name="T13" fmla="*/ 219 h 532"/>
                <a:gd name="T14" fmla="*/ 842 w 846"/>
                <a:gd name="T15" fmla="*/ 255 h 532"/>
                <a:gd name="T16" fmla="*/ 842 w 846"/>
                <a:gd name="T17" fmla="*/ 287 h 532"/>
                <a:gd name="T18" fmla="*/ 822 w 846"/>
                <a:gd name="T19" fmla="*/ 289 h 532"/>
                <a:gd name="T20" fmla="*/ 799 w 846"/>
                <a:gd name="T21" fmla="*/ 293 h 532"/>
                <a:gd name="T22" fmla="*/ 777 w 846"/>
                <a:gd name="T23" fmla="*/ 298 h 532"/>
                <a:gd name="T24" fmla="*/ 753 w 846"/>
                <a:gd name="T25" fmla="*/ 305 h 532"/>
                <a:gd name="T26" fmla="*/ 741 w 846"/>
                <a:gd name="T27" fmla="*/ 309 h 532"/>
                <a:gd name="T28" fmla="*/ 729 w 846"/>
                <a:gd name="T29" fmla="*/ 314 h 532"/>
                <a:gd name="T30" fmla="*/ 718 w 846"/>
                <a:gd name="T31" fmla="*/ 319 h 532"/>
                <a:gd name="T32" fmla="*/ 705 w 846"/>
                <a:gd name="T33" fmla="*/ 325 h 532"/>
                <a:gd name="T34" fmla="*/ 694 w 846"/>
                <a:gd name="T35" fmla="*/ 333 h 532"/>
                <a:gd name="T36" fmla="*/ 681 w 846"/>
                <a:gd name="T37" fmla="*/ 340 h 532"/>
                <a:gd name="T38" fmla="*/ 670 w 846"/>
                <a:gd name="T39" fmla="*/ 348 h 532"/>
                <a:gd name="T40" fmla="*/ 657 w 846"/>
                <a:gd name="T41" fmla="*/ 358 h 532"/>
                <a:gd name="T42" fmla="*/ 648 w 846"/>
                <a:gd name="T43" fmla="*/ 366 h 532"/>
                <a:gd name="T44" fmla="*/ 638 w 846"/>
                <a:gd name="T45" fmla="*/ 374 h 532"/>
                <a:gd name="T46" fmla="*/ 629 w 846"/>
                <a:gd name="T47" fmla="*/ 384 h 532"/>
                <a:gd name="T48" fmla="*/ 621 w 846"/>
                <a:gd name="T49" fmla="*/ 393 h 532"/>
                <a:gd name="T50" fmla="*/ 604 w 846"/>
                <a:gd name="T51" fmla="*/ 413 h 532"/>
                <a:gd name="T52" fmla="*/ 590 w 846"/>
                <a:gd name="T53" fmla="*/ 435 h 532"/>
                <a:gd name="T54" fmla="*/ 576 w 846"/>
                <a:gd name="T55" fmla="*/ 456 h 532"/>
                <a:gd name="T56" fmla="*/ 565 w 846"/>
                <a:gd name="T57" fmla="*/ 481 h 532"/>
                <a:gd name="T58" fmla="*/ 553 w 846"/>
                <a:gd name="T59" fmla="*/ 506 h 532"/>
                <a:gd name="T60" fmla="*/ 544 w 846"/>
                <a:gd name="T61" fmla="*/ 532 h 532"/>
                <a:gd name="T62" fmla="*/ 150 w 846"/>
                <a:gd name="T63" fmla="*/ 67 h 532"/>
                <a:gd name="T64" fmla="*/ 103 w 846"/>
                <a:gd name="T65" fmla="*/ 73 h 532"/>
                <a:gd name="T66" fmla="*/ 1 w 846"/>
                <a:gd name="T67" fmla="*/ 89 h 532"/>
                <a:gd name="T68" fmla="*/ 0 w 846"/>
                <a:gd name="T69" fmla="*/ 50 h 532"/>
                <a:gd name="T70" fmla="*/ 47 w 846"/>
                <a:gd name="T71" fmla="*/ 46 h 532"/>
                <a:gd name="T72" fmla="*/ 100 w 846"/>
                <a:gd name="T73" fmla="*/ 43 h 532"/>
                <a:gd name="T74" fmla="*/ 157 w 846"/>
                <a:gd name="T75" fmla="*/ 40 h 532"/>
                <a:gd name="T76" fmla="*/ 217 w 846"/>
                <a:gd name="T77" fmla="*/ 37 h 532"/>
                <a:gd name="T78" fmla="*/ 278 w 846"/>
                <a:gd name="T79" fmla="*/ 33 h 532"/>
                <a:gd name="T80" fmla="*/ 342 w 846"/>
                <a:gd name="T81" fmla="*/ 30 h 532"/>
                <a:gd name="T82" fmla="*/ 406 w 846"/>
                <a:gd name="T83" fmla="*/ 26 h 532"/>
                <a:gd name="T84" fmla="*/ 470 w 846"/>
                <a:gd name="T85" fmla="*/ 23 h 532"/>
                <a:gd name="T86" fmla="*/ 531 w 846"/>
                <a:gd name="T87" fmla="*/ 18 h 532"/>
                <a:gd name="T88" fmla="*/ 591 w 846"/>
                <a:gd name="T89" fmla="*/ 15 h 532"/>
                <a:gd name="T90" fmla="*/ 647 w 846"/>
                <a:gd name="T91" fmla="*/ 12 h 532"/>
                <a:gd name="T92" fmla="*/ 699 w 846"/>
                <a:gd name="T93" fmla="*/ 9 h 532"/>
                <a:gd name="T94" fmla="*/ 746 w 846"/>
                <a:gd name="T95" fmla="*/ 6 h 532"/>
                <a:gd name="T96" fmla="*/ 786 w 846"/>
                <a:gd name="T97" fmla="*/ 4 h 532"/>
                <a:gd name="T98" fmla="*/ 820 w 846"/>
                <a:gd name="T99" fmla="*/ 2 h 532"/>
                <a:gd name="T100" fmla="*/ 846 w 846"/>
                <a:gd name="T101" fmla="*/ 0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532"/>
                <a:gd name="T155" fmla="*/ 846 w 846"/>
                <a:gd name="T156" fmla="*/ 532 h 5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532">
                  <a:moveTo>
                    <a:pt x="846" y="0"/>
                  </a:moveTo>
                  <a:lnTo>
                    <a:pt x="846" y="35"/>
                  </a:lnTo>
                  <a:lnTo>
                    <a:pt x="845" y="71"/>
                  </a:lnTo>
                  <a:lnTo>
                    <a:pt x="845" y="109"/>
                  </a:lnTo>
                  <a:lnTo>
                    <a:pt x="843" y="146"/>
                  </a:lnTo>
                  <a:lnTo>
                    <a:pt x="843" y="184"/>
                  </a:lnTo>
                  <a:lnTo>
                    <a:pt x="843" y="219"/>
                  </a:lnTo>
                  <a:lnTo>
                    <a:pt x="842" y="255"/>
                  </a:lnTo>
                  <a:lnTo>
                    <a:pt x="842" y="287"/>
                  </a:lnTo>
                  <a:lnTo>
                    <a:pt x="822" y="289"/>
                  </a:lnTo>
                  <a:lnTo>
                    <a:pt x="799" y="293"/>
                  </a:lnTo>
                  <a:lnTo>
                    <a:pt x="777" y="298"/>
                  </a:lnTo>
                  <a:lnTo>
                    <a:pt x="753" y="305"/>
                  </a:lnTo>
                  <a:lnTo>
                    <a:pt x="741" y="309"/>
                  </a:lnTo>
                  <a:lnTo>
                    <a:pt x="729" y="314"/>
                  </a:lnTo>
                  <a:lnTo>
                    <a:pt x="718" y="319"/>
                  </a:lnTo>
                  <a:lnTo>
                    <a:pt x="705" y="325"/>
                  </a:lnTo>
                  <a:lnTo>
                    <a:pt x="694" y="333"/>
                  </a:lnTo>
                  <a:lnTo>
                    <a:pt x="681" y="340"/>
                  </a:lnTo>
                  <a:lnTo>
                    <a:pt x="670" y="348"/>
                  </a:lnTo>
                  <a:lnTo>
                    <a:pt x="657" y="358"/>
                  </a:lnTo>
                  <a:lnTo>
                    <a:pt x="648" y="366"/>
                  </a:lnTo>
                  <a:lnTo>
                    <a:pt x="638" y="374"/>
                  </a:lnTo>
                  <a:lnTo>
                    <a:pt x="629" y="384"/>
                  </a:lnTo>
                  <a:lnTo>
                    <a:pt x="621" y="393"/>
                  </a:lnTo>
                  <a:lnTo>
                    <a:pt x="604" y="413"/>
                  </a:lnTo>
                  <a:lnTo>
                    <a:pt x="590" y="435"/>
                  </a:lnTo>
                  <a:lnTo>
                    <a:pt x="576" y="456"/>
                  </a:lnTo>
                  <a:lnTo>
                    <a:pt x="565" y="481"/>
                  </a:lnTo>
                  <a:lnTo>
                    <a:pt x="553" y="506"/>
                  </a:lnTo>
                  <a:lnTo>
                    <a:pt x="544" y="532"/>
                  </a:lnTo>
                  <a:lnTo>
                    <a:pt x="150" y="67"/>
                  </a:lnTo>
                  <a:lnTo>
                    <a:pt x="103" y="73"/>
                  </a:lnTo>
                  <a:lnTo>
                    <a:pt x="1" y="89"/>
                  </a:lnTo>
                  <a:lnTo>
                    <a:pt x="0" y="50"/>
                  </a:lnTo>
                  <a:lnTo>
                    <a:pt x="47" y="46"/>
                  </a:lnTo>
                  <a:lnTo>
                    <a:pt x="100" y="43"/>
                  </a:lnTo>
                  <a:lnTo>
                    <a:pt x="157" y="40"/>
                  </a:lnTo>
                  <a:lnTo>
                    <a:pt x="217" y="37"/>
                  </a:lnTo>
                  <a:lnTo>
                    <a:pt x="278" y="33"/>
                  </a:lnTo>
                  <a:lnTo>
                    <a:pt x="342" y="30"/>
                  </a:lnTo>
                  <a:lnTo>
                    <a:pt x="406" y="26"/>
                  </a:lnTo>
                  <a:lnTo>
                    <a:pt x="470" y="23"/>
                  </a:lnTo>
                  <a:lnTo>
                    <a:pt x="531" y="18"/>
                  </a:lnTo>
                  <a:lnTo>
                    <a:pt x="591" y="15"/>
                  </a:lnTo>
                  <a:lnTo>
                    <a:pt x="647" y="12"/>
                  </a:lnTo>
                  <a:lnTo>
                    <a:pt x="699" y="9"/>
                  </a:lnTo>
                  <a:lnTo>
                    <a:pt x="746" y="6"/>
                  </a:lnTo>
                  <a:lnTo>
                    <a:pt x="786" y="4"/>
                  </a:lnTo>
                  <a:lnTo>
                    <a:pt x="820" y="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B9DA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4" name="Freeform 13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400 w 1921"/>
                <a:gd name="T1" fmla="*/ 32 h 3695"/>
                <a:gd name="T2" fmla="*/ 531 w 1921"/>
                <a:gd name="T3" fmla="*/ 200 h 3695"/>
                <a:gd name="T4" fmla="*/ 741 w 1921"/>
                <a:gd name="T5" fmla="*/ 471 h 3695"/>
                <a:gd name="T6" fmla="*/ 1000 w 1921"/>
                <a:gd name="T7" fmla="*/ 804 h 3695"/>
                <a:gd name="T8" fmla="*/ 1275 w 1921"/>
                <a:gd name="T9" fmla="*/ 1156 h 3695"/>
                <a:gd name="T10" fmla="*/ 1533 w 1921"/>
                <a:gd name="T11" fmla="*/ 1487 h 3695"/>
                <a:gd name="T12" fmla="*/ 1740 w 1921"/>
                <a:gd name="T13" fmla="*/ 1754 h 3695"/>
                <a:gd name="T14" fmla="*/ 1866 w 1921"/>
                <a:gd name="T15" fmla="*/ 1915 h 3695"/>
                <a:gd name="T16" fmla="*/ 1889 w 1921"/>
                <a:gd name="T17" fmla="*/ 1965 h 3695"/>
                <a:gd name="T18" fmla="*/ 1891 w 1921"/>
                <a:gd name="T19" fmla="*/ 2082 h 3695"/>
                <a:gd name="T20" fmla="*/ 1894 w 1921"/>
                <a:gd name="T21" fmla="*/ 2277 h 3695"/>
                <a:gd name="T22" fmla="*/ 1899 w 1921"/>
                <a:gd name="T23" fmla="*/ 2526 h 3695"/>
                <a:gd name="T24" fmla="*/ 1904 w 1921"/>
                <a:gd name="T25" fmla="*/ 2806 h 3695"/>
                <a:gd name="T26" fmla="*/ 1909 w 1921"/>
                <a:gd name="T27" fmla="*/ 3094 h 3695"/>
                <a:gd name="T28" fmla="*/ 1915 w 1921"/>
                <a:gd name="T29" fmla="*/ 3367 h 3695"/>
                <a:gd name="T30" fmla="*/ 1919 w 1921"/>
                <a:gd name="T31" fmla="*/ 3601 h 3695"/>
                <a:gd name="T32" fmla="*/ 1820 w 1921"/>
                <a:gd name="T33" fmla="*/ 3626 h 3695"/>
                <a:gd name="T34" fmla="*/ 1620 w 1921"/>
                <a:gd name="T35" fmla="*/ 3487 h 3695"/>
                <a:gd name="T36" fmla="*/ 1426 w 1921"/>
                <a:gd name="T37" fmla="*/ 3354 h 3695"/>
                <a:gd name="T38" fmla="*/ 1239 w 1921"/>
                <a:gd name="T39" fmla="*/ 3227 h 3695"/>
                <a:gd name="T40" fmla="*/ 1063 w 1921"/>
                <a:gd name="T41" fmla="*/ 3108 h 3695"/>
                <a:gd name="T42" fmla="*/ 901 w 1921"/>
                <a:gd name="T43" fmla="*/ 3000 h 3695"/>
                <a:gd name="T44" fmla="*/ 756 w 1921"/>
                <a:gd name="T45" fmla="*/ 2902 h 3695"/>
                <a:gd name="T46" fmla="*/ 631 w 1921"/>
                <a:gd name="T47" fmla="*/ 2819 h 3695"/>
                <a:gd name="T48" fmla="*/ 546 w 1921"/>
                <a:gd name="T49" fmla="*/ 2728 h 3695"/>
                <a:gd name="T50" fmla="*/ 481 w 1921"/>
                <a:gd name="T51" fmla="*/ 2617 h 3695"/>
                <a:gd name="T52" fmla="*/ 412 w 1921"/>
                <a:gd name="T53" fmla="*/ 2506 h 3695"/>
                <a:gd name="T54" fmla="*/ 338 w 1921"/>
                <a:gd name="T55" fmla="*/ 2395 h 3695"/>
                <a:gd name="T56" fmla="*/ 272 w 1921"/>
                <a:gd name="T57" fmla="*/ 2289 h 3695"/>
                <a:gd name="T58" fmla="*/ 210 w 1921"/>
                <a:gd name="T59" fmla="*/ 2183 h 3695"/>
                <a:gd name="T60" fmla="*/ 144 w 1921"/>
                <a:gd name="T61" fmla="*/ 2074 h 3695"/>
                <a:gd name="T62" fmla="*/ 72 w 1921"/>
                <a:gd name="T63" fmla="*/ 1961 h 3695"/>
                <a:gd name="T64" fmla="*/ 0 w 1921"/>
                <a:gd name="T65" fmla="*/ 17 h 3695"/>
                <a:gd name="T66" fmla="*/ 114 w 1921"/>
                <a:gd name="T67" fmla="*/ 11 h 3695"/>
                <a:gd name="T68" fmla="*/ 227 w 1921"/>
                <a:gd name="T69" fmla="*/ 6 h 3695"/>
                <a:gd name="T70" fmla="*/ 318 w 1921"/>
                <a:gd name="T71" fmla="*/ 2 h 3695"/>
                <a:gd name="T72" fmla="*/ 37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21"/>
                <a:gd name="T112" fmla="*/ 0 h 3695"/>
                <a:gd name="T113" fmla="*/ 1921 w 1921"/>
                <a:gd name="T114" fmla="*/ 3695 h 369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C9AF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" name="Freeform 14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400 w 1921"/>
                <a:gd name="T1" fmla="*/ 32 h 3695"/>
                <a:gd name="T2" fmla="*/ 531 w 1921"/>
                <a:gd name="T3" fmla="*/ 200 h 3695"/>
                <a:gd name="T4" fmla="*/ 741 w 1921"/>
                <a:gd name="T5" fmla="*/ 471 h 3695"/>
                <a:gd name="T6" fmla="*/ 1000 w 1921"/>
                <a:gd name="T7" fmla="*/ 804 h 3695"/>
                <a:gd name="T8" fmla="*/ 1275 w 1921"/>
                <a:gd name="T9" fmla="*/ 1156 h 3695"/>
                <a:gd name="T10" fmla="*/ 1533 w 1921"/>
                <a:gd name="T11" fmla="*/ 1487 h 3695"/>
                <a:gd name="T12" fmla="*/ 1740 w 1921"/>
                <a:gd name="T13" fmla="*/ 1754 h 3695"/>
                <a:gd name="T14" fmla="*/ 1866 w 1921"/>
                <a:gd name="T15" fmla="*/ 1915 h 3695"/>
                <a:gd name="T16" fmla="*/ 1889 w 1921"/>
                <a:gd name="T17" fmla="*/ 1965 h 3695"/>
                <a:gd name="T18" fmla="*/ 1891 w 1921"/>
                <a:gd name="T19" fmla="*/ 2082 h 3695"/>
                <a:gd name="T20" fmla="*/ 1894 w 1921"/>
                <a:gd name="T21" fmla="*/ 2277 h 3695"/>
                <a:gd name="T22" fmla="*/ 1899 w 1921"/>
                <a:gd name="T23" fmla="*/ 2526 h 3695"/>
                <a:gd name="T24" fmla="*/ 1904 w 1921"/>
                <a:gd name="T25" fmla="*/ 2806 h 3695"/>
                <a:gd name="T26" fmla="*/ 1909 w 1921"/>
                <a:gd name="T27" fmla="*/ 3094 h 3695"/>
                <a:gd name="T28" fmla="*/ 1915 w 1921"/>
                <a:gd name="T29" fmla="*/ 3367 h 3695"/>
                <a:gd name="T30" fmla="*/ 1919 w 1921"/>
                <a:gd name="T31" fmla="*/ 3601 h 3695"/>
                <a:gd name="T32" fmla="*/ 1820 w 1921"/>
                <a:gd name="T33" fmla="*/ 3626 h 3695"/>
                <a:gd name="T34" fmla="*/ 1620 w 1921"/>
                <a:gd name="T35" fmla="*/ 3487 h 3695"/>
                <a:gd name="T36" fmla="*/ 1426 w 1921"/>
                <a:gd name="T37" fmla="*/ 3354 h 3695"/>
                <a:gd name="T38" fmla="*/ 1239 w 1921"/>
                <a:gd name="T39" fmla="*/ 3227 h 3695"/>
                <a:gd name="T40" fmla="*/ 1063 w 1921"/>
                <a:gd name="T41" fmla="*/ 3108 h 3695"/>
                <a:gd name="T42" fmla="*/ 901 w 1921"/>
                <a:gd name="T43" fmla="*/ 3000 h 3695"/>
                <a:gd name="T44" fmla="*/ 756 w 1921"/>
                <a:gd name="T45" fmla="*/ 2902 h 3695"/>
                <a:gd name="T46" fmla="*/ 631 w 1921"/>
                <a:gd name="T47" fmla="*/ 2819 h 3695"/>
                <a:gd name="T48" fmla="*/ 546 w 1921"/>
                <a:gd name="T49" fmla="*/ 2728 h 3695"/>
                <a:gd name="T50" fmla="*/ 481 w 1921"/>
                <a:gd name="T51" fmla="*/ 2617 h 3695"/>
                <a:gd name="T52" fmla="*/ 412 w 1921"/>
                <a:gd name="T53" fmla="*/ 2506 h 3695"/>
                <a:gd name="T54" fmla="*/ 338 w 1921"/>
                <a:gd name="T55" fmla="*/ 2395 h 3695"/>
                <a:gd name="T56" fmla="*/ 272 w 1921"/>
                <a:gd name="T57" fmla="*/ 2289 h 3695"/>
                <a:gd name="T58" fmla="*/ 210 w 1921"/>
                <a:gd name="T59" fmla="*/ 2183 h 3695"/>
                <a:gd name="T60" fmla="*/ 144 w 1921"/>
                <a:gd name="T61" fmla="*/ 2074 h 3695"/>
                <a:gd name="T62" fmla="*/ 72 w 1921"/>
                <a:gd name="T63" fmla="*/ 1961 h 3695"/>
                <a:gd name="T64" fmla="*/ 0 w 1921"/>
                <a:gd name="T65" fmla="*/ 17 h 3695"/>
                <a:gd name="T66" fmla="*/ 114 w 1921"/>
                <a:gd name="T67" fmla="*/ 11 h 3695"/>
                <a:gd name="T68" fmla="*/ 227 w 1921"/>
                <a:gd name="T69" fmla="*/ 6 h 3695"/>
                <a:gd name="T70" fmla="*/ 318 w 1921"/>
                <a:gd name="T71" fmla="*/ 2 h 3695"/>
                <a:gd name="T72" fmla="*/ 37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21"/>
                <a:gd name="T112" fmla="*/ 0 h 3695"/>
                <a:gd name="T113" fmla="*/ 1921 w 1921"/>
                <a:gd name="T114" fmla="*/ 3695 h 369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7EC2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6" name="Freeform 15"/>
            <p:cNvSpPr>
              <a:spLocks/>
            </p:cNvSpPr>
            <p:nvPr/>
          </p:nvSpPr>
          <p:spPr bwMode="auto">
            <a:xfrm>
              <a:off x="4285" y="2660"/>
              <a:ext cx="72" cy="163"/>
            </a:xfrm>
            <a:custGeom>
              <a:avLst/>
              <a:gdLst>
                <a:gd name="T0" fmla="*/ 1043 w 1076"/>
                <a:gd name="T1" fmla="*/ 701 h 2453"/>
                <a:gd name="T2" fmla="*/ 1027 w 1076"/>
                <a:gd name="T3" fmla="*/ 681 h 2453"/>
                <a:gd name="T4" fmla="*/ 993 w 1076"/>
                <a:gd name="T5" fmla="*/ 636 h 2453"/>
                <a:gd name="T6" fmla="*/ 940 w 1076"/>
                <a:gd name="T7" fmla="*/ 569 h 2453"/>
                <a:gd name="T8" fmla="*/ 873 w 1076"/>
                <a:gd name="T9" fmla="*/ 482 h 2453"/>
                <a:gd name="T10" fmla="*/ 793 w 1076"/>
                <a:gd name="T11" fmla="*/ 379 h 2453"/>
                <a:gd name="T12" fmla="*/ 701 w 1076"/>
                <a:gd name="T13" fmla="*/ 263 h 2453"/>
                <a:gd name="T14" fmla="*/ 602 w 1076"/>
                <a:gd name="T15" fmla="*/ 135 h 2453"/>
                <a:gd name="T16" fmla="*/ 496 w 1076"/>
                <a:gd name="T17" fmla="*/ 0 h 2453"/>
                <a:gd name="T18" fmla="*/ 496 w 1076"/>
                <a:gd name="T19" fmla="*/ 577 h 2453"/>
                <a:gd name="T20" fmla="*/ 47 w 1076"/>
                <a:gd name="T21" fmla="*/ 269 h 2453"/>
                <a:gd name="T22" fmla="*/ 0 w 1076"/>
                <a:gd name="T23" fmla="*/ 743 h 2453"/>
                <a:gd name="T24" fmla="*/ 733 w 1076"/>
                <a:gd name="T25" fmla="*/ 1310 h 2453"/>
                <a:gd name="T26" fmla="*/ 662 w 1076"/>
                <a:gd name="T27" fmla="*/ 1665 h 2453"/>
                <a:gd name="T28" fmla="*/ 331 w 1076"/>
                <a:gd name="T29" fmla="*/ 1475 h 2453"/>
                <a:gd name="T30" fmla="*/ 288 w 1076"/>
                <a:gd name="T31" fmla="*/ 1914 h 2453"/>
                <a:gd name="T32" fmla="*/ 334 w 1076"/>
                <a:gd name="T33" fmla="*/ 1945 h 2453"/>
                <a:gd name="T34" fmla="*/ 380 w 1076"/>
                <a:gd name="T35" fmla="*/ 1976 h 2453"/>
                <a:gd name="T36" fmla="*/ 426 w 1076"/>
                <a:gd name="T37" fmla="*/ 2007 h 2453"/>
                <a:gd name="T38" fmla="*/ 473 w 1076"/>
                <a:gd name="T39" fmla="*/ 2039 h 2453"/>
                <a:gd name="T40" fmla="*/ 521 w 1076"/>
                <a:gd name="T41" fmla="*/ 2071 h 2453"/>
                <a:gd name="T42" fmla="*/ 570 w 1076"/>
                <a:gd name="T43" fmla="*/ 2105 h 2453"/>
                <a:gd name="T44" fmla="*/ 619 w 1076"/>
                <a:gd name="T45" fmla="*/ 2138 h 2453"/>
                <a:gd name="T46" fmla="*/ 668 w 1076"/>
                <a:gd name="T47" fmla="*/ 2172 h 2453"/>
                <a:gd name="T48" fmla="*/ 718 w 1076"/>
                <a:gd name="T49" fmla="*/ 2207 h 2453"/>
                <a:gd name="T50" fmla="*/ 769 w 1076"/>
                <a:gd name="T51" fmla="*/ 2241 h 2453"/>
                <a:gd name="T52" fmla="*/ 819 w 1076"/>
                <a:gd name="T53" fmla="*/ 2275 h 2453"/>
                <a:gd name="T54" fmla="*/ 870 w 1076"/>
                <a:gd name="T55" fmla="*/ 2311 h 2453"/>
                <a:gd name="T56" fmla="*/ 921 w 1076"/>
                <a:gd name="T57" fmla="*/ 2346 h 2453"/>
                <a:gd name="T58" fmla="*/ 973 w 1076"/>
                <a:gd name="T59" fmla="*/ 2382 h 2453"/>
                <a:gd name="T60" fmla="*/ 1024 w 1076"/>
                <a:gd name="T61" fmla="*/ 2417 h 2453"/>
                <a:gd name="T62" fmla="*/ 1076 w 1076"/>
                <a:gd name="T63" fmla="*/ 2453 h 2453"/>
                <a:gd name="T64" fmla="*/ 1074 w 1076"/>
                <a:gd name="T65" fmla="*/ 2359 h 2453"/>
                <a:gd name="T66" fmla="*/ 1072 w 1076"/>
                <a:gd name="T67" fmla="*/ 2247 h 2453"/>
                <a:gd name="T68" fmla="*/ 1070 w 1076"/>
                <a:gd name="T69" fmla="*/ 2125 h 2453"/>
                <a:gd name="T70" fmla="*/ 1068 w 1076"/>
                <a:gd name="T71" fmla="*/ 1991 h 2453"/>
                <a:gd name="T72" fmla="*/ 1064 w 1076"/>
                <a:gd name="T73" fmla="*/ 1852 h 2453"/>
                <a:gd name="T74" fmla="*/ 1061 w 1076"/>
                <a:gd name="T75" fmla="*/ 1708 h 2453"/>
                <a:gd name="T76" fmla="*/ 1059 w 1076"/>
                <a:gd name="T77" fmla="*/ 1564 h 2453"/>
                <a:gd name="T78" fmla="*/ 1056 w 1076"/>
                <a:gd name="T79" fmla="*/ 1421 h 2453"/>
                <a:gd name="T80" fmla="*/ 1054 w 1076"/>
                <a:gd name="T81" fmla="*/ 1284 h 2453"/>
                <a:gd name="T82" fmla="*/ 1051 w 1076"/>
                <a:gd name="T83" fmla="*/ 1154 h 2453"/>
                <a:gd name="T84" fmla="*/ 1049 w 1076"/>
                <a:gd name="T85" fmla="*/ 1035 h 2453"/>
                <a:gd name="T86" fmla="*/ 1047 w 1076"/>
                <a:gd name="T87" fmla="*/ 929 h 2453"/>
                <a:gd name="T88" fmla="*/ 1046 w 1076"/>
                <a:gd name="T89" fmla="*/ 840 h 2453"/>
                <a:gd name="T90" fmla="*/ 1044 w 1076"/>
                <a:gd name="T91" fmla="*/ 771 h 2453"/>
                <a:gd name="T92" fmla="*/ 1044 w 1076"/>
                <a:gd name="T93" fmla="*/ 723 h 2453"/>
                <a:gd name="T94" fmla="*/ 1043 w 1076"/>
                <a:gd name="T95" fmla="*/ 701 h 2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76"/>
                <a:gd name="T145" fmla="*/ 0 h 2453"/>
                <a:gd name="T146" fmla="*/ 1076 w 1076"/>
                <a:gd name="T147" fmla="*/ 2453 h 2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76" h="2453">
                  <a:moveTo>
                    <a:pt x="1043" y="701"/>
                  </a:moveTo>
                  <a:lnTo>
                    <a:pt x="1027" y="681"/>
                  </a:lnTo>
                  <a:lnTo>
                    <a:pt x="993" y="636"/>
                  </a:lnTo>
                  <a:lnTo>
                    <a:pt x="940" y="569"/>
                  </a:lnTo>
                  <a:lnTo>
                    <a:pt x="873" y="482"/>
                  </a:lnTo>
                  <a:lnTo>
                    <a:pt x="793" y="379"/>
                  </a:lnTo>
                  <a:lnTo>
                    <a:pt x="701" y="263"/>
                  </a:lnTo>
                  <a:lnTo>
                    <a:pt x="602" y="135"/>
                  </a:lnTo>
                  <a:lnTo>
                    <a:pt x="496" y="0"/>
                  </a:lnTo>
                  <a:lnTo>
                    <a:pt x="496" y="577"/>
                  </a:lnTo>
                  <a:lnTo>
                    <a:pt x="47" y="269"/>
                  </a:lnTo>
                  <a:lnTo>
                    <a:pt x="0" y="743"/>
                  </a:lnTo>
                  <a:lnTo>
                    <a:pt x="733" y="1310"/>
                  </a:lnTo>
                  <a:lnTo>
                    <a:pt x="662" y="1665"/>
                  </a:lnTo>
                  <a:lnTo>
                    <a:pt x="331" y="1475"/>
                  </a:lnTo>
                  <a:lnTo>
                    <a:pt x="288" y="1914"/>
                  </a:lnTo>
                  <a:lnTo>
                    <a:pt x="334" y="1945"/>
                  </a:lnTo>
                  <a:lnTo>
                    <a:pt x="380" y="1976"/>
                  </a:lnTo>
                  <a:lnTo>
                    <a:pt x="426" y="2007"/>
                  </a:lnTo>
                  <a:lnTo>
                    <a:pt x="473" y="2039"/>
                  </a:lnTo>
                  <a:lnTo>
                    <a:pt x="521" y="2071"/>
                  </a:lnTo>
                  <a:lnTo>
                    <a:pt x="570" y="2105"/>
                  </a:lnTo>
                  <a:lnTo>
                    <a:pt x="619" y="2138"/>
                  </a:lnTo>
                  <a:lnTo>
                    <a:pt x="668" y="2172"/>
                  </a:lnTo>
                  <a:lnTo>
                    <a:pt x="718" y="2207"/>
                  </a:lnTo>
                  <a:lnTo>
                    <a:pt x="769" y="2241"/>
                  </a:lnTo>
                  <a:lnTo>
                    <a:pt x="819" y="2275"/>
                  </a:lnTo>
                  <a:lnTo>
                    <a:pt x="870" y="2311"/>
                  </a:lnTo>
                  <a:lnTo>
                    <a:pt x="921" y="2346"/>
                  </a:lnTo>
                  <a:lnTo>
                    <a:pt x="973" y="2382"/>
                  </a:lnTo>
                  <a:lnTo>
                    <a:pt x="1024" y="2417"/>
                  </a:lnTo>
                  <a:lnTo>
                    <a:pt x="1076" y="2453"/>
                  </a:lnTo>
                  <a:lnTo>
                    <a:pt x="1074" y="2359"/>
                  </a:lnTo>
                  <a:lnTo>
                    <a:pt x="1072" y="2247"/>
                  </a:lnTo>
                  <a:lnTo>
                    <a:pt x="1070" y="2125"/>
                  </a:lnTo>
                  <a:lnTo>
                    <a:pt x="1068" y="1991"/>
                  </a:lnTo>
                  <a:lnTo>
                    <a:pt x="1064" y="1852"/>
                  </a:lnTo>
                  <a:lnTo>
                    <a:pt x="1061" y="1708"/>
                  </a:lnTo>
                  <a:lnTo>
                    <a:pt x="1059" y="1564"/>
                  </a:lnTo>
                  <a:lnTo>
                    <a:pt x="1056" y="1421"/>
                  </a:lnTo>
                  <a:lnTo>
                    <a:pt x="1054" y="1284"/>
                  </a:lnTo>
                  <a:lnTo>
                    <a:pt x="1051" y="1154"/>
                  </a:lnTo>
                  <a:lnTo>
                    <a:pt x="1049" y="1035"/>
                  </a:lnTo>
                  <a:lnTo>
                    <a:pt x="1047" y="929"/>
                  </a:lnTo>
                  <a:lnTo>
                    <a:pt x="1046" y="840"/>
                  </a:lnTo>
                  <a:lnTo>
                    <a:pt x="1044" y="771"/>
                  </a:lnTo>
                  <a:lnTo>
                    <a:pt x="1044" y="723"/>
                  </a:lnTo>
                  <a:lnTo>
                    <a:pt x="1043" y="701"/>
                  </a:lnTo>
                  <a:close/>
                </a:path>
              </a:pathLst>
            </a:custGeom>
            <a:solidFill>
              <a:srgbClr val="009C4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7" name="Freeform 16"/>
            <p:cNvSpPr>
              <a:spLocks/>
            </p:cNvSpPr>
            <p:nvPr/>
          </p:nvSpPr>
          <p:spPr bwMode="auto">
            <a:xfrm>
              <a:off x="3898" y="2546"/>
              <a:ext cx="321" cy="141"/>
            </a:xfrm>
            <a:custGeom>
              <a:avLst/>
              <a:gdLst>
                <a:gd name="T0" fmla="*/ 4354 w 4827"/>
                <a:gd name="T1" fmla="*/ 29 h 2117"/>
                <a:gd name="T2" fmla="*/ 4457 w 4827"/>
                <a:gd name="T3" fmla="*/ 143 h 2117"/>
                <a:gd name="T4" fmla="*/ 4592 w 4827"/>
                <a:gd name="T5" fmla="*/ 293 h 2117"/>
                <a:gd name="T6" fmla="*/ 4718 w 4827"/>
                <a:gd name="T7" fmla="*/ 434 h 2117"/>
                <a:gd name="T8" fmla="*/ 4765 w 4827"/>
                <a:gd name="T9" fmla="*/ 488 h 2117"/>
                <a:gd name="T10" fmla="*/ 4767 w 4827"/>
                <a:gd name="T11" fmla="*/ 488 h 2117"/>
                <a:gd name="T12" fmla="*/ 4787 w 4827"/>
                <a:gd name="T13" fmla="*/ 510 h 2117"/>
                <a:gd name="T14" fmla="*/ 4799 w 4827"/>
                <a:gd name="T15" fmla="*/ 523 h 2117"/>
                <a:gd name="T16" fmla="*/ 4799 w 4827"/>
                <a:gd name="T17" fmla="*/ 579 h 2117"/>
                <a:gd name="T18" fmla="*/ 4802 w 4827"/>
                <a:gd name="T19" fmla="*/ 705 h 2117"/>
                <a:gd name="T20" fmla="*/ 4806 w 4827"/>
                <a:gd name="T21" fmla="*/ 886 h 2117"/>
                <a:gd name="T22" fmla="*/ 4810 w 4827"/>
                <a:gd name="T23" fmla="*/ 1107 h 2117"/>
                <a:gd name="T24" fmla="*/ 4814 w 4827"/>
                <a:gd name="T25" fmla="*/ 1356 h 2117"/>
                <a:gd name="T26" fmla="*/ 4819 w 4827"/>
                <a:gd name="T27" fmla="*/ 1616 h 2117"/>
                <a:gd name="T28" fmla="*/ 4823 w 4827"/>
                <a:gd name="T29" fmla="*/ 1875 h 2117"/>
                <a:gd name="T30" fmla="*/ 4827 w 4827"/>
                <a:gd name="T31" fmla="*/ 2117 h 2117"/>
                <a:gd name="T32" fmla="*/ 4751 w 4827"/>
                <a:gd name="T33" fmla="*/ 2015 h 2117"/>
                <a:gd name="T34" fmla="*/ 4670 w 4827"/>
                <a:gd name="T35" fmla="*/ 1913 h 2117"/>
                <a:gd name="T36" fmla="*/ 4585 w 4827"/>
                <a:gd name="T37" fmla="*/ 1810 h 2117"/>
                <a:gd name="T38" fmla="*/ 4495 w 4827"/>
                <a:gd name="T39" fmla="*/ 1707 h 2117"/>
                <a:gd name="T40" fmla="*/ 4402 w 4827"/>
                <a:gd name="T41" fmla="*/ 1603 h 2117"/>
                <a:gd name="T42" fmla="*/ 4304 w 4827"/>
                <a:gd name="T43" fmla="*/ 1499 h 2117"/>
                <a:gd name="T44" fmla="*/ 4202 w 4827"/>
                <a:gd name="T45" fmla="*/ 1396 h 2117"/>
                <a:gd name="T46" fmla="*/ 4095 w 4827"/>
                <a:gd name="T47" fmla="*/ 1292 h 2117"/>
                <a:gd name="T48" fmla="*/ 3982 w 4827"/>
                <a:gd name="T49" fmla="*/ 1189 h 2117"/>
                <a:gd name="T50" fmla="*/ 3866 w 4827"/>
                <a:gd name="T51" fmla="*/ 1089 h 2117"/>
                <a:gd name="T52" fmla="*/ 3744 w 4827"/>
                <a:gd name="T53" fmla="*/ 989 h 2117"/>
                <a:gd name="T54" fmla="*/ 3618 w 4827"/>
                <a:gd name="T55" fmla="*/ 890 h 2117"/>
                <a:gd name="T56" fmla="*/ 3487 w 4827"/>
                <a:gd name="T57" fmla="*/ 792 h 2117"/>
                <a:gd name="T58" fmla="*/ 3350 w 4827"/>
                <a:gd name="T59" fmla="*/ 697 h 2117"/>
                <a:gd name="T60" fmla="*/ 3208 w 4827"/>
                <a:gd name="T61" fmla="*/ 604 h 2117"/>
                <a:gd name="T62" fmla="*/ 3061 w 4827"/>
                <a:gd name="T63" fmla="*/ 513 h 2117"/>
                <a:gd name="T64" fmla="*/ 541 w 4827"/>
                <a:gd name="T65" fmla="*/ 379 h 2117"/>
                <a:gd name="T66" fmla="*/ 405 w 4827"/>
                <a:gd name="T67" fmla="*/ 332 h 2117"/>
                <a:gd name="T68" fmla="*/ 268 w 4827"/>
                <a:gd name="T69" fmla="*/ 287 h 2117"/>
                <a:gd name="T70" fmla="*/ 133 w 4827"/>
                <a:gd name="T71" fmla="*/ 245 h 2117"/>
                <a:gd name="T72" fmla="*/ 0 w 4827"/>
                <a:gd name="T73" fmla="*/ 203 h 2117"/>
                <a:gd name="T74" fmla="*/ 546 w 4827"/>
                <a:gd name="T75" fmla="*/ 178 h 2117"/>
                <a:gd name="T76" fmla="*/ 1201 w 4827"/>
                <a:gd name="T77" fmla="*/ 147 h 2117"/>
                <a:gd name="T78" fmla="*/ 1908 w 4827"/>
                <a:gd name="T79" fmla="*/ 113 h 2117"/>
                <a:gd name="T80" fmla="*/ 2615 w 4827"/>
                <a:gd name="T81" fmla="*/ 80 h 2117"/>
                <a:gd name="T82" fmla="*/ 3264 w 4827"/>
                <a:gd name="T83" fmla="*/ 50 h 2117"/>
                <a:gd name="T84" fmla="*/ 3803 w 4827"/>
                <a:gd name="T85" fmla="*/ 25 h 2117"/>
                <a:gd name="T86" fmla="*/ 4176 w 4827"/>
                <a:gd name="T87" fmla="*/ 7 h 2117"/>
                <a:gd name="T88" fmla="*/ 4328 w 4827"/>
                <a:gd name="T89" fmla="*/ 0 h 2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7"/>
                <a:gd name="T136" fmla="*/ 0 h 2117"/>
                <a:gd name="T137" fmla="*/ 4827 w 4827"/>
                <a:gd name="T138" fmla="*/ 2117 h 2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7" h="2117">
                  <a:moveTo>
                    <a:pt x="4328" y="0"/>
                  </a:moveTo>
                  <a:lnTo>
                    <a:pt x="4354" y="29"/>
                  </a:lnTo>
                  <a:lnTo>
                    <a:pt x="4399" y="78"/>
                  </a:lnTo>
                  <a:lnTo>
                    <a:pt x="4457" y="143"/>
                  </a:lnTo>
                  <a:lnTo>
                    <a:pt x="4522" y="216"/>
                  </a:lnTo>
                  <a:lnTo>
                    <a:pt x="4592" y="293"/>
                  </a:lnTo>
                  <a:lnTo>
                    <a:pt x="4659" y="367"/>
                  </a:lnTo>
                  <a:lnTo>
                    <a:pt x="4718" y="434"/>
                  </a:lnTo>
                  <a:lnTo>
                    <a:pt x="4765" y="486"/>
                  </a:lnTo>
                  <a:lnTo>
                    <a:pt x="4765" y="488"/>
                  </a:lnTo>
                  <a:lnTo>
                    <a:pt x="4766" y="488"/>
                  </a:lnTo>
                  <a:lnTo>
                    <a:pt x="4767" y="488"/>
                  </a:lnTo>
                  <a:lnTo>
                    <a:pt x="4778" y="501"/>
                  </a:lnTo>
                  <a:lnTo>
                    <a:pt x="4787" y="510"/>
                  </a:lnTo>
                  <a:lnTo>
                    <a:pt x="4794" y="518"/>
                  </a:lnTo>
                  <a:lnTo>
                    <a:pt x="4799" y="523"/>
                  </a:lnTo>
                  <a:lnTo>
                    <a:pt x="4799" y="541"/>
                  </a:lnTo>
                  <a:lnTo>
                    <a:pt x="4799" y="579"/>
                  </a:lnTo>
                  <a:lnTo>
                    <a:pt x="4800" y="634"/>
                  </a:lnTo>
                  <a:lnTo>
                    <a:pt x="4802" y="705"/>
                  </a:lnTo>
                  <a:lnTo>
                    <a:pt x="4803" y="789"/>
                  </a:lnTo>
                  <a:lnTo>
                    <a:pt x="4806" y="886"/>
                  </a:lnTo>
                  <a:lnTo>
                    <a:pt x="4808" y="992"/>
                  </a:lnTo>
                  <a:lnTo>
                    <a:pt x="4810" y="1107"/>
                  </a:lnTo>
                  <a:lnTo>
                    <a:pt x="4812" y="1229"/>
                  </a:lnTo>
                  <a:lnTo>
                    <a:pt x="4814" y="1356"/>
                  </a:lnTo>
                  <a:lnTo>
                    <a:pt x="4816" y="1485"/>
                  </a:lnTo>
                  <a:lnTo>
                    <a:pt x="4819" y="1616"/>
                  </a:lnTo>
                  <a:lnTo>
                    <a:pt x="4821" y="1747"/>
                  </a:lnTo>
                  <a:lnTo>
                    <a:pt x="4823" y="1875"/>
                  </a:lnTo>
                  <a:lnTo>
                    <a:pt x="4825" y="1999"/>
                  </a:lnTo>
                  <a:lnTo>
                    <a:pt x="4827" y="2117"/>
                  </a:lnTo>
                  <a:lnTo>
                    <a:pt x="4790" y="2066"/>
                  </a:lnTo>
                  <a:lnTo>
                    <a:pt x="4751" y="2015"/>
                  </a:lnTo>
                  <a:lnTo>
                    <a:pt x="4711" y="1964"/>
                  </a:lnTo>
                  <a:lnTo>
                    <a:pt x="4670" y="1913"/>
                  </a:lnTo>
                  <a:lnTo>
                    <a:pt x="4629" y="1862"/>
                  </a:lnTo>
                  <a:lnTo>
                    <a:pt x="4585" y="1810"/>
                  </a:lnTo>
                  <a:lnTo>
                    <a:pt x="4541" y="1758"/>
                  </a:lnTo>
                  <a:lnTo>
                    <a:pt x="4495" y="1707"/>
                  </a:lnTo>
                  <a:lnTo>
                    <a:pt x="4450" y="1655"/>
                  </a:lnTo>
                  <a:lnTo>
                    <a:pt x="4402" y="1603"/>
                  </a:lnTo>
                  <a:lnTo>
                    <a:pt x="4354" y="1551"/>
                  </a:lnTo>
                  <a:lnTo>
                    <a:pt x="4304" y="1499"/>
                  </a:lnTo>
                  <a:lnTo>
                    <a:pt x="4253" y="1447"/>
                  </a:lnTo>
                  <a:lnTo>
                    <a:pt x="4202" y="1396"/>
                  </a:lnTo>
                  <a:lnTo>
                    <a:pt x="4149" y="1343"/>
                  </a:lnTo>
                  <a:lnTo>
                    <a:pt x="4095" y="1292"/>
                  </a:lnTo>
                  <a:lnTo>
                    <a:pt x="4039" y="1240"/>
                  </a:lnTo>
                  <a:lnTo>
                    <a:pt x="3982" y="1189"/>
                  </a:lnTo>
                  <a:lnTo>
                    <a:pt x="3925" y="1140"/>
                  </a:lnTo>
                  <a:lnTo>
                    <a:pt x="3866" y="1089"/>
                  </a:lnTo>
                  <a:lnTo>
                    <a:pt x="3805" y="1039"/>
                  </a:lnTo>
                  <a:lnTo>
                    <a:pt x="3744" y="989"/>
                  </a:lnTo>
                  <a:lnTo>
                    <a:pt x="3682" y="939"/>
                  </a:lnTo>
                  <a:lnTo>
                    <a:pt x="3618" y="890"/>
                  </a:lnTo>
                  <a:lnTo>
                    <a:pt x="3553" y="841"/>
                  </a:lnTo>
                  <a:lnTo>
                    <a:pt x="3487" y="792"/>
                  </a:lnTo>
                  <a:lnTo>
                    <a:pt x="3419" y="744"/>
                  </a:lnTo>
                  <a:lnTo>
                    <a:pt x="3350" y="697"/>
                  </a:lnTo>
                  <a:lnTo>
                    <a:pt x="3280" y="650"/>
                  </a:lnTo>
                  <a:lnTo>
                    <a:pt x="3208" y="604"/>
                  </a:lnTo>
                  <a:lnTo>
                    <a:pt x="3135" y="558"/>
                  </a:lnTo>
                  <a:lnTo>
                    <a:pt x="3061" y="513"/>
                  </a:lnTo>
                  <a:lnTo>
                    <a:pt x="3044" y="503"/>
                  </a:lnTo>
                  <a:lnTo>
                    <a:pt x="541" y="379"/>
                  </a:lnTo>
                  <a:lnTo>
                    <a:pt x="472" y="355"/>
                  </a:lnTo>
                  <a:lnTo>
                    <a:pt x="405" y="332"/>
                  </a:lnTo>
                  <a:lnTo>
                    <a:pt x="336" y="309"/>
                  </a:lnTo>
                  <a:lnTo>
                    <a:pt x="268" y="287"/>
                  </a:lnTo>
                  <a:lnTo>
                    <a:pt x="201" y="265"/>
                  </a:lnTo>
                  <a:lnTo>
                    <a:pt x="133" y="245"/>
                  </a:lnTo>
                  <a:lnTo>
                    <a:pt x="67" y="224"/>
                  </a:lnTo>
                  <a:lnTo>
                    <a:pt x="0" y="203"/>
                  </a:lnTo>
                  <a:lnTo>
                    <a:pt x="256" y="191"/>
                  </a:lnTo>
                  <a:lnTo>
                    <a:pt x="546" y="178"/>
                  </a:lnTo>
                  <a:lnTo>
                    <a:pt x="864" y="162"/>
                  </a:lnTo>
                  <a:lnTo>
                    <a:pt x="1201" y="147"/>
                  </a:lnTo>
                  <a:lnTo>
                    <a:pt x="1552" y="130"/>
                  </a:lnTo>
                  <a:lnTo>
                    <a:pt x="1908" y="113"/>
                  </a:lnTo>
                  <a:lnTo>
                    <a:pt x="2265" y="97"/>
                  </a:lnTo>
                  <a:lnTo>
                    <a:pt x="2615" y="80"/>
                  </a:lnTo>
                  <a:lnTo>
                    <a:pt x="2950" y="65"/>
                  </a:lnTo>
                  <a:lnTo>
                    <a:pt x="3264" y="50"/>
                  </a:lnTo>
                  <a:lnTo>
                    <a:pt x="3552" y="36"/>
                  </a:lnTo>
                  <a:lnTo>
                    <a:pt x="3803" y="25"/>
                  </a:lnTo>
                  <a:lnTo>
                    <a:pt x="4014" y="15"/>
                  </a:lnTo>
                  <a:lnTo>
                    <a:pt x="4176" y="7"/>
                  </a:lnTo>
                  <a:lnTo>
                    <a:pt x="4283" y="2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EBA1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8" name="Freeform 17"/>
            <p:cNvSpPr>
              <a:spLocks/>
            </p:cNvSpPr>
            <p:nvPr/>
          </p:nvSpPr>
          <p:spPr bwMode="auto">
            <a:xfrm>
              <a:off x="3970" y="2584"/>
              <a:ext cx="241" cy="110"/>
            </a:xfrm>
            <a:custGeom>
              <a:avLst/>
              <a:gdLst>
                <a:gd name="T0" fmla="*/ 3597 w 3610"/>
                <a:gd name="T1" fmla="*/ 1643 h 1651"/>
                <a:gd name="T2" fmla="*/ 3559 w 3610"/>
                <a:gd name="T3" fmla="*/ 1620 h 1651"/>
                <a:gd name="T4" fmla="*/ 3397 w 3610"/>
                <a:gd name="T5" fmla="*/ 1536 h 1651"/>
                <a:gd name="T6" fmla="*/ 3101 w 3610"/>
                <a:gd name="T7" fmla="*/ 1385 h 1651"/>
                <a:gd name="T8" fmla="*/ 2694 w 3610"/>
                <a:gd name="T9" fmla="*/ 1182 h 1651"/>
                <a:gd name="T10" fmla="*/ 2326 w 3610"/>
                <a:gd name="T11" fmla="*/ 1004 h 1651"/>
                <a:gd name="T12" fmla="*/ 2056 w 3610"/>
                <a:gd name="T13" fmla="*/ 877 h 1651"/>
                <a:gd name="T14" fmla="*/ 1768 w 3610"/>
                <a:gd name="T15" fmla="*/ 744 h 1651"/>
                <a:gd name="T16" fmla="*/ 1468 w 3610"/>
                <a:gd name="T17" fmla="*/ 607 h 1651"/>
                <a:gd name="T18" fmla="*/ 1154 w 3610"/>
                <a:gd name="T19" fmla="*/ 470 h 1651"/>
                <a:gd name="T20" fmla="*/ 831 w 3610"/>
                <a:gd name="T21" fmla="*/ 333 h 1651"/>
                <a:gd name="T22" fmla="*/ 502 w 3610"/>
                <a:gd name="T23" fmla="*/ 196 h 1651"/>
                <a:gd name="T24" fmla="*/ 168 w 3610"/>
                <a:gd name="T25" fmla="*/ 64 h 1651"/>
                <a:gd name="T26" fmla="*/ 140 w 3610"/>
                <a:gd name="T27" fmla="*/ 6 h 1651"/>
                <a:gd name="T28" fmla="*/ 440 w 3610"/>
                <a:gd name="T29" fmla="*/ 21 h 1651"/>
                <a:gd name="T30" fmla="*/ 754 w 3610"/>
                <a:gd name="T31" fmla="*/ 36 h 1651"/>
                <a:gd name="T32" fmla="*/ 1063 w 3610"/>
                <a:gd name="T33" fmla="*/ 52 h 1651"/>
                <a:gd name="T34" fmla="*/ 1348 w 3610"/>
                <a:gd name="T35" fmla="*/ 66 h 1651"/>
                <a:gd name="T36" fmla="*/ 1593 w 3610"/>
                <a:gd name="T37" fmla="*/ 78 h 1651"/>
                <a:gd name="T38" fmla="*/ 1777 w 3610"/>
                <a:gd name="T39" fmla="*/ 87 h 1651"/>
                <a:gd name="T40" fmla="*/ 1884 w 3610"/>
                <a:gd name="T41" fmla="*/ 92 h 1651"/>
                <a:gd name="T42" fmla="*/ 1974 w 3610"/>
                <a:gd name="T43" fmla="*/ 137 h 1651"/>
                <a:gd name="T44" fmla="*/ 2114 w 3610"/>
                <a:gd name="T45" fmla="*/ 226 h 1651"/>
                <a:gd name="T46" fmla="*/ 2248 w 3610"/>
                <a:gd name="T47" fmla="*/ 318 h 1651"/>
                <a:gd name="T48" fmla="*/ 2378 w 3610"/>
                <a:gd name="T49" fmla="*/ 412 h 1651"/>
                <a:gd name="T50" fmla="*/ 2503 w 3610"/>
                <a:gd name="T51" fmla="*/ 507 h 1651"/>
                <a:gd name="T52" fmla="*/ 2623 w 3610"/>
                <a:gd name="T53" fmla="*/ 604 h 1651"/>
                <a:gd name="T54" fmla="*/ 2737 w 3610"/>
                <a:gd name="T55" fmla="*/ 702 h 1651"/>
                <a:gd name="T56" fmla="*/ 2849 w 3610"/>
                <a:gd name="T57" fmla="*/ 802 h 1651"/>
                <a:gd name="T58" fmla="*/ 2954 w 3610"/>
                <a:gd name="T59" fmla="*/ 902 h 1651"/>
                <a:gd name="T60" fmla="*/ 3056 w 3610"/>
                <a:gd name="T61" fmla="*/ 1002 h 1651"/>
                <a:gd name="T62" fmla="*/ 3152 w 3610"/>
                <a:gd name="T63" fmla="*/ 1103 h 1651"/>
                <a:gd name="T64" fmla="*/ 3245 w 3610"/>
                <a:gd name="T65" fmla="*/ 1204 h 1651"/>
                <a:gd name="T66" fmla="*/ 3334 w 3610"/>
                <a:gd name="T67" fmla="*/ 1303 h 1651"/>
                <a:gd name="T68" fmla="*/ 3418 w 3610"/>
                <a:gd name="T69" fmla="*/ 1404 h 1651"/>
                <a:gd name="T70" fmla="*/ 3498 w 3610"/>
                <a:gd name="T71" fmla="*/ 1503 h 1651"/>
                <a:gd name="T72" fmla="*/ 3574 w 3610"/>
                <a:gd name="T73" fmla="*/ 1602 h 16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10"/>
                <a:gd name="T112" fmla="*/ 0 h 1651"/>
                <a:gd name="T113" fmla="*/ 3610 w 3610"/>
                <a:gd name="T114" fmla="*/ 1651 h 16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10" h="1651">
                  <a:moveTo>
                    <a:pt x="3610" y="1651"/>
                  </a:moveTo>
                  <a:lnTo>
                    <a:pt x="3597" y="1643"/>
                  </a:lnTo>
                  <a:lnTo>
                    <a:pt x="3584" y="1633"/>
                  </a:lnTo>
                  <a:lnTo>
                    <a:pt x="3559" y="1620"/>
                  </a:lnTo>
                  <a:lnTo>
                    <a:pt x="3496" y="1587"/>
                  </a:lnTo>
                  <a:lnTo>
                    <a:pt x="3397" y="1536"/>
                  </a:lnTo>
                  <a:lnTo>
                    <a:pt x="3265" y="1468"/>
                  </a:lnTo>
                  <a:lnTo>
                    <a:pt x="3101" y="1385"/>
                  </a:lnTo>
                  <a:lnTo>
                    <a:pt x="2911" y="1289"/>
                  </a:lnTo>
                  <a:lnTo>
                    <a:pt x="2694" y="1182"/>
                  </a:lnTo>
                  <a:lnTo>
                    <a:pt x="2454" y="1065"/>
                  </a:lnTo>
                  <a:lnTo>
                    <a:pt x="2326" y="1004"/>
                  </a:lnTo>
                  <a:lnTo>
                    <a:pt x="2193" y="941"/>
                  </a:lnTo>
                  <a:lnTo>
                    <a:pt x="2056" y="877"/>
                  </a:lnTo>
                  <a:lnTo>
                    <a:pt x="1914" y="811"/>
                  </a:lnTo>
                  <a:lnTo>
                    <a:pt x="1768" y="744"/>
                  </a:lnTo>
                  <a:lnTo>
                    <a:pt x="1620" y="676"/>
                  </a:lnTo>
                  <a:lnTo>
                    <a:pt x="1468" y="607"/>
                  </a:lnTo>
                  <a:lnTo>
                    <a:pt x="1312" y="539"/>
                  </a:lnTo>
                  <a:lnTo>
                    <a:pt x="1154" y="470"/>
                  </a:lnTo>
                  <a:lnTo>
                    <a:pt x="993" y="401"/>
                  </a:lnTo>
                  <a:lnTo>
                    <a:pt x="831" y="333"/>
                  </a:lnTo>
                  <a:lnTo>
                    <a:pt x="667" y="264"/>
                  </a:lnTo>
                  <a:lnTo>
                    <a:pt x="502" y="196"/>
                  </a:lnTo>
                  <a:lnTo>
                    <a:pt x="336" y="130"/>
                  </a:lnTo>
                  <a:lnTo>
                    <a:pt x="168" y="64"/>
                  </a:lnTo>
                  <a:lnTo>
                    <a:pt x="0" y="0"/>
                  </a:lnTo>
                  <a:lnTo>
                    <a:pt x="140" y="6"/>
                  </a:lnTo>
                  <a:lnTo>
                    <a:pt x="287" y="13"/>
                  </a:lnTo>
                  <a:lnTo>
                    <a:pt x="440" y="21"/>
                  </a:lnTo>
                  <a:lnTo>
                    <a:pt x="597" y="29"/>
                  </a:lnTo>
                  <a:lnTo>
                    <a:pt x="754" y="36"/>
                  </a:lnTo>
                  <a:lnTo>
                    <a:pt x="910" y="44"/>
                  </a:lnTo>
                  <a:lnTo>
                    <a:pt x="1063" y="52"/>
                  </a:lnTo>
                  <a:lnTo>
                    <a:pt x="1210" y="59"/>
                  </a:lnTo>
                  <a:lnTo>
                    <a:pt x="1348" y="66"/>
                  </a:lnTo>
                  <a:lnTo>
                    <a:pt x="1477" y="72"/>
                  </a:lnTo>
                  <a:lnTo>
                    <a:pt x="1593" y="78"/>
                  </a:lnTo>
                  <a:lnTo>
                    <a:pt x="1694" y="83"/>
                  </a:lnTo>
                  <a:lnTo>
                    <a:pt x="1777" y="87"/>
                  </a:lnTo>
                  <a:lnTo>
                    <a:pt x="1841" y="90"/>
                  </a:lnTo>
                  <a:lnTo>
                    <a:pt x="1884" y="92"/>
                  </a:lnTo>
                  <a:lnTo>
                    <a:pt x="1903" y="93"/>
                  </a:lnTo>
                  <a:lnTo>
                    <a:pt x="1974" y="137"/>
                  </a:lnTo>
                  <a:lnTo>
                    <a:pt x="2045" y="182"/>
                  </a:lnTo>
                  <a:lnTo>
                    <a:pt x="2114" y="226"/>
                  </a:lnTo>
                  <a:lnTo>
                    <a:pt x="2182" y="272"/>
                  </a:lnTo>
                  <a:lnTo>
                    <a:pt x="2248" y="318"/>
                  </a:lnTo>
                  <a:lnTo>
                    <a:pt x="2314" y="365"/>
                  </a:lnTo>
                  <a:lnTo>
                    <a:pt x="2378" y="412"/>
                  </a:lnTo>
                  <a:lnTo>
                    <a:pt x="2441" y="459"/>
                  </a:lnTo>
                  <a:lnTo>
                    <a:pt x="2503" y="507"/>
                  </a:lnTo>
                  <a:lnTo>
                    <a:pt x="2563" y="555"/>
                  </a:lnTo>
                  <a:lnTo>
                    <a:pt x="2623" y="604"/>
                  </a:lnTo>
                  <a:lnTo>
                    <a:pt x="2681" y="653"/>
                  </a:lnTo>
                  <a:lnTo>
                    <a:pt x="2737" y="702"/>
                  </a:lnTo>
                  <a:lnTo>
                    <a:pt x="2793" y="752"/>
                  </a:lnTo>
                  <a:lnTo>
                    <a:pt x="2849" y="802"/>
                  </a:lnTo>
                  <a:lnTo>
                    <a:pt x="2902" y="851"/>
                  </a:lnTo>
                  <a:lnTo>
                    <a:pt x="2954" y="902"/>
                  </a:lnTo>
                  <a:lnTo>
                    <a:pt x="3006" y="952"/>
                  </a:lnTo>
                  <a:lnTo>
                    <a:pt x="3056" y="1002"/>
                  </a:lnTo>
                  <a:lnTo>
                    <a:pt x="3105" y="1052"/>
                  </a:lnTo>
                  <a:lnTo>
                    <a:pt x="3152" y="1103"/>
                  </a:lnTo>
                  <a:lnTo>
                    <a:pt x="3199" y="1153"/>
                  </a:lnTo>
                  <a:lnTo>
                    <a:pt x="3245" y="1204"/>
                  </a:lnTo>
                  <a:lnTo>
                    <a:pt x="3290" y="1254"/>
                  </a:lnTo>
                  <a:lnTo>
                    <a:pt x="3334" y="1303"/>
                  </a:lnTo>
                  <a:lnTo>
                    <a:pt x="3376" y="1354"/>
                  </a:lnTo>
                  <a:lnTo>
                    <a:pt x="3418" y="1404"/>
                  </a:lnTo>
                  <a:lnTo>
                    <a:pt x="3458" y="1454"/>
                  </a:lnTo>
                  <a:lnTo>
                    <a:pt x="3498" y="1503"/>
                  </a:lnTo>
                  <a:lnTo>
                    <a:pt x="3536" y="1553"/>
                  </a:lnTo>
                  <a:lnTo>
                    <a:pt x="3574" y="1602"/>
                  </a:lnTo>
                  <a:lnTo>
                    <a:pt x="3610" y="1651"/>
                  </a:lnTo>
                  <a:close/>
                </a:path>
              </a:pathLst>
            </a:custGeom>
            <a:solidFill>
              <a:srgbClr val="B9DA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9" name="Freeform 18"/>
            <p:cNvSpPr>
              <a:spLocks/>
            </p:cNvSpPr>
            <p:nvPr/>
          </p:nvSpPr>
          <p:spPr bwMode="auto">
            <a:xfrm>
              <a:off x="3590" y="2540"/>
              <a:ext cx="869" cy="537"/>
            </a:xfrm>
            <a:custGeom>
              <a:avLst/>
              <a:gdLst>
                <a:gd name="T0" fmla="*/ 12709 w 13036"/>
                <a:gd name="T1" fmla="*/ 6592 h 8055"/>
                <a:gd name="T2" fmla="*/ 12162 w 13036"/>
                <a:gd name="T3" fmla="*/ 6745 h 8055"/>
                <a:gd name="T4" fmla="*/ 11083 w 13036"/>
                <a:gd name="T5" fmla="*/ 7004 h 8055"/>
                <a:gd name="T6" fmla="*/ 9693 w 13036"/>
                <a:gd name="T7" fmla="*/ 7307 h 8055"/>
                <a:gd name="T8" fmla="*/ 7887 w 13036"/>
                <a:gd name="T9" fmla="*/ 7599 h 8055"/>
                <a:gd name="T10" fmla="*/ 6022 w 13036"/>
                <a:gd name="T11" fmla="*/ 7820 h 8055"/>
                <a:gd name="T12" fmla="*/ 4358 w 13036"/>
                <a:gd name="T13" fmla="*/ 7970 h 8055"/>
                <a:gd name="T14" fmla="*/ 3154 w 13036"/>
                <a:gd name="T15" fmla="*/ 8046 h 8055"/>
                <a:gd name="T16" fmla="*/ 2669 w 13036"/>
                <a:gd name="T17" fmla="*/ 8047 h 8055"/>
                <a:gd name="T18" fmla="*/ 2577 w 13036"/>
                <a:gd name="T19" fmla="*/ 8015 h 8055"/>
                <a:gd name="T20" fmla="*/ 2540 w 13036"/>
                <a:gd name="T21" fmla="*/ 7966 h 8055"/>
                <a:gd name="T22" fmla="*/ 2544 w 13036"/>
                <a:gd name="T23" fmla="*/ 7874 h 8055"/>
                <a:gd name="T24" fmla="*/ 2583 w 13036"/>
                <a:gd name="T25" fmla="*/ 7779 h 8055"/>
                <a:gd name="T26" fmla="*/ 2719 w 13036"/>
                <a:gd name="T27" fmla="*/ 7350 h 8055"/>
                <a:gd name="T28" fmla="*/ 2706 w 13036"/>
                <a:gd name="T29" fmla="*/ 6728 h 8055"/>
                <a:gd name="T30" fmla="*/ 2584 w 13036"/>
                <a:gd name="T31" fmla="*/ 6076 h 8055"/>
                <a:gd name="T32" fmla="*/ 2423 w 13036"/>
                <a:gd name="T33" fmla="*/ 5511 h 8055"/>
                <a:gd name="T34" fmla="*/ 2255 w 13036"/>
                <a:gd name="T35" fmla="*/ 5023 h 8055"/>
                <a:gd name="T36" fmla="*/ 2101 w 13036"/>
                <a:gd name="T37" fmla="*/ 4624 h 8055"/>
                <a:gd name="T38" fmla="*/ 1882 w 13036"/>
                <a:gd name="T39" fmla="*/ 4161 h 8055"/>
                <a:gd name="T40" fmla="*/ 1471 w 13036"/>
                <a:gd name="T41" fmla="*/ 3417 h 8055"/>
                <a:gd name="T42" fmla="*/ 1033 w 13036"/>
                <a:gd name="T43" fmla="*/ 2719 h 8055"/>
                <a:gd name="T44" fmla="*/ 620 w 13036"/>
                <a:gd name="T45" fmla="*/ 2077 h 8055"/>
                <a:gd name="T46" fmla="*/ 401 w 13036"/>
                <a:gd name="T47" fmla="*/ 1700 h 8055"/>
                <a:gd name="T48" fmla="*/ 234 w 13036"/>
                <a:gd name="T49" fmla="*/ 1365 h 8055"/>
                <a:gd name="T50" fmla="*/ 90 w 13036"/>
                <a:gd name="T51" fmla="*/ 1010 h 8055"/>
                <a:gd name="T52" fmla="*/ 21 w 13036"/>
                <a:gd name="T53" fmla="*/ 773 h 8055"/>
                <a:gd name="T54" fmla="*/ 0 w 13036"/>
                <a:gd name="T55" fmla="*/ 639 h 8055"/>
                <a:gd name="T56" fmla="*/ 20 w 13036"/>
                <a:gd name="T57" fmla="*/ 510 h 8055"/>
                <a:gd name="T58" fmla="*/ 78 w 13036"/>
                <a:gd name="T59" fmla="*/ 394 h 8055"/>
                <a:gd name="T60" fmla="*/ 175 w 13036"/>
                <a:gd name="T61" fmla="*/ 292 h 8055"/>
                <a:gd name="T62" fmla="*/ 309 w 13036"/>
                <a:gd name="T63" fmla="*/ 206 h 8055"/>
                <a:gd name="T64" fmla="*/ 482 w 13036"/>
                <a:gd name="T65" fmla="*/ 133 h 8055"/>
                <a:gd name="T66" fmla="*/ 707 w 13036"/>
                <a:gd name="T67" fmla="*/ 72 h 8055"/>
                <a:gd name="T68" fmla="*/ 947 w 13036"/>
                <a:gd name="T69" fmla="*/ 31 h 8055"/>
                <a:gd name="T70" fmla="*/ 1397 w 13036"/>
                <a:gd name="T71" fmla="*/ 1 h 8055"/>
                <a:gd name="T72" fmla="*/ 1943 w 13036"/>
                <a:gd name="T73" fmla="*/ 12 h 8055"/>
                <a:gd name="T74" fmla="*/ 2752 w 13036"/>
                <a:gd name="T75" fmla="*/ 78 h 8055"/>
                <a:gd name="T76" fmla="*/ 3542 w 13036"/>
                <a:gd name="T77" fmla="*/ 198 h 8055"/>
                <a:gd name="T78" fmla="*/ 4026 w 13036"/>
                <a:gd name="T79" fmla="*/ 304 h 8055"/>
                <a:gd name="T80" fmla="*/ 4473 w 13036"/>
                <a:gd name="T81" fmla="*/ 423 h 8055"/>
                <a:gd name="T82" fmla="*/ 5762 w 13036"/>
                <a:gd name="T83" fmla="*/ 866 h 8055"/>
                <a:gd name="T84" fmla="*/ 7029 w 13036"/>
                <a:gd name="T85" fmla="*/ 1392 h 8055"/>
                <a:gd name="T86" fmla="*/ 8125 w 13036"/>
                <a:gd name="T87" fmla="*/ 1900 h 8055"/>
                <a:gd name="T88" fmla="*/ 9060 w 13036"/>
                <a:gd name="T89" fmla="*/ 2368 h 8055"/>
                <a:gd name="T90" fmla="*/ 9329 w 13036"/>
                <a:gd name="T91" fmla="*/ 2531 h 8055"/>
                <a:gd name="T92" fmla="*/ 9452 w 13036"/>
                <a:gd name="T93" fmla="*/ 2652 h 8055"/>
                <a:gd name="T94" fmla="*/ 9464 w 13036"/>
                <a:gd name="T95" fmla="*/ 2673 h 8055"/>
                <a:gd name="T96" fmla="*/ 9567 w 13036"/>
                <a:gd name="T97" fmla="*/ 2762 h 8055"/>
                <a:gd name="T98" fmla="*/ 9826 w 13036"/>
                <a:gd name="T99" fmla="*/ 3107 h 8055"/>
                <a:gd name="T100" fmla="*/ 10042 w 13036"/>
                <a:gd name="T101" fmla="*/ 3473 h 8055"/>
                <a:gd name="T102" fmla="*/ 10271 w 13036"/>
                <a:gd name="T103" fmla="*/ 3949 h 8055"/>
                <a:gd name="T104" fmla="*/ 10378 w 13036"/>
                <a:gd name="T105" fmla="*/ 4222 h 8055"/>
                <a:gd name="T106" fmla="*/ 11036 w 13036"/>
                <a:gd name="T107" fmla="*/ 4541 h 8055"/>
                <a:gd name="T108" fmla="*/ 11695 w 13036"/>
                <a:gd name="T109" fmla="*/ 4901 h 8055"/>
                <a:gd name="T110" fmla="*/ 12244 w 13036"/>
                <a:gd name="T111" fmla="*/ 5232 h 8055"/>
                <a:gd name="T112" fmla="*/ 12828 w 13036"/>
                <a:gd name="T113" fmla="*/ 5619 h 8055"/>
                <a:gd name="T114" fmla="*/ 12999 w 13036"/>
                <a:gd name="T115" fmla="*/ 5888 h 8055"/>
                <a:gd name="T116" fmla="*/ 12924 w 13036"/>
                <a:gd name="T117" fmla="*/ 6194 h 8055"/>
                <a:gd name="T118" fmla="*/ 12863 w 13036"/>
                <a:gd name="T119" fmla="*/ 6495 h 80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36"/>
                <a:gd name="T181" fmla="*/ 0 h 8055"/>
                <a:gd name="T182" fmla="*/ 13036 w 13036"/>
                <a:gd name="T183" fmla="*/ 8055 h 805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36" h="8055">
                  <a:moveTo>
                    <a:pt x="12855" y="6536"/>
                  </a:moveTo>
                  <a:lnTo>
                    <a:pt x="12836" y="6545"/>
                  </a:lnTo>
                  <a:lnTo>
                    <a:pt x="12812" y="6556"/>
                  </a:lnTo>
                  <a:lnTo>
                    <a:pt x="12783" y="6567"/>
                  </a:lnTo>
                  <a:lnTo>
                    <a:pt x="12748" y="6579"/>
                  </a:lnTo>
                  <a:lnTo>
                    <a:pt x="12709" y="6592"/>
                  </a:lnTo>
                  <a:lnTo>
                    <a:pt x="12664" y="6606"/>
                  </a:lnTo>
                  <a:lnTo>
                    <a:pt x="12615" y="6621"/>
                  </a:lnTo>
                  <a:lnTo>
                    <a:pt x="12562" y="6637"/>
                  </a:lnTo>
                  <a:lnTo>
                    <a:pt x="12444" y="6670"/>
                  </a:lnTo>
                  <a:lnTo>
                    <a:pt x="12309" y="6707"/>
                  </a:lnTo>
                  <a:lnTo>
                    <a:pt x="12162" y="6745"/>
                  </a:lnTo>
                  <a:lnTo>
                    <a:pt x="12002" y="6786"/>
                  </a:lnTo>
                  <a:lnTo>
                    <a:pt x="11833" y="6827"/>
                  </a:lnTo>
                  <a:lnTo>
                    <a:pt x="11655" y="6871"/>
                  </a:lnTo>
                  <a:lnTo>
                    <a:pt x="11470" y="6915"/>
                  </a:lnTo>
                  <a:lnTo>
                    <a:pt x="11278" y="6960"/>
                  </a:lnTo>
                  <a:lnTo>
                    <a:pt x="11083" y="7004"/>
                  </a:lnTo>
                  <a:lnTo>
                    <a:pt x="10887" y="7049"/>
                  </a:lnTo>
                  <a:lnTo>
                    <a:pt x="10690" y="7094"/>
                  </a:lnTo>
                  <a:lnTo>
                    <a:pt x="10493" y="7137"/>
                  </a:lnTo>
                  <a:lnTo>
                    <a:pt x="10237" y="7196"/>
                  </a:lnTo>
                  <a:lnTo>
                    <a:pt x="9970" y="7252"/>
                  </a:lnTo>
                  <a:lnTo>
                    <a:pt x="9693" y="7307"/>
                  </a:lnTo>
                  <a:lnTo>
                    <a:pt x="9407" y="7360"/>
                  </a:lnTo>
                  <a:lnTo>
                    <a:pt x="9114" y="7412"/>
                  </a:lnTo>
                  <a:lnTo>
                    <a:pt x="8813" y="7461"/>
                  </a:lnTo>
                  <a:lnTo>
                    <a:pt x="8508" y="7509"/>
                  </a:lnTo>
                  <a:lnTo>
                    <a:pt x="8199" y="7555"/>
                  </a:lnTo>
                  <a:lnTo>
                    <a:pt x="7887" y="7599"/>
                  </a:lnTo>
                  <a:lnTo>
                    <a:pt x="7572" y="7640"/>
                  </a:lnTo>
                  <a:lnTo>
                    <a:pt x="7258" y="7680"/>
                  </a:lnTo>
                  <a:lnTo>
                    <a:pt x="6945" y="7718"/>
                  </a:lnTo>
                  <a:lnTo>
                    <a:pt x="6634" y="7754"/>
                  </a:lnTo>
                  <a:lnTo>
                    <a:pt x="6326" y="7788"/>
                  </a:lnTo>
                  <a:lnTo>
                    <a:pt x="6022" y="7820"/>
                  </a:lnTo>
                  <a:lnTo>
                    <a:pt x="5723" y="7850"/>
                  </a:lnTo>
                  <a:lnTo>
                    <a:pt x="5432" y="7879"/>
                  </a:lnTo>
                  <a:lnTo>
                    <a:pt x="5149" y="7905"/>
                  </a:lnTo>
                  <a:lnTo>
                    <a:pt x="4874" y="7928"/>
                  </a:lnTo>
                  <a:lnTo>
                    <a:pt x="4610" y="7950"/>
                  </a:lnTo>
                  <a:lnTo>
                    <a:pt x="4358" y="7970"/>
                  </a:lnTo>
                  <a:lnTo>
                    <a:pt x="4119" y="7988"/>
                  </a:lnTo>
                  <a:lnTo>
                    <a:pt x="3893" y="8003"/>
                  </a:lnTo>
                  <a:lnTo>
                    <a:pt x="3683" y="8017"/>
                  </a:lnTo>
                  <a:lnTo>
                    <a:pt x="3488" y="8028"/>
                  </a:lnTo>
                  <a:lnTo>
                    <a:pt x="3312" y="8038"/>
                  </a:lnTo>
                  <a:lnTo>
                    <a:pt x="3154" y="8046"/>
                  </a:lnTo>
                  <a:lnTo>
                    <a:pt x="3017" y="8051"/>
                  </a:lnTo>
                  <a:lnTo>
                    <a:pt x="2900" y="8054"/>
                  </a:lnTo>
                  <a:lnTo>
                    <a:pt x="2805" y="8055"/>
                  </a:lnTo>
                  <a:lnTo>
                    <a:pt x="2736" y="8053"/>
                  </a:lnTo>
                  <a:lnTo>
                    <a:pt x="2690" y="8050"/>
                  </a:lnTo>
                  <a:lnTo>
                    <a:pt x="2669" y="8047"/>
                  </a:lnTo>
                  <a:lnTo>
                    <a:pt x="2647" y="8043"/>
                  </a:lnTo>
                  <a:lnTo>
                    <a:pt x="2625" y="8037"/>
                  </a:lnTo>
                  <a:lnTo>
                    <a:pt x="2605" y="8029"/>
                  </a:lnTo>
                  <a:lnTo>
                    <a:pt x="2595" y="8025"/>
                  </a:lnTo>
                  <a:lnTo>
                    <a:pt x="2586" y="8020"/>
                  </a:lnTo>
                  <a:lnTo>
                    <a:pt x="2577" y="8015"/>
                  </a:lnTo>
                  <a:lnTo>
                    <a:pt x="2569" y="8009"/>
                  </a:lnTo>
                  <a:lnTo>
                    <a:pt x="2562" y="8002"/>
                  </a:lnTo>
                  <a:lnTo>
                    <a:pt x="2556" y="7995"/>
                  </a:lnTo>
                  <a:lnTo>
                    <a:pt x="2549" y="7988"/>
                  </a:lnTo>
                  <a:lnTo>
                    <a:pt x="2545" y="7979"/>
                  </a:lnTo>
                  <a:lnTo>
                    <a:pt x="2540" y="7966"/>
                  </a:lnTo>
                  <a:lnTo>
                    <a:pt x="2537" y="7952"/>
                  </a:lnTo>
                  <a:lnTo>
                    <a:pt x="2536" y="7938"/>
                  </a:lnTo>
                  <a:lnTo>
                    <a:pt x="2536" y="7922"/>
                  </a:lnTo>
                  <a:lnTo>
                    <a:pt x="2538" y="7907"/>
                  </a:lnTo>
                  <a:lnTo>
                    <a:pt x="2541" y="7891"/>
                  </a:lnTo>
                  <a:lnTo>
                    <a:pt x="2544" y="7874"/>
                  </a:lnTo>
                  <a:lnTo>
                    <a:pt x="2549" y="7859"/>
                  </a:lnTo>
                  <a:lnTo>
                    <a:pt x="2554" y="7843"/>
                  </a:lnTo>
                  <a:lnTo>
                    <a:pt x="2560" y="7829"/>
                  </a:lnTo>
                  <a:lnTo>
                    <a:pt x="2566" y="7815"/>
                  </a:lnTo>
                  <a:lnTo>
                    <a:pt x="2571" y="7801"/>
                  </a:lnTo>
                  <a:lnTo>
                    <a:pt x="2583" y="7779"/>
                  </a:lnTo>
                  <a:lnTo>
                    <a:pt x="2593" y="7762"/>
                  </a:lnTo>
                  <a:lnTo>
                    <a:pt x="2630" y="7691"/>
                  </a:lnTo>
                  <a:lnTo>
                    <a:pt x="2662" y="7614"/>
                  </a:lnTo>
                  <a:lnTo>
                    <a:pt x="2687" y="7531"/>
                  </a:lnTo>
                  <a:lnTo>
                    <a:pt x="2705" y="7442"/>
                  </a:lnTo>
                  <a:lnTo>
                    <a:pt x="2719" y="7350"/>
                  </a:lnTo>
                  <a:lnTo>
                    <a:pt x="2728" y="7253"/>
                  </a:lnTo>
                  <a:lnTo>
                    <a:pt x="2731" y="7153"/>
                  </a:lnTo>
                  <a:lnTo>
                    <a:pt x="2731" y="7050"/>
                  </a:lnTo>
                  <a:lnTo>
                    <a:pt x="2726" y="6944"/>
                  </a:lnTo>
                  <a:lnTo>
                    <a:pt x="2718" y="6837"/>
                  </a:lnTo>
                  <a:lnTo>
                    <a:pt x="2706" y="6728"/>
                  </a:lnTo>
                  <a:lnTo>
                    <a:pt x="2692" y="6618"/>
                  </a:lnTo>
                  <a:lnTo>
                    <a:pt x="2674" y="6508"/>
                  </a:lnTo>
                  <a:lnTo>
                    <a:pt x="2654" y="6398"/>
                  </a:lnTo>
                  <a:lnTo>
                    <a:pt x="2633" y="6289"/>
                  </a:lnTo>
                  <a:lnTo>
                    <a:pt x="2609" y="6181"/>
                  </a:lnTo>
                  <a:lnTo>
                    <a:pt x="2584" y="6076"/>
                  </a:lnTo>
                  <a:lnTo>
                    <a:pt x="2558" y="5972"/>
                  </a:lnTo>
                  <a:lnTo>
                    <a:pt x="2531" y="5872"/>
                  </a:lnTo>
                  <a:lnTo>
                    <a:pt x="2504" y="5775"/>
                  </a:lnTo>
                  <a:lnTo>
                    <a:pt x="2476" y="5683"/>
                  </a:lnTo>
                  <a:lnTo>
                    <a:pt x="2449" y="5594"/>
                  </a:lnTo>
                  <a:lnTo>
                    <a:pt x="2423" y="5511"/>
                  </a:lnTo>
                  <a:lnTo>
                    <a:pt x="2397" y="5433"/>
                  </a:lnTo>
                  <a:lnTo>
                    <a:pt x="2352" y="5298"/>
                  </a:lnTo>
                  <a:lnTo>
                    <a:pt x="2314" y="5192"/>
                  </a:lnTo>
                  <a:lnTo>
                    <a:pt x="2287" y="5118"/>
                  </a:lnTo>
                  <a:lnTo>
                    <a:pt x="2274" y="5082"/>
                  </a:lnTo>
                  <a:lnTo>
                    <a:pt x="2255" y="5023"/>
                  </a:lnTo>
                  <a:lnTo>
                    <a:pt x="2234" y="4963"/>
                  </a:lnTo>
                  <a:lnTo>
                    <a:pt x="2212" y="4899"/>
                  </a:lnTo>
                  <a:lnTo>
                    <a:pt x="2187" y="4834"/>
                  </a:lnTo>
                  <a:lnTo>
                    <a:pt x="2161" y="4767"/>
                  </a:lnTo>
                  <a:lnTo>
                    <a:pt x="2132" y="4697"/>
                  </a:lnTo>
                  <a:lnTo>
                    <a:pt x="2101" y="4624"/>
                  </a:lnTo>
                  <a:lnTo>
                    <a:pt x="2067" y="4548"/>
                  </a:lnTo>
                  <a:lnTo>
                    <a:pt x="2037" y="4484"/>
                  </a:lnTo>
                  <a:lnTo>
                    <a:pt x="2007" y="4418"/>
                  </a:lnTo>
                  <a:lnTo>
                    <a:pt x="1977" y="4354"/>
                  </a:lnTo>
                  <a:lnTo>
                    <a:pt x="1946" y="4289"/>
                  </a:lnTo>
                  <a:lnTo>
                    <a:pt x="1882" y="4161"/>
                  </a:lnTo>
                  <a:lnTo>
                    <a:pt x="1817" y="4034"/>
                  </a:lnTo>
                  <a:lnTo>
                    <a:pt x="1750" y="3908"/>
                  </a:lnTo>
                  <a:lnTo>
                    <a:pt x="1681" y="3784"/>
                  </a:lnTo>
                  <a:lnTo>
                    <a:pt x="1613" y="3661"/>
                  </a:lnTo>
                  <a:lnTo>
                    <a:pt x="1542" y="3538"/>
                  </a:lnTo>
                  <a:lnTo>
                    <a:pt x="1471" y="3417"/>
                  </a:lnTo>
                  <a:lnTo>
                    <a:pt x="1398" y="3299"/>
                  </a:lnTo>
                  <a:lnTo>
                    <a:pt x="1327" y="3180"/>
                  </a:lnTo>
                  <a:lnTo>
                    <a:pt x="1254" y="3062"/>
                  </a:lnTo>
                  <a:lnTo>
                    <a:pt x="1180" y="2947"/>
                  </a:lnTo>
                  <a:lnTo>
                    <a:pt x="1107" y="2832"/>
                  </a:lnTo>
                  <a:lnTo>
                    <a:pt x="1033" y="2719"/>
                  </a:lnTo>
                  <a:lnTo>
                    <a:pt x="960" y="2607"/>
                  </a:lnTo>
                  <a:lnTo>
                    <a:pt x="891" y="2500"/>
                  </a:lnTo>
                  <a:lnTo>
                    <a:pt x="821" y="2394"/>
                  </a:lnTo>
                  <a:lnTo>
                    <a:pt x="753" y="2288"/>
                  </a:lnTo>
                  <a:lnTo>
                    <a:pt x="686" y="2183"/>
                  </a:lnTo>
                  <a:lnTo>
                    <a:pt x="620" y="2077"/>
                  </a:lnTo>
                  <a:lnTo>
                    <a:pt x="555" y="1970"/>
                  </a:lnTo>
                  <a:lnTo>
                    <a:pt x="524" y="1917"/>
                  </a:lnTo>
                  <a:lnTo>
                    <a:pt x="493" y="1862"/>
                  </a:lnTo>
                  <a:lnTo>
                    <a:pt x="462" y="1809"/>
                  </a:lnTo>
                  <a:lnTo>
                    <a:pt x="432" y="1754"/>
                  </a:lnTo>
                  <a:lnTo>
                    <a:pt x="401" y="1700"/>
                  </a:lnTo>
                  <a:lnTo>
                    <a:pt x="372" y="1645"/>
                  </a:lnTo>
                  <a:lnTo>
                    <a:pt x="343" y="1590"/>
                  </a:lnTo>
                  <a:lnTo>
                    <a:pt x="315" y="1535"/>
                  </a:lnTo>
                  <a:lnTo>
                    <a:pt x="288" y="1478"/>
                  </a:lnTo>
                  <a:lnTo>
                    <a:pt x="261" y="1421"/>
                  </a:lnTo>
                  <a:lnTo>
                    <a:pt x="234" y="1365"/>
                  </a:lnTo>
                  <a:lnTo>
                    <a:pt x="209" y="1307"/>
                  </a:lnTo>
                  <a:lnTo>
                    <a:pt x="184" y="1248"/>
                  </a:lnTo>
                  <a:lnTo>
                    <a:pt x="159" y="1190"/>
                  </a:lnTo>
                  <a:lnTo>
                    <a:pt x="136" y="1131"/>
                  </a:lnTo>
                  <a:lnTo>
                    <a:pt x="113" y="1071"/>
                  </a:lnTo>
                  <a:lnTo>
                    <a:pt x="90" y="1010"/>
                  </a:lnTo>
                  <a:lnTo>
                    <a:pt x="69" y="949"/>
                  </a:lnTo>
                  <a:lnTo>
                    <a:pt x="49" y="886"/>
                  </a:lnTo>
                  <a:lnTo>
                    <a:pt x="30" y="824"/>
                  </a:lnTo>
                  <a:lnTo>
                    <a:pt x="28" y="817"/>
                  </a:lnTo>
                  <a:lnTo>
                    <a:pt x="25" y="798"/>
                  </a:lnTo>
                  <a:lnTo>
                    <a:pt x="21" y="773"/>
                  </a:lnTo>
                  <a:lnTo>
                    <a:pt x="14" y="743"/>
                  </a:lnTo>
                  <a:lnTo>
                    <a:pt x="9" y="714"/>
                  </a:lnTo>
                  <a:lnTo>
                    <a:pt x="5" y="688"/>
                  </a:lnTo>
                  <a:lnTo>
                    <a:pt x="2" y="669"/>
                  </a:lnTo>
                  <a:lnTo>
                    <a:pt x="1" y="663"/>
                  </a:lnTo>
                  <a:lnTo>
                    <a:pt x="0" y="639"/>
                  </a:lnTo>
                  <a:lnTo>
                    <a:pt x="1" y="617"/>
                  </a:lnTo>
                  <a:lnTo>
                    <a:pt x="2" y="594"/>
                  </a:lnTo>
                  <a:lnTo>
                    <a:pt x="5" y="572"/>
                  </a:lnTo>
                  <a:lnTo>
                    <a:pt x="9" y="551"/>
                  </a:lnTo>
                  <a:lnTo>
                    <a:pt x="13" y="530"/>
                  </a:lnTo>
                  <a:lnTo>
                    <a:pt x="20" y="510"/>
                  </a:lnTo>
                  <a:lnTo>
                    <a:pt x="27" y="489"/>
                  </a:lnTo>
                  <a:lnTo>
                    <a:pt x="35" y="469"/>
                  </a:lnTo>
                  <a:lnTo>
                    <a:pt x="43" y="449"/>
                  </a:lnTo>
                  <a:lnTo>
                    <a:pt x="54" y="431"/>
                  </a:lnTo>
                  <a:lnTo>
                    <a:pt x="65" y="412"/>
                  </a:lnTo>
                  <a:lnTo>
                    <a:pt x="78" y="394"/>
                  </a:lnTo>
                  <a:lnTo>
                    <a:pt x="91" y="375"/>
                  </a:lnTo>
                  <a:lnTo>
                    <a:pt x="106" y="359"/>
                  </a:lnTo>
                  <a:lnTo>
                    <a:pt x="122" y="341"/>
                  </a:lnTo>
                  <a:lnTo>
                    <a:pt x="138" y="324"/>
                  </a:lnTo>
                  <a:lnTo>
                    <a:pt x="156" y="308"/>
                  </a:lnTo>
                  <a:lnTo>
                    <a:pt x="175" y="292"/>
                  </a:lnTo>
                  <a:lnTo>
                    <a:pt x="194" y="277"/>
                  </a:lnTo>
                  <a:lnTo>
                    <a:pt x="215" y="262"/>
                  </a:lnTo>
                  <a:lnTo>
                    <a:pt x="237" y="247"/>
                  </a:lnTo>
                  <a:lnTo>
                    <a:pt x="260" y="233"/>
                  </a:lnTo>
                  <a:lnTo>
                    <a:pt x="284" y="219"/>
                  </a:lnTo>
                  <a:lnTo>
                    <a:pt x="309" y="206"/>
                  </a:lnTo>
                  <a:lnTo>
                    <a:pt x="335" y="192"/>
                  </a:lnTo>
                  <a:lnTo>
                    <a:pt x="362" y="180"/>
                  </a:lnTo>
                  <a:lnTo>
                    <a:pt x="390" y="167"/>
                  </a:lnTo>
                  <a:lnTo>
                    <a:pt x="419" y="156"/>
                  </a:lnTo>
                  <a:lnTo>
                    <a:pt x="449" y="144"/>
                  </a:lnTo>
                  <a:lnTo>
                    <a:pt x="482" y="133"/>
                  </a:lnTo>
                  <a:lnTo>
                    <a:pt x="514" y="122"/>
                  </a:lnTo>
                  <a:lnTo>
                    <a:pt x="551" y="111"/>
                  </a:lnTo>
                  <a:lnTo>
                    <a:pt x="590" y="101"/>
                  </a:lnTo>
                  <a:lnTo>
                    <a:pt x="629" y="90"/>
                  </a:lnTo>
                  <a:lnTo>
                    <a:pt x="668" y="80"/>
                  </a:lnTo>
                  <a:lnTo>
                    <a:pt x="707" y="72"/>
                  </a:lnTo>
                  <a:lnTo>
                    <a:pt x="747" y="63"/>
                  </a:lnTo>
                  <a:lnTo>
                    <a:pt x="786" y="56"/>
                  </a:lnTo>
                  <a:lnTo>
                    <a:pt x="826" y="49"/>
                  </a:lnTo>
                  <a:lnTo>
                    <a:pt x="867" y="42"/>
                  </a:lnTo>
                  <a:lnTo>
                    <a:pt x="906" y="36"/>
                  </a:lnTo>
                  <a:lnTo>
                    <a:pt x="947" y="31"/>
                  </a:lnTo>
                  <a:lnTo>
                    <a:pt x="987" y="26"/>
                  </a:lnTo>
                  <a:lnTo>
                    <a:pt x="1068" y="17"/>
                  </a:lnTo>
                  <a:lnTo>
                    <a:pt x="1151" y="11"/>
                  </a:lnTo>
                  <a:lnTo>
                    <a:pt x="1233" y="6"/>
                  </a:lnTo>
                  <a:lnTo>
                    <a:pt x="1315" y="3"/>
                  </a:lnTo>
                  <a:lnTo>
                    <a:pt x="1397" y="1"/>
                  </a:lnTo>
                  <a:lnTo>
                    <a:pt x="1480" y="0"/>
                  </a:lnTo>
                  <a:lnTo>
                    <a:pt x="1562" y="1"/>
                  </a:lnTo>
                  <a:lnTo>
                    <a:pt x="1644" y="2"/>
                  </a:lnTo>
                  <a:lnTo>
                    <a:pt x="1725" y="4"/>
                  </a:lnTo>
                  <a:lnTo>
                    <a:pt x="1807" y="6"/>
                  </a:lnTo>
                  <a:lnTo>
                    <a:pt x="1943" y="12"/>
                  </a:lnTo>
                  <a:lnTo>
                    <a:pt x="2079" y="19"/>
                  </a:lnTo>
                  <a:lnTo>
                    <a:pt x="2214" y="28"/>
                  </a:lnTo>
                  <a:lnTo>
                    <a:pt x="2349" y="38"/>
                  </a:lnTo>
                  <a:lnTo>
                    <a:pt x="2485" y="50"/>
                  </a:lnTo>
                  <a:lnTo>
                    <a:pt x="2619" y="63"/>
                  </a:lnTo>
                  <a:lnTo>
                    <a:pt x="2752" y="78"/>
                  </a:lnTo>
                  <a:lnTo>
                    <a:pt x="2885" y="94"/>
                  </a:lnTo>
                  <a:lnTo>
                    <a:pt x="3018" y="112"/>
                  </a:lnTo>
                  <a:lnTo>
                    <a:pt x="3150" y="132"/>
                  </a:lnTo>
                  <a:lnTo>
                    <a:pt x="3281" y="153"/>
                  </a:lnTo>
                  <a:lnTo>
                    <a:pt x="3412" y="175"/>
                  </a:lnTo>
                  <a:lnTo>
                    <a:pt x="3542" y="198"/>
                  </a:lnTo>
                  <a:lnTo>
                    <a:pt x="3671" y="224"/>
                  </a:lnTo>
                  <a:lnTo>
                    <a:pt x="3800" y="250"/>
                  </a:lnTo>
                  <a:lnTo>
                    <a:pt x="3928" y="280"/>
                  </a:lnTo>
                  <a:lnTo>
                    <a:pt x="3960" y="287"/>
                  </a:lnTo>
                  <a:lnTo>
                    <a:pt x="3994" y="295"/>
                  </a:lnTo>
                  <a:lnTo>
                    <a:pt x="4026" y="304"/>
                  </a:lnTo>
                  <a:lnTo>
                    <a:pt x="4059" y="312"/>
                  </a:lnTo>
                  <a:lnTo>
                    <a:pt x="4059" y="313"/>
                  </a:lnTo>
                  <a:lnTo>
                    <a:pt x="4062" y="313"/>
                  </a:lnTo>
                  <a:lnTo>
                    <a:pt x="4065" y="313"/>
                  </a:lnTo>
                  <a:lnTo>
                    <a:pt x="4267" y="365"/>
                  </a:lnTo>
                  <a:lnTo>
                    <a:pt x="4473" y="423"/>
                  </a:lnTo>
                  <a:lnTo>
                    <a:pt x="4684" y="487"/>
                  </a:lnTo>
                  <a:lnTo>
                    <a:pt x="4896" y="554"/>
                  </a:lnTo>
                  <a:lnTo>
                    <a:pt x="5110" y="627"/>
                  </a:lnTo>
                  <a:lnTo>
                    <a:pt x="5327" y="703"/>
                  </a:lnTo>
                  <a:lnTo>
                    <a:pt x="5544" y="782"/>
                  </a:lnTo>
                  <a:lnTo>
                    <a:pt x="5762" y="866"/>
                  </a:lnTo>
                  <a:lnTo>
                    <a:pt x="5978" y="950"/>
                  </a:lnTo>
                  <a:lnTo>
                    <a:pt x="6194" y="1036"/>
                  </a:lnTo>
                  <a:lnTo>
                    <a:pt x="6407" y="1125"/>
                  </a:lnTo>
                  <a:lnTo>
                    <a:pt x="6618" y="1213"/>
                  </a:lnTo>
                  <a:lnTo>
                    <a:pt x="6825" y="1303"/>
                  </a:lnTo>
                  <a:lnTo>
                    <a:pt x="7029" y="1392"/>
                  </a:lnTo>
                  <a:lnTo>
                    <a:pt x="7228" y="1481"/>
                  </a:lnTo>
                  <a:lnTo>
                    <a:pt x="7420" y="1569"/>
                  </a:lnTo>
                  <a:lnTo>
                    <a:pt x="7608" y="1655"/>
                  </a:lnTo>
                  <a:lnTo>
                    <a:pt x="7788" y="1740"/>
                  </a:lnTo>
                  <a:lnTo>
                    <a:pt x="7961" y="1821"/>
                  </a:lnTo>
                  <a:lnTo>
                    <a:pt x="8125" y="1900"/>
                  </a:lnTo>
                  <a:lnTo>
                    <a:pt x="8280" y="1976"/>
                  </a:lnTo>
                  <a:lnTo>
                    <a:pt x="8427" y="2048"/>
                  </a:lnTo>
                  <a:lnTo>
                    <a:pt x="8562" y="2114"/>
                  </a:lnTo>
                  <a:lnTo>
                    <a:pt x="8687" y="2177"/>
                  </a:lnTo>
                  <a:lnTo>
                    <a:pt x="8900" y="2285"/>
                  </a:lnTo>
                  <a:lnTo>
                    <a:pt x="9060" y="2368"/>
                  </a:lnTo>
                  <a:lnTo>
                    <a:pt x="9164" y="2421"/>
                  </a:lnTo>
                  <a:lnTo>
                    <a:pt x="9203" y="2442"/>
                  </a:lnTo>
                  <a:lnTo>
                    <a:pt x="9235" y="2463"/>
                  </a:lnTo>
                  <a:lnTo>
                    <a:pt x="9267" y="2484"/>
                  </a:lnTo>
                  <a:lnTo>
                    <a:pt x="9299" y="2507"/>
                  </a:lnTo>
                  <a:lnTo>
                    <a:pt x="9329" y="2531"/>
                  </a:lnTo>
                  <a:lnTo>
                    <a:pt x="9360" y="2556"/>
                  </a:lnTo>
                  <a:lnTo>
                    <a:pt x="9390" y="2582"/>
                  </a:lnTo>
                  <a:lnTo>
                    <a:pt x="9421" y="2609"/>
                  </a:lnTo>
                  <a:lnTo>
                    <a:pt x="9451" y="2637"/>
                  </a:lnTo>
                  <a:lnTo>
                    <a:pt x="9451" y="2645"/>
                  </a:lnTo>
                  <a:lnTo>
                    <a:pt x="9452" y="2652"/>
                  </a:lnTo>
                  <a:lnTo>
                    <a:pt x="9453" y="2658"/>
                  </a:lnTo>
                  <a:lnTo>
                    <a:pt x="9455" y="2663"/>
                  </a:lnTo>
                  <a:lnTo>
                    <a:pt x="9457" y="2666"/>
                  </a:lnTo>
                  <a:lnTo>
                    <a:pt x="9459" y="2669"/>
                  </a:lnTo>
                  <a:lnTo>
                    <a:pt x="9461" y="2671"/>
                  </a:lnTo>
                  <a:lnTo>
                    <a:pt x="9464" y="2673"/>
                  </a:lnTo>
                  <a:lnTo>
                    <a:pt x="9468" y="2674"/>
                  </a:lnTo>
                  <a:lnTo>
                    <a:pt x="9473" y="2675"/>
                  </a:lnTo>
                  <a:lnTo>
                    <a:pt x="9476" y="2674"/>
                  </a:lnTo>
                  <a:lnTo>
                    <a:pt x="9477" y="2674"/>
                  </a:lnTo>
                  <a:lnTo>
                    <a:pt x="9520" y="2710"/>
                  </a:lnTo>
                  <a:lnTo>
                    <a:pt x="9567" y="2762"/>
                  </a:lnTo>
                  <a:lnTo>
                    <a:pt x="9613" y="2816"/>
                  </a:lnTo>
                  <a:lnTo>
                    <a:pt x="9658" y="2871"/>
                  </a:lnTo>
                  <a:lnTo>
                    <a:pt x="9702" y="2928"/>
                  </a:lnTo>
                  <a:lnTo>
                    <a:pt x="9744" y="2987"/>
                  </a:lnTo>
                  <a:lnTo>
                    <a:pt x="9786" y="3047"/>
                  </a:lnTo>
                  <a:lnTo>
                    <a:pt x="9826" y="3107"/>
                  </a:lnTo>
                  <a:lnTo>
                    <a:pt x="9866" y="3167"/>
                  </a:lnTo>
                  <a:lnTo>
                    <a:pt x="9903" y="3229"/>
                  </a:lnTo>
                  <a:lnTo>
                    <a:pt x="9940" y="3290"/>
                  </a:lnTo>
                  <a:lnTo>
                    <a:pt x="9975" y="3352"/>
                  </a:lnTo>
                  <a:lnTo>
                    <a:pt x="10010" y="3413"/>
                  </a:lnTo>
                  <a:lnTo>
                    <a:pt x="10042" y="3473"/>
                  </a:lnTo>
                  <a:lnTo>
                    <a:pt x="10073" y="3533"/>
                  </a:lnTo>
                  <a:lnTo>
                    <a:pt x="10103" y="3591"/>
                  </a:lnTo>
                  <a:lnTo>
                    <a:pt x="10131" y="3648"/>
                  </a:lnTo>
                  <a:lnTo>
                    <a:pt x="10184" y="3758"/>
                  </a:lnTo>
                  <a:lnTo>
                    <a:pt x="10230" y="3858"/>
                  </a:lnTo>
                  <a:lnTo>
                    <a:pt x="10271" y="3949"/>
                  </a:lnTo>
                  <a:lnTo>
                    <a:pt x="10304" y="4028"/>
                  </a:lnTo>
                  <a:lnTo>
                    <a:pt x="10330" y="4094"/>
                  </a:lnTo>
                  <a:lnTo>
                    <a:pt x="10350" y="4144"/>
                  </a:lnTo>
                  <a:lnTo>
                    <a:pt x="10361" y="4176"/>
                  </a:lnTo>
                  <a:lnTo>
                    <a:pt x="10366" y="4188"/>
                  </a:lnTo>
                  <a:lnTo>
                    <a:pt x="10378" y="4222"/>
                  </a:lnTo>
                  <a:lnTo>
                    <a:pt x="10411" y="4236"/>
                  </a:lnTo>
                  <a:lnTo>
                    <a:pt x="10540" y="4298"/>
                  </a:lnTo>
                  <a:lnTo>
                    <a:pt x="10668" y="4358"/>
                  </a:lnTo>
                  <a:lnTo>
                    <a:pt x="10793" y="4419"/>
                  </a:lnTo>
                  <a:lnTo>
                    <a:pt x="10916" y="4480"/>
                  </a:lnTo>
                  <a:lnTo>
                    <a:pt x="11036" y="4541"/>
                  </a:lnTo>
                  <a:lnTo>
                    <a:pt x="11152" y="4603"/>
                  </a:lnTo>
                  <a:lnTo>
                    <a:pt x="11267" y="4663"/>
                  </a:lnTo>
                  <a:lnTo>
                    <a:pt x="11378" y="4723"/>
                  </a:lnTo>
                  <a:lnTo>
                    <a:pt x="11487" y="4783"/>
                  </a:lnTo>
                  <a:lnTo>
                    <a:pt x="11592" y="4842"/>
                  </a:lnTo>
                  <a:lnTo>
                    <a:pt x="11695" y="4901"/>
                  </a:lnTo>
                  <a:lnTo>
                    <a:pt x="11795" y="4958"/>
                  </a:lnTo>
                  <a:lnTo>
                    <a:pt x="11891" y="5016"/>
                  </a:lnTo>
                  <a:lnTo>
                    <a:pt x="11985" y="5072"/>
                  </a:lnTo>
                  <a:lnTo>
                    <a:pt x="12074" y="5126"/>
                  </a:lnTo>
                  <a:lnTo>
                    <a:pt x="12162" y="5179"/>
                  </a:lnTo>
                  <a:lnTo>
                    <a:pt x="12244" y="5232"/>
                  </a:lnTo>
                  <a:lnTo>
                    <a:pt x="12324" y="5282"/>
                  </a:lnTo>
                  <a:lnTo>
                    <a:pt x="12400" y="5331"/>
                  </a:lnTo>
                  <a:lnTo>
                    <a:pt x="12473" y="5379"/>
                  </a:lnTo>
                  <a:lnTo>
                    <a:pt x="12607" y="5467"/>
                  </a:lnTo>
                  <a:lnTo>
                    <a:pt x="12726" y="5547"/>
                  </a:lnTo>
                  <a:lnTo>
                    <a:pt x="12828" y="5619"/>
                  </a:lnTo>
                  <a:lnTo>
                    <a:pt x="12914" y="5681"/>
                  </a:lnTo>
                  <a:lnTo>
                    <a:pt x="12984" y="5732"/>
                  </a:lnTo>
                  <a:lnTo>
                    <a:pt x="13036" y="5770"/>
                  </a:lnTo>
                  <a:lnTo>
                    <a:pt x="13024" y="5804"/>
                  </a:lnTo>
                  <a:lnTo>
                    <a:pt x="13012" y="5844"/>
                  </a:lnTo>
                  <a:lnTo>
                    <a:pt x="12999" y="5888"/>
                  </a:lnTo>
                  <a:lnTo>
                    <a:pt x="12987" y="5934"/>
                  </a:lnTo>
                  <a:lnTo>
                    <a:pt x="12974" y="5982"/>
                  </a:lnTo>
                  <a:lnTo>
                    <a:pt x="12962" y="6033"/>
                  </a:lnTo>
                  <a:lnTo>
                    <a:pt x="12949" y="6086"/>
                  </a:lnTo>
                  <a:lnTo>
                    <a:pt x="12937" y="6140"/>
                  </a:lnTo>
                  <a:lnTo>
                    <a:pt x="12924" y="6194"/>
                  </a:lnTo>
                  <a:lnTo>
                    <a:pt x="12913" y="6248"/>
                  </a:lnTo>
                  <a:lnTo>
                    <a:pt x="12901" y="6301"/>
                  </a:lnTo>
                  <a:lnTo>
                    <a:pt x="12891" y="6353"/>
                  </a:lnTo>
                  <a:lnTo>
                    <a:pt x="12881" y="6403"/>
                  </a:lnTo>
                  <a:lnTo>
                    <a:pt x="12871" y="6451"/>
                  </a:lnTo>
                  <a:lnTo>
                    <a:pt x="12863" y="6495"/>
                  </a:lnTo>
                  <a:lnTo>
                    <a:pt x="12855" y="6536"/>
                  </a:lnTo>
                  <a:close/>
                </a:path>
              </a:pathLst>
            </a:custGeom>
            <a:solidFill>
              <a:srgbClr val="2F65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0" name="Freeform 19"/>
            <p:cNvSpPr>
              <a:spLocks/>
            </p:cNvSpPr>
            <p:nvPr/>
          </p:nvSpPr>
          <p:spPr bwMode="auto">
            <a:xfrm>
              <a:off x="3590" y="2540"/>
              <a:ext cx="655" cy="208"/>
            </a:xfrm>
            <a:custGeom>
              <a:avLst/>
              <a:gdLst>
                <a:gd name="T0" fmla="*/ 1724 w 9830"/>
                <a:gd name="T1" fmla="*/ 1112 h 3112"/>
                <a:gd name="T2" fmla="*/ 2504 w 9830"/>
                <a:gd name="T3" fmla="*/ 1148 h 3112"/>
                <a:gd name="T4" fmla="*/ 3498 w 9830"/>
                <a:gd name="T5" fmla="*/ 1255 h 3112"/>
                <a:gd name="T6" fmla="*/ 4647 w 9830"/>
                <a:gd name="T7" fmla="*/ 1437 h 3112"/>
                <a:gd name="T8" fmla="*/ 5890 w 9830"/>
                <a:gd name="T9" fmla="*/ 1697 h 3112"/>
                <a:gd name="T10" fmla="*/ 7163 w 9830"/>
                <a:gd name="T11" fmla="*/ 2037 h 3112"/>
                <a:gd name="T12" fmla="*/ 8408 w 9830"/>
                <a:gd name="T13" fmla="*/ 2461 h 3112"/>
                <a:gd name="T14" fmla="*/ 9562 w 9830"/>
                <a:gd name="T15" fmla="*/ 2971 h 3112"/>
                <a:gd name="T16" fmla="*/ 9720 w 9830"/>
                <a:gd name="T17" fmla="*/ 2953 h 3112"/>
                <a:gd name="T18" fmla="*/ 9562 w 9830"/>
                <a:gd name="T19" fmla="*/ 2755 h 3112"/>
                <a:gd name="T20" fmla="*/ 9473 w 9830"/>
                <a:gd name="T21" fmla="*/ 2675 h 3112"/>
                <a:gd name="T22" fmla="*/ 9459 w 9830"/>
                <a:gd name="T23" fmla="*/ 2669 h 3112"/>
                <a:gd name="T24" fmla="*/ 9452 w 9830"/>
                <a:gd name="T25" fmla="*/ 2652 h 3112"/>
                <a:gd name="T26" fmla="*/ 9390 w 9830"/>
                <a:gd name="T27" fmla="*/ 2582 h 3112"/>
                <a:gd name="T28" fmla="*/ 9267 w 9830"/>
                <a:gd name="T29" fmla="*/ 2484 h 3112"/>
                <a:gd name="T30" fmla="*/ 9060 w 9830"/>
                <a:gd name="T31" fmla="*/ 2368 h 3112"/>
                <a:gd name="T32" fmla="*/ 8427 w 9830"/>
                <a:gd name="T33" fmla="*/ 2048 h 3112"/>
                <a:gd name="T34" fmla="*/ 7788 w 9830"/>
                <a:gd name="T35" fmla="*/ 1740 h 3112"/>
                <a:gd name="T36" fmla="*/ 7029 w 9830"/>
                <a:gd name="T37" fmla="*/ 1392 h 3112"/>
                <a:gd name="T38" fmla="*/ 6194 w 9830"/>
                <a:gd name="T39" fmla="*/ 1036 h 3112"/>
                <a:gd name="T40" fmla="*/ 5327 w 9830"/>
                <a:gd name="T41" fmla="*/ 703 h 3112"/>
                <a:gd name="T42" fmla="*/ 4473 w 9830"/>
                <a:gd name="T43" fmla="*/ 423 h 3112"/>
                <a:gd name="T44" fmla="*/ 4059 w 9830"/>
                <a:gd name="T45" fmla="*/ 313 h 3112"/>
                <a:gd name="T46" fmla="*/ 3960 w 9830"/>
                <a:gd name="T47" fmla="*/ 287 h 3112"/>
                <a:gd name="T48" fmla="*/ 3542 w 9830"/>
                <a:gd name="T49" fmla="*/ 198 h 3112"/>
                <a:gd name="T50" fmla="*/ 3018 w 9830"/>
                <a:gd name="T51" fmla="*/ 112 h 3112"/>
                <a:gd name="T52" fmla="*/ 2485 w 9830"/>
                <a:gd name="T53" fmla="*/ 50 h 3112"/>
                <a:gd name="T54" fmla="*/ 1943 w 9830"/>
                <a:gd name="T55" fmla="*/ 12 h 3112"/>
                <a:gd name="T56" fmla="*/ 1562 w 9830"/>
                <a:gd name="T57" fmla="*/ 1 h 3112"/>
                <a:gd name="T58" fmla="*/ 1233 w 9830"/>
                <a:gd name="T59" fmla="*/ 6 h 3112"/>
                <a:gd name="T60" fmla="*/ 947 w 9830"/>
                <a:gd name="T61" fmla="*/ 31 h 3112"/>
                <a:gd name="T62" fmla="*/ 786 w 9830"/>
                <a:gd name="T63" fmla="*/ 56 h 3112"/>
                <a:gd name="T64" fmla="*/ 629 w 9830"/>
                <a:gd name="T65" fmla="*/ 90 h 3112"/>
                <a:gd name="T66" fmla="*/ 482 w 9830"/>
                <a:gd name="T67" fmla="*/ 133 h 3112"/>
                <a:gd name="T68" fmla="*/ 362 w 9830"/>
                <a:gd name="T69" fmla="*/ 180 h 3112"/>
                <a:gd name="T70" fmla="*/ 260 w 9830"/>
                <a:gd name="T71" fmla="*/ 233 h 3112"/>
                <a:gd name="T72" fmla="*/ 175 w 9830"/>
                <a:gd name="T73" fmla="*/ 292 h 3112"/>
                <a:gd name="T74" fmla="*/ 106 w 9830"/>
                <a:gd name="T75" fmla="*/ 359 h 3112"/>
                <a:gd name="T76" fmla="*/ 54 w 9830"/>
                <a:gd name="T77" fmla="*/ 431 h 3112"/>
                <a:gd name="T78" fmla="*/ 20 w 9830"/>
                <a:gd name="T79" fmla="*/ 510 h 3112"/>
                <a:gd name="T80" fmla="*/ 2 w 9830"/>
                <a:gd name="T81" fmla="*/ 594 h 3112"/>
                <a:gd name="T82" fmla="*/ 2 w 9830"/>
                <a:gd name="T83" fmla="*/ 669 h 3112"/>
                <a:gd name="T84" fmla="*/ 21 w 9830"/>
                <a:gd name="T85" fmla="*/ 773 h 3112"/>
                <a:gd name="T86" fmla="*/ 45 w 9830"/>
                <a:gd name="T87" fmla="*/ 872 h 3112"/>
                <a:gd name="T88" fmla="*/ 108 w 9830"/>
                <a:gd name="T89" fmla="*/ 1058 h 3112"/>
                <a:gd name="T90" fmla="*/ 199 w 9830"/>
                <a:gd name="T91" fmla="*/ 1283 h 3112"/>
                <a:gd name="T92" fmla="*/ 331 w 9830"/>
                <a:gd name="T93" fmla="*/ 1527 h 3112"/>
                <a:gd name="T94" fmla="*/ 383 w 9830"/>
                <a:gd name="T95" fmla="*/ 1469 h 3112"/>
                <a:gd name="T96" fmla="*/ 453 w 9830"/>
                <a:gd name="T97" fmla="*/ 1410 h 3112"/>
                <a:gd name="T98" fmla="*/ 544 w 9830"/>
                <a:gd name="T99" fmla="*/ 1350 h 3112"/>
                <a:gd name="T100" fmla="*/ 656 w 9830"/>
                <a:gd name="T101" fmla="*/ 1294 h 3112"/>
                <a:gd name="T102" fmla="*/ 794 w 9830"/>
                <a:gd name="T103" fmla="*/ 1242 h 3112"/>
                <a:gd name="T104" fmla="*/ 958 w 9830"/>
                <a:gd name="T105" fmla="*/ 1195 h 3112"/>
                <a:gd name="T106" fmla="*/ 1152 w 9830"/>
                <a:gd name="T107" fmla="*/ 1156 h 31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30"/>
                <a:gd name="T163" fmla="*/ 0 h 3112"/>
                <a:gd name="T164" fmla="*/ 9830 w 9830"/>
                <a:gd name="T165" fmla="*/ 3112 h 311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30" h="3112">
                  <a:moveTo>
                    <a:pt x="1318" y="1132"/>
                  </a:moveTo>
                  <a:lnTo>
                    <a:pt x="1435" y="1122"/>
                  </a:lnTo>
                  <a:lnTo>
                    <a:pt x="1570" y="1114"/>
                  </a:lnTo>
                  <a:lnTo>
                    <a:pt x="1724" y="1112"/>
                  </a:lnTo>
                  <a:lnTo>
                    <a:pt x="1896" y="1114"/>
                  </a:lnTo>
                  <a:lnTo>
                    <a:pt x="2083" y="1122"/>
                  </a:lnTo>
                  <a:lnTo>
                    <a:pt x="2286" y="1132"/>
                  </a:lnTo>
                  <a:lnTo>
                    <a:pt x="2504" y="1148"/>
                  </a:lnTo>
                  <a:lnTo>
                    <a:pt x="2735" y="1167"/>
                  </a:lnTo>
                  <a:lnTo>
                    <a:pt x="2978" y="1192"/>
                  </a:lnTo>
                  <a:lnTo>
                    <a:pt x="3233" y="1221"/>
                  </a:lnTo>
                  <a:lnTo>
                    <a:pt x="3498" y="1255"/>
                  </a:lnTo>
                  <a:lnTo>
                    <a:pt x="3773" y="1293"/>
                  </a:lnTo>
                  <a:lnTo>
                    <a:pt x="4057" y="1336"/>
                  </a:lnTo>
                  <a:lnTo>
                    <a:pt x="4349" y="1384"/>
                  </a:lnTo>
                  <a:lnTo>
                    <a:pt x="4647" y="1437"/>
                  </a:lnTo>
                  <a:lnTo>
                    <a:pt x="4951" y="1495"/>
                  </a:lnTo>
                  <a:lnTo>
                    <a:pt x="5260" y="1558"/>
                  </a:lnTo>
                  <a:lnTo>
                    <a:pt x="5573" y="1624"/>
                  </a:lnTo>
                  <a:lnTo>
                    <a:pt x="5890" y="1697"/>
                  </a:lnTo>
                  <a:lnTo>
                    <a:pt x="6207" y="1774"/>
                  </a:lnTo>
                  <a:lnTo>
                    <a:pt x="6527" y="1857"/>
                  </a:lnTo>
                  <a:lnTo>
                    <a:pt x="6845" y="1945"/>
                  </a:lnTo>
                  <a:lnTo>
                    <a:pt x="7163" y="2037"/>
                  </a:lnTo>
                  <a:lnTo>
                    <a:pt x="7480" y="2135"/>
                  </a:lnTo>
                  <a:lnTo>
                    <a:pt x="7793" y="2239"/>
                  </a:lnTo>
                  <a:lnTo>
                    <a:pt x="8103" y="2347"/>
                  </a:lnTo>
                  <a:lnTo>
                    <a:pt x="8408" y="2461"/>
                  </a:lnTo>
                  <a:lnTo>
                    <a:pt x="8708" y="2581"/>
                  </a:lnTo>
                  <a:lnTo>
                    <a:pt x="9000" y="2705"/>
                  </a:lnTo>
                  <a:lnTo>
                    <a:pt x="9285" y="2835"/>
                  </a:lnTo>
                  <a:lnTo>
                    <a:pt x="9562" y="2971"/>
                  </a:lnTo>
                  <a:lnTo>
                    <a:pt x="9830" y="3112"/>
                  </a:lnTo>
                  <a:lnTo>
                    <a:pt x="9794" y="3058"/>
                  </a:lnTo>
                  <a:lnTo>
                    <a:pt x="9758" y="3005"/>
                  </a:lnTo>
                  <a:lnTo>
                    <a:pt x="9720" y="2953"/>
                  </a:lnTo>
                  <a:lnTo>
                    <a:pt x="9682" y="2902"/>
                  </a:lnTo>
                  <a:lnTo>
                    <a:pt x="9642" y="2852"/>
                  </a:lnTo>
                  <a:lnTo>
                    <a:pt x="9603" y="2803"/>
                  </a:lnTo>
                  <a:lnTo>
                    <a:pt x="9562" y="2755"/>
                  </a:lnTo>
                  <a:lnTo>
                    <a:pt x="9520" y="2710"/>
                  </a:lnTo>
                  <a:lnTo>
                    <a:pt x="9477" y="2674"/>
                  </a:lnTo>
                  <a:lnTo>
                    <a:pt x="9476" y="2674"/>
                  </a:lnTo>
                  <a:lnTo>
                    <a:pt x="9473" y="2675"/>
                  </a:lnTo>
                  <a:lnTo>
                    <a:pt x="9468" y="2674"/>
                  </a:lnTo>
                  <a:lnTo>
                    <a:pt x="9464" y="2673"/>
                  </a:lnTo>
                  <a:lnTo>
                    <a:pt x="9461" y="2671"/>
                  </a:lnTo>
                  <a:lnTo>
                    <a:pt x="9459" y="2669"/>
                  </a:lnTo>
                  <a:lnTo>
                    <a:pt x="9457" y="2666"/>
                  </a:lnTo>
                  <a:lnTo>
                    <a:pt x="9455" y="2663"/>
                  </a:lnTo>
                  <a:lnTo>
                    <a:pt x="9453" y="2658"/>
                  </a:lnTo>
                  <a:lnTo>
                    <a:pt x="9452" y="2652"/>
                  </a:lnTo>
                  <a:lnTo>
                    <a:pt x="9451" y="2645"/>
                  </a:lnTo>
                  <a:lnTo>
                    <a:pt x="9451" y="2637"/>
                  </a:lnTo>
                  <a:lnTo>
                    <a:pt x="9421" y="2609"/>
                  </a:lnTo>
                  <a:lnTo>
                    <a:pt x="9390" y="2582"/>
                  </a:lnTo>
                  <a:lnTo>
                    <a:pt x="9360" y="2556"/>
                  </a:lnTo>
                  <a:lnTo>
                    <a:pt x="9329" y="2531"/>
                  </a:lnTo>
                  <a:lnTo>
                    <a:pt x="9299" y="2507"/>
                  </a:lnTo>
                  <a:lnTo>
                    <a:pt x="9267" y="2484"/>
                  </a:lnTo>
                  <a:lnTo>
                    <a:pt x="9235" y="2463"/>
                  </a:lnTo>
                  <a:lnTo>
                    <a:pt x="9203" y="2442"/>
                  </a:lnTo>
                  <a:lnTo>
                    <a:pt x="9164" y="2421"/>
                  </a:lnTo>
                  <a:lnTo>
                    <a:pt x="9060" y="2368"/>
                  </a:lnTo>
                  <a:lnTo>
                    <a:pt x="8900" y="2285"/>
                  </a:lnTo>
                  <a:lnTo>
                    <a:pt x="8687" y="2177"/>
                  </a:lnTo>
                  <a:lnTo>
                    <a:pt x="8562" y="2114"/>
                  </a:lnTo>
                  <a:lnTo>
                    <a:pt x="8427" y="2048"/>
                  </a:lnTo>
                  <a:lnTo>
                    <a:pt x="8280" y="1976"/>
                  </a:lnTo>
                  <a:lnTo>
                    <a:pt x="8125" y="1900"/>
                  </a:lnTo>
                  <a:lnTo>
                    <a:pt x="7961" y="1821"/>
                  </a:lnTo>
                  <a:lnTo>
                    <a:pt x="7788" y="1740"/>
                  </a:lnTo>
                  <a:lnTo>
                    <a:pt x="7608" y="1655"/>
                  </a:lnTo>
                  <a:lnTo>
                    <a:pt x="7420" y="1569"/>
                  </a:lnTo>
                  <a:lnTo>
                    <a:pt x="7228" y="1481"/>
                  </a:lnTo>
                  <a:lnTo>
                    <a:pt x="7029" y="1392"/>
                  </a:lnTo>
                  <a:lnTo>
                    <a:pt x="6825" y="1303"/>
                  </a:lnTo>
                  <a:lnTo>
                    <a:pt x="6618" y="1213"/>
                  </a:lnTo>
                  <a:lnTo>
                    <a:pt x="6407" y="1125"/>
                  </a:lnTo>
                  <a:lnTo>
                    <a:pt x="6194" y="1036"/>
                  </a:lnTo>
                  <a:lnTo>
                    <a:pt x="5978" y="950"/>
                  </a:lnTo>
                  <a:lnTo>
                    <a:pt x="5762" y="866"/>
                  </a:lnTo>
                  <a:lnTo>
                    <a:pt x="5544" y="782"/>
                  </a:lnTo>
                  <a:lnTo>
                    <a:pt x="5327" y="703"/>
                  </a:lnTo>
                  <a:lnTo>
                    <a:pt x="5110" y="627"/>
                  </a:lnTo>
                  <a:lnTo>
                    <a:pt x="4896" y="554"/>
                  </a:lnTo>
                  <a:lnTo>
                    <a:pt x="4684" y="487"/>
                  </a:lnTo>
                  <a:lnTo>
                    <a:pt x="4473" y="423"/>
                  </a:lnTo>
                  <a:lnTo>
                    <a:pt x="4267" y="365"/>
                  </a:lnTo>
                  <a:lnTo>
                    <a:pt x="4065" y="313"/>
                  </a:lnTo>
                  <a:lnTo>
                    <a:pt x="4062" y="313"/>
                  </a:lnTo>
                  <a:lnTo>
                    <a:pt x="4059" y="313"/>
                  </a:lnTo>
                  <a:lnTo>
                    <a:pt x="4059" y="312"/>
                  </a:lnTo>
                  <a:lnTo>
                    <a:pt x="4026" y="304"/>
                  </a:lnTo>
                  <a:lnTo>
                    <a:pt x="3994" y="295"/>
                  </a:lnTo>
                  <a:lnTo>
                    <a:pt x="3960" y="287"/>
                  </a:lnTo>
                  <a:lnTo>
                    <a:pt x="3928" y="280"/>
                  </a:lnTo>
                  <a:lnTo>
                    <a:pt x="3800" y="250"/>
                  </a:lnTo>
                  <a:lnTo>
                    <a:pt x="3671" y="224"/>
                  </a:lnTo>
                  <a:lnTo>
                    <a:pt x="3542" y="198"/>
                  </a:lnTo>
                  <a:lnTo>
                    <a:pt x="3412" y="175"/>
                  </a:lnTo>
                  <a:lnTo>
                    <a:pt x="3281" y="153"/>
                  </a:lnTo>
                  <a:lnTo>
                    <a:pt x="3150" y="132"/>
                  </a:lnTo>
                  <a:lnTo>
                    <a:pt x="3018" y="112"/>
                  </a:lnTo>
                  <a:lnTo>
                    <a:pt x="2885" y="94"/>
                  </a:lnTo>
                  <a:lnTo>
                    <a:pt x="2752" y="78"/>
                  </a:lnTo>
                  <a:lnTo>
                    <a:pt x="2619" y="63"/>
                  </a:lnTo>
                  <a:lnTo>
                    <a:pt x="2485" y="50"/>
                  </a:lnTo>
                  <a:lnTo>
                    <a:pt x="2349" y="38"/>
                  </a:lnTo>
                  <a:lnTo>
                    <a:pt x="2214" y="28"/>
                  </a:lnTo>
                  <a:lnTo>
                    <a:pt x="2079" y="19"/>
                  </a:lnTo>
                  <a:lnTo>
                    <a:pt x="1943" y="12"/>
                  </a:lnTo>
                  <a:lnTo>
                    <a:pt x="1807" y="6"/>
                  </a:lnTo>
                  <a:lnTo>
                    <a:pt x="1725" y="4"/>
                  </a:lnTo>
                  <a:lnTo>
                    <a:pt x="1644" y="2"/>
                  </a:lnTo>
                  <a:lnTo>
                    <a:pt x="1562" y="1"/>
                  </a:lnTo>
                  <a:lnTo>
                    <a:pt x="1480" y="0"/>
                  </a:lnTo>
                  <a:lnTo>
                    <a:pt x="1397" y="1"/>
                  </a:lnTo>
                  <a:lnTo>
                    <a:pt x="1315" y="3"/>
                  </a:lnTo>
                  <a:lnTo>
                    <a:pt x="1233" y="6"/>
                  </a:lnTo>
                  <a:lnTo>
                    <a:pt x="1151" y="11"/>
                  </a:lnTo>
                  <a:lnTo>
                    <a:pt x="1068" y="17"/>
                  </a:lnTo>
                  <a:lnTo>
                    <a:pt x="987" y="26"/>
                  </a:lnTo>
                  <a:lnTo>
                    <a:pt x="947" y="31"/>
                  </a:lnTo>
                  <a:lnTo>
                    <a:pt x="906" y="36"/>
                  </a:lnTo>
                  <a:lnTo>
                    <a:pt x="867" y="42"/>
                  </a:lnTo>
                  <a:lnTo>
                    <a:pt x="826" y="49"/>
                  </a:lnTo>
                  <a:lnTo>
                    <a:pt x="786" y="56"/>
                  </a:lnTo>
                  <a:lnTo>
                    <a:pt x="747" y="63"/>
                  </a:lnTo>
                  <a:lnTo>
                    <a:pt x="707" y="72"/>
                  </a:lnTo>
                  <a:lnTo>
                    <a:pt x="668" y="80"/>
                  </a:lnTo>
                  <a:lnTo>
                    <a:pt x="629" y="90"/>
                  </a:lnTo>
                  <a:lnTo>
                    <a:pt x="590" y="101"/>
                  </a:lnTo>
                  <a:lnTo>
                    <a:pt x="551" y="111"/>
                  </a:lnTo>
                  <a:lnTo>
                    <a:pt x="514" y="122"/>
                  </a:lnTo>
                  <a:lnTo>
                    <a:pt x="482" y="133"/>
                  </a:lnTo>
                  <a:lnTo>
                    <a:pt x="449" y="144"/>
                  </a:lnTo>
                  <a:lnTo>
                    <a:pt x="419" y="156"/>
                  </a:lnTo>
                  <a:lnTo>
                    <a:pt x="390" y="167"/>
                  </a:lnTo>
                  <a:lnTo>
                    <a:pt x="362" y="180"/>
                  </a:lnTo>
                  <a:lnTo>
                    <a:pt x="335" y="192"/>
                  </a:lnTo>
                  <a:lnTo>
                    <a:pt x="309" y="206"/>
                  </a:lnTo>
                  <a:lnTo>
                    <a:pt x="284" y="219"/>
                  </a:lnTo>
                  <a:lnTo>
                    <a:pt x="260" y="233"/>
                  </a:lnTo>
                  <a:lnTo>
                    <a:pt x="237" y="247"/>
                  </a:lnTo>
                  <a:lnTo>
                    <a:pt x="215" y="262"/>
                  </a:lnTo>
                  <a:lnTo>
                    <a:pt x="194" y="277"/>
                  </a:lnTo>
                  <a:lnTo>
                    <a:pt x="175" y="292"/>
                  </a:lnTo>
                  <a:lnTo>
                    <a:pt x="156" y="308"/>
                  </a:lnTo>
                  <a:lnTo>
                    <a:pt x="138" y="324"/>
                  </a:lnTo>
                  <a:lnTo>
                    <a:pt x="122" y="341"/>
                  </a:lnTo>
                  <a:lnTo>
                    <a:pt x="106" y="359"/>
                  </a:lnTo>
                  <a:lnTo>
                    <a:pt x="91" y="375"/>
                  </a:lnTo>
                  <a:lnTo>
                    <a:pt x="78" y="394"/>
                  </a:lnTo>
                  <a:lnTo>
                    <a:pt x="65" y="412"/>
                  </a:lnTo>
                  <a:lnTo>
                    <a:pt x="54" y="431"/>
                  </a:lnTo>
                  <a:lnTo>
                    <a:pt x="43" y="449"/>
                  </a:lnTo>
                  <a:lnTo>
                    <a:pt x="35" y="469"/>
                  </a:lnTo>
                  <a:lnTo>
                    <a:pt x="27" y="489"/>
                  </a:lnTo>
                  <a:lnTo>
                    <a:pt x="20" y="510"/>
                  </a:lnTo>
                  <a:lnTo>
                    <a:pt x="13" y="530"/>
                  </a:lnTo>
                  <a:lnTo>
                    <a:pt x="9" y="551"/>
                  </a:lnTo>
                  <a:lnTo>
                    <a:pt x="5" y="572"/>
                  </a:lnTo>
                  <a:lnTo>
                    <a:pt x="2" y="594"/>
                  </a:lnTo>
                  <a:lnTo>
                    <a:pt x="1" y="617"/>
                  </a:lnTo>
                  <a:lnTo>
                    <a:pt x="0" y="639"/>
                  </a:lnTo>
                  <a:lnTo>
                    <a:pt x="1" y="663"/>
                  </a:lnTo>
                  <a:lnTo>
                    <a:pt x="2" y="669"/>
                  </a:lnTo>
                  <a:lnTo>
                    <a:pt x="5" y="688"/>
                  </a:lnTo>
                  <a:lnTo>
                    <a:pt x="9" y="714"/>
                  </a:lnTo>
                  <a:lnTo>
                    <a:pt x="14" y="743"/>
                  </a:lnTo>
                  <a:lnTo>
                    <a:pt x="21" y="773"/>
                  </a:lnTo>
                  <a:lnTo>
                    <a:pt x="25" y="798"/>
                  </a:lnTo>
                  <a:lnTo>
                    <a:pt x="28" y="817"/>
                  </a:lnTo>
                  <a:lnTo>
                    <a:pt x="30" y="824"/>
                  </a:lnTo>
                  <a:lnTo>
                    <a:pt x="45" y="872"/>
                  </a:lnTo>
                  <a:lnTo>
                    <a:pt x="59" y="919"/>
                  </a:lnTo>
                  <a:lnTo>
                    <a:pt x="76" y="965"/>
                  </a:lnTo>
                  <a:lnTo>
                    <a:pt x="91" y="1012"/>
                  </a:lnTo>
                  <a:lnTo>
                    <a:pt x="108" y="1058"/>
                  </a:lnTo>
                  <a:lnTo>
                    <a:pt x="126" y="1104"/>
                  </a:lnTo>
                  <a:lnTo>
                    <a:pt x="143" y="1150"/>
                  </a:lnTo>
                  <a:lnTo>
                    <a:pt x="161" y="1194"/>
                  </a:lnTo>
                  <a:lnTo>
                    <a:pt x="199" y="1283"/>
                  </a:lnTo>
                  <a:lnTo>
                    <a:pt x="237" y="1370"/>
                  </a:lnTo>
                  <a:lnTo>
                    <a:pt x="278" y="1457"/>
                  </a:lnTo>
                  <a:lnTo>
                    <a:pt x="319" y="1542"/>
                  </a:lnTo>
                  <a:lnTo>
                    <a:pt x="331" y="1527"/>
                  </a:lnTo>
                  <a:lnTo>
                    <a:pt x="342" y="1513"/>
                  </a:lnTo>
                  <a:lnTo>
                    <a:pt x="355" y="1498"/>
                  </a:lnTo>
                  <a:lnTo>
                    <a:pt x="368" y="1484"/>
                  </a:lnTo>
                  <a:lnTo>
                    <a:pt x="383" y="1469"/>
                  </a:lnTo>
                  <a:lnTo>
                    <a:pt x="399" y="1455"/>
                  </a:lnTo>
                  <a:lnTo>
                    <a:pt x="416" y="1439"/>
                  </a:lnTo>
                  <a:lnTo>
                    <a:pt x="435" y="1424"/>
                  </a:lnTo>
                  <a:lnTo>
                    <a:pt x="453" y="1410"/>
                  </a:lnTo>
                  <a:lnTo>
                    <a:pt x="474" y="1394"/>
                  </a:lnTo>
                  <a:lnTo>
                    <a:pt x="496" y="1380"/>
                  </a:lnTo>
                  <a:lnTo>
                    <a:pt x="519" y="1365"/>
                  </a:lnTo>
                  <a:lnTo>
                    <a:pt x="544" y="1350"/>
                  </a:lnTo>
                  <a:lnTo>
                    <a:pt x="570" y="1336"/>
                  </a:lnTo>
                  <a:lnTo>
                    <a:pt x="597" y="1322"/>
                  </a:lnTo>
                  <a:lnTo>
                    <a:pt x="626" y="1308"/>
                  </a:lnTo>
                  <a:lnTo>
                    <a:pt x="656" y="1294"/>
                  </a:lnTo>
                  <a:lnTo>
                    <a:pt x="689" y="1281"/>
                  </a:lnTo>
                  <a:lnTo>
                    <a:pt x="722" y="1268"/>
                  </a:lnTo>
                  <a:lnTo>
                    <a:pt x="757" y="1255"/>
                  </a:lnTo>
                  <a:lnTo>
                    <a:pt x="794" y="1242"/>
                  </a:lnTo>
                  <a:lnTo>
                    <a:pt x="832" y="1230"/>
                  </a:lnTo>
                  <a:lnTo>
                    <a:pt x="872" y="1218"/>
                  </a:lnTo>
                  <a:lnTo>
                    <a:pt x="914" y="1207"/>
                  </a:lnTo>
                  <a:lnTo>
                    <a:pt x="958" y="1195"/>
                  </a:lnTo>
                  <a:lnTo>
                    <a:pt x="1004" y="1185"/>
                  </a:lnTo>
                  <a:lnTo>
                    <a:pt x="1051" y="1175"/>
                  </a:lnTo>
                  <a:lnTo>
                    <a:pt x="1101" y="1165"/>
                  </a:lnTo>
                  <a:lnTo>
                    <a:pt x="1152" y="1156"/>
                  </a:lnTo>
                  <a:lnTo>
                    <a:pt x="1205" y="1148"/>
                  </a:lnTo>
                  <a:lnTo>
                    <a:pt x="1261" y="1139"/>
                  </a:lnTo>
                  <a:lnTo>
                    <a:pt x="1318" y="1132"/>
                  </a:lnTo>
                  <a:close/>
                </a:path>
              </a:pathLst>
            </a:custGeom>
            <a:solidFill>
              <a:srgbClr val="F3CF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1" name="Freeform 20"/>
            <p:cNvSpPr>
              <a:spLocks/>
            </p:cNvSpPr>
            <p:nvPr/>
          </p:nvSpPr>
          <p:spPr bwMode="auto">
            <a:xfrm>
              <a:off x="3912" y="2790"/>
              <a:ext cx="57" cy="50"/>
            </a:xfrm>
            <a:custGeom>
              <a:avLst/>
              <a:gdLst>
                <a:gd name="T0" fmla="*/ 231 w 860"/>
                <a:gd name="T1" fmla="*/ 0 h 743"/>
                <a:gd name="T2" fmla="*/ 0 w 860"/>
                <a:gd name="T3" fmla="*/ 692 h 743"/>
                <a:gd name="T4" fmla="*/ 615 w 860"/>
                <a:gd name="T5" fmla="*/ 743 h 743"/>
                <a:gd name="T6" fmla="*/ 860 w 860"/>
                <a:gd name="T7" fmla="*/ 51 h 743"/>
                <a:gd name="T8" fmla="*/ 231 w 860"/>
                <a:gd name="T9" fmla="*/ 0 h 7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0"/>
                <a:gd name="T16" fmla="*/ 0 h 743"/>
                <a:gd name="T17" fmla="*/ 860 w 860"/>
                <a:gd name="T18" fmla="*/ 743 h 7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0" h="743">
                  <a:moveTo>
                    <a:pt x="231" y="0"/>
                  </a:moveTo>
                  <a:lnTo>
                    <a:pt x="0" y="692"/>
                  </a:lnTo>
                  <a:lnTo>
                    <a:pt x="615" y="743"/>
                  </a:lnTo>
                  <a:lnTo>
                    <a:pt x="860" y="5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233C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2" name="Freeform 21"/>
            <p:cNvSpPr>
              <a:spLocks/>
            </p:cNvSpPr>
            <p:nvPr/>
          </p:nvSpPr>
          <p:spPr bwMode="auto">
            <a:xfrm>
              <a:off x="3759" y="2936"/>
              <a:ext cx="691" cy="141"/>
            </a:xfrm>
            <a:custGeom>
              <a:avLst/>
              <a:gdLst>
                <a:gd name="T0" fmla="*/ 35 w 10363"/>
                <a:gd name="T1" fmla="*/ 1872 h 2126"/>
                <a:gd name="T2" fmla="*/ 18 w 10363"/>
                <a:gd name="T3" fmla="*/ 1914 h 2126"/>
                <a:gd name="T4" fmla="*/ 5 w 10363"/>
                <a:gd name="T5" fmla="*/ 1962 h 2126"/>
                <a:gd name="T6" fmla="*/ 0 w 10363"/>
                <a:gd name="T7" fmla="*/ 2009 h 2126"/>
                <a:gd name="T8" fmla="*/ 9 w 10363"/>
                <a:gd name="T9" fmla="*/ 2050 h 2126"/>
                <a:gd name="T10" fmla="*/ 26 w 10363"/>
                <a:gd name="T11" fmla="*/ 2073 h 2126"/>
                <a:gd name="T12" fmla="*/ 50 w 10363"/>
                <a:gd name="T13" fmla="*/ 2091 h 2126"/>
                <a:gd name="T14" fmla="*/ 89 w 10363"/>
                <a:gd name="T15" fmla="*/ 2108 h 2126"/>
                <a:gd name="T16" fmla="*/ 154 w 10363"/>
                <a:gd name="T17" fmla="*/ 2121 h 2126"/>
                <a:gd name="T18" fmla="*/ 364 w 10363"/>
                <a:gd name="T19" fmla="*/ 2125 h 2126"/>
                <a:gd name="T20" fmla="*/ 776 w 10363"/>
                <a:gd name="T21" fmla="*/ 2109 h 2126"/>
                <a:gd name="T22" fmla="*/ 1357 w 10363"/>
                <a:gd name="T23" fmla="*/ 2074 h 2126"/>
                <a:gd name="T24" fmla="*/ 2074 w 10363"/>
                <a:gd name="T25" fmla="*/ 2021 h 2126"/>
                <a:gd name="T26" fmla="*/ 2896 w 10363"/>
                <a:gd name="T27" fmla="*/ 1950 h 2126"/>
                <a:gd name="T28" fmla="*/ 3790 w 10363"/>
                <a:gd name="T29" fmla="*/ 1859 h 2126"/>
                <a:gd name="T30" fmla="*/ 4722 w 10363"/>
                <a:gd name="T31" fmla="*/ 1751 h 2126"/>
                <a:gd name="T32" fmla="*/ 5663 w 10363"/>
                <a:gd name="T33" fmla="*/ 1626 h 2126"/>
                <a:gd name="T34" fmla="*/ 6578 w 10363"/>
                <a:gd name="T35" fmla="*/ 1483 h 2126"/>
                <a:gd name="T36" fmla="*/ 7434 w 10363"/>
                <a:gd name="T37" fmla="*/ 1323 h 2126"/>
                <a:gd name="T38" fmla="*/ 8154 w 10363"/>
                <a:gd name="T39" fmla="*/ 1165 h 2126"/>
                <a:gd name="T40" fmla="*/ 8742 w 10363"/>
                <a:gd name="T41" fmla="*/ 1031 h 2126"/>
                <a:gd name="T42" fmla="*/ 9297 w 10363"/>
                <a:gd name="T43" fmla="*/ 898 h 2126"/>
                <a:gd name="T44" fmla="*/ 9773 w 10363"/>
                <a:gd name="T45" fmla="*/ 778 h 2126"/>
                <a:gd name="T46" fmla="*/ 10079 w 10363"/>
                <a:gd name="T47" fmla="*/ 692 h 2126"/>
                <a:gd name="T48" fmla="*/ 10212 w 10363"/>
                <a:gd name="T49" fmla="*/ 650 h 2126"/>
                <a:gd name="T50" fmla="*/ 10300 w 10363"/>
                <a:gd name="T51" fmla="*/ 616 h 2126"/>
                <a:gd name="T52" fmla="*/ 10328 w 10363"/>
                <a:gd name="T53" fmla="*/ 558 h 2126"/>
                <a:gd name="T54" fmla="*/ 10345 w 10363"/>
                <a:gd name="T55" fmla="*/ 476 h 2126"/>
                <a:gd name="T56" fmla="*/ 10363 w 10363"/>
                <a:gd name="T57" fmla="*/ 386 h 2126"/>
                <a:gd name="T58" fmla="*/ 10099 w 10363"/>
                <a:gd name="T59" fmla="*/ 363 h 2126"/>
                <a:gd name="T60" fmla="*/ 9526 w 10363"/>
                <a:gd name="T61" fmla="*/ 320 h 2126"/>
                <a:gd name="T62" fmla="*/ 8727 w 10363"/>
                <a:gd name="T63" fmla="*/ 270 h 2126"/>
                <a:gd name="T64" fmla="*/ 7960 w 10363"/>
                <a:gd name="T65" fmla="*/ 226 h 2126"/>
                <a:gd name="T66" fmla="*/ 7383 w 10363"/>
                <a:gd name="T67" fmla="*/ 196 h 2126"/>
                <a:gd name="T68" fmla="*/ 7155 w 10363"/>
                <a:gd name="T69" fmla="*/ 185 h 2126"/>
                <a:gd name="T70" fmla="*/ 6441 w 10363"/>
                <a:gd name="T71" fmla="*/ 205 h 2126"/>
                <a:gd name="T72" fmla="*/ 5667 w 10363"/>
                <a:gd name="T73" fmla="*/ 211 h 2126"/>
                <a:gd name="T74" fmla="*/ 4856 w 10363"/>
                <a:gd name="T75" fmla="*/ 202 h 2126"/>
                <a:gd name="T76" fmla="*/ 4033 w 10363"/>
                <a:gd name="T77" fmla="*/ 185 h 2126"/>
                <a:gd name="T78" fmla="*/ 3222 w 10363"/>
                <a:gd name="T79" fmla="*/ 159 h 2126"/>
                <a:gd name="T80" fmla="*/ 2446 w 10363"/>
                <a:gd name="T81" fmla="*/ 128 h 2126"/>
                <a:gd name="T82" fmla="*/ 1510 w 10363"/>
                <a:gd name="T83" fmla="*/ 85 h 2126"/>
                <a:gd name="T84" fmla="*/ 431 w 10363"/>
                <a:gd name="T85" fmla="*/ 26 h 2126"/>
                <a:gd name="T86" fmla="*/ 40 w 10363"/>
                <a:gd name="T87" fmla="*/ 118 h 2126"/>
                <a:gd name="T88" fmla="*/ 97 w 10363"/>
                <a:gd name="T89" fmla="*/ 364 h 2126"/>
                <a:gd name="T90" fmla="*/ 133 w 10363"/>
                <a:gd name="T91" fmla="*/ 552 h 2126"/>
                <a:gd name="T92" fmla="*/ 163 w 10363"/>
                <a:gd name="T93" fmla="*/ 742 h 2126"/>
                <a:gd name="T94" fmla="*/ 184 w 10363"/>
                <a:gd name="T95" fmla="*/ 931 h 2126"/>
                <a:gd name="T96" fmla="*/ 195 w 10363"/>
                <a:gd name="T97" fmla="*/ 1115 h 2126"/>
                <a:gd name="T98" fmla="*/ 193 w 10363"/>
                <a:gd name="T99" fmla="*/ 1292 h 2126"/>
                <a:gd name="T100" fmla="*/ 179 w 10363"/>
                <a:gd name="T101" fmla="*/ 1458 h 2126"/>
                <a:gd name="T102" fmla="*/ 148 w 10363"/>
                <a:gd name="T103" fmla="*/ 1612 h 2126"/>
                <a:gd name="T104" fmla="*/ 100 w 10363"/>
                <a:gd name="T105" fmla="*/ 1751 h 21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363"/>
                <a:gd name="T160" fmla="*/ 0 h 2126"/>
                <a:gd name="T161" fmla="*/ 10363 w 10363"/>
                <a:gd name="T162" fmla="*/ 2126 h 212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363" h="2126">
                  <a:moveTo>
                    <a:pt x="57" y="1833"/>
                  </a:moveTo>
                  <a:lnTo>
                    <a:pt x="47" y="1850"/>
                  </a:lnTo>
                  <a:lnTo>
                    <a:pt x="35" y="1872"/>
                  </a:lnTo>
                  <a:lnTo>
                    <a:pt x="30" y="1886"/>
                  </a:lnTo>
                  <a:lnTo>
                    <a:pt x="24" y="1900"/>
                  </a:lnTo>
                  <a:lnTo>
                    <a:pt x="18" y="1914"/>
                  </a:lnTo>
                  <a:lnTo>
                    <a:pt x="13" y="1930"/>
                  </a:lnTo>
                  <a:lnTo>
                    <a:pt x="8" y="1945"/>
                  </a:lnTo>
                  <a:lnTo>
                    <a:pt x="5" y="1962"/>
                  </a:lnTo>
                  <a:lnTo>
                    <a:pt x="2" y="1978"/>
                  </a:lnTo>
                  <a:lnTo>
                    <a:pt x="0" y="1993"/>
                  </a:lnTo>
                  <a:lnTo>
                    <a:pt x="0" y="2009"/>
                  </a:lnTo>
                  <a:lnTo>
                    <a:pt x="1" y="2023"/>
                  </a:lnTo>
                  <a:lnTo>
                    <a:pt x="4" y="2037"/>
                  </a:lnTo>
                  <a:lnTo>
                    <a:pt x="9" y="2050"/>
                  </a:lnTo>
                  <a:lnTo>
                    <a:pt x="13" y="2059"/>
                  </a:lnTo>
                  <a:lnTo>
                    <a:pt x="20" y="2066"/>
                  </a:lnTo>
                  <a:lnTo>
                    <a:pt x="26" y="2073"/>
                  </a:lnTo>
                  <a:lnTo>
                    <a:pt x="33" y="2080"/>
                  </a:lnTo>
                  <a:lnTo>
                    <a:pt x="41" y="2086"/>
                  </a:lnTo>
                  <a:lnTo>
                    <a:pt x="50" y="2091"/>
                  </a:lnTo>
                  <a:lnTo>
                    <a:pt x="59" y="2096"/>
                  </a:lnTo>
                  <a:lnTo>
                    <a:pt x="69" y="2100"/>
                  </a:lnTo>
                  <a:lnTo>
                    <a:pt x="89" y="2108"/>
                  </a:lnTo>
                  <a:lnTo>
                    <a:pt x="111" y="2114"/>
                  </a:lnTo>
                  <a:lnTo>
                    <a:pt x="133" y="2118"/>
                  </a:lnTo>
                  <a:lnTo>
                    <a:pt x="154" y="2121"/>
                  </a:lnTo>
                  <a:lnTo>
                    <a:pt x="200" y="2124"/>
                  </a:lnTo>
                  <a:lnTo>
                    <a:pt x="269" y="2126"/>
                  </a:lnTo>
                  <a:lnTo>
                    <a:pt x="364" y="2125"/>
                  </a:lnTo>
                  <a:lnTo>
                    <a:pt x="481" y="2122"/>
                  </a:lnTo>
                  <a:lnTo>
                    <a:pt x="618" y="2117"/>
                  </a:lnTo>
                  <a:lnTo>
                    <a:pt x="776" y="2109"/>
                  </a:lnTo>
                  <a:lnTo>
                    <a:pt x="952" y="2099"/>
                  </a:lnTo>
                  <a:lnTo>
                    <a:pt x="1147" y="2088"/>
                  </a:lnTo>
                  <a:lnTo>
                    <a:pt x="1357" y="2074"/>
                  </a:lnTo>
                  <a:lnTo>
                    <a:pt x="1583" y="2059"/>
                  </a:lnTo>
                  <a:lnTo>
                    <a:pt x="1822" y="2041"/>
                  </a:lnTo>
                  <a:lnTo>
                    <a:pt x="2074" y="2021"/>
                  </a:lnTo>
                  <a:lnTo>
                    <a:pt x="2338" y="1999"/>
                  </a:lnTo>
                  <a:lnTo>
                    <a:pt x="2613" y="1976"/>
                  </a:lnTo>
                  <a:lnTo>
                    <a:pt x="2896" y="1950"/>
                  </a:lnTo>
                  <a:lnTo>
                    <a:pt x="3187" y="1921"/>
                  </a:lnTo>
                  <a:lnTo>
                    <a:pt x="3486" y="1891"/>
                  </a:lnTo>
                  <a:lnTo>
                    <a:pt x="3790" y="1859"/>
                  </a:lnTo>
                  <a:lnTo>
                    <a:pt x="4098" y="1825"/>
                  </a:lnTo>
                  <a:lnTo>
                    <a:pt x="4409" y="1789"/>
                  </a:lnTo>
                  <a:lnTo>
                    <a:pt x="4722" y="1751"/>
                  </a:lnTo>
                  <a:lnTo>
                    <a:pt x="5036" y="1711"/>
                  </a:lnTo>
                  <a:lnTo>
                    <a:pt x="5351" y="1670"/>
                  </a:lnTo>
                  <a:lnTo>
                    <a:pt x="5663" y="1626"/>
                  </a:lnTo>
                  <a:lnTo>
                    <a:pt x="5972" y="1580"/>
                  </a:lnTo>
                  <a:lnTo>
                    <a:pt x="6277" y="1532"/>
                  </a:lnTo>
                  <a:lnTo>
                    <a:pt x="6578" y="1483"/>
                  </a:lnTo>
                  <a:lnTo>
                    <a:pt x="6871" y="1431"/>
                  </a:lnTo>
                  <a:lnTo>
                    <a:pt x="7157" y="1378"/>
                  </a:lnTo>
                  <a:lnTo>
                    <a:pt x="7434" y="1323"/>
                  </a:lnTo>
                  <a:lnTo>
                    <a:pt x="7701" y="1267"/>
                  </a:lnTo>
                  <a:lnTo>
                    <a:pt x="7957" y="1208"/>
                  </a:lnTo>
                  <a:lnTo>
                    <a:pt x="8154" y="1165"/>
                  </a:lnTo>
                  <a:lnTo>
                    <a:pt x="8351" y="1120"/>
                  </a:lnTo>
                  <a:lnTo>
                    <a:pt x="8547" y="1075"/>
                  </a:lnTo>
                  <a:lnTo>
                    <a:pt x="8742" y="1031"/>
                  </a:lnTo>
                  <a:lnTo>
                    <a:pt x="8934" y="986"/>
                  </a:lnTo>
                  <a:lnTo>
                    <a:pt x="9119" y="942"/>
                  </a:lnTo>
                  <a:lnTo>
                    <a:pt x="9297" y="898"/>
                  </a:lnTo>
                  <a:lnTo>
                    <a:pt x="9466" y="857"/>
                  </a:lnTo>
                  <a:lnTo>
                    <a:pt x="9626" y="816"/>
                  </a:lnTo>
                  <a:lnTo>
                    <a:pt x="9773" y="778"/>
                  </a:lnTo>
                  <a:lnTo>
                    <a:pt x="9908" y="741"/>
                  </a:lnTo>
                  <a:lnTo>
                    <a:pt x="10026" y="708"/>
                  </a:lnTo>
                  <a:lnTo>
                    <a:pt x="10079" y="692"/>
                  </a:lnTo>
                  <a:lnTo>
                    <a:pt x="10128" y="677"/>
                  </a:lnTo>
                  <a:lnTo>
                    <a:pt x="10173" y="663"/>
                  </a:lnTo>
                  <a:lnTo>
                    <a:pt x="10212" y="650"/>
                  </a:lnTo>
                  <a:lnTo>
                    <a:pt x="10247" y="638"/>
                  </a:lnTo>
                  <a:lnTo>
                    <a:pt x="10276" y="627"/>
                  </a:lnTo>
                  <a:lnTo>
                    <a:pt x="10300" y="616"/>
                  </a:lnTo>
                  <a:lnTo>
                    <a:pt x="10319" y="607"/>
                  </a:lnTo>
                  <a:lnTo>
                    <a:pt x="10323" y="583"/>
                  </a:lnTo>
                  <a:lnTo>
                    <a:pt x="10328" y="558"/>
                  </a:lnTo>
                  <a:lnTo>
                    <a:pt x="10333" y="532"/>
                  </a:lnTo>
                  <a:lnTo>
                    <a:pt x="10338" y="505"/>
                  </a:lnTo>
                  <a:lnTo>
                    <a:pt x="10345" y="476"/>
                  </a:lnTo>
                  <a:lnTo>
                    <a:pt x="10351" y="447"/>
                  </a:lnTo>
                  <a:lnTo>
                    <a:pt x="10357" y="418"/>
                  </a:lnTo>
                  <a:lnTo>
                    <a:pt x="10363" y="386"/>
                  </a:lnTo>
                  <a:lnTo>
                    <a:pt x="10283" y="379"/>
                  </a:lnTo>
                  <a:lnTo>
                    <a:pt x="10196" y="371"/>
                  </a:lnTo>
                  <a:lnTo>
                    <a:pt x="10099" y="363"/>
                  </a:lnTo>
                  <a:lnTo>
                    <a:pt x="9996" y="354"/>
                  </a:lnTo>
                  <a:lnTo>
                    <a:pt x="9771" y="336"/>
                  </a:lnTo>
                  <a:lnTo>
                    <a:pt x="9526" y="320"/>
                  </a:lnTo>
                  <a:lnTo>
                    <a:pt x="9265" y="302"/>
                  </a:lnTo>
                  <a:lnTo>
                    <a:pt x="8997" y="285"/>
                  </a:lnTo>
                  <a:lnTo>
                    <a:pt x="8727" y="270"/>
                  </a:lnTo>
                  <a:lnTo>
                    <a:pt x="8460" y="254"/>
                  </a:lnTo>
                  <a:lnTo>
                    <a:pt x="8202" y="240"/>
                  </a:lnTo>
                  <a:lnTo>
                    <a:pt x="7960" y="226"/>
                  </a:lnTo>
                  <a:lnTo>
                    <a:pt x="7738" y="215"/>
                  </a:lnTo>
                  <a:lnTo>
                    <a:pt x="7544" y="204"/>
                  </a:lnTo>
                  <a:lnTo>
                    <a:pt x="7383" y="196"/>
                  </a:lnTo>
                  <a:lnTo>
                    <a:pt x="7260" y="190"/>
                  </a:lnTo>
                  <a:lnTo>
                    <a:pt x="7182" y="186"/>
                  </a:lnTo>
                  <a:lnTo>
                    <a:pt x="7155" y="185"/>
                  </a:lnTo>
                  <a:lnTo>
                    <a:pt x="6925" y="193"/>
                  </a:lnTo>
                  <a:lnTo>
                    <a:pt x="6687" y="200"/>
                  </a:lnTo>
                  <a:lnTo>
                    <a:pt x="6441" y="205"/>
                  </a:lnTo>
                  <a:lnTo>
                    <a:pt x="6188" y="208"/>
                  </a:lnTo>
                  <a:lnTo>
                    <a:pt x="5930" y="211"/>
                  </a:lnTo>
                  <a:lnTo>
                    <a:pt x="5667" y="211"/>
                  </a:lnTo>
                  <a:lnTo>
                    <a:pt x="5400" y="210"/>
                  </a:lnTo>
                  <a:lnTo>
                    <a:pt x="5129" y="206"/>
                  </a:lnTo>
                  <a:lnTo>
                    <a:pt x="4856" y="202"/>
                  </a:lnTo>
                  <a:lnTo>
                    <a:pt x="4582" y="198"/>
                  </a:lnTo>
                  <a:lnTo>
                    <a:pt x="4307" y="192"/>
                  </a:lnTo>
                  <a:lnTo>
                    <a:pt x="4033" y="185"/>
                  </a:lnTo>
                  <a:lnTo>
                    <a:pt x="3761" y="177"/>
                  </a:lnTo>
                  <a:lnTo>
                    <a:pt x="3489" y="168"/>
                  </a:lnTo>
                  <a:lnTo>
                    <a:pt x="3222" y="159"/>
                  </a:lnTo>
                  <a:lnTo>
                    <a:pt x="2958" y="149"/>
                  </a:lnTo>
                  <a:lnTo>
                    <a:pt x="2699" y="139"/>
                  </a:lnTo>
                  <a:lnTo>
                    <a:pt x="2446" y="128"/>
                  </a:lnTo>
                  <a:lnTo>
                    <a:pt x="2201" y="118"/>
                  </a:lnTo>
                  <a:lnTo>
                    <a:pt x="1961" y="106"/>
                  </a:lnTo>
                  <a:lnTo>
                    <a:pt x="1510" y="85"/>
                  </a:lnTo>
                  <a:lnTo>
                    <a:pt x="1100" y="64"/>
                  </a:lnTo>
                  <a:lnTo>
                    <a:pt x="738" y="44"/>
                  </a:lnTo>
                  <a:lnTo>
                    <a:pt x="431" y="26"/>
                  </a:lnTo>
                  <a:lnTo>
                    <a:pt x="185" y="11"/>
                  </a:lnTo>
                  <a:lnTo>
                    <a:pt x="10" y="0"/>
                  </a:lnTo>
                  <a:lnTo>
                    <a:pt x="40" y="118"/>
                  </a:lnTo>
                  <a:lnTo>
                    <a:pt x="69" y="240"/>
                  </a:lnTo>
                  <a:lnTo>
                    <a:pt x="83" y="301"/>
                  </a:lnTo>
                  <a:lnTo>
                    <a:pt x="97" y="364"/>
                  </a:lnTo>
                  <a:lnTo>
                    <a:pt x="109" y="426"/>
                  </a:lnTo>
                  <a:lnTo>
                    <a:pt x="122" y="489"/>
                  </a:lnTo>
                  <a:lnTo>
                    <a:pt x="133" y="552"/>
                  </a:lnTo>
                  <a:lnTo>
                    <a:pt x="144" y="615"/>
                  </a:lnTo>
                  <a:lnTo>
                    <a:pt x="154" y="679"/>
                  </a:lnTo>
                  <a:lnTo>
                    <a:pt x="163" y="742"/>
                  </a:lnTo>
                  <a:lnTo>
                    <a:pt x="171" y="806"/>
                  </a:lnTo>
                  <a:lnTo>
                    <a:pt x="179" y="868"/>
                  </a:lnTo>
                  <a:lnTo>
                    <a:pt x="184" y="931"/>
                  </a:lnTo>
                  <a:lnTo>
                    <a:pt x="189" y="992"/>
                  </a:lnTo>
                  <a:lnTo>
                    <a:pt x="192" y="1053"/>
                  </a:lnTo>
                  <a:lnTo>
                    <a:pt x="195" y="1115"/>
                  </a:lnTo>
                  <a:lnTo>
                    <a:pt x="196" y="1174"/>
                  </a:lnTo>
                  <a:lnTo>
                    <a:pt x="195" y="1234"/>
                  </a:lnTo>
                  <a:lnTo>
                    <a:pt x="193" y="1292"/>
                  </a:lnTo>
                  <a:lnTo>
                    <a:pt x="190" y="1348"/>
                  </a:lnTo>
                  <a:lnTo>
                    <a:pt x="185" y="1404"/>
                  </a:lnTo>
                  <a:lnTo>
                    <a:pt x="179" y="1458"/>
                  </a:lnTo>
                  <a:lnTo>
                    <a:pt x="170" y="1511"/>
                  </a:lnTo>
                  <a:lnTo>
                    <a:pt x="160" y="1562"/>
                  </a:lnTo>
                  <a:lnTo>
                    <a:pt x="148" y="1612"/>
                  </a:lnTo>
                  <a:lnTo>
                    <a:pt x="134" y="1660"/>
                  </a:lnTo>
                  <a:lnTo>
                    <a:pt x="117" y="1707"/>
                  </a:lnTo>
                  <a:lnTo>
                    <a:pt x="100" y="1751"/>
                  </a:lnTo>
                  <a:lnTo>
                    <a:pt x="79" y="1793"/>
                  </a:lnTo>
                  <a:lnTo>
                    <a:pt x="57" y="1833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3" name="Freeform 22"/>
            <p:cNvSpPr>
              <a:spLocks/>
            </p:cNvSpPr>
            <p:nvPr/>
          </p:nvSpPr>
          <p:spPr bwMode="auto">
            <a:xfrm>
              <a:off x="4364" y="2778"/>
              <a:ext cx="81" cy="82"/>
            </a:xfrm>
            <a:custGeom>
              <a:avLst/>
              <a:gdLst>
                <a:gd name="T0" fmla="*/ 0 w 1224"/>
                <a:gd name="T1" fmla="*/ 0 h 1241"/>
                <a:gd name="T2" fmla="*/ 18 w 1224"/>
                <a:gd name="T3" fmla="*/ 266 h 1241"/>
                <a:gd name="T4" fmla="*/ 1224 w 1224"/>
                <a:gd name="T5" fmla="*/ 1241 h 1241"/>
                <a:gd name="T6" fmla="*/ 0 w 1224"/>
                <a:gd name="T7" fmla="*/ 0 h 1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4"/>
                <a:gd name="T13" fmla="*/ 0 h 1241"/>
                <a:gd name="T14" fmla="*/ 1224 w 1224"/>
                <a:gd name="T15" fmla="*/ 1241 h 1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4" h="1241">
                  <a:moveTo>
                    <a:pt x="0" y="0"/>
                  </a:moveTo>
                  <a:lnTo>
                    <a:pt x="18" y="266"/>
                  </a:lnTo>
                  <a:lnTo>
                    <a:pt x="1224" y="1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4" name="Freeform 23"/>
            <p:cNvSpPr>
              <a:spLocks/>
            </p:cNvSpPr>
            <p:nvPr/>
          </p:nvSpPr>
          <p:spPr bwMode="auto">
            <a:xfrm>
              <a:off x="4362" y="2741"/>
              <a:ext cx="75" cy="89"/>
            </a:xfrm>
            <a:custGeom>
              <a:avLst/>
              <a:gdLst>
                <a:gd name="T0" fmla="*/ 18 w 1118"/>
                <a:gd name="T1" fmla="*/ 0 h 1330"/>
                <a:gd name="T2" fmla="*/ 0 w 1118"/>
                <a:gd name="T3" fmla="*/ 301 h 1330"/>
                <a:gd name="T4" fmla="*/ 1118 w 1118"/>
                <a:gd name="T5" fmla="*/ 1330 h 1330"/>
                <a:gd name="T6" fmla="*/ 18 w 1118"/>
                <a:gd name="T7" fmla="*/ 0 h 13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8"/>
                <a:gd name="T13" fmla="*/ 0 h 1330"/>
                <a:gd name="T14" fmla="*/ 1118 w 1118"/>
                <a:gd name="T15" fmla="*/ 1330 h 13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8" h="1330">
                  <a:moveTo>
                    <a:pt x="18" y="0"/>
                  </a:moveTo>
                  <a:lnTo>
                    <a:pt x="0" y="301"/>
                  </a:lnTo>
                  <a:lnTo>
                    <a:pt x="1118" y="13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5" name="Freeform 24"/>
            <p:cNvSpPr>
              <a:spLocks/>
            </p:cNvSpPr>
            <p:nvPr/>
          </p:nvSpPr>
          <p:spPr bwMode="auto">
            <a:xfrm>
              <a:off x="4175" y="2554"/>
              <a:ext cx="40" cy="98"/>
            </a:xfrm>
            <a:custGeom>
              <a:avLst/>
              <a:gdLst>
                <a:gd name="T0" fmla="*/ 598 w 598"/>
                <a:gd name="T1" fmla="*/ 1230 h 1466"/>
                <a:gd name="T2" fmla="*/ 129 w 598"/>
                <a:gd name="T3" fmla="*/ 657 h 1466"/>
                <a:gd name="T4" fmla="*/ 118 w 598"/>
                <a:gd name="T5" fmla="*/ 0 h 1466"/>
                <a:gd name="T6" fmla="*/ 0 w 598"/>
                <a:gd name="T7" fmla="*/ 1360 h 1466"/>
                <a:gd name="T8" fmla="*/ 142 w 598"/>
                <a:gd name="T9" fmla="*/ 1466 h 1466"/>
                <a:gd name="T10" fmla="*/ 133 w 598"/>
                <a:gd name="T11" fmla="*/ 914 h 1466"/>
                <a:gd name="T12" fmla="*/ 598 w 598"/>
                <a:gd name="T13" fmla="*/ 1230 h 1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8"/>
                <a:gd name="T22" fmla="*/ 0 h 1466"/>
                <a:gd name="T23" fmla="*/ 598 w 598"/>
                <a:gd name="T24" fmla="*/ 1466 h 14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8" h="1466">
                  <a:moveTo>
                    <a:pt x="598" y="1230"/>
                  </a:moveTo>
                  <a:lnTo>
                    <a:pt x="129" y="657"/>
                  </a:lnTo>
                  <a:lnTo>
                    <a:pt x="118" y="0"/>
                  </a:lnTo>
                  <a:lnTo>
                    <a:pt x="0" y="1360"/>
                  </a:lnTo>
                  <a:lnTo>
                    <a:pt x="142" y="1466"/>
                  </a:lnTo>
                  <a:lnTo>
                    <a:pt x="133" y="914"/>
                  </a:lnTo>
                  <a:lnTo>
                    <a:pt x="598" y="1230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6" name="Freeform 25"/>
            <p:cNvSpPr>
              <a:spLocks/>
            </p:cNvSpPr>
            <p:nvPr/>
          </p:nvSpPr>
          <p:spPr bwMode="auto">
            <a:xfrm>
              <a:off x="4243" y="2589"/>
              <a:ext cx="115" cy="212"/>
            </a:xfrm>
            <a:custGeom>
              <a:avLst/>
              <a:gdLst>
                <a:gd name="T0" fmla="*/ 1738 w 1738"/>
                <a:gd name="T1" fmla="*/ 3182 h 3182"/>
                <a:gd name="T2" fmla="*/ 209 w 1738"/>
                <a:gd name="T3" fmla="*/ 1913 h 3182"/>
                <a:gd name="T4" fmla="*/ 205 w 1738"/>
                <a:gd name="T5" fmla="*/ 1740 h 3182"/>
                <a:gd name="T6" fmla="*/ 1407 w 1738"/>
                <a:gd name="T7" fmla="*/ 2632 h 3182"/>
                <a:gd name="T8" fmla="*/ 197 w 1738"/>
                <a:gd name="T9" fmla="*/ 1467 h 3182"/>
                <a:gd name="T10" fmla="*/ 188 w 1738"/>
                <a:gd name="T11" fmla="*/ 1199 h 3182"/>
                <a:gd name="T12" fmla="*/ 1318 w 1738"/>
                <a:gd name="T13" fmla="*/ 2064 h 3182"/>
                <a:gd name="T14" fmla="*/ 181 w 1738"/>
                <a:gd name="T15" fmla="*/ 927 h 3182"/>
                <a:gd name="T16" fmla="*/ 171 w 1738"/>
                <a:gd name="T17" fmla="*/ 595 h 3182"/>
                <a:gd name="T18" fmla="*/ 1609 w 1738"/>
                <a:gd name="T19" fmla="*/ 1928 h 3182"/>
                <a:gd name="T20" fmla="*/ 163 w 1738"/>
                <a:gd name="T21" fmla="*/ 320 h 3182"/>
                <a:gd name="T22" fmla="*/ 154 w 1738"/>
                <a:gd name="T23" fmla="*/ 0 h 3182"/>
                <a:gd name="T24" fmla="*/ 0 w 1738"/>
                <a:gd name="T25" fmla="*/ 2152 h 3182"/>
                <a:gd name="T26" fmla="*/ 225 w 1738"/>
                <a:gd name="T27" fmla="*/ 2437 h 3182"/>
                <a:gd name="T28" fmla="*/ 217 w 1738"/>
                <a:gd name="T29" fmla="*/ 2198 h 3182"/>
                <a:gd name="T30" fmla="*/ 1738 w 1738"/>
                <a:gd name="T31" fmla="*/ 3182 h 3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8"/>
                <a:gd name="T49" fmla="*/ 0 h 3182"/>
                <a:gd name="T50" fmla="*/ 1738 w 1738"/>
                <a:gd name="T51" fmla="*/ 3182 h 318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8" h="3182">
                  <a:moveTo>
                    <a:pt x="1738" y="3182"/>
                  </a:moveTo>
                  <a:lnTo>
                    <a:pt x="209" y="1913"/>
                  </a:lnTo>
                  <a:lnTo>
                    <a:pt x="205" y="1740"/>
                  </a:lnTo>
                  <a:lnTo>
                    <a:pt x="1407" y="2632"/>
                  </a:lnTo>
                  <a:lnTo>
                    <a:pt x="197" y="1467"/>
                  </a:lnTo>
                  <a:lnTo>
                    <a:pt x="188" y="1199"/>
                  </a:lnTo>
                  <a:lnTo>
                    <a:pt x="1318" y="2064"/>
                  </a:lnTo>
                  <a:lnTo>
                    <a:pt x="181" y="927"/>
                  </a:lnTo>
                  <a:lnTo>
                    <a:pt x="171" y="595"/>
                  </a:lnTo>
                  <a:lnTo>
                    <a:pt x="1609" y="1928"/>
                  </a:lnTo>
                  <a:lnTo>
                    <a:pt x="163" y="320"/>
                  </a:lnTo>
                  <a:lnTo>
                    <a:pt x="154" y="0"/>
                  </a:lnTo>
                  <a:lnTo>
                    <a:pt x="0" y="2152"/>
                  </a:lnTo>
                  <a:lnTo>
                    <a:pt x="225" y="2437"/>
                  </a:lnTo>
                  <a:lnTo>
                    <a:pt x="217" y="2198"/>
                  </a:lnTo>
                  <a:lnTo>
                    <a:pt x="1738" y="3182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7" name="Freeform 26"/>
            <p:cNvSpPr>
              <a:spLocks/>
            </p:cNvSpPr>
            <p:nvPr/>
          </p:nvSpPr>
          <p:spPr bwMode="auto">
            <a:xfrm>
              <a:off x="4236" y="2734"/>
              <a:ext cx="9" cy="14"/>
            </a:xfrm>
            <a:custGeom>
              <a:avLst/>
              <a:gdLst>
                <a:gd name="T0" fmla="*/ 0 w 143"/>
                <a:gd name="T1" fmla="*/ 0 h 204"/>
                <a:gd name="T2" fmla="*/ 19 w 143"/>
                <a:gd name="T3" fmla="*/ 25 h 204"/>
                <a:gd name="T4" fmla="*/ 37 w 143"/>
                <a:gd name="T5" fmla="*/ 50 h 204"/>
                <a:gd name="T6" fmla="*/ 55 w 143"/>
                <a:gd name="T7" fmla="*/ 75 h 204"/>
                <a:gd name="T8" fmla="*/ 73 w 143"/>
                <a:gd name="T9" fmla="*/ 101 h 204"/>
                <a:gd name="T10" fmla="*/ 90 w 143"/>
                <a:gd name="T11" fmla="*/ 126 h 204"/>
                <a:gd name="T12" fmla="*/ 108 w 143"/>
                <a:gd name="T13" fmla="*/ 152 h 204"/>
                <a:gd name="T14" fmla="*/ 126 w 143"/>
                <a:gd name="T15" fmla="*/ 178 h 204"/>
                <a:gd name="T16" fmla="*/ 143 w 143"/>
                <a:gd name="T17" fmla="*/ 204 h 204"/>
                <a:gd name="T18" fmla="*/ 126 w 143"/>
                <a:gd name="T19" fmla="*/ 178 h 204"/>
                <a:gd name="T20" fmla="*/ 108 w 143"/>
                <a:gd name="T21" fmla="*/ 152 h 204"/>
                <a:gd name="T22" fmla="*/ 90 w 143"/>
                <a:gd name="T23" fmla="*/ 126 h 204"/>
                <a:gd name="T24" fmla="*/ 73 w 143"/>
                <a:gd name="T25" fmla="*/ 101 h 204"/>
                <a:gd name="T26" fmla="*/ 55 w 143"/>
                <a:gd name="T27" fmla="*/ 75 h 204"/>
                <a:gd name="T28" fmla="*/ 37 w 143"/>
                <a:gd name="T29" fmla="*/ 50 h 204"/>
                <a:gd name="T30" fmla="*/ 19 w 143"/>
                <a:gd name="T31" fmla="*/ 25 h 204"/>
                <a:gd name="T32" fmla="*/ 0 w 143"/>
                <a:gd name="T33" fmla="*/ 0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3"/>
                <a:gd name="T52" fmla="*/ 0 h 204"/>
                <a:gd name="T53" fmla="*/ 143 w 143"/>
                <a:gd name="T54" fmla="*/ 204 h 2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3" h="204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5" y="75"/>
                  </a:lnTo>
                  <a:lnTo>
                    <a:pt x="73" y="101"/>
                  </a:lnTo>
                  <a:lnTo>
                    <a:pt x="90" y="126"/>
                  </a:lnTo>
                  <a:lnTo>
                    <a:pt x="108" y="152"/>
                  </a:lnTo>
                  <a:lnTo>
                    <a:pt x="126" y="178"/>
                  </a:lnTo>
                  <a:lnTo>
                    <a:pt x="143" y="204"/>
                  </a:lnTo>
                  <a:lnTo>
                    <a:pt x="126" y="178"/>
                  </a:lnTo>
                  <a:lnTo>
                    <a:pt x="108" y="152"/>
                  </a:lnTo>
                  <a:lnTo>
                    <a:pt x="90" y="126"/>
                  </a:lnTo>
                  <a:lnTo>
                    <a:pt x="73" y="101"/>
                  </a:lnTo>
                  <a:lnTo>
                    <a:pt x="55" y="75"/>
                  </a:lnTo>
                  <a:lnTo>
                    <a:pt x="37" y="50"/>
                  </a:lnTo>
                  <a:lnTo>
                    <a:pt x="1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8" name="Freeform 27"/>
            <p:cNvSpPr>
              <a:spLocks/>
            </p:cNvSpPr>
            <p:nvPr/>
          </p:nvSpPr>
          <p:spPr bwMode="auto">
            <a:xfrm>
              <a:off x="4225" y="2721"/>
              <a:ext cx="10" cy="12"/>
            </a:xfrm>
            <a:custGeom>
              <a:avLst/>
              <a:gdLst>
                <a:gd name="T0" fmla="*/ 0 w 155"/>
                <a:gd name="T1" fmla="*/ 0 h 185"/>
                <a:gd name="T2" fmla="*/ 20 w 155"/>
                <a:gd name="T3" fmla="*/ 21 h 185"/>
                <a:gd name="T4" fmla="*/ 40 w 155"/>
                <a:gd name="T5" fmla="*/ 43 h 185"/>
                <a:gd name="T6" fmla="*/ 60 w 155"/>
                <a:gd name="T7" fmla="*/ 66 h 185"/>
                <a:gd name="T8" fmla="*/ 80 w 155"/>
                <a:gd name="T9" fmla="*/ 89 h 185"/>
                <a:gd name="T10" fmla="*/ 98 w 155"/>
                <a:gd name="T11" fmla="*/ 113 h 185"/>
                <a:gd name="T12" fmla="*/ 118 w 155"/>
                <a:gd name="T13" fmla="*/ 137 h 185"/>
                <a:gd name="T14" fmla="*/ 137 w 155"/>
                <a:gd name="T15" fmla="*/ 161 h 185"/>
                <a:gd name="T16" fmla="*/ 155 w 155"/>
                <a:gd name="T17" fmla="*/ 185 h 185"/>
                <a:gd name="T18" fmla="*/ 137 w 155"/>
                <a:gd name="T19" fmla="*/ 161 h 185"/>
                <a:gd name="T20" fmla="*/ 118 w 155"/>
                <a:gd name="T21" fmla="*/ 137 h 185"/>
                <a:gd name="T22" fmla="*/ 98 w 155"/>
                <a:gd name="T23" fmla="*/ 113 h 185"/>
                <a:gd name="T24" fmla="*/ 80 w 155"/>
                <a:gd name="T25" fmla="*/ 89 h 185"/>
                <a:gd name="T26" fmla="*/ 60 w 155"/>
                <a:gd name="T27" fmla="*/ 66 h 185"/>
                <a:gd name="T28" fmla="*/ 40 w 155"/>
                <a:gd name="T29" fmla="*/ 43 h 185"/>
                <a:gd name="T30" fmla="*/ 20 w 155"/>
                <a:gd name="T31" fmla="*/ 21 h 185"/>
                <a:gd name="T32" fmla="*/ 0 w 155"/>
                <a:gd name="T33" fmla="*/ 0 h 1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5"/>
                <a:gd name="T52" fmla="*/ 0 h 185"/>
                <a:gd name="T53" fmla="*/ 155 w 155"/>
                <a:gd name="T54" fmla="*/ 185 h 1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5" h="185">
                  <a:moveTo>
                    <a:pt x="0" y="0"/>
                  </a:moveTo>
                  <a:lnTo>
                    <a:pt x="20" y="21"/>
                  </a:lnTo>
                  <a:lnTo>
                    <a:pt x="40" y="43"/>
                  </a:lnTo>
                  <a:lnTo>
                    <a:pt x="60" y="66"/>
                  </a:lnTo>
                  <a:lnTo>
                    <a:pt x="80" y="89"/>
                  </a:lnTo>
                  <a:lnTo>
                    <a:pt x="98" y="113"/>
                  </a:lnTo>
                  <a:lnTo>
                    <a:pt x="118" y="137"/>
                  </a:lnTo>
                  <a:lnTo>
                    <a:pt x="137" y="161"/>
                  </a:lnTo>
                  <a:lnTo>
                    <a:pt x="155" y="185"/>
                  </a:lnTo>
                  <a:lnTo>
                    <a:pt x="137" y="161"/>
                  </a:lnTo>
                  <a:lnTo>
                    <a:pt x="118" y="137"/>
                  </a:lnTo>
                  <a:lnTo>
                    <a:pt x="98" y="113"/>
                  </a:lnTo>
                  <a:lnTo>
                    <a:pt x="80" y="89"/>
                  </a:lnTo>
                  <a:lnTo>
                    <a:pt x="60" y="66"/>
                  </a:lnTo>
                  <a:lnTo>
                    <a:pt x="40" y="43"/>
                  </a:lnTo>
                  <a:lnTo>
                    <a:pt x="2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9" name="Freeform 28"/>
            <p:cNvSpPr>
              <a:spLocks/>
            </p:cNvSpPr>
            <p:nvPr/>
          </p:nvSpPr>
          <p:spPr bwMode="auto">
            <a:xfrm>
              <a:off x="3592" y="2595"/>
              <a:ext cx="8" cy="22"/>
            </a:xfrm>
            <a:custGeom>
              <a:avLst/>
              <a:gdLst>
                <a:gd name="T0" fmla="*/ 118 w 118"/>
                <a:gd name="T1" fmla="*/ 333 h 333"/>
                <a:gd name="T2" fmla="*/ 102 w 118"/>
                <a:gd name="T3" fmla="*/ 292 h 333"/>
                <a:gd name="T4" fmla="*/ 86 w 118"/>
                <a:gd name="T5" fmla="*/ 252 h 333"/>
                <a:gd name="T6" fmla="*/ 71 w 118"/>
                <a:gd name="T7" fmla="*/ 211 h 333"/>
                <a:gd name="T8" fmla="*/ 56 w 118"/>
                <a:gd name="T9" fmla="*/ 170 h 333"/>
                <a:gd name="T10" fmla="*/ 41 w 118"/>
                <a:gd name="T11" fmla="*/ 128 h 333"/>
                <a:gd name="T12" fmla="*/ 27 w 118"/>
                <a:gd name="T13" fmla="*/ 85 h 333"/>
                <a:gd name="T14" fmla="*/ 12 w 118"/>
                <a:gd name="T15" fmla="*/ 43 h 333"/>
                <a:gd name="T16" fmla="*/ 0 w 118"/>
                <a:gd name="T17" fmla="*/ 0 h 333"/>
                <a:gd name="T18" fmla="*/ 12 w 118"/>
                <a:gd name="T19" fmla="*/ 43 h 333"/>
                <a:gd name="T20" fmla="*/ 27 w 118"/>
                <a:gd name="T21" fmla="*/ 85 h 333"/>
                <a:gd name="T22" fmla="*/ 41 w 118"/>
                <a:gd name="T23" fmla="*/ 128 h 333"/>
                <a:gd name="T24" fmla="*/ 56 w 118"/>
                <a:gd name="T25" fmla="*/ 170 h 333"/>
                <a:gd name="T26" fmla="*/ 71 w 118"/>
                <a:gd name="T27" fmla="*/ 211 h 333"/>
                <a:gd name="T28" fmla="*/ 86 w 118"/>
                <a:gd name="T29" fmla="*/ 252 h 333"/>
                <a:gd name="T30" fmla="*/ 102 w 118"/>
                <a:gd name="T31" fmla="*/ 292 h 333"/>
                <a:gd name="T32" fmla="*/ 118 w 118"/>
                <a:gd name="T33" fmla="*/ 333 h 3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"/>
                <a:gd name="T52" fmla="*/ 0 h 333"/>
                <a:gd name="T53" fmla="*/ 118 w 118"/>
                <a:gd name="T54" fmla="*/ 333 h 3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" h="333">
                  <a:moveTo>
                    <a:pt x="118" y="333"/>
                  </a:moveTo>
                  <a:lnTo>
                    <a:pt x="102" y="292"/>
                  </a:lnTo>
                  <a:lnTo>
                    <a:pt x="86" y="252"/>
                  </a:lnTo>
                  <a:lnTo>
                    <a:pt x="71" y="211"/>
                  </a:lnTo>
                  <a:lnTo>
                    <a:pt x="56" y="170"/>
                  </a:lnTo>
                  <a:lnTo>
                    <a:pt x="41" y="128"/>
                  </a:lnTo>
                  <a:lnTo>
                    <a:pt x="27" y="85"/>
                  </a:lnTo>
                  <a:lnTo>
                    <a:pt x="12" y="43"/>
                  </a:lnTo>
                  <a:lnTo>
                    <a:pt x="0" y="0"/>
                  </a:lnTo>
                  <a:lnTo>
                    <a:pt x="12" y="43"/>
                  </a:lnTo>
                  <a:lnTo>
                    <a:pt x="27" y="85"/>
                  </a:lnTo>
                  <a:lnTo>
                    <a:pt x="41" y="128"/>
                  </a:lnTo>
                  <a:lnTo>
                    <a:pt x="56" y="170"/>
                  </a:lnTo>
                  <a:lnTo>
                    <a:pt x="71" y="211"/>
                  </a:lnTo>
                  <a:lnTo>
                    <a:pt x="86" y="252"/>
                  </a:lnTo>
                  <a:lnTo>
                    <a:pt x="102" y="292"/>
                  </a:lnTo>
                  <a:lnTo>
                    <a:pt x="118" y="3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0" name="Freeform 29"/>
            <p:cNvSpPr>
              <a:spLocks/>
            </p:cNvSpPr>
            <p:nvPr/>
          </p:nvSpPr>
          <p:spPr bwMode="auto">
            <a:xfrm>
              <a:off x="3602" y="2622"/>
              <a:ext cx="9" cy="21"/>
            </a:xfrm>
            <a:custGeom>
              <a:avLst/>
              <a:gdLst>
                <a:gd name="T0" fmla="*/ 141 w 141"/>
                <a:gd name="T1" fmla="*/ 309 h 309"/>
                <a:gd name="T2" fmla="*/ 123 w 141"/>
                <a:gd name="T3" fmla="*/ 271 h 309"/>
                <a:gd name="T4" fmla="*/ 104 w 141"/>
                <a:gd name="T5" fmla="*/ 233 h 309"/>
                <a:gd name="T6" fmla="*/ 86 w 141"/>
                <a:gd name="T7" fmla="*/ 194 h 309"/>
                <a:gd name="T8" fmla="*/ 68 w 141"/>
                <a:gd name="T9" fmla="*/ 156 h 309"/>
                <a:gd name="T10" fmla="*/ 51 w 141"/>
                <a:gd name="T11" fmla="*/ 117 h 309"/>
                <a:gd name="T12" fmla="*/ 34 w 141"/>
                <a:gd name="T13" fmla="*/ 79 h 309"/>
                <a:gd name="T14" fmla="*/ 16 w 141"/>
                <a:gd name="T15" fmla="*/ 39 h 309"/>
                <a:gd name="T16" fmla="*/ 0 w 141"/>
                <a:gd name="T17" fmla="*/ 0 h 309"/>
                <a:gd name="T18" fmla="*/ 16 w 141"/>
                <a:gd name="T19" fmla="*/ 39 h 309"/>
                <a:gd name="T20" fmla="*/ 34 w 141"/>
                <a:gd name="T21" fmla="*/ 79 h 309"/>
                <a:gd name="T22" fmla="*/ 51 w 141"/>
                <a:gd name="T23" fmla="*/ 117 h 309"/>
                <a:gd name="T24" fmla="*/ 68 w 141"/>
                <a:gd name="T25" fmla="*/ 156 h 309"/>
                <a:gd name="T26" fmla="*/ 86 w 141"/>
                <a:gd name="T27" fmla="*/ 194 h 309"/>
                <a:gd name="T28" fmla="*/ 104 w 141"/>
                <a:gd name="T29" fmla="*/ 233 h 309"/>
                <a:gd name="T30" fmla="*/ 123 w 141"/>
                <a:gd name="T31" fmla="*/ 271 h 309"/>
                <a:gd name="T32" fmla="*/ 141 w 141"/>
                <a:gd name="T33" fmla="*/ 309 h 3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1"/>
                <a:gd name="T52" fmla="*/ 0 h 309"/>
                <a:gd name="T53" fmla="*/ 141 w 141"/>
                <a:gd name="T54" fmla="*/ 309 h 3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1" h="309">
                  <a:moveTo>
                    <a:pt x="141" y="309"/>
                  </a:moveTo>
                  <a:lnTo>
                    <a:pt x="123" y="271"/>
                  </a:lnTo>
                  <a:lnTo>
                    <a:pt x="104" y="233"/>
                  </a:lnTo>
                  <a:lnTo>
                    <a:pt x="86" y="194"/>
                  </a:lnTo>
                  <a:lnTo>
                    <a:pt x="68" y="156"/>
                  </a:lnTo>
                  <a:lnTo>
                    <a:pt x="51" y="117"/>
                  </a:lnTo>
                  <a:lnTo>
                    <a:pt x="34" y="79"/>
                  </a:lnTo>
                  <a:lnTo>
                    <a:pt x="16" y="39"/>
                  </a:lnTo>
                  <a:lnTo>
                    <a:pt x="0" y="0"/>
                  </a:lnTo>
                  <a:lnTo>
                    <a:pt x="16" y="39"/>
                  </a:lnTo>
                  <a:lnTo>
                    <a:pt x="34" y="79"/>
                  </a:lnTo>
                  <a:lnTo>
                    <a:pt x="51" y="117"/>
                  </a:lnTo>
                  <a:lnTo>
                    <a:pt x="68" y="156"/>
                  </a:lnTo>
                  <a:lnTo>
                    <a:pt x="86" y="194"/>
                  </a:lnTo>
                  <a:lnTo>
                    <a:pt x="104" y="233"/>
                  </a:lnTo>
                  <a:lnTo>
                    <a:pt x="123" y="271"/>
                  </a:lnTo>
                  <a:lnTo>
                    <a:pt x="141" y="3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1" name="Freeform 30"/>
            <p:cNvSpPr>
              <a:spLocks/>
            </p:cNvSpPr>
            <p:nvPr/>
          </p:nvSpPr>
          <p:spPr bwMode="auto">
            <a:xfrm>
              <a:off x="3611" y="2630"/>
              <a:ext cx="60" cy="110"/>
            </a:xfrm>
            <a:custGeom>
              <a:avLst/>
              <a:gdLst>
                <a:gd name="T0" fmla="*/ 0 w 892"/>
                <a:gd name="T1" fmla="*/ 197 h 1651"/>
                <a:gd name="T2" fmla="*/ 36 w 892"/>
                <a:gd name="T3" fmla="*/ 267 h 1651"/>
                <a:gd name="T4" fmla="*/ 72 w 892"/>
                <a:gd name="T5" fmla="*/ 334 h 1651"/>
                <a:gd name="T6" fmla="*/ 108 w 892"/>
                <a:gd name="T7" fmla="*/ 402 h 1651"/>
                <a:gd name="T8" fmla="*/ 146 w 892"/>
                <a:gd name="T9" fmla="*/ 470 h 1651"/>
                <a:gd name="T10" fmla="*/ 184 w 892"/>
                <a:gd name="T11" fmla="*/ 536 h 1651"/>
                <a:gd name="T12" fmla="*/ 224 w 892"/>
                <a:gd name="T13" fmla="*/ 603 h 1651"/>
                <a:gd name="T14" fmla="*/ 264 w 892"/>
                <a:gd name="T15" fmla="*/ 669 h 1651"/>
                <a:gd name="T16" fmla="*/ 303 w 892"/>
                <a:gd name="T17" fmla="*/ 735 h 1651"/>
                <a:gd name="T18" fmla="*/ 344 w 892"/>
                <a:gd name="T19" fmla="*/ 802 h 1651"/>
                <a:gd name="T20" fmla="*/ 385 w 892"/>
                <a:gd name="T21" fmla="*/ 867 h 1651"/>
                <a:gd name="T22" fmla="*/ 427 w 892"/>
                <a:gd name="T23" fmla="*/ 933 h 1651"/>
                <a:gd name="T24" fmla="*/ 470 w 892"/>
                <a:gd name="T25" fmla="*/ 998 h 1651"/>
                <a:gd name="T26" fmla="*/ 511 w 892"/>
                <a:gd name="T27" fmla="*/ 1064 h 1651"/>
                <a:gd name="T28" fmla="*/ 555 w 892"/>
                <a:gd name="T29" fmla="*/ 1129 h 1651"/>
                <a:gd name="T30" fmla="*/ 598 w 892"/>
                <a:gd name="T31" fmla="*/ 1195 h 1651"/>
                <a:gd name="T32" fmla="*/ 641 w 892"/>
                <a:gd name="T33" fmla="*/ 1262 h 1651"/>
                <a:gd name="T34" fmla="*/ 672 w 892"/>
                <a:gd name="T35" fmla="*/ 1309 h 1651"/>
                <a:gd name="T36" fmla="*/ 704 w 892"/>
                <a:gd name="T37" fmla="*/ 1357 h 1651"/>
                <a:gd name="T38" fmla="*/ 735 w 892"/>
                <a:gd name="T39" fmla="*/ 1406 h 1651"/>
                <a:gd name="T40" fmla="*/ 766 w 892"/>
                <a:gd name="T41" fmla="*/ 1454 h 1651"/>
                <a:gd name="T42" fmla="*/ 797 w 892"/>
                <a:gd name="T43" fmla="*/ 1503 h 1651"/>
                <a:gd name="T44" fmla="*/ 830 w 892"/>
                <a:gd name="T45" fmla="*/ 1553 h 1651"/>
                <a:gd name="T46" fmla="*/ 861 w 892"/>
                <a:gd name="T47" fmla="*/ 1602 h 1651"/>
                <a:gd name="T48" fmla="*/ 892 w 892"/>
                <a:gd name="T49" fmla="*/ 1651 h 1651"/>
                <a:gd name="T50" fmla="*/ 834 w 892"/>
                <a:gd name="T51" fmla="*/ 1526 h 1651"/>
                <a:gd name="T52" fmla="*/ 779 w 892"/>
                <a:gd name="T53" fmla="*/ 1404 h 1651"/>
                <a:gd name="T54" fmla="*/ 726 w 892"/>
                <a:gd name="T55" fmla="*/ 1284 h 1651"/>
                <a:gd name="T56" fmla="*/ 675 w 892"/>
                <a:gd name="T57" fmla="*/ 1169 h 1651"/>
                <a:gd name="T58" fmla="*/ 627 w 892"/>
                <a:gd name="T59" fmla="*/ 1055 h 1651"/>
                <a:gd name="T60" fmla="*/ 581 w 892"/>
                <a:gd name="T61" fmla="*/ 945 h 1651"/>
                <a:gd name="T62" fmla="*/ 537 w 892"/>
                <a:gd name="T63" fmla="*/ 838 h 1651"/>
                <a:gd name="T64" fmla="*/ 496 w 892"/>
                <a:gd name="T65" fmla="*/ 734 h 1651"/>
                <a:gd name="T66" fmla="*/ 456 w 892"/>
                <a:gd name="T67" fmla="*/ 633 h 1651"/>
                <a:gd name="T68" fmla="*/ 419 w 892"/>
                <a:gd name="T69" fmla="*/ 534 h 1651"/>
                <a:gd name="T70" fmla="*/ 383 w 892"/>
                <a:gd name="T71" fmla="*/ 438 h 1651"/>
                <a:gd name="T72" fmla="*/ 350 w 892"/>
                <a:gd name="T73" fmla="*/ 345 h 1651"/>
                <a:gd name="T74" fmla="*/ 319 w 892"/>
                <a:gd name="T75" fmla="*/ 255 h 1651"/>
                <a:gd name="T76" fmla="*/ 290 w 892"/>
                <a:gd name="T77" fmla="*/ 167 h 1651"/>
                <a:gd name="T78" fmla="*/ 261 w 892"/>
                <a:gd name="T79" fmla="*/ 82 h 1651"/>
                <a:gd name="T80" fmla="*/ 235 w 892"/>
                <a:gd name="T81" fmla="*/ 0 h 1651"/>
                <a:gd name="T82" fmla="*/ 215 w 892"/>
                <a:gd name="T83" fmla="*/ 12 h 1651"/>
                <a:gd name="T84" fmla="*/ 195 w 892"/>
                <a:gd name="T85" fmla="*/ 24 h 1651"/>
                <a:gd name="T86" fmla="*/ 175 w 892"/>
                <a:gd name="T87" fmla="*/ 37 h 1651"/>
                <a:gd name="T88" fmla="*/ 157 w 892"/>
                <a:gd name="T89" fmla="*/ 49 h 1651"/>
                <a:gd name="T90" fmla="*/ 140 w 892"/>
                <a:gd name="T91" fmla="*/ 62 h 1651"/>
                <a:gd name="T92" fmla="*/ 123 w 892"/>
                <a:gd name="T93" fmla="*/ 73 h 1651"/>
                <a:gd name="T94" fmla="*/ 107 w 892"/>
                <a:gd name="T95" fmla="*/ 87 h 1651"/>
                <a:gd name="T96" fmla="*/ 92 w 892"/>
                <a:gd name="T97" fmla="*/ 98 h 1651"/>
                <a:gd name="T98" fmla="*/ 65 w 892"/>
                <a:gd name="T99" fmla="*/ 123 h 1651"/>
                <a:gd name="T100" fmla="*/ 41 w 892"/>
                <a:gd name="T101" fmla="*/ 148 h 1651"/>
                <a:gd name="T102" fmla="*/ 19 w 892"/>
                <a:gd name="T103" fmla="*/ 173 h 1651"/>
                <a:gd name="T104" fmla="*/ 0 w 892"/>
                <a:gd name="T105" fmla="*/ 197 h 16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92"/>
                <a:gd name="T160" fmla="*/ 0 h 1651"/>
                <a:gd name="T161" fmla="*/ 892 w 892"/>
                <a:gd name="T162" fmla="*/ 1651 h 165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92" h="1651">
                  <a:moveTo>
                    <a:pt x="0" y="197"/>
                  </a:moveTo>
                  <a:lnTo>
                    <a:pt x="36" y="267"/>
                  </a:lnTo>
                  <a:lnTo>
                    <a:pt x="72" y="334"/>
                  </a:lnTo>
                  <a:lnTo>
                    <a:pt x="108" y="402"/>
                  </a:lnTo>
                  <a:lnTo>
                    <a:pt x="146" y="470"/>
                  </a:lnTo>
                  <a:lnTo>
                    <a:pt x="184" y="536"/>
                  </a:lnTo>
                  <a:lnTo>
                    <a:pt x="224" y="603"/>
                  </a:lnTo>
                  <a:lnTo>
                    <a:pt x="264" y="669"/>
                  </a:lnTo>
                  <a:lnTo>
                    <a:pt x="303" y="735"/>
                  </a:lnTo>
                  <a:lnTo>
                    <a:pt x="344" y="802"/>
                  </a:lnTo>
                  <a:lnTo>
                    <a:pt x="385" y="867"/>
                  </a:lnTo>
                  <a:lnTo>
                    <a:pt x="427" y="933"/>
                  </a:lnTo>
                  <a:lnTo>
                    <a:pt x="470" y="998"/>
                  </a:lnTo>
                  <a:lnTo>
                    <a:pt x="511" y="1064"/>
                  </a:lnTo>
                  <a:lnTo>
                    <a:pt x="555" y="1129"/>
                  </a:lnTo>
                  <a:lnTo>
                    <a:pt x="598" y="1195"/>
                  </a:lnTo>
                  <a:lnTo>
                    <a:pt x="641" y="1262"/>
                  </a:lnTo>
                  <a:lnTo>
                    <a:pt x="672" y="1309"/>
                  </a:lnTo>
                  <a:lnTo>
                    <a:pt x="704" y="1357"/>
                  </a:lnTo>
                  <a:lnTo>
                    <a:pt x="735" y="1406"/>
                  </a:lnTo>
                  <a:lnTo>
                    <a:pt x="766" y="1454"/>
                  </a:lnTo>
                  <a:lnTo>
                    <a:pt x="797" y="1503"/>
                  </a:lnTo>
                  <a:lnTo>
                    <a:pt x="830" y="1553"/>
                  </a:lnTo>
                  <a:lnTo>
                    <a:pt x="861" y="1602"/>
                  </a:lnTo>
                  <a:lnTo>
                    <a:pt x="892" y="1651"/>
                  </a:lnTo>
                  <a:lnTo>
                    <a:pt x="834" y="1526"/>
                  </a:lnTo>
                  <a:lnTo>
                    <a:pt x="779" y="1404"/>
                  </a:lnTo>
                  <a:lnTo>
                    <a:pt x="726" y="1284"/>
                  </a:lnTo>
                  <a:lnTo>
                    <a:pt x="675" y="1169"/>
                  </a:lnTo>
                  <a:lnTo>
                    <a:pt x="627" y="1055"/>
                  </a:lnTo>
                  <a:lnTo>
                    <a:pt x="581" y="945"/>
                  </a:lnTo>
                  <a:lnTo>
                    <a:pt x="537" y="838"/>
                  </a:lnTo>
                  <a:lnTo>
                    <a:pt x="496" y="734"/>
                  </a:lnTo>
                  <a:lnTo>
                    <a:pt x="456" y="633"/>
                  </a:lnTo>
                  <a:lnTo>
                    <a:pt x="419" y="534"/>
                  </a:lnTo>
                  <a:lnTo>
                    <a:pt x="383" y="438"/>
                  </a:lnTo>
                  <a:lnTo>
                    <a:pt x="350" y="345"/>
                  </a:lnTo>
                  <a:lnTo>
                    <a:pt x="319" y="255"/>
                  </a:lnTo>
                  <a:lnTo>
                    <a:pt x="290" y="167"/>
                  </a:lnTo>
                  <a:lnTo>
                    <a:pt x="261" y="82"/>
                  </a:lnTo>
                  <a:lnTo>
                    <a:pt x="235" y="0"/>
                  </a:lnTo>
                  <a:lnTo>
                    <a:pt x="215" y="12"/>
                  </a:lnTo>
                  <a:lnTo>
                    <a:pt x="195" y="24"/>
                  </a:lnTo>
                  <a:lnTo>
                    <a:pt x="175" y="37"/>
                  </a:lnTo>
                  <a:lnTo>
                    <a:pt x="157" y="49"/>
                  </a:lnTo>
                  <a:lnTo>
                    <a:pt x="140" y="62"/>
                  </a:lnTo>
                  <a:lnTo>
                    <a:pt x="123" y="73"/>
                  </a:lnTo>
                  <a:lnTo>
                    <a:pt x="107" y="87"/>
                  </a:lnTo>
                  <a:lnTo>
                    <a:pt x="92" y="98"/>
                  </a:lnTo>
                  <a:lnTo>
                    <a:pt x="65" y="123"/>
                  </a:lnTo>
                  <a:lnTo>
                    <a:pt x="41" y="148"/>
                  </a:lnTo>
                  <a:lnTo>
                    <a:pt x="19" y="173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33C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2" name="Freeform 31"/>
            <p:cNvSpPr>
              <a:spLocks/>
            </p:cNvSpPr>
            <p:nvPr/>
          </p:nvSpPr>
          <p:spPr bwMode="auto">
            <a:xfrm>
              <a:off x="4245" y="2748"/>
              <a:ext cx="1" cy="1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2 h 2"/>
                <a:gd name="T10" fmla="*/ 2 w 2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"/>
                <a:gd name="T19" fmla="*/ 0 h 2"/>
                <a:gd name="T20" fmla="*/ 2 w 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" h="2">
                  <a:moveTo>
                    <a:pt x="2" y="2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DC1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3" name="Freeform 32"/>
            <p:cNvSpPr>
              <a:spLocks/>
            </p:cNvSpPr>
            <p:nvPr/>
          </p:nvSpPr>
          <p:spPr bwMode="auto">
            <a:xfrm>
              <a:off x="3611" y="2643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1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4" name="Freeform 33"/>
            <p:cNvSpPr>
              <a:spLocks/>
            </p:cNvSpPr>
            <p:nvPr/>
          </p:nvSpPr>
          <p:spPr bwMode="auto">
            <a:xfrm>
              <a:off x="3600" y="2617"/>
              <a:ext cx="2" cy="5"/>
            </a:xfrm>
            <a:custGeom>
              <a:avLst/>
              <a:gdLst>
                <a:gd name="T0" fmla="*/ 30 w 30"/>
                <a:gd name="T1" fmla="*/ 75 h 75"/>
                <a:gd name="T2" fmla="*/ 22 w 30"/>
                <a:gd name="T3" fmla="*/ 56 h 75"/>
                <a:gd name="T4" fmla="*/ 15 w 30"/>
                <a:gd name="T5" fmla="*/ 37 h 75"/>
                <a:gd name="T6" fmla="*/ 8 w 30"/>
                <a:gd name="T7" fmla="*/ 19 h 75"/>
                <a:gd name="T8" fmla="*/ 0 w 30"/>
                <a:gd name="T9" fmla="*/ 0 h 75"/>
                <a:gd name="T10" fmla="*/ 8 w 30"/>
                <a:gd name="T11" fmla="*/ 19 h 75"/>
                <a:gd name="T12" fmla="*/ 15 w 30"/>
                <a:gd name="T13" fmla="*/ 37 h 75"/>
                <a:gd name="T14" fmla="*/ 22 w 30"/>
                <a:gd name="T15" fmla="*/ 56 h 75"/>
                <a:gd name="T16" fmla="*/ 30 w 30"/>
                <a:gd name="T17" fmla="*/ 75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75"/>
                <a:gd name="T29" fmla="*/ 30 w 30"/>
                <a:gd name="T30" fmla="*/ 75 h 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75">
                  <a:moveTo>
                    <a:pt x="30" y="75"/>
                  </a:moveTo>
                  <a:lnTo>
                    <a:pt x="22" y="56"/>
                  </a:lnTo>
                  <a:lnTo>
                    <a:pt x="15" y="37"/>
                  </a:lnTo>
                  <a:lnTo>
                    <a:pt x="8" y="19"/>
                  </a:lnTo>
                  <a:lnTo>
                    <a:pt x="0" y="0"/>
                  </a:lnTo>
                  <a:lnTo>
                    <a:pt x="8" y="19"/>
                  </a:lnTo>
                  <a:lnTo>
                    <a:pt x="15" y="37"/>
                  </a:lnTo>
                  <a:lnTo>
                    <a:pt x="22" y="56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BDC1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5" name="Freeform 34"/>
            <p:cNvSpPr>
              <a:spLocks/>
            </p:cNvSpPr>
            <p:nvPr/>
          </p:nvSpPr>
          <p:spPr bwMode="auto">
            <a:xfrm>
              <a:off x="4235" y="2733"/>
              <a:ext cx="1" cy="1"/>
            </a:xfrm>
            <a:custGeom>
              <a:avLst/>
              <a:gdLst>
                <a:gd name="T0" fmla="*/ 0 w 10"/>
                <a:gd name="T1" fmla="*/ 0 h 11"/>
                <a:gd name="T2" fmla="*/ 6 w 10"/>
                <a:gd name="T3" fmla="*/ 6 h 11"/>
                <a:gd name="T4" fmla="*/ 10 w 10"/>
                <a:gd name="T5" fmla="*/ 11 h 11"/>
                <a:gd name="T6" fmla="*/ 6 w 10"/>
                <a:gd name="T7" fmla="*/ 6 h 11"/>
                <a:gd name="T8" fmla="*/ 0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1"/>
                <a:gd name="T17" fmla="*/ 10 w 10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1">
                  <a:moveTo>
                    <a:pt x="0" y="0"/>
                  </a:moveTo>
                  <a:lnTo>
                    <a:pt x="6" y="6"/>
                  </a:lnTo>
                  <a:lnTo>
                    <a:pt x="10" y="11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1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6" name="Freeform 35"/>
            <p:cNvSpPr>
              <a:spLocks/>
            </p:cNvSpPr>
            <p:nvPr/>
          </p:nvSpPr>
          <p:spPr bwMode="auto">
            <a:xfrm>
              <a:off x="3590" y="2554"/>
              <a:ext cx="37" cy="89"/>
            </a:xfrm>
            <a:custGeom>
              <a:avLst/>
              <a:gdLst>
                <a:gd name="T0" fmla="*/ 524 w 554"/>
                <a:gd name="T1" fmla="*/ 1043 h 1341"/>
                <a:gd name="T2" fmla="*/ 471 w 554"/>
                <a:gd name="T3" fmla="*/ 856 h 1341"/>
                <a:gd name="T4" fmla="*/ 428 w 554"/>
                <a:gd name="T5" fmla="*/ 684 h 1341"/>
                <a:gd name="T6" fmla="*/ 393 w 554"/>
                <a:gd name="T7" fmla="*/ 527 h 1341"/>
                <a:gd name="T8" fmla="*/ 366 w 554"/>
                <a:gd name="T9" fmla="*/ 386 h 1341"/>
                <a:gd name="T10" fmla="*/ 346 w 554"/>
                <a:gd name="T11" fmla="*/ 259 h 1341"/>
                <a:gd name="T12" fmla="*/ 333 w 554"/>
                <a:gd name="T13" fmla="*/ 145 h 1341"/>
                <a:gd name="T14" fmla="*/ 323 w 554"/>
                <a:gd name="T15" fmla="*/ 45 h 1341"/>
                <a:gd name="T16" fmla="*/ 301 w 554"/>
                <a:gd name="T17" fmla="*/ 11 h 1341"/>
                <a:gd name="T18" fmla="*/ 262 w 554"/>
                <a:gd name="T19" fmla="*/ 32 h 1341"/>
                <a:gd name="T20" fmla="*/ 226 w 554"/>
                <a:gd name="T21" fmla="*/ 55 h 1341"/>
                <a:gd name="T22" fmla="*/ 192 w 554"/>
                <a:gd name="T23" fmla="*/ 79 h 1341"/>
                <a:gd name="T24" fmla="*/ 162 w 554"/>
                <a:gd name="T25" fmla="*/ 104 h 1341"/>
                <a:gd name="T26" fmla="*/ 134 w 554"/>
                <a:gd name="T27" fmla="*/ 130 h 1341"/>
                <a:gd name="T28" fmla="*/ 108 w 554"/>
                <a:gd name="T29" fmla="*/ 157 h 1341"/>
                <a:gd name="T30" fmla="*/ 85 w 554"/>
                <a:gd name="T31" fmla="*/ 184 h 1341"/>
                <a:gd name="T32" fmla="*/ 65 w 554"/>
                <a:gd name="T33" fmla="*/ 213 h 1341"/>
                <a:gd name="T34" fmla="*/ 48 w 554"/>
                <a:gd name="T35" fmla="*/ 243 h 1341"/>
                <a:gd name="T36" fmla="*/ 33 w 554"/>
                <a:gd name="T37" fmla="*/ 274 h 1341"/>
                <a:gd name="T38" fmla="*/ 21 w 554"/>
                <a:gd name="T39" fmla="*/ 305 h 1341"/>
                <a:gd name="T40" fmla="*/ 11 w 554"/>
                <a:gd name="T41" fmla="*/ 339 h 1341"/>
                <a:gd name="T42" fmla="*/ 5 w 554"/>
                <a:gd name="T43" fmla="*/ 372 h 1341"/>
                <a:gd name="T44" fmla="*/ 1 w 554"/>
                <a:gd name="T45" fmla="*/ 407 h 1341"/>
                <a:gd name="T46" fmla="*/ 0 w 554"/>
                <a:gd name="T47" fmla="*/ 443 h 1341"/>
                <a:gd name="T48" fmla="*/ 2 w 554"/>
                <a:gd name="T49" fmla="*/ 468 h 1341"/>
                <a:gd name="T50" fmla="*/ 9 w 554"/>
                <a:gd name="T51" fmla="*/ 513 h 1341"/>
                <a:gd name="T52" fmla="*/ 21 w 554"/>
                <a:gd name="T53" fmla="*/ 572 h 1341"/>
                <a:gd name="T54" fmla="*/ 28 w 554"/>
                <a:gd name="T55" fmla="*/ 616 h 1341"/>
                <a:gd name="T56" fmla="*/ 42 w 554"/>
                <a:gd name="T57" fmla="*/ 666 h 1341"/>
                <a:gd name="T58" fmla="*/ 71 w 554"/>
                <a:gd name="T59" fmla="*/ 751 h 1341"/>
                <a:gd name="T60" fmla="*/ 101 w 554"/>
                <a:gd name="T61" fmla="*/ 834 h 1341"/>
                <a:gd name="T62" fmla="*/ 132 w 554"/>
                <a:gd name="T63" fmla="*/ 915 h 1341"/>
                <a:gd name="T64" fmla="*/ 156 w 554"/>
                <a:gd name="T65" fmla="*/ 975 h 1341"/>
                <a:gd name="T66" fmla="*/ 170 w 554"/>
                <a:gd name="T67" fmla="*/ 1012 h 1341"/>
                <a:gd name="T68" fmla="*/ 194 w 554"/>
                <a:gd name="T69" fmla="*/ 1070 h 1341"/>
                <a:gd name="T70" fmla="*/ 229 w 554"/>
                <a:gd name="T71" fmla="*/ 1148 h 1341"/>
                <a:gd name="T72" fmla="*/ 264 w 554"/>
                <a:gd name="T73" fmla="*/ 1225 h 1341"/>
                <a:gd name="T74" fmla="*/ 301 w 554"/>
                <a:gd name="T75" fmla="*/ 1302 h 1341"/>
                <a:gd name="T76" fmla="*/ 319 w 554"/>
                <a:gd name="T77" fmla="*/ 1341 h 1341"/>
                <a:gd name="T78" fmla="*/ 338 w 554"/>
                <a:gd name="T79" fmla="*/ 1317 h 1341"/>
                <a:gd name="T80" fmla="*/ 384 w 554"/>
                <a:gd name="T81" fmla="*/ 1267 h 1341"/>
                <a:gd name="T82" fmla="*/ 426 w 554"/>
                <a:gd name="T83" fmla="*/ 1231 h 1341"/>
                <a:gd name="T84" fmla="*/ 459 w 554"/>
                <a:gd name="T85" fmla="*/ 1206 h 1341"/>
                <a:gd name="T86" fmla="*/ 494 w 554"/>
                <a:gd name="T87" fmla="*/ 1181 h 1341"/>
                <a:gd name="T88" fmla="*/ 534 w 554"/>
                <a:gd name="T89" fmla="*/ 1156 h 13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54"/>
                <a:gd name="T136" fmla="*/ 0 h 1341"/>
                <a:gd name="T137" fmla="*/ 554 w 554"/>
                <a:gd name="T138" fmla="*/ 1341 h 134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54" h="1341">
                  <a:moveTo>
                    <a:pt x="554" y="1144"/>
                  </a:moveTo>
                  <a:lnTo>
                    <a:pt x="524" y="1043"/>
                  </a:lnTo>
                  <a:lnTo>
                    <a:pt x="497" y="948"/>
                  </a:lnTo>
                  <a:lnTo>
                    <a:pt x="471" y="856"/>
                  </a:lnTo>
                  <a:lnTo>
                    <a:pt x="448" y="768"/>
                  </a:lnTo>
                  <a:lnTo>
                    <a:pt x="428" y="684"/>
                  </a:lnTo>
                  <a:lnTo>
                    <a:pt x="410" y="604"/>
                  </a:lnTo>
                  <a:lnTo>
                    <a:pt x="393" y="527"/>
                  </a:lnTo>
                  <a:lnTo>
                    <a:pt x="379" y="454"/>
                  </a:lnTo>
                  <a:lnTo>
                    <a:pt x="366" y="386"/>
                  </a:lnTo>
                  <a:lnTo>
                    <a:pt x="356" y="320"/>
                  </a:lnTo>
                  <a:lnTo>
                    <a:pt x="346" y="259"/>
                  </a:lnTo>
                  <a:lnTo>
                    <a:pt x="339" y="199"/>
                  </a:lnTo>
                  <a:lnTo>
                    <a:pt x="333" y="145"/>
                  </a:lnTo>
                  <a:lnTo>
                    <a:pt x="328" y="93"/>
                  </a:lnTo>
                  <a:lnTo>
                    <a:pt x="323" y="45"/>
                  </a:lnTo>
                  <a:lnTo>
                    <a:pt x="321" y="0"/>
                  </a:lnTo>
                  <a:lnTo>
                    <a:pt x="301" y="11"/>
                  </a:lnTo>
                  <a:lnTo>
                    <a:pt x="281" y="21"/>
                  </a:lnTo>
                  <a:lnTo>
                    <a:pt x="262" y="32"/>
                  </a:lnTo>
                  <a:lnTo>
                    <a:pt x="243" y="43"/>
                  </a:lnTo>
                  <a:lnTo>
                    <a:pt x="226" y="55"/>
                  </a:lnTo>
                  <a:lnTo>
                    <a:pt x="209" y="67"/>
                  </a:lnTo>
                  <a:lnTo>
                    <a:pt x="192" y="79"/>
                  </a:lnTo>
                  <a:lnTo>
                    <a:pt x="177" y="91"/>
                  </a:lnTo>
                  <a:lnTo>
                    <a:pt x="162" y="104"/>
                  </a:lnTo>
                  <a:lnTo>
                    <a:pt x="148" y="116"/>
                  </a:lnTo>
                  <a:lnTo>
                    <a:pt x="134" y="130"/>
                  </a:lnTo>
                  <a:lnTo>
                    <a:pt x="120" y="143"/>
                  </a:lnTo>
                  <a:lnTo>
                    <a:pt x="108" y="157"/>
                  </a:lnTo>
                  <a:lnTo>
                    <a:pt x="97" y="170"/>
                  </a:lnTo>
                  <a:lnTo>
                    <a:pt x="85" y="184"/>
                  </a:lnTo>
                  <a:lnTo>
                    <a:pt x="75" y="198"/>
                  </a:lnTo>
                  <a:lnTo>
                    <a:pt x="65" y="213"/>
                  </a:lnTo>
                  <a:lnTo>
                    <a:pt x="56" y="227"/>
                  </a:lnTo>
                  <a:lnTo>
                    <a:pt x="48" y="243"/>
                  </a:lnTo>
                  <a:lnTo>
                    <a:pt x="40" y="259"/>
                  </a:lnTo>
                  <a:lnTo>
                    <a:pt x="33" y="274"/>
                  </a:lnTo>
                  <a:lnTo>
                    <a:pt x="27" y="290"/>
                  </a:lnTo>
                  <a:lnTo>
                    <a:pt x="21" y="305"/>
                  </a:lnTo>
                  <a:lnTo>
                    <a:pt x="15" y="322"/>
                  </a:lnTo>
                  <a:lnTo>
                    <a:pt x="11" y="339"/>
                  </a:lnTo>
                  <a:lnTo>
                    <a:pt x="8" y="355"/>
                  </a:lnTo>
                  <a:lnTo>
                    <a:pt x="5" y="372"/>
                  </a:lnTo>
                  <a:lnTo>
                    <a:pt x="3" y="390"/>
                  </a:lnTo>
                  <a:lnTo>
                    <a:pt x="1" y="407"/>
                  </a:lnTo>
                  <a:lnTo>
                    <a:pt x="0" y="425"/>
                  </a:lnTo>
                  <a:lnTo>
                    <a:pt x="0" y="443"/>
                  </a:lnTo>
                  <a:lnTo>
                    <a:pt x="1" y="462"/>
                  </a:lnTo>
                  <a:lnTo>
                    <a:pt x="2" y="468"/>
                  </a:lnTo>
                  <a:lnTo>
                    <a:pt x="5" y="487"/>
                  </a:lnTo>
                  <a:lnTo>
                    <a:pt x="9" y="513"/>
                  </a:lnTo>
                  <a:lnTo>
                    <a:pt x="14" y="542"/>
                  </a:lnTo>
                  <a:lnTo>
                    <a:pt x="21" y="572"/>
                  </a:lnTo>
                  <a:lnTo>
                    <a:pt x="25" y="597"/>
                  </a:lnTo>
                  <a:lnTo>
                    <a:pt x="28" y="616"/>
                  </a:lnTo>
                  <a:lnTo>
                    <a:pt x="30" y="623"/>
                  </a:lnTo>
                  <a:lnTo>
                    <a:pt x="42" y="666"/>
                  </a:lnTo>
                  <a:lnTo>
                    <a:pt x="57" y="708"/>
                  </a:lnTo>
                  <a:lnTo>
                    <a:pt x="71" y="751"/>
                  </a:lnTo>
                  <a:lnTo>
                    <a:pt x="86" y="793"/>
                  </a:lnTo>
                  <a:lnTo>
                    <a:pt x="101" y="834"/>
                  </a:lnTo>
                  <a:lnTo>
                    <a:pt x="116" y="875"/>
                  </a:lnTo>
                  <a:lnTo>
                    <a:pt x="132" y="915"/>
                  </a:lnTo>
                  <a:lnTo>
                    <a:pt x="148" y="956"/>
                  </a:lnTo>
                  <a:lnTo>
                    <a:pt x="156" y="975"/>
                  </a:lnTo>
                  <a:lnTo>
                    <a:pt x="163" y="993"/>
                  </a:lnTo>
                  <a:lnTo>
                    <a:pt x="170" y="1012"/>
                  </a:lnTo>
                  <a:lnTo>
                    <a:pt x="178" y="1031"/>
                  </a:lnTo>
                  <a:lnTo>
                    <a:pt x="194" y="1070"/>
                  </a:lnTo>
                  <a:lnTo>
                    <a:pt x="212" y="1110"/>
                  </a:lnTo>
                  <a:lnTo>
                    <a:pt x="229" y="1148"/>
                  </a:lnTo>
                  <a:lnTo>
                    <a:pt x="246" y="1187"/>
                  </a:lnTo>
                  <a:lnTo>
                    <a:pt x="264" y="1225"/>
                  </a:lnTo>
                  <a:lnTo>
                    <a:pt x="282" y="1264"/>
                  </a:lnTo>
                  <a:lnTo>
                    <a:pt x="301" y="1302"/>
                  </a:lnTo>
                  <a:lnTo>
                    <a:pt x="319" y="1340"/>
                  </a:lnTo>
                  <a:lnTo>
                    <a:pt x="319" y="1341"/>
                  </a:lnTo>
                  <a:lnTo>
                    <a:pt x="338" y="1317"/>
                  </a:lnTo>
                  <a:lnTo>
                    <a:pt x="360" y="1292"/>
                  </a:lnTo>
                  <a:lnTo>
                    <a:pt x="384" y="1267"/>
                  </a:lnTo>
                  <a:lnTo>
                    <a:pt x="411" y="1242"/>
                  </a:lnTo>
                  <a:lnTo>
                    <a:pt x="426" y="1231"/>
                  </a:lnTo>
                  <a:lnTo>
                    <a:pt x="442" y="1217"/>
                  </a:lnTo>
                  <a:lnTo>
                    <a:pt x="459" y="1206"/>
                  </a:lnTo>
                  <a:lnTo>
                    <a:pt x="476" y="1193"/>
                  </a:lnTo>
                  <a:lnTo>
                    <a:pt x="494" y="1181"/>
                  </a:lnTo>
                  <a:lnTo>
                    <a:pt x="514" y="1168"/>
                  </a:lnTo>
                  <a:lnTo>
                    <a:pt x="534" y="1156"/>
                  </a:lnTo>
                  <a:lnTo>
                    <a:pt x="554" y="1144"/>
                  </a:lnTo>
                  <a:close/>
                </a:path>
              </a:pathLst>
            </a:custGeom>
            <a:solidFill>
              <a:srgbClr val="DFA6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7" name="Freeform 36"/>
            <p:cNvSpPr>
              <a:spLocks/>
            </p:cNvSpPr>
            <p:nvPr/>
          </p:nvSpPr>
          <p:spPr bwMode="auto">
            <a:xfrm>
              <a:off x="3763" y="3024"/>
              <a:ext cx="54" cy="34"/>
            </a:xfrm>
            <a:custGeom>
              <a:avLst/>
              <a:gdLst>
                <a:gd name="T0" fmla="*/ 0 w 809"/>
                <a:gd name="T1" fmla="*/ 512 h 512"/>
                <a:gd name="T2" fmla="*/ 1 w 809"/>
                <a:gd name="T3" fmla="*/ 508 h 512"/>
                <a:gd name="T4" fmla="*/ 4 w 809"/>
                <a:gd name="T5" fmla="*/ 496 h 512"/>
                <a:gd name="T6" fmla="*/ 11 w 809"/>
                <a:gd name="T7" fmla="*/ 479 h 512"/>
                <a:gd name="T8" fmla="*/ 23 w 809"/>
                <a:gd name="T9" fmla="*/ 455 h 512"/>
                <a:gd name="T10" fmla="*/ 31 w 809"/>
                <a:gd name="T11" fmla="*/ 441 h 512"/>
                <a:gd name="T12" fmla="*/ 41 w 809"/>
                <a:gd name="T13" fmla="*/ 427 h 512"/>
                <a:gd name="T14" fmla="*/ 51 w 809"/>
                <a:gd name="T15" fmla="*/ 411 h 512"/>
                <a:gd name="T16" fmla="*/ 63 w 809"/>
                <a:gd name="T17" fmla="*/ 394 h 512"/>
                <a:gd name="T18" fmla="*/ 77 w 809"/>
                <a:gd name="T19" fmla="*/ 377 h 512"/>
                <a:gd name="T20" fmla="*/ 93 w 809"/>
                <a:gd name="T21" fmla="*/ 358 h 512"/>
                <a:gd name="T22" fmla="*/ 110 w 809"/>
                <a:gd name="T23" fmla="*/ 340 h 512"/>
                <a:gd name="T24" fmla="*/ 130 w 809"/>
                <a:gd name="T25" fmla="*/ 320 h 512"/>
                <a:gd name="T26" fmla="*/ 152 w 809"/>
                <a:gd name="T27" fmla="*/ 301 h 512"/>
                <a:gd name="T28" fmla="*/ 176 w 809"/>
                <a:gd name="T29" fmla="*/ 282 h 512"/>
                <a:gd name="T30" fmla="*/ 203 w 809"/>
                <a:gd name="T31" fmla="*/ 262 h 512"/>
                <a:gd name="T32" fmla="*/ 231 w 809"/>
                <a:gd name="T33" fmla="*/ 241 h 512"/>
                <a:gd name="T34" fmla="*/ 263 w 809"/>
                <a:gd name="T35" fmla="*/ 223 h 512"/>
                <a:gd name="T36" fmla="*/ 297 w 809"/>
                <a:gd name="T37" fmla="*/ 203 h 512"/>
                <a:gd name="T38" fmla="*/ 334 w 809"/>
                <a:gd name="T39" fmla="*/ 183 h 512"/>
                <a:gd name="T40" fmla="*/ 374 w 809"/>
                <a:gd name="T41" fmla="*/ 164 h 512"/>
                <a:gd name="T42" fmla="*/ 416 w 809"/>
                <a:gd name="T43" fmla="*/ 147 h 512"/>
                <a:gd name="T44" fmla="*/ 462 w 809"/>
                <a:gd name="T45" fmla="*/ 129 h 512"/>
                <a:gd name="T46" fmla="*/ 511 w 809"/>
                <a:gd name="T47" fmla="*/ 112 h 512"/>
                <a:gd name="T48" fmla="*/ 564 w 809"/>
                <a:gd name="T49" fmla="*/ 97 h 512"/>
                <a:gd name="T50" fmla="*/ 619 w 809"/>
                <a:gd name="T51" fmla="*/ 81 h 512"/>
                <a:gd name="T52" fmla="*/ 678 w 809"/>
                <a:gd name="T53" fmla="*/ 68 h 512"/>
                <a:gd name="T54" fmla="*/ 742 w 809"/>
                <a:gd name="T55" fmla="*/ 55 h 512"/>
                <a:gd name="T56" fmla="*/ 809 w 809"/>
                <a:gd name="T57" fmla="*/ 44 h 512"/>
                <a:gd name="T58" fmla="*/ 805 w 809"/>
                <a:gd name="T59" fmla="*/ 42 h 512"/>
                <a:gd name="T60" fmla="*/ 797 w 809"/>
                <a:gd name="T61" fmla="*/ 36 h 512"/>
                <a:gd name="T62" fmla="*/ 783 w 809"/>
                <a:gd name="T63" fmla="*/ 30 h 512"/>
                <a:gd name="T64" fmla="*/ 762 w 809"/>
                <a:gd name="T65" fmla="*/ 22 h 512"/>
                <a:gd name="T66" fmla="*/ 749 w 809"/>
                <a:gd name="T67" fmla="*/ 18 h 512"/>
                <a:gd name="T68" fmla="*/ 736 w 809"/>
                <a:gd name="T69" fmla="*/ 13 h 512"/>
                <a:gd name="T70" fmla="*/ 720 w 809"/>
                <a:gd name="T71" fmla="*/ 10 h 512"/>
                <a:gd name="T72" fmla="*/ 703 w 809"/>
                <a:gd name="T73" fmla="*/ 7 h 512"/>
                <a:gd name="T74" fmla="*/ 685 w 809"/>
                <a:gd name="T75" fmla="*/ 4 h 512"/>
                <a:gd name="T76" fmla="*/ 665 w 809"/>
                <a:gd name="T77" fmla="*/ 2 h 512"/>
                <a:gd name="T78" fmla="*/ 643 w 809"/>
                <a:gd name="T79" fmla="*/ 1 h 512"/>
                <a:gd name="T80" fmla="*/ 620 w 809"/>
                <a:gd name="T81" fmla="*/ 0 h 512"/>
                <a:gd name="T82" fmla="*/ 595 w 809"/>
                <a:gd name="T83" fmla="*/ 1 h 512"/>
                <a:gd name="T84" fmla="*/ 569 w 809"/>
                <a:gd name="T85" fmla="*/ 2 h 512"/>
                <a:gd name="T86" fmla="*/ 542 w 809"/>
                <a:gd name="T87" fmla="*/ 5 h 512"/>
                <a:gd name="T88" fmla="*/ 512 w 809"/>
                <a:gd name="T89" fmla="*/ 9 h 512"/>
                <a:gd name="T90" fmla="*/ 482 w 809"/>
                <a:gd name="T91" fmla="*/ 16 h 512"/>
                <a:gd name="T92" fmla="*/ 450 w 809"/>
                <a:gd name="T93" fmla="*/ 23 h 512"/>
                <a:gd name="T94" fmla="*/ 415 w 809"/>
                <a:gd name="T95" fmla="*/ 32 h 512"/>
                <a:gd name="T96" fmla="*/ 380 w 809"/>
                <a:gd name="T97" fmla="*/ 44 h 512"/>
                <a:gd name="T98" fmla="*/ 342 w 809"/>
                <a:gd name="T99" fmla="*/ 56 h 512"/>
                <a:gd name="T100" fmla="*/ 303 w 809"/>
                <a:gd name="T101" fmla="*/ 72 h 512"/>
                <a:gd name="T102" fmla="*/ 262 w 809"/>
                <a:gd name="T103" fmla="*/ 89 h 512"/>
                <a:gd name="T104" fmla="*/ 221 w 809"/>
                <a:gd name="T105" fmla="*/ 109 h 512"/>
                <a:gd name="T106" fmla="*/ 177 w 809"/>
                <a:gd name="T107" fmla="*/ 131 h 512"/>
                <a:gd name="T108" fmla="*/ 131 w 809"/>
                <a:gd name="T109" fmla="*/ 156 h 512"/>
                <a:gd name="T110" fmla="*/ 84 w 809"/>
                <a:gd name="T111" fmla="*/ 184 h 512"/>
                <a:gd name="T112" fmla="*/ 35 w 809"/>
                <a:gd name="T113" fmla="*/ 215 h 512"/>
                <a:gd name="T114" fmla="*/ 0 w 809"/>
                <a:gd name="T115" fmla="*/ 512 h 5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09"/>
                <a:gd name="T175" fmla="*/ 0 h 512"/>
                <a:gd name="T176" fmla="*/ 809 w 809"/>
                <a:gd name="T177" fmla="*/ 512 h 5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09" h="512">
                  <a:moveTo>
                    <a:pt x="0" y="512"/>
                  </a:moveTo>
                  <a:lnTo>
                    <a:pt x="1" y="508"/>
                  </a:lnTo>
                  <a:lnTo>
                    <a:pt x="4" y="496"/>
                  </a:lnTo>
                  <a:lnTo>
                    <a:pt x="11" y="479"/>
                  </a:lnTo>
                  <a:lnTo>
                    <a:pt x="23" y="455"/>
                  </a:lnTo>
                  <a:lnTo>
                    <a:pt x="31" y="441"/>
                  </a:lnTo>
                  <a:lnTo>
                    <a:pt x="41" y="427"/>
                  </a:lnTo>
                  <a:lnTo>
                    <a:pt x="51" y="411"/>
                  </a:lnTo>
                  <a:lnTo>
                    <a:pt x="63" y="394"/>
                  </a:lnTo>
                  <a:lnTo>
                    <a:pt x="77" y="377"/>
                  </a:lnTo>
                  <a:lnTo>
                    <a:pt x="93" y="358"/>
                  </a:lnTo>
                  <a:lnTo>
                    <a:pt x="110" y="340"/>
                  </a:lnTo>
                  <a:lnTo>
                    <a:pt x="130" y="320"/>
                  </a:lnTo>
                  <a:lnTo>
                    <a:pt x="152" y="301"/>
                  </a:lnTo>
                  <a:lnTo>
                    <a:pt x="176" y="282"/>
                  </a:lnTo>
                  <a:lnTo>
                    <a:pt x="203" y="262"/>
                  </a:lnTo>
                  <a:lnTo>
                    <a:pt x="231" y="241"/>
                  </a:lnTo>
                  <a:lnTo>
                    <a:pt x="263" y="223"/>
                  </a:lnTo>
                  <a:lnTo>
                    <a:pt x="297" y="203"/>
                  </a:lnTo>
                  <a:lnTo>
                    <a:pt x="334" y="183"/>
                  </a:lnTo>
                  <a:lnTo>
                    <a:pt x="374" y="164"/>
                  </a:lnTo>
                  <a:lnTo>
                    <a:pt x="416" y="147"/>
                  </a:lnTo>
                  <a:lnTo>
                    <a:pt x="462" y="129"/>
                  </a:lnTo>
                  <a:lnTo>
                    <a:pt x="511" y="112"/>
                  </a:lnTo>
                  <a:lnTo>
                    <a:pt x="564" y="97"/>
                  </a:lnTo>
                  <a:lnTo>
                    <a:pt x="619" y="81"/>
                  </a:lnTo>
                  <a:lnTo>
                    <a:pt x="678" y="68"/>
                  </a:lnTo>
                  <a:lnTo>
                    <a:pt x="742" y="55"/>
                  </a:lnTo>
                  <a:lnTo>
                    <a:pt x="809" y="44"/>
                  </a:lnTo>
                  <a:lnTo>
                    <a:pt x="805" y="42"/>
                  </a:lnTo>
                  <a:lnTo>
                    <a:pt x="797" y="36"/>
                  </a:lnTo>
                  <a:lnTo>
                    <a:pt x="783" y="30"/>
                  </a:lnTo>
                  <a:lnTo>
                    <a:pt x="762" y="22"/>
                  </a:lnTo>
                  <a:lnTo>
                    <a:pt x="749" y="18"/>
                  </a:lnTo>
                  <a:lnTo>
                    <a:pt x="736" y="13"/>
                  </a:lnTo>
                  <a:lnTo>
                    <a:pt x="720" y="10"/>
                  </a:lnTo>
                  <a:lnTo>
                    <a:pt x="703" y="7"/>
                  </a:lnTo>
                  <a:lnTo>
                    <a:pt x="685" y="4"/>
                  </a:lnTo>
                  <a:lnTo>
                    <a:pt x="665" y="2"/>
                  </a:lnTo>
                  <a:lnTo>
                    <a:pt x="643" y="1"/>
                  </a:lnTo>
                  <a:lnTo>
                    <a:pt x="620" y="0"/>
                  </a:lnTo>
                  <a:lnTo>
                    <a:pt x="595" y="1"/>
                  </a:lnTo>
                  <a:lnTo>
                    <a:pt x="569" y="2"/>
                  </a:lnTo>
                  <a:lnTo>
                    <a:pt x="542" y="5"/>
                  </a:lnTo>
                  <a:lnTo>
                    <a:pt x="512" y="9"/>
                  </a:lnTo>
                  <a:lnTo>
                    <a:pt x="482" y="16"/>
                  </a:lnTo>
                  <a:lnTo>
                    <a:pt x="450" y="23"/>
                  </a:lnTo>
                  <a:lnTo>
                    <a:pt x="415" y="32"/>
                  </a:lnTo>
                  <a:lnTo>
                    <a:pt x="380" y="44"/>
                  </a:lnTo>
                  <a:lnTo>
                    <a:pt x="342" y="56"/>
                  </a:lnTo>
                  <a:lnTo>
                    <a:pt x="303" y="72"/>
                  </a:lnTo>
                  <a:lnTo>
                    <a:pt x="262" y="89"/>
                  </a:lnTo>
                  <a:lnTo>
                    <a:pt x="221" y="109"/>
                  </a:lnTo>
                  <a:lnTo>
                    <a:pt x="177" y="131"/>
                  </a:lnTo>
                  <a:lnTo>
                    <a:pt x="131" y="156"/>
                  </a:lnTo>
                  <a:lnTo>
                    <a:pt x="84" y="184"/>
                  </a:lnTo>
                  <a:lnTo>
                    <a:pt x="35" y="215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4224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8" name="Freeform 37"/>
            <p:cNvSpPr>
              <a:spLocks/>
            </p:cNvSpPr>
            <p:nvPr/>
          </p:nvSpPr>
          <p:spPr bwMode="auto">
            <a:xfrm>
              <a:off x="3768" y="2976"/>
              <a:ext cx="1" cy="2"/>
            </a:xfrm>
            <a:custGeom>
              <a:avLst/>
              <a:gdLst>
                <a:gd name="T0" fmla="*/ 6 w 6"/>
                <a:gd name="T1" fmla="*/ 31 h 31"/>
                <a:gd name="T2" fmla="*/ 2 w 6"/>
                <a:gd name="T3" fmla="*/ 16 h 31"/>
                <a:gd name="T4" fmla="*/ 0 w 6"/>
                <a:gd name="T5" fmla="*/ 0 h 31"/>
                <a:gd name="T6" fmla="*/ 2 w 6"/>
                <a:gd name="T7" fmla="*/ 16 h 31"/>
                <a:gd name="T8" fmla="*/ 6 w 6"/>
                <a:gd name="T9" fmla="*/ 3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1"/>
                <a:gd name="T17" fmla="*/ 6 w 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1">
                  <a:moveTo>
                    <a:pt x="6" y="31"/>
                  </a:moveTo>
                  <a:lnTo>
                    <a:pt x="2" y="16"/>
                  </a:lnTo>
                  <a:lnTo>
                    <a:pt x="0" y="0"/>
                  </a:lnTo>
                  <a:lnTo>
                    <a:pt x="2" y="1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9" name="Freeform 38"/>
            <p:cNvSpPr>
              <a:spLocks/>
            </p:cNvSpPr>
            <p:nvPr/>
          </p:nvSpPr>
          <p:spPr bwMode="auto">
            <a:xfrm>
              <a:off x="3771" y="2992"/>
              <a:ext cx="1" cy="2"/>
            </a:xfrm>
            <a:custGeom>
              <a:avLst/>
              <a:gdLst>
                <a:gd name="T0" fmla="*/ 4 w 4"/>
                <a:gd name="T1" fmla="*/ 41 h 41"/>
                <a:gd name="T2" fmla="*/ 3 w 4"/>
                <a:gd name="T3" fmla="*/ 31 h 41"/>
                <a:gd name="T4" fmla="*/ 2 w 4"/>
                <a:gd name="T5" fmla="*/ 21 h 41"/>
                <a:gd name="T6" fmla="*/ 1 w 4"/>
                <a:gd name="T7" fmla="*/ 11 h 41"/>
                <a:gd name="T8" fmla="*/ 0 w 4"/>
                <a:gd name="T9" fmla="*/ 0 h 41"/>
                <a:gd name="T10" fmla="*/ 1 w 4"/>
                <a:gd name="T11" fmla="*/ 11 h 41"/>
                <a:gd name="T12" fmla="*/ 2 w 4"/>
                <a:gd name="T13" fmla="*/ 21 h 41"/>
                <a:gd name="T14" fmla="*/ 3 w 4"/>
                <a:gd name="T15" fmla="*/ 31 h 41"/>
                <a:gd name="T16" fmla="*/ 4 w 4"/>
                <a:gd name="T17" fmla="*/ 41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41"/>
                <a:gd name="T29" fmla="*/ 4 w 4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41">
                  <a:moveTo>
                    <a:pt x="4" y="41"/>
                  </a:moveTo>
                  <a:lnTo>
                    <a:pt x="3" y="31"/>
                  </a:lnTo>
                  <a:lnTo>
                    <a:pt x="2" y="2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1" y="11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0" name="Freeform 39"/>
            <p:cNvSpPr>
              <a:spLocks/>
            </p:cNvSpPr>
            <p:nvPr/>
          </p:nvSpPr>
          <p:spPr bwMode="auto">
            <a:xfrm>
              <a:off x="3771" y="3000"/>
              <a:ext cx="1" cy="2"/>
            </a:xfrm>
            <a:custGeom>
              <a:avLst/>
              <a:gdLst>
                <a:gd name="T0" fmla="*/ 3 w 3"/>
                <a:gd name="T1" fmla="*/ 38 h 38"/>
                <a:gd name="T2" fmla="*/ 2 w 3"/>
                <a:gd name="T3" fmla="*/ 29 h 38"/>
                <a:gd name="T4" fmla="*/ 1 w 3"/>
                <a:gd name="T5" fmla="*/ 20 h 38"/>
                <a:gd name="T6" fmla="*/ 0 w 3"/>
                <a:gd name="T7" fmla="*/ 9 h 38"/>
                <a:gd name="T8" fmla="*/ 0 w 3"/>
                <a:gd name="T9" fmla="*/ 0 h 38"/>
                <a:gd name="T10" fmla="*/ 0 w 3"/>
                <a:gd name="T11" fmla="*/ 9 h 38"/>
                <a:gd name="T12" fmla="*/ 1 w 3"/>
                <a:gd name="T13" fmla="*/ 20 h 38"/>
                <a:gd name="T14" fmla="*/ 2 w 3"/>
                <a:gd name="T15" fmla="*/ 29 h 38"/>
                <a:gd name="T16" fmla="*/ 3 w 3"/>
                <a:gd name="T17" fmla="*/ 38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8"/>
                <a:gd name="T29" fmla="*/ 3 w 3"/>
                <a:gd name="T30" fmla="*/ 38 h 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8">
                  <a:moveTo>
                    <a:pt x="3" y="38"/>
                  </a:moveTo>
                  <a:lnTo>
                    <a:pt x="2" y="29"/>
                  </a:lnTo>
                  <a:lnTo>
                    <a:pt x="1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20"/>
                  </a:lnTo>
                  <a:lnTo>
                    <a:pt x="2" y="29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1" name="Freeform 40"/>
            <p:cNvSpPr>
              <a:spLocks/>
            </p:cNvSpPr>
            <p:nvPr/>
          </p:nvSpPr>
          <p:spPr bwMode="auto">
            <a:xfrm>
              <a:off x="3770" y="2984"/>
              <a:ext cx="1" cy="2"/>
            </a:xfrm>
            <a:custGeom>
              <a:avLst/>
              <a:gdLst>
                <a:gd name="T0" fmla="*/ 5 w 5"/>
                <a:gd name="T1" fmla="*/ 39 h 39"/>
                <a:gd name="T2" fmla="*/ 4 w 5"/>
                <a:gd name="T3" fmla="*/ 29 h 39"/>
                <a:gd name="T4" fmla="*/ 3 w 5"/>
                <a:gd name="T5" fmla="*/ 19 h 39"/>
                <a:gd name="T6" fmla="*/ 2 w 5"/>
                <a:gd name="T7" fmla="*/ 9 h 39"/>
                <a:gd name="T8" fmla="*/ 0 w 5"/>
                <a:gd name="T9" fmla="*/ 0 h 39"/>
                <a:gd name="T10" fmla="*/ 2 w 5"/>
                <a:gd name="T11" fmla="*/ 9 h 39"/>
                <a:gd name="T12" fmla="*/ 3 w 5"/>
                <a:gd name="T13" fmla="*/ 19 h 39"/>
                <a:gd name="T14" fmla="*/ 4 w 5"/>
                <a:gd name="T15" fmla="*/ 29 h 39"/>
                <a:gd name="T16" fmla="*/ 5 w 5"/>
                <a:gd name="T17" fmla="*/ 39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39"/>
                <a:gd name="T29" fmla="*/ 5 w 5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39">
                  <a:moveTo>
                    <a:pt x="5" y="39"/>
                  </a:moveTo>
                  <a:lnTo>
                    <a:pt x="4" y="29"/>
                  </a:lnTo>
                  <a:lnTo>
                    <a:pt x="3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2" y="9"/>
                  </a:lnTo>
                  <a:lnTo>
                    <a:pt x="3" y="19"/>
                  </a:lnTo>
                  <a:lnTo>
                    <a:pt x="4" y="2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2" name="Freeform 41"/>
            <p:cNvSpPr>
              <a:spLocks/>
            </p:cNvSpPr>
            <p:nvPr/>
          </p:nvSpPr>
          <p:spPr bwMode="auto">
            <a:xfrm>
              <a:off x="3772" y="3008"/>
              <a:ext cx="1" cy="2"/>
            </a:xfrm>
            <a:custGeom>
              <a:avLst/>
              <a:gdLst>
                <a:gd name="T0" fmla="*/ 1 w 1"/>
                <a:gd name="T1" fmla="*/ 24 h 24"/>
                <a:gd name="T2" fmla="*/ 0 w 1"/>
                <a:gd name="T3" fmla="*/ 13 h 24"/>
                <a:gd name="T4" fmla="*/ 0 w 1"/>
                <a:gd name="T5" fmla="*/ 0 h 24"/>
                <a:gd name="T6" fmla="*/ 0 w 1"/>
                <a:gd name="T7" fmla="*/ 13 h 24"/>
                <a:gd name="T8" fmla="*/ 1 w 1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4"/>
                <a:gd name="T17" fmla="*/ 1 w 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4">
                  <a:moveTo>
                    <a:pt x="1" y="2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3" name="Freeform 42"/>
            <p:cNvSpPr>
              <a:spLocks/>
            </p:cNvSpPr>
            <p:nvPr/>
          </p:nvSpPr>
          <p:spPr bwMode="auto">
            <a:xfrm>
              <a:off x="3765" y="3051"/>
              <a:ext cx="1" cy="2"/>
            </a:xfrm>
            <a:custGeom>
              <a:avLst/>
              <a:gdLst>
                <a:gd name="T0" fmla="*/ 0 w 11"/>
                <a:gd name="T1" fmla="*/ 28 h 28"/>
                <a:gd name="T2" fmla="*/ 6 w 11"/>
                <a:gd name="T3" fmla="*/ 13 h 28"/>
                <a:gd name="T4" fmla="*/ 11 w 11"/>
                <a:gd name="T5" fmla="*/ 0 h 28"/>
                <a:gd name="T6" fmla="*/ 6 w 11"/>
                <a:gd name="T7" fmla="*/ 13 h 28"/>
                <a:gd name="T8" fmla="*/ 0 w 11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8"/>
                <a:gd name="T17" fmla="*/ 11 w 11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8">
                  <a:moveTo>
                    <a:pt x="0" y="28"/>
                  </a:moveTo>
                  <a:lnTo>
                    <a:pt x="6" y="13"/>
                  </a:lnTo>
                  <a:lnTo>
                    <a:pt x="11" y="0"/>
                  </a:lnTo>
                  <a:lnTo>
                    <a:pt x="6" y="1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4" name="Freeform 43"/>
            <p:cNvSpPr>
              <a:spLocks/>
            </p:cNvSpPr>
            <p:nvPr/>
          </p:nvSpPr>
          <p:spPr bwMode="auto">
            <a:xfrm>
              <a:off x="3769" y="3038"/>
              <a:ext cx="1" cy="3"/>
            </a:xfrm>
            <a:custGeom>
              <a:avLst/>
              <a:gdLst>
                <a:gd name="T0" fmla="*/ 0 w 9"/>
                <a:gd name="T1" fmla="*/ 41 h 41"/>
                <a:gd name="T2" fmla="*/ 3 w 9"/>
                <a:gd name="T3" fmla="*/ 31 h 41"/>
                <a:gd name="T4" fmla="*/ 5 w 9"/>
                <a:gd name="T5" fmla="*/ 21 h 41"/>
                <a:gd name="T6" fmla="*/ 7 w 9"/>
                <a:gd name="T7" fmla="*/ 11 h 41"/>
                <a:gd name="T8" fmla="*/ 9 w 9"/>
                <a:gd name="T9" fmla="*/ 0 h 41"/>
                <a:gd name="T10" fmla="*/ 7 w 9"/>
                <a:gd name="T11" fmla="*/ 11 h 41"/>
                <a:gd name="T12" fmla="*/ 5 w 9"/>
                <a:gd name="T13" fmla="*/ 21 h 41"/>
                <a:gd name="T14" fmla="*/ 3 w 9"/>
                <a:gd name="T15" fmla="*/ 31 h 41"/>
                <a:gd name="T16" fmla="*/ 0 w 9"/>
                <a:gd name="T17" fmla="*/ 41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"/>
                <a:gd name="T28" fmla="*/ 0 h 41"/>
                <a:gd name="T29" fmla="*/ 9 w 9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" h="41">
                  <a:moveTo>
                    <a:pt x="0" y="41"/>
                  </a:moveTo>
                  <a:lnTo>
                    <a:pt x="3" y="31"/>
                  </a:lnTo>
                  <a:lnTo>
                    <a:pt x="5" y="21"/>
                  </a:lnTo>
                  <a:lnTo>
                    <a:pt x="7" y="11"/>
                  </a:lnTo>
                  <a:lnTo>
                    <a:pt x="9" y="0"/>
                  </a:lnTo>
                  <a:lnTo>
                    <a:pt x="7" y="11"/>
                  </a:lnTo>
                  <a:lnTo>
                    <a:pt x="5" y="21"/>
                  </a:lnTo>
                  <a:lnTo>
                    <a:pt x="3" y="3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5" name="Freeform 44"/>
            <p:cNvSpPr>
              <a:spLocks/>
            </p:cNvSpPr>
            <p:nvPr/>
          </p:nvSpPr>
          <p:spPr bwMode="auto">
            <a:xfrm>
              <a:off x="3768" y="3045"/>
              <a:ext cx="1" cy="2"/>
            </a:xfrm>
            <a:custGeom>
              <a:avLst/>
              <a:gdLst>
                <a:gd name="T0" fmla="*/ 0 w 10"/>
                <a:gd name="T1" fmla="*/ 37 h 37"/>
                <a:gd name="T2" fmla="*/ 2 w 10"/>
                <a:gd name="T3" fmla="*/ 27 h 37"/>
                <a:gd name="T4" fmla="*/ 5 w 10"/>
                <a:gd name="T5" fmla="*/ 18 h 37"/>
                <a:gd name="T6" fmla="*/ 8 w 10"/>
                <a:gd name="T7" fmla="*/ 10 h 37"/>
                <a:gd name="T8" fmla="*/ 10 w 10"/>
                <a:gd name="T9" fmla="*/ 0 h 37"/>
                <a:gd name="T10" fmla="*/ 8 w 10"/>
                <a:gd name="T11" fmla="*/ 10 h 37"/>
                <a:gd name="T12" fmla="*/ 5 w 10"/>
                <a:gd name="T13" fmla="*/ 18 h 37"/>
                <a:gd name="T14" fmla="*/ 2 w 10"/>
                <a:gd name="T15" fmla="*/ 27 h 37"/>
                <a:gd name="T16" fmla="*/ 0 w 10"/>
                <a:gd name="T17" fmla="*/ 37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37"/>
                <a:gd name="T29" fmla="*/ 10 w 10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37">
                  <a:moveTo>
                    <a:pt x="0" y="37"/>
                  </a:moveTo>
                  <a:lnTo>
                    <a:pt x="2" y="27"/>
                  </a:lnTo>
                  <a:lnTo>
                    <a:pt x="5" y="18"/>
                  </a:lnTo>
                  <a:lnTo>
                    <a:pt x="8" y="10"/>
                  </a:lnTo>
                  <a:lnTo>
                    <a:pt x="10" y="0"/>
                  </a:lnTo>
                  <a:lnTo>
                    <a:pt x="8" y="10"/>
                  </a:lnTo>
                  <a:lnTo>
                    <a:pt x="5" y="18"/>
                  </a:lnTo>
                  <a:lnTo>
                    <a:pt x="2" y="2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6" name="Freeform 45"/>
            <p:cNvSpPr>
              <a:spLocks/>
            </p:cNvSpPr>
            <p:nvPr/>
          </p:nvSpPr>
          <p:spPr bwMode="auto">
            <a:xfrm>
              <a:off x="3771" y="3032"/>
              <a:ext cx="1" cy="2"/>
            </a:xfrm>
            <a:custGeom>
              <a:avLst/>
              <a:gdLst>
                <a:gd name="T0" fmla="*/ 0 w 6"/>
                <a:gd name="T1" fmla="*/ 42 h 42"/>
                <a:gd name="T2" fmla="*/ 1 w 6"/>
                <a:gd name="T3" fmla="*/ 32 h 42"/>
                <a:gd name="T4" fmla="*/ 3 w 6"/>
                <a:gd name="T5" fmla="*/ 21 h 42"/>
                <a:gd name="T6" fmla="*/ 4 w 6"/>
                <a:gd name="T7" fmla="*/ 11 h 42"/>
                <a:gd name="T8" fmla="*/ 6 w 6"/>
                <a:gd name="T9" fmla="*/ 0 h 42"/>
                <a:gd name="T10" fmla="*/ 4 w 6"/>
                <a:gd name="T11" fmla="*/ 11 h 42"/>
                <a:gd name="T12" fmla="*/ 3 w 6"/>
                <a:gd name="T13" fmla="*/ 21 h 42"/>
                <a:gd name="T14" fmla="*/ 1 w 6"/>
                <a:gd name="T15" fmla="*/ 32 h 42"/>
                <a:gd name="T16" fmla="*/ 0 w 6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42"/>
                <a:gd name="T29" fmla="*/ 6 w 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42">
                  <a:moveTo>
                    <a:pt x="0" y="42"/>
                  </a:moveTo>
                  <a:lnTo>
                    <a:pt x="1" y="32"/>
                  </a:lnTo>
                  <a:lnTo>
                    <a:pt x="3" y="21"/>
                  </a:lnTo>
                  <a:lnTo>
                    <a:pt x="4" y="11"/>
                  </a:lnTo>
                  <a:lnTo>
                    <a:pt x="6" y="0"/>
                  </a:lnTo>
                  <a:lnTo>
                    <a:pt x="4" y="11"/>
                  </a:lnTo>
                  <a:lnTo>
                    <a:pt x="3" y="21"/>
                  </a:lnTo>
                  <a:lnTo>
                    <a:pt x="1" y="3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7" name="Freeform 46"/>
            <p:cNvSpPr>
              <a:spLocks/>
            </p:cNvSpPr>
            <p:nvPr/>
          </p:nvSpPr>
          <p:spPr bwMode="auto">
            <a:xfrm>
              <a:off x="3771" y="3025"/>
              <a:ext cx="1" cy="2"/>
            </a:xfrm>
            <a:custGeom>
              <a:avLst/>
              <a:gdLst>
                <a:gd name="T0" fmla="*/ 0 w 4"/>
                <a:gd name="T1" fmla="*/ 40 h 40"/>
                <a:gd name="T2" fmla="*/ 1 w 4"/>
                <a:gd name="T3" fmla="*/ 30 h 40"/>
                <a:gd name="T4" fmla="*/ 2 w 4"/>
                <a:gd name="T5" fmla="*/ 19 h 40"/>
                <a:gd name="T6" fmla="*/ 3 w 4"/>
                <a:gd name="T7" fmla="*/ 10 h 40"/>
                <a:gd name="T8" fmla="*/ 4 w 4"/>
                <a:gd name="T9" fmla="*/ 0 h 40"/>
                <a:gd name="T10" fmla="*/ 3 w 4"/>
                <a:gd name="T11" fmla="*/ 10 h 40"/>
                <a:gd name="T12" fmla="*/ 2 w 4"/>
                <a:gd name="T13" fmla="*/ 19 h 40"/>
                <a:gd name="T14" fmla="*/ 1 w 4"/>
                <a:gd name="T15" fmla="*/ 30 h 40"/>
                <a:gd name="T16" fmla="*/ 0 w 4"/>
                <a:gd name="T17" fmla="*/ 4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40"/>
                <a:gd name="T29" fmla="*/ 4 w 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40">
                  <a:moveTo>
                    <a:pt x="0" y="40"/>
                  </a:moveTo>
                  <a:lnTo>
                    <a:pt x="1" y="30"/>
                  </a:lnTo>
                  <a:lnTo>
                    <a:pt x="2" y="19"/>
                  </a:lnTo>
                  <a:lnTo>
                    <a:pt x="3" y="10"/>
                  </a:lnTo>
                  <a:lnTo>
                    <a:pt x="4" y="0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1" y="3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8" name="Freeform 47"/>
            <p:cNvSpPr>
              <a:spLocks/>
            </p:cNvSpPr>
            <p:nvPr/>
          </p:nvSpPr>
          <p:spPr bwMode="auto">
            <a:xfrm>
              <a:off x="3767" y="2968"/>
              <a:ext cx="1" cy="1"/>
            </a:xfrm>
            <a:custGeom>
              <a:avLst/>
              <a:gdLst>
                <a:gd name="T0" fmla="*/ 2 w 2"/>
                <a:gd name="T1" fmla="*/ 15 h 15"/>
                <a:gd name="T2" fmla="*/ 1 w 2"/>
                <a:gd name="T3" fmla="*/ 8 h 15"/>
                <a:gd name="T4" fmla="*/ 0 w 2"/>
                <a:gd name="T5" fmla="*/ 0 h 15"/>
                <a:gd name="T6" fmla="*/ 1 w 2"/>
                <a:gd name="T7" fmla="*/ 8 h 15"/>
                <a:gd name="T8" fmla="*/ 2 w 2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5"/>
                <a:gd name="T17" fmla="*/ 2 w 2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5">
                  <a:moveTo>
                    <a:pt x="2" y="15"/>
                  </a:moveTo>
                  <a:lnTo>
                    <a:pt x="1" y="8"/>
                  </a:lnTo>
                  <a:lnTo>
                    <a:pt x="0" y="0"/>
                  </a:lnTo>
                  <a:lnTo>
                    <a:pt x="1" y="8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9" name="Freeform 48"/>
            <p:cNvSpPr>
              <a:spLocks/>
            </p:cNvSpPr>
            <p:nvPr/>
          </p:nvSpPr>
          <p:spPr bwMode="auto">
            <a:xfrm>
              <a:off x="4219" y="2716"/>
              <a:ext cx="1" cy="1"/>
            </a:xfrm>
            <a:custGeom>
              <a:avLst/>
              <a:gdLst>
                <a:gd name="T0" fmla="*/ 10 w 11"/>
                <a:gd name="T1" fmla="*/ 9 h 14"/>
                <a:gd name="T2" fmla="*/ 5 w 11"/>
                <a:gd name="T3" fmla="*/ 5 h 14"/>
                <a:gd name="T4" fmla="*/ 0 w 11"/>
                <a:gd name="T5" fmla="*/ 0 h 14"/>
                <a:gd name="T6" fmla="*/ 6 w 11"/>
                <a:gd name="T7" fmla="*/ 7 h 14"/>
                <a:gd name="T8" fmla="*/ 11 w 11"/>
                <a:gd name="T9" fmla="*/ 14 h 14"/>
                <a:gd name="T10" fmla="*/ 10 w 11"/>
                <a:gd name="T11" fmla="*/ 12 h 14"/>
                <a:gd name="T12" fmla="*/ 10 w 11"/>
                <a:gd name="T13" fmla="*/ 9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4"/>
                <a:gd name="T23" fmla="*/ 11 w 11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4">
                  <a:moveTo>
                    <a:pt x="10" y="9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6" y="7"/>
                  </a:lnTo>
                  <a:lnTo>
                    <a:pt x="11" y="14"/>
                  </a:lnTo>
                  <a:lnTo>
                    <a:pt x="10" y="12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0" name="Freeform 49"/>
            <p:cNvSpPr>
              <a:spLocks/>
            </p:cNvSpPr>
            <p:nvPr/>
          </p:nvSpPr>
          <p:spPr bwMode="auto">
            <a:xfrm>
              <a:off x="4114" y="2719"/>
              <a:ext cx="345" cy="243"/>
            </a:xfrm>
            <a:custGeom>
              <a:avLst/>
              <a:gdLst>
                <a:gd name="T0" fmla="*/ 2077 w 5173"/>
                <a:gd name="T1" fmla="*/ 2171 h 3649"/>
                <a:gd name="T2" fmla="*/ 1926 w 5173"/>
                <a:gd name="T3" fmla="*/ 2461 h 3649"/>
                <a:gd name="T4" fmla="*/ 1751 w 5173"/>
                <a:gd name="T5" fmla="*/ 2706 h 3649"/>
                <a:gd name="T6" fmla="*/ 1556 w 5173"/>
                <a:gd name="T7" fmla="*/ 2908 h 3649"/>
                <a:gd name="T8" fmla="*/ 1347 w 5173"/>
                <a:gd name="T9" fmla="*/ 3071 h 3649"/>
                <a:gd name="T10" fmla="*/ 1127 w 5173"/>
                <a:gd name="T11" fmla="*/ 3199 h 3649"/>
                <a:gd name="T12" fmla="*/ 900 w 5173"/>
                <a:gd name="T13" fmla="*/ 3295 h 3649"/>
                <a:gd name="T14" fmla="*/ 669 w 5173"/>
                <a:gd name="T15" fmla="*/ 3364 h 3649"/>
                <a:gd name="T16" fmla="*/ 440 w 5173"/>
                <a:gd name="T17" fmla="*/ 3408 h 3649"/>
                <a:gd name="T18" fmla="*/ 215 w 5173"/>
                <a:gd name="T19" fmla="*/ 3432 h 3649"/>
                <a:gd name="T20" fmla="*/ 0 w 5173"/>
                <a:gd name="T21" fmla="*/ 3440 h 3649"/>
                <a:gd name="T22" fmla="*/ 28 w 5173"/>
                <a:gd name="T23" fmla="*/ 3443 h 3649"/>
                <a:gd name="T24" fmla="*/ 106 w 5173"/>
                <a:gd name="T25" fmla="*/ 3453 h 3649"/>
                <a:gd name="T26" fmla="*/ 289 w 5173"/>
                <a:gd name="T27" fmla="*/ 3465 h 3649"/>
                <a:gd name="T28" fmla="*/ 616 w 5173"/>
                <a:gd name="T29" fmla="*/ 3465 h 3649"/>
                <a:gd name="T30" fmla="*/ 934 w 5173"/>
                <a:gd name="T31" fmla="*/ 3462 h 3649"/>
                <a:gd name="T32" fmla="*/ 1244 w 5173"/>
                <a:gd name="T33" fmla="*/ 3457 h 3649"/>
                <a:gd name="T34" fmla="*/ 1542 w 5173"/>
                <a:gd name="T35" fmla="*/ 3450 h 3649"/>
                <a:gd name="T36" fmla="*/ 1828 w 5173"/>
                <a:gd name="T37" fmla="*/ 3440 h 3649"/>
                <a:gd name="T38" fmla="*/ 2056 w 5173"/>
                <a:gd name="T39" fmla="*/ 3451 h 3649"/>
                <a:gd name="T40" fmla="*/ 2633 w 5173"/>
                <a:gd name="T41" fmla="*/ 3481 h 3649"/>
                <a:gd name="T42" fmla="*/ 3400 w 5173"/>
                <a:gd name="T43" fmla="*/ 3525 h 3649"/>
                <a:gd name="T44" fmla="*/ 4199 w 5173"/>
                <a:gd name="T45" fmla="*/ 3575 h 3649"/>
                <a:gd name="T46" fmla="*/ 4772 w 5173"/>
                <a:gd name="T47" fmla="*/ 3618 h 3649"/>
                <a:gd name="T48" fmla="*/ 5036 w 5173"/>
                <a:gd name="T49" fmla="*/ 3641 h 3649"/>
                <a:gd name="T50" fmla="*/ 5050 w 5173"/>
                <a:gd name="T51" fmla="*/ 3574 h 3649"/>
                <a:gd name="T52" fmla="*/ 5102 w 5173"/>
                <a:gd name="T53" fmla="*/ 3345 h 3649"/>
                <a:gd name="T54" fmla="*/ 5156 w 5173"/>
                <a:gd name="T55" fmla="*/ 3147 h 3649"/>
                <a:gd name="T56" fmla="*/ 5051 w 5173"/>
                <a:gd name="T57" fmla="*/ 3007 h 3649"/>
                <a:gd name="T58" fmla="*/ 4744 w 5173"/>
                <a:gd name="T59" fmla="*/ 2793 h 3649"/>
                <a:gd name="T60" fmla="*/ 4461 w 5173"/>
                <a:gd name="T61" fmla="*/ 2608 h 3649"/>
                <a:gd name="T62" fmla="*/ 4211 w 5173"/>
                <a:gd name="T63" fmla="*/ 2452 h 3649"/>
                <a:gd name="T64" fmla="*/ 3932 w 5173"/>
                <a:gd name="T65" fmla="*/ 2284 h 3649"/>
                <a:gd name="T66" fmla="*/ 3624 w 5173"/>
                <a:gd name="T67" fmla="*/ 2109 h 3649"/>
                <a:gd name="T68" fmla="*/ 3289 w 5173"/>
                <a:gd name="T69" fmla="*/ 1929 h 3649"/>
                <a:gd name="T70" fmla="*/ 2930 w 5173"/>
                <a:gd name="T71" fmla="*/ 1745 h 3649"/>
                <a:gd name="T72" fmla="*/ 2548 w 5173"/>
                <a:gd name="T73" fmla="*/ 1562 h 3649"/>
                <a:gd name="T74" fmla="*/ 2498 w 5173"/>
                <a:gd name="T75" fmla="*/ 1502 h 3649"/>
                <a:gd name="T76" fmla="*/ 2441 w 5173"/>
                <a:gd name="T77" fmla="*/ 1354 h 3649"/>
                <a:gd name="T78" fmla="*/ 2321 w 5173"/>
                <a:gd name="T79" fmla="*/ 1084 h 3649"/>
                <a:gd name="T80" fmla="*/ 2210 w 5173"/>
                <a:gd name="T81" fmla="*/ 859 h 3649"/>
                <a:gd name="T82" fmla="*/ 2112 w 5173"/>
                <a:gd name="T83" fmla="*/ 678 h 3649"/>
                <a:gd name="T84" fmla="*/ 2003 w 5173"/>
                <a:gd name="T85" fmla="*/ 493 h 3649"/>
                <a:gd name="T86" fmla="*/ 1881 w 5173"/>
                <a:gd name="T87" fmla="*/ 313 h 3649"/>
                <a:gd name="T88" fmla="*/ 1750 w 5173"/>
                <a:gd name="T89" fmla="*/ 142 h 3649"/>
                <a:gd name="T90" fmla="*/ 1614 w 5173"/>
                <a:gd name="T91" fmla="*/ 0 h 3649"/>
                <a:gd name="T92" fmla="*/ 1724 w 5173"/>
                <a:gd name="T93" fmla="*/ 151 h 3649"/>
                <a:gd name="T94" fmla="*/ 1831 w 5173"/>
                <a:gd name="T95" fmla="*/ 312 h 3649"/>
                <a:gd name="T96" fmla="*/ 1932 w 5173"/>
                <a:gd name="T97" fmla="*/ 483 h 3649"/>
                <a:gd name="T98" fmla="*/ 2024 w 5173"/>
                <a:gd name="T99" fmla="*/ 661 h 3649"/>
                <a:gd name="T100" fmla="*/ 2103 w 5173"/>
                <a:gd name="T101" fmla="*/ 845 h 3649"/>
                <a:gd name="T102" fmla="*/ 2166 w 5173"/>
                <a:gd name="T103" fmla="*/ 1035 h 3649"/>
                <a:gd name="T104" fmla="*/ 2211 w 5173"/>
                <a:gd name="T105" fmla="*/ 1228 h 3649"/>
                <a:gd name="T106" fmla="*/ 2234 w 5173"/>
                <a:gd name="T107" fmla="*/ 1425 h 3649"/>
                <a:gd name="T108" fmla="*/ 2231 w 5173"/>
                <a:gd name="T109" fmla="*/ 1622 h 3649"/>
                <a:gd name="T110" fmla="*/ 2201 w 5173"/>
                <a:gd name="T111" fmla="*/ 1819 h 36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73"/>
                <a:gd name="T169" fmla="*/ 0 h 3649"/>
                <a:gd name="T170" fmla="*/ 5173 w 5173"/>
                <a:gd name="T171" fmla="*/ 3649 h 36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73" h="3649">
                  <a:moveTo>
                    <a:pt x="2163" y="1949"/>
                  </a:moveTo>
                  <a:lnTo>
                    <a:pt x="2122" y="2063"/>
                  </a:lnTo>
                  <a:lnTo>
                    <a:pt x="2077" y="2171"/>
                  </a:lnTo>
                  <a:lnTo>
                    <a:pt x="2030" y="2273"/>
                  </a:lnTo>
                  <a:lnTo>
                    <a:pt x="1979" y="2370"/>
                  </a:lnTo>
                  <a:lnTo>
                    <a:pt x="1926" y="2461"/>
                  </a:lnTo>
                  <a:lnTo>
                    <a:pt x="1870" y="2548"/>
                  </a:lnTo>
                  <a:lnTo>
                    <a:pt x="1811" y="2630"/>
                  </a:lnTo>
                  <a:lnTo>
                    <a:pt x="1751" y="2706"/>
                  </a:lnTo>
                  <a:lnTo>
                    <a:pt x="1688" y="2778"/>
                  </a:lnTo>
                  <a:lnTo>
                    <a:pt x="1623" y="2845"/>
                  </a:lnTo>
                  <a:lnTo>
                    <a:pt x="1556" y="2908"/>
                  </a:lnTo>
                  <a:lnTo>
                    <a:pt x="1488" y="2966"/>
                  </a:lnTo>
                  <a:lnTo>
                    <a:pt x="1418" y="3021"/>
                  </a:lnTo>
                  <a:lnTo>
                    <a:pt x="1347" y="3071"/>
                  </a:lnTo>
                  <a:lnTo>
                    <a:pt x="1274" y="3118"/>
                  </a:lnTo>
                  <a:lnTo>
                    <a:pt x="1202" y="3160"/>
                  </a:lnTo>
                  <a:lnTo>
                    <a:pt x="1127" y="3199"/>
                  </a:lnTo>
                  <a:lnTo>
                    <a:pt x="1052" y="3235"/>
                  </a:lnTo>
                  <a:lnTo>
                    <a:pt x="976" y="3267"/>
                  </a:lnTo>
                  <a:lnTo>
                    <a:pt x="900" y="3295"/>
                  </a:lnTo>
                  <a:lnTo>
                    <a:pt x="823" y="3321"/>
                  </a:lnTo>
                  <a:lnTo>
                    <a:pt x="746" y="3344"/>
                  </a:lnTo>
                  <a:lnTo>
                    <a:pt x="669" y="3364"/>
                  </a:lnTo>
                  <a:lnTo>
                    <a:pt x="592" y="3381"/>
                  </a:lnTo>
                  <a:lnTo>
                    <a:pt x="516" y="3396"/>
                  </a:lnTo>
                  <a:lnTo>
                    <a:pt x="440" y="3408"/>
                  </a:lnTo>
                  <a:lnTo>
                    <a:pt x="364" y="3419"/>
                  </a:lnTo>
                  <a:lnTo>
                    <a:pt x="289" y="3426"/>
                  </a:lnTo>
                  <a:lnTo>
                    <a:pt x="215" y="3432"/>
                  </a:lnTo>
                  <a:lnTo>
                    <a:pt x="142" y="3436"/>
                  </a:lnTo>
                  <a:lnTo>
                    <a:pt x="70" y="3439"/>
                  </a:lnTo>
                  <a:lnTo>
                    <a:pt x="0" y="3440"/>
                  </a:lnTo>
                  <a:lnTo>
                    <a:pt x="3" y="3440"/>
                  </a:lnTo>
                  <a:lnTo>
                    <a:pt x="12" y="3441"/>
                  </a:lnTo>
                  <a:lnTo>
                    <a:pt x="28" y="3443"/>
                  </a:lnTo>
                  <a:lnTo>
                    <a:pt x="49" y="3446"/>
                  </a:lnTo>
                  <a:lnTo>
                    <a:pt x="75" y="3449"/>
                  </a:lnTo>
                  <a:lnTo>
                    <a:pt x="106" y="3453"/>
                  </a:lnTo>
                  <a:lnTo>
                    <a:pt x="140" y="3458"/>
                  </a:lnTo>
                  <a:lnTo>
                    <a:pt x="180" y="3465"/>
                  </a:lnTo>
                  <a:lnTo>
                    <a:pt x="289" y="3465"/>
                  </a:lnTo>
                  <a:lnTo>
                    <a:pt x="399" y="3466"/>
                  </a:lnTo>
                  <a:lnTo>
                    <a:pt x="508" y="3466"/>
                  </a:lnTo>
                  <a:lnTo>
                    <a:pt x="616" y="3465"/>
                  </a:lnTo>
                  <a:lnTo>
                    <a:pt x="723" y="3465"/>
                  </a:lnTo>
                  <a:lnTo>
                    <a:pt x="829" y="3463"/>
                  </a:lnTo>
                  <a:lnTo>
                    <a:pt x="934" y="3462"/>
                  </a:lnTo>
                  <a:lnTo>
                    <a:pt x="1038" y="3461"/>
                  </a:lnTo>
                  <a:lnTo>
                    <a:pt x="1141" y="3459"/>
                  </a:lnTo>
                  <a:lnTo>
                    <a:pt x="1244" y="3457"/>
                  </a:lnTo>
                  <a:lnTo>
                    <a:pt x="1344" y="3455"/>
                  </a:lnTo>
                  <a:lnTo>
                    <a:pt x="1444" y="3453"/>
                  </a:lnTo>
                  <a:lnTo>
                    <a:pt x="1542" y="3450"/>
                  </a:lnTo>
                  <a:lnTo>
                    <a:pt x="1639" y="3447"/>
                  </a:lnTo>
                  <a:lnTo>
                    <a:pt x="1734" y="3444"/>
                  </a:lnTo>
                  <a:lnTo>
                    <a:pt x="1828" y="3440"/>
                  </a:lnTo>
                  <a:lnTo>
                    <a:pt x="1855" y="3441"/>
                  </a:lnTo>
                  <a:lnTo>
                    <a:pt x="1933" y="3445"/>
                  </a:lnTo>
                  <a:lnTo>
                    <a:pt x="2056" y="3451"/>
                  </a:lnTo>
                  <a:lnTo>
                    <a:pt x="2217" y="3459"/>
                  </a:lnTo>
                  <a:lnTo>
                    <a:pt x="2411" y="3470"/>
                  </a:lnTo>
                  <a:lnTo>
                    <a:pt x="2633" y="3481"/>
                  </a:lnTo>
                  <a:lnTo>
                    <a:pt x="2875" y="3495"/>
                  </a:lnTo>
                  <a:lnTo>
                    <a:pt x="3133" y="3509"/>
                  </a:lnTo>
                  <a:lnTo>
                    <a:pt x="3400" y="3525"/>
                  </a:lnTo>
                  <a:lnTo>
                    <a:pt x="3670" y="3540"/>
                  </a:lnTo>
                  <a:lnTo>
                    <a:pt x="3938" y="3557"/>
                  </a:lnTo>
                  <a:lnTo>
                    <a:pt x="4199" y="3575"/>
                  </a:lnTo>
                  <a:lnTo>
                    <a:pt x="4444" y="3591"/>
                  </a:lnTo>
                  <a:lnTo>
                    <a:pt x="4669" y="3609"/>
                  </a:lnTo>
                  <a:lnTo>
                    <a:pt x="4772" y="3618"/>
                  </a:lnTo>
                  <a:lnTo>
                    <a:pt x="4869" y="3626"/>
                  </a:lnTo>
                  <a:lnTo>
                    <a:pt x="4956" y="3634"/>
                  </a:lnTo>
                  <a:lnTo>
                    <a:pt x="5036" y="3641"/>
                  </a:lnTo>
                  <a:lnTo>
                    <a:pt x="5035" y="3646"/>
                  </a:lnTo>
                  <a:lnTo>
                    <a:pt x="5034" y="3649"/>
                  </a:lnTo>
                  <a:lnTo>
                    <a:pt x="5050" y="3574"/>
                  </a:lnTo>
                  <a:lnTo>
                    <a:pt x="5068" y="3497"/>
                  </a:lnTo>
                  <a:lnTo>
                    <a:pt x="5084" y="3420"/>
                  </a:lnTo>
                  <a:lnTo>
                    <a:pt x="5102" y="3345"/>
                  </a:lnTo>
                  <a:lnTo>
                    <a:pt x="5121" y="3273"/>
                  </a:lnTo>
                  <a:lnTo>
                    <a:pt x="5138" y="3206"/>
                  </a:lnTo>
                  <a:lnTo>
                    <a:pt x="5156" y="3147"/>
                  </a:lnTo>
                  <a:lnTo>
                    <a:pt x="5173" y="3096"/>
                  </a:lnTo>
                  <a:lnTo>
                    <a:pt x="5121" y="3058"/>
                  </a:lnTo>
                  <a:lnTo>
                    <a:pt x="5051" y="3007"/>
                  </a:lnTo>
                  <a:lnTo>
                    <a:pt x="4965" y="2945"/>
                  </a:lnTo>
                  <a:lnTo>
                    <a:pt x="4863" y="2873"/>
                  </a:lnTo>
                  <a:lnTo>
                    <a:pt x="4744" y="2793"/>
                  </a:lnTo>
                  <a:lnTo>
                    <a:pt x="4610" y="2705"/>
                  </a:lnTo>
                  <a:lnTo>
                    <a:pt x="4537" y="2657"/>
                  </a:lnTo>
                  <a:lnTo>
                    <a:pt x="4461" y="2608"/>
                  </a:lnTo>
                  <a:lnTo>
                    <a:pt x="4381" y="2558"/>
                  </a:lnTo>
                  <a:lnTo>
                    <a:pt x="4299" y="2505"/>
                  </a:lnTo>
                  <a:lnTo>
                    <a:pt x="4211" y="2452"/>
                  </a:lnTo>
                  <a:lnTo>
                    <a:pt x="4122" y="2398"/>
                  </a:lnTo>
                  <a:lnTo>
                    <a:pt x="4028" y="2342"/>
                  </a:lnTo>
                  <a:lnTo>
                    <a:pt x="3932" y="2284"/>
                  </a:lnTo>
                  <a:lnTo>
                    <a:pt x="3832" y="2227"/>
                  </a:lnTo>
                  <a:lnTo>
                    <a:pt x="3729" y="2168"/>
                  </a:lnTo>
                  <a:lnTo>
                    <a:pt x="3624" y="2109"/>
                  </a:lnTo>
                  <a:lnTo>
                    <a:pt x="3515" y="2049"/>
                  </a:lnTo>
                  <a:lnTo>
                    <a:pt x="3404" y="1989"/>
                  </a:lnTo>
                  <a:lnTo>
                    <a:pt x="3289" y="1929"/>
                  </a:lnTo>
                  <a:lnTo>
                    <a:pt x="3173" y="1867"/>
                  </a:lnTo>
                  <a:lnTo>
                    <a:pt x="3053" y="1806"/>
                  </a:lnTo>
                  <a:lnTo>
                    <a:pt x="2930" y="1745"/>
                  </a:lnTo>
                  <a:lnTo>
                    <a:pt x="2805" y="1684"/>
                  </a:lnTo>
                  <a:lnTo>
                    <a:pt x="2677" y="1624"/>
                  </a:lnTo>
                  <a:lnTo>
                    <a:pt x="2548" y="1562"/>
                  </a:lnTo>
                  <a:lnTo>
                    <a:pt x="2515" y="1548"/>
                  </a:lnTo>
                  <a:lnTo>
                    <a:pt x="2503" y="1514"/>
                  </a:lnTo>
                  <a:lnTo>
                    <a:pt x="2498" y="1502"/>
                  </a:lnTo>
                  <a:lnTo>
                    <a:pt x="2487" y="1470"/>
                  </a:lnTo>
                  <a:lnTo>
                    <a:pt x="2467" y="1420"/>
                  </a:lnTo>
                  <a:lnTo>
                    <a:pt x="2441" y="1354"/>
                  </a:lnTo>
                  <a:lnTo>
                    <a:pt x="2408" y="1275"/>
                  </a:lnTo>
                  <a:lnTo>
                    <a:pt x="2367" y="1184"/>
                  </a:lnTo>
                  <a:lnTo>
                    <a:pt x="2321" y="1084"/>
                  </a:lnTo>
                  <a:lnTo>
                    <a:pt x="2268" y="974"/>
                  </a:lnTo>
                  <a:lnTo>
                    <a:pt x="2240" y="917"/>
                  </a:lnTo>
                  <a:lnTo>
                    <a:pt x="2210" y="859"/>
                  </a:lnTo>
                  <a:lnTo>
                    <a:pt x="2179" y="799"/>
                  </a:lnTo>
                  <a:lnTo>
                    <a:pt x="2147" y="739"/>
                  </a:lnTo>
                  <a:lnTo>
                    <a:pt x="2112" y="678"/>
                  </a:lnTo>
                  <a:lnTo>
                    <a:pt x="2077" y="616"/>
                  </a:lnTo>
                  <a:lnTo>
                    <a:pt x="2040" y="555"/>
                  </a:lnTo>
                  <a:lnTo>
                    <a:pt x="2003" y="493"/>
                  </a:lnTo>
                  <a:lnTo>
                    <a:pt x="1963" y="433"/>
                  </a:lnTo>
                  <a:lnTo>
                    <a:pt x="1923" y="373"/>
                  </a:lnTo>
                  <a:lnTo>
                    <a:pt x="1881" y="313"/>
                  </a:lnTo>
                  <a:lnTo>
                    <a:pt x="1839" y="254"/>
                  </a:lnTo>
                  <a:lnTo>
                    <a:pt x="1795" y="197"/>
                  </a:lnTo>
                  <a:lnTo>
                    <a:pt x="1750" y="142"/>
                  </a:lnTo>
                  <a:lnTo>
                    <a:pt x="1704" y="88"/>
                  </a:lnTo>
                  <a:lnTo>
                    <a:pt x="1657" y="36"/>
                  </a:lnTo>
                  <a:lnTo>
                    <a:pt x="1614" y="0"/>
                  </a:lnTo>
                  <a:lnTo>
                    <a:pt x="1650" y="49"/>
                  </a:lnTo>
                  <a:lnTo>
                    <a:pt x="1688" y="99"/>
                  </a:lnTo>
                  <a:lnTo>
                    <a:pt x="1724" y="151"/>
                  </a:lnTo>
                  <a:lnTo>
                    <a:pt x="1760" y="203"/>
                  </a:lnTo>
                  <a:lnTo>
                    <a:pt x="1796" y="257"/>
                  </a:lnTo>
                  <a:lnTo>
                    <a:pt x="1831" y="312"/>
                  </a:lnTo>
                  <a:lnTo>
                    <a:pt x="1866" y="368"/>
                  </a:lnTo>
                  <a:lnTo>
                    <a:pt x="1899" y="425"/>
                  </a:lnTo>
                  <a:lnTo>
                    <a:pt x="1932" y="483"/>
                  </a:lnTo>
                  <a:lnTo>
                    <a:pt x="1963" y="541"/>
                  </a:lnTo>
                  <a:lnTo>
                    <a:pt x="1995" y="601"/>
                  </a:lnTo>
                  <a:lnTo>
                    <a:pt x="2024" y="661"/>
                  </a:lnTo>
                  <a:lnTo>
                    <a:pt x="2052" y="721"/>
                  </a:lnTo>
                  <a:lnTo>
                    <a:pt x="2078" y="783"/>
                  </a:lnTo>
                  <a:lnTo>
                    <a:pt x="2103" y="845"/>
                  </a:lnTo>
                  <a:lnTo>
                    <a:pt x="2126" y="908"/>
                  </a:lnTo>
                  <a:lnTo>
                    <a:pt x="2147" y="971"/>
                  </a:lnTo>
                  <a:lnTo>
                    <a:pt x="2166" y="1035"/>
                  </a:lnTo>
                  <a:lnTo>
                    <a:pt x="2183" y="1099"/>
                  </a:lnTo>
                  <a:lnTo>
                    <a:pt x="2198" y="1164"/>
                  </a:lnTo>
                  <a:lnTo>
                    <a:pt x="2211" y="1228"/>
                  </a:lnTo>
                  <a:lnTo>
                    <a:pt x="2220" y="1294"/>
                  </a:lnTo>
                  <a:lnTo>
                    <a:pt x="2229" y="1359"/>
                  </a:lnTo>
                  <a:lnTo>
                    <a:pt x="2234" y="1425"/>
                  </a:lnTo>
                  <a:lnTo>
                    <a:pt x="2236" y="1490"/>
                  </a:lnTo>
                  <a:lnTo>
                    <a:pt x="2235" y="1556"/>
                  </a:lnTo>
                  <a:lnTo>
                    <a:pt x="2231" y="1622"/>
                  </a:lnTo>
                  <a:lnTo>
                    <a:pt x="2225" y="1687"/>
                  </a:lnTo>
                  <a:lnTo>
                    <a:pt x="2214" y="1754"/>
                  </a:lnTo>
                  <a:lnTo>
                    <a:pt x="2201" y="1819"/>
                  </a:lnTo>
                  <a:lnTo>
                    <a:pt x="2184" y="1884"/>
                  </a:lnTo>
                  <a:lnTo>
                    <a:pt x="2163" y="1949"/>
                  </a:lnTo>
                  <a:close/>
                </a:path>
              </a:pathLst>
            </a:custGeom>
            <a:solidFill>
              <a:srgbClr val="154C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1" name="Freeform 50"/>
            <p:cNvSpPr>
              <a:spLocks/>
            </p:cNvSpPr>
            <p:nvPr/>
          </p:nvSpPr>
          <p:spPr bwMode="auto">
            <a:xfrm>
              <a:off x="3772" y="3017"/>
              <a:ext cx="1" cy="3"/>
            </a:xfrm>
            <a:custGeom>
              <a:avLst/>
              <a:gdLst>
                <a:gd name="T0" fmla="*/ 1 w 1"/>
                <a:gd name="T1" fmla="*/ 0 h 31"/>
                <a:gd name="T2" fmla="*/ 1 w 1"/>
                <a:gd name="T3" fmla="*/ 16 h 31"/>
                <a:gd name="T4" fmla="*/ 0 w 1"/>
                <a:gd name="T5" fmla="*/ 31 h 31"/>
                <a:gd name="T6" fmla="*/ 1 w 1"/>
                <a:gd name="T7" fmla="*/ 16 h 31"/>
                <a:gd name="T8" fmla="*/ 1 w 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31"/>
                <a:gd name="T17" fmla="*/ 1 w 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31">
                  <a:moveTo>
                    <a:pt x="1" y="0"/>
                  </a:moveTo>
                  <a:lnTo>
                    <a:pt x="1" y="16"/>
                  </a:lnTo>
                  <a:lnTo>
                    <a:pt x="0" y="31"/>
                  </a:lnTo>
                  <a:lnTo>
                    <a:pt x="1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63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2" name="Freeform 51"/>
            <p:cNvSpPr>
              <a:spLocks/>
            </p:cNvSpPr>
            <p:nvPr/>
          </p:nvSpPr>
          <p:spPr bwMode="auto">
            <a:xfrm>
              <a:off x="3770" y="3034"/>
              <a:ext cx="1" cy="4"/>
            </a:xfrm>
            <a:custGeom>
              <a:avLst/>
              <a:gdLst>
                <a:gd name="T0" fmla="*/ 0 w 11"/>
                <a:gd name="T1" fmla="*/ 57 h 57"/>
                <a:gd name="T2" fmla="*/ 2 w 11"/>
                <a:gd name="T3" fmla="*/ 44 h 57"/>
                <a:gd name="T4" fmla="*/ 5 w 11"/>
                <a:gd name="T5" fmla="*/ 29 h 57"/>
                <a:gd name="T6" fmla="*/ 7 w 11"/>
                <a:gd name="T7" fmla="*/ 15 h 57"/>
                <a:gd name="T8" fmla="*/ 11 w 11"/>
                <a:gd name="T9" fmla="*/ 0 h 57"/>
                <a:gd name="T10" fmla="*/ 7 w 11"/>
                <a:gd name="T11" fmla="*/ 15 h 57"/>
                <a:gd name="T12" fmla="*/ 5 w 11"/>
                <a:gd name="T13" fmla="*/ 29 h 57"/>
                <a:gd name="T14" fmla="*/ 2 w 11"/>
                <a:gd name="T15" fmla="*/ 44 h 57"/>
                <a:gd name="T16" fmla="*/ 0 w 11"/>
                <a:gd name="T17" fmla="*/ 57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57"/>
                <a:gd name="T29" fmla="*/ 11 w 11"/>
                <a:gd name="T30" fmla="*/ 57 h 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57">
                  <a:moveTo>
                    <a:pt x="0" y="57"/>
                  </a:moveTo>
                  <a:lnTo>
                    <a:pt x="2" y="44"/>
                  </a:lnTo>
                  <a:lnTo>
                    <a:pt x="5" y="29"/>
                  </a:lnTo>
                  <a:lnTo>
                    <a:pt x="7" y="15"/>
                  </a:lnTo>
                  <a:lnTo>
                    <a:pt x="11" y="0"/>
                  </a:lnTo>
                  <a:lnTo>
                    <a:pt x="7" y="15"/>
                  </a:lnTo>
                  <a:lnTo>
                    <a:pt x="5" y="29"/>
                  </a:lnTo>
                  <a:lnTo>
                    <a:pt x="2" y="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3" name="Freeform 52"/>
            <p:cNvSpPr>
              <a:spLocks/>
            </p:cNvSpPr>
            <p:nvPr/>
          </p:nvSpPr>
          <p:spPr bwMode="auto">
            <a:xfrm>
              <a:off x="3771" y="3027"/>
              <a:ext cx="1" cy="5"/>
            </a:xfrm>
            <a:custGeom>
              <a:avLst/>
              <a:gdLst>
                <a:gd name="T0" fmla="*/ 0 w 6"/>
                <a:gd name="T1" fmla="*/ 63 h 63"/>
                <a:gd name="T2" fmla="*/ 1 w 6"/>
                <a:gd name="T3" fmla="*/ 48 h 63"/>
                <a:gd name="T4" fmla="*/ 3 w 6"/>
                <a:gd name="T5" fmla="*/ 31 h 63"/>
                <a:gd name="T6" fmla="*/ 5 w 6"/>
                <a:gd name="T7" fmla="*/ 16 h 63"/>
                <a:gd name="T8" fmla="*/ 6 w 6"/>
                <a:gd name="T9" fmla="*/ 0 h 63"/>
                <a:gd name="T10" fmla="*/ 5 w 6"/>
                <a:gd name="T11" fmla="*/ 16 h 63"/>
                <a:gd name="T12" fmla="*/ 3 w 6"/>
                <a:gd name="T13" fmla="*/ 31 h 63"/>
                <a:gd name="T14" fmla="*/ 1 w 6"/>
                <a:gd name="T15" fmla="*/ 48 h 63"/>
                <a:gd name="T16" fmla="*/ 0 w 6"/>
                <a:gd name="T17" fmla="*/ 63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63"/>
                <a:gd name="T29" fmla="*/ 6 w 6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63">
                  <a:moveTo>
                    <a:pt x="0" y="63"/>
                  </a:moveTo>
                  <a:lnTo>
                    <a:pt x="1" y="48"/>
                  </a:lnTo>
                  <a:lnTo>
                    <a:pt x="3" y="31"/>
                  </a:lnTo>
                  <a:lnTo>
                    <a:pt x="5" y="16"/>
                  </a:lnTo>
                  <a:lnTo>
                    <a:pt x="6" y="0"/>
                  </a:lnTo>
                  <a:lnTo>
                    <a:pt x="5" y="16"/>
                  </a:lnTo>
                  <a:lnTo>
                    <a:pt x="3" y="31"/>
                  </a:lnTo>
                  <a:lnTo>
                    <a:pt x="1" y="4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4" name="Freeform 53"/>
            <p:cNvSpPr>
              <a:spLocks/>
            </p:cNvSpPr>
            <p:nvPr/>
          </p:nvSpPr>
          <p:spPr bwMode="auto">
            <a:xfrm>
              <a:off x="3767" y="2969"/>
              <a:ext cx="1" cy="7"/>
            </a:xfrm>
            <a:custGeom>
              <a:avLst/>
              <a:gdLst>
                <a:gd name="T0" fmla="*/ 18 w 18"/>
                <a:gd name="T1" fmla="*/ 104 h 104"/>
                <a:gd name="T2" fmla="*/ 14 w 18"/>
                <a:gd name="T3" fmla="*/ 78 h 104"/>
                <a:gd name="T4" fmla="*/ 9 w 18"/>
                <a:gd name="T5" fmla="*/ 52 h 104"/>
                <a:gd name="T6" fmla="*/ 5 w 18"/>
                <a:gd name="T7" fmla="*/ 26 h 104"/>
                <a:gd name="T8" fmla="*/ 0 w 18"/>
                <a:gd name="T9" fmla="*/ 0 h 104"/>
                <a:gd name="T10" fmla="*/ 5 w 18"/>
                <a:gd name="T11" fmla="*/ 26 h 104"/>
                <a:gd name="T12" fmla="*/ 9 w 18"/>
                <a:gd name="T13" fmla="*/ 52 h 104"/>
                <a:gd name="T14" fmla="*/ 14 w 18"/>
                <a:gd name="T15" fmla="*/ 78 h 104"/>
                <a:gd name="T16" fmla="*/ 18 w 18"/>
                <a:gd name="T17" fmla="*/ 104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4"/>
                <a:gd name="T29" fmla="*/ 18 w 18"/>
                <a:gd name="T30" fmla="*/ 104 h 1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4">
                  <a:moveTo>
                    <a:pt x="18" y="104"/>
                  </a:moveTo>
                  <a:lnTo>
                    <a:pt x="14" y="78"/>
                  </a:lnTo>
                  <a:lnTo>
                    <a:pt x="9" y="52"/>
                  </a:lnTo>
                  <a:lnTo>
                    <a:pt x="5" y="26"/>
                  </a:lnTo>
                  <a:lnTo>
                    <a:pt x="0" y="0"/>
                  </a:lnTo>
                  <a:lnTo>
                    <a:pt x="5" y="26"/>
                  </a:lnTo>
                  <a:lnTo>
                    <a:pt x="9" y="52"/>
                  </a:lnTo>
                  <a:lnTo>
                    <a:pt x="14" y="78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5" name="Freeform 54"/>
            <p:cNvSpPr>
              <a:spLocks/>
            </p:cNvSpPr>
            <p:nvPr/>
          </p:nvSpPr>
          <p:spPr bwMode="auto">
            <a:xfrm>
              <a:off x="3763" y="3053"/>
              <a:ext cx="2" cy="5"/>
            </a:xfrm>
            <a:custGeom>
              <a:avLst/>
              <a:gdLst>
                <a:gd name="T0" fmla="*/ 0 w 40"/>
                <a:gd name="T1" fmla="*/ 77 h 77"/>
                <a:gd name="T2" fmla="*/ 10 w 40"/>
                <a:gd name="T3" fmla="*/ 58 h 77"/>
                <a:gd name="T4" fmla="*/ 21 w 40"/>
                <a:gd name="T5" fmla="*/ 39 h 77"/>
                <a:gd name="T6" fmla="*/ 30 w 40"/>
                <a:gd name="T7" fmla="*/ 20 h 77"/>
                <a:gd name="T8" fmla="*/ 40 w 40"/>
                <a:gd name="T9" fmla="*/ 0 h 77"/>
                <a:gd name="T10" fmla="*/ 30 w 40"/>
                <a:gd name="T11" fmla="*/ 20 h 77"/>
                <a:gd name="T12" fmla="*/ 21 w 40"/>
                <a:gd name="T13" fmla="*/ 39 h 77"/>
                <a:gd name="T14" fmla="*/ 10 w 40"/>
                <a:gd name="T15" fmla="*/ 58 h 77"/>
                <a:gd name="T16" fmla="*/ 0 w 40"/>
                <a:gd name="T17" fmla="*/ 77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77"/>
                <a:gd name="T29" fmla="*/ 40 w 40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77">
                  <a:moveTo>
                    <a:pt x="0" y="77"/>
                  </a:moveTo>
                  <a:lnTo>
                    <a:pt x="10" y="58"/>
                  </a:lnTo>
                  <a:lnTo>
                    <a:pt x="21" y="39"/>
                  </a:lnTo>
                  <a:lnTo>
                    <a:pt x="30" y="20"/>
                  </a:lnTo>
                  <a:lnTo>
                    <a:pt x="40" y="0"/>
                  </a:lnTo>
                  <a:lnTo>
                    <a:pt x="30" y="20"/>
                  </a:lnTo>
                  <a:lnTo>
                    <a:pt x="21" y="39"/>
                  </a:lnTo>
                  <a:lnTo>
                    <a:pt x="10" y="5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6" name="Freeform 55"/>
            <p:cNvSpPr>
              <a:spLocks/>
            </p:cNvSpPr>
            <p:nvPr/>
          </p:nvSpPr>
          <p:spPr bwMode="auto">
            <a:xfrm>
              <a:off x="3766" y="3047"/>
              <a:ext cx="2" cy="4"/>
            </a:xfrm>
            <a:custGeom>
              <a:avLst/>
              <a:gdLst>
                <a:gd name="T0" fmla="*/ 0 w 22"/>
                <a:gd name="T1" fmla="*/ 56 h 56"/>
                <a:gd name="T2" fmla="*/ 6 w 22"/>
                <a:gd name="T3" fmla="*/ 41 h 56"/>
                <a:gd name="T4" fmla="*/ 11 w 22"/>
                <a:gd name="T5" fmla="*/ 28 h 56"/>
                <a:gd name="T6" fmla="*/ 17 w 22"/>
                <a:gd name="T7" fmla="*/ 13 h 56"/>
                <a:gd name="T8" fmla="*/ 22 w 22"/>
                <a:gd name="T9" fmla="*/ 0 h 56"/>
                <a:gd name="T10" fmla="*/ 17 w 22"/>
                <a:gd name="T11" fmla="*/ 13 h 56"/>
                <a:gd name="T12" fmla="*/ 11 w 22"/>
                <a:gd name="T13" fmla="*/ 28 h 56"/>
                <a:gd name="T14" fmla="*/ 6 w 22"/>
                <a:gd name="T15" fmla="*/ 41 h 56"/>
                <a:gd name="T16" fmla="*/ 0 w 2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56"/>
                <a:gd name="T29" fmla="*/ 22 w 2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56">
                  <a:moveTo>
                    <a:pt x="0" y="56"/>
                  </a:moveTo>
                  <a:lnTo>
                    <a:pt x="6" y="41"/>
                  </a:lnTo>
                  <a:lnTo>
                    <a:pt x="11" y="28"/>
                  </a:lnTo>
                  <a:lnTo>
                    <a:pt x="17" y="13"/>
                  </a:lnTo>
                  <a:lnTo>
                    <a:pt x="22" y="0"/>
                  </a:lnTo>
                  <a:lnTo>
                    <a:pt x="17" y="13"/>
                  </a:lnTo>
                  <a:lnTo>
                    <a:pt x="11" y="28"/>
                  </a:lnTo>
                  <a:lnTo>
                    <a:pt x="6" y="4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7" name="Freeform 56"/>
            <p:cNvSpPr>
              <a:spLocks/>
            </p:cNvSpPr>
            <p:nvPr/>
          </p:nvSpPr>
          <p:spPr bwMode="auto">
            <a:xfrm>
              <a:off x="3768" y="3041"/>
              <a:ext cx="1" cy="4"/>
            </a:xfrm>
            <a:custGeom>
              <a:avLst/>
              <a:gdLst>
                <a:gd name="T0" fmla="*/ 0 w 15"/>
                <a:gd name="T1" fmla="*/ 55 h 55"/>
                <a:gd name="T2" fmla="*/ 4 w 15"/>
                <a:gd name="T3" fmla="*/ 42 h 55"/>
                <a:gd name="T4" fmla="*/ 9 w 15"/>
                <a:gd name="T5" fmla="*/ 28 h 55"/>
                <a:gd name="T6" fmla="*/ 12 w 15"/>
                <a:gd name="T7" fmla="*/ 14 h 55"/>
                <a:gd name="T8" fmla="*/ 15 w 15"/>
                <a:gd name="T9" fmla="*/ 0 h 55"/>
                <a:gd name="T10" fmla="*/ 12 w 15"/>
                <a:gd name="T11" fmla="*/ 14 h 55"/>
                <a:gd name="T12" fmla="*/ 9 w 15"/>
                <a:gd name="T13" fmla="*/ 28 h 55"/>
                <a:gd name="T14" fmla="*/ 4 w 15"/>
                <a:gd name="T15" fmla="*/ 42 h 55"/>
                <a:gd name="T16" fmla="*/ 0 w 15"/>
                <a:gd name="T17" fmla="*/ 55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55"/>
                <a:gd name="T29" fmla="*/ 15 w 15"/>
                <a:gd name="T30" fmla="*/ 55 h 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55">
                  <a:moveTo>
                    <a:pt x="0" y="55"/>
                  </a:moveTo>
                  <a:lnTo>
                    <a:pt x="4" y="42"/>
                  </a:lnTo>
                  <a:lnTo>
                    <a:pt x="9" y="28"/>
                  </a:lnTo>
                  <a:lnTo>
                    <a:pt x="12" y="14"/>
                  </a:lnTo>
                  <a:lnTo>
                    <a:pt x="15" y="0"/>
                  </a:lnTo>
                  <a:lnTo>
                    <a:pt x="12" y="14"/>
                  </a:lnTo>
                  <a:lnTo>
                    <a:pt x="9" y="28"/>
                  </a:lnTo>
                  <a:lnTo>
                    <a:pt x="4" y="42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8" name="Freeform 57"/>
            <p:cNvSpPr>
              <a:spLocks/>
            </p:cNvSpPr>
            <p:nvPr/>
          </p:nvSpPr>
          <p:spPr bwMode="auto">
            <a:xfrm>
              <a:off x="4447" y="2962"/>
              <a:ext cx="3" cy="14"/>
            </a:xfrm>
            <a:custGeom>
              <a:avLst/>
              <a:gdLst>
                <a:gd name="T0" fmla="*/ 0 w 42"/>
                <a:gd name="T1" fmla="*/ 213 h 213"/>
                <a:gd name="T2" fmla="*/ 4 w 42"/>
                <a:gd name="T3" fmla="*/ 190 h 213"/>
                <a:gd name="T4" fmla="*/ 9 w 42"/>
                <a:gd name="T5" fmla="*/ 166 h 213"/>
                <a:gd name="T6" fmla="*/ 14 w 42"/>
                <a:gd name="T7" fmla="*/ 140 h 213"/>
                <a:gd name="T8" fmla="*/ 19 w 42"/>
                <a:gd name="T9" fmla="*/ 114 h 213"/>
                <a:gd name="T10" fmla="*/ 25 w 42"/>
                <a:gd name="T11" fmla="*/ 86 h 213"/>
                <a:gd name="T12" fmla="*/ 31 w 42"/>
                <a:gd name="T13" fmla="*/ 58 h 213"/>
                <a:gd name="T14" fmla="*/ 36 w 42"/>
                <a:gd name="T15" fmla="*/ 29 h 213"/>
                <a:gd name="T16" fmla="*/ 42 w 42"/>
                <a:gd name="T17" fmla="*/ 0 h 213"/>
                <a:gd name="T18" fmla="*/ 36 w 42"/>
                <a:gd name="T19" fmla="*/ 29 h 213"/>
                <a:gd name="T20" fmla="*/ 31 w 42"/>
                <a:gd name="T21" fmla="*/ 58 h 213"/>
                <a:gd name="T22" fmla="*/ 25 w 42"/>
                <a:gd name="T23" fmla="*/ 86 h 213"/>
                <a:gd name="T24" fmla="*/ 19 w 42"/>
                <a:gd name="T25" fmla="*/ 114 h 213"/>
                <a:gd name="T26" fmla="*/ 14 w 42"/>
                <a:gd name="T27" fmla="*/ 140 h 213"/>
                <a:gd name="T28" fmla="*/ 9 w 42"/>
                <a:gd name="T29" fmla="*/ 166 h 213"/>
                <a:gd name="T30" fmla="*/ 4 w 42"/>
                <a:gd name="T31" fmla="*/ 190 h 213"/>
                <a:gd name="T32" fmla="*/ 0 w 42"/>
                <a:gd name="T33" fmla="*/ 213 h 2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213"/>
                <a:gd name="T53" fmla="*/ 42 w 42"/>
                <a:gd name="T54" fmla="*/ 213 h 2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213">
                  <a:moveTo>
                    <a:pt x="0" y="213"/>
                  </a:moveTo>
                  <a:lnTo>
                    <a:pt x="4" y="190"/>
                  </a:lnTo>
                  <a:lnTo>
                    <a:pt x="9" y="166"/>
                  </a:lnTo>
                  <a:lnTo>
                    <a:pt x="14" y="140"/>
                  </a:lnTo>
                  <a:lnTo>
                    <a:pt x="19" y="114"/>
                  </a:lnTo>
                  <a:lnTo>
                    <a:pt x="25" y="86"/>
                  </a:lnTo>
                  <a:lnTo>
                    <a:pt x="31" y="58"/>
                  </a:lnTo>
                  <a:lnTo>
                    <a:pt x="36" y="29"/>
                  </a:lnTo>
                  <a:lnTo>
                    <a:pt x="42" y="0"/>
                  </a:lnTo>
                  <a:lnTo>
                    <a:pt x="36" y="29"/>
                  </a:lnTo>
                  <a:lnTo>
                    <a:pt x="31" y="58"/>
                  </a:lnTo>
                  <a:lnTo>
                    <a:pt x="25" y="86"/>
                  </a:lnTo>
                  <a:lnTo>
                    <a:pt x="19" y="114"/>
                  </a:lnTo>
                  <a:lnTo>
                    <a:pt x="14" y="140"/>
                  </a:lnTo>
                  <a:lnTo>
                    <a:pt x="9" y="166"/>
                  </a:lnTo>
                  <a:lnTo>
                    <a:pt x="4" y="19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9" name="Freeform 58"/>
            <p:cNvSpPr>
              <a:spLocks/>
            </p:cNvSpPr>
            <p:nvPr/>
          </p:nvSpPr>
          <p:spPr bwMode="auto">
            <a:xfrm>
              <a:off x="3772" y="3010"/>
              <a:ext cx="1" cy="7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28 h 111"/>
                <a:gd name="T4" fmla="*/ 1 w 1"/>
                <a:gd name="T5" fmla="*/ 56 h 111"/>
                <a:gd name="T6" fmla="*/ 1 w 1"/>
                <a:gd name="T7" fmla="*/ 84 h 111"/>
                <a:gd name="T8" fmla="*/ 0 w 1"/>
                <a:gd name="T9" fmla="*/ 111 h 111"/>
                <a:gd name="T10" fmla="*/ 1 w 1"/>
                <a:gd name="T11" fmla="*/ 84 h 111"/>
                <a:gd name="T12" fmla="*/ 1 w 1"/>
                <a:gd name="T13" fmla="*/ 56 h 111"/>
                <a:gd name="T14" fmla="*/ 0 w 1"/>
                <a:gd name="T15" fmla="*/ 28 h 111"/>
                <a:gd name="T16" fmla="*/ 0 w 1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"/>
                <a:gd name="T28" fmla="*/ 0 h 111"/>
                <a:gd name="T29" fmla="*/ 1 w 1"/>
                <a:gd name="T30" fmla="*/ 111 h 1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" h="111">
                  <a:moveTo>
                    <a:pt x="0" y="0"/>
                  </a:moveTo>
                  <a:lnTo>
                    <a:pt x="0" y="28"/>
                  </a:lnTo>
                  <a:lnTo>
                    <a:pt x="1" y="56"/>
                  </a:lnTo>
                  <a:lnTo>
                    <a:pt x="1" y="84"/>
                  </a:lnTo>
                  <a:lnTo>
                    <a:pt x="0" y="111"/>
                  </a:lnTo>
                  <a:lnTo>
                    <a:pt x="1" y="84"/>
                  </a:lnTo>
                  <a:lnTo>
                    <a:pt x="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0" name="Freeform 59"/>
            <p:cNvSpPr>
              <a:spLocks/>
            </p:cNvSpPr>
            <p:nvPr/>
          </p:nvSpPr>
          <p:spPr bwMode="auto">
            <a:xfrm>
              <a:off x="3760" y="2936"/>
              <a:ext cx="7" cy="32"/>
            </a:xfrm>
            <a:custGeom>
              <a:avLst/>
              <a:gdLst>
                <a:gd name="T0" fmla="*/ 0 w 112"/>
                <a:gd name="T1" fmla="*/ 0 h 485"/>
                <a:gd name="T2" fmla="*/ 15 w 112"/>
                <a:gd name="T3" fmla="*/ 59 h 485"/>
                <a:gd name="T4" fmla="*/ 29 w 112"/>
                <a:gd name="T5" fmla="*/ 117 h 485"/>
                <a:gd name="T6" fmla="*/ 45 w 112"/>
                <a:gd name="T7" fmla="*/ 177 h 485"/>
                <a:gd name="T8" fmla="*/ 58 w 112"/>
                <a:gd name="T9" fmla="*/ 238 h 485"/>
                <a:gd name="T10" fmla="*/ 73 w 112"/>
                <a:gd name="T11" fmla="*/ 299 h 485"/>
                <a:gd name="T12" fmla="*/ 87 w 112"/>
                <a:gd name="T13" fmla="*/ 360 h 485"/>
                <a:gd name="T14" fmla="*/ 99 w 112"/>
                <a:gd name="T15" fmla="*/ 423 h 485"/>
                <a:gd name="T16" fmla="*/ 112 w 112"/>
                <a:gd name="T17" fmla="*/ 485 h 485"/>
                <a:gd name="T18" fmla="*/ 99 w 112"/>
                <a:gd name="T19" fmla="*/ 423 h 485"/>
                <a:gd name="T20" fmla="*/ 87 w 112"/>
                <a:gd name="T21" fmla="*/ 360 h 485"/>
                <a:gd name="T22" fmla="*/ 73 w 112"/>
                <a:gd name="T23" fmla="*/ 299 h 485"/>
                <a:gd name="T24" fmla="*/ 58 w 112"/>
                <a:gd name="T25" fmla="*/ 238 h 485"/>
                <a:gd name="T26" fmla="*/ 45 w 112"/>
                <a:gd name="T27" fmla="*/ 177 h 485"/>
                <a:gd name="T28" fmla="*/ 29 w 112"/>
                <a:gd name="T29" fmla="*/ 117 h 485"/>
                <a:gd name="T30" fmla="*/ 15 w 112"/>
                <a:gd name="T31" fmla="*/ 59 h 485"/>
                <a:gd name="T32" fmla="*/ 0 w 11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485"/>
                <a:gd name="T53" fmla="*/ 112 w 112"/>
                <a:gd name="T54" fmla="*/ 485 h 4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485">
                  <a:moveTo>
                    <a:pt x="0" y="0"/>
                  </a:moveTo>
                  <a:lnTo>
                    <a:pt x="15" y="59"/>
                  </a:lnTo>
                  <a:lnTo>
                    <a:pt x="29" y="117"/>
                  </a:lnTo>
                  <a:lnTo>
                    <a:pt x="45" y="177"/>
                  </a:lnTo>
                  <a:lnTo>
                    <a:pt x="58" y="238"/>
                  </a:lnTo>
                  <a:lnTo>
                    <a:pt x="73" y="299"/>
                  </a:lnTo>
                  <a:lnTo>
                    <a:pt x="87" y="360"/>
                  </a:lnTo>
                  <a:lnTo>
                    <a:pt x="99" y="423"/>
                  </a:lnTo>
                  <a:lnTo>
                    <a:pt x="112" y="485"/>
                  </a:lnTo>
                  <a:lnTo>
                    <a:pt x="99" y="423"/>
                  </a:lnTo>
                  <a:lnTo>
                    <a:pt x="87" y="360"/>
                  </a:lnTo>
                  <a:lnTo>
                    <a:pt x="73" y="299"/>
                  </a:lnTo>
                  <a:lnTo>
                    <a:pt x="58" y="238"/>
                  </a:lnTo>
                  <a:lnTo>
                    <a:pt x="45" y="177"/>
                  </a:lnTo>
                  <a:lnTo>
                    <a:pt x="29" y="117"/>
                  </a:lnTo>
                  <a:lnTo>
                    <a:pt x="1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1" name="Freeform 60"/>
            <p:cNvSpPr>
              <a:spLocks/>
            </p:cNvSpPr>
            <p:nvPr/>
          </p:nvSpPr>
          <p:spPr bwMode="auto">
            <a:xfrm>
              <a:off x="3771" y="2994"/>
              <a:ext cx="1" cy="6"/>
            </a:xfrm>
            <a:custGeom>
              <a:avLst/>
              <a:gdLst>
                <a:gd name="T0" fmla="*/ 7 w 7"/>
                <a:gd name="T1" fmla="*/ 80 h 80"/>
                <a:gd name="T2" fmla="*/ 5 w 7"/>
                <a:gd name="T3" fmla="*/ 60 h 80"/>
                <a:gd name="T4" fmla="*/ 3 w 7"/>
                <a:gd name="T5" fmla="*/ 40 h 80"/>
                <a:gd name="T6" fmla="*/ 2 w 7"/>
                <a:gd name="T7" fmla="*/ 21 h 80"/>
                <a:gd name="T8" fmla="*/ 0 w 7"/>
                <a:gd name="T9" fmla="*/ 0 h 80"/>
                <a:gd name="T10" fmla="*/ 2 w 7"/>
                <a:gd name="T11" fmla="*/ 21 h 80"/>
                <a:gd name="T12" fmla="*/ 3 w 7"/>
                <a:gd name="T13" fmla="*/ 40 h 80"/>
                <a:gd name="T14" fmla="*/ 5 w 7"/>
                <a:gd name="T15" fmla="*/ 60 h 80"/>
                <a:gd name="T16" fmla="*/ 7 w 7"/>
                <a:gd name="T17" fmla="*/ 8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80"/>
                <a:gd name="T29" fmla="*/ 7 w 7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80">
                  <a:moveTo>
                    <a:pt x="7" y="80"/>
                  </a:moveTo>
                  <a:lnTo>
                    <a:pt x="5" y="60"/>
                  </a:lnTo>
                  <a:lnTo>
                    <a:pt x="3" y="40"/>
                  </a:lnTo>
                  <a:lnTo>
                    <a:pt x="2" y="21"/>
                  </a:lnTo>
                  <a:lnTo>
                    <a:pt x="0" y="0"/>
                  </a:lnTo>
                  <a:lnTo>
                    <a:pt x="2" y="21"/>
                  </a:lnTo>
                  <a:lnTo>
                    <a:pt x="3" y="40"/>
                  </a:lnTo>
                  <a:lnTo>
                    <a:pt x="5" y="6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2" name="Freeform 61"/>
            <p:cNvSpPr>
              <a:spLocks/>
            </p:cNvSpPr>
            <p:nvPr/>
          </p:nvSpPr>
          <p:spPr bwMode="auto">
            <a:xfrm>
              <a:off x="3769" y="2978"/>
              <a:ext cx="1" cy="6"/>
            </a:xfrm>
            <a:custGeom>
              <a:avLst/>
              <a:gdLst>
                <a:gd name="T0" fmla="*/ 12 w 12"/>
                <a:gd name="T1" fmla="*/ 88 h 88"/>
                <a:gd name="T2" fmla="*/ 9 w 12"/>
                <a:gd name="T3" fmla="*/ 66 h 88"/>
                <a:gd name="T4" fmla="*/ 6 w 12"/>
                <a:gd name="T5" fmla="*/ 44 h 88"/>
                <a:gd name="T6" fmla="*/ 3 w 12"/>
                <a:gd name="T7" fmla="*/ 22 h 88"/>
                <a:gd name="T8" fmla="*/ 0 w 12"/>
                <a:gd name="T9" fmla="*/ 0 h 88"/>
                <a:gd name="T10" fmla="*/ 3 w 12"/>
                <a:gd name="T11" fmla="*/ 22 h 88"/>
                <a:gd name="T12" fmla="*/ 6 w 12"/>
                <a:gd name="T13" fmla="*/ 44 h 88"/>
                <a:gd name="T14" fmla="*/ 9 w 12"/>
                <a:gd name="T15" fmla="*/ 66 h 88"/>
                <a:gd name="T16" fmla="*/ 12 w 12"/>
                <a:gd name="T17" fmla="*/ 88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88"/>
                <a:gd name="T29" fmla="*/ 12 w 12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88">
                  <a:moveTo>
                    <a:pt x="12" y="88"/>
                  </a:moveTo>
                  <a:lnTo>
                    <a:pt x="9" y="66"/>
                  </a:lnTo>
                  <a:lnTo>
                    <a:pt x="6" y="44"/>
                  </a:lnTo>
                  <a:lnTo>
                    <a:pt x="3" y="22"/>
                  </a:lnTo>
                  <a:lnTo>
                    <a:pt x="0" y="0"/>
                  </a:lnTo>
                  <a:lnTo>
                    <a:pt x="3" y="22"/>
                  </a:lnTo>
                  <a:lnTo>
                    <a:pt x="6" y="44"/>
                  </a:lnTo>
                  <a:lnTo>
                    <a:pt x="9" y="66"/>
                  </a:lnTo>
                  <a:lnTo>
                    <a:pt x="12" y="88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3" name="Freeform 62"/>
            <p:cNvSpPr>
              <a:spLocks/>
            </p:cNvSpPr>
            <p:nvPr/>
          </p:nvSpPr>
          <p:spPr bwMode="auto">
            <a:xfrm>
              <a:off x="3770" y="2986"/>
              <a:ext cx="1" cy="6"/>
            </a:xfrm>
            <a:custGeom>
              <a:avLst/>
              <a:gdLst>
                <a:gd name="T0" fmla="*/ 11 w 11"/>
                <a:gd name="T1" fmla="*/ 80 h 80"/>
                <a:gd name="T2" fmla="*/ 8 w 11"/>
                <a:gd name="T3" fmla="*/ 60 h 80"/>
                <a:gd name="T4" fmla="*/ 5 w 11"/>
                <a:gd name="T5" fmla="*/ 40 h 80"/>
                <a:gd name="T6" fmla="*/ 3 w 11"/>
                <a:gd name="T7" fmla="*/ 20 h 80"/>
                <a:gd name="T8" fmla="*/ 0 w 11"/>
                <a:gd name="T9" fmla="*/ 0 h 80"/>
                <a:gd name="T10" fmla="*/ 3 w 11"/>
                <a:gd name="T11" fmla="*/ 20 h 80"/>
                <a:gd name="T12" fmla="*/ 5 w 11"/>
                <a:gd name="T13" fmla="*/ 40 h 80"/>
                <a:gd name="T14" fmla="*/ 8 w 11"/>
                <a:gd name="T15" fmla="*/ 60 h 80"/>
                <a:gd name="T16" fmla="*/ 11 w 11"/>
                <a:gd name="T17" fmla="*/ 8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"/>
                <a:gd name="T28" fmla="*/ 0 h 80"/>
                <a:gd name="T29" fmla="*/ 11 w 11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" h="80">
                  <a:moveTo>
                    <a:pt x="11" y="80"/>
                  </a:moveTo>
                  <a:lnTo>
                    <a:pt x="8" y="60"/>
                  </a:lnTo>
                  <a:lnTo>
                    <a:pt x="5" y="40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20"/>
                  </a:lnTo>
                  <a:lnTo>
                    <a:pt x="5" y="40"/>
                  </a:lnTo>
                  <a:lnTo>
                    <a:pt x="8" y="60"/>
                  </a:lnTo>
                  <a:lnTo>
                    <a:pt x="11" y="80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4" name="Freeform 63"/>
            <p:cNvSpPr>
              <a:spLocks/>
            </p:cNvSpPr>
            <p:nvPr/>
          </p:nvSpPr>
          <p:spPr bwMode="auto">
            <a:xfrm>
              <a:off x="3772" y="3020"/>
              <a:ext cx="1" cy="5"/>
            </a:xfrm>
            <a:custGeom>
              <a:avLst/>
              <a:gdLst>
                <a:gd name="T0" fmla="*/ 0 w 3"/>
                <a:gd name="T1" fmla="*/ 78 h 78"/>
                <a:gd name="T2" fmla="*/ 1 w 3"/>
                <a:gd name="T3" fmla="*/ 58 h 78"/>
                <a:gd name="T4" fmla="*/ 2 w 3"/>
                <a:gd name="T5" fmla="*/ 39 h 78"/>
                <a:gd name="T6" fmla="*/ 3 w 3"/>
                <a:gd name="T7" fmla="*/ 19 h 78"/>
                <a:gd name="T8" fmla="*/ 3 w 3"/>
                <a:gd name="T9" fmla="*/ 0 h 78"/>
                <a:gd name="T10" fmla="*/ 3 w 3"/>
                <a:gd name="T11" fmla="*/ 19 h 78"/>
                <a:gd name="T12" fmla="*/ 2 w 3"/>
                <a:gd name="T13" fmla="*/ 39 h 78"/>
                <a:gd name="T14" fmla="*/ 1 w 3"/>
                <a:gd name="T15" fmla="*/ 58 h 78"/>
                <a:gd name="T16" fmla="*/ 0 w 3"/>
                <a:gd name="T17" fmla="*/ 78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78"/>
                <a:gd name="T29" fmla="*/ 3 w 3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78">
                  <a:moveTo>
                    <a:pt x="0" y="78"/>
                  </a:moveTo>
                  <a:lnTo>
                    <a:pt x="1" y="58"/>
                  </a:lnTo>
                  <a:lnTo>
                    <a:pt x="2" y="39"/>
                  </a:lnTo>
                  <a:lnTo>
                    <a:pt x="3" y="19"/>
                  </a:lnTo>
                  <a:lnTo>
                    <a:pt x="3" y="0"/>
                  </a:lnTo>
                  <a:lnTo>
                    <a:pt x="3" y="19"/>
                  </a:lnTo>
                  <a:lnTo>
                    <a:pt x="2" y="39"/>
                  </a:lnTo>
                  <a:lnTo>
                    <a:pt x="1" y="5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5" name="Freeform 64"/>
            <p:cNvSpPr>
              <a:spLocks/>
            </p:cNvSpPr>
            <p:nvPr/>
          </p:nvSpPr>
          <p:spPr bwMode="auto">
            <a:xfrm>
              <a:off x="3772" y="3002"/>
              <a:ext cx="1" cy="6"/>
            </a:xfrm>
            <a:custGeom>
              <a:avLst/>
              <a:gdLst>
                <a:gd name="T0" fmla="*/ 4 w 4"/>
                <a:gd name="T1" fmla="*/ 92 h 92"/>
                <a:gd name="T2" fmla="*/ 3 w 4"/>
                <a:gd name="T3" fmla="*/ 69 h 92"/>
                <a:gd name="T4" fmla="*/ 2 w 4"/>
                <a:gd name="T5" fmla="*/ 46 h 92"/>
                <a:gd name="T6" fmla="*/ 1 w 4"/>
                <a:gd name="T7" fmla="*/ 23 h 92"/>
                <a:gd name="T8" fmla="*/ 0 w 4"/>
                <a:gd name="T9" fmla="*/ 0 h 92"/>
                <a:gd name="T10" fmla="*/ 1 w 4"/>
                <a:gd name="T11" fmla="*/ 23 h 92"/>
                <a:gd name="T12" fmla="*/ 2 w 4"/>
                <a:gd name="T13" fmla="*/ 46 h 92"/>
                <a:gd name="T14" fmla="*/ 3 w 4"/>
                <a:gd name="T15" fmla="*/ 69 h 92"/>
                <a:gd name="T16" fmla="*/ 4 w 4"/>
                <a:gd name="T17" fmla="*/ 92 h 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92"/>
                <a:gd name="T29" fmla="*/ 4 w 4"/>
                <a:gd name="T30" fmla="*/ 92 h 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92">
                  <a:moveTo>
                    <a:pt x="4" y="92"/>
                  </a:moveTo>
                  <a:lnTo>
                    <a:pt x="3" y="69"/>
                  </a:lnTo>
                  <a:lnTo>
                    <a:pt x="2" y="46"/>
                  </a:lnTo>
                  <a:lnTo>
                    <a:pt x="1" y="23"/>
                  </a:lnTo>
                  <a:lnTo>
                    <a:pt x="0" y="0"/>
                  </a:lnTo>
                  <a:lnTo>
                    <a:pt x="1" y="23"/>
                  </a:lnTo>
                  <a:lnTo>
                    <a:pt x="2" y="46"/>
                  </a:lnTo>
                  <a:lnTo>
                    <a:pt x="3" y="69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E481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6" name="Freeform 65"/>
            <p:cNvSpPr>
              <a:spLocks/>
            </p:cNvSpPr>
            <p:nvPr/>
          </p:nvSpPr>
          <p:spPr bwMode="auto">
            <a:xfrm>
              <a:off x="4126" y="2948"/>
              <a:ext cx="324" cy="92"/>
            </a:xfrm>
            <a:custGeom>
              <a:avLst/>
              <a:gdLst>
                <a:gd name="T0" fmla="*/ 4776 w 4856"/>
                <a:gd name="T1" fmla="*/ 194 h 1387"/>
                <a:gd name="T2" fmla="*/ 4592 w 4856"/>
                <a:gd name="T3" fmla="*/ 178 h 1387"/>
                <a:gd name="T4" fmla="*/ 4264 w 4856"/>
                <a:gd name="T5" fmla="*/ 151 h 1387"/>
                <a:gd name="T6" fmla="*/ 3758 w 4856"/>
                <a:gd name="T7" fmla="*/ 117 h 1387"/>
                <a:gd name="T8" fmla="*/ 3220 w 4856"/>
                <a:gd name="T9" fmla="*/ 85 h 1387"/>
                <a:gd name="T10" fmla="*/ 2695 w 4856"/>
                <a:gd name="T11" fmla="*/ 55 h 1387"/>
                <a:gd name="T12" fmla="*/ 2231 w 4856"/>
                <a:gd name="T13" fmla="*/ 30 h 1387"/>
                <a:gd name="T14" fmla="*/ 1876 w 4856"/>
                <a:gd name="T15" fmla="*/ 11 h 1387"/>
                <a:gd name="T16" fmla="*/ 1675 w 4856"/>
                <a:gd name="T17" fmla="*/ 1 h 1387"/>
                <a:gd name="T18" fmla="*/ 1554 w 4856"/>
                <a:gd name="T19" fmla="*/ 4 h 1387"/>
                <a:gd name="T20" fmla="*/ 1362 w 4856"/>
                <a:gd name="T21" fmla="*/ 10 h 1387"/>
                <a:gd name="T22" fmla="*/ 1164 w 4856"/>
                <a:gd name="T23" fmla="*/ 15 h 1387"/>
                <a:gd name="T24" fmla="*/ 961 w 4856"/>
                <a:gd name="T25" fmla="*/ 19 h 1387"/>
                <a:gd name="T26" fmla="*/ 754 w 4856"/>
                <a:gd name="T27" fmla="*/ 22 h 1387"/>
                <a:gd name="T28" fmla="*/ 543 w 4856"/>
                <a:gd name="T29" fmla="*/ 25 h 1387"/>
                <a:gd name="T30" fmla="*/ 328 w 4856"/>
                <a:gd name="T31" fmla="*/ 26 h 1387"/>
                <a:gd name="T32" fmla="*/ 109 w 4856"/>
                <a:gd name="T33" fmla="*/ 25 h 1387"/>
                <a:gd name="T34" fmla="*/ 52 w 4856"/>
                <a:gd name="T35" fmla="*/ 33 h 1387"/>
                <a:gd name="T36" fmla="*/ 168 w 4856"/>
                <a:gd name="T37" fmla="*/ 56 h 1387"/>
                <a:gd name="T38" fmla="*/ 298 w 4856"/>
                <a:gd name="T39" fmla="*/ 84 h 1387"/>
                <a:gd name="T40" fmla="*/ 435 w 4856"/>
                <a:gd name="T41" fmla="*/ 120 h 1387"/>
                <a:gd name="T42" fmla="*/ 574 w 4856"/>
                <a:gd name="T43" fmla="*/ 164 h 1387"/>
                <a:gd name="T44" fmla="*/ 708 w 4856"/>
                <a:gd name="T45" fmla="*/ 215 h 1387"/>
                <a:gd name="T46" fmla="*/ 834 w 4856"/>
                <a:gd name="T47" fmla="*/ 276 h 1387"/>
                <a:gd name="T48" fmla="*/ 946 w 4856"/>
                <a:gd name="T49" fmla="*/ 345 h 1387"/>
                <a:gd name="T50" fmla="*/ 1036 w 4856"/>
                <a:gd name="T51" fmla="*/ 425 h 1387"/>
                <a:gd name="T52" fmla="*/ 1101 w 4856"/>
                <a:gd name="T53" fmla="*/ 515 h 1387"/>
                <a:gd name="T54" fmla="*/ 1134 w 4856"/>
                <a:gd name="T55" fmla="*/ 616 h 1387"/>
                <a:gd name="T56" fmla="*/ 1131 w 4856"/>
                <a:gd name="T57" fmla="*/ 728 h 1387"/>
                <a:gd name="T58" fmla="*/ 1086 w 4856"/>
                <a:gd name="T59" fmla="*/ 852 h 1387"/>
                <a:gd name="T60" fmla="*/ 993 w 4856"/>
                <a:gd name="T61" fmla="*/ 988 h 1387"/>
                <a:gd name="T62" fmla="*/ 846 w 4856"/>
                <a:gd name="T63" fmla="*/ 1137 h 1387"/>
                <a:gd name="T64" fmla="*/ 641 w 4856"/>
                <a:gd name="T65" fmla="*/ 1300 h 1387"/>
                <a:gd name="T66" fmla="*/ 645 w 4856"/>
                <a:gd name="T67" fmla="*/ 1367 h 1387"/>
                <a:gd name="T68" fmla="*/ 904 w 4856"/>
                <a:gd name="T69" fmla="*/ 1325 h 1387"/>
                <a:gd name="T70" fmla="*/ 1159 w 4856"/>
                <a:gd name="T71" fmla="*/ 1283 h 1387"/>
                <a:gd name="T72" fmla="*/ 1409 w 4856"/>
                <a:gd name="T73" fmla="*/ 1238 h 1387"/>
                <a:gd name="T74" fmla="*/ 1652 w 4856"/>
                <a:gd name="T75" fmla="*/ 1193 h 1387"/>
                <a:gd name="T76" fmla="*/ 1890 w 4856"/>
                <a:gd name="T77" fmla="*/ 1146 h 1387"/>
                <a:gd name="T78" fmla="*/ 2121 w 4856"/>
                <a:gd name="T79" fmla="*/ 1097 h 1387"/>
                <a:gd name="T80" fmla="*/ 2342 w 4856"/>
                <a:gd name="T81" fmla="*/ 1047 h 1387"/>
                <a:gd name="T82" fmla="*/ 2647 w 4856"/>
                <a:gd name="T83" fmla="*/ 980 h 1387"/>
                <a:gd name="T84" fmla="*/ 3040 w 4856"/>
                <a:gd name="T85" fmla="*/ 890 h 1387"/>
                <a:gd name="T86" fmla="*/ 3427 w 4856"/>
                <a:gd name="T87" fmla="*/ 801 h 1387"/>
                <a:gd name="T88" fmla="*/ 3790 w 4856"/>
                <a:gd name="T89" fmla="*/ 713 h 1387"/>
                <a:gd name="T90" fmla="*/ 4119 w 4856"/>
                <a:gd name="T91" fmla="*/ 631 h 1387"/>
                <a:gd name="T92" fmla="*/ 4401 w 4856"/>
                <a:gd name="T93" fmla="*/ 556 h 1387"/>
                <a:gd name="T94" fmla="*/ 4572 w 4856"/>
                <a:gd name="T95" fmla="*/ 507 h 1387"/>
                <a:gd name="T96" fmla="*/ 4666 w 4856"/>
                <a:gd name="T97" fmla="*/ 478 h 1387"/>
                <a:gd name="T98" fmla="*/ 4740 w 4856"/>
                <a:gd name="T99" fmla="*/ 453 h 1387"/>
                <a:gd name="T100" fmla="*/ 4793 w 4856"/>
                <a:gd name="T101" fmla="*/ 431 h 1387"/>
                <a:gd name="T102" fmla="*/ 4816 w 4856"/>
                <a:gd name="T103" fmla="*/ 399 h 1387"/>
                <a:gd name="T104" fmla="*/ 4826 w 4856"/>
                <a:gd name="T105" fmla="*/ 349 h 1387"/>
                <a:gd name="T106" fmla="*/ 4837 w 4856"/>
                <a:gd name="T107" fmla="*/ 295 h 1387"/>
                <a:gd name="T108" fmla="*/ 4848 w 4856"/>
                <a:gd name="T109" fmla="*/ 238 h 1387"/>
                <a:gd name="T110" fmla="*/ 4855 w 4856"/>
                <a:gd name="T111" fmla="*/ 206 h 13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56"/>
                <a:gd name="T169" fmla="*/ 0 h 1387"/>
                <a:gd name="T170" fmla="*/ 4856 w 4856"/>
                <a:gd name="T171" fmla="*/ 1387 h 138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56" h="1387">
                  <a:moveTo>
                    <a:pt x="4856" y="201"/>
                  </a:moveTo>
                  <a:lnTo>
                    <a:pt x="4776" y="194"/>
                  </a:lnTo>
                  <a:lnTo>
                    <a:pt x="4689" y="186"/>
                  </a:lnTo>
                  <a:lnTo>
                    <a:pt x="4592" y="178"/>
                  </a:lnTo>
                  <a:lnTo>
                    <a:pt x="4489" y="169"/>
                  </a:lnTo>
                  <a:lnTo>
                    <a:pt x="4264" y="151"/>
                  </a:lnTo>
                  <a:lnTo>
                    <a:pt x="4019" y="135"/>
                  </a:lnTo>
                  <a:lnTo>
                    <a:pt x="3758" y="117"/>
                  </a:lnTo>
                  <a:lnTo>
                    <a:pt x="3490" y="100"/>
                  </a:lnTo>
                  <a:lnTo>
                    <a:pt x="3220" y="85"/>
                  </a:lnTo>
                  <a:lnTo>
                    <a:pt x="2953" y="69"/>
                  </a:lnTo>
                  <a:lnTo>
                    <a:pt x="2695" y="55"/>
                  </a:lnTo>
                  <a:lnTo>
                    <a:pt x="2453" y="41"/>
                  </a:lnTo>
                  <a:lnTo>
                    <a:pt x="2231" y="30"/>
                  </a:lnTo>
                  <a:lnTo>
                    <a:pt x="2037" y="19"/>
                  </a:lnTo>
                  <a:lnTo>
                    <a:pt x="1876" y="11"/>
                  </a:lnTo>
                  <a:lnTo>
                    <a:pt x="1753" y="5"/>
                  </a:lnTo>
                  <a:lnTo>
                    <a:pt x="1675" y="1"/>
                  </a:lnTo>
                  <a:lnTo>
                    <a:pt x="1648" y="0"/>
                  </a:lnTo>
                  <a:lnTo>
                    <a:pt x="1554" y="4"/>
                  </a:lnTo>
                  <a:lnTo>
                    <a:pt x="1459" y="7"/>
                  </a:lnTo>
                  <a:lnTo>
                    <a:pt x="1362" y="10"/>
                  </a:lnTo>
                  <a:lnTo>
                    <a:pt x="1264" y="13"/>
                  </a:lnTo>
                  <a:lnTo>
                    <a:pt x="1164" y="15"/>
                  </a:lnTo>
                  <a:lnTo>
                    <a:pt x="1064" y="17"/>
                  </a:lnTo>
                  <a:lnTo>
                    <a:pt x="961" y="19"/>
                  </a:lnTo>
                  <a:lnTo>
                    <a:pt x="858" y="21"/>
                  </a:lnTo>
                  <a:lnTo>
                    <a:pt x="754" y="22"/>
                  </a:lnTo>
                  <a:lnTo>
                    <a:pt x="649" y="23"/>
                  </a:lnTo>
                  <a:lnTo>
                    <a:pt x="543" y="25"/>
                  </a:lnTo>
                  <a:lnTo>
                    <a:pt x="436" y="25"/>
                  </a:lnTo>
                  <a:lnTo>
                    <a:pt x="328" y="26"/>
                  </a:lnTo>
                  <a:lnTo>
                    <a:pt x="219" y="26"/>
                  </a:lnTo>
                  <a:lnTo>
                    <a:pt x="109" y="25"/>
                  </a:lnTo>
                  <a:lnTo>
                    <a:pt x="0" y="25"/>
                  </a:lnTo>
                  <a:lnTo>
                    <a:pt x="52" y="33"/>
                  </a:lnTo>
                  <a:lnTo>
                    <a:pt x="108" y="43"/>
                  </a:lnTo>
                  <a:lnTo>
                    <a:pt x="168" y="56"/>
                  </a:lnTo>
                  <a:lnTo>
                    <a:pt x="232" y="69"/>
                  </a:lnTo>
                  <a:lnTo>
                    <a:pt x="298" y="84"/>
                  </a:lnTo>
                  <a:lnTo>
                    <a:pt x="366" y="102"/>
                  </a:lnTo>
                  <a:lnTo>
                    <a:pt x="435" y="120"/>
                  </a:lnTo>
                  <a:lnTo>
                    <a:pt x="504" y="141"/>
                  </a:lnTo>
                  <a:lnTo>
                    <a:pt x="574" y="164"/>
                  </a:lnTo>
                  <a:lnTo>
                    <a:pt x="642" y="189"/>
                  </a:lnTo>
                  <a:lnTo>
                    <a:pt x="708" y="215"/>
                  </a:lnTo>
                  <a:lnTo>
                    <a:pt x="773" y="244"/>
                  </a:lnTo>
                  <a:lnTo>
                    <a:pt x="834" y="276"/>
                  </a:lnTo>
                  <a:lnTo>
                    <a:pt x="892" y="310"/>
                  </a:lnTo>
                  <a:lnTo>
                    <a:pt x="946" y="345"/>
                  </a:lnTo>
                  <a:lnTo>
                    <a:pt x="994" y="384"/>
                  </a:lnTo>
                  <a:lnTo>
                    <a:pt x="1036" y="425"/>
                  </a:lnTo>
                  <a:lnTo>
                    <a:pt x="1072" y="469"/>
                  </a:lnTo>
                  <a:lnTo>
                    <a:pt x="1101" y="515"/>
                  </a:lnTo>
                  <a:lnTo>
                    <a:pt x="1122" y="564"/>
                  </a:lnTo>
                  <a:lnTo>
                    <a:pt x="1134" y="616"/>
                  </a:lnTo>
                  <a:lnTo>
                    <a:pt x="1137" y="670"/>
                  </a:lnTo>
                  <a:lnTo>
                    <a:pt x="1131" y="728"/>
                  </a:lnTo>
                  <a:lnTo>
                    <a:pt x="1114" y="788"/>
                  </a:lnTo>
                  <a:lnTo>
                    <a:pt x="1086" y="852"/>
                  </a:lnTo>
                  <a:lnTo>
                    <a:pt x="1046" y="918"/>
                  </a:lnTo>
                  <a:lnTo>
                    <a:pt x="993" y="988"/>
                  </a:lnTo>
                  <a:lnTo>
                    <a:pt x="926" y="1061"/>
                  </a:lnTo>
                  <a:lnTo>
                    <a:pt x="846" y="1137"/>
                  </a:lnTo>
                  <a:lnTo>
                    <a:pt x="751" y="1217"/>
                  </a:lnTo>
                  <a:lnTo>
                    <a:pt x="641" y="1300"/>
                  </a:lnTo>
                  <a:lnTo>
                    <a:pt x="515" y="1387"/>
                  </a:lnTo>
                  <a:lnTo>
                    <a:pt x="645" y="1367"/>
                  </a:lnTo>
                  <a:lnTo>
                    <a:pt x="775" y="1346"/>
                  </a:lnTo>
                  <a:lnTo>
                    <a:pt x="904" y="1325"/>
                  </a:lnTo>
                  <a:lnTo>
                    <a:pt x="1032" y="1305"/>
                  </a:lnTo>
                  <a:lnTo>
                    <a:pt x="1159" y="1283"/>
                  </a:lnTo>
                  <a:lnTo>
                    <a:pt x="1284" y="1261"/>
                  </a:lnTo>
                  <a:lnTo>
                    <a:pt x="1409" y="1238"/>
                  </a:lnTo>
                  <a:lnTo>
                    <a:pt x="1532" y="1216"/>
                  </a:lnTo>
                  <a:lnTo>
                    <a:pt x="1652" y="1193"/>
                  </a:lnTo>
                  <a:lnTo>
                    <a:pt x="1772" y="1169"/>
                  </a:lnTo>
                  <a:lnTo>
                    <a:pt x="1890" y="1146"/>
                  </a:lnTo>
                  <a:lnTo>
                    <a:pt x="2006" y="1122"/>
                  </a:lnTo>
                  <a:lnTo>
                    <a:pt x="2121" y="1097"/>
                  </a:lnTo>
                  <a:lnTo>
                    <a:pt x="2232" y="1072"/>
                  </a:lnTo>
                  <a:lnTo>
                    <a:pt x="2342" y="1047"/>
                  </a:lnTo>
                  <a:lnTo>
                    <a:pt x="2450" y="1023"/>
                  </a:lnTo>
                  <a:lnTo>
                    <a:pt x="2647" y="980"/>
                  </a:lnTo>
                  <a:lnTo>
                    <a:pt x="2844" y="935"/>
                  </a:lnTo>
                  <a:lnTo>
                    <a:pt x="3040" y="890"/>
                  </a:lnTo>
                  <a:lnTo>
                    <a:pt x="3235" y="846"/>
                  </a:lnTo>
                  <a:lnTo>
                    <a:pt x="3427" y="801"/>
                  </a:lnTo>
                  <a:lnTo>
                    <a:pt x="3612" y="757"/>
                  </a:lnTo>
                  <a:lnTo>
                    <a:pt x="3790" y="713"/>
                  </a:lnTo>
                  <a:lnTo>
                    <a:pt x="3959" y="672"/>
                  </a:lnTo>
                  <a:lnTo>
                    <a:pt x="4119" y="631"/>
                  </a:lnTo>
                  <a:lnTo>
                    <a:pt x="4266" y="593"/>
                  </a:lnTo>
                  <a:lnTo>
                    <a:pt x="4401" y="556"/>
                  </a:lnTo>
                  <a:lnTo>
                    <a:pt x="4519" y="523"/>
                  </a:lnTo>
                  <a:lnTo>
                    <a:pt x="4572" y="507"/>
                  </a:lnTo>
                  <a:lnTo>
                    <a:pt x="4621" y="492"/>
                  </a:lnTo>
                  <a:lnTo>
                    <a:pt x="4666" y="478"/>
                  </a:lnTo>
                  <a:lnTo>
                    <a:pt x="4705" y="465"/>
                  </a:lnTo>
                  <a:lnTo>
                    <a:pt x="4740" y="453"/>
                  </a:lnTo>
                  <a:lnTo>
                    <a:pt x="4769" y="442"/>
                  </a:lnTo>
                  <a:lnTo>
                    <a:pt x="4793" y="431"/>
                  </a:lnTo>
                  <a:lnTo>
                    <a:pt x="4812" y="422"/>
                  </a:lnTo>
                  <a:lnTo>
                    <a:pt x="4816" y="399"/>
                  </a:lnTo>
                  <a:lnTo>
                    <a:pt x="4821" y="375"/>
                  </a:lnTo>
                  <a:lnTo>
                    <a:pt x="4826" y="349"/>
                  </a:lnTo>
                  <a:lnTo>
                    <a:pt x="4831" y="323"/>
                  </a:lnTo>
                  <a:lnTo>
                    <a:pt x="4837" y="295"/>
                  </a:lnTo>
                  <a:lnTo>
                    <a:pt x="4843" y="267"/>
                  </a:lnTo>
                  <a:lnTo>
                    <a:pt x="4848" y="238"/>
                  </a:lnTo>
                  <a:lnTo>
                    <a:pt x="4854" y="209"/>
                  </a:lnTo>
                  <a:lnTo>
                    <a:pt x="4855" y="206"/>
                  </a:lnTo>
                  <a:lnTo>
                    <a:pt x="4856" y="201"/>
                  </a:lnTo>
                  <a:close/>
                </a:path>
              </a:pathLst>
            </a:custGeom>
            <a:solidFill>
              <a:srgbClr val="DA4A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7" name="Freeform 66"/>
            <p:cNvSpPr>
              <a:spLocks/>
            </p:cNvSpPr>
            <p:nvPr/>
          </p:nvSpPr>
          <p:spPr bwMode="auto">
            <a:xfrm>
              <a:off x="4036" y="2968"/>
              <a:ext cx="438" cy="142"/>
            </a:xfrm>
            <a:custGeom>
              <a:avLst/>
              <a:gdLst>
                <a:gd name="T0" fmla="*/ 89 w 6570"/>
                <a:gd name="T1" fmla="*/ 1438 h 2129"/>
                <a:gd name="T2" fmla="*/ 265 w 6570"/>
                <a:gd name="T3" fmla="*/ 1253 h 2129"/>
                <a:gd name="T4" fmla="*/ 483 w 6570"/>
                <a:gd name="T5" fmla="*/ 1123 h 2129"/>
                <a:gd name="T6" fmla="*/ 735 w 6570"/>
                <a:gd name="T7" fmla="*/ 1040 h 2129"/>
                <a:gd name="T8" fmla="*/ 1011 w 6570"/>
                <a:gd name="T9" fmla="*/ 994 h 2129"/>
                <a:gd name="T10" fmla="*/ 1302 w 6570"/>
                <a:gd name="T11" fmla="*/ 975 h 2129"/>
                <a:gd name="T12" fmla="*/ 1601 w 6570"/>
                <a:gd name="T13" fmla="*/ 974 h 2129"/>
                <a:gd name="T14" fmla="*/ 2089 w 6570"/>
                <a:gd name="T15" fmla="*/ 986 h 2129"/>
                <a:gd name="T16" fmla="*/ 2361 w 6570"/>
                <a:gd name="T17" fmla="*/ 985 h 2129"/>
                <a:gd name="T18" fmla="*/ 2609 w 6570"/>
                <a:gd name="T19" fmla="*/ 966 h 2129"/>
                <a:gd name="T20" fmla="*/ 2817 w 6570"/>
                <a:gd name="T21" fmla="*/ 926 h 2129"/>
                <a:gd name="T22" fmla="*/ 3011 w 6570"/>
                <a:gd name="T23" fmla="*/ 877 h 2129"/>
                <a:gd name="T24" fmla="*/ 3200 w 6570"/>
                <a:gd name="T25" fmla="*/ 821 h 2129"/>
                <a:gd name="T26" fmla="*/ 3569 w 6570"/>
                <a:gd name="T27" fmla="*/ 697 h 2129"/>
                <a:gd name="T28" fmla="*/ 3815 w 6570"/>
                <a:gd name="T29" fmla="*/ 616 h 2129"/>
                <a:gd name="T30" fmla="*/ 4000 w 6570"/>
                <a:gd name="T31" fmla="*/ 562 h 2129"/>
                <a:gd name="T32" fmla="*/ 4191 w 6570"/>
                <a:gd name="T33" fmla="*/ 515 h 2129"/>
                <a:gd name="T34" fmla="*/ 4385 w 6570"/>
                <a:gd name="T35" fmla="*/ 480 h 2129"/>
                <a:gd name="T36" fmla="*/ 4587 w 6570"/>
                <a:gd name="T37" fmla="*/ 458 h 2129"/>
                <a:gd name="T38" fmla="*/ 4793 w 6570"/>
                <a:gd name="T39" fmla="*/ 452 h 2129"/>
                <a:gd name="T40" fmla="*/ 4988 w 6570"/>
                <a:gd name="T41" fmla="*/ 447 h 2129"/>
                <a:gd name="T42" fmla="*/ 5142 w 6570"/>
                <a:gd name="T43" fmla="*/ 435 h 2129"/>
                <a:gd name="T44" fmla="*/ 5232 w 6570"/>
                <a:gd name="T45" fmla="*/ 422 h 2129"/>
                <a:gd name="T46" fmla="*/ 5321 w 6570"/>
                <a:gd name="T47" fmla="*/ 404 h 2129"/>
                <a:gd name="T48" fmla="*/ 5408 w 6570"/>
                <a:gd name="T49" fmla="*/ 381 h 2129"/>
                <a:gd name="T50" fmla="*/ 5496 w 6570"/>
                <a:gd name="T51" fmla="*/ 350 h 2129"/>
                <a:gd name="T52" fmla="*/ 5583 w 6570"/>
                <a:gd name="T53" fmla="*/ 311 h 2129"/>
                <a:gd name="T54" fmla="*/ 5670 w 6570"/>
                <a:gd name="T55" fmla="*/ 265 h 2129"/>
                <a:gd name="T56" fmla="*/ 5881 w 6570"/>
                <a:gd name="T57" fmla="*/ 128 h 2129"/>
                <a:gd name="T58" fmla="*/ 5995 w 6570"/>
                <a:gd name="T59" fmla="*/ 61 h 2129"/>
                <a:gd name="T60" fmla="*/ 6064 w 6570"/>
                <a:gd name="T61" fmla="*/ 29 h 2129"/>
                <a:gd name="T62" fmla="*/ 6134 w 6570"/>
                <a:gd name="T63" fmla="*/ 9 h 2129"/>
                <a:gd name="T64" fmla="*/ 6203 w 6570"/>
                <a:gd name="T65" fmla="*/ 0 h 2129"/>
                <a:gd name="T66" fmla="*/ 6273 w 6570"/>
                <a:gd name="T67" fmla="*/ 7 h 2129"/>
                <a:gd name="T68" fmla="*/ 6343 w 6570"/>
                <a:gd name="T69" fmla="*/ 33 h 2129"/>
                <a:gd name="T70" fmla="*/ 6413 w 6570"/>
                <a:gd name="T71" fmla="*/ 81 h 2129"/>
                <a:gd name="T72" fmla="*/ 6555 w 6570"/>
                <a:gd name="T73" fmla="*/ 274 h 2129"/>
                <a:gd name="T74" fmla="*/ 6523 w 6570"/>
                <a:gd name="T75" fmla="*/ 523 h 2129"/>
                <a:gd name="T76" fmla="*/ 6282 w 6570"/>
                <a:gd name="T77" fmla="*/ 759 h 2129"/>
                <a:gd name="T78" fmla="*/ 5881 w 6570"/>
                <a:gd name="T79" fmla="*/ 980 h 2129"/>
                <a:gd name="T80" fmla="*/ 5366 w 6570"/>
                <a:gd name="T81" fmla="*/ 1183 h 2129"/>
                <a:gd name="T82" fmla="*/ 4784 w 6570"/>
                <a:gd name="T83" fmla="*/ 1368 h 2129"/>
                <a:gd name="T84" fmla="*/ 4183 w 6570"/>
                <a:gd name="T85" fmla="*/ 1527 h 2129"/>
                <a:gd name="T86" fmla="*/ 3612 w 6570"/>
                <a:gd name="T87" fmla="*/ 1661 h 2129"/>
                <a:gd name="T88" fmla="*/ 3117 w 6570"/>
                <a:gd name="T89" fmla="*/ 1765 h 2129"/>
                <a:gd name="T90" fmla="*/ 2658 w 6570"/>
                <a:gd name="T91" fmla="*/ 1855 h 2129"/>
                <a:gd name="T92" fmla="*/ 2272 w 6570"/>
                <a:gd name="T93" fmla="*/ 1934 h 2129"/>
                <a:gd name="T94" fmla="*/ 1895 w 6570"/>
                <a:gd name="T95" fmla="*/ 2011 h 2129"/>
                <a:gd name="T96" fmla="*/ 1657 w 6570"/>
                <a:gd name="T97" fmla="*/ 2054 h 2129"/>
                <a:gd name="T98" fmla="*/ 1415 w 6570"/>
                <a:gd name="T99" fmla="*/ 2091 h 2129"/>
                <a:gd name="T100" fmla="*/ 1173 w 6570"/>
                <a:gd name="T101" fmla="*/ 2117 h 2129"/>
                <a:gd name="T102" fmla="*/ 934 w 6570"/>
                <a:gd name="T103" fmla="*/ 2129 h 2129"/>
                <a:gd name="T104" fmla="*/ 701 w 6570"/>
                <a:gd name="T105" fmla="*/ 2123 h 2129"/>
                <a:gd name="T106" fmla="*/ 480 w 6570"/>
                <a:gd name="T107" fmla="*/ 2096 h 2129"/>
                <a:gd name="T108" fmla="*/ 272 w 6570"/>
                <a:gd name="T109" fmla="*/ 2043 h 2129"/>
                <a:gd name="T110" fmla="*/ 0 w 6570"/>
                <a:gd name="T111" fmla="*/ 1599 h 21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570"/>
                <a:gd name="T169" fmla="*/ 0 h 2129"/>
                <a:gd name="T170" fmla="*/ 6570 w 6570"/>
                <a:gd name="T171" fmla="*/ 2129 h 21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570" h="2129">
                  <a:moveTo>
                    <a:pt x="0" y="1599"/>
                  </a:moveTo>
                  <a:lnTo>
                    <a:pt x="42" y="1514"/>
                  </a:lnTo>
                  <a:lnTo>
                    <a:pt x="89" y="1438"/>
                  </a:lnTo>
                  <a:lnTo>
                    <a:pt x="143" y="1370"/>
                  </a:lnTo>
                  <a:lnTo>
                    <a:pt x="201" y="1308"/>
                  </a:lnTo>
                  <a:lnTo>
                    <a:pt x="265" y="1253"/>
                  </a:lnTo>
                  <a:lnTo>
                    <a:pt x="333" y="1204"/>
                  </a:lnTo>
                  <a:lnTo>
                    <a:pt x="406" y="1161"/>
                  </a:lnTo>
                  <a:lnTo>
                    <a:pt x="483" y="1123"/>
                  </a:lnTo>
                  <a:lnTo>
                    <a:pt x="564" y="1091"/>
                  </a:lnTo>
                  <a:lnTo>
                    <a:pt x="647" y="1064"/>
                  </a:lnTo>
                  <a:lnTo>
                    <a:pt x="735" y="1040"/>
                  </a:lnTo>
                  <a:lnTo>
                    <a:pt x="824" y="1021"/>
                  </a:lnTo>
                  <a:lnTo>
                    <a:pt x="917" y="1005"/>
                  </a:lnTo>
                  <a:lnTo>
                    <a:pt x="1011" y="994"/>
                  </a:lnTo>
                  <a:lnTo>
                    <a:pt x="1106" y="986"/>
                  </a:lnTo>
                  <a:lnTo>
                    <a:pt x="1204" y="979"/>
                  </a:lnTo>
                  <a:lnTo>
                    <a:pt x="1302" y="975"/>
                  </a:lnTo>
                  <a:lnTo>
                    <a:pt x="1402" y="973"/>
                  </a:lnTo>
                  <a:lnTo>
                    <a:pt x="1501" y="973"/>
                  </a:lnTo>
                  <a:lnTo>
                    <a:pt x="1601" y="974"/>
                  </a:lnTo>
                  <a:lnTo>
                    <a:pt x="1798" y="978"/>
                  </a:lnTo>
                  <a:lnTo>
                    <a:pt x="1994" y="984"/>
                  </a:lnTo>
                  <a:lnTo>
                    <a:pt x="2089" y="986"/>
                  </a:lnTo>
                  <a:lnTo>
                    <a:pt x="2182" y="987"/>
                  </a:lnTo>
                  <a:lnTo>
                    <a:pt x="2273" y="987"/>
                  </a:lnTo>
                  <a:lnTo>
                    <a:pt x="2361" y="985"/>
                  </a:lnTo>
                  <a:lnTo>
                    <a:pt x="2448" y="980"/>
                  </a:lnTo>
                  <a:lnTo>
                    <a:pt x="2530" y="974"/>
                  </a:lnTo>
                  <a:lnTo>
                    <a:pt x="2609" y="966"/>
                  </a:lnTo>
                  <a:lnTo>
                    <a:pt x="2684" y="954"/>
                  </a:lnTo>
                  <a:lnTo>
                    <a:pt x="2750" y="941"/>
                  </a:lnTo>
                  <a:lnTo>
                    <a:pt x="2817" y="926"/>
                  </a:lnTo>
                  <a:lnTo>
                    <a:pt x="2882" y="912"/>
                  </a:lnTo>
                  <a:lnTo>
                    <a:pt x="2946" y="895"/>
                  </a:lnTo>
                  <a:lnTo>
                    <a:pt x="3011" y="877"/>
                  </a:lnTo>
                  <a:lnTo>
                    <a:pt x="3074" y="860"/>
                  </a:lnTo>
                  <a:lnTo>
                    <a:pt x="3137" y="841"/>
                  </a:lnTo>
                  <a:lnTo>
                    <a:pt x="3200" y="821"/>
                  </a:lnTo>
                  <a:lnTo>
                    <a:pt x="3324" y="781"/>
                  </a:lnTo>
                  <a:lnTo>
                    <a:pt x="3447" y="739"/>
                  </a:lnTo>
                  <a:lnTo>
                    <a:pt x="3569" y="697"/>
                  </a:lnTo>
                  <a:lnTo>
                    <a:pt x="3692" y="656"/>
                  </a:lnTo>
                  <a:lnTo>
                    <a:pt x="3754" y="636"/>
                  </a:lnTo>
                  <a:lnTo>
                    <a:pt x="3815" y="616"/>
                  </a:lnTo>
                  <a:lnTo>
                    <a:pt x="3876" y="598"/>
                  </a:lnTo>
                  <a:lnTo>
                    <a:pt x="3939" y="579"/>
                  </a:lnTo>
                  <a:lnTo>
                    <a:pt x="4000" y="562"/>
                  </a:lnTo>
                  <a:lnTo>
                    <a:pt x="4064" y="545"/>
                  </a:lnTo>
                  <a:lnTo>
                    <a:pt x="4127" y="530"/>
                  </a:lnTo>
                  <a:lnTo>
                    <a:pt x="4191" y="515"/>
                  </a:lnTo>
                  <a:lnTo>
                    <a:pt x="4255" y="502"/>
                  </a:lnTo>
                  <a:lnTo>
                    <a:pt x="4320" y="490"/>
                  </a:lnTo>
                  <a:lnTo>
                    <a:pt x="4385" y="480"/>
                  </a:lnTo>
                  <a:lnTo>
                    <a:pt x="4452" y="471"/>
                  </a:lnTo>
                  <a:lnTo>
                    <a:pt x="4518" y="463"/>
                  </a:lnTo>
                  <a:lnTo>
                    <a:pt x="4587" y="458"/>
                  </a:lnTo>
                  <a:lnTo>
                    <a:pt x="4656" y="454"/>
                  </a:lnTo>
                  <a:lnTo>
                    <a:pt x="4726" y="453"/>
                  </a:lnTo>
                  <a:lnTo>
                    <a:pt x="4793" y="452"/>
                  </a:lnTo>
                  <a:lnTo>
                    <a:pt x="4860" y="451"/>
                  </a:lnTo>
                  <a:lnTo>
                    <a:pt x="4924" y="450"/>
                  </a:lnTo>
                  <a:lnTo>
                    <a:pt x="4988" y="447"/>
                  </a:lnTo>
                  <a:lnTo>
                    <a:pt x="5050" y="443"/>
                  </a:lnTo>
                  <a:lnTo>
                    <a:pt x="5112" y="438"/>
                  </a:lnTo>
                  <a:lnTo>
                    <a:pt x="5142" y="435"/>
                  </a:lnTo>
                  <a:lnTo>
                    <a:pt x="5172" y="431"/>
                  </a:lnTo>
                  <a:lnTo>
                    <a:pt x="5202" y="427"/>
                  </a:lnTo>
                  <a:lnTo>
                    <a:pt x="5232" y="422"/>
                  </a:lnTo>
                  <a:lnTo>
                    <a:pt x="5262" y="416"/>
                  </a:lnTo>
                  <a:lnTo>
                    <a:pt x="5291" y="411"/>
                  </a:lnTo>
                  <a:lnTo>
                    <a:pt x="5321" y="404"/>
                  </a:lnTo>
                  <a:lnTo>
                    <a:pt x="5350" y="397"/>
                  </a:lnTo>
                  <a:lnTo>
                    <a:pt x="5379" y="389"/>
                  </a:lnTo>
                  <a:lnTo>
                    <a:pt x="5408" y="381"/>
                  </a:lnTo>
                  <a:lnTo>
                    <a:pt x="5437" y="372"/>
                  </a:lnTo>
                  <a:lnTo>
                    <a:pt x="5467" y="361"/>
                  </a:lnTo>
                  <a:lnTo>
                    <a:pt x="5496" y="350"/>
                  </a:lnTo>
                  <a:lnTo>
                    <a:pt x="5525" y="338"/>
                  </a:lnTo>
                  <a:lnTo>
                    <a:pt x="5554" y="325"/>
                  </a:lnTo>
                  <a:lnTo>
                    <a:pt x="5583" y="311"/>
                  </a:lnTo>
                  <a:lnTo>
                    <a:pt x="5612" y="297"/>
                  </a:lnTo>
                  <a:lnTo>
                    <a:pt x="5641" y="281"/>
                  </a:lnTo>
                  <a:lnTo>
                    <a:pt x="5670" y="265"/>
                  </a:lnTo>
                  <a:lnTo>
                    <a:pt x="5701" y="247"/>
                  </a:lnTo>
                  <a:lnTo>
                    <a:pt x="5790" y="189"/>
                  </a:lnTo>
                  <a:lnTo>
                    <a:pt x="5881" y="128"/>
                  </a:lnTo>
                  <a:lnTo>
                    <a:pt x="5926" y="99"/>
                  </a:lnTo>
                  <a:lnTo>
                    <a:pt x="5972" y="73"/>
                  </a:lnTo>
                  <a:lnTo>
                    <a:pt x="5995" y="61"/>
                  </a:lnTo>
                  <a:lnTo>
                    <a:pt x="6018" y="49"/>
                  </a:lnTo>
                  <a:lnTo>
                    <a:pt x="6041" y="39"/>
                  </a:lnTo>
                  <a:lnTo>
                    <a:pt x="6064" y="29"/>
                  </a:lnTo>
                  <a:lnTo>
                    <a:pt x="6088" y="21"/>
                  </a:lnTo>
                  <a:lnTo>
                    <a:pt x="6111" y="14"/>
                  </a:lnTo>
                  <a:lnTo>
                    <a:pt x="6134" y="9"/>
                  </a:lnTo>
                  <a:lnTo>
                    <a:pt x="6156" y="4"/>
                  </a:lnTo>
                  <a:lnTo>
                    <a:pt x="6179" y="1"/>
                  </a:lnTo>
                  <a:lnTo>
                    <a:pt x="6203" y="0"/>
                  </a:lnTo>
                  <a:lnTo>
                    <a:pt x="6226" y="0"/>
                  </a:lnTo>
                  <a:lnTo>
                    <a:pt x="6249" y="3"/>
                  </a:lnTo>
                  <a:lnTo>
                    <a:pt x="6273" y="7"/>
                  </a:lnTo>
                  <a:lnTo>
                    <a:pt x="6296" y="15"/>
                  </a:lnTo>
                  <a:lnTo>
                    <a:pt x="6320" y="23"/>
                  </a:lnTo>
                  <a:lnTo>
                    <a:pt x="6343" y="33"/>
                  </a:lnTo>
                  <a:lnTo>
                    <a:pt x="6367" y="47"/>
                  </a:lnTo>
                  <a:lnTo>
                    <a:pt x="6390" y="63"/>
                  </a:lnTo>
                  <a:lnTo>
                    <a:pt x="6413" y="81"/>
                  </a:lnTo>
                  <a:lnTo>
                    <a:pt x="6436" y="102"/>
                  </a:lnTo>
                  <a:lnTo>
                    <a:pt x="6510" y="189"/>
                  </a:lnTo>
                  <a:lnTo>
                    <a:pt x="6555" y="274"/>
                  </a:lnTo>
                  <a:lnTo>
                    <a:pt x="6570" y="357"/>
                  </a:lnTo>
                  <a:lnTo>
                    <a:pt x="6559" y="440"/>
                  </a:lnTo>
                  <a:lnTo>
                    <a:pt x="6523" y="523"/>
                  </a:lnTo>
                  <a:lnTo>
                    <a:pt x="6463" y="603"/>
                  </a:lnTo>
                  <a:lnTo>
                    <a:pt x="6382" y="681"/>
                  </a:lnTo>
                  <a:lnTo>
                    <a:pt x="6282" y="759"/>
                  </a:lnTo>
                  <a:lnTo>
                    <a:pt x="6164" y="834"/>
                  </a:lnTo>
                  <a:lnTo>
                    <a:pt x="6029" y="908"/>
                  </a:lnTo>
                  <a:lnTo>
                    <a:pt x="5881" y="980"/>
                  </a:lnTo>
                  <a:lnTo>
                    <a:pt x="5719" y="1050"/>
                  </a:lnTo>
                  <a:lnTo>
                    <a:pt x="5547" y="1118"/>
                  </a:lnTo>
                  <a:lnTo>
                    <a:pt x="5366" y="1183"/>
                  </a:lnTo>
                  <a:lnTo>
                    <a:pt x="5176" y="1247"/>
                  </a:lnTo>
                  <a:lnTo>
                    <a:pt x="4982" y="1308"/>
                  </a:lnTo>
                  <a:lnTo>
                    <a:pt x="4784" y="1368"/>
                  </a:lnTo>
                  <a:lnTo>
                    <a:pt x="4583" y="1423"/>
                  </a:lnTo>
                  <a:lnTo>
                    <a:pt x="4382" y="1477"/>
                  </a:lnTo>
                  <a:lnTo>
                    <a:pt x="4183" y="1527"/>
                  </a:lnTo>
                  <a:lnTo>
                    <a:pt x="3988" y="1575"/>
                  </a:lnTo>
                  <a:lnTo>
                    <a:pt x="3796" y="1619"/>
                  </a:lnTo>
                  <a:lnTo>
                    <a:pt x="3612" y="1661"/>
                  </a:lnTo>
                  <a:lnTo>
                    <a:pt x="3436" y="1699"/>
                  </a:lnTo>
                  <a:lnTo>
                    <a:pt x="3271" y="1734"/>
                  </a:lnTo>
                  <a:lnTo>
                    <a:pt x="3117" y="1765"/>
                  </a:lnTo>
                  <a:lnTo>
                    <a:pt x="2977" y="1793"/>
                  </a:lnTo>
                  <a:lnTo>
                    <a:pt x="2853" y="1817"/>
                  </a:lnTo>
                  <a:lnTo>
                    <a:pt x="2658" y="1855"/>
                  </a:lnTo>
                  <a:lnTo>
                    <a:pt x="2547" y="1876"/>
                  </a:lnTo>
                  <a:lnTo>
                    <a:pt x="2412" y="1904"/>
                  </a:lnTo>
                  <a:lnTo>
                    <a:pt x="2272" y="1934"/>
                  </a:lnTo>
                  <a:lnTo>
                    <a:pt x="2125" y="1965"/>
                  </a:lnTo>
                  <a:lnTo>
                    <a:pt x="1972" y="1996"/>
                  </a:lnTo>
                  <a:lnTo>
                    <a:pt x="1895" y="2011"/>
                  </a:lnTo>
                  <a:lnTo>
                    <a:pt x="1816" y="2026"/>
                  </a:lnTo>
                  <a:lnTo>
                    <a:pt x="1737" y="2041"/>
                  </a:lnTo>
                  <a:lnTo>
                    <a:pt x="1657" y="2054"/>
                  </a:lnTo>
                  <a:lnTo>
                    <a:pt x="1577" y="2068"/>
                  </a:lnTo>
                  <a:lnTo>
                    <a:pt x="1497" y="2080"/>
                  </a:lnTo>
                  <a:lnTo>
                    <a:pt x="1415" y="2091"/>
                  </a:lnTo>
                  <a:lnTo>
                    <a:pt x="1334" y="2101"/>
                  </a:lnTo>
                  <a:lnTo>
                    <a:pt x="1254" y="2110"/>
                  </a:lnTo>
                  <a:lnTo>
                    <a:pt x="1173" y="2117"/>
                  </a:lnTo>
                  <a:lnTo>
                    <a:pt x="1093" y="2123"/>
                  </a:lnTo>
                  <a:lnTo>
                    <a:pt x="1013" y="2127"/>
                  </a:lnTo>
                  <a:lnTo>
                    <a:pt x="934" y="2129"/>
                  </a:lnTo>
                  <a:lnTo>
                    <a:pt x="855" y="2129"/>
                  </a:lnTo>
                  <a:lnTo>
                    <a:pt x="778" y="2127"/>
                  </a:lnTo>
                  <a:lnTo>
                    <a:pt x="701" y="2123"/>
                  </a:lnTo>
                  <a:lnTo>
                    <a:pt x="627" y="2117"/>
                  </a:lnTo>
                  <a:lnTo>
                    <a:pt x="553" y="2108"/>
                  </a:lnTo>
                  <a:lnTo>
                    <a:pt x="480" y="2096"/>
                  </a:lnTo>
                  <a:lnTo>
                    <a:pt x="409" y="2081"/>
                  </a:lnTo>
                  <a:lnTo>
                    <a:pt x="339" y="2064"/>
                  </a:lnTo>
                  <a:lnTo>
                    <a:pt x="272" y="2043"/>
                  </a:lnTo>
                  <a:lnTo>
                    <a:pt x="206" y="2019"/>
                  </a:lnTo>
                  <a:lnTo>
                    <a:pt x="143" y="1992"/>
                  </a:lnTo>
                  <a:lnTo>
                    <a:pt x="0" y="1599"/>
                  </a:lnTo>
                  <a:close/>
                </a:path>
              </a:pathLst>
            </a:custGeom>
            <a:solidFill>
              <a:srgbClr val="1E7D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8" name="Freeform 67"/>
            <p:cNvSpPr>
              <a:spLocks/>
            </p:cNvSpPr>
            <p:nvPr/>
          </p:nvSpPr>
          <p:spPr bwMode="auto">
            <a:xfrm>
              <a:off x="4060" y="3009"/>
              <a:ext cx="230" cy="45"/>
            </a:xfrm>
            <a:custGeom>
              <a:avLst/>
              <a:gdLst>
                <a:gd name="T0" fmla="*/ 2332 w 3446"/>
                <a:gd name="T1" fmla="*/ 604 h 682"/>
                <a:gd name="T2" fmla="*/ 2410 w 3446"/>
                <a:gd name="T3" fmla="*/ 578 h 682"/>
                <a:gd name="T4" fmla="*/ 2486 w 3446"/>
                <a:gd name="T5" fmla="*/ 549 h 682"/>
                <a:gd name="T6" fmla="*/ 2560 w 3446"/>
                <a:gd name="T7" fmla="*/ 516 h 682"/>
                <a:gd name="T8" fmla="*/ 2634 w 3446"/>
                <a:gd name="T9" fmla="*/ 482 h 682"/>
                <a:gd name="T10" fmla="*/ 2707 w 3446"/>
                <a:gd name="T11" fmla="*/ 446 h 682"/>
                <a:gd name="T12" fmla="*/ 2815 w 3446"/>
                <a:gd name="T13" fmla="*/ 386 h 682"/>
                <a:gd name="T14" fmla="*/ 2957 w 3446"/>
                <a:gd name="T15" fmla="*/ 303 h 682"/>
                <a:gd name="T16" fmla="*/ 3096 w 3446"/>
                <a:gd name="T17" fmla="*/ 217 h 682"/>
                <a:gd name="T18" fmla="*/ 3236 w 3446"/>
                <a:gd name="T19" fmla="*/ 128 h 682"/>
                <a:gd name="T20" fmla="*/ 3375 w 3446"/>
                <a:gd name="T21" fmla="*/ 42 h 682"/>
                <a:gd name="T22" fmla="*/ 3377 w 3446"/>
                <a:gd name="T23" fmla="*/ 22 h 682"/>
                <a:gd name="T24" fmla="*/ 3240 w 3446"/>
                <a:gd name="T25" fmla="*/ 68 h 682"/>
                <a:gd name="T26" fmla="*/ 3102 w 3446"/>
                <a:gd name="T27" fmla="*/ 114 h 682"/>
                <a:gd name="T28" fmla="*/ 2964 w 3446"/>
                <a:gd name="T29" fmla="*/ 161 h 682"/>
                <a:gd name="T30" fmla="*/ 2825 w 3446"/>
                <a:gd name="T31" fmla="*/ 206 h 682"/>
                <a:gd name="T32" fmla="*/ 2684 w 3446"/>
                <a:gd name="T33" fmla="*/ 249 h 682"/>
                <a:gd name="T34" fmla="*/ 2541 w 3446"/>
                <a:gd name="T35" fmla="*/ 288 h 682"/>
                <a:gd name="T36" fmla="*/ 2394 w 3446"/>
                <a:gd name="T37" fmla="*/ 321 h 682"/>
                <a:gd name="T38" fmla="*/ 2260 w 3446"/>
                <a:gd name="T39" fmla="*/ 346 h 682"/>
                <a:gd name="T40" fmla="*/ 2133 w 3446"/>
                <a:gd name="T41" fmla="*/ 359 h 682"/>
                <a:gd name="T42" fmla="*/ 1997 w 3446"/>
                <a:gd name="T43" fmla="*/ 367 h 682"/>
                <a:gd name="T44" fmla="*/ 1855 w 3446"/>
                <a:gd name="T45" fmla="*/ 369 h 682"/>
                <a:gd name="T46" fmla="*/ 1630 w 3446"/>
                <a:gd name="T47" fmla="*/ 366 h 682"/>
                <a:gd name="T48" fmla="*/ 1317 w 3446"/>
                <a:gd name="T49" fmla="*/ 358 h 682"/>
                <a:gd name="T50" fmla="*/ 1078 w 3446"/>
                <a:gd name="T51" fmla="*/ 355 h 682"/>
                <a:gd name="T52" fmla="*/ 920 w 3446"/>
                <a:gd name="T53" fmla="*/ 358 h 682"/>
                <a:gd name="T54" fmla="*/ 763 w 3446"/>
                <a:gd name="T55" fmla="*/ 367 h 682"/>
                <a:gd name="T56" fmla="*/ 610 w 3446"/>
                <a:gd name="T57" fmla="*/ 381 h 682"/>
                <a:gd name="T58" fmla="*/ 462 w 3446"/>
                <a:gd name="T59" fmla="*/ 403 h 682"/>
                <a:gd name="T60" fmla="*/ 320 w 3446"/>
                <a:gd name="T61" fmla="*/ 435 h 682"/>
                <a:gd name="T62" fmla="*/ 186 w 3446"/>
                <a:gd name="T63" fmla="*/ 479 h 682"/>
                <a:gd name="T64" fmla="*/ 60 w 3446"/>
                <a:gd name="T65" fmla="*/ 534 h 682"/>
                <a:gd name="T66" fmla="*/ 70 w 3446"/>
                <a:gd name="T67" fmla="*/ 559 h 682"/>
                <a:gd name="T68" fmla="*/ 212 w 3446"/>
                <a:gd name="T69" fmla="*/ 551 h 682"/>
                <a:gd name="T70" fmla="*/ 354 w 3446"/>
                <a:gd name="T71" fmla="*/ 551 h 682"/>
                <a:gd name="T72" fmla="*/ 499 w 3446"/>
                <a:gd name="T73" fmla="*/ 558 h 682"/>
                <a:gd name="T74" fmla="*/ 643 w 3446"/>
                <a:gd name="T75" fmla="*/ 570 h 682"/>
                <a:gd name="T76" fmla="*/ 789 w 3446"/>
                <a:gd name="T77" fmla="*/ 586 h 682"/>
                <a:gd name="T78" fmla="*/ 1008 w 3446"/>
                <a:gd name="T79" fmla="*/ 614 h 682"/>
                <a:gd name="T80" fmla="*/ 1227 w 3446"/>
                <a:gd name="T81" fmla="*/ 642 h 682"/>
                <a:gd name="T82" fmla="*/ 1372 w 3446"/>
                <a:gd name="T83" fmla="*/ 659 h 682"/>
                <a:gd name="T84" fmla="*/ 1518 w 3446"/>
                <a:gd name="T85" fmla="*/ 673 h 682"/>
                <a:gd name="T86" fmla="*/ 1661 w 3446"/>
                <a:gd name="T87" fmla="*/ 680 h 682"/>
                <a:gd name="T88" fmla="*/ 1805 w 3446"/>
                <a:gd name="T89" fmla="*/ 682 h 682"/>
                <a:gd name="T90" fmla="*/ 1946 w 3446"/>
                <a:gd name="T91" fmla="*/ 676 h 682"/>
                <a:gd name="T92" fmla="*/ 2087 w 3446"/>
                <a:gd name="T93" fmla="*/ 660 h 682"/>
                <a:gd name="T94" fmla="*/ 2225 w 3446"/>
                <a:gd name="T95" fmla="*/ 633 h 6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6"/>
                <a:gd name="T145" fmla="*/ 0 h 682"/>
                <a:gd name="T146" fmla="*/ 3446 w 3446"/>
                <a:gd name="T147" fmla="*/ 682 h 6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6" h="682">
                  <a:moveTo>
                    <a:pt x="2294" y="615"/>
                  </a:moveTo>
                  <a:lnTo>
                    <a:pt x="2332" y="604"/>
                  </a:lnTo>
                  <a:lnTo>
                    <a:pt x="2372" y="591"/>
                  </a:lnTo>
                  <a:lnTo>
                    <a:pt x="2410" y="578"/>
                  </a:lnTo>
                  <a:lnTo>
                    <a:pt x="2448" y="563"/>
                  </a:lnTo>
                  <a:lnTo>
                    <a:pt x="2486" y="549"/>
                  </a:lnTo>
                  <a:lnTo>
                    <a:pt x="2524" y="533"/>
                  </a:lnTo>
                  <a:lnTo>
                    <a:pt x="2560" y="516"/>
                  </a:lnTo>
                  <a:lnTo>
                    <a:pt x="2598" y="500"/>
                  </a:lnTo>
                  <a:lnTo>
                    <a:pt x="2634" y="482"/>
                  </a:lnTo>
                  <a:lnTo>
                    <a:pt x="2671" y="463"/>
                  </a:lnTo>
                  <a:lnTo>
                    <a:pt x="2707" y="446"/>
                  </a:lnTo>
                  <a:lnTo>
                    <a:pt x="2743" y="426"/>
                  </a:lnTo>
                  <a:lnTo>
                    <a:pt x="2815" y="386"/>
                  </a:lnTo>
                  <a:lnTo>
                    <a:pt x="2886" y="346"/>
                  </a:lnTo>
                  <a:lnTo>
                    <a:pt x="2957" y="303"/>
                  </a:lnTo>
                  <a:lnTo>
                    <a:pt x="3026" y="260"/>
                  </a:lnTo>
                  <a:lnTo>
                    <a:pt x="3096" y="217"/>
                  </a:lnTo>
                  <a:lnTo>
                    <a:pt x="3166" y="172"/>
                  </a:lnTo>
                  <a:lnTo>
                    <a:pt x="3236" y="128"/>
                  </a:lnTo>
                  <a:lnTo>
                    <a:pt x="3305" y="85"/>
                  </a:lnTo>
                  <a:lnTo>
                    <a:pt x="3375" y="42"/>
                  </a:lnTo>
                  <a:lnTo>
                    <a:pt x="3446" y="0"/>
                  </a:lnTo>
                  <a:lnTo>
                    <a:pt x="3377" y="22"/>
                  </a:lnTo>
                  <a:lnTo>
                    <a:pt x="3309" y="44"/>
                  </a:lnTo>
                  <a:lnTo>
                    <a:pt x="3240" y="68"/>
                  </a:lnTo>
                  <a:lnTo>
                    <a:pt x="3171" y="91"/>
                  </a:lnTo>
                  <a:lnTo>
                    <a:pt x="3102" y="114"/>
                  </a:lnTo>
                  <a:lnTo>
                    <a:pt x="3034" y="138"/>
                  </a:lnTo>
                  <a:lnTo>
                    <a:pt x="2964" y="161"/>
                  </a:lnTo>
                  <a:lnTo>
                    <a:pt x="2895" y="183"/>
                  </a:lnTo>
                  <a:lnTo>
                    <a:pt x="2825" y="206"/>
                  </a:lnTo>
                  <a:lnTo>
                    <a:pt x="2755" y="227"/>
                  </a:lnTo>
                  <a:lnTo>
                    <a:pt x="2684" y="249"/>
                  </a:lnTo>
                  <a:lnTo>
                    <a:pt x="2612" y="269"/>
                  </a:lnTo>
                  <a:lnTo>
                    <a:pt x="2541" y="288"/>
                  </a:lnTo>
                  <a:lnTo>
                    <a:pt x="2468" y="305"/>
                  </a:lnTo>
                  <a:lnTo>
                    <a:pt x="2394" y="321"/>
                  </a:lnTo>
                  <a:lnTo>
                    <a:pt x="2319" y="336"/>
                  </a:lnTo>
                  <a:lnTo>
                    <a:pt x="2260" y="346"/>
                  </a:lnTo>
                  <a:lnTo>
                    <a:pt x="2197" y="353"/>
                  </a:lnTo>
                  <a:lnTo>
                    <a:pt x="2133" y="359"/>
                  </a:lnTo>
                  <a:lnTo>
                    <a:pt x="2066" y="364"/>
                  </a:lnTo>
                  <a:lnTo>
                    <a:pt x="1997" y="367"/>
                  </a:lnTo>
                  <a:lnTo>
                    <a:pt x="1927" y="368"/>
                  </a:lnTo>
                  <a:lnTo>
                    <a:pt x="1855" y="369"/>
                  </a:lnTo>
                  <a:lnTo>
                    <a:pt x="1781" y="369"/>
                  </a:lnTo>
                  <a:lnTo>
                    <a:pt x="1630" y="366"/>
                  </a:lnTo>
                  <a:lnTo>
                    <a:pt x="1475" y="361"/>
                  </a:lnTo>
                  <a:lnTo>
                    <a:pt x="1317" y="358"/>
                  </a:lnTo>
                  <a:lnTo>
                    <a:pt x="1158" y="355"/>
                  </a:lnTo>
                  <a:lnTo>
                    <a:pt x="1078" y="355"/>
                  </a:lnTo>
                  <a:lnTo>
                    <a:pt x="999" y="356"/>
                  </a:lnTo>
                  <a:lnTo>
                    <a:pt x="920" y="358"/>
                  </a:lnTo>
                  <a:lnTo>
                    <a:pt x="841" y="361"/>
                  </a:lnTo>
                  <a:lnTo>
                    <a:pt x="763" y="367"/>
                  </a:lnTo>
                  <a:lnTo>
                    <a:pt x="686" y="373"/>
                  </a:lnTo>
                  <a:lnTo>
                    <a:pt x="610" y="381"/>
                  </a:lnTo>
                  <a:lnTo>
                    <a:pt x="535" y="391"/>
                  </a:lnTo>
                  <a:lnTo>
                    <a:pt x="462" y="403"/>
                  </a:lnTo>
                  <a:lnTo>
                    <a:pt x="391" y="419"/>
                  </a:lnTo>
                  <a:lnTo>
                    <a:pt x="320" y="435"/>
                  </a:lnTo>
                  <a:lnTo>
                    <a:pt x="252" y="456"/>
                  </a:lnTo>
                  <a:lnTo>
                    <a:pt x="186" y="479"/>
                  </a:lnTo>
                  <a:lnTo>
                    <a:pt x="121" y="505"/>
                  </a:lnTo>
                  <a:lnTo>
                    <a:pt x="60" y="534"/>
                  </a:lnTo>
                  <a:lnTo>
                    <a:pt x="0" y="567"/>
                  </a:lnTo>
                  <a:lnTo>
                    <a:pt x="70" y="559"/>
                  </a:lnTo>
                  <a:lnTo>
                    <a:pt x="141" y="554"/>
                  </a:lnTo>
                  <a:lnTo>
                    <a:pt x="212" y="551"/>
                  </a:lnTo>
                  <a:lnTo>
                    <a:pt x="283" y="550"/>
                  </a:lnTo>
                  <a:lnTo>
                    <a:pt x="354" y="551"/>
                  </a:lnTo>
                  <a:lnTo>
                    <a:pt x="426" y="554"/>
                  </a:lnTo>
                  <a:lnTo>
                    <a:pt x="499" y="558"/>
                  </a:lnTo>
                  <a:lnTo>
                    <a:pt x="571" y="563"/>
                  </a:lnTo>
                  <a:lnTo>
                    <a:pt x="643" y="570"/>
                  </a:lnTo>
                  <a:lnTo>
                    <a:pt x="716" y="578"/>
                  </a:lnTo>
                  <a:lnTo>
                    <a:pt x="789" y="586"/>
                  </a:lnTo>
                  <a:lnTo>
                    <a:pt x="862" y="595"/>
                  </a:lnTo>
                  <a:lnTo>
                    <a:pt x="1008" y="614"/>
                  </a:lnTo>
                  <a:lnTo>
                    <a:pt x="1153" y="633"/>
                  </a:lnTo>
                  <a:lnTo>
                    <a:pt x="1227" y="642"/>
                  </a:lnTo>
                  <a:lnTo>
                    <a:pt x="1300" y="651"/>
                  </a:lnTo>
                  <a:lnTo>
                    <a:pt x="1372" y="659"/>
                  </a:lnTo>
                  <a:lnTo>
                    <a:pt x="1445" y="666"/>
                  </a:lnTo>
                  <a:lnTo>
                    <a:pt x="1518" y="673"/>
                  </a:lnTo>
                  <a:lnTo>
                    <a:pt x="1589" y="677"/>
                  </a:lnTo>
                  <a:lnTo>
                    <a:pt x="1661" y="680"/>
                  </a:lnTo>
                  <a:lnTo>
                    <a:pt x="1733" y="682"/>
                  </a:lnTo>
                  <a:lnTo>
                    <a:pt x="1805" y="682"/>
                  </a:lnTo>
                  <a:lnTo>
                    <a:pt x="1876" y="680"/>
                  </a:lnTo>
                  <a:lnTo>
                    <a:pt x="1946" y="676"/>
                  </a:lnTo>
                  <a:lnTo>
                    <a:pt x="2017" y="668"/>
                  </a:lnTo>
                  <a:lnTo>
                    <a:pt x="2087" y="660"/>
                  </a:lnTo>
                  <a:lnTo>
                    <a:pt x="2157" y="648"/>
                  </a:lnTo>
                  <a:lnTo>
                    <a:pt x="2225" y="633"/>
                  </a:lnTo>
                  <a:lnTo>
                    <a:pt x="2294" y="6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" name="Freeform 68"/>
            <p:cNvSpPr>
              <a:spLocks/>
            </p:cNvSpPr>
            <p:nvPr/>
          </p:nvSpPr>
          <p:spPr bwMode="auto">
            <a:xfrm>
              <a:off x="3745" y="2978"/>
              <a:ext cx="342" cy="125"/>
            </a:xfrm>
            <a:custGeom>
              <a:avLst/>
              <a:gdLst>
                <a:gd name="T0" fmla="*/ 391 w 5126"/>
                <a:gd name="T1" fmla="*/ 1512 h 1878"/>
                <a:gd name="T2" fmla="*/ 719 w 5126"/>
                <a:gd name="T3" fmla="*/ 1398 h 1878"/>
                <a:gd name="T4" fmla="*/ 999 w 5126"/>
                <a:gd name="T5" fmla="*/ 1174 h 1878"/>
                <a:gd name="T6" fmla="*/ 1371 w 5126"/>
                <a:gd name="T7" fmla="*/ 757 h 1878"/>
                <a:gd name="T8" fmla="*/ 1638 w 5126"/>
                <a:gd name="T9" fmla="*/ 486 h 1878"/>
                <a:gd name="T10" fmla="*/ 1923 w 5126"/>
                <a:gd name="T11" fmla="*/ 316 h 1878"/>
                <a:gd name="T12" fmla="*/ 2340 w 5126"/>
                <a:gd name="T13" fmla="*/ 135 h 1878"/>
                <a:gd name="T14" fmla="*/ 2789 w 5126"/>
                <a:gd name="T15" fmla="*/ 15 h 1878"/>
                <a:gd name="T16" fmla="*/ 3170 w 5126"/>
                <a:gd name="T17" fmla="*/ 26 h 1878"/>
                <a:gd name="T18" fmla="*/ 3382 w 5126"/>
                <a:gd name="T19" fmla="*/ 241 h 1878"/>
                <a:gd name="T20" fmla="*/ 3372 w 5126"/>
                <a:gd name="T21" fmla="*/ 420 h 1878"/>
                <a:gd name="T22" fmla="*/ 3269 w 5126"/>
                <a:gd name="T23" fmla="*/ 517 h 1878"/>
                <a:gd name="T24" fmla="*/ 3086 w 5126"/>
                <a:gd name="T25" fmla="*/ 590 h 1878"/>
                <a:gd name="T26" fmla="*/ 2787 w 5126"/>
                <a:gd name="T27" fmla="*/ 676 h 1878"/>
                <a:gd name="T28" fmla="*/ 2668 w 5126"/>
                <a:gd name="T29" fmla="*/ 749 h 1878"/>
                <a:gd name="T30" fmla="*/ 2575 w 5126"/>
                <a:gd name="T31" fmla="*/ 851 h 1878"/>
                <a:gd name="T32" fmla="*/ 2533 w 5126"/>
                <a:gd name="T33" fmla="*/ 955 h 1878"/>
                <a:gd name="T34" fmla="*/ 2555 w 5126"/>
                <a:gd name="T35" fmla="*/ 1044 h 1878"/>
                <a:gd name="T36" fmla="*/ 2653 w 5126"/>
                <a:gd name="T37" fmla="*/ 1097 h 1878"/>
                <a:gd name="T38" fmla="*/ 2811 w 5126"/>
                <a:gd name="T39" fmla="*/ 1099 h 1878"/>
                <a:gd name="T40" fmla="*/ 2897 w 5126"/>
                <a:gd name="T41" fmla="*/ 1052 h 1878"/>
                <a:gd name="T42" fmla="*/ 3012 w 5126"/>
                <a:gd name="T43" fmla="*/ 953 h 1878"/>
                <a:gd name="T44" fmla="*/ 3084 w 5126"/>
                <a:gd name="T45" fmla="*/ 916 h 1878"/>
                <a:gd name="T46" fmla="*/ 3171 w 5126"/>
                <a:gd name="T47" fmla="*/ 916 h 1878"/>
                <a:gd name="T48" fmla="*/ 3233 w 5126"/>
                <a:gd name="T49" fmla="*/ 943 h 1878"/>
                <a:gd name="T50" fmla="*/ 3250 w 5126"/>
                <a:gd name="T51" fmla="*/ 988 h 1878"/>
                <a:gd name="T52" fmla="*/ 3258 w 5126"/>
                <a:gd name="T53" fmla="*/ 1072 h 1878"/>
                <a:gd name="T54" fmla="*/ 3291 w 5126"/>
                <a:gd name="T55" fmla="*/ 1112 h 1878"/>
                <a:gd name="T56" fmla="*/ 3441 w 5126"/>
                <a:gd name="T57" fmla="*/ 1154 h 1878"/>
                <a:gd name="T58" fmla="*/ 3607 w 5126"/>
                <a:gd name="T59" fmla="*/ 1140 h 1878"/>
                <a:gd name="T60" fmla="*/ 3768 w 5126"/>
                <a:gd name="T61" fmla="*/ 1077 h 1878"/>
                <a:gd name="T62" fmla="*/ 3919 w 5126"/>
                <a:gd name="T63" fmla="*/ 981 h 1878"/>
                <a:gd name="T64" fmla="*/ 4158 w 5126"/>
                <a:gd name="T65" fmla="*/ 775 h 1878"/>
                <a:gd name="T66" fmla="*/ 4513 w 5126"/>
                <a:gd name="T67" fmla="*/ 461 h 1878"/>
                <a:gd name="T68" fmla="*/ 4806 w 5126"/>
                <a:gd name="T69" fmla="*/ 238 h 1878"/>
                <a:gd name="T70" fmla="*/ 5041 w 5126"/>
                <a:gd name="T71" fmla="*/ 129 h 1878"/>
                <a:gd name="T72" fmla="*/ 5126 w 5126"/>
                <a:gd name="T73" fmla="*/ 238 h 1878"/>
                <a:gd name="T74" fmla="*/ 5027 w 5126"/>
                <a:gd name="T75" fmla="*/ 514 h 1878"/>
                <a:gd name="T76" fmla="*/ 4811 w 5126"/>
                <a:gd name="T77" fmla="*/ 733 h 1878"/>
                <a:gd name="T78" fmla="*/ 4606 w 5126"/>
                <a:gd name="T79" fmla="*/ 915 h 1878"/>
                <a:gd name="T80" fmla="*/ 4559 w 5126"/>
                <a:gd name="T81" fmla="*/ 1046 h 1878"/>
                <a:gd name="T82" fmla="*/ 4732 w 5126"/>
                <a:gd name="T83" fmla="*/ 1155 h 1878"/>
                <a:gd name="T84" fmla="*/ 4923 w 5126"/>
                <a:gd name="T85" fmla="*/ 1284 h 1878"/>
                <a:gd name="T86" fmla="*/ 4797 w 5126"/>
                <a:gd name="T87" fmla="*/ 1398 h 1878"/>
                <a:gd name="T88" fmla="*/ 4578 w 5126"/>
                <a:gd name="T89" fmla="*/ 1462 h 1878"/>
                <a:gd name="T90" fmla="*/ 4280 w 5126"/>
                <a:gd name="T91" fmla="*/ 1502 h 1878"/>
                <a:gd name="T92" fmla="*/ 3961 w 5126"/>
                <a:gd name="T93" fmla="*/ 1540 h 1878"/>
                <a:gd name="T94" fmla="*/ 3498 w 5126"/>
                <a:gd name="T95" fmla="*/ 1686 h 1878"/>
                <a:gd name="T96" fmla="*/ 3110 w 5126"/>
                <a:gd name="T97" fmla="*/ 1801 h 1878"/>
                <a:gd name="T98" fmla="*/ 2844 w 5126"/>
                <a:gd name="T99" fmla="*/ 1856 h 1878"/>
                <a:gd name="T100" fmla="*/ 2564 w 5126"/>
                <a:gd name="T101" fmla="*/ 1878 h 1878"/>
                <a:gd name="T102" fmla="*/ 1866 w 5126"/>
                <a:gd name="T103" fmla="*/ 1877 h 1878"/>
                <a:gd name="T104" fmla="*/ 1245 w 5126"/>
                <a:gd name="T105" fmla="*/ 1853 h 1878"/>
                <a:gd name="T106" fmla="*/ 634 w 5126"/>
                <a:gd name="T107" fmla="*/ 1783 h 1878"/>
                <a:gd name="T108" fmla="*/ 172 w 5126"/>
                <a:gd name="T109" fmla="*/ 1640 h 1878"/>
                <a:gd name="T110" fmla="*/ 71 w 5126"/>
                <a:gd name="T111" fmla="*/ 1484 h 18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26"/>
                <a:gd name="T169" fmla="*/ 0 h 1878"/>
                <a:gd name="T170" fmla="*/ 5126 w 5126"/>
                <a:gd name="T171" fmla="*/ 1878 h 187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26" h="1878">
                  <a:moveTo>
                    <a:pt x="71" y="1484"/>
                  </a:moveTo>
                  <a:lnTo>
                    <a:pt x="139" y="1501"/>
                  </a:lnTo>
                  <a:lnTo>
                    <a:pt x="206" y="1511"/>
                  </a:lnTo>
                  <a:lnTo>
                    <a:pt x="269" y="1517"/>
                  </a:lnTo>
                  <a:lnTo>
                    <a:pt x="332" y="1517"/>
                  </a:lnTo>
                  <a:lnTo>
                    <a:pt x="391" y="1512"/>
                  </a:lnTo>
                  <a:lnTo>
                    <a:pt x="450" y="1503"/>
                  </a:lnTo>
                  <a:lnTo>
                    <a:pt x="506" y="1489"/>
                  </a:lnTo>
                  <a:lnTo>
                    <a:pt x="561" y="1473"/>
                  </a:lnTo>
                  <a:lnTo>
                    <a:pt x="616" y="1451"/>
                  </a:lnTo>
                  <a:lnTo>
                    <a:pt x="668" y="1426"/>
                  </a:lnTo>
                  <a:lnTo>
                    <a:pt x="719" y="1398"/>
                  </a:lnTo>
                  <a:lnTo>
                    <a:pt x="768" y="1366"/>
                  </a:lnTo>
                  <a:lnTo>
                    <a:pt x="816" y="1332"/>
                  </a:lnTo>
                  <a:lnTo>
                    <a:pt x="863" y="1296"/>
                  </a:lnTo>
                  <a:lnTo>
                    <a:pt x="909" y="1257"/>
                  </a:lnTo>
                  <a:lnTo>
                    <a:pt x="955" y="1216"/>
                  </a:lnTo>
                  <a:lnTo>
                    <a:pt x="999" y="1174"/>
                  </a:lnTo>
                  <a:lnTo>
                    <a:pt x="1042" y="1129"/>
                  </a:lnTo>
                  <a:lnTo>
                    <a:pt x="1085" y="1084"/>
                  </a:lnTo>
                  <a:lnTo>
                    <a:pt x="1128" y="1039"/>
                  </a:lnTo>
                  <a:lnTo>
                    <a:pt x="1210" y="944"/>
                  </a:lnTo>
                  <a:lnTo>
                    <a:pt x="1291" y="850"/>
                  </a:lnTo>
                  <a:lnTo>
                    <a:pt x="1371" y="757"/>
                  </a:lnTo>
                  <a:lnTo>
                    <a:pt x="1450" y="668"/>
                  </a:lnTo>
                  <a:lnTo>
                    <a:pt x="1490" y="625"/>
                  </a:lnTo>
                  <a:lnTo>
                    <a:pt x="1530" y="584"/>
                  </a:lnTo>
                  <a:lnTo>
                    <a:pt x="1570" y="545"/>
                  </a:lnTo>
                  <a:lnTo>
                    <a:pt x="1610" y="508"/>
                  </a:lnTo>
                  <a:lnTo>
                    <a:pt x="1638" y="486"/>
                  </a:lnTo>
                  <a:lnTo>
                    <a:pt x="1672" y="461"/>
                  </a:lnTo>
                  <a:lnTo>
                    <a:pt x="1711" y="435"/>
                  </a:lnTo>
                  <a:lnTo>
                    <a:pt x="1757" y="407"/>
                  </a:lnTo>
                  <a:lnTo>
                    <a:pt x="1808" y="378"/>
                  </a:lnTo>
                  <a:lnTo>
                    <a:pt x="1863" y="347"/>
                  </a:lnTo>
                  <a:lnTo>
                    <a:pt x="1923" y="316"/>
                  </a:lnTo>
                  <a:lnTo>
                    <a:pt x="1985" y="285"/>
                  </a:lnTo>
                  <a:lnTo>
                    <a:pt x="2052" y="254"/>
                  </a:lnTo>
                  <a:lnTo>
                    <a:pt x="2120" y="223"/>
                  </a:lnTo>
                  <a:lnTo>
                    <a:pt x="2192" y="193"/>
                  </a:lnTo>
                  <a:lnTo>
                    <a:pt x="2265" y="163"/>
                  </a:lnTo>
                  <a:lnTo>
                    <a:pt x="2340" y="135"/>
                  </a:lnTo>
                  <a:lnTo>
                    <a:pt x="2415" y="109"/>
                  </a:lnTo>
                  <a:lnTo>
                    <a:pt x="2491" y="84"/>
                  </a:lnTo>
                  <a:lnTo>
                    <a:pt x="2567" y="62"/>
                  </a:lnTo>
                  <a:lnTo>
                    <a:pt x="2643" y="44"/>
                  </a:lnTo>
                  <a:lnTo>
                    <a:pt x="2717" y="27"/>
                  </a:lnTo>
                  <a:lnTo>
                    <a:pt x="2789" y="15"/>
                  </a:lnTo>
                  <a:lnTo>
                    <a:pt x="2860" y="5"/>
                  </a:lnTo>
                  <a:lnTo>
                    <a:pt x="2929" y="0"/>
                  </a:lnTo>
                  <a:lnTo>
                    <a:pt x="2996" y="0"/>
                  </a:lnTo>
                  <a:lnTo>
                    <a:pt x="3058" y="3"/>
                  </a:lnTo>
                  <a:lnTo>
                    <a:pt x="3116" y="13"/>
                  </a:lnTo>
                  <a:lnTo>
                    <a:pt x="3170" y="26"/>
                  </a:lnTo>
                  <a:lnTo>
                    <a:pt x="3220" y="46"/>
                  </a:lnTo>
                  <a:lnTo>
                    <a:pt x="3265" y="72"/>
                  </a:lnTo>
                  <a:lnTo>
                    <a:pt x="3304" y="104"/>
                  </a:lnTo>
                  <a:lnTo>
                    <a:pt x="3337" y="143"/>
                  </a:lnTo>
                  <a:lnTo>
                    <a:pt x="3363" y="188"/>
                  </a:lnTo>
                  <a:lnTo>
                    <a:pt x="3382" y="241"/>
                  </a:lnTo>
                  <a:lnTo>
                    <a:pt x="3394" y="303"/>
                  </a:lnTo>
                  <a:lnTo>
                    <a:pt x="3395" y="330"/>
                  </a:lnTo>
                  <a:lnTo>
                    <a:pt x="3394" y="355"/>
                  </a:lnTo>
                  <a:lnTo>
                    <a:pt x="3390" y="378"/>
                  </a:lnTo>
                  <a:lnTo>
                    <a:pt x="3383" y="400"/>
                  </a:lnTo>
                  <a:lnTo>
                    <a:pt x="3372" y="420"/>
                  </a:lnTo>
                  <a:lnTo>
                    <a:pt x="3361" y="439"/>
                  </a:lnTo>
                  <a:lnTo>
                    <a:pt x="3346" y="458"/>
                  </a:lnTo>
                  <a:lnTo>
                    <a:pt x="3330" y="474"/>
                  </a:lnTo>
                  <a:lnTo>
                    <a:pt x="3312" y="489"/>
                  </a:lnTo>
                  <a:lnTo>
                    <a:pt x="3291" y="504"/>
                  </a:lnTo>
                  <a:lnTo>
                    <a:pt x="3269" y="517"/>
                  </a:lnTo>
                  <a:lnTo>
                    <a:pt x="3246" y="530"/>
                  </a:lnTo>
                  <a:lnTo>
                    <a:pt x="3221" y="541"/>
                  </a:lnTo>
                  <a:lnTo>
                    <a:pt x="3196" y="553"/>
                  </a:lnTo>
                  <a:lnTo>
                    <a:pt x="3169" y="562"/>
                  </a:lnTo>
                  <a:lnTo>
                    <a:pt x="3142" y="572"/>
                  </a:lnTo>
                  <a:lnTo>
                    <a:pt x="3086" y="590"/>
                  </a:lnTo>
                  <a:lnTo>
                    <a:pt x="3028" y="606"/>
                  </a:lnTo>
                  <a:lnTo>
                    <a:pt x="2971" y="621"/>
                  </a:lnTo>
                  <a:lnTo>
                    <a:pt x="2914" y="636"/>
                  </a:lnTo>
                  <a:lnTo>
                    <a:pt x="2860" y="651"/>
                  </a:lnTo>
                  <a:lnTo>
                    <a:pt x="2810" y="667"/>
                  </a:lnTo>
                  <a:lnTo>
                    <a:pt x="2787" y="676"/>
                  </a:lnTo>
                  <a:lnTo>
                    <a:pt x="2767" y="686"/>
                  </a:lnTo>
                  <a:lnTo>
                    <a:pt x="2747" y="695"/>
                  </a:lnTo>
                  <a:lnTo>
                    <a:pt x="2729" y="706"/>
                  </a:lnTo>
                  <a:lnTo>
                    <a:pt x="2707" y="719"/>
                  </a:lnTo>
                  <a:lnTo>
                    <a:pt x="2687" y="735"/>
                  </a:lnTo>
                  <a:lnTo>
                    <a:pt x="2668" y="749"/>
                  </a:lnTo>
                  <a:lnTo>
                    <a:pt x="2649" y="766"/>
                  </a:lnTo>
                  <a:lnTo>
                    <a:pt x="2632" y="783"/>
                  </a:lnTo>
                  <a:lnTo>
                    <a:pt x="2616" y="799"/>
                  </a:lnTo>
                  <a:lnTo>
                    <a:pt x="2601" y="817"/>
                  </a:lnTo>
                  <a:lnTo>
                    <a:pt x="2588" y="834"/>
                  </a:lnTo>
                  <a:lnTo>
                    <a:pt x="2575" y="851"/>
                  </a:lnTo>
                  <a:lnTo>
                    <a:pt x="2565" y="869"/>
                  </a:lnTo>
                  <a:lnTo>
                    <a:pt x="2555" y="887"/>
                  </a:lnTo>
                  <a:lnTo>
                    <a:pt x="2547" y="904"/>
                  </a:lnTo>
                  <a:lnTo>
                    <a:pt x="2541" y="922"/>
                  </a:lnTo>
                  <a:lnTo>
                    <a:pt x="2537" y="939"/>
                  </a:lnTo>
                  <a:lnTo>
                    <a:pt x="2533" y="955"/>
                  </a:lnTo>
                  <a:lnTo>
                    <a:pt x="2532" y="972"/>
                  </a:lnTo>
                  <a:lnTo>
                    <a:pt x="2533" y="988"/>
                  </a:lnTo>
                  <a:lnTo>
                    <a:pt x="2536" y="1003"/>
                  </a:lnTo>
                  <a:lnTo>
                    <a:pt x="2541" y="1018"/>
                  </a:lnTo>
                  <a:lnTo>
                    <a:pt x="2547" y="1031"/>
                  </a:lnTo>
                  <a:lnTo>
                    <a:pt x="2555" y="1044"/>
                  </a:lnTo>
                  <a:lnTo>
                    <a:pt x="2566" y="1055"/>
                  </a:lnTo>
                  <a:lnTo>
                    <a:pt x="2579" y="1066"/>
                  </a:lnTo>
                  <a:lnTo>
                    <a:pt x="2594" y="1075"/>
                  </a:lnTo>
                  <a:lnTo>
                    <a:pt x="2612" y="1084"/>
                  </a:lnTo>
                  <a:lnTo>
                    <a:pt x="2631" y="1091"/>
                  </a:lnTo>
                  <a:lnTo>
                    <a:pt x="2653" y="1097"/>
                  </a:lnTo>
                  <a:lnTo>
                    <a:pt x="2678" y="1100"/>
                  </a:lnTo>
                  <a:lnTo>
                    <a:pt x="2705" y="1103"/>
                  </a:lnTo>
                  <a:lnTo>
                    <a:pt x="2734" y="1104"/>
                  </a:lnTo>
                  <a:lnTo>
                    <a:pt x="2767" y="1103"/>
                  </a:lnTo>
                  <a:lnTo>
                    <a:pt x="2802" y="1100"/>
                  </a:lnTo>
                  <a:lnTo>
                    <a:pt x="2811" y="1099"/>
                  </a:lnTo>
                  <a:lnTo>
                    <a:pt x="2822" y="1096"/>
                  </a:lnTo>
                  <a:lnTo>
                    <a:pt x="2831" y="1093"/>
                  </a:lnTo>
                  <a:lnTo>
                    <a:pt x="2840" y="1089"/>
                  </a:lnTo>
                  <a:lnTo>
                    <a:pt x="2859" y="1079"/>
                  </a:lnTo>
                  <a:lnTo>
                    <a:pt x="2878" y="1066"/>
                  </a:lnTo>
                  <a:lnTo>
                    <a:pt x="2897" y="1052"/>
                  </a:lnTo>
                  <a:lnTo>
                    <a:pt x="2915" y="1035"/>
                  </a:lnTo>
                  <a:lnTo>
                    <a:pt x="2934" y="1019"/>
                  </a:lnTo>
                  <a:lnTo>
                    <a:pt x="2954" y="1001"/>
                  </a:lnTo>
                  <a:lnTo>
                    <a:pt x="2973" y="984"/>
                  </a:lnTo>
                  <a:lnTo>
                    <a:pt x="2992" y="968"/>
                  </a:lnTo>
                  <a:lnTo>
                    <a:pt x="3012" y="953"/>
                  </a:lnTo>
                  <a:lnTo>
                    <a:pt x="3032" y="939"/>
                  </a:lnTo>
                  <a:lnTo>
                    <a:pt x="3042" y="933"/>
                  </a:lnTo>
                  <a:lnTo>
                    <a:pt x="3052" y="927"/>
                  </a:lnTo>
                  <a:lnTo>
                    <a:pt x="3062" y="923"/>
                  </a:lnTo>
                  <a:lnTo>
                    <a:pt x="3074" y="919"/>
                  </a:lnTo>
                  <a:lnTo>
                    <a:pt x="3084" y="916"/>
                  </a:lnTo>
                  <a:lnTo>
                    <a:pt x="3094" y="914"/>
                  </a:lnTo>
                  <a:lnTo>
                    <a:pt x="3106" y="912"/>
                  </a:lnTo>
                  <a:lnTo>
                    <a:pt x="3116" y="912"/>
                  </a:lnTo>
                  <a:lnTo>
                    <a:pt x="3137" y="912"/>
                  </a:lnTo>
                  <a:lnTo>
                    <a:pt x="3156" y="914"/>
                  </a:lnTo>
                  <a:lnTo>
                    <a:pt x="3171" y="916"/>
                  </a:lnTo>
                  <a:lnTo>
                    <a:pt x="3186" y="919"/>
                  </a:lnTo>
                  <a:lnTo>
                    <a:pt x="3198" y="922"/>
                  </a:lnTo>
                  <a:lnTo>
                    <a:pt x="3209" y="926"/>
                  </a:lnTo>
                  <a:lnTo>
                    <a:pt x="3218" y="931"/>
                  </a:lnTo>
                  <a:lnTo>
                    <a:pt x="3227" y="937"/>
                  </a:lnTo>
                  <a:lnTo>
                    <a:pt x="3233" y="943"/>
                  </a:lnTo>
                  <a:lnTo>
                    <a:pt x="3238" y="949"/>
                  </a:lnTo>
                  <a:lnTo>
                    <a:pt x="3242" y="956"/>
                  </a:lnTo>
                  <a:lnTo>
                    <a:pt x="3245" y="964"/>
                  </a:lnTo>
                  <a:lnTo>
                    <a:pt x="3247" y="971"/>
                  </a:lnTo>
                  <a:lnTo>
                    <a:pt x="3249" y="979"/>
                  </a:lnTo>
                  <a:lnTo>
                    <a:pt x="3250" y="988"/>
                  </a:lnTo>
                  <a:lnTo>
                    <a:pt x="3252" y="996"/>
                  </a:lnTo>
                  <a:lnTo>
                    <a:pt x="3252" y="1013"/>
                  </a:lnTo>
                  <a:lnTo>
                    <a:pt x="3252" y="1030"/>
                  </a:lnTo>
                  <a:lnTo>
                    <a:pt x="3253" y="1047"/>
                  </a:lnTo>
                  <a:lnTo>
                    <a:pt x="3256" y="1064"/>
                  </a:lnTo>
                  <a:lnTo>
                    <a:pt x="3258" y="1072"/>
                  </a:lnTo>
                  <a:lnTo>
                    <a:pt x="3261" y="1079"/>
                  </a:lnTo>
                  <a:lnTo>
                    <a:pt x="3264" y="1088"/>
                  </a:lnTo>
                  <a:lnTo>
                    <a:pt x="3269" y="1094"/>
                  </a:lnTo>
                  <a:lnTo>
                    <a:pt x="3275" y="1101"/>
                  </a:lnTo>
                  <a:lnTo>
                    <a:pt x="3283" y="1107"/>
                  </a:lnTo>
                  <a:lnTo>
                    <a:pt x="3291" y="1112"/>
                  </a:lnTo>
                  <a:lnTo>
                    <a:pt x="3301" y="1118"/>
                  </a:lnTo>
                  <a:lnTo>
                    <a:pt x="3330" y="1129"/>
                  </a:lnTo>
                  <a:lnTo>
                    <a:pt x="3358" y="1139"/>
                  </a:lnTo>
                  <a:lnTo>
                    <a:pt x="3386" y="1146"/>
                  </a:lnTo>
                  <a:lnTo>
                    <a:pt x="3413" y="1151"/>
                  </a:lnTo>
                  <a:lnTo>
                    <a:pt x="3441" y="1154"/>
                  </a:lnTo>
                  <a:lnTo>
                    <a:pt x="3469" y="1156"/>
                  </a:lnTo>
                  <a:lnTo>
                    <a:pt x="3497" y="1156"/>
                  </a:lnTo>
                  <a:lnTo>
                    <a:pt x="3524" y="1154"/>
                  </a:lnTo>
                  <a:lnTo>
                    <a:pt x="3552" y="1151"/>
                  </a:lnTo>
                  <a:lnTo>
                    <a:pt x="3579" y="1146"/>
                  </a:lnTo>
                  <a:lnTo>
                    <a:pt x="3607" y="1140"/>
                  </a:lnTo>
                  <a:lnTo>
                    <a:pt x="3634" y="1132"/>
                  </a:lnTo>
                  <a:lnTo>
                    <a:pt x="3662" y="1123"/>
                  </a:lnTo>
                  <a:lnTo>
                    <a:pt x="3689" y="1114"/>
                  </a:lnTo>
                  <a:lnTo>
                    <a:pt x="3715" y="1102"/>
                  </a:lnTo>
                  <a:lnTo>
                    <a:pt x="3742" y="1090"/>
                  </a:lnTo>
                  <a:lnTo>
                    <a:pt x="3768" y="1077"/>
                  </a:lnTo>
                  <a:lnTo>
                    <a:pt x="3794" y="1063"/>
                  </a:lnTo>
                  <a:lnTo>
                    <a:pt x="3820" y="1048"/>
                  </a:lnTo>
                  <a:lnTo>
                    <a:pt x="3845" y="1032"/>
                  </a:lnTo>
                  <a:lnTo>
                    <a:pt x="3870" y="1016"/>
                  </a:lnTo>
                  <a:lnTo>
                    <a:pt x="3895" y="999"/>
                  </a:lnTo>
                  <a:lnTo>
                    <a:pt x="3919" y="981"/>
                  </a:lnTo>
                  <a:lnTo>
                    <a:pt x="3942" y="963"/>
                  </a:lnTo>
                  <a:lnTo>
                    <a:pt x="3989" y="926"/>
                  </a:lnTo>
                  <a:lnTo>
                    <a:pt x="4035" y="888"/>
                  </a:lnTo>
                  <a:lnTo>
                    <a:pt x="4078" y="850"/>
                  </a:lnTo>
                  <a:lnTo>
                    <a:pt x="4118" y="812"/>
                  </a:lnTo>
                  <a:lnTo>
                    <a:pt x="4158" y="775"/>
                  </a:lnTo>
                  <a:lnTo>
                    <a:pt x="4215" y="722"/>
                  </a:lnTo>
                  <a:lnTo>
                    <a:pt x="4287" y="657"/>
                  </a:lnTo>
                  <a:lnTo>
                    <a:pt x="4371" y="582"/>
                  </a:lnTo>
                  <a:lnTo>
                    <a:pt x="4417" y="542"/>
                  </a:lnTo>
                  <a:lnTo>
                    <a:pt x="4464" y="502"/>
                  </a:lnTo>
                  <a:lnTo>
                    <a:pt x="4513" y="461"/>
                  </a:lnTo>
                  <a:lnTo>
                    <a:pt x="4562" y="420"/>
                  </a:lnTo>
                  <a:lnTo>
                    <a:pt x="4612" y="381"/>
                  </a:lnTo>
                  <a:lnTo>
                    <a:pt x="4662" y="341"/>
                  </a:lnTo>
                  <a:lnTo>
                    <a:pt x="4710" y="305"/>
                  </a:lnTo>
                  <a:lnTo>
                    <a:pt x="4759" y="271"/>
                  </a:lnTo>
                  <a:lnTo>
                    <a:pt x="4806" y="238"/>
                  </a:lnTo>
                  <a:lnTo>
                    <a:pt x="4852" y="209"/>
                  </a:lnTo>
                  <a:lnTo>
                    <a:pt x="4896" y="184"/>
                  </a:lnTo>
                  <a:lnTo>
                    <a:pt x="4936" y="162"/>
                  </a:lnTo>
                  <a:lnTo>
                    <a:pt x="4975" y="146"/>
                  </a:lnTo>
                  <a:lnTo>
                    <a:pt x="5010" y="134"/>
                  </a:lnTo>
                  <a:lnTo>
                    <a:pt x="5041" y="129"/>
                  </a:lnTo>
                  <a:lnTo>
                    <a:pt x="5067" y="129"/>
                  </a:lnTo>
                  <a:lnTo>
                    <a:pt x="5090" y="135"/>
                  </a:lnTo>
                  <a:lnTo>
                    <a:pt x="5108" y="150"/>
                  </a:lnTo>
                  <a:lnTo>
                    <a:pt x="5119" y="171"/>
                  </a:lnTo>
                  <a:lnTo>
                    <a:pt x="5126" y="201"/>
                  </a:lnTo>
                  <a:lnTo>
                    <a:pt x="5126" y="238"/>
                  </a:lnTo>
                  <a:lnTo>
                    <a:pt x="5118" y="285"/>
                  </a:lnTo>
                  <a:lnTo>
                    <a:pt x="5105" y="341"/>
                  </a:lnTo>
                  <a:lnTo>
                    <a:pt x="5084" y="408"/>
                  </a:lnTo>
                  <a:lnTo>
                    <a:pt x="5068" y="444"/>
                  </a:lnTo>
                  <a:lnTo>
                    <a:pt x="5050" y="480"/>
                  </a:lnTo>
                  <a:lnTo>
                    <a:pt x="5027" y="514"/>
                  </a:lnTo>
                  <a:lnTo>
                    <a:pt x="5002" y="547"/>
                  </a:lnTo>
                  <a:lnTo>
                    <a:pt x="4974" y="581"/>
                  </a:lnTo>
                  <a:lnTo>
                    <a:pt x="4944" y="613"/>
                  </a:lnTo>
                  <a:lnTo>
                    <a:pt x="4912" y="644"/>
                  </a:lnTo>
                  <a:lnTo>
                    <a:pt x="4879" y="674"/>
                  </a:lnTo>
                  <a:lnTo>
                    <a:pt x="4811" y="733"/>
                  </a:lnTo>
                  <a:lnTo>
                    <a:pt x="4745" y="789"/>
                  </a:lnTo>
                  <a:lnTo>
                    <a:pt x="4714" y="815"/>
                  </a:lnTo>
                  <a:lnTo>
                    <a:pt x="4683" y="841"/>
                  </a:lnTo>
                  <a:lnTo>
                    <a:pt x="4655" y="866"/>
                  </a:lnTo>
                  <a:lnTo>
                    <a:pt x="4629" y="891"/>
                  </a:lnTo>
                  <a:lnTo>
                    <a:pt x="4606" y="915"/>
                  </a:lnTo>
                  <a:lnTo>
                    <a:pt x="4588" y="938"/>
                  </a:lnTo>
                  <a:lnTo>
                    <a:pt x="4572" y="961"/>
                  </a:lnTo>
                  <a:lnTo>
                    <a:pt x="4561" y="982"/>
                  </a:lnTo>
                  <a:lnTo>
                    <a:pt x="4554" y="1004"/>
                  </a:lnTo>
                  <a:lnTo>
                    <a:pt x="4553" y="1025"/>
                  </a:lnTo>
                  <a:lnTo>
                    <a:pt x="4559" y="1046"/>
                  </a:lnTo>
                  <a:lnTo>
                    <a:pt x="4569" y="1065"/>
                  </a:lnTo>
                  <a:lnTo>
                    <a:pt x="4587" y="1084"/>
                  </a:lnTo>
                  <a:lnTo>
                    <a:pt x="4612" y="1103"/>
                  </a:lnTo>
                  <a:lnTo>
                    <a:pt x="4644" y="1121"/>
                  </a:lnTo>
                  <a:lnTo>
                    <a:pt x="4684" y="1139"/>
                  </a:lnTo>
                  <a:lnTo>
                    <a:pt x="4732" y="1155"/>
                  </a:lnTo>
                  <a:lnTo>
                    <a:pt x="4791" y="1172"/>
                  </a:lnTo>
                  <a:lnTo>
                    <a:pt x="4857" y="1188"/>
                  </a:lnTo>
                  <a:lnTo>
                    <a:pt x="4934" y="1204"/>
                  </a:lnTo>
                  <a:lnTo>
                    <a:pt x="4935" y="1233"/>
                  </a:lnTo>
                  <a:lnTo>
                    <a:pt x="4931" y="1259"/>
                  </a:lnTo>
                  <a:lnTo>
                    <a:pt x="4923" y="1284"/>
                  </a:lnTo>
                  <a:lnTo>
                    <a:pt x="4911" y="1307"/>
                  </a:lnTo>
                  <a:lnTo>
                    <a:pt x="4895" y="1329"/>
                  </a:lnTo>
                  <a:lnTo>
                    <a:pt x="4875" y="1348"/>
                  </a:lnTo>
                  <a:lnTo>
                    <a:pt x="4852" y="1366"/>
                  </a:lnTo>
                  <a:lnTo>
                    <a:pt x="4826" y="1382"/>
                  </a:lnTo>
                  <a:lnTo>
                    <a:pt x="4797" y="1398"/>
                  </a:lnTo>
                  <a:lnTo>
                    <a:pt x="4766" y="1411"/>
                  </a:lnTo>
                  <a:lnTo>
                    <a:pt x="4732" y="1424"/>
                  </a:lnTo>
                  <a:lnTo>
                    <a:pt x="4696" y="1434"/>
                  </a:lnTo>
                  <a:lnTo>
                    <a:pt x="4658" y="1444"/>
                  </a:lnTo>
                  <a:lnTo>
                    <a:pt x="4619" y="1454"/>
                  </a:lnTo>
                  <a:lnTo>
                    <a:pt x="4578" y="1462"/>
                  </a:lnTo>
                  <a:lnTo>
                    <a:pt x="4537" y="1469"/>
                  </a:lnTo>
                  <a:lnTo>
                    <a:pt x="4495" y="1476"/>
                  </a:lnTo>
                  <a:lnTo>
                    <a:pt x="4451" y="1482"/>
                  </a:lnTo>
                  <a:lnTo>
                    <a:pt x="4409" y="1487"/>
                  </a:lnTo>
                  <a:lnTo>
                    <a:pt x="4365" y="1492"/>
                  </a:lnTo>
                  <a:lnTo>
                    <a:pt x="4280" y="1502"/>
                  </a:lnTo>
                  <a:lnTo>
                    <a:pt x="4197" y="1509"/>
                  </a:lnTo>
                  <a:lnTo>
                    <a:pt x="4119" y="1517"/>
                  </a:lnTo>
                  <a:lnTo>
                    <a:pt x="4050" y="1526"/>
                  </a:lnTo>
                  <a:lnTo>
                    <a:pt x="4017" y="1530"/>
                  </a:lnTo>
                  <a:lnTo>
                    <a:pt x="3988" y="1535"/>
                  </a:lnTo>
                  <a:lnTo>
                    <a:pt x="3961" y="1540"/>
                  </a:lnTo>
                  <a:lnTo>
                    <a:pt x="3938" y="1546"/>
                  </a:lnTo>
                  <a:lnTo>
                    <a:pt x="3848" y="1572"/>
                  </a:lnTo>
                  <a:lnTo>
                    <a:pt x="3759" y="1601"/>
                  </a:lnTo>
                  <a:lnTo>
                    <a:pt x="3671" y="1629"/>
                  </a:lnTo>
                  <a:lnTo>
                    <a:pt x="3585" y="1657"/>
                  </a:lnTo>
                  <a:lnTo>
                    <a:pt x="3498" y="1686"/>
                  </a:lnTo>
                  <a:lnTo>
                    <a:pt x="3412" y="1713"/>
                  </a:lnTo>
                  <a:lnTo>
                    <a:pt x="3326" y="1740"/>
                  </a:lnTo>
                  <a:lnTo>
                    <a:pt x="3240" y="1766"/>
                  </a:lnTo>
                  <a:lnTo>
                    <a:pt x="3196" y="1779"/>
                  </a:lnTo>
                  <a:lnTo>
                    <a:pt x="3154" y="1790"/>
                  </a:lnTo>
                  <a:lnTo>
                    <a:pt x="3110" y="1801"/>
                  </a:lnTo>
                  <a:lnTo>
                    <a:pt x="3066" y="1812"/>
                  </a:lnTo>
                  <a:lnTo>
                    <a:pt x="3023" y="1822"/>
                  </a:lnTo>
                  <a:lnTo>
                    <a:pt x="2978" y="1832"/>
                  </a:lnTo>
                  <a:lnTo>
                    <a:pt x="2934" y="1840"/>
                  </a:lnTo>
                  <a:lnTo>
                    <a:pt x="2889" y="1848"/>
                  </a:lnTo>
                  <a:lnTo>
                    <a:pt x="2844" y="1856"/>
                  </a:lnTo>
                  <a:lnTo>
                    <a:pt x="2798" y="1862"/>
                  </a:lnTo>
                  <a:lnTo>
                    <a:pt x="2752" y="1867"/>
                  </a:lnTo>
                  <a:lnTo>
                    <a:pt x="2706" y="1871"/>
                  </a:lnTo>
                  <a:lnTo>
                    <a:pt x="2659" y="1874"/>
                  </a:lnTo>
                  <a:lnTo>
                    <a:pt x="2612" y="1876"/>
                  </a:lnTo>
                  <a:lnTo>
                    <a:pt x="2564" y="1878"/>
                  </a:lnTo>
                  <a:lnTo>
                    <a:pt x="2516" y="1878"/>
                  </a:lnTo>
                  <a:lnTo>
                    <a:pt x="2420" y="1878"/>
                  </a:lnTo>
                  <a:lnTo>
                    <a:pt x="2292" y="1878"/>
                  </a:lnTo>
                  <a:lnTo>
                    <a:pt x="2137" y="1878"/>
                  </a:lnTo>
                  <a:lnTo>
                    <a:pt x="1961" y="1878"/>
                  </a:lnTo>
                  <a:lnTo>
                    <a:pt x="1866" y="1877"/>
                  </a:lnTo>
                  <a:lnTo>
                    <a:pt x="1768" y="1875"/>
                  </a:lnTo>
                  <a:lnTo>
                    <a:pt x="1667" y="1873"/>
                  </a:lnTo>
                  <a:lnTo>
                    <a:pt x="1563" y="1869"/>
                  </a:lnTo>
                  <a:lnTo>
                    <a:pt x="1457" y="1865"/>
                  </a:lnTo>
                  <a:lnTo>
                    <a:pt x="1351" y="1860"/>
                  </a:lnTo>
                  <a:lnTo>
                    <a:pt x="1245" y="1853"/>
                  </a:lnTo>
                  <a:lnTo>
                    <a:pt x="1139" y="1845"/>
                  </a:lnTo>
                  <a:lnTo>
                    <a:pt x="1033" y="1836"/>
                  </a:lnTo>
                  <a:lnTo>
                    <a:pt x="930" y="1825"/>
                  </a:lnTo>
                  <a:lnTo>
                    <a:pt x="828" y="1813"/>
                  </a:lnTo>
                  <a:lnTo>
                    <a:pt x="729" y="1798"/>
                  </a:lnTo>
                  <a:lnTo>
                    <a:pt x="634" y="1783"/>
                  </a:lnTo>
                  <a:lnTo>
                    <a:pt x="543" y="1764"/>
                  </a:lnTo>
                  <a:lnTo>
                    <a:pt x="456" y="1744"/>
                  </a:lnTo>
                  <a:lnTo>
                    <a:pt x="376" y="1721"/>
                  </a:lnTo>
                  <a:lnTo>
                    <a:pt x="301" y="1697"/>
                  </a:lnTo>
                  <a:lnTo>
                    <a:pt x="233" y="1669"/>
                  </a:lnTo>
                  <a:lnTo>
                    <a:pt x="172" y="1640"/>
                  </a:lnTo>
                  <a:lnTo>
                    <a:pt x="119" y="1608"/>
                  </a:lnTo>
                  <a:lnTo>
                    <a:pt x="74" y="1572"/>
                  </a:lnTo>
                  <a:lnTo>
                    <a:pt x="39" y="1534"/>
                  </a:lnTo>
                  <a:lnTo>
                    <a:pt x="14" y="1493"/>
                  </a:lnTo>
                  <a:lnTo>
                    <a:pt x="0" y="1449"/>
                  </a:lnTo>
                  <a:lnTo>
                    <a:pt x="71" y="1484"/>
                  </a:lnTo>
                  <a:close/>
                </a:path>
              </a:pathLst>
            </a:custGeom>
            <a:solidFill>
              <a:srgbClr val="68A7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" name="Freeform 69"/>
            <p:cNvSpPr>
              <a:spLocks/>
            </p:cNvSpPr>
            <p:nvPr/>
          </p:nvSpPr>
          <p:spPr bwMode="auto">
            <a:xfrm>
              <a:off x="3900" y="2978"/>
              <a:ext cx="71" cy="84"/>
            </a:xfrm>
            <a:custGeom>
              <a:avLst/>
              <a:gdLst>
                <a:gd name="T0" fmla="*/ 389 w 1063"/>
                <a:gd name="T1" fmla="*/ 1244 h 1268"/>
                <a:gd name="T2" fmla="*/ 520 w 1063"/>
                <a:gd name="T3" fmla="*/ 1263 h 1268"/>
                <a:gd name="T4" fmla="*/ 611 w 1063"/>
                <a:gd name="T5" fmla="*/ 1267 h 1268"/>
                <a:gd name="T6" fmla="*/ 696 w 1063"/>
                <a:gd name="T7" fmla="*/ 1257 h 1268"/>
                <a:gd name="T8" fmla="*/ 776 w 1063"/>
                <a:gd name="T9" fmla="*/ 1232 h 1268"/>
                <a:gd name="T10" fmla="*/ 856 w 1063"/>
                <a:gd name="T11" fmla="*/ 1191 h 1268"/>
                <a:gd name="T12" fmla="*/ 939 w 1063"/>
                <a:gd name="T13" fmla="*/ 1131 h 1268"/>
                <a:gd name="T14" fmla="*/ 939 w 1063"/>
                <a:gd name="T15" fmla="*/ 1096 h 1268"/>
                <a:gd name="T16" fmla="*/ 925 w 1063"/>
                <a:gd name="T17" fmla="*/ 1067 h 1268"/>
                <a:gd name="T18" fmla="*/ 918 w 1063"/>
                <a:gd name="T19" fmla="*/ 983 h 1268"/>
                <a:gd name="T20" fmla="*/ 909 w 1063"/>
                <a:gd name="T21" fmla="*/ 954 h 1268"/>
                <a:gd name="T22" fmla="*/ 885 w 1063"/>
                <a:gd name="T23" fmla="*/ 930 h 1268"/>
                <a:gd name="T24" fmla="*/ 838 w 1063"/>
                <a:gd name="T25" fmla="*/ 916 h 1268"/>
                <a:gd name="T26" fmla="*/ 774 w 1063"/>
                <a:gd name="T27" fmla="*/ 912 h 1268"/>
                <a:gd name="T28" fmla="*/ 730 w 1063"/>
                <a:gd name="T29" fmla="*/ 923 h 1268"/>
                <a:gd name="T30" fmla="*/ 680 w 1063"/>
                <a:gd name="T31" fmla="*/ 953 h 1268"/>
                <a:gd name="T32" fmla="*/ 602 w 1063"/>
                <a:gd name="T33" fmla="*/ 1019 h 1268"/>
                <a:gd name="T34" fmla="*/ 527 w 1063"/>
                <a:gd name="T35" fmla="*/ 1079 h 1268"/>
                <a:gd name="T36" fmla="*/ 479 w 1063"/>
                <a:gd name="T37" fmla="*/ 1099 h 1268"/>
                <a:gd name="T38" fmla="*/ 373 w 1063"/>
                <a:gd name="T39" fmla="*/ 1103 h 1268"/>
                <a:gd name="T40" fmla="*/ 280 w 1063"/>
                <a:gd name="T41" fmla="*/ 1084 h 1268"/>
                <a:gd name="T42" fmla="*/ 223 w 1063"/>
                <a:gd name="T43" fmla="*/ 1044 h 1268"/>
                <a:gd name="T44" fmla="*/ 201 w 1063"/>
                <a:gd name="T45" fmla="*/ 988 h 1268"/>
                <a:gd name="T46" fmla="*/ 209 w 1063"/>
                <a:gd name="T47" fmla="*/ 922 h 1268"/>
                <a:gd name="T48" fmla="*/ 243 w 1063"/>
                <a:gd name="T49" fmla="*/ 851 h 1268"/>
                <a:gd name="T50" fmla="*/ 300 w 1063"/>
                <a:gd name="T51" fmla="*/ 783 h 1268"/>
                <a:gd name="T52" fmla="*/ 375 w 1063"/>
                <a:gd name="T53" fmla="*/ 719 h 1268"/>
                <a:gd name="T54" fmla="*/ 455 w 1063"/>
                <a:gd name="T55" fmla="*/ 676 h 1268"/>
                <a:gd name="T56" fmla="*/ 639 w 1063"/>
                <a:gd name="T57" fmla="*/ 621 h 1268"/>
                <a:gd name="T58" fmla="*/ 837 w 1063"/>
                <a:gd name="T59" fmla="*/ 562 h 1268"/>
                <a:gd name="T60" fmla="*/ 937 w 1063"/>
                <a:gd name="T61" fmla="*/ 517 h 1268"/>
                <a:gd name="T62" fmla="*/ 1014 w 1063"/>
                <a:gd name="T63" fmla="*/ 458 h 1268"/>
                <a:gd name="T64" fmla="*/ 1058 w 1063"/>
                <a:gd name="T65" fmla="*/ 378 h 1268"/>
                <a:gd name="T66" fmla="*/ 1057 w 1063"/>
                <a:gd name="T67" fmla="*/ 273 h 1268"/>
                <a:gd name="T68" fmla="*/ 1020 w 1063"/>
                <a:gd name="T69" fmla="*/ 169 h 1268"/>
                <a:gd name="T70" fmla="*/ 959 w 1063"/>
                <a:gd name="T71" fmla="*/ 93 h 1268"/>
                <a:gd name="T72" fmla="*/ 875 w 1063"/>
                <a:gd name="T73" fmla="*/ 41 h 1268"/>
                <a:gd name="T74" fmla="*/ 772 w 1063"/>
                <a:gd name="T75" fmla="*/ 10 h 1268"/>
                <a:gd name="T76" fmla="*/ 653 w 1063"/>
                <a:gd name="T77" fmla="*/ 0 h 1268"/>
                <a:gd name="T78" fmla="*/ 522 w 1063"/>
                <a:gd name="T79" fmla="*/ 6 h 1268"/>
                <a:gd name="T80" fmla="*/ 383 w 1063"/>
                <a:gd name="T81" fmla="*/ 28 h 1268"/>
                <a:gd name="T82" fmla="*/ 310 w 1063"/>
                <a:gd name="T83" fmla="*/ 60 h 1268"/>
                <a:gd name="T84" fmla="*/ 445 w 1063"/>
                <a:gd name="T85" fmla="*/ 106 h 1268"/>
                <a:gd name="T86" fmla="*/ 569 w 1063"/>
                <a:gd name="T87" fmla="*/ 194 h 1268"/>
                <a:gd name="T88" fmla="*/ 592 w 1063"/>
                <a:gd name="T89" fmla="*/ 330 h 1268"/>
                <a:gd name="T90" fmla="*/ 507 w 1063"/>
                <a:gd name="T91" fmla="*/ 472 h 1268"/>
                <a:gd name="T92" fmla="*/ 321 w 1063"/>
                <a:gd name="T93" fmla="*/ 651 h 1268"/>
                <a:gd name="T94" fmla="*/ 124 w 1063"/>
                <a:gd name="T95" fmla="*/ 826 h 1268"/>
                <a:gd name="T96" fmla="*/ 19 w 1063"/>
                <a:gd name="T97" fmla="*/ 956 h 1268"/>
                <a:gd name="T98" fmla="*/ 9 w 1063"/>
                <a:gd name="T99" fmla="*/ 1075 h 1268"/>
                <a:gd name="T100" fmla="*/ 137 w 1063"/>
                <a:gd name="T101" fmla="*/ 1176 h 12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63"/>
                <a:gd name="T154" fmla="*/ 0 h 1268"/>
                <a:gd name="T155" fmla="*/ 1063 w 1063"/>
                <a:gd name="T156" fmla="*/ 1268 h 12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63" h="1268">
                  <a:moveTo>
                    <a:pt x="195" y="1199"/>
                  </a:moveTo>
                  <a:lnTo>
                    <a:pt x="265" y="1216"/>
                  </a:lnTo>
                  <a:lnTo>
                    <a:pt x="329" y="1230"/>
                  </a:lnTo>
                  <a:lnTo>
                    <a:pt x="389" y="1244"/>
                  </a:lnTo>
                  <a:lnTo>
                    <a:pt x="444" y="1253"/>
                  </a:lnTo>
                  <a:lnTo>
                    <a:pt x="470" y="1257"/>
                  </a:lnTo>
                  <a:lnTo>
                    <a:pt x="496" y="1261"/>
                  </a:lnTo>
                  <a:lnTo>
                    <a:pt x="520" y="1263"/>
                  </a:lnTo>
                  <a:lnTo>
                    <a:pt x="544" y="1265"/>
                  </a:lnTo>
                  <a:lnTo>
                    <a:pt x="568" y="1267"/>
                  </a:lnTo>
                  <a:lnTo>
                    <a:pt x="590" y="1268"/>
                  </a:lnTo>
                  <a:lnTo>
                    <a:pt x="611" y="1267"/>
                  </a:lnTo>
                  <a:lnTo>
                    <a:pt x="633" y="1265"/>
                  </a:lnTo>
                  <a:lnTo>
                    <a:pt x="655" y="1263"/>
                  </a:lnTo>
                  <a:lnTo>
                    <a:pt x="675" y="1260"/>
                  </a:lnTo>
                  <a:lnTo>
                    <a:pt x="696" y="1257"/>
                  </a:lnTo>
                  <a:lnTo>
                    <a:pt x="717" y="1252"/>
                  </a:lnTo>
                  <a:lnTo>
                    <a:pt x="736" y="1247"/>
                  </a:lnTo>
                  <a:lnTo>
                    <a:pt x="756" y="1239"/>
                  </a:lnTo>
                  <a:lnTo>
                    <a:pt x="776" y="1232"/>
                  </a:lnTo>
                  <a:lnTo>
                    <a:pt x="796" y="1223"/>
                  </a:lnTo>
                  <a:lnTo>
                    <a:pt x="815" y="1213"/>
                  </a:lnTo>
                  <a:lnTo>
                    <a:pt x="835" y="1202"/>
                  </a:lnTo>
                  <a:lnTo>
                    <a:pt x="856" y="1191"/>
                  </a:lnTo>
                  <a:lnTo>
                    <a:pt x="876" y="1177"/>
                  </a:lnTo>
                  <a:lnTo>
                    <a:pt x="897" y="1163"/>
                  </a:lnTo>
                  <a:lnTo>
                    <a:pt x="917" y="1148"/>
                  </a:lnTo>
                  <a:lnTo>
                    <a:pt x="939" y="1131"/>
                  </a:lnTo>
                  <a:lnTo>
                    <a:pt x="961" y="1114"/>
                  </a:lnTo>
                  <a:lnTo>
                    <a:pt x="953" y="1108"/>
                  </a:lnTo>
                  <a:lnTo>
                    <a:pt x="946" y="1102"/>
                  </a:lnTo>
                  <a:lnTo>
                    <a:pt x="939" y="1096"/>
                  </a:lnTo>
                  <a:lnTo>
                    <a:pt x="934" y="1089"/>
                  </a:lnTo>
                  <a:lnTo>
                    <a:pt x="930" y="1081"/>
                  </a:lnTo>
                  <a:lnTo>
                    <a:pt x="927" y="1074"/>
                  </a:lnTo>
                  <a:lnTo>
                    <a:pt x="925" y="1067"/>
                  </a:lnTo>
                  <a:lnTo>
                    <a:pt x="923" y="1058"/>
                  </a:lnTo>
                  <a:lnTo>
                    <a:pt x="921" y="1025"/>
                  </a:lnTo>
                  <a:lnTo>
                    <a:pt x="920" y="992"/>
                  </a:lnTo>
                  <a:lnTo>
                    <a:pt x="918" y="983"/>
                  </a:lnTo>
                  <a:lnTo>
                    <a:pt x="917" y="976"/>
                  </a:lnTo>
                  <a:lnTo>
                    <a:pt x="915" y="969"/>
                  </a:lnTo>
                  <a:lnTo>
                    <a:pt x="912" y="962"/>
                  </a:lnTo>
                  <a:lnTo>
                    <a:pt x="909" y="954"/>
                  </a:lnTo>
                  <a:lnTo>
                    <a:pt x="905" y="948"/>
                  </a:lnTo>
                  <a:lnTo>
                    <a:pt x="900" y="942"/>
                  </a:lnTo>
                  <a:lnTo>
                    <a:pt x="892" y="936"/>
                  </a:lnTo>
                  <a:lnTo>
                    <a:pt x="885" y="930"/>
                  </a:lnTo>
                  <a:lnTo>
                    <a:pt x="876" y="926"/>
                  </a:lnTo>
                  <a:lnTo>
                    <a:pt x="864" y="922"/>
                  </a:lnTo>
                  <a:lnTo>
                    <a:pt x="853" y="918"/>
                  </a:lnTo>
                  <a:lnTo>
                    <a:pt x="838" y="916"/>
                  </a:lnTo>
                  <a:lnTo>
                    <a:pt x="823" y="914"/>
                  </a:lnTo>
                  <a:lnTo>
                    <a:pt x="804" y="912"/>
                  </a:lnTo>
                  <a:lnTo>
                    <a:pt x="784" y="912"/>
                  </a:lnTo>
                  <a:lnTo>
                    <a:pt x="774" y="912"/>
                  </a:lnTo>
                  <a:lnTo>
                    <a:pt x="762" y="914"/>
                  </a:lnTo>
                  <a:lnTo>
                    <a:pt x="752" y="916"/>
                  </a:lnTo>
                  <a:lnTo>
                    <a:pt x="742" y="919"/>
                  </a:lnTo>
                  <a:lnTo>
                    <a:pt x="730" y="923"/>
                  </a:lnTo>
                  <a:lnTo>
                    <a:pt x="720" y="927"/>
                  </a:lnTo>
                  <a:lnTo>
                    <a:pt x="710" y="933"/>
                  </a:lnTo>
                  <a:lnTo>
                    <a:pt x="700" y="939"/>
                  </a:lnTo>
                  <a:lnTo>
                    <a:pt x="680" y="953"/>
                  </a:lnTo>
                  <a:lnTo>
                    <a:pt x="660" y="968"/>
                  </a:lnTo>
                  <a:lnTo>
                    <a:pt x="641" y="984"/>
                  </a:lnTo>
                  <a:lnTo>
                    <a:pt x="622" y="1001"/>
                  </a:lnTo>
                  <a:lnTo>
                    <a:pt x="602" y="1019"/>
                  </a:lnTo>
                  <a:lnTo>
                    <a:pt x="583" y="1035"/>
                  </a:lnTo>
                  <a:lnTo>
                    <a:pt x="565" y="1052"/>
                  </a:lnTo>
                  <a:lnTo>
                    <a:pt x="546" y="1066"/>
                  </a:lnTo>
                  <a:lnTo>
                    <a:pt x="527" y="1079"/>
                  </a:lnTo>
                  <a:lnTo>
                    <a:pt x="508" y="1089"/>
                  </a:lnTo>
                  <a:lnTo>
                    <a:pt x="499" y="1093"/>
                  </a:lnTo>
                  <a:lnTo>
                    <a:pt x="490" y="1096"/>
                  </a:lnTo>
                  <a:lnTo>
                    <a:pt x="479" y="1099"/>
                  </a:lnTo>
                  <a:lnTo>
                    <a:pt x="470" y="1100"/>
                  </a:lnTo>
                  <a:lnTo>
                    <a:pt x="435" y="1103"/>
                  </a:lnTo>
                  <a:lnTo>
                    <a:pt x="402" y="1104"/>
                  </a:lnTo>
                  <a:lnTo>
                    <a:pt x="373" y="1103"/>
                  </a:lnTo>
                  <a:lnTo>
                    <a:pt x="346" y="1100"/>
                  </a:lnTo>
                  <a:lnTo>
                    <a:pt x="321" y="1097"/>
                  </a:lnTo>
                  <a:lnTo>
                    <a:pt x="299" y="1091"/>
                  </a:lnTo>
                  <a:lnTo>
                    <a:pt x="280" y="1084"/>
                  </a:lnTo>
                  <a:lnTo>
                    <a:pt x="262" y="1075"/>
                  </a:lnTo>
                  <a:lnTo>
                    <a:pt x="247" y="1066"/>
                  </a:lnTo>
                  <a:lnTo>
                    <a:pt x="234" y="1055"/>
                  </a:lnTo>
                  <a:lnTo>
                    <a:pt x="223" y="1044"/>
                  </a:lnTo>
                  <a:lnTo>
                    <a:pt x="215" y="1031"/>
                  </a:lnTo>
                  <a:lnTo>
                    <a:pt x="209" y="1018"/>
                  </a:lnTo>
                  <a:lnTo>
                    <a:pt x="204" y="1003"/>
                  </a:lnTo>
                  <a:lnTo>
                    <a:pt x="201" y="988"/>
                  </a:lnTo>
                  <a:lnTo>
                    <a:pt x="200" y="972"/>
                  </a:lnTo>
                  <a:lnTo>
                    <a:pt x="201" y="955"/>
                  </a:lnTo>
                  <a:lnTo>
                    <a:pt x="205" y="939"/>
                  </a:lnTo>
                  <a:lnTo>
                    <a:pt x="209" y="922"/>
                  </a:lnTo>
                  <a:lnTo>
                    <a:pt x="215" y="904"/>
                  </a:lnTo>
                  <a:lnTo>
                    <a:pt x="223" y="887"/>
                  </a:lnTo>
                  <a:lnTo>
                    <a:pt x="233" y="869"/>
                  </a:lnTo>
                  <a:lnTo>
                    <a:pt x="243" y="851"/>
                  </a:lnTo>
                  <a:lnTo>
                    <a:pt x="256" y="834"/>
                  </a:lnTo>
                  <a:lnTo>
                    <a:pt x="269" y="817"/>
                  </a:lnTo>
                  <a:lnTo>
                    <a:pt x="284" y="799"/>
                  </a:lnTo>
                  <a:lnTo>
                    <a:pt x="300" y="783"/>
                  </a:lnTo>
                  <a:lnTo>
                    <a:pt x="317" y="766"/>
                  </a:lnTo>
                  <a:lnTo>
                    <a:pt x="336" y="749"/>
                  </a:lnTo>
                  <a:lnTo>
                    <a:pt x="355" y="735"/>
                  </a:lnTo>
                  <a:lnTo>
                    <a:pt x="375" y="719"/>
                  </a:lnTo>
                  <a:lnTo>
                    <a:pt x="397" y="706"/>
                  </a:lnTo>
                  <a:lnTo>
                    <a:pt x="415" y="695"/>
                  </a:lnTo>
                  <a:lnTo>
                    <a:pt x="435" y="686"/>
                  </a:lnTo>
                  <a:lnTo>
                    <a:pt x="455" y="676"/>
                  </a:lnTo>
                  <a:lnTo>
                    <a:pt x="478" y="667"/>
                  </a:lnTo>
                  <a:lnTo>
                    <a:pt x="528" y="651"/>
                  </a:lnTo>
                  <a:lnTo>
                    <a:pt x="582" y="636"/>
                  </a:lnTo>
                  <a:lnTo>
                    <a:pt x="639" y="621"/>
                  </a:lnTo>
                  <a:lnTo>
                    <a:pt x="696" y="606"/>
                  </a:lnTo>
                  <a:lnTo>
                    <a:pt x="754" y="590"/>
                  </a:lnTo>
                  <a:lnTo>
                    <a:pt x="810" y="572"/>
                  </a:lnTo>
                  <a:lnTo>
                    <a:pt x="837" y="562"/>
                  </a:lnTo>
                  <a:lnTo>
                    <a:pt x="864" y="553"/>
                  </a:lnTo>
                  <a:lnTo>
                    <a:pt x="889" y="541"/>
                  </a:lnTo>
                  <a:lnTo>
                    <a:pt x="914" y="530"/>
                  </a:lnTo>
                  <a:lnTo>
                    <a:pt x="937" y="517"/>
                  </a:lnTo>
                  <a:lnTo>
                    <a:pt x="959" y="504"/>
                  </a:lnTo>
                  <a:lnTo>
                    <a:pt x="980" y="489"/>
                  </a:lnTo>
                  <a:lnTo>
                    <a:pt x="998" y="474"/>
                  </a:lnTo>
                  <a:lnTo>
                    <a:pt x="1014" y="458"/>
                  </a:lnTo>
                  <a:lnTo>
                    <a:pt x="1029" y="439"/>
                  </a:lnTo>
                  <a:lnTo>
                    <a:pt x="1040" y="420"/>
                  </a:lnTo>
                  <a:lnTo>
                    <a:pt x="1051" y="400"/>
                  </a:lnTo>
                  <a:lnTo>
                    <a:pt x="1058" y="378"/>
                  </a:lnTo>
                  <a:lnTo>
                    <a:pt x="1062" y="355"/>
                  </a:lnTo>
                  <a:lnTo>
                    <a:pt x="1063" y="330"/>
                  </a:lnTo>
                  <a:lnTo>
                    <a:pt x="1062" y="303"/>
                  </a:lnTo>
                  <a:lnTo>
                    <a:pt x="1057" y="273"/>
                  </a:lnTo>
                  <a:lnTo>
                    <a:pt x="1051" y="244"/>
                  </a:lnTo>
                  <a:lnTo>
                    <a:pt x="1042" y="218"/>
                  </a:lnTo>
                  <a:lnTo>
                    <a:pt x="1032" y="193"/>
                  </a:lnTo>
                  <a:lnTo>
                    <a:pt x="1020" y="169"/>
                  </a:lnTo>
                  <a:lnTo>
                    <a:pt x="1008" y="148"/>
                  </a:lnTo>
                  <a:lnTo>
                    <a:pt x="992" y="127"/>
                  </a:lnTo>
                  <a:lnTo>
                    <a:pt x="977" y="109"/>
                  </a:lnTo>
                  <a:lnTo>
                    <a:pt x="959" y="93"/>
                  </a:lnTo>
                  <a:lnTo>
                    <a:pt x="939" y="77"/>
                  </a:lnTo>
                  <a:lnTo>
                    <a:pt x="920" y="64"/>
                  </a:lnTo>
                  <a:lnTo>
                    <a:pt x="898" y="51"/>
                  </a:lnTo>
                  <a:lnTo>
                    <a:pt x="875" y="41"/>
                  </a:lnTo>
                  <a:lnTo>
                    <a:pt x="851" y="30"/>
                  </a:lnTo>
                  <a:lnTo>
                    <a:pt x="825" y="23"/>
                  </a:lnTo>
                  <a:lnTo>
                    <a:pt x="799" y="16"/>
                  </a:lnTo>
                  <a:lnTo>
                    <a:pt x="772" y="10"/>
                  </a:lnTo>
                  <a:lnTo>
                    <a:pt x="744" y="5"/>
                  </a:lnTo>
                  <a:lnTo>
                    <a:pt x="715" y="2"/>
                  </a:lnTo>
                  <a:lnTo>
                    <a:pt x="684" y="0"/>
                  </a:lnTo>
                  <a:lnTo>
                    <a:pt x="653" y="0"/>
                  </a:lnTo>
                  <a:lnTo>
                    <a:pt x="621" y="0"/>
                  </a:lnTo>
                  <a:lnTo>
                    <a:pt x="589" y="1"/>
                  </a:lnTo>
                  <a:lnTo>
                    <a:pt x="556" y="3"/>
                  </a:lnTo>
                  <a:lnTo>
                    <a:pt x="522" y="6"/>
                  </a:lnTo>
                  <a:lnTo>
                    <a:pt x="488" y="10"/>
                  </a:lnTo>
                  <a:lnTo>
                    <a:pt x="453" y="16"/>
                  </a:lnTo>
                  <a:lnTo>
                    <a:pt x="418" y="22"/>
                  </a:lnTo>
                  <a:lnTo>
                    <a:pt x="383" y="28"/>
                  </a:lnTo>
                  <a:lnTo>
                    <a:pt x="347" y="35"/>
                  </a:lnTo>
                  <a:lnTo>
                    <a:pt x="311" y="44"/>
                  </a:lnTo>
                  <a:lnTo>
                    <a:pt x="274" y="52"/>
                  </a:lnTo>
                  <a:lnTo>
                    <a:pt x="310" y="60"/>
                  </a:lnTo>
                  <a:lnTo>
                    <a:pt x="344" y="69"/>
                  </a:lnTo>
                  <a:lnTo>
                    <a:pt x="378" y="79"/>
                  </a:lnTo>
                  <a:lnTo>
                    <a:pt x="412" y="92"/>
                  </a:lnTo>
                  <a:lnTo>
                    <a:pt x="445" y="106"/>
                  </a:lnTo>
                  <a:lnTo>
                    <a:pt x="478" y="123"/>
                  </a:lnTo>
                  <a:lnTo>
                    <a:pt x="511" y="141"/>
                  </a:lnTo>
                  <a:lnTo>
                    <a:pt x="542" y="160"/>
                  </a:lnTo>
                  <a:lnTo>
                    <a:pt x="569" y="194"/>
                  </a:lnTo>
                  <a:lnTo>
                    <a:pt x="588" y="227"/>
                  </a:lnTo>
                  <a:lnTo>
                    <a:pt x="597" y="260"/>
                  </a:lnTo>
                  <a:lnTo>
                    <a:pt x="598" y="295"/>
                  </a:lnTo>
                  <a:lnTo>
                    <a:pt x="592" y="330"/>
                  </a:lnTo>
                  <a:lnTo>
                    <a:pt x="579" y="365"/>
                  </a:lnTo>
                  <a:lnTo>
                    <a:pt x="560" y="401"/>
                  </a:lnTo>
                  <a:lnTo>
                    <a:pt x="537" y="436"/>
                  </a:lnTo>
                  <a:lnTo>
                    <a:pt x="507" y="472"/>
                  </a:lnTo>
                  <a:lnTo>
                    <a:pt x="475" y="508"/>
                  </a:lnTo>
                  <a:lnTo>
                    <a:pt x="440" y="544"/>
                  </a:lnTo>
                  <a:lnTo>
                    <a:pt x="402" y="580"/>
                  </a:lnTo>
                  <a:lnTo>
                    <a:pt x="321" y="651"/>
                  </a:lnTo>
                  <a:lnTo>
                    <a:pt x="239" y="722"/>
                  </a:lnTo>
                  <a:lnTo>
                    <a:pt x="199" y="758"/>
                  </a:lnTo>
                  <a:lnTo>
                    <a:pt x="161" y="792"/>
                  </a:lnTo>
                  <a:lnTo>
                    <a:pt x="124" y="826"/>
                  </a:lnTo>
                  <a:lnTo>
                    <a:pt x="92" y="860"/>
                  </a:lnTo>
                  <a:lnTo>
                    <a:pt x="63" y="893"/>
                  </a:lnTo>
                  <a:lnTo>
                    <a:pt x="39" y="925"/>
                  </a:lnTo>
                  <a:lnTo>
                    <a:pt x="19" y="956"/>
                  </a:lnTo>
                  <a:lnTo>
                    <a:pt x="7" y="988"/>
                  </a:lnTo>
                  <a:lnTo>
                    <a:pt x="0" y="1018"/>
                  </a:lnTo>
                  <a:lnTo>
                    <a:pt x="1" y="1047"/>
                  </a:lnTo>
                  <a:lnTo>
                    <a:pt x="9" y="1075"/>
                  </a:lnTo>
                  <a:lnTo>
                    <a:pt x="26" y="1102"/>
                  </a:lnTo>
                  <a:lnTo>
                    <a:pt x="53" y="1128"/>
                  </a:lnTo>
                  <a:lnTo>
                    <a:pt x="89" y="1153"/>
                  </a:lnTo>
                  <a:lnTo>
                    <a:pt x="137" y="1176"/>
                  </a:lnTo>
                  <a:lnTo>
                    <a:pt x="195" y="1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2" name="Freeform 70"/>
          <p:cNvSpPr>
            <a:spLocks/>
          </p:cNvSpPr>
          <p:nvPr/>
        </p:nvSpPr>
        <p:spPr bwMode="auto">
          <a:xfrm>
            <a:off x="2109788" y="4387850"/>
            <a:ext cx="1793875" cy="2055813"/>
          </a:xfrm>
          <a:custGeom>
            <a:avLst/>
            <a:gdLst>
              <a:gd name="T0" fmla="*/ 1130 w 1130"/>
              <a:gd name="T1" fmla="*/ 0 h 1295"/>
              <a:gd name="T2" fmla="*/ 1101 w 1130"/>
              <a:gd name="T3" fmla="*/ 135 h 1295"/>
              <a:gd name="T4" fmla="*/ 1062 w 1130"/>
              <a:gd name="T5" fmla="*/ 343 h 1295"/>
              <a:gd name="T6" fmla="*/ 1019 w 1130"/>
              <a:gd name="T7" fmla="*/ 402 h 1295"/>
              <a:gd name="T8" fmla="*/ 975 w 1130"/>
              <a:gd name="T9" fmla="*/ 460 h 1295"/>
              <a:gd name="T10" fmla="*/ 917 w 1130"/>
              <a:gd name="T11" fmla="*/ 518 h 1295"/>
              <a:gd name="T12" fmla="*/ 883 w 1130"/>
              <a:gd name="T13" fmla="*/ 566 h 1295"/>
              <a:gd name="T14" fmla="*/ 762 w 1130"/>
              <a:gd name="T15" fmla="*/ 658 h 1295"/>
              <a:gd name="T16" fmla="*/ 709 w 1130"/>
              <a:gd name="T17" fmla="*/ 692 h 1295"/>
              <a:gd name="T18" fmla="*/ 573 w 1130"/>
              <a:gd name="T19" fmla="*/ 784 h 1295"/>
              <a:gd name="T20" fmla="*/ 462 w 1130"/>
              <a:gd name="T21" fmla="*/ 876 h 1295"/>
              <a:gd name="T22" fmla="*/ 346 w 1130"/>
              <a:gd name="T23" fmla="*/ 978 h 1295"/>
              <a:gd name="T24" fmla="*/ 263 w 1130"/>
              <a:gd name="T25" fmla="*/ 1055 h 1295"/>
              <a:gd name="T26" fmla="*/ 249 w 1130"/>
              <a:gd name="T27" fmla="*/ 1079 h 1295"/>
              <a:gd name="T28" fmla="*/ 186 w 1130"/>
              <a:gd name="T29" fmla="*/ 1142 h 1295"/>
              <a:gd name="T30" fmla="*/ 89 w 1130"/>
              <a:gd name="T31" fmla="*/ 1205 h 1295"/>
              <a:gd name="T32" fmla="*/ 21 w 1130"/>
              <a:gd name="T33" fmla="*/ 1263 h 1295"/>
              <a:gd name="T34" fmla="*/ 17 w 1130"/>
              <a:gd name="T35" fmla="*/ 1278 h 1295"/>
              <a:gd name="T36" fmla="*/ 2 w 1130"/>
              <a:gd name="T37" fmla="*/ 1278 h 12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30"/>
              <a:gd name="T58" fmla="*/ 0 h 1295"/>
              <a:gd name="T59" fmla="*/ 1130 w 1130"/>
              <a:gd name="T60" fmla="*/ 1295 h 129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30" h="1295">
                <a:moveTo>
                  <a:pt x="1130" y="0"/>
                </a:moveTo>
                <a:cubicBezTo>
                  <a:pt x="1121" y="45"/>
                  <a:pt x="1113" y="90"/>
                  <a:pt x="1101" y="135"/>
                </a:cubicBezTo>
                <a:cubicBezTo>
                  <a:pt x="1096" y="192"/>
                  <a:pt x="1087" y="285"/>
                  <a:pt x="1062" y="343"/>
                </a:cubicBezTo>
                <a:cubicBezTo>
                  <a:pt x="1052" y="365"/>
                  <a:pt x="1035" y="386"/>
                  <a:pt x="1019" y="402"/>
                </a:cubicBezTo>
                <a:cubicBezTo>
                  <a:pt x="1002" y="419"/>
                  <a:pt x="992" y="443"/>
                  <a:pt x="975" y="460"/>
                </a:cubicBezTo>
                <a:cubicBezTo>
                  <a:pt x="956" y="479"/>
                  <a:pt x="936" y="499"/>
                  <a:pt x="917" y="518"/>
                </a:cubicBezTo>
                <a:cubicBezTo>
                  <a:pt x="903" y="532"/>
                  <a:pt x="897" y="552"/>
                  <a:pt x="883" y="566"/>
                </a:cubicBezTo>
                <a:cubicBezTo>
                  <a:pt x="848" y="601"/>
                  <a:pt x="806" y="635"/>
                  <a:pt x="762" y="658"/>
                </a:cubicBezTo>
                <a:cubicBezTo>
                  <a:pt x="746" y="675"/>
                  <a:pt x="731" y="684"/>
                  <a:pt x="709" y="692"/>
                </a:cubicBezTo>
                <a:cubicBezTo>
                  <a:pt x="668" y="731"/>
                  <a:pt x="618" y="752"/>
                  <a:pt x="573" y="784"/>
                </a:cubicBezTo>
                <a:cubicBezTo>
                  <a:pt x="542" y="806"/>
                  <a:pt x="490" y="849"/>
                  <a:pt x="462" y="876"/>
                </a:cubicBezTo>
                <a:cubicBezTo>
                  <a:pt x="436" y="901"/>
                  <a:pt x="380" y="966"/>
                  <a:pt x="346" y="978"/>
                </a:cubicBezTo>
                <a:cubicBezTo>
                  <a:pt x="318" y="1005"/>
                  <a:pt x="291" y="1027"/>
                  <a:pt x="263" y="1055"/>
                </a:cubicBezTo>
                <a:cubicBezTo>
                  <a:pt x="256" y="1061"/>
                  <a:pt x="255" y="1072"/>
                  <a:pt x="249" y="1079"/>
                </a:cubicBezTo>
                <a:cubicBezTo>
                  <a:pt x="231" y="1100"/>
                  <a:pt x="208" y="1126"/>
                  <a:pt x="186" y="1142"/>
                </a:cubicBezTo>
                <a:cubicBezTo>
                  <a:pt x="163" y="1177"/>
                  <a:pt x="130" y="1197"/>
                  <a:pt x="89" y="1205"/>
                </a:cubicBezTo>
                <a:cubicBezTo>
                  <a:pt x="63" y="1219"/>
                  <a:pt x="43" y="1243"/>
                  <a:pt x="21" y="1263"/>
                </a:cubicBezTo>
                <a:cubicBezTo>
                  <a:pt x="20" y="1268"/>
                  <a:pt x="21" y="1274"/>
                  <a:pt x="17" y="1278"/>
                </a:cubicBezTo>
                <a:cubicBezTo>
                  <a:pt x="0" y="1295"/>
                  <a:pt x="2" y="1284"/>
                  <a:pt x="2" y="1278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3" name="AutoShape 71"/>
          <p:cNvSpPr>
            <a:spLocks noChangeArrowheads="1"/>
          </p:cNvSpPr>
          <p:nvPr/>
        </p:nvSpPr>
        <p:spPr bwMode="auto">
          <a:xfrm rot="4424388">
            <a:off x="3413919" y="4995069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154" name="Group 72"/>
          <p:cNvGrpSpPr>
            <a:grpSpLocks/>
          </p:cNvGrpSpPr>
          <p:nvPr/>
        </p:nvGrpSpPr>
        <p:grpSpPr bwMode="auto">
          <a:xfrm>
            <a:off x="6858000" y="5078413"/>
            <a:ext cx="728663" cy="1000125"/>
            <a:chOff x="3208" y="1586"/>
            <a:chExt cx="1395" cy="1617"/>
          </a:xfrm>
        </p:grpSpPr>
        <p:sp>
          <p:nvSpPr>
            <p:cNvPr id="6156" name="Freeform 7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7" name="Freeform 7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8" name="Freeform 7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9" name="Freeform 7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0" name="Freeform 7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1" name="Freeform 7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2" name="Freeform 7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3" name="Freeform 8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4" name="Freeform 8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5" name="Freeform 8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Freeform 8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Freeform 8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Freeform 8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Freeform 8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Freeform 8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Freeform 8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Freeform 8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3" name="Freeform 9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" name="Freeform 9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" name="Freeform 9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6" name="Freeform 9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7" name="Freeform 9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8" name="Freeform 9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9" name="Freeform 9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0" name="Freeform 9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1" name="Freeform 9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2" name="Freeform 9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3" name="Freeform 10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4" name="Freeform 10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" name="Freeform 10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6" name="Freeform 10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7" name="Freeform 10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8" name="Freeform 10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5" name="AutoShape 106"/>
          <p:cNvSpPr>
            <a:spLocks noChangeArrowheads="1"/>
          </p:cNvSpPr>
          <p:nvPr/>
        </p:nvSpPr>
        <p:spPr bwMode="auto">
          <a:xfrm>
            <a:off x="6781800" y="3190875"/>
            <a:ext cx="2097088" cy="1751013"/>
          </a:xfrm>
          <a:prstGeom prst="wedgeEllipseCallout">
            <a:avLst>
              <a:gd name="adj1" fmla="val -21157"/>
              <a:gd name="adj2" fmla="val 59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조건문은 프로그램의 흐름을 변경합니다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030288" y="1571625"/>
            <a:ext cx="6640512" cy="2465388"/>
            <a:chOff x="-196" y="1137"/>
            <a:chExt cx="5879" cy="2138"/>
          </a:xfrm>
        </p:grpSpPr>
        <p:sp>
          <p:nvSpPr>
            <p:cNvPr id="976900" name="AutoShape 4"/>
            <p:cNvSpPr>
              <a:spLocks noChangeArrowheads="1"/>
            </p:cNvSpPr>
            <p:nvPr/>
          </p:nvSpPr>
          <p:spPr bwMode="auto">
            <a:xfrm>
              <a:off x="-196" y="1617"/>
              <a:ext cx="1819" cy="567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kumimoji="1" lang="ko-KR" altLang="en-US" sz="1600">
                  <a:latin typeface="새굴림" pitchFamily="18" charset="-127"/>
                  <a:ea typeface="새굴림" pitchFamily="18" charset="-127"/>
                </a:rPr>
                <a:t>날씨가 좋은가</a:t>
              </a:r>
              <a:r>
                <a:rPr kumimoji="1" lang="en-US" altLang="ko-KR" sz="1600">
                  <a:latin typeface="새굴림" pitchFamily="18" charset="-127"/>
                  <a:ea typeface="새굴림" pitchFamily="18" charset="-127"/>
                </a:rPr>
                <a:t>?</a:t>
              </a:r>
            </a:p>
          </p:txBody>
        </p:sp>
        <p:sp>
          <p:nvSpPr>
            <p:cNvPr id="976901" name="AutoShape 5"/>
            <p:cNvSpPr>
              <a:spLocks noChangeArrowheads="1"/>
            </p:cNvSpPr>
            <p:nvPr/>
          </p:nvSpPr>
          <p:spPr bwMode="auto">
            <a:xfrm>
              <a:off x="-172" y="2488"/>
              <a:ext cx="1781" cy="227"/>
            </a:xfrm>
            <a:prstGeom prst="flowChartProcess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테니스를 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713" y="2193"/>
              <a:ext cx="41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참 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1623" y="1663"/>
              <a:ext cx="57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거짓 </a:t>
              </a: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13" y="1352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713" y="2185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713" y="2715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82" name="Picture 11" descr="MCj042057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5" y="2160"/>
              <a:ext cx="920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3" name="Picture 12" descr="MCj041842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5" y="1137"/>
              <a:ext cx="757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4168" y="1818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6910" name="AutoShape 14"/>
            <p:cNvSpPr>
              <a:spLocks noChangeArrowheads="1"/>
            </p:cNvSpPr>
            <p:nvPr/>
          </p:nvSpPr>
          <p:spPr bwMode="auto">
            <a:xfrm>
              <a:off x="1668" y="2501"/>
              <a:ext cx="1781" cy="227"/>
            </a:xfrm>
            <a:prstGeom prst="flowChartProcess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공부를 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cxnSp>
          <p:nvCxnSpPr>
            <p:cNvPr id="7186" name="AutoShape 15"/>
            <p:cNvCxnSpPr>
              <a:cxnSpLocks noChangeShapeType="1"/>
              <a:stCxn id="976900" idx="3"/>
              <a:endCxn id="976910" idx="0"/>
            </p:cNvCxnSpPr>
            <p:nvPr/>
          </p:nvCxnSpPr>
          <p:spPr bwMode="auto">
            <a:xfrm>
              <a:off x="1622" y="1901"/>
              <a:ext cx="936" cy="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87" name="AutoShape 16"/>
            <p:cNvCxnSpPr>
              <a:cxnSpLocks noChangeShapeType="1"/>
              <a:stCxn id="976910" idx="2"/>
              <a:endCxn id="7181" idx="1"/>
            </p:cNvCxnSpPr>
            <p:nvPr/>
          </p:nvCxnSpPr>
          <p:spPr bwMode="auto">
            <a:xfrm rot="5400000">
              <a:off x="1453" y="1988"/>
              <a:ext cx="366" cy="1845"/>
            </a:xfrm>
            <a:prstGeom prst="bentConnector3">
              <a:avLst>
                <a:gd name="adj1" fmla="val 39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7188" name="Picture 17" descr="MCj041822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8" y="1175"/>
              <a:ext cx="791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5077" y="1819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90" name="Picture 19" descr="MCj0416710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74" y="2274"/>
              <a:ext cx="90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1266825" y="4287838"/>
            <a:ext cx="5789613" cy="1519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2000">
                <a:latin typeface="Trebuchet MS" pitchFamily="34" charset="0"/>
              </a:rPr>
              <a:t>( </a:t>
            </a:r>
            <a:r>
              <a:rPr kumimoji="1" lang="ko-KR" altLang="en-US" sz="2000">
                <a:latin typeface="Trebuchet MS" pitchFamily="34" charset="0"/>
              </a:rPr>
              <a:t>조건식 </a:t>
            </a:r>
            <a:r>
              <a:rPr kumimoji="1" lang="en-US" altLang="ko-KR" sz="2000">
                <a:latin typeface="Trebuchet MS" pitchFamily="34" charset="0"/>
              </a:rPr>
              <a:t>)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1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else </a:t>
            </a:r>
            <a:r>
              <a:rPr kumimoji="1" lang="en-US" altLang="ko-KR" sz="2000">
                <a:latin typeface="Trebuchet MS" pitchFamily="34" charset="0"/>
              </a:rPr>
              <a:t>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2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</p:txBody>
      </p:sp>
      <p:sp>
        <p:nvSpPr>
          <p:cNvPr id="976917" name="AutoShape 21"/>
          <p:cNvSpPr>
            <a:spLocks/>
          </p:cNvSpPr>
          <p:nvPr/>
        </p:nvSpPr>
        <p:spPr bwMode="auto">
          <a:xfrm>
            <a:off x="6172200" y="4348163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71236"/>
              <a:gd name="adj5" fmla="val 161431"/>
              <a:gd name="adj6" fmla="val -141796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조건식이 참이면 실행된다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.</a:t>
            </a:r>
          </a:p>
        </p:txBody>
      </p:sp>
      <p:sp>
        <p:nvSpPr>
          <p:cNvPr id="976918" name="AutoShape 22"/>
          <p:cNvSpPr>
            <a:spLocks/>
          </p:cNvSpPr>
          <p:nvPr/>
        </p:nvSpPr>
        <p:spPr bwMode="auto">
          <a:xfrm>
            <a:off x="6172200" y="5056188"/>
            <a:ext cx="2611438" cy="325437"/>
          </a:xfrm>
          <a:prstGeom prst="borderCallout2">
            <a:avLst>
              <a:gd name="adj1" fmla="val 35120"/>
              <a:gd name="adj2" fmla="val -2917"/>
              <a:gd name="adj3" fmla="val 35120"/>
              <a:gd name="adj4" fmla="val -70273"/>
              <a:gd name="adj5" fmla="val 172685"/>
              <a:gd name="adj6" fmla="val -139940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조건식이 거짓이면 실행된다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7" grpId="0" animBg="1"/>
      <p:bldP spid="9769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복합문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562100"/>
          </a:xfrm>
        </p:spPr>
        <p:txBody>
          <a:bodyPr/>
          <a:lstStyle/>
          <a:p>
            <a:r>
              <a:rPr lang="ko-KR" altLang="en-US" smtClean="0"/>
              <a:t>복합문</a:t>
            </a:r>
            <a:r>
              <a:rPr lang="en-US" altLang="ko-KR" smtClean="0"/>
              <a:t>(compound statement)</a:t>
            </a:r>
          </a:p>
          <a:p>
            <a:pPr lvl="1"/>
            <a:r>
              <a:rPr lang="ko-KR" altLang="en-US" smtClean="0"/>
              <a:t>중괄호를 사용하여 문장들을 그룹핑하는 것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(block)</a:t>
            </a:r>
            <a:r>
              <a:rPr lang="ko-KR" altLang="en-US" smtClean="0"/>
              <a:t>이라고도 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단일문 대신 들어 갈 수 있다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11213" y="3148013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8197" name="Picture 5" descr="MCj028546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113" y="1384300"/>
            <a:ext cx="1812925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06" name="AutoShape 6"/>
          <p:cNvSpPr>
            <a:spLocks/>
          </p:cNvSpPr>
          <p:nvPr/>
        </p:nvSpPr>
        <p:spPr bwMode="auto">
          <a:xfrm>
            <a:off x="6394450" y="3633788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Arial" charset="0"/>
                <a:ea typeface="HY엽서L" pitchFamily="18" charset="-127"/>
              </a:rPr>
              <a:t>.</a:t>
            </a:r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006475" y="3603625"/>
            <a:ext cx="4418013" cy="1152525"/>
          </a:xfrm>
          <a:custGeom>
            <a:avLst/>
            <a:gdLst>
              <a:gd name="T0" fmla="*/ 34 w 2783"/>
              <a:gd name="T1" fmla="*/ 237 h 726"/>
              <a:gd name="T2" fmla="*/ 203 w 2783"/>
              <a:gd name="T3" fmla="*/ 131 h 726"/>
              <a:gd name="T4" fmla="*/ 402 w 2783"/>
              <a:gd name="T5" fmla="*/ 24 h 726"/>
              <a:gd name="T6" fmla="*/ 513 w 2783"/>
              <a:gd name="T7" fmla="*/ 34 h 726"/>
              <a:gd name="T8" fmla="*/ 775 w 2783"/>
              <a:gd name="T9" fmla="*/ 83 h 726"/>
              <a:gd name="T10" fmla="*/ 1007 w 2783"/>
              <a:gd name="T11" fmla="*/ 87 h 726"/>
              <a:gd name="T12" fmla="*/ 1317 w 2783"/>
              <a:gd name="T13" fmla="*/ 73 h 726"/>
              <a:gd name="T14" fmla="*/ 1423 w 2783"/>
              <a:gd name="T15" fmla="*/ 53 h 726"/>
              <a:gd name="T16" fmla="*/ 1762 w 2783"/>
              <a:gd name="T17" fmla="*/ 68 h 726"/>
              <a:gd name="T18" fmla="*/ 1835 w 2783"/>
              <a:gd name="T19" fmla="*/ 102 h 726"/>
              <a:gd name="T20" fmla="*/ 2386 w 2783"/>
              <a:gd name="T21" fmla="*/ 271 h 726"/>
              <a:gd name="T22" fmla="*/ 2628 w 2783"/>
              <a:gd name="T23" fmla="*/ 271 h 726"/>
              <a:gd name="T24" fmla="*/ 2653 w 2783"/>
              <a:gd name="T25" fmla="*/ 300 h 726"/>
              <a:gd name="T26" fmla="*/ 2720 w 2783"/>
              <a:gd name="T27" fmla="*/ 349 h 726"/>
              <a:gd name="T28" fmla="*/ 2774 w 2783"/>
              <a:gd name="T29" fmla="*/ 431 h 726"/>
              <a:gd name="T30" fmla="*/ 2783 w 2783"/>
              <a:gd name="T31" fmla="*/ 528 h 726"/>
              <a:gd name="T32" fmla="*/ 2740 w 2783"/>
              <a:gd name="T33" fmla="*/ 581 h 726"/>
              <a:gd name="T34" fmla="*/ 2619 w 2783"/>
              <a:gd name="T35" fmla="*/ 663 h 726"/>
              <a:gd name="T36" fmla="*/ 1965 w 2783"/>
              <a:gd name="T37" fmla="*/ 659 h 726"/>
              <a:gd name="T38" fmla="*/ 1699 w 2783"/>
              <a:gd name="T39" fmla="*/ 697 h 726"/>
              <a:gd name="T40" fmla="*/ 1544 w 2783"/>
              <a:gd name="T41" fmla="*/ 726 h 726"/>
              <a:gd name="T42" fmla="*/ 1438 w 2783"/>
              <a:gd name="T43" fmla="*/ 721 h 726"/>
              <a:gd name="T44" fmla="*/ 1399 w 2783"/>
              <a:gd name="T45" fmla="*/ 707 h 726"/>
              <a:gd name="T46" fmla="*/ 1355 w 2783"/>
              <a:gd name="T47" fmla="*/ 702 h 726"/>
              <a:gd name="T48" fmla="*/ 1225 w 2783"/>
              <a:gd name="T49" fmla="*/ 688 h 726"/>
              <a:gd name="T50" fmla="*/ 818 w 2783"/>
              <a:gd name="T51" fmla="*/ 639 h 726"/>
              <a:gd name="T52" fmla="*/ 692 w 2783"/>
              <a:gd name="T53" fmla="*/ 620 h 726"/>
              <a:gd name="T54" fmla="*/ 286 w 2783"/>
              <a:gd name="T55" fmla="*/ 605 h 726"/>
              <a:gd name="T56" fmla="*/ 165 w 2783"/>
              <a:gd name="T57" fmla="*/ 567 h 726"/>
              <a:gd name="T58" fmla="*/ 39 w 2783"/>
              <a:gd name="T59" fmla="*/ 499 h 726"/>
              <a:gd name="T60" fmla="*/ 34 w 2783"/>
              <a:gd name="T61" fmla="*/ 484 h 726"/>
              <a:gd name="T62" fmla="*/ 24 w 2783"/>
              <a:gd name="T63" fmla="*/ 470 h 726"/>
              <a:gd name="T64" fmla="*/ 10 w 2783"/>
              <a:gd name="T65" fmla="*/ 417 h 726"/>
              <a:gd name="T66" fmla="*/ 0 w 2783"/>
              <a:gd name="T67" fmla="*/ 387 h 726"/>
              <a:gd name="T68" fmla="*/ 34 w 2783"/>
              <a:gd name="T69" fmla="*/ 23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83"/>
              <a:gd name="T106" fmla="*/ 0 h 726"/>
              <a:gd name="T107" fmla="*/ 2783 w 2783"/>
              <a:gd name="T108" fmla="*/ 726 h 72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12800" y="3133725"/>
            <a:ext cx="578961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    printf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("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.\n");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    printf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("</a:t>
            </a:r>
            <a:r>
              <a:rPr kumimoji="1" lang="ko-KR" altLang="en-US">
                <a:solidFill>
                  <a:srgbClr val="800000"/>
                </a:solidFill>
                <a:latin typeface="Trebuchet MS" pitchFamily="34" charset="0"/>
              </a:rPr>
              <a:t>장학금도 받을 수 있습니다</a:t>
            </a:r>
            <a:r>
              <a:rPr kumimoji="1" lang="en-US" altLang="ko-KR">
                <a:solidFill>
                  <a:srgbClr val="800000"/>
                </a:solidFill>
                <a:latin typeface="Trebuchet MS" pitchFamily="34" charset="0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</a:rPr>
              <a:t>  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990600"/>
            <a:ext cx="6921500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중첩 </a:t>
            </a:r>
            <a:r>
              <a:rPr lang="en-US" altLang="ko-KR" sz="3600" smtClean="0"/>
              <a:t>if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58863" y="2025650"/>
            <a:ext cx="7094537" cy="865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1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)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itchFamily="34" charset="0"/>
              <a:ea typeface="HY엽서L" pitchFamily="18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2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              </a:t>
            </a:r>
            <a:r>
              <a:rPr kumimoji="1" lang="ko-KR" altLang="en-US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문장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;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3" y="3024188"/>
            <a:ext cx="7027862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문에 다시 </a:t>
            </a:r>
            <a:r>
              <a:rPr lang="en-US" altLang="ko-KR" smtClean="0"/>
              <a:t>if </a:t>
            </a:r>
            <a:r>
              <a:rPr lang="ko-KR" altLang="en-US" smtClean="0"/>
              <a:t>문이 포함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716</Words>
  <Application>Microsoft Office PowerPoint</Application>
  <PresentationFormat>화면 슬라이드 쇼(4:3)</PresentationFormat>
  <Paragraphs>220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1_Crayons</vt:lpstr>
      <vt:lpstr>Java Programming  선택과 반복</vt:lpstr>
      <vt:lpstr>이번 장에서 학습할 내용</vt:lpstr>
      <vt:lpstr>3가지의 제어 구조</vt:lpstr>
      <vt:lpstr>조건문</vt:lpstr>
      <vt:lpstr>일상 생활에서의 조건문의 예</vt:lpstr>
      <vt:lpstr>if-else 문</vt:lpstr>
      <vt:lpstr>복합문</vt:lpstr>
      <vt:lpstr>예제 </vt:lpstr>
      <vt:lpstr>중첩 if</vt:lpstr>
      <vt:lpstr>중첩 if</vt:lpstr>
      <vt:lpstr>if와 else의 매칭 문제</vt:lpstr>
      <vt:lpstr>연속적인 if</vt:lpstr>
      <vt:lpstr>학점 부여 예제</vt:lpstr>
      <vt:lpstr>PowerPoint 프레젠테이션</vt:lpstr>
      <vt:lpstr>중간 점검 문제</vt:lpstr>
      <vt:lpstr>switch 문</vt:lpstr>
      <vt:lpstr>switch 문의 예</vt:lpstr>
      <vt:lpstr>예제</vt:lpstr>
      <vt:lpstr>예제</vt:lpstr>
      <vt:lpstr>중간 점검 문제</vt:lpstr>
      <vt:lpstr>이번 장에서 학습할 내용</vt:lpstr>
      <vt:lpstr>반복문</vt:lpstr>
      <vt:lpstr>반복문의 종류</vt:lpstr>
      <vt:lpstr>while 문</vt:lpstr>
      <vt:lpstr>예제</vt:lpstr>
      <vt:lpstr>예제</vt:lpstr>
      <vt:lpstr>예제 </vt:lpstr>
      <vt:lpstr>PowerPoint 프레젠테이션</vt:lpstr>
      <vt:lpstr>if 문과 while 문의 비교</vt:lpstr>
      <vt:lpstr>do...while문</vt:lpstr>
      <vt:lpstr>예제</vt:lpstr>
      <vt:lpstr>예제</vt:lpstr>
      <vt:lpstr>for 루프</vt:lpstr>
      <vt:lpstr>for 문의 구조</vt:lpstr>
      <vt:lpstr>예제</vt:lpstr>
      <vt:lpstr>예제</vt:lpstr>
      <vt:lpstr>팩토리얼 예제</vt:lpstr>
      <vt:lpstr>while 루프와 for 루프와의 관계</vt:lpstr>
      <vt:lpstr>중첩 반복문</vt:lpstr>
      <vt:lpstr>예제</vt:lpstr>
      <vt:lpstr>중간 점검 문제</vt:lpstr>
      <vt:lpstr>break 문</vt:lpstr>
      <vt:lpstr>coninue 문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448</cp:revision>
  <dcterms:created xsi:type="dcterms:W3CDTF">2007-06-29T06:43:39Z</dcterms:created>
  <dcterms:modified xsi:type="dcterms:W3CDTF">2013-09-04T07:08:03Z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