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7"/>
  </p:notesMasterIdLst>
  <p:handoutMasterIdLst>
    <p:handoutMasterId r:id="rId38"/>
  </p:handoutMasterIdLst>
  <p:sldIdLst>
    <p:sldId id="63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66" r:id="rId3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8784267-2E85-4F67-93DD-CAF9658C03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0156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07966A7-6572-48EB-AC53-B08EF58B81C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6955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C5129D2F-65AA-461A-8A93-F2D7E294CC80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78471-B764-4AB3-9BB1-63C823B408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08A9F-74E2-4411-9F5B-B0310E3BC9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8839F-816F-4670-9E58-3F8113F9AE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F6FF-7342-4845-A796-6DFC220C62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220A-A08A-498D-AAEF-6CF5ACC2D76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D1DD1-E964-4711-B6B4-3F40C3F9A57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F9566-013E-4BE8-8D24-1AE8A866E7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3AE05-492D-46F5-A00C-639563DD49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F33B-E932-42A3-ADFD-EB96A46DC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C7BD-92E2-4A94-8648-F4F536928C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91B39-3BCE-48B4-8474-7BC8FFDED9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B99145F-DBE8-4083-91D5-3048D1ADD4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Programming</a:t>
            </a: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ko-KR" altLang="en-US" sz="3600" dirty="0" smtClean="0"/>
              <a:t>배열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000" y="6540500"/>
            <a:ext cx="3684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배열의 크기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b="1" smtClean="0">
                <a:solidFill>
                  <a:srgbClr val="7F0055"/>
                </a:solidFill>
              </a:rPr>
              <a:t>for(int</a:t>
            </a:r>
            <a:r>
              <a:rPr lang="en-US" altLang="ko-KR" smtClean="0"/>
              <a:t> i=0; i &lt; numbers.length; i++)</a:t>
            </a:r>
          </a:p>
          <a:p>
            <a:pPr>
              <a:buFont typeface="Symbol" pitchFamily="18" charset="2"/>
              <a:buNone/>
            </a:pPr>
            <a:r>
              <a:rPr lang="en-US" altLang="ko-KR" smtClean="0"/>
              <a:t>		numbers[i] = (</a:t>
            </a:r>
            <a:r>
              <a:rPr lang="en-US" altLang="ko-KR" b="1" smtClean="0">
                <a:solidFill>
                  <a:srgbClr val="7F0055"/>
                </a:solidFill>
              </a:rPr>
              <a:t>int</a:t>
            </a:r>
            <a:r>
              <a:rPr lang="en-US" altLang="ko-KR" smtClean="0"/>
              <a:t>)(Math.random()*1000);</a:t>
            </a:r>
            <a:endParaRPr lang="ko-KR" altLang="en-US" smtClean="0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517775" y="1684338"/>
            <a:ext cx="1749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5997575" y="4462463"/>
            <a:ext cx="1589088" cy="1616075"/>
            <a:chOff x="3208" y="1586"/>
            <a:chExt cx="1395" cy="1617"/>
          </a:xfrm>
        </p:grpSpPr>
        <p:sp>
          <p:nvSpPr>
            <p:cNvPr id="11272" name="Freeform 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3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4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5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6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7" name="Freeform 1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8" name="Freeform 1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Freeform 1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0" name="Freeform 1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Freeform 1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Freeform 1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3" name="Freeform 1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4" name="Freeform 1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5" name="Freeform 1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6" name="Freeform 2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7" name="Freeform 2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8" name="Freeform 2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9" name="Freeform 2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0" name="Freeform 2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1" name="Freeform 2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2" name="Freeform 2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3" name="Freeform 2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4" name="Freeform 2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5" name="Freeform 2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6" name="Freeform 3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7" name="Freeform 3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8" name="Freeform 3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9" name="Freeform 3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0" name="Freeform 3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1" name="Freeform 3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2" name="Freeform 3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3" name="Freeform 3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4" name="Freeform 3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70" name="AutoShape 39"/>
          <p:cNvSpPr>
            <a:spLocks noChangeArrowheads="1"/>
          </p:cNvSpPr>
          <p:nvPr/>
        </p:nvSpPr>
        <p:spPr bwMode="auto">
          <a:xfrm>
            <a:off x="6399213" y="15113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>
                <a:latin typeface="Trebuchet MS" pitchFamily="34" charset="0"/>
              </a:rPr>
              <a:t>배열의 크기는 </a:t>
            </a:r>
            <a:r>
              <a:rPr lang="en-US" altLang="ko-KR">
                <a:latin typeface="Trebuchet MS" pitchFamily="34" charset="0"/>
              </a:rPr>
              <a:t>length</a:t>
            </a:r>
            <a:r>
              <a:rPr lang="ko-KR" altLang="en-US">
                <a:latin typeface="Trebuchet MS" pitchFamily="34" charset="0"/>
              </a:rPr>
              <a:t>라는 필드로 알 수 있습니다</a:t>
            </a:r>
            <a:r>
              <a:rPr lang="en-US" altLang="ko-KR">
                <a:latin typeface="Trebuchet MS" pitchFamily="34" charset="0"/>
              </a:rPr>
              <a:t>.</a:t>
            </a:r>
          </a:p>
        </p:txBody>
      </p:sp>
      <p:sp>
        <p:nvSpPr>
          <p:cNvPr id="11271" name="Line 40"/>
          <p:cNvSpPr>
            <a:spLocks noChangeShapeType="1"/>
          </p:cNvSpPr>
          <p:nvPr/>
        </p:nvSpPr>
        <p:spPr bwMode="auto">
          <a:xfrm flipH="1" flipV="1">
            <a:off x="3722688" y="1704975"/>
            <a:ext cx="2235200" cy="28813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arrow" w="lg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for-each  </a:t>
            </a:r>
            <a:r>
              <a:rPr lang="ko-KR" altLang="en-US" sz="3600" smtClean="0"/>
              <a:t>루프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1284288"/>
            <a:ext cx="8520112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" y="2730500"/>
            <a:ext cx="8555038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453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27900" y="3289300"/>
            <a:ext cx="1249363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1457325"/>
            <a:ext cx="8389938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사용자가 배열의 크기를 지정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1149350"/>
            <a:ext cx="8761413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mtClean="0"/>
              <a:t>int</a:t>
            </a:r>
            <a:r>
              <a:rPr lang="ko-KR" altLang="en-US" smtClean="0"/>
              <a:t>형 정수를 저장하고 있는 배열 </a:t>
            </a:r>
            <a:r>
              <a:rPr lang="en-US" altLang="ko-KR" smtClean="0"/>
              <a:t>array</a:t>
            </a:r>
            <a:r>
              <a:rPr lang="ko-KR" altLang="en-US" smtClean="0"/>
              <a:t>의 모든 원소의 값을 두배로 만드는 반복 루프를 작성하라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사용자에게 배열의 크기를 받아서 </a:t>
            </a:r>
            <a:r>
              <a:rPr lang="en-US" altLang="ko-KR" smtClean="0"/>
              <a:t>double</a:t>
            </a:r>
            <a:r>
              <a:rPr lang="ko-KR" altLang="en-US" smtClean="0"/>
              <a:t>형 배열을 생성하는 문장을 작성하라</a:t>
            </a:r>
            <a:r>
              <a:rPr lang="en-US" altLang="ko-KR" smtClean="0"/>
              <a:t>. 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for-each</a:t>
            </a:r>
            <a:r>
              <a:rPr lang="ko-KR" altLang="en-US" smtClean="0"/>
              <a:t>와 전통적인 </a:t>
            </a:r>
            <a:r>
              <a:rPr lang="en-US" altLang="ko-KR" smtClean="0"/>
              <a:t>for </a:t>
            </a:r>
            <a:r>
              <a:rPr lang="ko-KR" altLang="en-US" smtClean="0"/>
              <a:t>루프를 비교하라</a:t>
            </a:r>
            <a:r>
              <a:rPr lang="en-US" altLang="ko-KR" smtClean="0"/>
              <a:t>. 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하나의 배열을 다른 배열로 복사하는 반복 루프를 작성하라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배열을 메소드의 매개 변수로 전달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120775"/>
            <a:ext cx="83820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38" y="1268413"/>
            <a:ext cx="8867775" cy="504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1349375" y="4637088"/>
            <a:ext cx="4114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292225"/>
            <a:ext cx="8296275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메소드의 반환값으로 배열 반환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065213"/>
            <a:ext cx="7658100" cy="566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배열이 메소드로 전달되면 어떤 값이 전달되는 것인가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배열 원소가 전달되는 경우와 배열 전체가 전달되는 경우를 비교하여 차이점을 설명하라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int</a:t>
            </a:r>
            <a:r>
              <a:rPr lang="ko-KR" altLang="en-US" smtClean="0"/>
              <a:t>형 배열을 전달받아서 배열의 각 원소를 하나 증가시키는 메소드를 작성하시오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sp>
        <p:nvSpPr>
          <p:cNvPr id="3075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2737 w 13192"/>
              <a:gd name="T1" fmla="*/ 20 h 17168"/>
              <a:gd name="T2" fmla="*/ 3563 w 13192"/>
              <a:gd name="T3" fmla="*/ 166 h 17168"/>
              <a:gd name="T4" fmla="*/ 4992 w 13192"/>
              <a:gd name="T5" fmla="*/ 416 h 17168"/>
              <a:gd name="T6" fmla="*/ 6789 w 13192"/>
              <a:gd name="T7" fmla="*/ 727 h 17168"/>
              <a:gd name="T8" fmla="*/ 8722 w 13192"/>
              <a:gd name="T9" fmla="*/ 1056 h 17168"/>
              <a:gd name="T10" fmla="*/ 10122 w 13192"/>
              <a:gd name="T11" fmla="*/ 1288 h 17168"/>
              <a:gd name="T12" fmla="*/ 10976 w 13192"/>
              <a:gd name="T13" fmla="*/ 1426 h 17168"/>
              <a:gd name="T14" fmla="*/ 11732 w 13192"/>
              <a:gd name="T15" fmla="*/ 1544 h 17168"/>
              <a:gd name="T16" fmla="*/ 12361 w 13192"/>
              <a:gd name="T17" fmla="*/ 1635 h 17168"/>
              <a:gd name="T18" fmla="*/ 12836 w 13192"/>
              <a:gd name="T19" fmla="*/ 1698 h 17168"/>
              <a:gd name="T20" fmla="*/ 13126 w 13192"/>
              <a:gd name="T21" fmla="*/ 1724 h 17168"/>
              <a:gd name="T22" fmla="*/ 13164 w 13192"/>
              <a:gd name="T23" fmla="*/ 1878 h 17168"/>
              <a:gd name="T24" fmla="*/ 12961 w 13192"/>
              <a:gd name="T25" fmla="*/ 3014 h 17168"/>
              <a:gd name="T26" fmla="*/ 12610 w 13192"/>
              <a:gd name="T27" fmla="*/ 4991 h 17168"/>
              <a:gd name="T28" fmla="*/ 12168 w 13192"/>
              <a:gd name="T29" fmla="*/ 7502 h 17168"/>
              <a:gd name="T30" fmla="*/ 11814 w 13192"/>
              <a:gd name="T31" fmla="*/ 9550 h 17168"/>
              <a:gd name="T32" fmla="*/ 11578 w 13192"/>
              <a:gd name="T33" fmla="*/ 10922 h 17168"/>
              <a:gd name="T34" fmla="*/ 11353 w 13192"/>
              <a:gd name="T35" fmla="*/ 12256 h 17168"/>
              <a:gd name="T36" fmla="*/ 11145 w 13192"/>
              <a:gd name="T37" fmla="*/ 13512 h 17168"/>
              <a:gd name="T38" fmla="*/ 10961 w 13192"/>
              <a:gd name="T39" fmla="*/ 14650 h 17168"/>
              <a:gd name="T40" fmla="*/ 10808 w 13192"/>
              <a:gd name="T41" fmla="*/ 15635 h 17168"/>
              <a:gd name="T42" fmla="*/ 10693 w 13192"/>
              <a:gd name="T43" fmla="*/ 16427 h 17168"/>
              <a:gd name="T44" fmla="*/ 10626 w 13192"/>
              <a:gd name="T45" fmla="*/ 16987 h 17168"/>
              <a:gd name="T46" fmla="*/ 10501 w 13192"/>
              <a:gd name="T47" fmla="*/ 17151 h 17168"/>
              <a:gd name="T48" fmla="*/ 9706 w 13192"/>
              <a:gd name="T49" fmla="*/ 17020 h 17168"/>
              <a:gd name="T50" fmla="*/ 8323 w 13192"/>
              <a:gd name="T51" fmla="*/ 16795 h 17168"/>
              <a:gd name="T52" fmla="*/ 6574 w 13192"/>
              <a:gd name="T53" fmla="*/ 16508 h 17168"/>
              <a:gd name="T54" fmla="*/ 4673 w 13192"/>
              <a:gd name="T55" fmla="*/ 16199 h 17168"/>
              <a:gd name="T56" fmla="*/ 2843 w 13192"/>
              <a:gd name="T57" fmla="*/ 15902 h 17168"/>
              <a:gd name="T58" fmla="*/ 1299 w 13192"/>
              <a:gd name="T59" fmla="*/ 15652 h 17168"/>
              <a:gd name="T60" fmla="*/ 262 w 13192"/>
              <a:gd name="T61" fmla="*/ 15487 h 17168"/>
              <a:gd name="T62" fmla="*/ 28 w 13192"/>
              <a:gd name="T63" fmla="*/ 15297 h 17168"/>
              <a:gd name="T64" fmla="*/ 232 w 13192"/>
              <a:gd name="T65" fmla="*/ 14201 h 17168"/>
              <a:gd name="T66" fmla="*/ 583 w 13192"/>
              <a:gd name="T67" fmla="*/ 12286 h 17168"/>
              <a:gd name="T68" fmla="*/ 1027 w 13192"/>
              <a:gd name="T69" fmla="*/ 9840 h 17168"/>
              <a:gd name="T70" fmla="*/ 1385 w 13192"/>
              <a:gd name="T71" fmla="*/ 7831 h 17168"/>
              <a:gd name="T72" fmla="*/ 1623 w 13192"/>
              <a:gd name="T73" fmla="*/ 6475 h 17168"/>
              <a:gd name="T74" fmla="*/ 1851 w 13192"/>
              <a:gd name="T75" fmla="*/ 5149 h 17168"/>
              <a:gd name="T76" fmla="*/ 2063 w 13192"/>
              <a:gd name="T77" fmla="*/ 3889 h 17168"/>
              <a:gd name="T78" fmla="*/ 2251 w 13192"/>
              <a:gd name="T79" fmla="*/ 2731 h 17168"/>
              <a:gd name="T80" fmla="*/ 2409 w 13192"/>
              <a:gd name="T81" fmla="*/ 1711 h 17168"/>
              <a:gd name="T82" fmla="*/ 2529 w 13192"/>
              <a:gd name="T83" fmla="*/ 865 h 17168"/>
              <a:gd name="T84" fmla="*/ 2604 w 13192"/>
              <a:gd name="T85" fmla="*/ 229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192"/>
              <a:gd name="T130" fmla="*/ 0 h 17168"/>
              <a:gd name="T131" fmla="*/ 13192 w 13192"/>
              <a:gd name="T132" fmla="*/ 17168 h 1716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862 w 1424"/>
              <a:gd name="T1" fmla="*/ 32 h 1434"/>
              <a:gd name="T2" fmla="*/ 344 w 1424"/>
              <a:gd name="T3" fmla="*/ 466 h 1434"/>
              <a:gd name="T4" fmla="*/ 260 w 1424"/>
              <a:gd name="T5" fmla="*/ 469 h 1434"/>
              <a:gd name="T6" fmla="*/ 202 w 1424"/>
              <a:gd name="T7" fmla="*/ 481 h 1434"/>
              <a:gd name="T8" fmla="*/ 146 w 1424"/>
              <a:gd name="T9" fmla="*/ 503 h 1434"/>
              <a:gd name="T10" fmla="*/ 93 w 1424"/>
              <a:gd name="T11" fmla="*/ 539 h 1434"/>
              <a:gd name="T12" fmla="*/ 48 w 1424"/>
              <a:gd name="T13" fmla="*/ 592 h 1434"/>
              <a:gd name="T14" fmla="*/ 16 w 1424"/>
              <a:gd name="T15" fmla="*/ 662 h 1434"/>
              <a:gd name="T16" fmla="*/ 1 w 1424"/>
              <a:gd name="T17" fmla="*/ 756 h 1434"/>
              <a:gd name="T18" fmla="*/ 3 w 1424"/>
              <a:gd name="T19" fmla="*/ 814 h 1434"/>
              <a:gd name="T20" fmla="*/ 17 w 1424"/>
              <a:gd name="T21" fmla="*/ 852 h 1434"/>
              <a:gd name="T22" fmla="*/ 41 w 1424"/>
              <a:gd name="T23" fmla="*/ 896 h 1434"/>
              <a:gd name="T24" fmla="*/ 66 w 1424"/>
              <a:gd name="T25" fmla="*/ 956 h 1434"/>
              <a:gd name="T26" fmla="*/ 100 w 1424"/>
              <a:gd name="T27" fmla="*/ 1018 h 1434"/>
              <a:gd name="T28" fmla="*/ 143 w 1424"/>
              <a:gd name="T29" fmla="*/ 1082 h 1434"/>
              <a:gd name="T30" fmla="*/ 195 w 1424"/>
              <a:gd name="T31" fmla="*/ 1144 h 1434"/>
              <a:gd name="T32" fmla="*/ 254 w 1424"/>
              <a:gd name="T33" fmla="*/ 1207 h 1434"/>
              <a:gd name="T34" fmla="*/ 338 w 1424"/>
              <a:gd name="T35" fmla="*/ 1277 h 1434"/>
              <a:gd name="T36" fmla="*/ 431 w 1424"/>
              <a:gd name="T37" fmla="*/ 1342 h 1434"/>
              <a:gd name="T38" fmla="*/ 524 w 1424"/>
              <a:gd name="T39" fmla="*/ 1389 h 1434"/>
              <a:gd name="T40" fmla="*/ 611 w 1424"/>
              <a:gd name="T41" fmla="*/ 1421 h 1434"/>
              <a:gd name="T42" fmla="*/ 692 w 1424"/>
              <a:gd name="T43" fmla="*/ 1433 h 1434"/>
              <a:gd name="T44" fmla="*/ 758 w 1424"/>
              <a:gd name="T45" fmla="*/ 1433 h 1434"/>
              <a:gd name="T46" fmla="*/ 811 w 1424"/>
              <a:gd name="T47" fmla="*/ 1433 h 1434"/>
              <a:gd name="T48" fmla="*/ 846 w 1424"/>
              <a:gd name="T49" fmla="*/ 1427 h 1434"/>
              <a:gd name="T50" fmla="*/ 877 w 1424"/>
              <a:gd name="T51" fmla="*/ 1415 h 1434"/>
              <a:gd name="T52" fmla="*/ 906 w 1424"/>
              <a:gd name="T53" fmla="*/ 1398 h 1434"/>
              <a:gd name="T54" fmla="*/ 932 w 1424"/>
              <a:gd name="T55" fmla="*/ 1376 h 1434"/>
              <a:gd name="T56" fmla="*/ 954 w 1424"/>
              <a:gd name="T57" fmla="*/ 1349 h 1434"/>
              <a:gd name="T58" fmla="*/ 973 w 1424"/>
              <a:gd name="T59" fmla="*/ 1319 h 1434"/>
              <a:gd name="T60" fmla="*/ 992 w 1424"/>
              <a:gd name="T61" fmla="*/ 1268 h 1434"/>
              <a:gd name="T62" fmla="*/ 1008 w 1424"/>
              <a:gd name="T63" fmla="*/ 1177 h 1434"/>
              <a:gd name="T64" fmla="*/ 1011 w 1424"/>
              <a:gd name="T65" fmla="*/ 1098 h 1434"/>
              <a:gd name="T66" fmla="*/ 1008 w 1424"/>
              <a:gd name="T67" fmla="*/ 1016 h 1434"/>
              <a:gd name="T68" fmla="*/ 1007 w 1424"/>
              <a:gd name="T69" fmla="*/ 933 h 1434"/>
              <a:gd name="T70" fmla="*/ 1411 w 1424"/>
              <a:gd name="T71" fmla="*/ 512 h 1434"/>
              <a:gd name="T72" fmla="*/ 1409 w 1424"/>
              <a:gd name="T73" fmla="*/ 474 h 1434"/>
              <a:gd name="T74" fmla="*/ 1382 w 1424"/>
              <a:gd name="T75" fmla="*/ 410 h 1434"/>
              <a:gd name="T76" fmla="*/ 1347 w 1424"/>
              <a:gd name="T77" fmla="*/ 349 h 1434"/>
              <a:gd name="T78" fmla="*/ 1307 w 1424"/>
              <a:gd name="T79" fmla="*/ 291 h 1434"/>
              <a:gd name="T80" fmla="*/ 1261 w 1424"/>
              <a:gd name="T81" fmla="*/ 237 h 1434"/>
              <a:gd name="T82" fmla="*/ 1207 w 1424"/>
              <a:gd name="T83" fmla="*/ 186 h 1434"/>
              <a:gd name="T84" fmla="*/ 1147 w 1424"/>
              <a:gd name="T85" fmla="*/ 140 h 1434"/>
              <a:gd name="T86" fmla="*/ 1080 w 1424"/>
              <a:gd name="T87" fmla="*/ 98 h 1434"/>
              <a:gd name="T88" fmla="*/ 1005 w 1424"/>
              <a:gd name="T89" fmla="*/ 60 h 1434"/>
              <a:gd name="T90" fmla="*/ 921 w 1424"/>
              <a:gd name="T91" fmla="*/ 27 h 1434"/>
              <a:gd name="T92" fmla="*/ 830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4"/>
              <a:gd name="T142" fmla="*/ 0 h 1434"/>
              <a:gd name="T143" fmla="*/ 1424 w 1424"/>
              <a:gd name="T144" fmla="*/ 1434 h 143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7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9 h 405"/>
              <a:gd name="T2" fmla="*/ 35 w 129"/>
              <a:gd name="T3" fmla="*/ 284 h 405"/>
              <a:gd name="T4" fmla="*/ 110 w 129"/>
              <a:gd name="T5" fmla="*/ 405 h 405"/>
              <a:gd name="T6" fmla="*/ 129 w 129"/>
              <a:gd name="T7" fmla="*/ 262 h 405"/>
              <a:gd name="T8" fmla="*/ 91 w 129"/>
              <a:gd name="T9" fmla="*/ 0 h 405"/>
              <a:gd name="T10" fmla="*/ 0 w 129"/>
              <a:gd name="T11" fmla="*/ 9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405"/>
              <a:gd name="T20" fmla="*/ 129 w 129"/>
              <a:gd name="T21" fmla="*/ 405 h 4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8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280 w 1346"/>
              <a:gd name="T1" fmla="*/ 131 h 883"/>
              <a:gd name="T2" fmla="*/ 224 w 1346"/>
              <a:gd name="T3" fmla="*/ 159 h 883"/>
              <a:gd name="T4" fmla="*/ 172 w 1346"/>
              <a:gd name="T5" fmla="*/ 195 h 883"/>
              <a:gd name="T6" fmla="*/ 135 w 1346"/>
              <a:gd name="T7" fmla="*/ 227 h 883"/>
              <a:gd name="T8" fmla="*/ 114 w 1346"/>
              <a:gd name="T9" fmla="*/ 251 h 883"/>
              <a:gd name="T10" fmla="*/ 73 w 1346"/>
              <a:gd name="T11" fmla="*/ 305 h 883"/>
              <a:gd name="T12" fmla="*/ 29 w 1346"/>
              <a:gd name="T13" fmla="*/ 384 h 883"/>
              <a:gd name="T14" fmla="*/ 6 w 1346"/>
              <a:gd name="T15" fmla="*/ 458 h 883"/>
              <a:gd name="T16" fmla="*/ 0 w 1346"/>
              <a:gd name="T17" fmla="*/ 526 h 883"/>
              <a:gd name="T18" fmla="*/ 10 w 1346"/>
              <a:gd name="T19" fmla="*/ 589 h 883"/>
              <a:gd name="T20" fmla="*/ 36 w 1346"/>
              <a:gd name="T21" fmla="*/ 647 h 883"/>
              <a:gd name="T22" fmla="*/ 75 w 1346"/>
              <a:gd name="T23" fmla="*/ 698 h 883"/>
              <a:gd name="T24" fmla="*/ 125 w 1346"/>
              <a:gd name="T25" fmla="*/ 744 h 883"/>
              <a:gd name="T26" fmla="*/ 184 w 1346"/>
              <a:gd name="T27" fmla="*/ 784 h 883"/>
              <a:gd name="T28" fmla="*/ 250 w 1346"/>
              <a:gd name="T29" fmla="*/ 817 h 883"/>
              <a:gd name="T30" fmla="*/ 320 w 1346"/>
              <a:gd name="T31" fmla="*/ 845 h 883"/>
              <a:gd name="T32" fmla="*/ 397 w 1346"/>
              <a:gd name="T33" fmla="*/ 865 h 883"/>
              <a:gd name="T34" fmla="*/ 473 w 1346"/>
              <a:gd name="T35" fmla="*/ 878 h 883"/>
              <a:gd name="T36" fmla="*/ 551 w 1346"/>
              <a:gd name="T37" fmla="*/ 883 h 883"/>
              <a:gd name="T38" fmla="*/ 627 w 1346"/>
              <a:gd name="T39" fmla="*/ 881 h 883"/>
              <a:gd name="T40" fmla="*/ 700 w 1346"/>
              <a:gd name="T41" fmla="*/ 873 h 883"/>
              <a:gd name="T42" fmla="*/ 780 w 1346"/>
              <a:gd name="T43" fmla="*/ 853 h 883"/>
              <a:gd name="T44" fmla="*/ 866 w 1346"/>
              <a:gd name="T45" fmla="*/ 827 h 883"/>
              <a:gd name="T46" fmla="*/ 945 w 1346"/>
              <a:gd name="T47" fmla="*/ 799 h 883"/>
              <a:gd name="T48" fmla="*/ 1015 w 1346"/>
              <a:gd name="T49" fmla="*/ 769 h 883"/>
              <a:gd name="T50" fmla="*/ 1078 w 1346"/>
              <a:gd name="T51" fmla="*/ 737 h 883"/>
              <a:gd name="T52" fmla="*/ 1134 w 1346"/>
              <a:gd name="T53" fmla="*/ 703 h 883"/>
              <a:gd name="T54" fmla="*/ 1183 w 1346"/>
              <a:gd name="T55" fmla="*/ 669 h 883"/>
              <a:gd name="T56" fmla="*/ 1225 w 1346"/>
              <a:gd name="T57" fmla="*/ 632 h 883"/>
              <a:gd name="T58" fmla="*/ 1260 w 1346"/>
              <a:gd name="T59" fmla="*/ 595 h 883"/>
              <a:gd name="T60" fmla="*/ 1290 w 1346"/>
              <a:gd name="T61" fmla="*/ 556 h 883"/>
              <a:gd name="T62" fmla="*/ 1312 w 1346"/>
              <a:gd name="T63" fmla="*/ 516 h 883"/>
              <a:gd name="T64" fmla="*/ 1329 w 1346"/>
              <a:gd name="T65" fmla="*/ 475 h 883"/>
              <a:gd name="T66" fmla="*/ 1340 w 1346"/>
              <a:gd name="T67" fmla="*/ 433 h 883"/>
              <a:gd name="T68" fmla="*/ 1346 w 1346"/>
              <a:gd name="T69" fmla="*/ 392 h 883"/>
              <a:gd name="T70" fmla="*/ 1346 w 1346"/>
              <a:gd name="T71" fmla="*/ 350 h 883"/>
              <a:gd name="T72" fmla="*/ 1342 w 1346"/>
              <a:gd name="T73" fmla="*/ 307 h 883"/>
              <a:gd name="T74" fmla="*/ 1332 w 1346"/>
              <a:gd name="T75" fmla="*/ 265 h 883"/>
              <a:gd name="T76" fmla="*/ 1319 w 1346"/>
              <a:gd name="T77" fmla="*/ 225 h 883"/>
              <a:gd name="T78" fmla="*/ 1302 w 1346"/>
              <a:gd name="T79" fmla="*/ 188 h 883"/>
              <a:gd name="T80" fmla="*/ 1282 w 1346"/>
              <a:gd name="T81" fmla="*/ 153 h 883"/>
              <a:gd name="T82" fmla="*/ 1257 w 1346"/>
              <a:gd name="T83" fmla="*/ 122 h 883"/>
              <a:gd name="T84" fmla="*/ 1230 w 1346"/>
              <a:gd name="T85" fmla="*/ 94 h 883"/>
              <a:gd name="T86" fmla="*/ 1199 w 1346"/>
              <a:gd name="T87" fmla="*/ 68 h 883"/>
              <a:gd name="T88" fmla="*/ 1166 w 1346"/>
              <a:gd name="T89" fmla="*/ 47 h 883"/>
              <a:gd name="T90" fmla="*/ 1131 w 1346"/>
              <a:gd name="T91" fmla="*/ 29 h 883"/>
              <a:gd name="T92" fmla="*/ 1093 w 1346"/>
              <a:gd name="T93" fmla="*/ 15 h 883"/>
              <a:gd name="T94" fmla="*/ 1054 w 1346"/>
              <a:gd name="T95" fmla="*/ 6 h 883"/>
              <a:gd name="T96" fmla="*/ 1012 w 1346"/>
              <a:gd name="T97" fmla="*/ 1 h 883"/>
              <a:gd name="T98" fmla="*/ 969 w 1346"/>
              <a:gd name="T99" fmla="*/ 0 h 883"/>
              <a:gd name="T100" fmla="*/ 925 w 1346"/>
              <a:gd name="T101" fmla="*/ 3 h 883"/>
              <a:gd name="T102" fmla="*/ 880 w 1346"/>
              <a:gd name="T103" fmla="*/ 13 h 883"/>
              <a:gd name="T104" fmla="*/ 833 w 1346"/>
              <a:gd name="T105" fmla="*/ 26 h 883"/>
              <a:gd name="T106" fmla="*/ 749 w 1346"/>
              <a:gd name="T107" fmla="*/ 42 h 883"/>
              <a:gd name="T108" fmla="*/ 622 w 1346"/>
              <a:gd name="T109" fmla="*/ 56 h 883"/>
              <a:gd name="T110" fmla="*/ 526 w 1346"/>
              <a:gd name="T111" fmla="*/ 68 h 883"/>
              <a:gd name="T112" fmla="*/ 462 w 1346"/>
              <a:gd name="T113" fmla="*/ 77 h 883"/>
              <a:gd name="T114" fmla="*/ 399 w 1346"/>
              <a:gd name="T115" fmla="*/ 92 h 883"/>
              <a:gd name="T116" fmla="*/ 339 w 1346"/>
              <a:gd name="T117" fmla="*/ 108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46"/>
              <a:gd name="T178" fmla="*/ 0 h 883"/>
              <a:gd name="T179" fmla="*/ 1346 w 1346"/>
              <a:gd name="T180" fmla="*/ 883 h 8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9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1325 w 1343"/>
              <a:gd name="T1" fmla="*/ 33 h 665"/>
              <a:gd name="T2" fmla="*/ 1316 w 1343"/>
              <a:gd name="T3" fmla="*/ 21 h 665"/>
              <a:gd name="T4" fmla="*/ 1321 w 1343"/>
              <a:gd name="T5" fmla="*/ 85 h 665"/>
              <a:gd name="T6" fmla="*/ 1314 w 1343"/>
              <a:gd name="T7" fmla="*/ 147 h 665"/>
              <a:gd name="T8" fmla="*/ 1295 w 1343"/>
              <a:gd name="T9" fmla="*/ 208 h 665"/>
              <a:gd name="T10" fmla="*/ 1263 w 1343"/>
              <a:gd name="T11" fmla="*/ 268 h 665"/>
              <a:gd name="T12" fmla="*/ 1217 w 1343"/>
              <a:gd name="T13" fmla="*/ 326 h 665"/>
              <a:gd name="T14" fmla="*/ 1156 w 1343"/>
              <a:gd name="T15" fmla="*/ 381 h 665"/>
              <a:gd name="T16" fmla="*/ 1081 w 1343"/>
              <a:gd name="T17" fmla="*/ 433 h 665"/>
              <a:gd name="T18" fmla="*/ 989 w 1343"/>
              <a:gd name="T19" fmla="*/ 482 h 665"/>
              <a:gd name="T20" fmla="*/ 880 w 1343"/>
              <a:gd name="T21" fmla="*/ 526 h 665"/>
              <a:gd name="T22" fmla="*/ 754 w 1343"/>
              <a:gd name="T23" fmla="*/ 565 h 665"/>
              <a:gd name="T24" fmla="*/ 661 w 1343"/>
              <a:gd name="T25" fmla="*/ 588 h 665"/>
              <a:gd name="T26" fmla="*/ 586 w 1343"/>
              <a:gd name="T27" fmla="*/ 595 h 665"/>
              <a:gd name="T28" fmla="*/ 509 w 1343"/>
              <a:gd name="T29" fmla="*/ 595 h 665"/>
              <a:gd name="T30" fmla="*/ 429 w 1343"/>
              <a:gd name="T31" fmla="*/ 588 h 665"/>
              <a:gd name="T32" fmla="*/ 351 w 1343"/>
              <a:gd name="T33" fmla="*/ 572 h 665"/>
              <a:gd name="T34" fmla="*/ 275 w 1343"/>
              <a:gd name="T35" fmla="*/ 550 h 665"/>
              <a:gd name="T36" fmla="*/ 204 w 1343"/>
              <a:gd name="T37" fmla="*/ 520 h 665"/>
              <a:gd name="T38" fmla="*/ 139 w 1343"/>
              <a:gd name="T39" fmla="*/ 485 h 665"/>
              <a:gd name="T40" fmla="*/ 82 w 1343"/>
              <a:gd name="T41" fmla="*/ 443 h 665"/>
              <a:gd name="T42" fmla="*/ 36 w 1343"/>
              <a:gd name="T43" fmla="*/ 394 h 665"/>
              <a:gd name="T44" fmla="*/ 0 w 1343"/>
              <a:gd name="T45" fmla="*/ 339 h 665"/>
              <a:gd name="T46" fmla="*/ 22 w 1343"/>
              <a:gd name="T47" fmla="*/ 407 h 665"/>
              <a:gd name="T48" fmla="*/ 60 w 1343"/>
              <a:gd name="T49" fmla="*/ 467 h 665"/>
              <a:gd name="T50" fmla="*/ 115 w 1343"/>
              <a:gd name="T51" fmla="*/ 520 h 665"/>
              <a:gd name="T52" fmla="*/ 179 w 1343"/>
              <a:gd name="T53" fmla="*/ 565 h 665"/>
              <a:gd name="T54" fmla="*/ 255 w 1343"/>
              <a:gd name="T55" fmla="*/ 603 h 665"/>
              <a:gd name="T56" fmla="*/ 336 w 1343"/>
              <a:gd name="T57" fmla="*/ 631 h 665"/>
              <a:gd name="T58" fmla="*/ 422 w 1343"/>
              <a:gd name="T59" fmla="*/ 651 h 665"/>
              <a:gd name="T60" fmla="*/ 509 w 1343"/>
              <a:gd name="T61" fmla="*/ 663 h 665"/>
              <a:gd name="T62" fmla="*/ 595 w 1343"/>
              <a:gd name="T63" fmla="*/ 665 h 665"/>
              <a:gd name="T64" fmla="*/ 679 w 1343"/>
              <a:gd name="T65" fmla="*/ 657 h 665"/>
              <a:gd name="T66" fmla="*/ 777 w 1343"/>
              <a:gd name="T67" fmla="*/ 635 h 665"/>
              <a:gd name="T68" fmla="*/ 904 w 1343"/>
              <a:gd name="T69" fmla="*/ 595 h 665"/>
              <a:gd name="T70" fmla="*/ 1012 w 1343"/>
              <a:gd name="T71" fmla="*/ 551 h 665"/>
              <a:gd name="T72" fmla="*/ 1104 w 1343"/>
              <a:gd name="T73" fmla="*/ 503 h 665"/>
              <a:gd name="T74" fmla="*/ 1180 w 1343"/>
              <a:gd name="T75" fmla="*/ 451 h 665"/>
              <a:gd name="T76" fmla="*/ 1241 w 1343"/>
              <a:gd name="T77" fmla="*/ 396 h 665"/>
              <a:gd name="T78" fmla="*/ 1287 w 1343"/>
              <a:gd name="T79" fmla="*/ 338 h 665"/>
              <a:gd name="T80" fmla="*/ 1319 w 1343"/>
              <a:gd name="T81" fmla="*/ 278 h 665"/>
              <a:gd name="T82" fmla="*/ 1337 w 1343"/>
              <a:gd name="T83" fmla="*/ 215 h 665"/>
              <a:gd name="T84" fmla="*/ 1343 w 1343"/>
              <a:gd name="T85" fmla="*/ 153 h 665"/>
              <a:gd name="T86" fmla="*/ 1339 w 1343"/>
              <a:gd name="T87" fmla="*/ 89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3"/>
              <a:gd name="T133" fmla="*/ 0 h 665"/>
              <a:gd name="T134" fmla="*/ 1343 w 1343"/>
              <a:gd name="T135" fmla="*/ 665 h 6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0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17 w 1022"/>
              <a:gd name="T1" fmla="*/ 275 h 1494"/>
              <a:gd name="T2" fmla="*/ 5 w 1022"/>
              <a:gd name="T3" fmla="*/ 314 h 1494"/>
              <a:gd name="T4" fmla="*/ 0 w 1022"/>
              <a:gd name="T5" fmla="*/ 345 h 1494"/>
              <a:gd name="T6" fmla="*/ 1 w 1022"/>
              <a:gd name="T7" fmla="*/ 365 h 1494"/>
              <a:gd name="T8" fmla="*/ 6 w 1022"/>
              <a:gd name="T9" fmla="*/ 396 h 1494"/>
              <a:gd name="T10" fmla="*/ 20 w 1022"/>
              <a:gd name="T11" fmla="*/ 438 h 1494"/>
              <a:gd name="T12" fmla="*/ 44 w 1022"/>
              <a:gd name="T13" fmla="*/ 480 h 1494"/>
              <a:gd name="T14" fmla="*/ 77 w 1022"/>
              <a:gd name="T15" fmla="*/ 522 h 1494"/>
              <a:gd name="T16" fmla="*/ 119 w 1022"/>
              <a:gd name="T17" fmla="*/ 565 h 1494"/>
              <a:gd name="T18" fmla="*/ 164 w 1022"/>
              <a:gd name="T19" fmla="*/ 601 h 1494"/>
              <a:gd name="T20" fmla="*/ 250 w 1022"/>
              <a:gd name="T21" fmla="*/ 671 h 1494"/>
              <a:gd name="T22" fmla="*/ 370 w 1022"/>
              <a:gd name="T23" fmla="*/ 1366 h 1494"/>
              <a:gd name="T24" fmla="*/ 382 w 1022"/>
              <a:gd name="T25" fmla="*/ 1390 h 1494"/>
              <a:gd name="T26" fmla="*/ 398 w 1022"/>
              <a:gd name="T27" fmla="*/ 1412 h 1494"/>
              <a:gd name="T28" fmla="*/ 424 w 1022"/>
              <a:gd name="T29" fmla="*/ 1438 h 1494"/>
              <a:gd name="T30" fmla="*/ 460 w 1022"/>
              <a:gd name="T31" fmla="*/ 1463 h 1494"/>
              <a:gd name="T32" fmla="*/ 482 w 1022"/>
              <a:gd name="T33" fmla="*/ 1474 h 1494"/>
              <a:gd name="T34" fmla="*/ 508 w 1022"/>
              <a:gd name="T35" fmla="*/ 1483 h 1494"/>
              <a:gd name="T36" fmla="*/ 537 w 1022"/>
              <a:gd name="T37" fmla="*/ 1490 h 1494"/>
              <a:gd name="T38" fmla="*/ 570 w 1022"/>
              <a:gd name="T39" fmla="*/ 1493 h 1494"/>
              <a:gd name="T40" fmla="*/ 607 w 1022"/>
              <a:gd name="T41" fmla="*/ 1494 h 1494"/>
              <a:gd name="T42" fmla="*/ 647 w 1022"/>
              <a:gd name="T43" fmla="*/ 1492 h 1494"/>
              <a:gd name="T44" fmla="*/ 688 w 1022"/>
              <a:gd name="T45" fmla="*/ 1486 h 1494"/>
              <a:gd name="T46" fmla="*/ 726 w 1022"/>
              <a:gd name="T47" fmla="*/ 1478 h 1494"/>
              <a:gd name="T48" fmla="*/ 761 w 1022"/>
              <a:gd name="T49" fmla="*/ 1469 h 1494"/>
              <a:gd name="T50" fmla="*/ 793 w 1022"/>
              <a:gd name="T51" fmla="*/ 1457 h 1494"/>
              <a:gd name="T52" fmla="*/ 823 w 1022"/>
              <a:gd name="T53" fmla="*/ 1444 h 1494"/>
              <a:gd name="T54" fmla="*/ 850 w 1022"/>
              <a:gd name="T55" fmla="*/ 1430 h 1494"/>
              <a:gd name="T56" fmla="*/ 896 w 1022"/>
              <a:gd name="T57" fmla="*/ 1398 h 1494"/>
              <a:gd name="T58" fmla="*/ 930 w 1022"/>
              <a:gd name="T59" fmla="*/ 1364 h 1494"/>
              <a:gd name="T60" fmla="*/ 954 w 1022"/>
              <a:gd name="T61" fmla="*/ 1330 h 1494"/>
              <a:gd name="T62" fmla="*/ 970 w 1022"/>
              <a:gd name="T63" fmla="*/ 1297 h 1494"/>
              <a:gd name="T64" fmla="*/ 975 w 1022"/>
              <a:gd name="T65" fmla="*/ 1266 h 1494"/>
              <a:gd name="T66" fmla="*/ 910 w 1022"/>
              <a:gd name="T67" fmla="*/ 499 h 1494"/>
              <a:gd name="T68" fmla="*/ 954 w 1022"/>
              <a:gd name="T69" fmla="*/ 446 h 1494"/>
              <a:gd name="T70" fmla="*/ 980 w 1022"/>
              <a:gd name="T71" fmla="*/ 405 h 1494"/>
              <a:gd name="T72" fmla="*/ 996 w 1022"/>
              <a:gd name="T73" fmla="*/ 373 h 1494"/>
              <a:gd name="T74" fmla="*/ 1009 w 1022"/>
              <a:gd name="T75" fmla="*/ 339 h 1494"/>
              <a:gd name="T76" fmla="*/ 1017 w 1022"/>
              <a:gd name="T77" fmla="*/ 302 h 1494"/>
              <a:gd name="T78" fmla="*/ 1022 w 1022"/>
              <a:gd name="T79" fmla="*/ 264 h 1494"/>
              <a:gd name="T80" fmla="*/ 1019 w 1022"/>
              <a:gd name="T81" fmla="*/ 223 h 1494"/>
              <a:gd name="T82" fmla="*/ 1010 w 1022"/>
              <a:gd name="T83" fmla="*/ 182 h 1494"/>
              <a:gd name="T84" fmla="*/ 991 w 1022"/>
              <a:gd name="T85" fmla="*/ 139 h 1494"/>
              <a:gd name="T86" fmla="*/ 963 w 1022"/>
              <a:gd name="T87" fmla="*/ 97 h 1494"/>
              <a:gd name="T88" fmla="*/ 923 w 1022"/>
              <a:gd name="T89" fmla="*/ 53 h 1494"/>
              <a:gd name="T90" fmla="*/ 887 w 1022"/>
              <a:gd name="T91" fmla="*/ 25 h 1494"/>
              <a:gd name="T92" fmla="*/ 860 w 1022"/>
              <a:gd name="T93" fmla="*/ 13 h 1494"/>
              <a:gd name="T94" fmla="*/ 825 w 1022"/>
              <a:gd name="T95" fmla="*/ 6 h 1494"/>
              <a:gd name="T96" fmla="*/ 785 w 1022"/>
              <a:gd name="T97" fmla="*/ 2 h 1494"/>
              <a:gd name="T98" fmla="*/ 739 w 1022"/>
              <a:gd name="T99" fmla="*/ 0 h 1494"/>
              <a:gd name="T100" fmla="*/ 689 w 1022"/>
              <a:gd name="T101" fmla="*/ 3 h 1494"/>
              <a:gd name="T102" fmla="*/ 609 w 1022"/>
              <a:gd name="T103" fmla="*/ 11 h 1494"/>
              <a:gd name="T104" fmla="*/ 500 w 1022"/>
              <a:gd name="T105" fmla="*/ 29 h 1494"/>
              <a:gd name="T106" fmla="*/ 394 w 1022"/>
              <a:gd name="T107" fmla="*/ 51 h 1494"/>
              <a:gd name="T108" fmla="*/ 299 w 1022"/>
              <a:gd name="T109" fmla="*/ 76 h 1494"/>
              <a:gd name="T110" fmla="*/ 225 w 1022"/>
              <a:gd name="T111" fmla="*/ 102 h 1494"/>
              <a:gd name="T112" fmla="*/ 169 w 1022"/>
              <a:gd name="T113" fmla="*/ 128 h 1494"/>
              <a:gd name="T114" fmla="*/ 116 w 1022"/>
              <a:gd name="T115" fmla="*/ 162 h 1494"/>
              <a:gd name="T116" fmla="*/ 73 w 1022"/>
              <a:gd name="T117" fmla="*/ 197 h 1494"/>
              <a:gd name="T118" fmla="*/ 40 w 1022"/>
              <a:gd name="T119" fmla="*/ 236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22"/>
              <a:gd name="T181" fmla="*/ 0 h 1494"/>
              <a:gd name="T182" fmla="*/ 1022 w 1022"/>
              <a:gd name="T183" fmla="*/ 1494 h 14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1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728 w 900"/>
              <a:gd name="T1" fmla="*/ 1323 h 1385"/>
              <a:gd name="T2" fmla="*/ 691 w 900"/>
              <a:gd name="T3" fmla="*/ 1324 h 1385"/>
              <a:gd name="T4" fmla="*/ 655 w 900"/>
              <a:gd name="T5" fmla="*/ 1322 h 1385"/>
              <a:gd name="T6" fmla="*/ 625 w 900"/>
              <a:gd name="T7" fmla="*/ 1316 h 1385"/>
              <a:gd name="T8" fmla="*/ 598 w 900"/>
              <a:gd name="T9" fmla="*/ 1308 h 1385"/>
              <a:gd name="T10" fmla="*/ 573 w 900"/>
              <a:gd name="T11" fmla="*/ 1298 h 1385"/>
              <a:gd name="T12" fmla="*/ 543 w 900"/>
              <a:gd name="T13" fmla="*/ 1281 h 1385"/>
              <a:gd name="T14" fmla="*/ 513 w 900"/>
              <a:gd name="T15" fmla="*/ 1255 h 1385"/>
              <a:gd name="T16" fmla="*/ 491 w 900"/>
              <a:gd name="T17" fmla="*/ 1230 h 1385"/>
              <a:gd name="T18" fmla="*/ 475 w 900"/>
              <a:gd name="T19" fmla="*/ 1202 h 1385"/>
              <a:gd name="T20" fmla="*/ 373 w 900"/>
              <a:gd name="T21" fmla="*/ 516 h 1385"/>
              <a:gd name="T22" fmla="*/ 222 w 900"/>
              <a:gd name="T23" fmla="*/ 395 h 1385"/>
              <a:gd name="T24" fmla="*/ 179 w 900"/>
              <a:gd name="T25" fmla="*/ 352 h 1385"/>
              <a:gd name="T26" fmla="*/ 146 w 900"/>
              <a:gd name="T27" fmla="*/ 310 h 1385"/>
              <a:gd name="T28" fmla="*/ 123 w 900"/>
              <a:gd name="T29" fmla="*/ 267 h 1385"/>
              <a:gd name="T30" fmla="*/ 107 w 900"/>
              <a:gd name="T31" fmla="*/ 226 h 1385"/>
              <a:gd name="T32" fmla="*/ 103 w 900"/>
              <a:gd name="T33" fmla="*/ 194 h 1385"/>
              <a:gd name="T34" fmla="*/ 103 w 900"/>
              <a:gd name="T35" fmla="*/ 174 h 1385"/>
              <a:gd name="T36" fmla="*/ 106 w 900"/>
              <a:gd name="T37" fmla="*/ 144 h 1385"/>
              <a:gd name="T38" fmla="*/ 119 w 900"/>
              <a:gd name="T39" fmla="*/ 105 h 1385"/>
              <a:gd name="T40" fmla="*/ 137 w 900"/>
              <a:gd name="T41" fmla="*/ 74 h 1385"/>
              <a:gd name="T42" fmla="*/ 153 w 900"/>
              <a:gd name="T43" fmla="*/ 52 h 1385"/>
              <a:gd name="T44" fmla="*/ 172 w 900"/>
              <a:gd name="T45" fmla="*/ 30 h 1385"/>
              <a:gd name="T46" fmla="*/ 196 w 900"/>
              <a:gd name="T47" fmla="*/ 9 h 1385"/>
              <a:gd name="T48" fmla="*/ 203 w 900"/>
              <a:gd name="T49" fmla="*/ 2 h 1385"/>
              <a:gd name="T50" fmla="*/ 169 w 900"/>
              <a:gd name="T51" fmla="*/ 19 h 1385"/>
              <a:gd name="T52" fmla="*/ 116 w 900"/>
              <a:gd name="T53" fmla="*/ 53 h 1385"/>
              <a:gd name="T54" fmla="*/ 73 w 900"/>
              <a:gd name="T55" fmla="*/ 88 h 1385"/>
              <a:gd name="T56" fmla="*/ 40 w 900"/>
              <a:gd name="T57" fmla="*/ 127 h 1385"/>
              <a:gd name="T58" fmla="*/ 17 w 900"/>
              <a:gd name="T59" fmla="*/ 166 h 1385"/>
              <a:gd name="T60" fmla="*/ 5 w 900"/>
              <a:gd name="T61" fmla="*/ 205 h 1385"/>
              <a:gd name="T62" fmla="*/ 0 w 900"/>
              <a:gd name="T63" fmla="*/ 236 h 1385"/>
              <a:gd name="T64" fmla="*/ 1 w 900"/>
              <a:gd name="T65" fmla="*/ 256 h 1385"/>
              <a:gd name="T66" fmla="*/ 6 w 900"/>
              <a:gd name="T67" fmla="*/ 287 h 1385"/>
              <a:gd name="T68" fmla="*/ 20 w 900"/>
              <a:gd name="T69" fmla="*/ 329 h 1385"/>
              <a:gd name="T70" fmla="*/ 44 w 900"/>
              <a:gd name="T71" fmla="*/ 371 h 1385"/>
              <a:gd name="T72" fmla="*/ 77 w 900"/>
              <a:gd name="T73" fmla="*/ 413 h 1385"/>
              <a:gd name="T74" fmla="*/ 119 w 900"/>
              <a:gd name="T75" fmla="*/ 456 h 1385"/>
              <a:gd name="T76" fmla="*/ 164 w 900"/>
              <a:gd name="T77" fmla="*/ 492 h 1385"/>
              <a:gd name="T78" fmla="*/ 250 w 900"/>
              <a:gd name="T79" fmla="*/ 562 h 1385"/>
              <a:gd name="T80" fmla="*/ 370 w 900"/>
              <a:gd name="T81" fmla="*/ 1257 h 1385"/>
              <a:gd name="T82" fmla="*/ 382 w 900"/>
              <a:gd name="T83" fmla="*/ 1281 h 1385"/>
              <a:gd name="T84" fmla="*/ 398 w 900"/>
              <a:gd name="T85" fmla="*/ 1303 h 1385"/>
              <a:gd name="T86" fmla="*/ 424 w 900"/>
              <a:gd name="T87" fmla="*/ 1329 h 1385"/>
              <a:gd name="T88" fmla="*/ 460 w 900"/>
              <a:gd name="T89" fmla="*/ 1354 h 1385"/>
              <a:gd name="T90" fmla="*/ 482 w 900"/>
              <a:gd name="T91" fmla="*/ 1365 h 1385"/>
              <a:gd name="T92" fmla="*/ 508 w 900"/>
              <a:gd name="T93" fmla="*/ 1374 h 1385"/>
              <a:gd name="T94" fmla="*/ 537 w 900"/>
              <a:gd name="T95" fmla="*/ 1381 h 1385"/>
              <a:gd name="T96" fmla="*/ 570 w 900"/>
              <a:gd name="T97" fmla="*/ 1384 h 1385"/>
              <a:gd name="T98" fmla="*/ 607 w 900"/>
              <a:gd name="T99" fmla="*/ 1385 h 1385"/>
              <a:gd name="T100" fmla="*/ 647 w 900"/>
              <a:gd name="T101" fmla="*/ 1383 h 1385"/>
              <a:gd name="T102" fmla="*/ 689 w 900"/>
              <a:gd name="T103" fmla="*/ 1377 h 1385"/>
              <a:gd name="T104" fmla="*/ 728 w 900"/>
              <a:gd name="T105" fmla="*/ 1369 h 1385"/>
              <a:gd name="T106" fmla="*/ 765 w 900"/>
              <a:gd name="T107" fmla="*/ 1358 h 1385"/>
              <a:gd name="T108" fmla="*/ 798 w 900"/>
              <a:gd name="T109" fmla="*/ 1345 h 1385"/>
              <a:gd name="T110" fmla="*/ 827 w 900"/>
              <a:gd name="T111" fmla="*/ 1332 h 1385"/>
              <a:gd name="T112" fmla="*/ 854 w 900"/>
              <a:gd name="T113" fmla="*/ 1317 h 1385"/>
              <a:gd name="T114" fmla="*/ 900 w 900"/>
              <a:gd name="T115" fmla="*/ 1284 h 1385"/>
              <a:gd name="T116" fmla="*/ 867 w 900"/>
              <a:gd name="T117" fmla="*/ 1296 h 1385"/>
              <a:gd name="T118" fmla="*/ 831 w 900"/>
              <a:gd name="T119" fmla="*/ 1307 h 1385"/>
              <a:gd name="T120" fmla="*/ 792 w 900"/>
              <a:gd name="T121" fmla="*/ 1315 h 1385"/>
              <a:gd name="T122" fmla="*/ 749 w 900"/>
              <a:gd name="T123" fmla="*/ 1322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00"/>
              <a:gd name="T187" fmla="*/ 0 h 1385"/>
              <a:gd name="T188" fmla="*/ 900 w 900"/>
              <a:gd name="T189" fmla="*/ 1385 h 13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2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900 w 900"/>
              <a:gd name="T1" fmla="*/ 176 h 493"/>
              <a:gd name="T2" fmla="*/ 899 w 900"/>
              <a:gd name="T3" fmla="*/ 199 h 493"/>
              <a:gd name="T4" fmla="*/ 895 w 900"/>
              <a:gd name="T5" fmla="*/ 224 h 493"/>
              <a:gd name="T6" fmla="*/ 886 w 900"/>
              <a:gd name="T7" fmla="*/ 249 h 493"/>
              <a:gd name="T8" fmla="*/ 873 w 900"/>
              <a:gd name="T9" fmla="*/ 272 h 493"/>
              <a:gd name="T10" fmla="*/ 856 w 900"/>
              <a:gd name="T11" fmla="*/ 296 h 493"/>
              <a:gd name="T12" fmla="*/ 836 w 900"/>
              <a:gd name="T13" fmla="*/ 318 h 493"/>
              <a:gd name="T14" fmla="*/ 811 w 900"/>
              <a:gd name="T15" fmla="*/ 341 h 493"/>
              <a:gd name="T16" fmla="*/ 784 w 900"/>
              <a:gd name="T17" fmla="*/ 362 h 493"/>
              <a:gd name="T18" fmla="*/ 753 w 900"/>
              <a:gd name="T19" fmla="*/ 383 h 493"/>
              <a:gd name="T20" fmla="*/ 719 w 900"/>
              <a:gd name="T21" fmla="*/ 402 h 493"/>
              <a:gd name="T22" fmla="*/ 684 w 900"/>
              <a:gd name="T23" fmla="*/ 419 h 493"/>
              <a:gd name="T24" fmla="*/ 645 w 900"/>
              <a:gd name="T25" fmla="*/ 436 h 493"/>
              <a:gd name="T26" fmla="*/ 604 w 900"/>
              <a:gd name="T27" fmla="*/ 450 h 493"/>
              <a:gd name="T28" fmla="*/ 561 w 900"/>
              <a:gd name="T29" fmla="*/ 463 h 493"/>
              <a:gd name="T30" fmla="*/ 516 w 900"/>
              <a:gd name="T31" fmla="*/ 474 h 493"/>
              <a:gd name="T32" fmla="*/ 470 w 900"/>
              <a:gd name="T33" fmla="*/ 482 h 493"/>
              <a:gd name="T34" fmla="*/ 424 w 900"/>
              <a:gd name="T35" fmla="*/ 488 h 493"/>
              <a:gd name="T36" fmla="*/ 380 w 900"/>
              <a:gd name="T37" fmla="*/ 491 h 493"/>
              <a:gd name="T38" fmla="*/ 336 w 900"/>
              <a:gd name="T39" fmla="*/ 493 h 493"/>
              <a:gd name="T40" fmla="*/ 295 w 900"/>
              <a:gd name="T41" fmla="*/ 491 h 493"/>
              <a:gd name="T42" fmla="*/ 255 w 900"/>
              <a:gd name="T43" fmla="*/ 488 h 493"/>
              <a:gd name="T44" fmla="*/ 217 w 900"/>
              <a:gd name="T45" fmla="*/ 482 h 493"/>
              <a:gd name="T46" fmla="*/ 181 w 900"/>
              <a:gd name="T47" fmla="*/ 474 h 493"/>
              <a:gd name="T48" fmla="*/ 148 w 900"/>
              <a:gd name="T49" fmla="*/ 463 h 493"/>
              <a:gd name="T50" fmla="*/ 117 w 900"/>
              <a:gd name="T51" fmla="*/ 451 h 493"/>
              <a:gd name="T52" fmla="*/ 89 w 900"/>
              <a:gd name="T53" fmla="*/ 437 h 493"/>
              <a:gd name="T54" fmla="*/ 65 w 900"/>
              <a:gd name="T55" fmla="*/ 422 h 493"/>
              <a:gd name="T56" fmla="*/ 44 w 900"/>
              <a:gd name="T57" fmla="*/ 404 h 493"/>
              <a:gd name="T58" fmla="*/ 27 w 900"/>
              <a:gd name="T59" fmla="*/ 384 h 493"/>
              <a:gd name="T60" fmla="*/ 13 w 900"/>
              <a:gd name="T61" fmla="*/ 364 h 493"/>
              <a:gd name="T62" fmla="*/ 5 w 900"/>
              <a:gd name="T63" fmla="*/ 342 h 493"/>
              <a:gd name="T64" fmla="*/ 0 w 900"/>
              <a:gd name="T65" fmla="*/ 317 h 493"/>
              <a:gd name="T66" fmla="*/ 0 w 900"/>
              <a:gd name="T67" fmla="*/ 293 h 493"/>
              <a:gd name="T68" fmla="*/ 5 w 900"/>
              <a:gd name="T69" fmla="*/ 269 h 493"/>
              <a:gd name="T70" fmla="*/ 15 w 900"/>
              <a:gd name="T71" fmla="*/ 245 h 493"/>
              <a:gd name="T72" fmla="*/ 27 w 900"/>
              <a:gd name="T73" fmla="*/ 220 h 493"/>
              <a:gd name="T74" fmla="*/ 45 w 900"/>
              <a:gd name="T75" fmla="*/ 197 h 493"/>
              <a:gd name="T76" fmla="*/ 65 w 900"/>
              <a:gd name="T77" fmla="*/ 174 h 493"/>
              <a:gd name="T78" fmla="*/ 90 w 900"/>
              <a:gd name="T79" fmla="*/ 152 h 493"/>
              <a:gd name="T80" fmla="*/ 117 w 900"/>
              <a:gd name="T81" fmla="*/ 131 h 493"/>
              <a:gd name="T82" fmla="*/ 148 w 900"/>
              <a:gd name="T83" fmla="*/ 111 h 493"/>
              <a:gd name="T84" fmla="*/ 199 w 900"/>
              <a:gd name="T85" fmla="*/ 82 h 493"/>
              <a:gd name="T86" fmla="*/ 256 w 900"/>
              <a:gd name="T87" fmla="*/ 57 h 493"/>
              <a:gd name="T88" fmla="*/ 296 w 900"/>
              <a:gd name="T89" fmla="*/ 42 h 493"/>
              <a:gd name="T90" fmla="*/ 340 w 900"/>
              <a:gd name="T91" fmla="*/ 29 h 493"/>
              <a:gd name="T92" fmla="*/ 384 w 900"/>
              <a:gd name="T93" fmla="*/ 19 h 493"/>
              <a:gd name="T94" fmla="*/ 430 w 900"/>
              <a:gd name="T95" fmla="*/ 11 h 493"/>
              <a:gd name="T96" fmla="*/ 476 w 900"/>
              <a:gd name="T97" fmla="*/ 5 h 493"/>
              <a:gd name="T98" fmla="*/ 521 w 900"/>
              <a:gd name="T99" fmla="*/ 1 h 493"/>
              <a:gd name="T100" fmla="*/ 565 w 900"/>
              <a:gd name="T101" fmla="*/ 0 h 493"/>
              <a:gd name="T102" fmla="*/ 606 w 900"/>
              <a:gd name="T103" fmla="*/ 1 h 493"/>
              <a:gd name="T104" fmla="*/ 646 w 900"/>
              <a:gd name="T105" fmla="*/ 5 h 493"/>
              <a:gd name="T106" fmla="*/ 684 w 900"/>
              <a:gd name="T107" fmla="*/ 11 h 493"/>
              <a:gd name="T108" fmla="*/ 720 w 900"/>
              <a:gd name="T109" fmla="*/ 19 h 493"/>
              <a:gd name="T110" fmla="*/ 753 w 900"/>
              <a:gd name="T111" fmla="*/ 29 h 493"/>
              <a:gd name="T112" fmla="*/ 784 w 900"/>
              <a:gd name="T113" fmla="*/ 41 h 493"/>
              <a:gd name="T114" fmla="*/ 811 w 900"/>
              <a:gd name="T115" fmla="*/ 55 h 493"/>
              <a:gd name="T116" fmla="*/ 836 w 900"/>
              <a:gd name="T117" fmla="*/ 71 h 493"/>
              <a:gd name="T118" fmla="*/ 857 w 900"/>
              <a:gd name="T119" fmla="*/ 88 h 493"/>
              <a:gd name="T120" fmla="*/ 873 w 900"/>
              <a:gd name="T121" fmla="*/ 108 h 493"/>
              <a:gd name="T122" fmla="*/ 886 w 900"/>
              <a:gd name="T123" fmla="*/ 128 h 493"/>
              <a:gd name="T124" fmla="*/ 896 w 900"/>
              <a:gd name="T125" fmla="*/ 152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0"/>
              <a:gd name="T190" fmla="*/ 0 h 493"/>
              <a:gd name="T191" fmla="*/ 900 w 900"/>
              <a:gd name="T192" fmla="*/ 493 h 49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3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404 w 487"/>
              <a:gd name="T1" fmla="*/ 9 h 416"/>
              <a:gd name="T2" fmla="*/ 390 w 487"/>
              <a:gd name="T3" fmla="*/ 23 h 416"/>
              <a:gd name="T4" fmla="*/ 368 w 487"/>
              <a:gd name="T5" fmla="*/ 53 h 416"/>
              <a:gd name="T6" fmla="*/ 344 w 487"/>
              <a:gd name="T7" fmla="*/ 103 h 416"/>
              <a:gd name="T8" fmla="*/ 322 w 487"/>
              <a:gd name="T9" fmla="*/ 147 h 416"/>
              <a:gd name="T10" fmla="*/ 301 w 487"/>
              <a:gd name="T11" fmla="*/ 176 h 416"/>
              <a:gd name="T12" fmla="*/ 279 w 487"/>
              <a:gd name="T13" fmla="*/ 203 h 416"/>
              <a:gd name="T14" fmla="*/ 254 w 487"/>
              <a:gd name="T15" fmla="*/ 228 h 416"/>
              <a:gd name="T16" fmla="*/ 227 w 487"/>
              <a:gd name="T17" fmla="*/ 250 h 416"/>
              <a:gd name="T18" fmla="*/ 199 w 487"/>
              <a:gd name="T19" fmla="*/ 270 h 416"/>
              <a:gd name="T20" fmla="*/ 168 w 487"/>
              <a:gd name="T21" fmla="*/ 289 h 416"/>
              <a:gd name="T22" fmla="*/ 136 w 487"/>
              <a:gd name="T23" fmla="*/ 303 h 416"/>
              <a:gd name="T24" fmla="*/ 102 w 487"/>
              <a:gd name="T25" fmla="*/ 316 h 416"/>
              <a:gd name="T26" fmla="*/ 68 w 487"/>
              <a:gd name="T27" fmla="*/ 326 h 416"/>
              <a:gd name="T28" fmla="*/ 41 w 487"/>
              <a:gd name="T29" fmla="*/ 334 h 416"/>
              <a:gd name="T30" fmla="*/ 20 w 487"/>
              <a:gd name="T31" fmla="*/ 345 h 416"/>
              <a:gd name="T32" fmla="*/ 6 w 487"/>
              <a:gd name="T33" fmla="*/ 355 h 416"/>
              <a:gd name="T34" fmla="*/ 0 w 487"/>
              <a:gd name="T35" fmla="*/ 366 h 416"/>
              <a:gd name="T36" fmla="*/ 2 w 487"/>
              <a:gd name="T37" fmla="*/ 378 h 416"/>
              <a:gd name="T38" fmla="*/ 15 w 487"/>
              <a:gd name="T39" fmla="*/ 389 h 416"/>
              <a:gd name="T40" fmla="*/ 39 w 487"/>
              <a:gd name="T41" fmla="*/ 401 h 416"/>
              <a:gd name="T42" fmla="*/ 69 w 487"/>
              <a:gd name="T43" fmla="*/ 411 h 416"/>
              <a:gd name="T44" fmla="*/ 97 w 487"/>
              <a:gd name="T45" fmla="*/ 415 h 416"/>
              <a:gd name="T46" fmla="*/ 126 w 487"/>
              <a:gd name="T47" fmla="*/ 416 h 416"/>
              <a:gd name="T48" fmla="*/ 154 w 487"/>
              <a:gd name="T49" fmla="*/ 414 h 416"/>
              <a:gd name="T50" fmla="*/ 181 w 487"/>
              <a:gd name="T51" fmla="*/ 407 h 416"/>
              <a:gd name="T52" fmla="*/ 209 w 487"/>
              <a:gd name="T53" fmla="*/ 398 h 416"/>
              <a:gd name="T54" fmla="*/ 251 w 487"/>
              <a:gd name="T55" fmla="*/ 379 h 416"/>
              <a:gd name="T56" fmla="*/ 302 w 487"/>
              <a:gd name="T57" fmla="*/ 347 h 416"/>
              <a:gd name="T58" fmla="*/ 351 w 487"/>
              <a:gd name="T59" fmla="*/ 308 h 416"/>
              <a:gd name="T60" fmla="*/ 392 w 487"/>
              <a:gd name="T61" fmla="*/ 267 h 416"/>
              <a:gd name="T62" fmla="*/ 426 w 487"/>
              <a:gd name="T63" fmla="*/ 226 h 416"/>
              <a:gd name="T64" fmla="*/ 451 w 487"/>
              <a:gd name="T65" fmla="*/ 188 h 416"/>
              <a:gd name="T66" fmla="*/ 473 w 487"/>
              <a:gd name="T67" fmla="*/ 144 h 416"/>
              <a:gd name="T68" fmla="*/ 484 w 487"/>
              <a:gd name="T69" fmla="*/ 110 h 416"/>
              <a:gd name="T70" fmla="*/ 487 w 487"/>
              <a:gd name="T71" fmla="*/ 86 h 416"/>
              <a:gd name="T72" fmla="*/ 485 w 487"/>
              <a:gd name="T73" fmla="*/ 64 h 416"/>
              <a:gd name="T74" fmla="*/ 478 w 487"/>
              <a:gd name="T75" fmla="*/ 42 h 416"/>
              <a:gd name="T76" fmla="*/ 464 w 487"/>
              <a:gd name="T77" fmla="*/ 22 h 416"/>
              <a:gd name="T78" fmla="*/ 447 w 487"/>
              <a:gd name="T79" fmla="*/ 8 h 416"/>
              <a:gd name="T80" fmla="*/ 433 w 487"/>
              <a:gd name="T81" fmla="*/ 2 h 416"/>
              <a:gd name="T82" fmla="*/ 419 w 487"/>
              <a:gd name="T83" fmla="*/ 2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7"/>
              <a:gd name="T127" fmla="*/ 0 h 416"/>
              <a:gd name="T128" fmla="*/ 487 w 487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4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82 h 824"/>
              <a:gd name="T2" fmla="*/ 144 w 246"/>
              <a:gd name="T3" fmla="*/ 820 h 824"/>
              <a:gd name="T4" fmla="*/ 148 w 246"/>
              <a:gd name="T5" fmla="*/ 821 h 824"/>
              <a:gd name="T6" fmla="*/ 159 w 246"/>
              <a:gd name="T7" fmla="*/ 823 h 824"/>
              <a:gd name="T8" fmla="*/ 167 w 246"/>
              <a:gd name="T9" fmla="*/ 824 h 824"/>
              <a:gd name="T10" fmla="*/ 175 w 246"/>
              <a:gd name="T11" fmla="*/ 824 h 824"/>
              <a:gd name="T12" fmla="*/ 185 w 246"/>
              <a:gd name="T13" fmla="*/ 822 h 824"/>
              <a:gd name="T14" fmla="*/ 194 w 246"/>
              <a:gd name="T15" fmla="*/ 820 h 824"/>
              <a:gd name="T16" fmla="*/ 204 w 246"/>
              <a:gd name="T17" fmla="*/ 815 h 824"/>
              <a:gd name="T18" fmla="*/ 213 w 246"/>
              <a:gd name="T19" fmla="*/ 808 h 824"/>
              <a:gd name="T20" fmla="*/ 218 w 246"/>
              <a:gd name="T21" fmla="*/ 803 h 824"/>
              <a:gd name="T22" fmla="*/ 222 w 246"/>
              <a:gd name="T23" fmla="*/ 797 h 824"/>
              <a:gd name="T24" fmla="*/ 226 w 246"/>
              <a:gd name="T25" fmla="*/ 791 h 824"/>
              <a:gd name="T26" fmla="*/ 230 w 246"/>
              <a:gd name="T27" fmla="*/ 785 h 824"/>
              <a:gd name="T28" fmla="*/ 233 w 246"/>
              <a:gd name="T29" fmla="*/ 777 h 824"/>
              <a:gd name="T30" fmla="*/ 237 w 246"/>
              <a:gd name="T31" fmla="*/ 769 h 824"/>
              <a:gd name="T32" fmla="*/ 239 w 246"/>
              <a:gd name="T33" fmla="*/ 760 h 824"/>
              <a:gd name="T34" fmla="*/ 241 w 246"/>
              <a:gd name="T35" fmla="*/ 749 h 824"/>
              <a:gd name="T36" fmla="*/ 244 w 246"/>
              <a:gd name="T37" fmla="*/ 737 h 824"/>
              <a:gd name="T38" fmla="*/ 245 w 246"/>
              <a:gd name="T39" fmla="*/ 725 h 824"/>
              <a:gd name="T40" fmla="*/ 246 w 246"/>
              <a:gd name="T41" fmla="*/ 711 h 824"/>
              <a:gd name="T42" fmla="*/ 246 w 246"/>
              <a:gd name="T43" fmla="*/ 697 h 824"/>
              <a:gd name="T44" fmla="*/ 144 w 246"/>
              <a:gd name="T45" fmla="*/ 0 h 824"/>
              <a:gd name="T46" fmla="*/ 0 w 246"/>
              <a:gd name="T47" fmla="*/ 82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6"/>
              <a:gd name="T73" fmla="*/ 0 h 824"/>
              <a:gd name="T74" fmla="*/ 246 w 246"/>
              <a:gd name="T75" fmla="*/ 824 h 82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배열의 선언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배열의 사용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배열과 메소드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객체들의 배열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굴림" pitchFamily="50" charset="-127"/>
              </a:rPr>
              <a:t>2</a:t>
            </a: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차원 배열 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정렬과 탐색</a:t>
            </a:r>
          </a:p>
        </p:txBody>
      </p:sp>
      <p:grpSp>
        <p:nvGrpSpPr>
          <p:cNvPr id="3086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7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자바에서 배열은 객체로 취급됩니다</a:t>
            </a:r>
            <a:r>
              <a:rPr lang="en-US" altLang="ko-KR"/>
              <a:t>.</a:t>
            </a:r>
          </a:p>
        </p:txBody>
      </p:sp>
      <p:sp>
        <p:nvSpPr>
          <p:cNvPr id="308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객체들의 배열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객체들의 배열에서는 객체에 대한 참조값만을 저장</a:t>
            </a:r>
          </a:p>
          <a:p>
            <a:pPr>
              <a:buFont typeface="Symbol" pitchFamily="18" charset="2"/>
              <a:buNone/>
              <a:defRPr/>
            </a:pPr>
            <a:r>
              <a:rPr lang="en-US" altLang="ko-KR"/>
              <a:t>	Car[] cars = 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 </a:t>
            </a:r>
            <a:r>
              <a:rPr lang="en-US" altLang="ko-KR"/>
              <a:t>Car[5];</a:t>
            </a:r>
            <a:endParaRPr lang="ko-KR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233613"/>
            <a:ext cx="5334000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객체들의 배열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각 원소에 들어가는 객체는 따로 생성하여야 한다</a:t>
            </a:r>
            <a:r>
              <a:rPr lang="en-US" altLang="ko-KR"/>
              <a:t>. 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altLang="ko-KR"/>
              <a:t>cars[0] = 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 </a:t>
            </a:r>
            <a:r>
              <a:rPr lang="en-US" altLang="ko-KR"/>
              <a:t>Cars();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altLang="ko-KR"/>
              <a:t>cars[1] = 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</a:t>
            </a:r>
            <a:r>
              <a:rPr lang="en-US" altLang="ko-KR"/>
              <a:t> Cars();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4375" y="2373313"/>
            <a:ext cx="5094288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373188"/>
            <a:ext cx="838517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63" y="1131888"/>
            <a:ext cx="77485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mtClean="0"/>
              <a:t>은행 계좌를 나타내는 클래스 </a:t>
            </a:r>
            <a:r>
              <a:rPr lang="en-US" altLang="ko-KR" smtClean="0"/>
              <a:t>BankAccount</a:t>
            </a:r>
            <a:r>
              <a:rPr lang="ko-KR" altLang="en-US" smtClean="0"/>
              <a:t>를 가정하자</a:t>
            </a:r>
            <a:r>
              <a:rPr lang="en-US" altLang="ko-KR" smtClean="0"/>
              <a:t>. BankAccount</a:t>
            </a:r>
            <a:r>
              <a:rPr lang="ko-KR" altLang="en-US" smtClean="0"/>
              <a:t>는 잔액만을 가지고 있다</a:t>
            </a:r>
            <a:r>
              <a:rPr lang="en-US" altLang="ko-KR" smtClean="0"/>
              <a:t>. 3</a:t>
            </a:r>
            <a:r>
              <a:rPr lang="ko-KR" altLang="en-US" smtClean="0"/>
              <a:t>개의 원소를 가지는 </a:t>
            </a:r>
            <a:r>
              <a:rPr lang="en-US" altLang="ko-KR" smtClean="0"/>
              <a:t>BankAccount</a:t>
            </a:r>
            <a:r>
              <a:rPr lang="ko-KR" altLang="en-US" smtClean="0"/>
              <a:t>의 배열을 생성하고 각 배열 원소를 </a:t>
            </a:r>
            <a:r>
              <a:rPr lang="en-US" altLang="ko-KR" smtClean="0"/>
              <a:t>BankAccount </a:t>
            </a:r>
            <a:r>
              <a:rPr lang="ko-KR" altLang="en-US" smtClean="0"/>
              <a:t>객체로 초기화하라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객체들의 배열을 메소드로 전달하면 무엇이 전달되는가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2</a:t>
            </a:r>
            <a:r>
              <a:rPr lang="ko-KR" altLang="en-US" sz="3600" smtClean="0"/>
              <a:t>차원 배열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25" y="1798638"/>
            <a:ext cx="8077200" cy="298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8" y="112713"/>
            <a:ext cx="8355012" cy="674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2</a:t>
            </a:r>
            <a:r>
              <a:rPr lang="ko-KR" altLang="en-US" sz="3600" smtClean="0"/>
              <a:t>차원 배열의 초기화와 크기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1108075"/>
            <a:ext cx="7799388" cy="57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2</a:t>
            </a:r>
            <a:r>
              <a:rPr lang="ko-KR" altLang="en-US" sz="3600" smtClean="0"/>
              <a:t>차원 배열 매개 변수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1360488"/>
            <a:ext cx="8412163" cy="52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배열의 응용</a:t>
            </a:r>
            <a:r>
              <a:rPr lang="en-US" altLang="ko-KR" sz="3600" smtClean="0"/>
              <a:t>: </a:t>
            </a:r>
            <a:r>
              <a:rPr lang="ko-KR" altLang="en-US" sz="3600" smtClean="0"/>
              <a:t>정렬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선택 정렬</a:t>
            </a:r>
            <a:r>
              <a:rPr lang="en-US" altLang="ko-KR" smtClean="0"/>
              <a:t>: </a:t>
            </a:r>
            <a:r>
              <a:rPr lang="ko-KR" altLang="en-US" smtClean="0"/>
              <a:t>최소값을 정렬되지 않은 첫번째 원소와 교환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3613" y="1890713"/>
            <a:ext cx="4500562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배열의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r>
              <a:rPr lang="en-US" altLang="ko-KR" smtClean="0"/>
              <a:t>(array): </a:t>
            </a:r>
            <a:r>
              <a:rPr lang="ko-KR" altLang="en-US" smtClean="0"/>
              <a:t>같은 타입의 변수들의 모임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2313" y="1941513"/>
            <a:ext cx="5003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선택 정렬 코드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3" y="1150938"/>
            <a:ext cx="8670925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배열의 응용</a:t>
            </a:r>
            <a:r>
              <a:rPr lang="en-US" altLang="ko-KR" sz="3600" smtClean="0"/>
              <a:t>: </a:t>
            </a:r>
            <a:r>
              <a:rPr lang="ko-KR" altLang="en-US" sz="3600" smtClean="0"/>
              <a:t>이진 탐색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3863" y="1412875"/>
            <a:ext cx="5373687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이진 탐색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5725"/>
            <a:ext cx="897255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이진 탐색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1285875"/>
            <a:ext cx="88090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mtClean="0"/>
              <a:t>선택 정렬에서 가장 작은 값은 몇 번이나 교환되는가</a:t>
            </a:r>
            <a:r>
              <a:rPr lang="en-US" altLang="ko-KR" smtClean="0"/>
              <a:t>? 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2. 1024</a:t>
            </a:r>
            <a:r>
              <a:rPr lang="ko-KR" altLang="en-US" smtClean="0"/>
              <a:t>개의 원소가 있는 배열을 이진 탐색할 때 최대 몇 번의 비교가 필요한가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순차 탐색과 이진 탐색을 비교하라</a:t>
            </a:r>
            <a:r>
              <a:rPr lang="en-US" altLang="ko-KR" smtClean="0"/>
              <a:t>. </a:t>
            </a:r>
            <a:r>
              <a:rPr lang="ko-KR" altLang="en-US" smtClean="0"/>
              <a:t>순차 탐색이란 배열의 첫 번째 원소부터 순차적으로 비교하여 탐색하는 알고리즘이다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36867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배열을 만드는 절차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AutoNum type="arabicPeriod"/>
              <a:defRPr/>
            </a:pPr>
            <a:r>
              <a:rPr lang="ko-KR" altLang="en-US"/>
              <a:t>먼저 배열 참조 변수부터 선언</a:t>
            </a:r>
          </a:p>
          <a:p>
            <a:pPr marL="838200" lvl="1" indent="-381000">
              <a:buFont typeface="Symbol" pitchFamily="18" charset="2"/>
              <a:buNone/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ko-KR"/>
              <a:t>[] numbers; 		// </a:t>
            </a:r>
            <a:r>
              <a:rPr lang="ko-KR" altLang="en-US"/>
              <a:t>배열 참조 변수 선언</a:t>
            </a:r>
          </a:p>
          <a:p>
            <a:pPr marL="381000" indent="-381000">
              <a:buFont typeface="Symbol" pitchFamily="18" charset="2"/>
              <a:buAutoNum type="arabicPeriod"/>
              <a:defRPr/>
            </a:pPr>
            <a:endParaRPr lang="ko-KR" altLang="en-US"/>
          </a:p>
          <a:p>
            <a:pPr marL="381000" indent="-381000">
              <a:buFont typeface="Symbol" pitchFamily="18" charset="2"/>
              <a:buAutoNum type="arabicPeriod"/>
              <a:defRPr/>
            </a:pPr>
            <a:endParaRPr lang="ko-KR" altLang="en-US"/>
          </a:p>
          <a:p>
            <a:pPr marL="381000" indent="-381000">
              <a:buFont typeface="Symbol" pitchFamily="18" charset="2"/>
              <a:buAutoNum type="arabicPeriod"/>
              <a:defRPr/>
            </a:pPr>
            <a:endParaRPr lang="ko-KR" altLang="en-US"/>
          </a:p>
          <a:p>
            <a:pPr marL="381000" indent="-381000">
              <a:buFont typeface="Symbol" pitchFamily="18" charset="2"/>
              <a:buAutoNum type="arabicPeriod"/>
              <a:defRPr/>
            </a:pPr>
            <a:r>
              <a:rPr lang="ko-KR" altLang="en-US"/>
              <a:t>배열을 </a:t>
            </a:r>
            <a:r>
              <a:rPr lang="en-US" altLang="ko-KR"/>
              <a:t>new </a:t>
            </a:r>
            <a:r>
              <a:rPr lang="ko-KR" altLang="en-US"/>
              <a:t>연산자를 사용하여서 생성</a:t>
            </a:r>
          </a:p>
          <a:p>
            <a:pPr marL="381000" indent="-381000">
              <a:buFont typeface="Symbol" pitchFamily="18" charset="2"/>
              <a:buNone/>
              <a:defRPr/>
            </a:pPr>
            <a:r>
              <a:rPr lang="en-US" altLang="ko-KR"/>
              <a:t>	numbers = 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 int</a:t>
            </a:r>
            <a:r>
              <a:rPr lang="en-US" altLang="ko-KR"/>
              <a:t>[6];	// </a:t>
            </a:r>
            <a:r>
              <a:rPr lang="ko-KR" altLang="en-US"/>
              <a:t>배열 객체 생성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2263" y="2198688"/>
            <a:ext cx="1249362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27500" y="3584575"/>
            <a:ext cx="4876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배열 예제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" y="1206500"/>
            <a:ext cx="8104188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또 다른 배열 선언 방법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  <a:r>
              <a:rPr lang="en-US" altLang="ko-KR"/>
              <a:t> values;// ① </a:t>
            </a:r>
            <a:r>
              <a:rPr lang="ko-KR" altLang="en-US"/>
              <a:t>자바 방식</a:t>
            </a:r>
          </a:p>
          <a:p>
            <a:pPr>
              <a:defRPr/>
            </a:pPr>
            <a:endParaRPr lang="ko-KR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int </a:t>
            </a:r>
            <a:r>
              <a:rPr lang="en-US" altLang="ko-KR"/>
              <a:t>values[];// ② C</a:t>
            </a:r>
            <a:r>
              <a:rPr lang="ko-KR" altLang="en-US"/>
              <a:t>언어 유사 방식</a:t>
            </a:r>
          </a:p>
        </p:txBody>
      </p:sp>
      <p:pic>
        <p:nvPicPr>
          <p:cNvPr id="7172" name="Picture 5" descr="MCj044132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4288" y="1095375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mtClean="0"/>
              <a:t>int</a:t>
            </a:r>
            <a:r>
              <a:rPr lang="ko-KR" altLang="en-US" smtClean="0"/>
              <a:t>형의 </a:t>
            </a:r>
            <a:r>
              <a:rPr lang="en-US" altLang="ko-KR" smtClean="0"/>
              <a:t>100</a:t>
            </a:r>
            <a:r>
              <a:rPr lang="ko-KR" altLang="en-US" smtClean="0"/>
              <a:t>개의 원소를 가지고 </a:t>
            </a:r>
            <a:r>
              <a:rPr lang="en-US" altLang="ko-KR" smtClean="0"/>
              <a:t>array</a:t>
            </a:r>
            <a:r>
              <a:rPr lang="ko-KR" altLang="en-US" smtClean="0"/>
              <a:t>로 참조되는 배열을 생성하는 문장을 써라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 u="sng" smtClean="0"/>
              <a:t>                                                                             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2. 10</a:t>
            </a:r>
            <a:r>
              <a:rPr lang="ko-KR" altLang="en-US" smtClean="0"/>
              <a:t>개의 원소를 가지는 배열에서 올바른 인덱스 값의 범위는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만약 배열의 인덱스가 올바르지 않으면 어떻게 되는가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4. { 1.2, 3.1, 6.7 }</a:t>
            </a:r>
            <a:r>
              <a:rPr lang="ko-KR" altLang="en-US" smtClean="0"/>
              <a:t>의 값으로 초기화되는 </a:t>
            </a:r>
            <a:r>
              <a:rPr lang="en-US" altLang="ko-KR" smtClean="0"/>
              <a:t>double</a:t>
            </a:r>
            <a:r>
              <a:rPr lang="ko-KR" altLang="en-US" smtClean="0"/>
              <a:t>형 배열을 생성하는 문장을 작성하시오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배열의 사용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0713" y="1341438"/>
            <a:ext cx="8212137" cy="4152900"/>
          </a:xfr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배열의 사용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250950"/>
            <a:ext cx="7786687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435</Words>
  <Application>Microsoft Office PowerPoint</Application>
  <PresentationFormat>화면 슬라이드 쇼(4:3)</PresentationFormat>
  <Paragraphs>91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1_Crayons</vt:lpstr>
      <vt:lpstr>Java Programming  배열</vt:lpstr>
      <vt:lpstr>이번 장에서 학습할 내용</vt:lpstr>
      <vt:lpstr>배열의 개념</vt:lpstr>
      <vt:lpstr>배열을 만드는 절차</vt:lpstr>
      <vt:lpstr>배열 예제</vt:lpstr>
      <vt:lpstr>또 다른 배열 선언 방법</vt:lpstr>
      <vt:lpstr>중간 점검 문제</vt:lpstr>
      <vt:lpstr>배열의 사용</vt:lpstr>
      <vt:lpstr>배열의 사용</vt:lpstr>
      <vt:lpstr>배열의 크기</vt:lpstr>
      <vt:lpstr>for-each  루프</vt:lpstr>
      <vt:lpstr>예제</vt:lpstr>
      <vt:lpstr>사용자가 배열의 크기를 지정</vt:lpstr>
      <vt:lpstr>중간 점검 문제</vt:lpstr>
      <vt:lpstr>배열을 메소드의 매개 변수로 전달</vt:lpstr>
      <vt:lpstr>예제</vt:lpstr>
      <vt:lpstr>예제</vt:lpstr>
      <vt:lpstr>메소드의 반환값으로 배열 반환</vt:lpstr>
      <vt:lpstr>중간 점검 문제</vt:lpstr>
      <vt:lpstr>객체들의 배열</vt:lpstr>
      <vt:lpstr>객체들의 배열</vt:lpstr>
      <vt:lpstr>예제</vt:lpstr>
      <vt:lpstr>예제</vt:lpstr>
      <vt:lpstr>중간 점검 문제</vt:lpstr>
      <vt:lpstr>2차원 배열</vt:lpstr>
      <vt:lpstr>PowerPoint 프레젠테이션</vt:lpstr>
      <vt:lpstr>2차원 배열의 초기화와 크기</vt:lpstr>
      <vt:lpstr>2차원 배열 매개 변수</vt:lpstr>
      <vt:lpstr>배열의 응용: 정렬</vt:lpstr>
      <vt:lpstr>선택 정렬 코드</vt:lpstr>
      <vt:lpstr>배열의 응용: 이진 탐색</vt:lpstr>
      <vt:lpstr>이진 탐색</vt:lpstr>
      <vt:lpstr>이진 탐색</vt:lpstr>
      <vt:lpstr>중간 점검 문제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454</cp:revision>
  <dcterms:created xsi:type="dcterms:W3CDTF">2007-06-29T06:43:39Z</dcterms:created>
  <dcterms:modified xsi:type="dcterms:W3CDTF">2013-09-04T07:08:31Z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