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3"/>
  </p:notesMasterIdLst>
  <p:handoutMasterIdLst>
    <p:handoutMasterId r:id="rId44"/>
  </p:handoutMasterIdLst>
  <p:sldIdLst>
    <p:sldId id="632" r:id="rId2"/>
    <p:sldId id="633" r:id="rId3"/>
    <p:sldId id="673" r:id="rId4"/>
    <p:sldId id="669" r:id="rId5"/>
    <p:sldId id="674" r:id="rId6"/>
    <p:sldId id="670" r:id="rId7"/>
    <p:sldId id="671" r:id="rId8"/>
    <p:sldId id="672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8" r:id="rId22"/>
    <p:sldId id="649" r:id="rId23"/>
    <p:sldId id="650" r:id="rId24"/>
    <p:sldId id="651" r:id="rId25"/>
    <p:sldId id="652" r:id="rId26"/>
    <p:sldId id="653" r:id="rId27"/>
    <p:sldId id="654" r:id="rId28"/>
    <p:sldId id="655" r:id="rId29"/>
    <p:sldId id="656" r:id="rId30"/>
    <p:sldId id="657" r:id="rId31"/>
    <p:sldId id="658" r:id="rId32"/>
    <p:sldId id="659" r:id="rId33"/>
    <p:sldId id="660" r:id="rId34"/>
    <p:sldId id="661" r:id="rId35"/>
    <p:sldId id="662" r:id="rId36"/>
    <p:sldId id="663" r:id="rId37"/>
    <p:sldId id="664" r:id="rId38"/>
    <p:sldId id="665" r:id="rId39"/>
    <p:sldId id="666" r:id="rId40"/>
    <p:sldId id="667" r:id="rId41"/>
    <p:sldId id="668" r:id="rId4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176" d="100"/>
          <a:sy n="176" d="100"/>
        </p:scale>
        <p:origin x="-16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D29EF72-4AB9-4C4C-98B7-2E0D78A39B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67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24892E5-3330-4386-9958-B61522A950E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91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4CE3BFA1-C221-4659-8F27-E0FF059E7558}" type="slidenum">
              <a:rPr lang="en-US" altLang="ko-KR" smtClean="0">
                <a:latin typeface="Arial" charset="0"/>
              </a:rPr>
              <a:pPr defTabSz="987425"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1F45F647-2E58-4C33-B750-EA3E4F1BEC0E}" type="slidenum">
              <a:rPr lang="ko-KR" altLang="en-US" smtClean="0">
                <a:latin typeface="Arial" charset="0"/>
              </a:rPr>
              <a:pPr defTabSz="989013"/>
              <a:t>4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83D4203E-FADE-49A4-BA5B-86F1BBD5AC34}" type="slidenum">
              <a:rPr lang="ko-KR" altLang="en-US" smtClean="0">
                <a:latin typeface="Arial" charset="0"/>
              </a:rPr>
              <a:pPr defTabSz="989013"/>
              <a:t>6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F6639D91-7638-4C87-B039-897A6AAED51C}" type="slidenum">
              <a:rPr lang="ko-KR" altLang="en-US" smtClean="0">
                <a:latin typeface="Arial" charset="0"/>
              </a:rPr>
              <a:pPr defTabSz="989013"/>
              <a:t>7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263614B1-741D-4182-9DBA-F17CB59E47F0}" type="slidenum">
              <a:rPr lang="ko-KR" altLang="en-US" smtClean="0">
                <a:latin typeface="Arial" charset="0"/>
              </a:rPr>
              <a:pPr defTabSz="989013"/>
              <a:t>8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EB66B-10A6-44AC-8D76-95146CFE23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C9524-E218-48EA-9440-4ECD41426D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B9D4F-7652-4AA8-9181-42A987168C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629525" cy="490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09575" y="798513"/>
            <a:ext cx="4151313" cy="5745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3288" y="798513"/>
            <a:ext cx="4151312" cy="5745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133600" y="6629400"/>
            <a:ext cx="4457700" cy="219075"/>
          </a:xfrm>
          <a:prstGeom prst="rect">
            <a:avLst/>
          </a:prstGeom>
        </p:spPr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629525" cy="490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09575" y="798513"/>
            <a:ext cx="4151313" cy="5745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13288" y="798513"/>
            <a:ext cx="4151312" cy="27955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13288" y="3746500"/>
            <a:ext cx="4151312" cy="2797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133600" y="6629400"/>
            <a:ext cx="4457700" cy="219075"/>
          </a:xfrm>
          <a:prstGeom prst="rect">
            <a:avLst/>
          </a:prstGeom>
        </p:spPr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F9312-F9D9-413B-BBA6-C78D93FCFA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DF9A4-D0C0-4512-8130-0260BF6FD3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2449A-90B7-4D51-9ED5-095DEC6A9F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D409E-321A-4BB3-A623-639CF1E48B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75555-A89D-42F2-8225-3DB2C86800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67D5E-84CA-493E-A8FE-7550E1813C0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758FA-72C0-4215-9C73-E3583F75A0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2C06E-6EF5-4318-B546-335923BFAE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E1C3227-63C5-4ACA-BCDA-C34A1332A1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/>
              <a:t>Java Programming</a:t>
            </a:r>
            <a:br>
              <a:rPr lang="en-US" altLang="ko-KR" sz="4300" dirty="0"/>
            </a:br>
            <a:r>
              <a:rPr lang="en-US" altLang="ko-KR" sz="4300" dirty="0"/>
              <a:t/>
            </a:r>
            <a:br>
              <a:rPr lang="en-US" altLang="ko-KR" sz="4300" dirty="0"/>
            </a:br>
            <a:r>
              <a:rPr lang="en-US" altLang="ko-KR" sz="3600" dirty="0" smtClean="0"/>
              <a:t>I/O stream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6540500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스트림의 분류 </a:t>
            </a:r>
            <a:r>
              <a:rPr lang="en-US" altLang="ko-KR" sz="3600" smtClean="0"/>
              <a:t>#1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입출력의 단위에 따라서 분류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438" y="1919288"/>
            <a:ext cx="80200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스트림의 분류 </a:t>
            </a:r>
            <a:r>
              <a:rPr lang="en-US" altLang="ko-KR" sz="3600" smtClean="0"/>
              <a:t>#2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데이터 씽크 클래스</a:t>
            </a:r>
            <a:r>
              <a:rPr lang="en-US" altLang="ko-KR" smtClean="0"/>
              <a:t>(Data Sink Class)</a:t>
            </a:r>
            <a:r>
              <a:rPr lang="ko-KR" altLang="en-US" smtClean="0"/>
              <a:t>와 데이터 처리 클래스</a:t>
            </a:r>
            <a:r>
              <a:rPr lang="en-US" altLang="ko-KR" smtClean="0"/>
              <a:t>(Data Processing Class)</a:t>
            </a:r>
            <a:r>
              <a:rPr lang="ko-KR" altLang="en-US" smtClean="0"/>
              <a:t>로 분류할 수도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88" y="2338388"/>
            <a:ext cx="78867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데이터 씽크 스트림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975" y="1509713"/>
            <a:ext cx="86614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데이터 처리 스트림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1217613"/>
            <a:ext cx="860901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260725"/>
          </a:xfrm>
        </p:spPr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문자 스트림과 바이트 스트림의 차이점은 무엇인가</a:t>
            </a:r>
            <a:r>
              <a:rPr lang="en-US" altLang="ko-KR" smtClean="0"/>
              <a:t>? 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데이터 씽크 스트림과 데이터 처리 스트림의 차이점은 무엇인가</a:t>
            </a:r>
            <a:r>
              <a:rPr lang="en-US" altLang="ko-KR" smtClean="0"/>
              <a:t>? 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LineNumberReader</a:t>
            </a:r>
            <a:r>
              <a:rPr lang="ko-KR" altLang="en-US" smtClean="0"/>
              <a:t>는 데이터 씽크 스트림인가</a:t>
            </a:r>
            <a:r>
              <a:rPr lang="en-US" altLang="ko-KR" smtClean="0"/>
              <a:t>, </a:t>
            </a:r>
            <a:r>
              <a:rPr lang="ko-KR" altLang="en-US" smtClean="0"/>
              <a:t>아니면 데이터 처리 스트림인가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7413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바이트 스트림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0" y="2751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6" name="_x89619920" descr="EMB00000ea83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940175"/>
            <a:ext cx="574675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8" name="_x89518640" descr="EMB00000ea832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1838" y="1219200"/>
            <a:ext cx="5811837" cy="250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InputStream</a:t>
            </a:r>
            <a:r>
              <a:rPr lang="ko-KR" altLang="en-US" sz="3600" smtClean="0"/>
              <a:t>과 </a:t>
            </a:r>
            <a:r>
              <a:rPr lang="en-US" altLang="ko-KR" sz="3600" smtClean="0"/>
              <a:t>OutputStream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추상 클래스로서 모든 바이트 스트림의 조상 클래스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" y="1838325"/>
            <a:ext cx="9097963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FileInputStream</a:t>
            </a:r>
            <a:r>
              <a:rPr lang="ko-KR" altLang="en-US" sz="3600" smtClean="0"/>
              <a:t>과 </a:t>
            </a:r>
            <a:r>
              <a:rPr lang="en-US" altLang="ko-KR" sz="3600" smtClean="0"/>
              <a:t>FileOutputStream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파일이 입출력 대상이 된다</a:t>
            </a:r>
            <a:r>
              <a:rPr lang="en-US" altLang="ko-KR" smtClean="0"/>
              <a:t>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3" y="2224088"/>
            <a:ext cx="63055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java.io.*;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FileStreamTest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main(String[] args) </a:t>
            </a:r>
            <a:r>
              <a:rPr lang="en-US" altLang="ko-KR" sz="1600" b="1" smtClean="0">
                <a:solidFill>
                  <a:srgbClr val="7F0055"/>
                </a:solidFill>
              </a:rPr>
              <a:t>throws</a:t>
            </a:r>
            <a:r>
              <a:rPr lang="en-US" altLang="ko-KR" sz="1600" smtClean="0"/>
              <a:t> IOException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FileInputStream in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FileOutputStream out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</a:t>
            </a:r>
            <a:r>
              <a:rPr lang="en-US" altLang="ko-KR" sz="1600" b="1" smtClean="0">
                <a:solidFill>
                  <a:srgbClr val="7F0055"/>
                </a:solidFill>
              </a:rPr>
              <a:t>try</a:t>
            </a:r>
            <a:r>
              <a:rPr lang="en-US" altLang="ko-KR" sz="1600" smtClean="0"/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c;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out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FileOutputStream(</a:t>
            </a:r>
            <a:r>
              <a:rPr lang="en-US" altLang="ko-KR" sz="1600" smtClean="0">
                <a:solidFill>
                  <a:srgbClr val="2A00FF"/>
                </a:solidFill>
              </a:rPr>
              <a:t>"data.txt"</a:t>
            </a:r>
            <a:r>
              <a:rPr lang="en-US" altLang="ko-KR" sz="1600" smtClean="0"/>
              <a:t>, </a:t>
            </a:r>
            <a:r>
              <a:rPr lang="en-US" altLang="ko-KR" sz="1600" b="1" smtClean="0">
                <a:solidFill>
                  <a:srgbClr val="7F0055"/>
                </a:solidFill>
              </a:rPr>
              <a:t>false</a:t>
            </a:r>
            <a:r>
              <a:rPr lang="en-US" altLang="ko-KR" sz="1600" smtClean="0"/>
              <a:t>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for</a:t>
            </a:r>
            <a:r>
              <a:rPr lang="en-US" altLang="ko-KR" sz="1600" smtClean="0"/>
              <a:t>(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i=0;i &lt;10; i++)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out.write(i);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}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in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FileInputStream(</a:t>
            </a:r>
            <a:r>
              <a:rPr lang="en-US" altLang="ko-KR" sz="1600" smtClean="0">
                <a:solidFill>
                  <a:srgbClr val="2A00FF"/>
                </a:solidFill>
              </a:rPr>
              <a:t>"data.txt"</a:t>
            </a:r>
            <a:r>
              <a:rPr lang="en-US" altLang="ko-KR" sz="1600" smtClean="0"/>
              <a:t>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while</a:t>
            </a:r>
            <a:r>
              <a:rPr lang="en-US" altLang="ko-KR" sz="1600" smtClean="0"/>
              <a:t> ((c = in.read()) != -1)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.print(c+</a:t>
            </a:r>
            <a:r>
              <a:rPr lang="en-US" altLang="ko-KR" sz="1600" smtClean="0">
                <a:solidFill>
                  <a:srgbClr val="2A00FF"/>
                </a:solidFill>
              </a:rPr>
              <a:t>" "</a:t>
            </a:r>
            <a:r>
              <a:rPr lang="en-US" altLang="ko-KR" sz="1600" smtClean="0"/>
              <a:t>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21512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3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4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5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6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7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8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Line 13"/>
          <p:cNvSpPr>
            <a:spLocks noChangeShapeType="1"/>
          </p:cNvSpPr>
          <p:nvPr/>
        </p:nvSpPr>
        <p:spPr bwMode="auto">
          <a:xfrm>
            <a:off x="2497138" y="3976688"/>
            <a:ext cx="3454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1" name="Line 14"/>
          <p:cNvSpPr>
            <a:spLocks noChangeShapeType="1"/>
          </p:cNvSpPr>
          <p:nvPr/>
        </p:nvSpPr>
        <p:spPr bwMode="auto">
          <a:xfrm>
            <a:off x="1922463" y="5151438"/>
            <a:ext cx="30257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114675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sz="1600" smtClean="0"/>
              <a:t>	} </a:t>
            </a:r>
            <a:r>
              <a:rPr lang="en-US" altLang="ko-KR" sz="1600" b="1" smtClean="0">
                <a:solidFill>
                  <a:srgbClr val="7F0055"/>
                </a:solidFill>
              </a:rPr>
              <a:t>finally</a:t>
            </a:r>
            <a:r>
              <a:rPr lang="en-US" altLang="ko-KR" sz="1600" smtClean="0"/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(in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in.close();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}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(out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out.close();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}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}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}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>
                <a:latin typeface="Comic Sans MS" pitchFamily="66" charset="0"/>
              </a:rPr>
              <a:t>}</a:t>
            </a:r>
            <a:endParaRPr lang="ko-KR" altLang="en-US" sz="1600" smtClean="0">
              <a:latin typeface="Comic Sans MS" pitchFamily="66" charset="0"/>
            </a:endParaRP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22553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4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5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6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7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8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9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5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03647" name="_x32171984"/>
          <p:cNvSpPr>
            <a:spLocks noChangeArrowheads="1"/>
          </p:cNvSpPr>
          <p:nvPr/>
        </p:nvSpPr>
        <p:spPr bwMode="auto">
          <a:xfrm>
            <a:off x="647700" y="4905375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 eaLnBrk="1" latinLnBrk="1" hangingPunct="1"/>
            <a:r>
              <a:rPr kumimoji="1" lang="en-US" altLang="ko-KR"/>
              <a:t>0 1 2 3 4 5 6 7 8 9 </a:t>
            </a:r>
          </a:p>
        </p:txBody>
      </p:sp>
      <p:grpSp>
        <p:nvGrpSpPr>
          <p:cNvPr id="22535" name="Group 32"/>
          <p:cNvGrpSpPr>
            <a:grpSpLocks/>
          </p:cNvGrpSpPr>
          <p:nvPr/>
        </p:nvGrpSpPr>
        <p:grpSpPr bwMode="auto">
          <a:xfrm>
            <a:off x="0" y="4905375"/>
            <a:ext cx="487363" cy="1012825"/>
            <a:chOff x="-91" y="1749"/>
            <a:chExt cx="552" cy="832"/>
          </a:xfrm>
        </p:grpSpPr>
        <p:sp>
          <p:nvSpPr>
            <p:cNvPr id="22536" name="Freeform 33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7" name="Freeform 34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8" name="Freeform 35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9" name="Freeform 36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0" name="Freeform 37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1" name="Freeform 38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2" name="Freeform 39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3" name="Freeform 40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4" name="Freeform 41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5" name="Freeform 42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6" name="Freeform 43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7" name="Freeform 44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8" name="Freeform 45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9" name="Freeform 46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0" name="Freeform 47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1" name="Freeform 48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2" name="Freeform 49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36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sp>
        <p:nvSpPr>
          <p:cNvPr id="5123" name="Freeform 4"/>
          <p:cNvSpPr>
            <a:spLocks/>
          </p:cNvSpPr>
          <p:nvPr/>
        </p:nvSpPr>
        <p:spPr bwMode="auto">
          <a:xfrm rot="-568598">
            <a:off x="895350" y="1111250"/>
            <a:ext cx="3943350" cy="5362575"/>
          </a:xfrm>
          <a:custGeom>
            <a:avLst/>
            <a:gdLst>
              <a:gd name="T0" fmla="*/ 2737 w 13192"/>
              <a:gd name="T1" fmla="*/ 20 h 17168"/>
              <a:gd name="T2" fmla="*/ 3563 w 13192"/>
              <a:gd name="T3" fmla="*/ 166 h 17168"/>
              <a:gd name="T4" fmla="*/ 4992 w 13192"/>
              <a:gd name="T5" fmla="*/ 416 h 17168"/>
              <a:gd name="T6" fmla="*/ 6789 w 13192"/>
              <a:gd name="T7" fmla="*/ 727 h 17168"/>
              <a:gd name="T8" fmla="*/ 8722 w 13192"/>
              <a:gd name="T9" fmla="*/ 1056 h 17168"/>
              <a:gd name="T10" fmla="*/ 10122 w 13192"/>
              <a:gd name="T11" fmla="*/ 1288 h 17168"/>
              <a:gd name="T12" fmla="*/ 10976 w 13192"/>
              <a:gd name="T13" fmla="*/ 1426 h 17168"/>
              <a:gd name="T14" fmla="*/ 11732 w 13192"/>
              <a:gd name="T15" fmla="*/ 1544 h 17168"/>
              <a:gd name="T16" fmla="*/ 12361 w 13192"/>
              <a:gd name="T17" fmla="*/ 1635 h 17168"/>
              <a:gd name="T18" fmla="*/ 12836 w 13192"/>
              <a:gd name="T19" fmla="*/ 1698 h 17168"/>
              <a:gd name="T20" fmla="*/ 13126 w 13192"/>
              <a:gd name="T21" fmla="*/ 1724 h 17168"/>
              <a:gd name="T22" fmla="*/ 13164 w 13192"/>
              <a:gd name="T23" fmla="*/ 1878 h 17168"/>
              <a:gd name="T24" fmla="*/ 12961 w 13192"/>
              <a:gd name="T25" fmla="*/ 3014 h 17168"/>
              <a:gd name="T26" fmla="*/ 12610 w 13192"/>
              <a:gd name="T27" fmla="*/ 4991 h 17168"/>
              <a:gd name="T28" fmla="*/ 12168 w 13192"/>
              <a:gd name="T29" fmla="*/ 7502 h 17168"/>
              <a:gd name="T30" fmla="*/ 11814 w 13192"/>
              <a:gd name="T31" fmla="*/ 9550 h 17168"/>
              <a:gd name="T32" fmla="*/ 11578 w 13192"/>
              <a:gd name="T33" fmla="*/ 10922 h 17168"/>
              <a:gd name="T34" fmla="*/ 11353 w 13192"/>
              <a:gd name="T35" fmla="*/ 12256 h 17168"/>
              <a:gd name="T36" fmla="*/ 11145 w 13192"/>
              <a:gd name="T37" fmla="*/ 13512 h 17168"/>
              <a:gd name="T38" fmla="*/ 10961 w 13192"/>
              <a:gd name="T39" fmla="*/ 14650 h 17168"/>
              <a:gd name="T40" fmla="*/ 10808 w 13192"/>
              <a:gd name="T41" fmla="*/ 15635 h 17168"/>
              <a:gd name="T42" fmla="*/ 10693 w 13192"/>
              <a:gd name="T43" fmla="*/ 16427 h 17168"/>
              <a:gd name="T44" fmla="*/ 10626 w 13192"/>
              <a:gd name="T45" fmla="*/ 16987 h 17168"/>
              <a:gd name="T46" fmla="*/ 10501 w 13192"/>
              <a:gd name="T47" fmla="*/ 17151 h 17168"/>
              <a:gd name="T48" fmla="*/ 9706 w 13192"/>
              <a:gd name="T49" fmla="*/ 17020 h 17168"/>
              <a:gd name="T50" fmla="*/ 8323 w 13192"/>
              <a:gd name="T51" fmla="*/ 16795 h 17168"/>
              <a:gd name="T52" fmla="*/ 6574 w 13192"/>
              <a:gd name="T53" fmla="*/ 16508 h 17168"/>
              <a:gd name="T54" fmla="*/ 4673 w 13192"/>
              <a:gd name="T55" fmla="*/ 16199 h 17168"/>
              <a:gd name="T56" fmla="*/ 2843 w 13192"/>
              <a:gd name="T57" fmla="*/ 15902 h 17168"/>
              <a:gd name="T58" fmla="*/ 1299 w 13192"/>
              <a:gd name="T59" fmla="*/ 15652 h 17168"/>
              <a:gd name="T60" fmla="*/ 262 w 13192"/>
              <a:gd name="T61" fmla="*/ 15487 h 17168"/>
              <a:gd name="T62" fmla="*/ 28 w 13192"/>
              <a:gd name="T63" fmla="*/ 15297 h 17168"/>
              <a:gd name="T64" fmla="*/ 232 w 13192"/>
              <a:gd name="T65" fmla="*/ 14201 h 17168"/>
              <a:gd name="T66" fmla="*/ 583 w 13192"/>
              <a:gd name="T67" fmla="*/ 12286 h 17168"/>
              <a:gd name="T68" fmla="*/ 1027 w 13192"/>
              <a:gd name="T69" fmla="*/ 9840 h 17168"/>
              <a:gd name="T70" fmla="*/ 1385 w 13192"/>
              <a:gd name="T71" fmla="*/ 7831 h 17168"/>
              <a:gd name="T72" fmla="*/ 1623 w 13192"/>
              <a:gd name="T73" fmla="*/ 6475 h 17168"/>
              <a:gd name="T74" fmla="*/ 1851 w 13192"/>
              <a:gd name="T75" fmla="*/ 5149 h 17168"/>
              <a:gd name="T76" fmla="*/ 2063 w 13192"/>
              <a:gd name="T77" fmla="*/ 3889 h 17168"/>
              <a:gd name="T78" fmla="*/ 2251 w 13192"/>
              <a:gd name="T79" fmla="*/ 2731 h 17168"/>
              <a:gd name="T80" fmla="*/ 2409 w 13192"/>
              <a:gd name="T81" fmla="*/ 1711 h 17168"/>
              <a:gd name="T82" fmla="*/ 2529 w 13192"/>
              <a:gd name="T83" fmla="*/ 865 h 17168"/>
              <a:gd name="T84" fmla="*/ 2604 w 13192"/>
              <a:gd name="T85" fmla="*/ 229 h 171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192"/>
              <a:gd name="T130" fmla="*/ 0 h 17168"/>
              <a:gd name="T131" fmla="*/ 13192 w 13192"/>
              <a:gd name="T132" fmla="*/ 17168 h 1716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5"/>
          <p:cNvSpPr>
            <a:spLocks/>
          </p:cNvSpPr>
          <p:nvPr/>
        </p:nvSpPr>
        <p:spPr bwMode="auto">
          <a:xfrm rot="-568598">
            <a:off x="1925638" y="1592263"/>
            <a:ext cx="423862" cy="447675"/>
          </a:xfrm>
          <a:custGeom>
            <a:avLst/>
            <a:gdLst>
              <a:gd name="T0" fmla="*/ 862 w 1424"/>
              <a:gd name="T1" fmla="*/ 32 h 1434"/>
              <a:gd name="T2" fmla="*/ 344 w 1424"/>
              <a:gd name="T3" fmla="*/ 466 h 1434"/>
              <a:gd name="T4" fmla="*/ 260 w 1424"/>
              <a:gd name="T5" fmla="*/ 469 h 1434"/>
              <a:gd name="T6" fmla="*/ 202 w 1424"/>
              <a:gd name="T7" fmla="*/ 481 h 1434"/>
              <a:gd name="T8" fmla="*/ 146 w 1424"/>
              <a:gd name="T9" fmla="*/ 503 h 1434"/>
              <a:gd name="T10" fmla="*/ 93 w 1424"/>
              <a:gd name="T11" fmla="*/ 539 h 1434"/>
              <a:gd name="T12" fmla="*/ 48 w 1424"/>
              <a:gd name="T13" fmla="*/ 592 h 1434"/>
              <a:gd name="T14" fmla="*/ 16 w 1424"/>
              <a:gd name="T15" fmla="*/ 662 h 1434"/>
              <a:gd name="T16" fmla="*/ 1 w 1424"/>
              <a:gd name="T17" fmla="*/ 756 h 1434"/>
              <a:gd name="T18" fmla="*/ 3 w 1424"/>
              <a:gd name="T19" fmla="*/ 814 h 1434"/>
              <a:gd name="T20" fmla="*/ 17 w 1424"/>
              <a:gd name="T21" fmla="*/ 852 h 1434"/>
              <a:gd name="T22" fmla="*/ 41 w 1424"/>
              <a:gd name="T23" fmla="*/ 896 h 1434"/>
              <a:gd name="T24" fmla="*/ 66 w 1424"/>
              <a:gd name="T25" fmla="*/ 956 h 1434"/>
              <a:gd name="T26" fmla="*/ 100 w 1424"/>
              <a:gd name="T27" fmla="*/ 1018 h 1434"/>
              <a:gd name="T28" fmla="*/ 143 w 1424"/>
              <a:gd name="T29" fmla="*/ 1082 h 1434"/>
              <a:gd name="T30" fmla="*/ 195 w 1424"/>
              <a:gd name="T31" fmla="*/ 1144 h 1434"/>
              <a:gd name="T32" fmla="*/ 254 w 1424"/>
              <a:gd name="T33" fmla="*/ 1207 h 1434"/>
              <a:gd name="T34" fmla="*/ 338 w 1424"/>
              <a:gd name="T35" fmla="*/ 1277 h 1434"/>
              <a:gd name="T36" fmla="*/ 431 w 1424"/>
              <a:gd name="T37" fmla="*/ 1342 h 1434"/>
              <a:gd name="T38" fmla="*/ 524 w 1424"/>
              <a:gd name="T39" fmla="*/ 1389 h 1434"/>
              <a:gd name="T40" fmla="*/ 611 w 1424"/>
              <a:gd name="T41" fmla="*/ 1421 h 1434"/>
              <a:gd name="T42" fmla="*/ 692 w 1424"/>
              <a:gd name="T43" fmla="*/ 1433 h 1434"/>
              <a:gd name="T44" fmla="*/ 758 w 1424"/>
              <a:gd name="T45" fmla="*/ 1433 h 1434"/>
              <a:gd name="T46" fmla="*/ 811 w 1424"/>
              <a:gd name="T47" fmla="*/ 1433 h 1434"/>
              <a:gd name="T48" fmla="*/ 846 w 1424"/>
              <a:gd name="T49" fmla="*/ 1427 h 1434"/>
              <a:gd name="T50" fmla="*/ 877 w 1424"/>
              <a:gd name="T51" fmla="*/ 1415 h 1434"/>
              <a:gd name="T52" fmla="*/ 906 w 1424"/>
              <a:gd name="T53" fmla="*/ 1398 h 1434"/>
              <a:gd name="T54" fmla="*/ 932 w 1424"/>
              <a:gd name="T55" fmla="*/ 1376 h 1434"/>
              <a:gd name="T56" fmla="*/ 954 w 1424"/>
              <a:gd name="T57" fmla="*/ 1349 h 1434"/>
              <a:gd name="T58" fmla="*/ 973 w 1424"/>
              <a:gd name="T59" fmla="*/ 1319 h 1434"/>
              <a:gd name="T60" fmla="*/ 992 w 1424"/>
              <a:gd name="T61" fmla="*/ 1268 h 1434"/>
              <a:gd name="T62" fmla="*/ 1008 w 1424"/>
              <a:gd name="T63" fmla="*/ 1177 h 1434"/>
              <a:gd name="T64" fmla="*/ 1011 w 1424"/>
              <a:gd name="T65" fmla="*/ 1098 h 1434"/>
              <a:gd name="T66" fmla="*/ 1008 w 1424"/>
              <a:gd name="T67" fmla="*/ 1016 h 1434"/>
              <a:gd name="T68" fmla="*/ 1007 w 1424"/>
              <a:gd name="T69" fmla="*/ 933 h 1434"/>
              <a:gd name="T70" fmla="*/ 1411 w 1424"/>
              <a:gd name="T71" fmla="*/ 512 h 1434"/>
              <a:gd name="T72" fmla="*/ 1409 w 1424"/>
              <a:gd name="T73" fmla="*/ 474 h 1434"/>
              <a:gd name="T74" fmla="*/ 1382 w 1424"/>
              <a:gd name="T75" fmla="*/ 410 h 1434"/>
              <a:gd name="T76" fmla="*/ 1347 w 1424"/>
              <a:gd name="T77" fmla="*/ 349 h 1434"/>
              <a:gd name="T78" fmla="*/ 1307 w 1424"/>
              <a:gd name="T79" fmla="*/ 291 h 1434"/>
              <a:gd name="T80" fmla="*/ 1261 w 1424"/>
              <a:gd name="T81" fmla="*/ 237 h 1434"/>
              <a:gd name="T82" fmla="*/ 1207 w 1424"/>
              <a:gd name="T83" fmla="*/ 186 h 1434"/>
              <a:gd name="T84" fmla="*/ 1147 w 1424"/>
              <a:gd name="T85" fmla="*/ 140 h 1434"/>
              <a:gd name="T86" fmla="*/ 1080 w 1424"/>
              <a:gd name="T87" fmla="*/ 98 h 1434"/>
              <a:gd name="T88" fmla="*/ 1005 w 1424"/>
              <a:gd name="T89" fmla="*/ 60 h 1434"/>
              <a:gd name="T90" fmla="*/ 921 w 1424"/>
              <a:gd name="T91" fmla="*/ 27 h 1434"/>
              <a:gd name="T92" fmla="*/ 830 w 1424"/>
              <a:gd name="T93" fmla="*/ 0 h 14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24"/>
              <a:gd name="T142" fmla="*/ 0 h 1434"/>
              <a:gd name="T143" fmla="*/ 1424 w 1424"/>
              <a:gd name="T144" fmla="*/ 1434 h 143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5" name="Freeform 6"/>
          <p:cNvSpPr>
            <a:spLocks/>
          </p:cNvSpPr>
          <p:nvPr/>
        </p:nvSpPr>
        <p:spPr bwMode="auto">
          <a:xfrm rot="-568598">
            <a:off x="2271713" y="1665288"/>
            <a:ext cx="36512" cy="127000"/>
          </a:xfrm>
          <a:custGeom>
            <a:avLst/>
            <a:gdLst>
              <a:gd name="T0" fmla="*/ 0 w 129"/>
              <a:gd name="T1" fmla="*/ 9 h 405"/>
              <a:gd name="T2" fmla="*/ 35 w 129"/>
              <a:gd name="T3" fmla="*/ 284 h 405"/>
              <a:gd name="T4" fmla="*/ 110 w 129"/>
              <a:gd name="T5" fmla="*/ 405 h 405"/>
              <a:gd name="T6" fmla="*/ 129 w 129"/>
              <a:gd name="T7" fmla="*/ 262 h 405"/>
              <a:gd name="T8" fmla="*/ 91 w 129"/>
              <a:gd name="T9" fmla="*/ 0 h 405"/>
              <a:gd name="T10" fmla="*/ 0 w 129"/>
              <a:gd name="T11" fmla="*/ 9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405"/>
              <a:gd name="T20" fmla="*/ 129 w 129"/>
              <a:gd name="T21" fmla="*/ 405 h 4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6" name="Freeform 7"/>
          <p:cNvSpPr>
            <a:spLocks/>
          </p:cNvSpPr>
          <p:nvPr/>
        </p:nvSpPr>
        <p:spPr bwMode="auto">
          <a:xfrm rot="-568598">
            <a:off x="2043113" y="1449388"/>
            <a:ext cx="401637" cy="276225"/>
          </a:xfrm>
          <a:custGeom>
            <a:avLst/>
            <a:gdLst>
              <a:gd name="T0" fmla="*/ 280 w 1346"/>
              <a:gd name="T1" fmla="*/ 131 h 883"/>
              <a:gd name="T2" fmla="*/ 224 w 1346"/>
              <a:gd name="T3" fmla="*/ 159 h 883"/>
              <a:gd name="T4" fmla="*/ 172 w 1346"/>
              <a:gd name="T5" fmla="*/ 195 h 883"/>
              <a:gd name="T6" fmla="*/ 135 w 1346"/>
              <a:gd name="T7" fmla="*/ 227 h 883"/>
              <a:gd name="T8" fmla="*/ 114 w 1346"/>
              <a:gd name="T9" fmla="*/ 251 h 883"/>
              <a:gd name="T10" fmla="*/ 73 w 1346"/>
              <a:gd name="T11" fmla="*/ 305 h 883"/>
              <a:gd name="T12" fmla="*/ 29 w 1346"/>
              <a:gd name="T13" fmla="*/ 384 h 883"/>
              <a:gd name="T14" fmla="*/ 6 w 1346"/>
              <a:gd name="T15" fmla="*/ 458 h 883"/>
              <a:gd name="T16" fmla="*/ 0 w 1346"/>
              <a:gd name="T17" fmla="*/ 526 h 883"/>
              <a:gd name="T18" fmla="*/ 10 w 1346"/>
              <a:gd name="T19" fmla="*/ 589 h 883"/>
              <a:gd name="T20" fmla="*/ 36 w 1346"/>
              <a:gd name="T21" fmla="*/ 647 h 883"/>
              <a:gd name="T22" fmla="*/ 75 w 1346"/>
              <a:gd name="T23" fmla="*/ 698 h 883"/>
              <a:gd name="T24" fmla="*/ 125 w 1346"/>
              <a:gd name="T25" fmla="*/ 744 h 883"/>
              <a:gd name="T26" fmla="*/ 184 w 1346"/>
              <a:gd name="T27" fmla="*/ 784 h 883"/>
              <a:gd name="T28" fmla="*/ 250 w 1346"/>
              <a:gd name="T29" fmla="*/ 817 h 883"/>
              <a:gd name="T30" fmla="*/ 320 w 1346"/>
              <a:gd name="T31" fmla="*/ 845 h 883"/>
              <a:gd name="T32" fmla="*/ 397 w 1346"/>
              <a:gd name="T33" fmla="*/ 865 h 883"/>
              <a:gd name="T34" fmla="*/ 473 w 1346"/>
              <a:gd name="T35" fmla="*/ 878 h 883"/>
              <a:gd name="T36" fmla="*/ 551 w 1346"/>
              <a:gd name="T37" fmla="*/ 883 h 883"/>
              <a:gd name="T38" fmla="*/ 627 w 1346"/>
              <a:gd name="T39" fmla="*/ 881 h 883"/>
              <a:gd name="T40" fmla="*/ 700 w 1346"/>
              <a:gd name="T41" fmla="*/ 873 h 883"/>
              <a:gd name="T42" fmla="*/ 780 w 1346"/>
              <a:gd name="T43" fmla="*/ 853 h 883"/>
              <a:gd name="T44" fmla="*/ 866 w 1346"/>
              <a:gd name="T45" fmla="*/ 827 h 883"/>
              <a:gd name="T46" fmla="*/ 945 w 1346"/>
              <a:gd name="T47" fmla="*/ 799 h 883"/>
              <a:gd name="T48" fmla="*/ 1015 w 1346"/>
              <a:gd name="T49" fmla="*/ 769 h 883"/>
              <a:gd name="T50" fmla="*/ 1078 w 1346"/>
              <a:gd name="T51" fmla="*/ 737 h 883"/>
              <a:gd name="T52" fmla="*/ 1134 w 1346"/>
              <a:gd name="T53" fmla="*/ 703 h 883"/>
              <a:gd name="T54" fmla="*/ 1183 w 1346"/>
              <a:gd name="T55" fmla="*/ 669 h 883"/>
              <a:gd name="T56" fmla="*/ 1225 w 1346"/>
              <a:gd name="T57" fmla="*/ 632 h 883"/>
              <a:gd name="T58" fmla="*/ 1260 w 1346"/>
              <a:gd name="T59" fmla="*/ 595 h 883"/>
              <a:gd name="T60" fmla="*/ 1290 w 1346"/>
              <a:gd name="T61" fmla="*/ 556 h 883"/>
              <a:gd name="T62" fmla="*/ 1312 w 1346"/>
              <a:gd name="T63" fmla="*/ 516 h 883"/>
              <a:gd name="T64" fmla="*/ 1329 w 1346"/>
              <a:gd name="T65" fmla="*/ 475 h 883"/>
              <a:gd name="T66" fmla="*/ 1340 w 1346"/>
              <a:gd name="T67" fmla="*/ 433 h 883"/>
              <a:gd name="T68" fmla="*/ 1346 w 1346"/>
              <a:gd name="T69" fmla="*/ 392 h 883"/>
              <a:gd name="T70" fmla="*/ 1346 w 1346"/>
              <a:gd name="T71" fmla="*/ 350 h 883"/>
              <a:gd name="T72" fmla="*/ 1342 w 1346"/>
              <a:gd name="T73" fmla="*/ 307 h 883"/>
              <a:gd name="T74" fmla="*/ 1332 w 1346"/>
              <a:gd name="T75" fmla="*/ 265 h 883"/>
              <a:gd name="T76" fmla="*/ 1319 w 1346"/>
              <a:gd name="T77" fmla="*/ 225 h 883"/>
              <a:gd name="T78" fmla="*/ 1302 w 1346"/>
              <a:gd name="T79" fmla="*/ 188 h 883"/>
              <a:gd name="T80" fmla="*/ 1282 w 1346"/>
              <a:gd name="T81" fmla="*/ 153 h 883"/>
              <a:gd name="T82" fmla="*/ 1257 w 1346"/>
              <a:gd name="T83" fmla="*/ 122 h 883"/>
              <a:gd name="T84" fmla="*/ 1230 w 1346"/>
              <a:gd name="T85" fmla="*/ 94 h 883"/>
              <a:gd name="T86" fmla="*/ 1199 w 1346"/>
              <a:gd name="T87" fmla="*/ 68 h 883"/>
              <a:gd name="T88" fmla="*/ 1166 w 1346"/>
              <a:gd name="T89" fmla="*/ 47 h 883"/>
              <a:gd name="T90" fmla="*/ 1131 w 1346"/>
              <a:gd name="T91" fmla="*/ 29 h 883"/>
              <a:gd name="T92" fmla="*/ 1093 w 1346"/>
              <a:gd name="T93" fmla="*/ 15 h 883"/>
              <a:gd name="T94" fmla="*/ 1054 w 1346"/>
              <a:gd name="T95" fmla="*/ 6 h 883"/>
              <a:gd name="T96" fmla="*/ 1012 w 1346"/>
              <a:gd name="T97" fmla="*/ 1 h 883"/>
              <a:gd name="T98" fmla="*/ 969 w 1346"/>
              <a:gd name="T99" fmla="*/ 0 h 883"/>
              <a:gd name="T100" fmla="*/ 925 w 1346"/>
              <a:gd name="T101" fmla="*/ 3 h 883"/>
              <a:gd name="T102" fmla="*/ 880 w 1346"/>
              <a:gd name="T103" fmla="*/ 13 h 883"/>
              <a:gd name="T104" fmla="*/ 833 w 1346"/>
              <a:gd name="T105" fmla="*/ 26 h 883"/>
              <a:gd name="T106" fmla="*/ 749 w 1346"/>
              <a:gd name="T107" fmla="*/ 42 h 883"/>
              <a:gd name="T108" fmla="*/ 622 w 1346"/>
              <a:gd name="T109" fmla="*/ 56 h 883"/>
              <a:gd name="T110" fmla="*/ 526 w 1346"/>
              <a:gd name="T111" fmla="*/ 68 h 883"/>
              <a:gd name="T112" fmla="*/ 462 w 1346"/>
              <a:gd name="T113" fmla="*/ 77 h 883"/>
              <a:gd name="T114" fmla="*/ 399 w 1346"/>
              <a:gd name="T115" fmla="*/ 92 h 883"/>
              <a:gd name="T116" fmla="*/ 339 w 1346"/>
              <a:gd name="T117" fmla="*/ 108 h 8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46"/>
              <a:gd name="T178" fmla="*/ 0 h 883"/>
              <a:gd name="T179" fmla="*/ 1346 w 1346"/>
              <a:gd name="T180" fmla="*/ 883 h 8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7" name="Freeform 8"/>
          <p:cNvSpPr>
            <a:spLocks/>
          </p:cNvSpPr>
          <p:nvPr/>
        </p:nvSpPr>
        <p:spPr bwMode="auto">
          <a:xfrm rot="-568598">
            <a:off x="2049463" y="1516063"/>
            <a:ext cx="400050" cy="207962"/>
          </a:xfrm>
          <a:custGeom>
            <a:avLst/>
            <a:gdLst>
              <a:gd name="T0" fmla="*/ 1325 w 1343"/>
              <a:gd name="T1" fmla="*/ 33 h 665"/>
              <a:gd name="T2" fmla="*/ 1316 w 1343"/>
              <a:gd name="T3" fmla="*/ 21 h 665"/>
              <a:gd name="T4" fmla="*/ 1321 w 1343"/>
              <a:gd name="T5" fmla="*/ 85 h 665"/>
              <a:gd name="T6" fmla="*/ 1314 w 1343"/>
              <a:gd name="T7" fmla="*/ 147 h 665"/>
              <a:gd name="T8" fmla="*/ 1295 w 1343"/>
              <a:gd name="T9" fmla="*/ 208 h 665"/>
              <a:gd name="T10" fmla="*/ 1263 w 1343"/>
              <a:gd name="T11" fmla="*/ 268 h 665"/>
              <a:gd name="T12" fmla="*/ 1217 w 1343"/>
              <a:gd name="T13" fmla="*/ 326 h 665"/>
              <a:gd name="T14" fmla="*/ 1156 w 1343"/>
              <a:gd name="T15" fmla="*/ 381 h 665"/>
              <a:gd name="T16" fmla="*/ 1081 w 1343"/>
              <a:gd name="T17" fmla="*/ 433 h 665"/>
              <a:gd name="T18" fmla="*/ 989 w 1343"/>
              <a:gd name="T19" fmla="*/ 482 h 665"/>
              <a:gd name="T20" fmla="*/ 880 w 1343"/>
              <a:gd name="T21" fmla="*/ 526 h 665"/>
              <a:gd name="T22" fmla="*/ 754 w 1343"/>
              <a:gd name="T23" fmla="*/ 565 h 665"/>
              <a:gd name="T24" fmla="*/ 661 w 1343"/>
              <a:gd name="T25" fmla="*/ 588 h 665"/>
              <a:gd name="T26" fmla="*/ 586 w 1343"/>
              <a:gd name="T27" fmla="*/ 595 h 665"/>
              <a:gd name="T28" fmla="*/ 509 w 1343"/>
              <a:gd name="T29" fmla="*/ 595 h 665"/>
              <a:gd name="T30" fmla="*/ 429 w 1343"/>
              <a:gd name="T31" fmla="*/ 588 h 665"/>
              <a:gd name="T32" fmla="*/ 351 w 1343"/>
              <a:gd name="T33" fmla="*/ 572 h 665"/>
              <a:gd name="T34" fmla="*/ 275 w 1343"/>
              <a:gd name="T35" fmla="*/ 550 h 665"/>
              <a:gd name="T36" fmla="*/ 204 w 1343"/>
              <a:gd name="T37" fmla="*/ 520 h 665"/>
              <a:gd name="T38" fmla="*/ 139 w 1343"/>
              <a:gd name="T39" fmla="*/ 485 h 665"/>
              <a:gd name="T40" fmla="*/ 82 w 1343"/>
              <a:gd name="T41" fmla="*/ 443 h 665"/>
              <a:gd name="T42" fmla="*/ 36 w 1343"/>
              <a:gd name="T43" fmla="*/ 394 h 665"/>
              <a:gd name="T44" fmla="*/ 0 w 1343"/>
              <a:gd name="T45" fmla="*/ 339 h 665"/>
              <a:gd name="T46" fmla="*/ 22 w 1343"/>
              <a:gd name="T47" fmla="*/ 407 h 665"/>
              <a:gd name="T48" fmla="*/ 60 w 1343"/>
              <a:gd name="T49" fmla="*/ 467 h 665"/>
              <a:gd name="T50" fmla="*/ 115 w 1343"/>
              <a:gd name="T51" fmla="*/ 520 h 665"/>
              <a:gd name="T52" fmla="*/ 179 w 1343"/>
              <a:gd name="T53" fmla="*/ 565 h 665"/>
              <a:gd name="T54" fmla="*/ 255 w 1343"/>
              <a:gd name="T55" fmla="*/ 603 h 665"/>
              <a:gd name="T56" fmla="*/ 336 w 1343"/>
              <a:gd name="T57" fmla="*/ 631 h 665"/>
              <a:gd name="T58" fmla="*/ 422 w 1343"/>
              <a:gd name="T59" fmla="*/ 651 h 665"/>
              <a:gd name="T60" fmla="*/ 509 w 1343"/>
              <a:gd name="T61" fmla="*/ 663 h 665"/>
              <a:gd name="T62" fmla="*/ 595 w 1343"/>
              <a:gd name="T63" fmla="*/ 665 h 665"/>
              <a:gd name="T64" fmla="*/ 679 w 1343"/>
              <a:gd name="T65" fmla="*/ 657 h 665"/>
              <a:gd name="T66" fmla="*/ 777 w 1343"/>
              <a:gd name="T67" fmla="*/ 635 h 665"/>
              <a:gd name="T68" fmla="*/ 904 w 1343"/>
              <a:gd name="T69" fmla="*/ 595 h 665"/>
              <a:gd name="T70" fmla="*/ 1012 w 1343"/>
              <a:gd name="T71" fmla="*/ 551 h 665"/>
              <a:gd name="T72" fmla="*/ 1104 w 1343"/>
              <a:gd name="T73" fmla="*/ 503 h 665"/>
              <a:gd name="T74" fmla="*/ 1180 w 1343"/>
              <a:gd name="T75" fmla="*/ 451 h 665"/>
              <a:gd name="T76" fmla="*/ 1241 w 1343"/>
              <a:gd name="T77" fmla="*/ 396 h 665"/>
              <a:gd name="T78" fmla="*/ 1287 w 1343"/>
              <a:gd name="T79" fmla="*/ 338 h 665"/>
              <a:gd name="T80" fmla="*/ 1319 w 1343"/>
              <a:gd name="T81" fmla="*/ 278 h 665"/>
              <a:gd name="T82" fmla="*/ 1337 w 1343"/>
              <a:gd name="T83" fmla="*/ 215 h 665"/>
              <a:gd name="T84" fmla="*/ 1343 w 1343"/>
              <a:gd name="T85" fmla="*/ 153 h 665"/>
              <a:gd name="T86" fmla="*/ 1339 w 1343"/>
              <a:gd name="T87" fmla="*/ 89 h 6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43"/>
              <a:gd name="T133" fmla="*/ 0 h 665"/>
              <a:gd name="T134" fmla="*/ 1343 w 1343"/>
              <a:gd name="T135" fmla="*/ 665 h 66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8" name="Freeform 9"/>
          <p:cNvSpPr>
            <a:spLocks/>
          </p:cNvSpPr>
          <p:nvPr/>
        </p:nvSpPr>
        <p:spPr bwMode="auto">
          <a:xfrm rot="-568598">
            <a:off x="1982788" y="1127125"/>
            <a:ext cx="307975" cy="466725"/>
          </a:xfrm>
          <a:custGeom>
            <a:avLst/>
            <a:gdLst>
              <a:gd name="T0" fmla="*/ 17 w 1022"/>
              <a:gd name="T1" fmla="*/ 275 h 1494"/>
              <a:gd name="T2" fmla="*/ 5 w 1022"/>
              <a:gd name="T3" fmla="*/ 314 h 1494"/>
              <a:gd name="T4" fmla="*/ 0 w 1022"/>
              <a:gd name="T5" fmla="*/ 345 h 1494"/>
              <a:gd name="T6" fmla="*/ 1 w 1022"/>
              <a:gd name="T7" fmla="*/ 365 h 1494"/>
              <a:gd name="T8" fmla="*/ 6 w 1022"/>
              <a:gd name="T9" fmla="*/ 396 h 1494"/>
              <a:gd name="T10" fmla="*/ 20 w 1022"/>
              <a:gd name="T11" fmla="*/ 438 h 1494"/>
              <a:gd name="T12" fmla="*/ 44 w 1022"/>
              <a:gd name="T13" fmla="*/ 480 h 1494"/>
              <a:gd name="T14" fmla="*/ 77 w 1022"/>
              <a:gd name="T15" fmla="*/ 522 h 1494"/>
              <a:gd name="T16" fmla="*/ 119 w 1022"/>
              <a:gd name="T17" fmla="*/ 565 h 1494"/>
              <a:gd name="T18" fmla="*/ 164 w 1022"/>
              <a:gd name="T19" fmla="*/ 601 h 1494"/>
              <a:gd name="T20" fmla="*/ 250 w 1022"/>
              <a:gd name="T21" fmla="*/ 671 h 1494"/>
              <a:gd name="T22" fmla="*/ 370 w 1022"/>
              <a:gd name="T23" fmla="*/ 1366 h 1494"/>
              <a:gd name="T24" fmla="*/ 382 w 1022"/>
              <a:gd name="T25" fmla="*/ 1390 h 1494"/>
              <a:gd name="T26" fmla="*/ 398 w 1022"/>
              <a:gd name="T27" fmla="*/ 1412 h 1494"/>
              <a:gd name="T28" fmla="*/ 424 w 1022"/>
              <a:gd name="T29" fmla="*/ 1438 h 1494"/>
              <a:gd name="T30" fmla="*/ 460 w 1022"/>
              <a:gd name="T31" fmla="*/ 1463 h 1494"/>
              <a:gd name="T32" fmla="*/ 482 w 1022"/>
              <a:gd name="T33" fmla="*/ 1474 h 1494"/>
              <a:gd name="T34" fmla="*/ 508 w 1022"/>
              <a:gd name="T35" fmla="*/ 1483 h 1494"/>
              <a:gd name="T36" fmla="*/ 537 w 1022"/>
              <a:gd name="T37" fmla="*/ 1490 h 1494"/>
              <a:gd name="T38" fmla="*/ 570 w 1022"/>
              <a:gd name="T39" fmla="*/ 1493 h 1494"/>
              <a:gd name="T40" fmla="*/ 607 w 1022"/>
              <a:gd name="T41" fmla="*/ 1494 h 1494"/>
              <a:gd name="T42" fmla="*/ 647 w 1022"/>
              <a:gd name="T43" fmla="*/ 1492 h 1494"/>
              <a:gd name="T44" fmla="*/ 688 w 1022"/>
              <a:gd name="T45" fmla="*/ 1486 h 1494"/>
              <a:gd name="T46" fmla="*/ 726 w 1022"/>
              <a:gd name="T47" fmla="*/ 1478 h 1494"/>
              <a:gd name="T48" fmla="*/ 761 w 1022"/>
              <a:gd name="T49" fmla="*/ 1469 h 1494"/>
              <a:gd name="T50" fmla="*/ 793 w 1022"/>
              <a:gd name="T51" fmla="*/ 1457 h 1494"/>
              <a:gd name="T52" fmla="*/ 823 w 1022"/>
              <a:gd name="T53" fmla="*/ 1444 h 1494"/>
              <a:gd name="T54" fmla="*/ 850 w 1022"/>
              <a:gd name="T55" fmla="*/ 1430 h 1494"/>
              <a:gd name="T56" fmla="*/ 896 w 1022"/>
              <a:gd name="T57" fmla="*/ 1398 h 1494"/>
              <a:gd name="T58" fmla="*/ 930 w 1022"/>
              <a:gd name="T59" fmla="*/ 1364 h 1494"/>
              <a:gd name="T60" fmla="*/ 954 w 1022"/>
              <a:gd name="T61" fmla="*/ 1330 h 1494"/>
              <a:gd name="T62" fmla="*/ 970 w 1022"/>
              <a:gd name="T63" fmla="*/ 1297 h 1494"/>
              <a:gd name="T64" fmla="*/ 975 w 1022"/>
              <a:gd name="T65" fmla="*/ 1266 h 1494"/>
              <a:gd name="T66" fmla="*/ 910 w 1022"/>
              <a:gd name="T67" fmla="*/ 499 h 1494"/>
              <a:gd name="T68" fmla="*/ 954 w 1022"/>
              <a:gd name="T69" fmla="*/ 446 h 1494"/>
              <a:gd name="T70" fmla="*/ 980 w 1022"/>
              <a:gd name="T71" fmla="*/ 405 h 1494"/>
              <a:gd name="T72" fmla="*/ 996 w 1022"/>
              <a:gd name="T73" fmla="*/ 373 h 1494"/>
              <a:gd name="T74" fmla="*/ 1009 w 1022"/>
              <a:gd name="T75" fmla="*/ 339 h 1494"/>
              <a:gd name="T76" fmla="*/ 1017 w 1022"/>
              <a:gd name="T77" fmla="*/ 302 h 1494"/>
              <a:gd name="T78" fmla="*/ 1022 w 1022"/>
              <a:gd name="T79" fmla="*/ 264 h 1494"/>
              <a:gd name="T80" fmla="*/ 1019 w 1022"/>
              <a:gd name="T81" fmla="*/ 223 h 1494"/>
              <a:gd name="T82" fmla="*/ 1010 w 1022"/>
              <a:gd name="T83" fmla="*/ 182 h 1494"/>
              <a:gd name="T84" fmla="*/ 991 w 1022"/>
              <a:gd name="T85" fmla="*/ 139 h 1494"/>
              <a:gd name="T86" fmla="*/ 963 w 1022"/>
              <a:gd name="T87" fmla="*/ 97 h 1494"/>
              <a:gd name="T88" fmla="*/ 923 w 1022"/>
              <a:gd name="T89" fmla="*/ 53 h 1494"/>
              <a:gd name="T90" fmla="*/ 887 w 1022"/>
              <a:gd name="T91" fmla="*/ 25 h 1494"/>
              <a:gd name="T92" fmla="*/ 860 w 1022"/>
              <a:gd name="T93" fmla="*/ 13 h 1494"/>
              <a:gd name="T94" fmla="*/ 825 w 1022"/>
              <a:gd name="T95" fmla="*/ 6 h 1494"/>
              <a:gd name="T96" fmla="*/ 785 w 1022"/>
              <a:gd name="T97" fmla="*/ 2 h 1494"/>
              <a:gd name="T98" fmla="*/ 739 w 1022"/>
              <a:gd name="T99" fmla="*/ 0 h 1494"/>
              <a:gd name="T100" fmla="*/ 689 w 1022"/>
              <a:gd name="T101" fmla="*/ 3 h 1494"/>
              <a:gd name="T102" fmla="*/ 609 w 1022"/>
              <a:gd name="T103" fmla="*/ 11 h 1494"/>
              <a:gd name="T104" fmla="*/ 500 w 1022"/>
              <a:gd name="T105" fmla="*/ 29 h 1494"/>
              <a:gd name="T106" fmla="*/ 394 w 1022"/>
              <a:gd name="T107" fmla="*/ 51 h 1494"/>
              <a:gd name="T108" fmla="*/ 299 w 1022"/>
              <a:gd name="T109" fmla="*/ 76 h 1494"/>
              <a:gd name="T110" fmla="*/ 225 w 1022"/>
              <a:gd name="T111" fmla="*/ 102 h 1494"/>
              <a:gd name="T112" fmla="*/ 169 w 1022"/>
              <a:gd name="T113" fmla="*/ 128 h 1494"/>
              <a:gd name="T114" fmla="*/ 116 w 1022"/>
              <a:gd name="T115" fmla="*/ 162 h 1494"/>
              <a:gd name="T116" fmla="*/ 73 w 1022"/>
              <a:gd name="T117" fmla="*/ 197 h 1494"/>
              <a:gd name="T118" fmla="*/ 40 w 1022"/>
              <a:gd name="T119" fmla="*/ 236 h 1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22"/>
              <a:gd name="T181" fmla="*/ 0 h 1494"/>
              <a:gd name="T182" fmla="*/ 1022 w 1022"/>
              <a:gd name="T183" fmla="*/ 1494 h 149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9" name="Freeform 10"/>
          <p:cNvSpPr>
            <a:spLocks/>
          </p:cNvSpPr>
          <p:nvPr/>
        </p:nvSpPr>
        <p:spPr bwMode="auto">
          <a:xfrm rot="-568598">
            <a:off x="1985963" y="1163638"/>
            <a:ext cx="269875" cy="433387"/>
          </a:xfrm>
          <a:custGeom>
            <a:avLst/>
            <a:gdLst>
              <a:gd name="T0" fmla="*/ 728 w 900"/>
              <a:gd name="T1" fmla="*/ 1323 h 1385"/>
              <a:gd name="T2" fmla="*/ 691 w 900"/>
              <a:gd name="T3" fmla="*/ 1324 h 1385"/>
              <a:gd name="T4" fmla="*/ 655 w 900"/>
              <a:gd name="T5" fmla="*/ 1322 h 1385"/>
              <a:gd name="T6" fmla="*/ 625 w 900"/>
              <a:gd name="T7" fmla="*/ 1316 h 1385"/>
              <a:gd name="T8" fmla="*/ 598 w 900"/>
              <a:gd name="T9" fmla="*/ 1308 h 1385"/>
              <a:gd name="T10" fmla="*/ 573 w 900"/>
              <a:gd name="T11" fmla="*/ 1298 h 1385"/>
              <a:gd name="T12" fmla="*/ 543 w 900"/>
              <a:gd name="T13" fmla="*/ 1281 h 1385"/>
              <a:gd name="T14" fmla="*/ 513 w 900"/>
              <a:gd name="T15" fmla="*/ 1255 h 1385"/>
              <a:gd name="T16" fmla="*/ 491 w 900"/>
              <a:gd name="T17" fmla="*/ 1230 h 1385"/>
              <a:gd name="T18" fmla="*/ 475 w 900"/>
              <a:gd name="T19" fmla="*/ 1202 h 1385"/>
              <a:gd name="T20" fmla="*/ 373 w 900"/>
              <a:gd name="T21" fmla="*/ 516 h 1385"/>
              <a:gd name="T22" fmla="*/ 222 w 900"/>
              <a:gd name="T23" fmla="*/ 395 h 1385"/>
              <a:gd name="T24" fmla="*/ 179 w 900"/>
              <a:gd name="T25" fmla="*/ 352 h 1385"/>
              <a:gd name="T26" fmla="*/ 146 w 900"/>
              <a:gd name="T27" fmla="*/ 310 h 1385"/>
              <a:gd name="T28" fmla="*/ 123 w 900"/>
              <a:gd name="T29" fmla="*/ 267 h 1385"/>
              <a:gd name="T30" fmla="*/ 107 w 900"/>
              <a:gd name="T31" fmla="*/ 226 h 1385"/>
              <a:gd name="T32" fmla="*/ 103 w 900"/>
              <a:gd name="T33" fmla="*/ 194 h 1385"/>
              <a:gd name="T34" fmla="*/ 103 w 900"/>
              <a:gd name="T35" fmla="*/ 174 h 1385"/>
              <a:gd name="T36" fmla="*/ 106 w 900"/>
              <a:gd name="T37" fmla="*/ 144 h 1385"/>
              <a:gd name="T38" fmla="*/ 119 w 900"/>
              <a:gd name="T39" fmla="*/ 105 h 1385"/>
              <a:gd name="T40" fmla="*/ 137 w 900"/>
              <a:gd name="T41" fmla="*/ 74 h 1385"/>
              <a:gd name="T42" fmla="*/ 153 w 900"/>
              <a:gd name="T43" fmla="*/ 52 h 1385"/>
              <a:gd name="T44" fmla="*/ 172 w 900"/>
              <a:gd name="T45" fmla="*/ 30 h 1385"/>
              <a:gd name="T46" fmla="*/ 196 w 900"/>
              <a:gd name="T47" fmla="*/ 9 h 1385"/>
              <a:gd name="T48" fmla="*/ 203 w 900"/>
              <a:gd name="T49" fmla="*/ 2 h 1385"/>
              <a:gd name="T50" fmla="*/ 169 w 900"/>
              <a:gd name="T51" fmla="*/ 19 h 1385"/>
              <a:gd name="T52" fmla="*/ 116 w 900"/>
              <a:gd name="T53" fmla="*/ 53 h 1385"/>
              <a:gd name="T54" fmla="*/ 73 w 900"/>
              <a:gd name="T55" fmla="*/ 88 h 1385"/>
              <a:gd name="T56" fmla="*/ 40 w 900"/>
              <a:gd name="T57" fmla="*/ 127 h 1385"/>
              <a:gd name="T58" fmla="*/ 17 w 900"/>
              <a:gd name="T59" fmla="*/ 166 h 1385"/>
              <a:gd name="T60" fmla="*/ 5 w 900"/>
              <a:gd name="T61" fmla="*/ 205 h 1385"/>
              <a:gd name="T62" fmla="*/ 0 w 900"/>
              <a:gd name="T63" fmla="*/ 236 h 1385"/>
              <a:gd name="T64" fmla="*/ 1 w 900"/>
              <a:gd name="T65" fmla="*/ 256 h 1385"/>
              <a:gd name="T66" fmla="*/ 6 w 900"/>
              <a:gd name="T67" fmla="*/ 287 h 1385"/>
              <a:gd name="T68" fmla="*/ 20 w 900"/>
              <a:gd name="T69" fmla="*/ 329 h 1385"/>
              <a:gd name="T70" fmla="*/ 44 w 900"/>
              <a:gd name="T71" fmla="*/ 371 h 1385"/>
              <a:gd name="T72" fmla="*/ 77 w 900"/>
              <a:gd name="T73" fmla="*/ 413 h 1385"/>
              <a:gd name="T74" fmla="*/ 119 w 900"/>
              <a:gd name="T75" fmla="*/ 456 h 1385"/>
              <a:gd name="T76" fmla="*/ 164 w 900"/>
              <a:gd name="T77" fmla="*/ 492 h 1385"/>
              <a:gd name="T78" fmla="*/ 250 w 900"/>
              <a:gd name="T79" fmla="*/ 562 h 1385"/>
              <a:gd name="T80" fmla="*/ 370 w 900"/>
              <a:gd name="T81" fmla="*/ 1257 h 1385"/>
              <a:gd name="T82" fmla="*/ 382 w 900"/>
              <a:gd name="T83" fmla="*/ 1281 h 1385"/>
              <a:gd name="T84" fmla="*/ 398 w 900"/>
              <a:gd name="T85" fmla="*/ 1303 h 1385"/>
              <a:gd name="T86" fmla="*/ 424 w 900"/>
              <a:gd name="T87" fmla="*/ 1329 h 1385"/>
              <a:gd name="T88" fmla="*/ 460 w 900"/>
              <a:gd name="T89" fmla="*/ 1354 h 1385"/>
              <a:gd name="T90" fmla="*/ 482 w 900"/>
              <a:gd name="T91" fmla="*/ 1365 h 1385"/>
              <a:gd name="T92" fmla="*/ 508 w 900"/>
              <a:gd name="T93" fmla="*/ 1374 h 1385"/>
              <a:gd name="T94" fmla="*/ 537 w 900"/>
              <a:gd name="T95" fmla="*/ 1381 h 1385"/>
              <a:gd name="T96" fmla="*/ 570 w 900"/>
              <a:gd name="T97" fmla="*/ 1384 h 1385"/>
              <a:gd name="T98" fmla="*/ 607 w 900"/>
              <a:gd name="T99" fmla="*/ 1385 h 1385"/>
              <a:gd name="T100" fmla="*/ 647 w 900"/>
              <a:gd name="T101" fmla="*/ 1383 h 1385"/>
              <a:gd name="T102" fmla="*/ 689 w 900"/>
              <a:gd name="T103" fmla="*/ 1377 h 1385"/>
              <a:gd name="T104" fmla="*/ 728 w 900"/>
              <a:gd name="T105" fmla="*/ 1369 h 1385"/>
              <a:gd name="T106" fmla="*/ 765 w 900"/>
              <a:gd name="T107" fmla="*/ 1358 h 1385"/>
              <a:gd name="T108" fmla="*/ 798 w 900"/>
              <a:gd name="T109" fmla="*/ 1345 h 1385"/>
              <a:gd name="T110" fmla="*/ 827 w 900"/>
              <a:gd name="T111" fmla="*/ 1332 h 1385"/>
              <a:gd name="T112" fmla="*/ 854 w 900"/>
              <a:gd name="T113" fmla="*/ 1317 h 1385"/>
              <a:gd name="T114" fmla="*/ 900 w 900"/>
              <a:gd name="T115" fmla="*/ 1284 h 1385"/>
              <a:gd name="T116" fmla="*/ 867 w 900"/>
              <a:gd name="T117" fmla="*/ 1296 h 1385"/>
              <a:gd name="T118" fmla="*/ 831 w 900"/>
              <a:gd name="T119" fmla="*/ 1307 h 1385"/>
              <a:gd name="T120" fmla="*/ 792 w 900"/>
              <a:gd name="T121" fmla="*/ 1315 h 1385"/>
              <a:gd name="T122" fmla="*/ 749 w 900"/>
              <a:gd name="T123" fmla="*/ 1322 h 13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00"/>
              <a:gd name="T187" fmla="*/ 0 h 1385"/>
              <a:gd name="T188" fmla="*/ 900 w 900"/>
              <a:gd name="T189" fmla="*/ 1385 h 13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0" name="Freeform 11"/>
          <p:cNvSpPr>
            <a:spLocks/>
          </p:cNvSpPr>
          <p:nvPr/>
        </p:nvSpPr>
        <p:spPr bwMode="auto">
          <a:xfrm rot="-568598">
            <a:off x="1970088" y="1120775"/>
            <a:ext cx="269875" cy="153988"/>
          </a:xfrm>
          <a:custGeom>
            <a:avLst/>
            <a:gdLst>
              <a:gd name="T0" fmla="*/ 900 w 900"/>
              <a:gd name="T1" fmla="*/ 176 h 493"/>
              <a:gd name="T2" fmla="*/ 899 w 900"/>
              <a:gd name="T3" fmla="*/ 199 h 493"/>
              <a:gd name="T4" fmla="*/ 895 w 900"/>
              <a:gd name="T5" fmla="*/ 224 h 493"/>
              <a:gd name="T6" fmla="*/ 886 w 900"/>
              <a:gd name="T7" fmla="*/ 249 h 493"/>
              <a:gd name="T8" fmla="*/ 873 w 900"/>
              <a:gd name="T9" fmla="*/ 272 h 493"/>
              <a:gd name="T10" fmla="*/ 856 w 900"/>
              <a:gd name="T11" fmla="*/ 296 h 493"/>
              <a:gd name="T12" fmla="*/ 836 w 900"/>
              <a:gd name="T13" fmla="*/ 318 h 493"/>
              <a:gd name="T14" fmla="*/ 811 w 900"/>
              <a:gd name="T15" fmla="*/ 341 h 493"/>
              <a:gd name="T16" fmla="*/ 784 w 900"/>
              <a:gd name="T17" fmla="*/ 362 h 493"/>
              <a:gd name="T18" fmla="*/ 753 w 900"/>
              <a:gd name="T19" fmla="*/ 383 h 493"/>
              <a:gd name="T20" fmla="*/ 719 w 900"/>
              <a:gd name="T21" fmla="*/ 402 h 493"/>
              <a:gd name="T22" fmla="*/ 684 w 900"/>
              <a:gd name="T23" fmla="*/ 419 h 493"/>
              <a:gd name="T24" fmla="*/ 645 w 900"/>
              <a:gd name="T25" fmla="*/ 436 h 493"/>
              <a:gd name="T26" fmla="*/ 604 w 900"/>
              <a:gd name="T27" fmla="*/ 450 h 493"/>
              <a:gd name="T28" fmla="*/ 561 w 900"/>
              <a:gd name="T29" fmla="*/ 463 h 493"/>
              <a:gd name="T30" fmla="*/ 516 w 900"/>
              <a:gd name="T31" fmla="*/ 474 h 493"/>
              <a:gd name="T32" fmla="*/ 470 w 900"/>
              <a:gd name="T33" fmla="*/ 482 h 493"/>
              <a:gd name="T34" fmla="*/ 424 w 900"/>
              <a:gd name="T35" fmla="*/ 488 h 493"/>
              <a:gd name="T36" fmla="*/ 380 w 900"/>
              <a:gd name="T37" fmla="*/ 491 h 493"/>
              <a:gd name="T38" fmla="*/ 336 w 900"/>
              <a:gd name="T39" fmla="*/ 493 h 493"/>
              <a:gd name="T40" fmla="*/ 295 w 900"/>
              <a:gd name="T41" fmla="*/ 491 h 493"/>
              <a:gd name="T42" fmla="*/ 255 w 900"/>
              <a:gd name="T43" fmla="*/ 488 h 493"/>
              <a:gd name="T44" fmla="*/ 217 w 900"/>
              <a:gd name="T45" fmla="*/ 482 h 493"/>
              <a:gd name="T46" fmla="*/ 181 w 900"/>
              <a:gd name="T47" fmla="*/ 474 h 493"/>
              <a:gd name="T48" fmla="*/ 148 w 900"/>
              <a:gd name="T49" fmla="*/ 463 h 493"/>
              <a:gd name="T50" fmla="*/ 117 w 900"/>
              <a:gd name="T51" fmla="*/ 451 h 493"/>
              <a:gd name="T52" fmla="*/ 89 w 900"/>
              <a:gd name="T53" fmla="*/ 437 h 493"/>
              <a:gd name="T54" fmla="*/ 65 w 900"/>
              <a:gd name="T55" fmla="*/ 422 h 493"/>
              <a:gd name="T56" fmla="*/ 44 w 900"/>
              <a:gd name="T57" fmla="*/ 404 h 493"/>
              <a:gd name="T58" fmla="*/ 27 w 900"/>
              <a:gd name="T59" fmla="*/ 384 h 493"/>
              <a:gd name="T60" fmla="*/ 13 w 900"/>
              <a:gd name="T61" fmla="*/ 364 h 493"/>
              <a:gd name="T62" fmla="*/ 5 w 900"/>
              <a:gd name="T63" fmla="*/ 342 h 493"/>
              <a:gd name="T64" fmla="*/ 0 w 900"/>
              <a:gd name="T65" fmla="*/ 317 h 493"/>
              <a:gd name="T66" fmla="*/ 0 w 900"/>
              <a:gd name="T67" fmla="*/ 293 h 493"/>
              <a:gd name="T68" fmla="*/ 5 w 900"/>
              <a:gd name="T69" fmla="*/ 269 h 493"/>
              <a:gd name="T70" fmla="*/ 15 w 900"/>
              <a:gd name="T71" fmla="*/ 245 h 493"/>
              <a:gd name="T72" fmla="*/ 27 w 900"/>
              <a:gd name="T73" fmla="*/ 220 h 493"/>
              <a:gd name="T74" fmla="*/ 45 w 900"/>
              <a:gd name="T75" fmla="*/ 197 h 493"/>
              <a:gd name="T76" fmla="*/ 65 w 900"/>
              <a:gd name="T77" fmla="*/ 174 h 493"/>
              <a:gd name="T78" fmla="*/ 90 w 900"/>
              <a:gd name="T79" fmla="*/ 152 h 493"/>
              <a:gd name="T80" fmla="*/ 117 w 900"/>
              <a:gd name="T81" fmla="*/ 131 h 493"/>
              <a:gd name="T82" fmla="*/ 148 w 900"/>
              <a:gd name="T83" fmla="*/ 111 h 493"/>
              <a:gd name="T84" fmla="*/ 199 w 900"/>
              <a:gd name="T85" fmla="*/ 82 h 493"/>
              <a:gd name="T86" fmla="*/ 256 w 900"/>
              <a:gd name="T87" fmla="*/ 57 h 493"/>
              <a:gd name="T88" fmla="*/ 296 w 900"/>
              <a:gd name="T89" fmla="*/ 42 h 493"/>
              <a:gd name="T90" fmla="*/ 340 w 900"/>
              <a:gd name="T91" fmla="*/ 29 h 493"/>
              <a:gd name="T92" fmla="*/ 384 w 900"/>
              <a:gd name="T93" fmla="*/ 19 h 493"/>
              <a:gd name="T94" fmla="*/ 430 w 900"/>
              <a:gd name="T95" fmla="*/ 11 h 493"/>
              <a:gd name="T96" fmla="*/ 476 w 900"/>
              <a:gd name="T97" fmla="*/ 5 h 493"/>
              <a:gd name="T98" fmla="*/ 521 w 900"/>
              <a:gd name="T99" fmla="*/ 1 h 493"/>
              <a:gd name="T100" fmla="*/ 565 w 900"/>
              <a:gd name="T101" fmla="*/ 0 h 493"/>
              <a:gd name="T102" fmla="*/ 606 w 900"/>
              <a:gd name="T103" fmla="*/ 1 h 493"/>
              <a:gd name="T104" fmla="*/ 646 w 900"/>
              <a:gd name="T105" fmla="*/ 5 h 493"/>
              <a:gd name="T106" fmla="*/ 684 w 900"/>
              <a:gd name="T107" fmla="*/ 11 h 493"/>
              <a:gd name="T108" fmla="*/ 720 w 900"/>
              <a:gd name="T109" fmla="*/ 19 h 493"/>
              <a:gd name="T110" fmla="*/ 753 w 900"/>
              <a:gd name="T111" fmla="*/ 29 h 493"/>
              <a:gd name="T112" fmla="*/ 784 w 900"/>
              <a:gd name="T113" fmla="*/ 41 h 493"/>
              <a:gd name="T114" fmla="*/ 811 w 900"/>
              <a:gd name="T115" fmla="*/ 55 h 493"/>
              <a:gd name="T116" fmla="*/ 836 w 900"/>
              <a:gd name="T117" fmla="*/ 71 h 493"/>
              <a:gd name="T118" fmla="*/ 857 w 900"/>
              <a:gd name="T119" fmla="*/ 88 h 493"/>
              <a:gd name="T120" fmla="*/ 873 w 900"/>
              <a:gd name="T121" fmla="*/ 108 h 493"/>
              <a:gd name="T122" fmla="*/ 886 w 900"/>
              <a:gd name="T123" fmla="*/ 128 h 493"/>
              <a:gd name="T124" fmla="*/ 896 w 900"/>
              <a:gd name="T125" fmla="*/ 152 h 4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00"/>
              <a:gd name="T190" fmla="*/ 0 h 493"/>
              <a:gd name="T191" fmla="*/ 900 w 900"/>
              <a:gd name="T192" fmla="*/ 493 h 49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1" name="Freeform 12"/>
          <p:cNvSpPr>
            <a:spLocks/>
          </p:cNvSpPr>
          <p:nvPr/>
        </p:nvSpPr>
        <p:spPr bwMode="auto">
          <a:xfrm rot="-568598">
            <a:off x="2259013" y="1489075"/>
            <a:ext cx="146050" cy="130175"/>
          </a:xfrm>
          <a:custGeom>
            <a:avLst/>
            <a:gdLst>
              <a:gd name="T0" fmla="*/ 404 w 487"/>
              <a:gd name="T1" fmla="*/ 9 h 416"/>
              <a:gd name="T2" fmla="*/ 390 w 487"/>
              <a:gd name="T3" fmla="*/ 23 h 416"/>
              <a:gd name="T4" fmla="*/ 368 w 487"/>
              <a:gd name="T5" fmla="*/ 53 h 416"/>
              <a:gd name="T6" fmla="*/ 344 w 487"/>
              <a:gd name="T7" fmla="*/ 103 h 416"/>
              <a:gd name="T8" fmla="*/ 322 w 487"/>
              <a:gd name="T9" fmla="*/ 147 h 416"/>
              <a:gd name="T10" fmla="*/ 301 w 487"/>
              <a:gd name="T11" fmla="*/ 176 h 416"/>
              <a:gd name="T12" fmla="*/ 279 w 487"/>
              <a:gd name="T13" fmla="*/ 203 h 416"/>
              <a:gd name="T14" fmla="*/ 254 w 487"/>
              <a:gd name="T15" fmla="*/ 228 h 416"/>
              <a:gd name="T16" fmla="*/ 227 w 487"/>
              <a:gd name="T17" fmla="*/ 250 h 416"/>
              <a:gd name="T18" fmla="*/ 199 w 487"/>
              <a:gd name="T19" fmla="*/ 270 h 416"/>
              <a:gd name="T20" fmla="*/ 168 w 487"/>
              <a:gd name="T21" fmla="*/ 289 h 416"/>
              <a:gd name="T22" fmla="*/ 136 w 487"/>
              <a:gd name="T23" fmla="*/ 303 h 416"/>
              <a:gd name="T24" fmla="*/ 102 w 487"/>
              <a:gd name="T25" fmla="*/ 316 h 416"/>
              <a:gd name="T26" fmla="*/ 68 w 487"/>
              <a:gd name="T27" fmla="*/ 326 h 416"/>
              <a:gd name="T28" fmla="*/ 41 w 487"/>
              <a:gd name="T29" fmla="*/ 334 h 416"/>
              <a:gd name="T30" fmla="*/ 20 w 487"/>
              <a:gd name="T31" fmla="*/ 345 h 416"/>
              <a:gd name="T32" fmla="*/ 6 w 487"/>
              <a:gd name="T33" fmla="*/ 355 h 416"/>
              <a:gd name="T34" fmla="*/ 0 w 487"/>
              <a:gd name="T35" fmla="*/ 366 h 416"/>
              <a:gd name="T36" fmla="*/ 2 w 487"/>
              <a:gd name="T37" fmla="*/ 378 h 416"/>
              <a:gd name="T38" fmla="*/ 15 w 487"/>
              <a:gd name="T39" fmla="*/ 389 h 416"/>
              <a:gd name="T40" fmla="*/ 39 w 487"/>
              <a:gd name="T41" fmla="*/ 401 h 416"/>
              <a:gd name="T42" fmla="*/ 69 w 487"/>
              <a:gd name="T43" fmla="*/ 411 h 416"/>
              <a:gd name="T44" fmla="*/ 97 w 487"/>
              <a:gd name="T45" fmla="*/ 415 h 416"/>
              <a:gd name="T46" fmla="*/ 126 w 487"/>
              <a:gd name="T47" fmla="*/ 416 h 416"/>
              <a:gd name="T48" fmla="*/ 154 w 487"/>
              <a:gd name="T49" fmla="*/ 414 h 416"/>
              <a:gd name="T50" fmla="*/ 181 w 487"/>
              <a:gd name="T51" fmla="*/ 407 h 416"/>
              <a:gd name="T52" fmla="*/ 209 w 487"/>
              <a:gd name="T53" fmla="*/ 398 h 416"/>
              <a:gd name="T54" fmla="*/ 251 w 487"/>
              <a:gd name="T55" fmla="*/ 379 h 416"/>
              <a:gd name="T56" fmla="*/ 302 w 487"/>
              <a:gd name="T57" fmla="*/ 347 h 416"/>
              <a:gd name="T58" fmla="*/ 351 w 487"/>
              <a:gd name="T59" fmla="*/ 308 h 416"/>
              <a:gd name="T60" fmla="*/ 392 w 487"/>
              <a:gd name="T61" fmla="*/ 267 h 416"/>
              <a:gd name="T62" fmla="*/ 426 w 487"/>
              <a:gd name="T63" fmla="*/ 226 h 416"/>
              <a:gd name="T64" fmla="*/ 451 w 487"/>
              <a:gd name="T65" fmla="*/ 188 h 416"/>
              <a:gd name="T66" fmla="*/ 473 w 487"/>
              <a:gd name="T67" fmla="*/ 144 h 416"/>
              <a:gd name="T68" fmla="*/ 484 w 487"/>
              <a:gd name="T69" fmla="*/ 110 h 416"/>
              <a:gd name="T70" fmla="*/ 487 w 487"/>
              <a:gd name="T71" fmla="*/ 86 h 416"/>
              <a:gd name="T72" fmla="*/ 485 w 487"/>
              <a:gd name="T73" fmla="*/ 64 h 416"/>
              <a:gd name="T74" fmla="*/ 478 w 487"/>
              <a:gd name="T75" fmla="*/ 42 h 416"/>
              <a:gd name="T76" fmla="*/ 464 w 487"/>
              <a:gd name="T77" fmla="*/ 22 h 416"/>
              <a:gd name="T78" fmla="*/ 447 w 487"/>
              <a:gd name="T79" fmla="*/ 8 h 416"/>
              <a:gd name="T80" fmla="*/ 433 w 487"/>
              <a:gd name="T81" fmla="*/ 2 h 416"/>
              <a:gd name="T82" fmla="*/ 419 w 487"/>
              <a:gd name="T83" fmla="*/ 2 h 4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87"/>
              <a:gd name="T127" fmla="*/ 0 h 416"/>
              <a:gd name="T128" fmla="*/ 487 w 487"/>
              <a:gd name="T129" fmla="*/ 416 h 4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2" name="Freeform 13"/>
          <p:cNvSpPr>
            <a:spLocks/>
          </p:cNvSpPr>
          <p:nvPr/>
        </p:nvSpPr>
        <p:spPr bwMode="auto">
          <a:xfrm rot="-568598">
            <a:off x="2197100" y="1285875"/>
            <a:ext cx="74613" cy="255588"/>
          </a:xfrm>
          <a:custGeom>
            <a:avLst/>
            <a:gdLst>
              <a:gd name="T0" fmla="*/ 0 w 246"/>
              <a:gd name="T1" fmla="*/ 82 h 824"/>
              <a:gd name="T2" fmla="*/ 144 w 246"/>
              <a:gd name="T3" fmla="*/ 820 h 824"/>
              <a:gd name="T4" fmla="*/ 148 w 246"/>
              <a:gd name="T5" fmla="*/ 821 h 824"/>
              <a:gd name="T6" fmla="*/ 159 w 246"/>
              <a:gd name="T7" fmla="*/ 823 h 824"/>
              <a:gd name="T8" fmla="*/ 167 w 246"/>
              <a:gd name="T9" fmla="*/ 824 h 824"/>
              <a:gd name="T10" fmla="*/ 175 w 246"/>
              <a:gd name="T11" fmla="*/ 824 h 824"/>
              <a:gd name="T12" fmla="*/ 185 w 246"/>
              <a:gd name="T13" fmla="*/ 822 h 824"/>
              <a:gd name="T14" fmla="*/ 194 w 246"/>
              <a:gd name="T15" fmla="*/ 820 h 824"/>
              <a:gd name="T16" fmla="*/ 204 w 246"/>
              <a:gd name="T17" fmla="*/ 815 h 824"/>
              <a:gd name="T18" fmla="*/ 213 w 246"/>
              <a:gd name="T19" fmla="*/ 808 h 824"/>
              <a:gd name="T20" fmla="*/ 218 w 246"/>
              <a:gd name="T21" fmla="*/ 803 h 824"/>
              <a:gd name="T22" fmla="*/ 222 w 246"/>
              <a:gd name="T23" fmla="*/ 797 h 824"/>
              <a:gd name="T24" fmla="*/ 226 w 246"/>
              <a:gd name="T25" fmla="*/ 791 h 824"/>
              <a:gd name="T26" fmla="*/ 230 w 246"/>
              <a:gd name="T27" fmla="*/ 785 h 824"/>
              <a:gd name="T28" fmla="*/ 233 w 246"/>
              <a:gd name="T29" fmla="*/ 777 h 824"/>
              <a:gd name="T30" fmla="*/ 237 w 246"/>
              <a:gd name="T31" fmla="*/ 769 h 824"/>
              <a:gd name="T32" fmla="*/ 239 w 246"/>
              <a:gd name="T33" fmla="*/ 760 h 824"/>
              <a:gd name="T34" fmla="*/ 241 w 246"/>
              <a:gd name="T35" fmla="*/ 749 h 824"/>
              <a:gd name="T36" fmla="*/ 244 w 246"/>
              <a:gd name="T37" fmla="*/ 737 h 824"/>
              <a:gd name="T38" fmla="*/ 245 w 246"/>
              <a:gd name="T39" fmla="*/ 725 h 824"/>
              <a:gd name="T40" fmla="*/ 246 w 246"/>
              <a:gd name="T41" fmla="*/ 711 h 824"/>
              <a:gd name="T42" fmla="*/ 246 w 246"/>
              <a:gd name="T43" fmla="*/ 697 h 824"/>
              <a:gd name="T44" fmla="*/ 144 w 246"/>
              <a:gd name="T45" fmla="*/ 0 h 824"/>
              <a:gd name="T46" fmla="*/ 0 w 246"/>
              <a:gd name="T47" fmla="*/ 82 h 8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6"/>
              <a:gd name="T73" fmla="*/ 0 h 824"/>
              <a:gd name="T74" fmla="*/ 246 w 246"/>
              <a:gd name="T75" fmla="*/ 824 h 82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3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스트림이란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buFontTx/>
              <a:buChar char="•"/>
            </a:pPr>
            <a:r>
              <a:rPr lang="ko-KR" altLang="en-US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스트림의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분류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바이트 </a:t>
            </a:r>
            <a:r>
              <a:rPr lang="ko-KR" altLang="en-US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스트림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</a:t>
            </a:r>
            <a:r>
              <a:rPr lang="ko-KR" altLang="en-US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스트림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입출력</a:t>
            </a:r>
          </a:p>
          <a:p>
            <a:pPr>
              <a:buFontTx/>
              <a:buChar char="•"/>
            </a:pPr>
            <a:r>
              <a:rPr lang="ko-KR" altLang="en-US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명령어행에서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입출력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입출력</a:t>
            </a:r>
          </a:p>
        </p:txBody>
      </p:sp>
      <p:grpSp>
        <p:nvGrpSpPr>
          <p:cNvPr id="5134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5137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8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9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0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1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2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3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4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5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6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7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8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9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0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1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2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3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4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5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6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7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8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9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0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1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2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3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4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5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6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7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8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9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35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스트림을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입출력에 대하여 살펴봅시다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5136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BufferedInputStream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BufferedOutputStream</a:t>
            </a:r>
            <a:endParaRPr lang="ko-KR" altLang="en-US" sz="2400" smtClean="0"/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4175" y="1277938"/>
            <a:ext cx="5762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just"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java.io.*;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BufferedStreamTest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main(String[] args) </a:t>
            </a:r>
            <a:r>
              <a:rPr lang="en-US" altLang="ko-KR" sz="1600" b="1" smtClean="0">
                <a:solidFill>
                  <a:srgbClr val="7F0055"/>
                </a:solidFill>
              </a:rPr>
              <a:t>throws</a:t>
            </a:r>
            <a:r>
              <a:rPr lang="en-US" altLang="ko-KR" sz="1600" smtClean="0"/>
              <a:t> IOException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BufferedInputStream in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BufferedOutputStream out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try</a:t>
            </a:r>
            <a:r>
              <a:rPr lang="en-US" altLang="ko-KR" sz="1600" smtClean="0"/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c;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out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BufferedOutputStream(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FileOutputStream(</a:t>
            </a:r>
            <a:r>
              <a:rPr lang="en-US" altLang="ko-KR" sz="1600" smtClean="0">
                <a:solidFill>
                  <a:srgbClr val="2A00FF"/>
                </a:solidFill>
              </a:rPr>
              <a:t>"data.txt"</a:t>
            </a:r>
            <a:r>
              <a:rPr lang="en-US" altLang="ko-KR" sz="1600" smtClean="0"/>
              <a:t>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for</a:t>
            </a:r>
            <a:r>
              <a:rPr lang="en-US" altLang="ko-KR" sz="1600" smtClean="0"/>
              <a:t> (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i = 0; i &lt; 10; i++)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       out.write(i);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}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out.flush(); </a:t>
            </a:r>
            <a:r>
              <a:rPr lang="en-US" altLang="ko-KR" sz="1600" smtClean="0">
                <a:solidFill>
                  <a:srgbClr val="008000"/>
                </a:solidFill>
              </a:rPr>
              <a:t>// </a:t>
            </a:r>
            <a:r>
              <a:rPr lang="ko-KR" altLang="en-US" sz="1600" smtClean="0">
                <a:solidFill>
                  <a:srgbClr val="008000"/>
                </a:solidFill>
              </a:rPr>
              <a:t>버퍼의 내용을 파일에 쓴다</a:t>
            </a:r>
            <a:r>
              <a:rPr lang="en-US" altLang="ko-KR" sz="1600" smtClean="0">
                <a:solidFill>
                  <a:srgbClr val="008000"/>
                </a:solidFill>
              </a:rPr>
              <a:t>. </a:t>
            </a:r>
            <a:endParaRPr lang="en-US" altLang="ko-KR" sz="1600" smtClean="0"/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in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BufferedInputStream(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FileInputStream(</a:t>
            </a:r>
            <a:r>
              <a:rPr lang="en-US" altLang="ko-KR" sz="1600" smtClean="0">
                <a:solidFill>
                  <a:srgbClr val="2A00FF"/>
                </a:solidFill>
              </a:rPr>
              <a:t>"data.txt"</a:t>
            </a:r>
            <a:r>
              <a:rPr lang="en-US" altLang="ko-KR" sz="1600" smtClean="0"/>
              <a:t>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while</a:t>
            </a:r>
            <a:r>
              <a:rPr lang="en-US" altLang="ko-KR" sz="1600" smtClean="0"/>
              <a:t> ((c = in.read()) != -1)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.print(c + </a:t>
            </a:r>
            <a:r>
              <a:rPr lang="en-US" altLang="ko-KR" sz="1600" smtClean="0">
                <a:solidFill>
                  <a:srgbClr val="2A00FF"/>
                </a:solidFill>
              </a:rPr>
              <a:t>" "</a:t>
            </a:r>
            <a:r>
              <a:rPr lang="en-US" altLang="ko-KR" sz="1600" smtClean="0"/>
              <a:t>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}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24585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6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7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8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9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0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1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5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2" name="Line 13"/>
          <p:cNvSpPr>
            <a:spLocks noChangeShapeType="1"/>
          </p:cNvSpPr>
          <p:nvPr/>
        </p:nvSpPr>
        <p:spPr bwMode="auto">
          <a:xfrm>
            <a:off x="1966913" y="4848225"/>
            <a:ext cx="40417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3" name="Line 14"/>
          <p:cNvSpPr>
            <a:spLocks noChangeShapeType="1"/>
          </p:cNvSpPr>
          <p:nvPr/>
        </p:nvSpPr>
        <p:spPr bwMode="auto">
          <a:xfrm>
            <a:off x="2568575" y="3686175"/>
            <a:ext cx="59515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>
            <a:off x="2008188" y="5164138"/>
            <a:ext cx="59515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114675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sz="1600" smtClean="0"/>
              <a:t> 	} </a:t>
            </a:r>
            <a:r>
              <a:rPr lang="en-US" altLang="ko-KR" sz="1600" b="1" smtClean="0">
                <a:solidFill>
                  <a:srgbClr val="7F0055"/>
                </a:solidFill>
              </a:rPr>
              <a:t>finally</a:t>
            </a:r>
            <a:r>
              <a:rPr lang="en-US" altLang="ko-KR" sz="1600" smtClean="0"/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(in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       in.close();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}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(out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       out.close();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}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}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}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}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25625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6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7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8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9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0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1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07725" name="_x32171984"/>
          <p:cNvSpPr>
            <a:spLocks noChangeArrowheads="1"/>
          </p:cNvSpPr>
          <p:nvPr/>
        </p:nvSpPr>
        <p:spPr bwMode="auto">
          <a:xfrm>
            <a:off x="647700" y="4905375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 eaLnBrk="1" latinLnBrk="1" hangingPunct="1"/>
            <a:r>
              <a:rPr kumimoji="1" lang="en-US" altLang="ko-KR"/>
              <a:t>0 1 2 3 4 5 6 7 8 9 </a:t>
            </a:r>
          </a:p>
        </p:txBody>
      </p:sp>
      <p:grpSp>
        <p:nvGrpSpPr>
          <p:cNvPr id="25607" name="Group 14"/>
          <p:cNvGrpSpPr>
            <a:grpSpLocks/>
          </p:cNvGrpSpPr>
          <p:nvPr/>
        </p:nvGrpSpPr>
        <p:grpSpPr bwMode="auto">
          <a:xfrm>
            <a:off x="0" y="4905375"/>
            <a:ext cx="487363" cy="1012825"/>
            <a:chOff x="-91" y="1749"/>
            <a:chExt cx="552" cy="832"/>
          </a:xfrm>
        </p:grpSpPr>
        <p:sp>
          <p:nvSpPr>
            <p:cNvPr id="25608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09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0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1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2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3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4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5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6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7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8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9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0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1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2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3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4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77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DataInputStream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DataOutputStream</a:t>
            </a:r>
            <a:endParaRPr lang="ko-KR" altLang="en-US" sz="24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DataInputStream </a:t>
            </a:r>
            <a:r>
              <a:rPr lang="ko-KR" altLang="en-US" smtClean="0"/>
              <a:t>과 </a:t>
            </a:r>
            <a:r>
              <a:rPr lang="en-US" altLang="ko-KR" smtClean="0"/>
              <a:t>DataOutputStream </a:t>
            </a:r>
            <a:r>
              <a:rPr lang="ko-KR" altLang="en-US" smtClean="0"/>
              <a:t>클래스는 기초 자료형 단위로 데이터를 읽고 쓸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050" y="2035175"/>
            <a:ext cx="8367713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java.io.*;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DataStreamTest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main(String[] args) </a:t>
            </a:r>
            <a:r>
              <a:rPr lang="en-US" altLang="ko-KR" sz="1600" b="1" smtClean="0">
                <a:solidFill>
                  <a:srgbClr val="7F0055"/>
                </a:solidFill>
              </a:rPr>
              <a:t>throws</a:t>
            </a:r>
            <a:r>
              <a:rPr lang="en-US" altLang="ko-KR" sz="1600" smtClean="0"/>
              <a:t> IOException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DataInputStream in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DataOutputStream out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try</a:t>
            </a:r>
            <a:r>
              <a:rPr lang="en-US" altLang="ko-KR" sz="1600" smtClean="0"/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c;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 out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DataOutputStream(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BufferedOutputStream(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FileOutputStream(</a:t>
            </a:r>
            <a:r>
              <a:rPr lang="en-US" altLang="ko-KR" sz="1600" smtClean="0">
                <a:solidFill>
                  <a:srgbClr val="2A00FF"/>
                </a:solidFill>
              </a:rPr>
              <a:t>"data.bin"</a:t>
            </a:r>
            <a:r>
              <a:rPr lang="en-US" altLang="ko-KR" sz="1600" smtClean="0"/>
              <a:t>)));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out.writeDouble(3.14);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out.writeInt(100);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out.writeUTF(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자신의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생각을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바꾸지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못하는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사람은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결코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현실을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바꿀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수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없다</a:t>
            </a:r>
            <a:r>
              <a:rPr lang="en-US" altLang="ko-KR" sz="1600" smtClean="0">
                <a:solidFill>
                  <a:srgbClr val="2A00FF"/>
                </a:solidFill>
              </a:rPr>
              <a:t>."</a:t>
            </a:r>
            <a:r>
              <a:rPr lang="en-US" altLang="ko-KR" sz="1600" smtClean="0"/>
              <a:t>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 out.flush();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in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DataInputStream(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BufferedInputStream(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FileInputStream(</a:t>
            </a:r>
            <a:r>
              <a:rPr lang="en-US" altLang="ko-KR" sz="1600" smtClean="0">
                <a:solidFill>
                  <a:srgbClr val="2A00FF"/>
                </a:solidFill>
              </a:rPr>
              <a:t>"data.bin"</a:t>
            </a:r>
            <a:r>
              <a:rPr lang="en-US" altLang="ko-KR" sz="1600" smtClean="0"/>
              <a:t>)));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27656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7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8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9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2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76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54" name="Line 14"/>
          <p:cNvSpPr>
            <a:spLocks noChangeShapeType="1"/>
          </p:cNvSpPr>
          <p:nvPr/>
        </p:nvSpPr>
        <p:spPr bwMode="auto">
          <a:xfrm>
            <a:off x="2068513" y="3694113"/>
            <a:ext cx="5422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5" name="Line 15"/>
          <p:cNvSpPr>
            <a:spLocks noChangeShapeType="1"/>
          </p:cNvSpPr>
          <p:nvPr/>
        </p:nvSpPr>
        <p:spPr bwMode="auto">
          <a:xfrm>
            <a:off x="1979613" y="5688013"/>
            <a:ext cx="50085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43376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		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.println(in.readDouble());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.println(in.readInt());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.println(in.readUTF());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} </a:t>
            </a:r>
            <a:r>
              <a:rPr lang="en-US" altLang="ko-KR" sz="1600" b="1" smtClean="0">
                <a:solidFill>
                  <a:srgbClr val="7F0055"/>
                </a:solidFill>
              </a:rPr>
              <a:t>finally</a:t>
            </a:r>
            <a:r>
              <a:rPr lang="en-US" altLang="ko-KR" sz="1600" smtClean="0"/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(in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in.close();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(out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out.close();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}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28697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8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9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0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1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2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3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86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47700" y="4905375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ko-KR" sz="1600">
                <a:latin typeface="Trebuchet MS" pitchFamily="34" charset="0"/>
              </a:rPr>
              <a:t>3.14</a:t>
            </a:r>
          </a:p>
          <a:p>
            <a:r>
              <a:rPr kumimoji="1" lang="en-US" altLang="ko-KR" sz="1600">
                <a:latin typeface="Trebuchet MS" pitchFamily="34" charset="0"/>
              </a:rPr>
              <a:t>100</a:t>
            </a:r>
          </a:p>
          <a:p>
            <a:r>
              <a:rPr kumimoji="1" lang="ko-KR" altLang="en-US" sz="1600">
                <a:latin typeface="Trebuchet MS" pitchFamily="34" charset="0"/>
              </a:rPr>
              <a:t>자신의 생각을 바꾸지 못하는 사람은 결코 현실을 바꿀 수 없다</a:t>
            </a:r>
            <a:r>
              <a:rPr kumimoji="1" lang="en-US" altLang="ko-KR" sz="1600">
                <a:latin typeface="Trebuchet MS" pitchFamily="34" charset="0"/>
              </a:rPr>
              <a:t>.</a:t>
            </a:r>
          </a:p>
        </p:txBody>
      </p:sp>
      <p:grpSp>
        <p:nvGrpSpPr>
          <p:cNvPr id="28679" name="Group 14"/>
          <p:cNvGrpSpPr>
            <a:grpSpLocks/>
          </p:cNvGrpSpPr>
          <p:nvPr/>
        </p:nvGrpSpPr>
        <p:grpSpPr bwMode="auto">
          <a:xfrm>
            <a:off x="0" y="4905375"/>
            <a:ext cx="487363" cy="1012825"/>
            <a:chOff x="-91" y="1749"/>
            <a:chExt cx="552" cy="832"/>
          </a:xfrm>
        </p:grpSpPr>
        <p:sp>
          <p:nvSpPr>
            <p:cNvPr id="28680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1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2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3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4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5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6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7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8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9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0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1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2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3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4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5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6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ObjectInputStream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ObjectOutputStream</a:t>
            </a:r>
            <a:endParaRPr lang="ko-KR" altLang="en-US" sz="24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직렬화</a:t>
            </a:r>
            <a:r>
              <a:rPr lang="en-US" altLang="ko-KR" smtClean="0"/>
              <a:t>(serialization): </a:t>
            </a:r>
            <a:endParaRPr lang="ko-KR" altLang="en-US" smtClean="0"/>
          </a:p>
          <a:p>
            <a:pPr lvl="1"/>
            <a:r>
              <a:rPr lang="ko-KR" altLang="en-US" smtClean="0"/>
              <a:t>객체가 가진 데이터들을 순차적인 데이터로 변환하는 것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2930525"/>
            <a:ext cx="67722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java.io.*;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java.util.Date;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ObjectStreamTest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main(String[] args) </a:t>
            </a:r>
            <a:r>
              <a:rPr lang="en-US" altLang="ko-KR" sz="1600" b="1" smtClean="0">
                <a:solidFill>
                  <a:srgbClr val="7F0055"/>
                </a:solidFill>
              </a:rPr>
              <a:t>throws</a:t>
            </a:r>
            <a:r>
              <a:rPr lang="en-US" altLang="ko-KR" sz="1600" smtClean="0"/>
              <a:t> IOException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ObjectInputStream in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ObjectOutputStream out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try</a:t>
            </a:r>
            <a:r>
              <a:rPr lang="en-US" altLang="ko-KR" sz="1600" smtClean="0"/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c;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out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ObjectOutputStream(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FileOutputStream(</a:t>
            </a:r>
            <a:r>
              <a:rPr lang="en-US" altLang="ko-KR" sz="1600" smtClean="0">
                <a:solidFill>
                  <a:srgbClr val="2A00FF"/>
                </a:solidFill>
              </a:rPr>
              <a:t>"object.dat"</a:t>
            </a:r>
            <a:r>
              <a:rPr lang="en-US" altLang="ko-KR" sz="1600" smtClean="0"/>
              <a:t>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out.writeObject(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Date());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out.flush();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in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ObjectInputStream(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FileInputStream(</a:t>
            </a:r>
            <a:r>
              <a:rPr lang="en-US" altLang="ko-KR" sz="1600" smtClean="0">
                <a:solidFill>
                  <a:srgbClr val="2A00FF"/>
                </a:solidFill>
              </a:rPr>
              <a:t>"object.dat"</a:t>
            </a:r>
            <a:r>
              <a:rPr lang="en-US" altLang="ko-KR" sz="1600" smtClean="0"/>
              <a:t>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Date d = (Date) in.readObject();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.println(d);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30728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9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0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1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2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3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4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6" name="Line 13"/>
          <p:cNvSpPr>
            <a:spLocks noChangeShapeType="1"/>
          </p:cNvSpPr>
          <p:nvPr/>
        </p:nvSpPr>
        <p:spPr bwMode="auto">
          <a:xfrm>
            <a:off x="1989138" y="4275138"/>
            <a:ext cx="28003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27" name="AutoShape 14"/>
          <p:cNvSpPr>
            <a:spLocks/>
          </p:cNvSpPr>
          <p:nvPr/>
        </p:nvSpPr>
        <p:spPr bwMode="auto">
          <a:xfrm>
            <a:off x="7027863" y="2817813"/>
            <a:ext cx="1554162" cy="698500"/>
          </a:xfrm>
          <a:prstGeom prst="accentBorderCallout2">
            <a:avLst>
              <a:gd name="adj1" fmla="val 16366"/>
              <a:gd name="adj2" fmla="val -4903"/>
              <a:gd name="adj3" fmla="val 16366"/>
              <a:gd name="adj4" fmla="val -91931"/>
              <a:gd name="adj5" fmla="val 179546"/>
              <a:gd name="adj6" fmla="val -182329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/>
              <a:t>객체를 직렬화하여서 쓴다</a:t>
            </a:r>
            <a:r>
              <a:rPr lang="en-US" altLang="ko-KR" sz="140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43376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	} </a:t>
            </a:r>
            <a:r>
              <a:rPr lang="en-US" altLang="ko-KR" sz="1600" b="1" smtClean="0">
                <a:solidFill>
                  <a:srgbClr val="7F0055"/>
                </a:solidFill>
              </a:rPr>
              <a:t>catch</a:t>
            </a:r>
            <a:r>
              <a:rPr lang="en-US" altLang="ko-KR" sz="1600" smtClean="0"/>
              <a:t> (ClassNotFoundException e)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} </a:t>
            </a:r>
            <a:r>
              <a:rPr lang="en-US" altLang="ko-KR" sz="1600" b="1" smtClean="0">
                <a:solidFill>
                  <a:srgbClr val="7F0055"/>
                </a:solidFill>
              </a:rPr>
              <a:t>finally</a:t>
            </a:r>
            <a:r>
              <a:rPr lang="en-US" altLang="ko-KR" sz="1600" smtClean="0"/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(in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in.close();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(out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out.close();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}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31769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0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1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2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3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4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5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3869" name="_x32171984"/>
          <p:cNvSpPr>
            <a:spLocks noChangeArrowheads="1"/>
          </p:cNvSpPr>
          <p:nvPr/>
        </p:nvSpPr>
        <p:spPr bwMode="auto">
          <a:xfrm>
            <a:off x="647700" y="4905375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en-US" altLang="ko-KR" sz="1600">
                <a:latin typeface="Trebuchet MS" pitchFamily="34" charset="0"/>
              </a:rPr>
              <a:t>Fri May 01 15:46:56 KST 2009</a:t>
            </a:r>
          </a:p>
        </p:txBody>
      </p:sp>
      <p:grpSp>
        <p:nvGrpSpPr>
          <p:cNvPr id="31751" name="Group 14"/>
          <p:cNvGrpSpPr>
            <a:grpSpLocks/>
          </p:cNvGrpSpPr>
          <p:nvPr/>
        </p:nvGrpSpPr>
        <p:grpSpPr bwMode="auto">
          <a:xfrm>
            <a:off x="0" y="4905375"/>
            <a:ext cx="487363" cy="1012825"/>
            <a:chOff x="-91" y="1749"/>
            <a:chExt cx="552" cy="832"/>
          </a:xfrm>
        </p:grpSpPr>
        <p:sp>
          <p:nvSpPr>
            <p:cNvPr id="31752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3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4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5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6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7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8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9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0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1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2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3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4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5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6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7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8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38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260725"/>
          </a:xfrm>
        </p:spPr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파일 </a:t>
            </a:r>
            <a:r>
              <a:rPr lang="en-US" altLang="ko-KR" smtClean="0"/>
              <a:t>data.bin</a:t>
            </a:r>
            <a:r>
              <a:rPr lang="ko-KR" altLang="en-US" smtClean="0"/>
              <a:t>에서 바이트 형태로 버퍼를 사용하여서 데이터를 읽는 스트림을 생성하여 보라</a:t>
            </a:r>
            <a:r>
              <a:rPr lang="en-US" altLang="ko-KR" smtClean="0"/>
              <a:t>.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객체를 네트워크를 통하여 보냈다가 다시 받으려면 어떤 클래스들을 이용하여야 하는가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double</a:t>
            </a:r>
            <a:r>
              <a:rPr lang="ko-KR" altLang="en-US" smtClean="0"/>
              <a:t>형의 데이터를 저장하였다가 다시 읽으려면 어떤 스트림 클래스가 적합한가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스트림</a:t>
            </a:r>
            <a:r>
              <a:rPr lang="en-US" altLang="ko-KR" sz="3600" smtClean="0"/>
              <a:t>(stream)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스트림</a:t>
            </a:r>
            <a:r>
              <a:rPr lang="en-US" altLang="ko-KR" smtClean="0"/>
              <a:t>(stream)</a:t>
            </a:r>
            <a:r>
              <a:rPr lang="ko-KR" altLang="en-US" smtClean="0"/>
              <a:t>은 “순서가 있는 데이터의 연속적인 흐름”이다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스트림은 입출력을 물의 흐름처럼 간주하는 것이다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75" y="2549525"/>
            <a:ext cx="4976813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문자 스트림</a:t>
            </a:r>
          </a:p>
        </p:txBody>
      </p:sp>
      <p:pic>
        <p:nvPicPr>
          <p:cNvPr id="33795" name="_x89878336" descr="EMB00000ea832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150" y="1763713"/>
            <a:ext cx="5283200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_x90020696" descr="EMB00000ea8325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738" y="3894138"/>
            <a:ext cx="5311775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Reader</a:t>
            </a:r>
            <a:r>
              <a:rPr lang="ko-KR" altLang="en-US" sz="3600" smtClean="0"/>
              <a:t>와 </a:t>
            </a:r>
            <a:r>
              <a:rPr lang="en-US" altLang="ko-KR" sz="3600" smtClean="0"/>
              <a:t>Writer </a:t>
            </a:r>
            <a:r>
              <a:rPr lang="ko-KR" altLang="en-US" sz="3600" smtClean="0"/>
              <a:t>클래스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추상 클래스로서 모든 문자 스트림의 조상 클래스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1900238"/>
            <a:ext cx="8261350" cy="34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FileReader</a:t>
            </a:r>
            <a:r>
              <a:rPr lang="ko-KR" altLang="en-US" sz="3600" smtClean="0"/>
              <a:t>와 </a:t>
            </a:r>
            <a:r>
              <a:rPr lang="en-US" altLang="ko-KR" sz="3600" smtClean="0"/>
              <a:t>FileWriter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입출력의 대상이 파일이고 단위는 문자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4763" y="1779588"/>
            <a:ext cx="67246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63061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java.io.*;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FileReaderTest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main(String[] args) </a:t>
            </a:r>
            <a:r>
              <a:rPr lang="en-US" altLang="ko-KR" sz="1600" b="1" smtClean="0">
                <a:solidFill>
                  <a:srgbClr val="7F0055"/>
                </a:solidFill>
              </a:rPr>
              <a:t>throws</a:t>
            </a:r>
            <a:r>
              <a:rPr lang="en-US" altLang="ko-KR" sz="1600" smtClean="0"/>
              <a:t> IOException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FileReader in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FileWriter out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String s = 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꿈에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미치면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신화가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된다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en-US" altLang="ko-KR" sz="1600" smtClean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out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FileWriter(</a:t>
            </a:r>
            <a:r>
              <a:rPr lang="en-US" altLang="ko-KR" sz="1600" smtClean="0">
                <a:solidFill>
                  <a:srgbClr val="2A00FF"/>
                </a:solidFill>
              </a:rPr>
              <a:t>"test.txt"</a:t>
            </a:r>
            <a:r>
              <a:rPr lang="en-US" altLang="ko-KR" sz="1600" smtClean="0"/>
              <a:t>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out.write(s); 	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문자열은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en-US" altLang="ko-KR" sz="1600" smtClean="0">
                <a:solidFill>
                  <a:srgbClr val="3F7F5F"/>
                </a:solidFill>
              </a:rPr>
              <a:t>write()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로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출력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가능</a:t>
            </a:r>
            <a:endParaRPr lang="ko-KR" altLang="en-US" sz="1600" smtClean="0"/>
          </a:p>
          <a:p>
            <a:pPr>
              <a:buFont typeface="Symbol" pitchFamily="18" charset="2"/>
              <a:buNone/>
            </a:pPr>
            <a:r>
              <a:rPr lang="ko-KR" altLang="en-US" sz="1600" smtClean="0"/>
              <a:t>             </a:t>
            </a:r>
            <a:r>
              <a:rPr lang="en-US" altLang="ko-KR" sz="1600" smtClean="0"/>
              <a:t>out.append(</a:t>
            </a:r>
            <a:r>
              <a:rPr lang="en-US" altLang="ko-KR" sz="1600" smtClean="0">
                <a:solidFill>
                  <a:srgbClr val="2A00FF"/>
                </a:solidFill>
              </a:rPr>
              <a:t>'.'</a:t>
            </a:r>
            <a:r>
              <a:rPr lang="en-US" altLang="ko-KR" sz="1600" smtClean="0"/>
              <a:t>); 	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문자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추가</a:t>
            </a:r>
            <a:endParaRPr lang="ko-KR" altLang="en-US" sz="1600" smtClean="0"/>
          </a:p>
          <a:p>
            <a:pPr>
              <a:buFont typeface="Symbol" pitchFamily="18" charset="2"/>
              <a:buNone/>
            </a:pPr>
            <a:r>
              <a:rPr lang="ko-KR" altLang="en-US" sz="1600" smtClean="0"/>
              <a:t>             </a:t>
            </a:r>
            <a:r>
              <a:rPr lang="en-US" altLang="ko-KR" sz="1600" smtClean="0"/>
              <a:t>out.flush();	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	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36871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2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3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4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5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6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7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68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0" name="Line 15"/>
          <p:cNvSpPr>
            <a:spLocks noChangeShapeType="1"/>
          </p:cNvSpPr>
          <p:nvPr/>
        </p:nvSpPr>
        <p:spPr bwMode="auto">
          <a:xfrm>
            <a:off x="1587500" y="3948113"/>
            <a:ext cx="30051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43376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	       in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FileReader(</a:t>
            </a:r>
            <a:r>
              <a:rPr lang="en-US" altLang="ko-KR" sz="1600" smtClean="0">
                <a:solidFill>
                  <a:srgbClr val="2A00FF"/>
                </a:solidFill>
              </a:rPr>
              <a:t>"test.txt"</a:t>
            </a:r>
            <a:r>
              <a:rPr lang="en-US" altLang="ko-KR" sz="1600" smtClean="0"/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c;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while</a:t>
            </a:r>
            <a:r>
              <a:rPr lang="en-US" altLang="ko-KR" sz="1600" smtClean="0"/>
              <a:t> ((c = in.read()) != -1)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.print((</a:t>
            </a:r>
            <a:r>
              <a:rPr lang="en-US" altLang="ko-KR" sz="1600" b="1" smtClean="0">
                <a:solidFill>
                  <a:srgbClr val="7F0055"/>
                </a:solidFill>
              </a:rPr>
              <a:t>char</a:t>
            </a:r>
            <a:r>
              <a:rPr lang="en-US" altLang="ko-KR" sz="1600" smtClean="0"/>
              <a:t>) c);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(in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in.close();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(out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out.close();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}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37914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5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6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7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8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9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0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22061" name="_x32171984"/>
          <p:cNvSpPr>
            <a:spLocks noChangeArrowheads="1"/>
          </p:cNvSpPr>
          <p:nvPr/>
        </p:nvSpPr>
        <p:spPr bwMode="auto">
          <a:xfrm>
            <a:off x="647700" y="4905375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ko-KR" altLang="en-US"/>
              <a:t>꿈에 미치면 신화가 된다</a:t>
            </a:r>
            <a:r>
              <a:rPr kumimoji="1" lang="en-US" altLang="ko-KR"/>
              <a:t>.</a:t>
            </a:r>
          </a:p>
        </p:txBody>
      </p:sp>
      <p:grpSp>
        <p:nvGrpSpPr>
          <p:cNvPr id="37895" name="Group 14"/>
          <p:cNvGrpSpPr>
            <a:grpSpLocks/>
          </p:cNvGrpSpPr>
          <p:nvPr/>
        </p:nvGrpSpPr>
        <p:grpSpPr bwMode="auto">
          <a:xfrm>
            <a:off x="0" y="4905375"/>
            <a:ext cx="487363" cy="1012825"/>
            <a:chOff x="-91" y="1749"/>
            <a:chExt cx="552" cy="832"/>
          </a:xfrm>
        </p:grpSpPr>
        <p:sp>
          <p:nvSpPr>
            <p:cNvPr id="37897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898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899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0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1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2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3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4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5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6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7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8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9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0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1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2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3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6" name="Line 32"/>
          <p:cNvSpPr>
            <a:spLocks noChangeShapeType="1"/>
          </p:cNvSpPr>
          <p:nvPr/>
        </p:nvSpPr>
        <p:spPr bwMode="auto">
          <a:xfrm>
            <a:off x="1522413" y="1574800"/>
            <a:ext cx="29035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20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InputStreamReader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OutputStreamWriter</a:t>
            </a:r>
            <a:endParaRPr lang="ko-KR" altLang="en-US" sz="24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바이트 스트림과 문자 스트림을 연결하는 클래스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63750"/>
            <a:ext cx="77057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명령어행에서 입출력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System.in, System.out, System.err</a:t>
            </a:r>
          </a:p>
          <a:p>
            <a:r>
              <a:rPr lang="ko-KR" altLang="en-US" smtClean="0"/>
              <a:t>표준 스트림은 모두 역사적인 이유로 바이트 스트림으로 정의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9388" y="2435225"/>
            <a:ext cx="420052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File </a:t>
            </a:r>
            <a:r>
              <a:rPr lang="ko-KR" altLang="en-US" sz="3600" smtClean="0"/>
              <a:t>클래스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File </a:t>
            </a:r>
            <a:r>
              <a:rPr lang="ko-KR" altLang="en-US" smtClean="0"/>
              <a:t>클래스는 파일을 나타낸다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파일에 대한 여러 가지 메소드를 제공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820863" y="1919288"/>
            <a:ext cx="34385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Trebuchet MS" pitchFamily="34" charset="0"/>
              </a:rPr>
              <a:t>File  file = </a:t>
            </a:r>
            <a:r>
              <a:rPr lang="en-US" altLang="ko-KR" b="1">
                <a:solidFill>
                  <a:srgbClr val="7F0055"/>
                </a:solidFill>
                <a:latin typeface="Trebuchet MS" pitchFamily="34" charset="0"/>
              </a:rPr>
              <a:t>new </a:t>
            </a:r>
            <a:r>
              <a:rPr lang="en-US" altLang="ko-KR">
                <a:latin typeface="Trebuchet MS" pitchFamily="34" charset="0"/>
              </a:rPr>
              <a:t>File(</a:t>
            </a:r>
            <a:r>
              <a:rPr lang="en-US" altLang="ko-KR">
                <a:solidFill>
                  <a:srgbClr val="0000FF"/>
                </a:solidFill>
                <a:latin typeface="Trebuchet MS" pitchFamily="34" charset="0"/>
              </a:rPr>
              <a:t>"data.txt"</a:t>
            </a:r>
            <a:r>
              <a:rPr lang="en-US" altLang="ko-KR">
                <a:latin typeface="Trebuchet MS" pitchFamily="34" charset="0"/>
              </a:rPr>
              <a:t>);</a:t>
            </a:r>
            <a:endParaRPr lang="ko-KR" altLang="en-US">
              <a:latin typeface="Trebuchet MS" pitchFamily="34" charset="0"/>
            </a:endParaRP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" y="2960688"/>
            <a:ext cx="85471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963613"/>
            <a:ext cx="8118475" cy="58674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java.io.File;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java.io.IOException;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FileTest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main(String[] args) </a:t>
            </a:r>
            <a:r>
              <a:rPr lang="en-US" altLang="ko-KR" sz="1600" b="1" smtClean="0">
                <a:solidFill>
                  <a:srgbClr val="7F0055"/>
                </a:solidFill>
              </a:rPr>
              <a:t>throws</a:t>
            </a:r>
            <a:r>
              <a:rPr lang="en-US" altLang="ko-KR" sz="1600" smtClean="0"/>
              <a:t> IOException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String name = </a:t>
            </a:r>
            <a:r>
              <a:rPr lang="en-US" altLang="ko-KR" sz="1600" smtClean="0">
                <a:solidFill>
                  <a:srgbClr val="2A00FF"/>
                </a:solidFill>
              </a:rPr>
              <a:t>"c:/eclipse"</a:t>
            </a:r>
            <a:r>
              <a:rPr lang="en-US" altLang="ko-KR" sz="1600" smtClean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File dir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File(name);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String[] fileNames = dir.list();	</a:t>
            </a:r>
            <a:r>
              <a:rPr lang="en-US" altLang="ko-KR" sz="1600" smtClean="0">
                <a:solidFill>
                  <a:srgbClr val="008000"/>
                </a:solidFill>
              </a:rPr>
              <a:t>// </a:t>
            </a:r>
            <a:r>
              <a:rPr lang="ko-KR" altLang="en-US" sz="1600" smtClean="0">
                <a:solidFill>
                  <a:srgbClr val="008000"/>
                </a:solidFill>
                <a:latin typeface="굴림" pitchFamily="50" charset="-127"/>
              </a:rPr>
              <a:t>현재</a:t>
            </a:r>
            <a:r>
              <a:rPr lang="ko-KR" altLang="en-US" sz="1600" smtClean="0">
                <a:solidFill>
                  <a:srgbClr val="008000"/>
                </a:solidFill>
              </a:rPr>
              <a:t> </a:t>
            </a:r>
            <a:r>
              <a:rPr lang="ko-KR" altLang="en-US" sz="1600" smtClean="0">
                <a:solidFill>
                  <a:srgbClr val="008000"/>
                </a:solidFill>
                <a:latin typeface="굴림" pitchFamily="50" charset="-127"/>
              </a:rPr>
              <a:t>디렉토리의</a:t>
            </a:r>
            <a:r>
              <a:rPr lang="ko-KR" altLang="en-US" sz="1600" smtClean="0">
                <a:solidFill>
                  <a:srgbClr val="008000"/>
                </a:solidFill>
              </a:rPr>
              <a:t> </a:t>
            </a:r>
            <a:r>
              <a:rPr lang="ko-KR" altLang="en-US" sz="1600" smtClean="0">
                <a:solidFill>
                  <a:srgbClr val="008000"/>
                </a:solidFill>
                <a:latin typeface="굴림" pitchFamily="50" charset="-127"/>
              </a:rPr>
              <a:t>전체</a:t>
            </a:r>
            <a:r>
              <a:rPr lang="ko-KR" altLang="en-US" sz="1600" smtClean="0">
                <a:solidFill>
                  <a:srgbClr val="008000"/>
                </a:solidFill>
              </a:rPr>
              <a:t> </a:t>
            </a:r>
            <a:r>
              <a:rPr lang="ko-KR" altLang="en-US" sz="1600" smtClean="0">
                <a:solidFill>
                  <a:srgbClr val="008000"/>
                </a:solidFill>
                <a:latin typeface="굴림" pitchFamily="50" charset="-127"/>
              </a:rPr>
              <a:t>파일</a:t>
            </a:r>
            <a:r>
              <a:rPr lang="ko-KR" altLang="en-US" sz="1600" smtClean="0">
                <a:solidFill>
                  <a:srgbClr val="008000"/>
                </a:solidFill>
              </a:rPr>
              <a:t> </a:t>
            </a:r>
            <a:r>
              <a:rPr lang="ko-KR" altLang="en-US" sz="1600" smtClean="0">
                <a:solidFill>
                  <a:srgbClr val="008000"/>
                </a:solidFill>
                <a:latin typeface="굴림" pitchFamily="50" charset="-127"/>
              </a:rPr>
              <a:t>리스트</a:t>
            </a:r>
            <a:endParaRPr lang="ko-KR" altLang="en-US" sz="1600" smtClean="0"/>
          </a:p>
          <a:p>
            <a:pPr>
              <a:buFont typeface="Symbol" pitchFamily="18" charset="2"/>
              <a:buNone/>
            </a:pPr>
            <a:r>
              <a:rPr lang="ko-KR" altLang="en-US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for</a:t>
            </a:r>
            <a:r>
              <a:rPr lang="en-US" altLang="ko-KR" sz="1600" smtClean="0"/>
              <a:t> (String s : fileNames)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File f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File(name + </a:t>
            </a:r>
            <a:r>
              <a:rPr lang="en-US" altLang="ko-KR" sz="1600" smtClean="0">
                <a:solidFill>
                  <a:srgbClr val="2A00FF"/>
                </a:solidFill>
              </a:rPr>
              <a:t>"/"</a:t>
            </a:r>
            <a:r>
              <a:rPr lang="en-US" altLang="ko-KR" sz="1600" smtClean="0"/>
              <a:t> + s);   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절대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경로로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이름을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주어야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함</a:t>
            </a:r>
            <a:endParaRPr lang="ko-KR" altLang="en-US" sz="1600" smtClean="0"/>
          </a:p>
          <a:p>
            <a:pPr>
              <a:buFont typeface="Symbol" pitchFamily="18" charset="2"/>
              <a:buNone/>
            </a:pPr>
            <a:r>
              <a:rPr lang="ko-KR" altLang="en-US" sz="1600" smtClean="0"/>
              <a:t>                    </a:t>
            </a:r>
            <a:r>
              <a:rPr lang="en-US" altLang="ko-KR" sz="1600" smtClean="0"/>
              <a:t>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"==============================="</a:t>
            </a:r>
            <a:r>
              <a:rPr lang="en-US" altLang="ko-KR" sz="1600" smtClean="0"/>
              <a:t>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이름</a:t>
            </a:r>
            <a:r>
              <a:rPr lang="en-US" altLang="ko-KR" sz="1600" smtClean="0">
                <a:solidFill>
                  <a:srgbClr val="2A00FF"/>
                </a:solidFill>
              </a:rPr>
              <a:t>: "</a:t>
            </a:r>
            <a:r>
              <a:rPr lang="en-US" altLang="ko-KR" sz="1600" smtClean="0"/>
              <a:t> + f.getName());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경로</a:t>
            </a:r>
            <a:r>
              <a:rPr lang="en-US" altLang="ko-KR" sz="1600" smtClean="0">
                <a:solidFill>
                  <a:srgbClr val="2A00FF"/>
                </a:solidFill>
              </a:rPr>
              <a:t>: "</a:t>
            </a:r>
            <a:r>
              <a:rPr lang="en-US" altLang="ko-KR" sz="1600" smtClean="0"/>
              <a:t> + f.getPath());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부모</a:t>
            </a:r>
            <a:r>
              <a:rPr lang="en-US" altLang="ko-KR" sz="1600" smtClean="0">
                <a:solidFill>
                  <a:srgbClr val="2A00FF"/>
                </a:solidFill>
              </a:rPr>
              <a:t>: "</a:t>
            </a:r>
            <a:r>
              <a:rPr lang="en-US" altLang="ko-KR" sz="1600" smtClean="0"/>
              <a:t> + f.getParent());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절대경로</a:t>
            </a:r>
            <a:r>
              <a:rPr lang="en-US" altLang="ko-KR" sz="1600" smtClean="0">
                <a:solidFill>
                  <a:srgbClr val="2A00FF"/>
                </a:solidFill>
              </a:rPr>
              <a:t>: "</a:t>
            </a:r>
            <a:r>
              <a:rPr lang="en-US" altLang="ko-KR" sz="1600" smtClean="0"/>
              <a:t> + f.getAbsolutePath());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정규경로</a:t>
            </a:r>
            <a:r>
              <a:rPr lang="en-US" altLang="ko-KR" sz="1600" smtClean="0">
                <a:solidFill>
                  <a:srgbClr val="2A00FF"/>
                </a:solidFill>
              </a:rPr>
              <a:t>: "</a:t>
            </a:r>
            <a:r>
              <a:rPr lang="en-US" altLang="ko-KR" sz="1600" smtClean="0"/>
              <a:t> + f.getCanonicalPath());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디렉토리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여부</a:t>
            </a:r>
            <a:r>
              <a:rPr lang="en-US" altLang="ko-KR" sz="1600" smtClean="0">
                <a:solidFill>
                  <a:srgbClr val="2A00FF"/>
                </a:solidFill>
              </a:rPr>
              <a:t>:"</a:t>
            </a:r>
            <a:r>
              <a:rPr lang="en-US" altLang="ko-KR" sz="1600" smtClean="0"/>
              <a:t> + f.isDirectory());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파일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여부</a:t>
            </a:r>
            <a:r>
              <a:rPr lang="en-US" altLang="ko-KR" sz="1600" smtClean="0">
                <a:solidFill>
                  <a:srgbClr val="2A00FF"/>
                </a:solidFill>
              </a:rPr>
              <a:t>:"</a:t>
            </a:r>
            <a:r>
              <a:rPr lang="en-US" altLang="ko-KR" sz="1600" smtClean="0"/>
              <a:t> + f.isFile());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"==============================="</a:t>
            </a:r>
            <a:r>
              <a:rPr lang="en-US" altLang="ko-KR" sz="1600" smtClean="0"/>
              <a:t>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}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}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250825" y="1138238"/>
            <a:ext cx="487363" cy="571500"/>
            <a:chOff x="543" y="1708"/>
            <a:chExt cx="461" cy="457"/>
          </a:xfrm>
        </p:grpSpPr>
        <p:sp>
          <p:nvSpPr>
            <p:cNvPr id="41992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3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4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5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6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7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8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9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990" name="Line 13"/>
          <p:cNvSpPr>
            <a:spLocks noChangeShapeType="1"/>
          </p:cNvSpPr>
          <p:nvPr/>
        </p:nvSpPr>
        <p:spPr bwMode="auto">
          <a:xfrm>
            <a:off x="5094288" y="4222750"/>
            <a:ext cx="14303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991" name="Line 14"/>
          <p:cNvSpPr>
            <a:spLocks noChangeShapeType="1"/>
          </p:cNvSpPr>
          <p:nvPr/>
        </p:nvSpPr>
        <p:spPr bwMode="auto">
          <a:xfrm>
            <a:off x="5106988" y="4540250"/>
            <a:ext cx="14303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430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28205" name="_x32171984"/>
          <p:cNvSpPr>
            <a:spLocks noChangeArrowheads="1"/>
          </p:cNvSpPr>
          <p:nvPr/>
        </p:nvSpPr>
        <p:spPr bwMode="auto">
          <a:xfrm>
            <a:off x="1141413" y="1277938"/>
            <a:ext cx="7754937" cy="28098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ko-KR">
                <a:latin typeface="Trebuchet MS" pitchFamily="34" charset="0"/>
              </a:rPr>
              <a:t>===============================</a:t>
            </a:r>
          </a:p>
          <a:p>
            <a:r>
              <a:rPr kumimoji="1" lang="ko-KR" altLang="en-US">
                <a:latin typeface="Trebuchet MS" pitchFamily="34" charset="0"/>
              </a:rPr>
              <a:t>이름</a:t>
            </a:r>
            <a:r>
              <a:rPr kumimoji="1" lang="en-US" altLang="ko-KR">
                <a:latin typeface="Trebuchet MS" pitchFamily="34" charset="0"/>
              </a:rPr>
              <a:t>: .eclipseproduct</a:t>
            </a:r>
          </a:p>
          <a:p>
            <a:r>
              <a:rPr kumimoji="1" lang="ko-KR" altLang="en-US">
                <a:latin typeface="Trebuchet MS" pitchFamily="34" charset="0"/>
              </a:rPr>
              <a:t>경로</a:t>
            </a:r>
            <a:r>
              <a:rPr kumimoji="1" lang="en-US" altLang="ko-KR">
                <a:latin typeface="Trebuchet MS" pitchFamily="34" charset="0"/>
              </a:rPr>
              <a:t>: c:\eclipse\.eclipseproduct</a:t>
            </a:r>
          </a:p>
          <a:p>
            <a:r>
              <a:rPr kumimoji="1" lang="ko-KR" altLang="en-US">
                <a:latin typeface="Trebuchet MS" pitchFamily="34" charset="0"/>
              </a:rPr>
              <a:t>부모</a:t>
            </a:r>
            <a:r>
              <a:rPr kumimoji="1" lang="en-US" altLang="ko-KR">
                <a:latin typeface="Trebuchet MS" pitchFamily="34" charset="0"/>
              </a:rPr>
              <a:t>: c:\eclipse</a:t>
            </a:r>
          </a:p>
          <a:p>
            <a:r>
              <a:rPr kumimoji="1" lang="ko-KR" altLang="en-US">
                <a:latin typeface="Trebuchet MS" pitchFamily="34" charset="0"/>
              </a:rPr>
              <a:t>절대경로</a:t>
            </a:r>
            <a:r>
              <a:rPr kumimoji="1" lang="en-US" altLang="ko-KR">
                <a:latin typeface="Trebuchet MS" pitchFamily="34" charset="0"/>
              </a:rPr>
              <a:t>: c:\eclipse\.eclipseproduct</a:t>
            </a:r>
          </a:p>
          <a:p>
            <a:r>
              <a:rPr kumimoji="1" lang="ko-KR" altLang="en-US">
                <a:latin typeface="Trebuchet MS" pitchFamily="34" charset="0"/>
              </a:rPr>
              <a:t>정규경로</a:t>
            </a:r>
            <a:r>
              <a:rPr kumimoji="1" lang="en-US" altLang="ko-KR">
                <a:latin typeface="Trebuchet MS" pitchFamily="34" charset="0"/>
              </a:rPr>
              <a:t>: C:\eclipse\.eclipseproduct</a:t>
            </a:r>
          </a:p>
          <a:p>
            <a:r>
              <a:rPr kumimoji="1" lang="ko-KR" altLang="en-US">
                <a:latin typeface="Trebuchet MS" pitchFamily="34" charset="0"/>
              </a:rPr>
              <a:t>디렉토리 여부</a:t>
            </a:r>
            <a:r>
              <a:rPr kumimoji="1" lang="en-US" altLang="ko-KR">
                <a:latin typeface="Trebuchet MS" pitchFamily="34" charset="0"/>
              </a:rPr>
              <a:t>:false</a:t>
            </a:r>
          </a:p>
          <a:p>
            <a:r>
              <a:rPr kumimoji="1" lang="ko-KR" altLang="en-US">
                <a:latin typeface="Trebuchet MS" pitchFamily="34" charset="0"/>
              </a:rPr>
              <a:t>파일 여부</a:t>
            </a:r>
            <a:r>
              <a:rPr kumimoji="1" lang="en-US" altLang="ko-KR">
                <a:latin typeface="Trebuchet MS" pitchFamily="34" charset="0"/>
              </a:rPr>
              <a:t>:true</a:t>
            </a:r>
          </a:p>
          <a:p>
            <a:r>
              <a:rPr kumimoji="1" lang="en-US" altLang="ko-KR">
                <a:latin typeface="Trebuchet MS" pitchFamily="34" charset="0"/>
              </a:rPr>
              <a:t>===============================</a:t>
            </a:r>
          </a:p>
          <a:p>
            <a:r>
              <a:rPr kumimoji="1" lang="en-US" altLang="ko-KR">
                <a:latin typeface="Trebuchet MS" pitchFamily="34" charset="0"/>
              </a:rPr>
              <a:t>...</a:t>
            </a:r>
          </a:p>
        </p:txBody>
      </p:sp>
      <p:grpSp>
        <p:nvGrpSpPr>
          <p:cNvPr id="43013" name="Group 14"/>
          <p:cNvGrpSpPr>
            <a:grpSpLocks/>
          </p:cNvGrpSpPr>
          <p:nvPr/>
        </p:nvGrpSpPr>
        <p:grpSpPr bwMode="auto">
          <a:xfrm>
            <a:off x="493713" y="1277938"/>
            <a:ext cx="487362" cy="1012825"/>
            <a:chOff x="-91" y="1749"/>
            <a:chExt cx="552" cy="832"/>
          </a:xfrm>
        </p:grpSpPr>
        <p:sp>
          <p:nvSpPr>
            <p:cNvPr id="43014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5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6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7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8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9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0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1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2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3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4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5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6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7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8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9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0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2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9575" y="798513"/>
            <a:ext cx="8396288" cy="5745162"/>
          </a:xfrm>
        </p:spPr>
        <p:txBody>
          <a:bodyPr/>
          <a:lstStyle/>
          <a:p>
            <a:pPr eaLnBrk="1" hangingPunct="1"/>
            <a:r>
              <a:rPr lang="ko-KR" altLang="en-US" sz="2100" smtClean="0"/>
              <a:t>스트림</a:t>
            </a:r>
            <a:r>
              <a:rPr lang="en-US" altLang="ko-KR" sz="2100" smtClean="0"/>
              <a:t>(stream) </a:t>
            </a:r>
          </a:p>
          <a:p>
            <a:pPr lvl="1" eaLnBrk="1" hangingPunct="1"/>
            <a:r>
              <a:rPr lang="en-US" altLang="ko-KR" sz="2100" smtClean="0"/>
              <a:t>input source </a:t>
            </a:r>
            <a:r>
              <a:rPr lang="ko-KR" altLang="en-US" sz="2100" smtClean="0"/>
              <a:t>또는 </a:t>
            </a:r>
            <a:r>
              <a:rPr lang="en-US" altLang="ko-KR" sz="2100" smtClean="0"/>
              <a:t>output destination</a:t>
            </a:r>
            <a:r>
              <a:rPr lang="ko-KR" altLang="en-US" sz="2100" smtClean="0"/>
              <a:t>을 갖는 순서화된 일련의 자료를 나타내기 위한 추상적인 입출력 모델</a:t>
            </a:r>
          </a:p>
          <a:p>
            <a:pPr lvl="1" eaLnBrk="1" hangingPunct="1"/>
            <a:r>
              <a:rPr lang="ko-KR" altLang="en-US" sz="2100" smtClean="0"/>
              <a:t>입출력 장치에 투명한 입출력 인터페이스를 제공한다</a:t>
            </a:r>
            <a:r>
              <a:rPr lang="en-US" altLang="ko-KR" sz="2100" smtClean="0"/>
              <a:t>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011238" y="303213"/>
            <a:ext cx="7629525" cy="490537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스트림</a:t>
            </a:r>
            <a:r>
              <a:rPr lang="en-US" altLang="ko-KR" sz="2400" smtClean="0"/>
              <a:t>(stream)</a:t>
            </a:r>
            <a:r>
              <a:rPr lang="ko-KR" altLang="en-US" sz="2400" smtClean="0"/>
              <a:t>의 개념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800100" y="2273300"/>
            <a:ext cx="7632700" cy="6223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/>
              <a:t>Java </a:t>
            </a:r>
            <a:r>
              <a:rPr lang="ko-KR" altLang="en-US" sz="2400"/>
              <a:t>응용프로그램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1104900" y="4902200"/>
            <a:ext cx="3302000" cy="1778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ko-KR" sz="1600">
                <a:latin typeface="Lucida Console" pitchFamily="49" charset="0"/>
              </a:rPr>
              <a:t> standard input(stdin)</a:t>
            </a:r>
          </a:p>
          <a:p>
            <a:pPr>
              <a:buFontTx/>
              <a:buChar char="•"/>
            </a:pPr>
            <a:r>
              <a:rPr lang="en-US" altLang="ko-KR" sz="1600">
                <a:latin typeface="Lucida Console" pitchFamily="49" charset="0"/>
              </a:rPr>
              <a:t> file </a:t>
            </a:r>
          </a:p>
          <a:p>
            <a:pPr>
              <a:buFontTx/>
              <a:buChar char="•"/>
            </a:pPr>
            <a:r>
              <a:rPr lang="en-US" altLang="ko-KR" sz="1600">
                <a:latin typeface="Lucida Console" pitchFamily="49" charset="0"/>
              </a:rPr>
              <a:t> network</a:t>
            </a:r>
          </a:p>
          <a:p>
            <a:pPr>
              <a:buFontTx/>
              <a:buChar char="•"/>
            </a:pPr>
            <a:r>
              <a:rPr lang="en-US" altLang="ko-KR" sz="1600">
                <a:latin typeface="Lucida Console" pitchFamily="49" charset="0"/>
              </a:rPr>
              <a:t> memory</a:t>
            </a:r>
          </a:p>
          <a:p>
            <a:pPr>
              <a:buFontTx/>
              <a:buChar char="•"/>
            </a:pPr>
            <a:r>
              <a:rPr lang="en-US" altLang="ko-KR" sz="1600">
                <a:latin typeface="Lucida Console" pitchFamily="49" charset="0"/>
              </a:rPr>
              <a:t> </a:t>
            </a:r>
            <a:r>
              <a:rPr lang="ko-KR" altLang="en-US" sz="1600">
                <a:latin typeface="Lucida Console" pitchFamily="49" charset="0"/>
              </a:rPr>
              <a:t>다른 </a:t>
            </a:r>
            <a:r>
              <a:rPr lang="en-US" altLang="ko-KR" sz="1600">
                <a:latin typeface="Lucida Console" pitchFamily="49" charset="0"/>
              </a:rPr>
              <a:t>process</a:t>
            </a:r>
            <a:r>
              <a:rPr lang="ko-KR" altLang="en-US" sz="1600">
                <a:latin typeface="Lucida Console" pitchFamily="49" charset="0"/>
              </a:rPr>
              <a:t>의 </a:t>
            </a:r>
            <a:r>
              <a:rPr lang="en-US" altLang="ko-KR" sz="1600">
                <a:latin typeface="Lucida Console" pitchFamily="49" charset="0"/>
              </a:rPr>
              <a:t>output</a:t>
            </a:r>
          </a:p>
          <a:p>
            <a:pPr>
              <a:buFontTx/>
              <a:buChar char="•"/>
            </a:pPr>
            <a:r>
              <a:rPr lang="en-US" altLang="ko-KR" sz="1600">
                <a:latin typeface="Lucida Console" pitchFamily="49" charset="0"/>
              </a:rPr>
              <a:t> </a:t>
            </a:r>
            <a:r>
              <a:rPr lang="ko-KR" altLang="en-US" sz="1600">
                <a:latin typeface="Lucida Console" pitchFamily="49" charset="0"/>
              </a:rPr>
              <a:t>다른 </a:t>
            </a:r>
            <a:r>
              <a:rPr lang="en-US" altLang="ko-KR" sz="1600">
                <a:latin typeface="Lucida Console" pitchFamily="49" charset="0"/>
              </a:rPr>
              <a:t>thread</a:t>
            </a:r>
            <a:r>
              <a:rPr lang="ko-KR" altLang="en-US" sz="1600">
                <a:latin typeface="Lucida Console" pitchFamily="49" charset="0"/>
              </a:rPr>
              <a:t>의 </a:t>
            </a:r>
            <a:r>
              <a:rPr lang="en-US" altLang="ko-KR" sz="1600">
                <a:latin typeface="Lucida Console" pitchFamily="49" charset="0"/>
              </a:rPr>
              <a:t>output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511800" y="4940300"/>
            <a:ext cx="3302000" cy="1778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ko-KR" sz="1600">
                <a:latin typeface="Lucida Console" pitchFamily="49" charset="0"/>
              </a:rPr>
              <a:t> standard output(stdout)</a:t>
            </a:r>
          </a:p>
          <a:p>
            <a:pPr>
              <a:buFontTx/>
              <a:buChar char="•"/>
            </a:pPr>
            <a:r>
              <a:rPr lang="en-US" altLang="ko-KR" sz="1600">
                <a:latin typeface="Lucida Console" pitchFamily="49" charset="0"/>
              </a:rPr>
              <a:t> file </a:t>
            </a:r>
          </a:p>
          <a:p>
            <a:pPr>
              <a:buFontTx/>
              <a:buChar char="•"/>
            </a:pPr>
            <a:r>
              <a:rPr lang="en-US" altLang="ko-KR" sz="1600">
                <a:latin typeface="Lucida Console" pitchFamily="49" charset="0"/>
              </a:rPr>
              <a:t> network</a:t>
            </a:r>
          </a:p>
          <a:p>
            <a:pPr>
              <a:buFontTx/>
              <a:buChar char="•"/>
            </a:pPr>
            <a:r>
              <a:rPr lang="en-US" altLang="ko-KR" sz="1600">
                <a:latin typeface="Lucida Console" pitchFamily="49" charset="0"/>
              </a:rPr>
              <a:t> memory</a:t>
            </a:r>
          </a:p>
          <a:p>
            <a:pPr>
              <a:buFontTx/>
              <a:buChar char="•"/>
            </a:pPr>
            <a:r>
              <a:rPr lang="en-US" altLang="ko-KR" sz="1600">
                <a:latin typeface="Lucida Console" pitchFamily="49" charset="0"/>
              </a:rPr>
              <a:t> </a:t>
            </a:r>
            <a:r>
              <a:rPr lang="ko-KR" altLang="en-US" sz="1600">
                <a:latin typeface="Lucida Console" pitchFamily="49" charset="0"/>
              </a:rPr>
              <a:t>다른 </a:t>
            </a:r>
            <a:r>
              <a:rPr lang="en-US" altLang="ko-KR" sz="1600">
                <a:latin typeface="Lucida Console" pitchFamily="49" charset="0"/>
              </a:rPr>
              <a:t>process</a:t>
            </a:r>
            <a:r>
              <a:rPr lang="ko-KR" altLang="en-US" sz="1600">
                <a:latin typeface="Lucida Console" pitchFamily="49" charset="0"/>
              </a:rPr>
              <a:t>의 </a:t>
            </a:r>
            <a:r>
              <a:rPr lang="en-US" altLang="ko-KR" sz="1600">
                <a:latin typeface="Lucida Console" pitchFamily="49" charset="0"/>
              </a:rPr>
              <a:t>input</a:t>
            </a:r>
          </a:p>
          <a:p>
            <a:pPr>
              <a:buFontTx/>
              <a:buChar char="•"/>
            </a:pPr>
            <a:r>
              <a:rPr lang="en-US" altLang="ko-KR" sz="1600">
                <a:latin typeface="Lucida Console" pitchFamily="49" charset="0"/>
              </a:rPr>
              <a:t> </a:t>
            </a:r>
            <a:r>
              <a:rPr lang="ko-KR" altLang="en-US" sz="1600">
                <a:latin typeface="Lucida Console" pitchFamily="49" charset="0"/>
              </a:rPr>
              <a:t>다른 </a:t>
            </a:r>
            <a:r>
              <a:rPr lang="en-US" altLang="ko-KR" sz="1600">
                <a:latin typeface="Lucida Console" pitchFamily="49" charset="0"/>
              </a:rPr>
              <a:t>thread</a:t>
            </a:r>
            <a:r>
              <a:rPr lang="ko-KR" altLang="en-US" sz="1600">
                <a:latin typeface="Lucida Console" pitchFamily="49" charset="0"/>
              </a:rPr>
              <a:t>의 </a:t>
            </a:r>
            <a:r>
              <a:rPr lang="en-US" altLang="ko-KR" sz="1600">
                <a:latin typeface="Lucida Console" pitchFamily="49" charset="0"/>
              </a:rPr>
              <a:t>input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06425" y="4519613"/>
            <a:ext cx="14224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input source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759325" y="4557713"/>
            <a:ext cx="1982788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output destination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2070100" y="2933700"/>
            <a:ext cx="1333500" cy="1689100"/>
          </a:xfrm>
          <a:prstGeom prst="downArrow">
            <a:avLst>
              <a:gd name="adj1" fmla="val 50000"/>
              <a:gd name="adj2" fmla="val 31667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>
              <a:latin typeface="Lucida Console" pitchFamily="49" charset="0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603500" y="4051300"/>
            <a:ext cx="266700" cy="254000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603500" y="3733800"/>
            <a:ext cx="266700" cy="254000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2603500" y="3390900"/>
            <a:ext cx="266700" cy="254000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2603500" y="3060700"/>
            <a:ext cx="266700" cy="254000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479675" y="4284663"/>
            <a:ext cx="793750" cy="704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ko-KR" sz="4000">
                <a:latin typeface="Lucida Console" pitchFamily="49" charset="0"/>
              </a:rPr>
              <a:t>……</a:t>
            </a: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6457950" y="3213100"/>
            <a:ext cx="1333500" cy="1689100"/>
          </a:xfrm>
          <a:prstGeom prst="downArrow">
            <a:avLst>
              <a:gd name="adj1" fmla="val 50000"/>
              <a:gd name="adj2" fmla="val 31667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1600">
              <a:latin typeface="Lucida Console" pitchFamily="49" charset="0"/>
            </a:endParaRP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 flipV="1">
            <a:off x="6991350" y="4508500"/>
            <a:ext cx="266700" cy="254000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 flipV="1">
            <a:off x="6991350" y="4191000"/>
            <a:ext cx="266700" cy="254000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 flipV="1">
            <a:off x="6991350" y="3848100"/>
            <a:ext cx="266700" cy="254000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 flipV="1">
            <a:off x="6991350" y="3517900"/>
            <a:ext cx="266700" cy="254000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 flipV="1">
            <a:off x="6575425" y="2824163"/>
            <a:ext cx="793750" cy="704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ko-KR" sz="4000">
                <a:latin typeface="Lucida Console" pitchFamily="49" charset="0"/>
              </a:rPr>
              <a:t>……</a:t>
            </a:r>
          </a:p>
        </p:txBody>
      </p:sp>
      <p:sp>
        <p:nvSpPr>
          <p:cNvPr id="7189" name="AutoShape 21"/>
          <p:cNvSpPr>
            <a:spLocks noChangeArrowheads="1"/>
          </p:cNvSpPr>
          <p:nvPr/>
        </p:nvSpPr>
        <p:spPr bwMode="auto">
          <a:xfrm>
            <a:off x="3657600" y="3048000"/>
            <a:ext cx="1130300" cy="850900"/>
          </a:xfrm>
          <a:prstGeom prst="wedgeRoundRectCallout">
            <a:avLst>
              <a:gd name="adj1" fmla="val -116153"/>
              <a:gd name="adj2" fmla="val 60074"/>
              <a:gd name="adj3" fmla="val 16667"/>
            </a:avLst>
          </a:prstGeom>
          <a:solidFill>
            <a:srgbClr val="99CC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600"/>
              <a:t>input</a:t>
            </a:r>
          </a:p>
          <a:p>
            <a:pPr algn="ctr"/>
            <a:r>
              <a:rPr lang="en-US" altLang="ko-KR" sz="1600"/>
              <a:t>stream</a:t>
            </a:r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auto">
          <a:xfrm>
            <a:off x="5105400" y="3048000"/>
            <a:ext cx="1130300" cy="850900"/>
          </a:xfrm>
          <a:prstGeom prst="wedgeRoundRectCallout">
            <a:avLst>
              <a:gd name="adj1" fmla="val 114185"/>
              <a:gd name="adj2" fmla="val 80972"/>
              <a:gd name="adj3" fmla="val 16667"/>
            </a:avLst>
          </a:prstGeom>
          <a:solidFill>
            <a:srgbClr val="99CC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600"/>
              <a:t>output</a:t>
            </a:r>
          </a:p>
          <a:p>
            <a:pPr algn="ctr"/>
            <a:r>
              <a:rPr lang="en-US" altLang="ko-KR" sz="1600"/>
              <a:t>stream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임의 접근 파일</a:t>
            </a:r>
          </a:p>
        </p:txBody>
      </p:sp>
      <p:sp>
        <p:nvSpPr>
          <p:cNvPr id="192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임의 접근 파일은 파일에 비순차적인 접근을 가능하게 한다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new</a:t>
            </a:r>
            <a:r>
              <a:rPr lang="en-US" altLang="ko-KR"/>
              <a:t> RandomAccessFile("all.zip", "r");</a:t>
            </a:r>
            <a:endParaRPr lang="ko-KR" alt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2374900"/>
            <a:ext cx="7723187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4495800"/>
            <a:ext cx="88169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45059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스트림들은 연결될 수 있다</a:t>
            </a:r>
            <a:r>
              <a:rPr lang="en-US" altLang="ko-KR" sz="3600" smtClean="0"/>
              <a:t>.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3" y="1800225"/>
            <a:ext cx="79819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9575" y="798513"/>
            <a:ext cx="8396288" cy="5745162"/>
          </a:xfrm>
        </p:spPr>
        <p:txBody>
          <a:bodyPr/>
          <a:lstStyle/>
          <a:p>
            <a:pPr eaLnBrk="1" hangingPunct="1"/>
            <a:r>
              <a:rPr lang="ko-KR" altLang="en-US" sz="2100" smtClean="0"/>
              <a:t>입출력 장치에 직접 연결되는 스트림</a:t>
            </a:r>
          </a:p>
          <a:p>
            <a:pPr eaLnBrk="1" hangingPunct="1"/>
            <a:r>
              <a:rPr lang="ko-KR" altLang="en-US" sz="2100" smtClean="0"/>
              <a:t>부가적인 입출력 기능을 추가해주는 스트림</a:t>
            </a:r>
            <a:r>
              <a:rPr lang="en-US" altLang="ko-KR" sz="2100" smtClean="0"/>
              <a:t>(</a:t>
            </a:r>
            <a:r>
              <a:rPr lang="ko-KR" altLang="en-US" sz="2100" smtClean="0"/>
              <a:t>필터링</a:t>
            </a:r>
            <a:r>
              <a:rPr lang="en-US" altLang="ko-KR" sz="2100" smtClean="0"/>
              <a:t>, filtering)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 rot="5400000">
            <a:off x="2066925" y="2759075"/>
            <a:ext cx="812800" cy="2222500"/>
          </a:xfrm>
          <a:prstGeom prst="can">
            <a:avLst>
              <a:gd name="adj" fmla="val 68359"/>
            </a:avLst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254000"/>
            <a:ext cx="7629525" cy="490538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스트림</a:t>
            </a:r>
            <a:r>
              <a:rPr lang="en-US" altLang="ko-KR" sz="2400" smtClean="0"/>
              <a:t>(stream)</a:t>
            </a:r>
            <a:r>
              <a:rPr lang="ko-KR" altLang="en-US" sz="2400" smtClean="0"/>
              <a:t>의 개념</a:t>
            </a:r>
          </a:p>
        </p:txBody>
      </p:sp>
      <p:pic>
        <p:nvPicPr>
          <p:cNvPr id="9221" name="Picture 5" descr="MCj039141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95650"/>
            <a:ext cx="127635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 descr="MCj0157655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6900" y="4291013"/>
            <a:ext cx="1274763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AutoShape 7"/>
          <p:cNvSpPr>
            <a:spLocks noChangeArrowheads="1"/>
          </p:cNvSpPr>
          <p:nvPr/>
        </p:nvSpPr>
        <p:spPr bwMode="auto">
          <a:xfrm rot="5400000">
            <a:off x="3857625" y="2835275"/>
            <a:ext cx="660400" cy="2095500"/>
          </a:xfrm>
          <a:prstGeom prst="can">
            <a:avLst>
              <a:gd name="adj" fmla="val 79327"/>
            </a:avLst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 rot="5400000">
            <a:off x="5347493" y="3031332"/>
            <a:ext cx="582613" cy="1701800"/>
          </a:xfrm>
          <a:prstGeom prst="can">
            <a:avLst>
              <a:gd name="adj" fmla="val 73024"/>
            </a:avLst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 rot="10800000">
            <a:off x="6118225" y="3660775"/>
            <a:ext cx="406400" cy="1435100"/>
          </a:xfrm>
          <a:prstGeom prst="can">
            <a:avLst>
              <a:gd name="adj" fmla="val 88281"/>
            </a:avLst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6" name="AutoShape 10"/>
          <p:cNvSpPr>
            <a:spLocks/>
          </p:cNvSpPr>
          <p:nvPr/>
        </p:nvSpPr>
        <p:spPr bwMode="auto">
          <a:xfrm rot="5400000">
            <a:off x="3794125" y="777875"/>
            <a:ext cx="279400" cy="4876800"/>
          </a:xfrm>
          <a:prstGeom prst="leftBrace">
            <a:avLst>
              <a:gd name="adj1" fmla="val 145455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546100" y="1574800"/>
            <a:ext cx="8216900" cy="1168400"/>
          </a:xfrm>
          <a:prstGeom prst="wedgeRoundRectCallout">
            <a:avLst>
              <a:gd name="adj1" fmla="val -9023"/>
              <a:gd name="adj2" fmla="val 72556"/>
              <a:gd name="adj3" fmla="val 16667"/>
            </a:avLst>
          </a:prstGeom>
          <a:solidFill>
            <a:srgbClr val="99CC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Char char="•"/>
            </a:pPr>
            <a:r>
              <a:rPr lang="en-US" altLang="ko-KR" sz="1600"/>
              <a:t> </a:t>
            </a:r>
            <a:r>
              <a:rPr lang="ko-KR" altLang="en-US" sz="1600"/>
              <a:t>버퍼링 </a:t>
            </a:r>
            <a:r>
              <a:rPr lang="en-US" altLang="ko-KR" sz="1600"/>
              <a:t>: BufferedInput, BufferedOutput</a:t>
            </a:r>
            <a:endParaRPr lang="ko-KR" altLang="en-US" sz="1600"/>
          </a:p>
          <a:p>
            <a:pPr>
              <a:buFontTx/>
              <a:buChar char="•"/>
            </a:pPr>
            <a:r>
              <a:rPr lang="en-US" altLang="ko-KR" sz="1600"/>
              <a:t> </a:t>
            </a:r>
            <a:r>
              <a:rPr lang="ko-KR" altLang="en-US" sz="1600"/>
              <a:t>문자세트변환 </a:t>
            </a:r>
            <a:r>
              <a:rPr lang="en-US" altLang="ko-KR" sz="1600"/>
              <a:t>: InputStreamReader, OutputStreamReader</a:t>
            </a:r>
          </a:p>
          <a:p>
            <a:pPr>
              <a:buFontTx/>
              <a:buChar char="•"/>
            </a:pPr>
            <a:r>
              <a:rPr lang="ko-KR" altLang="en-US" sz="1600"/>
              <a:t> 자료값을 스트링 표현으로 출력 </a:t>
            </a:r>
            <a:r>
              <a:rPr lang="en-US" altLang="ko-KR" sz="1600"/>
              <a:t>: PrintWriter, PrintStream, DataOutputStream</a:t>
            </a:r>
          </a:p>
          <a:p>
            <a:pPr>
              <a:buFontTx/>
              <a:buChar char="•"/>
            </a:pPr>
            <a:r>
              <a:rPr lang="ko-KR" altLang="en-US" sz="1600"/>
              <a:t> 객체입출력 </a:t>
            </a:r>
            <a:r>
              <a:rPr lang="en-US" altLang="ko-KR" sz="1600"/>
              <a:t>: ObjectInputStream, ObjectOutputStream</a:t>
            </a:r>
          </a:p>
        </p:txBody>
      </p:sp>
      <p:sp>
        <p:nvSpPr>
          <p:cNvPr id="9228" name="AutoShape 12"/>
          <p:cNvSpPr>
            <a:spLocks/>
          </p:cNvSpPr>
          <p:nvPr/>
        </p:nvSpPr>
        <p:spPr bwMode="auto">
          <a:xfrm rot="10800000">
            <a:off x="6778625" y="3597275"/>
            <a:ext cx="279400" cy="1612900"/>
          </a:xfrm>
          <a:prstGeom prst="leftBrace">
            <a:avLst>
              <a:gd name="adj1" fmla="val 48106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3683000" y="5575300"/>
            <a:ext cx="5308600" cy="1117600"/>
          </a:xfrm>
          <a:prstGeom prst="wedgeRoundRectCallout">
            <a:avLst>
              <a:gd name="adj1" fmla="val 16537"/>
              <a:gd name="adj2" fmla="val -151421"/>
              <a:gd name="adj3" fmla="val 16667"/>
            </a:avLst>
          </a:prstGeom>
          <a:solidFill>
            <a:srgbClr val="99CC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Char char="•"/>
            </a:pPr>
            <a:r>
              <a:rPr lang="en-US" altLang="ko-KR" sz="1600"/>
              <a:t> InputStream(abstract)</a:t>
            </a:r>
          </a:p>
          <a:p>
            <a:pPr lvl="1"/>
            <a:r>
              <a:rPr lang="en-US" altLang="ko-KR" sz="1600"/>
              <a:t>- FileInputStream  </a:t>
            </a:r>
            <a:r>
              <a:rPr lang="en-US" altLang="ko-KR" sz="1600">
                <a:sym typeface="Wingdings" pitchFamily="2" charset="2"/>
              </a:rPr>
              <a:t> file</a:t>
            </a:r>
            <a:endParaRPr lang="en-US" altLang="ko-KR" sz="1600"/>
          </a:p>
          <a:p>
            <a:pPr lvl="1"/>
            <a:r>
              <a:rPr lang="en-US" altLang="ko-KR" sz="1600"/>
              <a:t>- ByteArrayInputStream  </a:t>
            </a:r>
            <a:r>
              <a:rPr lang="en-US" altLang="ko-KR" sz="1600">
                <a:sym typeface="Wingdings" pitchFamily="2" charset="2"/>
              </a:rPr>
              <a:t></a:t>
            </a:r>
            <a:r>
              <a:rPr lang="ko-KR" altLang="en-US" sz="1600">
                <a:sym typeface="Wingdings" pitchFamily="2" charset="2"/>
              </a:rPr>
              <a:t>메모리</a:t>
            </a:r>
            <a:endParaRPr lang="ko-KR" altLang="en-US" sz="1600"/>
          </a:p>
          <a:p>
            <a:pPr lvl="1"/>
            <a:r>
              <a:rPr lang="en-US" altLang="ko-KR" sz="1600"/>
              <a:t>- PipedInputStream  </a:t>
            </a:r>
            <a:r>
              <a:rPr lang="en-US" altLang="ko-KR" sz="1600">
                <a:sym typeface="Wingdings" pitchFamily="2" charset="2"/>
              </a:rPr>
              <a:t> </a:t>
            </a:r>
            <a:r>
              <a:rPr lang="ko-KR" altLang="en-US" sz="1600">
                <a:sym typeface="Wingdings" pitchFamily="2" charset="2"/>
              </a:rPr>
              <a:t>다른 프로세스</a:t>
            </a:r>
            <a:r>
              <a:rPr lang="en-US" altLang="ko-KR" sz="1600">
                <a:sym typeface="Wingdings" pitchFamily="2" charset="2"/>
              </a:rPr>
              <a:t>,</a:t>
            </a:r>
            <a:r>
              <a:rPr lang="ko-KR" altLang="en-US" sz="1600">
                <a:sym typeface="Wingdings" pitchFamily="2" charset="2"/>
              </a:rPr>
              <a:t>쓰레드</a:t>
            </a:r>
            <a:endParaRPr lang="ko-KR" altLang="en-US" sz="16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03213"/>
            <a:ext cx="7629525" cy="490537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스트림</a:t>
            </a:r>
            <a:r>
              <a:rPr lang="en-US" altLang="ko-KR" sz="2400" smtClean="0"/>
              <a:t>(stream)</a:t>
            </a:r>
            <a:r>
              <a:rPr lang="ko-KR" altLang="en-US" sz="2400" smtClean="0"/>
              <a:t>의 종류</a:t>
            </a:r>
            <a:endParaRPr lang="en-US" altLang="ko-KR" sz="24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038225"/>
            <a:ext cx="8308975" cy="5653088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sz="2400" smtClean="0"/>
              <a:t>바이트 스트림</a:t>
            </a:r>
            <a:r>
              <a:rPr lang="en-US" altLang="ko-KR" sz="2400" smtClean="0"/>
              <a:t>(byte stream)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 smtClean="0"/>
              <a:t>입출력 단위가 </a:t>
            </a:r>
            <a:r>
              <a:rPr lang="en-US" altLang="ko-KR" sz="2400" smtClean="0"/>
              <a:t>byte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 smtClean="0"/>
              <a:t>클래스 이름에 </a:t>
            </a:r>
            <a:r>
              <a:rPr lang="en-US" altLang="ko-KR" sz="2400" smtClean="0"/>
              <a:t>InputStream, OutputStream</a:t>
            </a:r>
            <a:r>
              <a:rPr lang="ko-KR" altLang="en-US" sz="2400" smtClean="0"/>
              <a:t>이란 단어를 포함</a:t>
            </a:r>
          </a:p>
          <a:p>
            <a:pPr eaLnBrk="1" hangingPunct="1">
              <a:lnSpc>
                <a:spcPct val="140000"/>
              </a:lnSpc>
            </a:pPr>
            <a:endParaRPr lang="en-US" altLang="ko-KR" sz="2400" smtClean="0"/>
          </a:p>
          <a:p>
            <a:pPr eaLnBrk="1" hangingPunct="1">
              <a:lnSpc>
                <a:spcPct val="140000"/>
              </a:lnSpc>
            </a:pPr>
            <a:r>
              <a:rPr lang="ko-KR" altLang="en-US" sz="2400" smtClean="0"/>
              <a:t>문자 스트림</a:t>
            </a:r>
            <a:r>
              <a:rPr lang="en-US" altLang="ko-KR" sz="2400" smtClean="0"/>
              <a:t>(character stream)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 smtClean="0"/>
              <a:t>입출력 단위가 유니코드 문자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 smtClean="0"/>
              <a:t>클래스 이름에 </a:t>
            </a:r>
            <a:r>
              <a:rPr lang="en-US" altLang="ko-KR" sz="2400" smtClean="0"/>
              <a:t>Reader, Writer</a:t>
            </a:r>
            <a:r>
              <a:rPr lang="ko-KR" altLang="en-US" sz="2400" smtClean="0"/>
              <a:t>라는 단어를 포함</a:t>
            </a:r>
          </a:p>
          <a:p>
            <a:pPr lvl="1" eaLnBrk="1" hangingPunct="1">
              <a:lnSpc>
                <a:spcPct val="140000"/>
              </a:lnSpc>
            </a:pPr>
            <a:endParaRPr lang="en-US" altLang="ko-KR" sz="2400" smtClean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74663" y="795338"/>
            <a:ext cx="8308975" cy="55387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400" smtClean="0"/>
              <a:t>패키지 </a:t>
            </a:r>
            <a:r>
              <a:rPr lang="en-US" altLang="ko-KR" sz="2400" smtClean="0"/>
              <a:t>java.io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400" smtClean="0"/>
              <a:t>입출력을 담당하는 다양한 클래스를 제공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400" smtClean="0"/>
              <a:t>InputStream, OutputStream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400" smtClean="0"/>
              <a:t>바이트 중심의 정보 입출력을 담당하는 추상 클래스인 </a:t>
            </a:r>
            <a:r>
              <a:rPr lang="en-US" altLang="ko-KR" sz="2400" smtClean="0"/>
              <a:t>InputStream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OutputStream</a:t>
            </a:r>
            <a:r>
              <a:rPr lang="ko-KR" altLang="en-US" sz="2400" smtClean="0"/>
              <a:t>을 제공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400" smtClean="0"/>
              <a:t>Reader, Writer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400" smtClean="0"/>
              <a:t>문자 중심의 정보 입출력을 담당하는 추상 클래스 </a:t>
            </a:r>
            <a:r>
              <a:rPr lang="en-US" altLang="ko-KR" sz="2400" smtClean="0"/>
              <a:t>Reader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Writer</a:t>
            </a:r>
            <a:r>
              <a:rPr lang="ko-KR" altLang="en-US" sz="2400" smtClean="0"/>
              <a:t>을 제공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184275" y="330200"/>
            <a:ext cx="7629525" cy="490538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입출력 클래스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260725"/>
          </a:xfrm>
        </p:spPr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자바에서는 입출력을 무엇이라고 추상화하는가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스트림은 </a:t>
            </a:r>
            <a:r>
              <a:rPr lang="en-US" altLang="ko-KR" smtClean="0"/>
              <a:t>__________</a:t>
            </a:r>
            <a:r>
              <a:rPr lang="ko-KR" altLang="en-US" smtClean="0"/>
              <a:t>가 있는 데이터의 </a:t>
            </a:r>
            <a:r>
              <a:rPr lang="en-US" altLang="ko-KR" smtClean="0"/>
              <a:t>_______ </a:t>
            </a:r>
            <a:r>
              <a:rPr lang="ko-KR" altLang="en-US" smtClean="0"/>
              <a:t>인 흐름이다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3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1145</Words>
  <Application>Microsoft Office PowerPoint</Application>
  <PresentationFormat>화면 슬라이드 쇼(4:3)</PresentationFormat>
  <Paragraphs>307</Paragraphs>
  <Slides>41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1_Crayons</vt:lpstr>
      <vt:lpstr>Java Programming  I/O stream</vt:lpstr>
      <vt:lpstr>이번 장에서 학습할 내용</vt:lpstr>
      <vt:lpstr>스트림(stream)</vt:lpstr>
      <vt:lpstr>스트림(stream)의 개념</vt:lpstr>
      <vt:lpstr>스트림들은 연결될 수 있다.</vt:lpstr>
      <vt:lpstr>스트림(stream)의 개념</vt:lpstr>
      <vt:lpstr>스트림(stream)의 종류</vt:lpstr>
      <vt:lpstr>입출력 클래스</vt:lpstr>
      <vt:lpstr>중간 점검 문제</vt:lpstr>
      <vt:lpstr>스트림의 분류 #1</vt:lpstr>
      <vt:lpstr>스트림의 분류 #2</vt:lpstr>
      <vt:lpstr>데이터 씽크 스트림</vt:lpstr>
      <vt:lpstr>데이터 처리 스트림</vt:lpstr>
      <vt:lpstr>중간 점검 문제</vt:lpstr>
      <vt:lpstr>바이트 스트림</vt:lpstr>
      <vt:lpstr>InputStream과 OutputStream</vt:lpstr>
      <vt:lpstr>FileInputStream과 FileOutputStream</vt:lpstr>
      <vt:lpstr>예제</vt:lpstr>
      <vt:lpstr>예제</vt:lpstr>
      <vt:lpstr>BufferedInputStream과 BufferedOutputStream</vt:lpstr>
      <vt:lpstr>예제</vt:lpstr>
      <vt:lpstr>예제</vt:lpstr>
      <vt:lpstr>DataInputStream 과 DataOutputStream</vt:lpstr>
      <vt:lpstr>예제</vt:lpstr>
      <vt:lpstr>예제</vt:lpstr>
      <vt:lpstr>ObjectInputStream과 ObjectOutputStream</vt:lpstr>
      <vt:lpstr>예제</vt:lpstr>
      <vt:lpstr>예제</vt:lpstr>
      <vt:lpstr>중간 점검 문제</vt:lpstr>
      <vt:lpstr>문자 스트림</vt:lpstr>
      <vt:lpstr>Reader와 Writer 클래스</vt:lpstr>
      <vt:lpstr>FileReader와 FileWriter</vt:lpstr>
      <vt:lpstr>예제</vt:lpstr>
      <vt:lpstr>예제</vt:lpstr>
      <vt:lpstr>InputStreamReader와 OutputStreamWriter</vt:lpstr>
      <vt:lpstr>명령어행에서 입출력</vt:lpstr>
      <vt:lpstr>File 클래스</vt:lpstr>
      <vt:lpstr>예제</vt:lpstr>
      <vt:lpstr>예제</vt:lpstr>
      <vt:lpstr>임의 접근 파일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471</cp:revision>
  <dcterms:created xsi:type="dcterms:W3CDTF">2007-06-29T06:43:39Z</dcterms:created>
  <dcterms:modified xsi:type="dcterms:W3CDTF">2013-11-28T05:28:31Z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