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6" r:id="rId14"/>
    <p:sldId id="268" r:id="rId15"/>
    <p:sldId id="270" r:id="rId16"/>
    <p:sldId id="271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1415994"/>
            <a:ext cx="7766936" cy="1646302"/>
          </a:xfrm>
        </p:spPr>
        <p:txBody>
          <a:bodyPr/>
          <a:lstStyle/>
          <a:p>
            <a:pPr algn="ctr"/>
            <a:r>
              <a:rPr lang="ko-KR" altLang="en-US" dirty="0"/>
              <a:t>움직임 추출</a:t>
            </a:r>
            <a:r>
              <a:rPr lang="en-US" altLang="ko-KR" dirty="0"/>
              <a:t>,</a:t>
            </a:r>
            <a:r>
              <a:rPr lang="ko-KR" altLang="en-US" dirty="0"/>
              <a:t>영상 전송기</a:t>
            </a:r>
            <a:br>
              <a:rPr lang="en-US" altLang="ko-KR" dirty="0"/>
            </a:b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장동주</a:t>
            </a:r>
            <a:endParaRPr lang="en-US" altLang="ko-KR" dirty="0"/>
          </a:p>
          <a:p>
            <a:r>
              <a:rPr lang="ko-KR" altLang="en-US" dirty="0" err="1"/>
              <a:t>이한얼</a:t>
            </a:r>
            <a:endParaRPr lang="en-US" altLang="ko-KR" dirty="0"/>
          </a:p>
          <a:p>
            <a:r>
              <a:rPr lang="ko-KR" altLang="en-US" dirty="0"/>
              <a:t>이태민</a:t>
            </a:r>
          </a:p>
        </p:txBody>
      </p:sp>
    </p:spTree>
    <p:extLst>
      <p:ext uri="{BB962C8B-B14F-4D97-AF65-F5344CB8AC3E}">
        <p14:creationId xmlns:p14="http://schemas.microsoft.com/office/powerpoint/2010/main" val="925792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7" y="297091"/>
            <a:ext cx="8533684" cy="48229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9807" y="5654566"/>
            <a:ext cx="858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픽셀 값 비교를 통해 움직임 여부 판단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26" y="5119994"/>
            <a:ext cx="3219899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9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83" y="168167"/>
            <a:ext cx="8627379" cy="45825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683" y="5990897"/>
            <a:ext cx="862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변화가 감지된 부분에 빨간 박스를 </a:t>
            </a:r>
            <a:r>
              <a:rPr lang="ko-KR" altLang="en-US" dirty="0" err="1"/>
              <a:t>치기위한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  <a:r>
              <a:rPr lang="ko-KR" altLang="en-US" dirty="0"/>
              <a:t> 실행 함수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82" y="4836672"/>
            <a:ext cx="8627379" cy="10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</a:rPr>
              <a:t>변화가 감지된 부분 전송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55332"/>
            <a:ext cx="8465065" cy="50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82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5723" y="4319751"/>
            <a:ext cx="85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AutoResetEvent</a:t>
            </a:r>
            <a:r>
              <a:rPr lang="ko-KR" altLang="en-US" dirty="0"/>
              <a:t>로 동기화된 </a:t>
            </a:r>
            <a:r>
              <a:rPr lang="en-US" altLang="ko-KR" dirty="0"/>
              <a:t>Thread</a:t>
            </a:r>
            <a:r>
              <a:rPr lang="ko-KR" altLang="en-US" dirty="0"/>
              <a:t> 생성 및 시작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3" y="784443"/>
            <a:ext cx="8008883" cy="272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69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1613" y="5654566"/>
            <a:ext cx="7785668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움직임이 검출된 이미지 조각 추출</a:t>
            </a:r>
            <a:r>
              <a:rPr lang="en-US" altLang="ko-KR" dirty="0"/>
              <a:t>(</a:t>
            </a:r>
            <a:r>
              <a:rPr lang="ko-KR" altLang="en-US" dirty="0"/>
              <a:t>조각내기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13" y="427705"/>
            <a:ext cx="8421366" cy="497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0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9092" y="5833241"/>
            <a:ext cx="834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소켓통신으로 추출한 이미지들을 암호화하여 위치 값과 함께 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1" y="255320"/>
            <a:ext cx="7887349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9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5214" y="5896303"/>
            <a:ext cx="841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추출된 이미지들을 </a:t>
            </a:r>
            <a:r>
              <a:rPr lang="ko-KR" altLang="en-US" dirty="0" err="1"/>
              <a:t>복호화하여</a:t>
            </a:r>
            <a:r>
              <a:rPr lang="ko-KR" altLang="en-US" dirty="0"/>
              <a:t> 위치에 맞게 재정렬한다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4" y="113821"/>
            <a:ext cx="8303172" cy="548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5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5042" y="2496065"/>
            <a:ext cx="8596668" cy="1320800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감사합니다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3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000" dirty="0"/>
              <a:t>목차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21211" y="1474229"/>
            <a:ext cx="2215978" cy="453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21211" y="2345720"/>
            <a:ext cx="2215978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구조도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21211" y="3223051"/>
            <a:ext cx="2215978" cy="4530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21211" y="4123033"/>
            <a:ext cx="2215978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소스코드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21211" y="4971530"/>
            <a:ext cx="2215978" cy="4530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90478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9063" y="2478351"/>
            <a:ext cx="78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2)</a:t>
            </a:r>
            <a:r>
              <a:rPr lang="ko-KR" altLang="en-US" b="1" dirty="0"/>
              <a:t>이미지와 영상 가져와 움직임 감지된 이미지를 추출한다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9064" y="3418200"/>
            <a:ext cx="786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r>
              <a:rPr lang="ko-KR" altLang="en-US" b="1" dirty="0"/>
              <a:t> 이미지를 전송 할 때 검출된 이미지를 조각난 이미지들로 분할해서 암호화 시킨다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9063" y="5535502"/>
            <a:ext cx="78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5)</a:t>
            </a:r>
            <a:r>
              <a:rPr lang="ko-KR" altLang="en-US" b="1" dirty="0"/>
              <a:t>압축과 </a:t>
            </a:r>
            <a:r>
              <a:rPr lang="ko-KR" altLang="en-US" b="1"/>
              <a:t>암호화 작업의 성능을 향상</a:t>
            </a:r>
            <a:r>
              <a:rPr lang="en-US" altLang="ko-KR" b="1"/>
              <a:t>.</a:t>
            </a:r>
            <a:endParaRPr lang="en-US" altLang="ko-K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9066" y="1577897"/>
            <a:ext cx="78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1)C#</a:t>
            </a:r>
            <a:r>
              <a:rPr lang="ko-KR" altLang="en-US" b="1" dirty="0"/>
              <a:t>을 이용하여 </a:t>
            </a:r>
            <a:r>
              <a:rPr lang="ko-KR" altLang="en-US" b="1" dirty="0" err="1"/>
              <a:t>웹캠</a:t>
            </a:r>
            <a:r>
              <a:rPr lang="ko-KR" altLang="en-US" b="1" dirty="0"/>
              <a:t> 연결로 영상 및 이미지를 가져온다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99063" y="4618219"/>
            <a:ext cx="78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4)</a:t>
            </a:r>
            <a:r>
              <a:rPr lang="ko-KR" altLang="en-US" b="1" dirty="0"/>
              <a:t>차이가 있는 부분만을 처리하기에 용량소비가 적고 효율적이다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363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0858" y="420130"/>
            <a:ext cx="8596668" cy="1320800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구조도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13" y="1353752"/>
            <a:ext cx="6878010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9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30014" y="935421"/>
            <a:ext cx="2091558" cy="819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영상정보 수집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1954924" y="1755228"/>
            <a:ext cx="126124" cy="956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92773" y="340852"/>
            <a:ext cx="201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Video server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30014" y="2711669"/>
            <a:ext cx="2091558" cy="819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 가공처리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1949669" y="3531476"/>
            <a:ext cx="126124" cy="956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30014" y="4487917"/>
            <a:ext cx="2091558" cy="819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암호화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96304" y="340852"/>
            <a:ext cx="201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Network server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22732" y="935421"/>
            <a:ext cx="2091558" cy="819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Moniter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22732" y="2711669"/>
            <a:ext cx="2091558" cy="819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 복원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22732" y="4487917"/>
            <a:ext cx="2091558" cy="819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복호화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위쪽 화살표 15"/>
          <p:cNvSpPr/>
          <p:nvPr/>
        </p:nvSpPr>
        <p:spPr>
          <a:xfrm>
            <a:off x="6829097" y="1755228"/>
            <a:ext cx="152399" cy="9564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위쪽 화살표 16"/>
          <p:cNvSpPr/>
          <p:nvPr/>
        </p:nvSpPr>
        <p:spPr>
          <a:xfrm>
            <a:off x="6792311" y="3531475"/>
            <a:ext cx="152399" cy="9564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3388273" y="4614041"/>
            <a:ext cx="2224251" cy="693683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소켓 통신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672662" y="2480441"/>
            <a:ext cx="0" cy="338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72662" y="2480441"/>
            <a:ext cx="2715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88273" y="2480441"/>
            <a:ext cx="0" cy="338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72662" y="5864772"/>
            <a:ext cx="2715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559973" y="2480440"/>
            <a:ext cx="0" cy="338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559973" y="2480440"/>
            <a:ext cx="2715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275584" y="2480440"/>
            <a:ext cx="0" cy="338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559973" y="5864771"/>
            <a:ext cx="2715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3388273" y="3426372"/>
            <a:ext cx="2171700" cy="105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18388" y="2993243"/>
            <a:ext cx="146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영상정보</a:t>
            </a:r>
          </a:p>
        </p:txBody>
      </p:sp>
    </p:spTree>
    <p:extLst>
      <p:ext uri="{BB962C8B-B14F-4D97-AF65-F5344CB8AC3E}">
        <p14:creationId xmlns:p14="http://schemas.microsoft.com/office/powerpoint/2010/main" val="311345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타원 2"/>
          <p:cNvSpPr/>
          <p:nvPr/>
        </p:nvSpPr>
        <p:spPr>
          <a:xfrm>
            <a:off x="809296" y="1471448"/>
            <a:ext cx="1324303" cy="9669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이미지 </a:t>
            </a:r>
            <a:r>
              <a:rPr lang="ko-KR" altLang="en-US" dirty="0" err="1">
                <a:solidFill>
                  <a:schemeClr val="tx2">
                    <a:lumMod val="50000"/>
                  </a:schemeClr>
                </a:solidFill>
              </a:rPr>
              <a:t>캡쳐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2238703" y="1930400"/>
            <a:ext cx="809297" cy="129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09296" y="1446924"/>
            <a:ext cx="1324303" cy="9669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이미지 </a:t>
            </a:r>
            <a:r>
              <a:rPr lang="ko-KR" altLang="en-US" dirty="0" err="1">
                <a:solidFill>
                  <a:schemeClr val="tx2">
                    <a:lumMod val="50000"/>
                  </a:schemeClr>
                </a:solidFill>
              </a:rPr>
              <a:t>캡쳐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238703" y="1905876"/>
            <a:ext cx="809297" cy="129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654568" y="1487214"/>
            <a:ext cx="1324303" cy="9669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이미지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자르기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687615" y="1905876"/>
            <a:ext cx="809297" cy="129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05656" y="1465819"/>
            <a:ext cx="1324303" cy="9669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움직임 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감지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2995927" flipV="1">
            <a:off x="6830342" y="2553308"/>
            <a:ext cx="809297" cy="148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917676" y="3306377"/>
            <a:ext cx="1324303" cy="9669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암호화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과정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9505908" flipV="1">
            <a:off x="6278617" y="4529122"/>
            <a:ext cx="809297" cy="148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87615" y="4385570"/>
            <a:ext cx="1471447" cy="9669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소켓통신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 rot="10800000" flipV="1">
            <a:off x="3736714" y="4869046"/>
            <a:ext cx="809297" cy="148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996966" y="4385570"/>
            <a:ext cx="1471447" cy="96695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2">
                    <a:lumMod val="50000"/>
                  </a:schemeClr>
                </a:solidFill>
              </a:rPr>
              <a:t>복호화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74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소스코드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64" y="1270000"/>
            <a:ext cx="8286543" cy="1220952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767255" y="2732690"/>
            <a:ext cx="578069" cy="22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9407" y="2658382"/>
            <a:ext cx="606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카메라 연결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88476"/>
            <a:ext cx="8372073" cy="1155364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762864" y="5178910"/>
            <a:ext cx="578069" cy="22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29406" y="5104602"/>
            <a:ext cx="606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캡처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70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03" y="366853"/>
            <a:ext cx="8575184" cy="44258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8003" y="5013434"/>
            <a:ext cx="8575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이미지 자르기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 err="1"/>
              <a:t>Cv.Size</a:t>
            </a:r>
            <a:r>
              <a:rPr lang="en-US" altLang="ko-KR" b="1" dirty="0"/>
              <a:t> = </a:t>
            </a:r>
            <a:r>
              <a:rPr lang="ko-KR" altLang="en-US" b="1" dirty="0"/>
              <a:t>자를 부분의 크기를 설정</a:t>
            </a:r>
            <a:endParaRPr lang="en-US" altLang="ko-KR" b="1" dirty="0"/>
          </a:p>
          <a:p>
            <a:r>
              <a:rPr lang="en-US" altLang="ko-KR" b="1" dirty="0" err="1"/>
              <a:t>Cv.SetImageRoI</a:t>
            </a:r>
            <a:r>
              <a:rPr lang="en-US" altLang="ko-KR" b="1" dirty="0"/>
              <a:t> = </a:t>
            </a:r>
            <a:r>
              <a:rPr lang="ko-KR" altLang="en-US" b="1" dirty="0"/>
              <a:t>자를 부분 설정</a:t>
            </a:r>
            <a:endParaRPr lang="en-US" altLang="ko-KR" b="1" dirty="0"/>
          </a:p>
          <a:p>
            <a:r>
              <a:rPr lang="en-US" altLang="ko-KR" b="1" dirty="0" err="1"/>
              <a:t>Cv.Resize</a:t>
            </a:r>
            <a:r>
              <a:rPr lang="en-US" altLang="ko-KR" b="1" dirty="0"/>
              <a:t> = </a:t>
            </a:r>
            <a:r>
              <a:rPr lang="ko-KR" altLang="en-US" b="1" dirty="0"/>
              <a:t>잘라진 이미지를 넣어준다</a:t>
            </a:r>
          </a:p>
        </p:txBody>
      </p:sp>
    </p:spTree>
    <p:extLst>
      <p:ext uri="{BB962C8B-B14F-4D97-AF65-F5344CB8AC3E}">
        <p14:creationId xmlns:p14="http://schemas.microsoft.com/office/powerpoint/2010/main" val="374738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33" y="277338"/>
            <a:ext cx="7730321" cy="423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7462" y="4876800"/>
            <a:ext cx="765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Timer1</a:t>
            </a:r>
            <a:r>
              <a:rPr lang="ko-KR" altLang="en-US" dirty="0"/>
              <a:t>은 </a:t>
            </a:r>
            <a:r>
              <a:rPr lang="en-US" altLang="ko-KR" dirty="0" err="1"/>
              <a:t>picboxes</a:t>
            </a:r>
            <a:r>
              <a:rPr lang="ko-KR" altLang="en-US" dirty="0"/>
              <a:t>에 이미지가 출력한다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느린 </a:t>
            </a:r>
            <a:r>
              <a:rPr lang="en-US" altLang="ko-KR" dirty="0"/>
              <a:t>Timer2</a:t>
            </a:r>
            <a:r>
              <a:rPr lang="ko-KR" altLang="en-US" dirty="0"/>
              <a:t>는 비교를 위한 이미지를 담아둔다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47344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473</TotalTime>
  <Words>207</Words>
  <Application>Microsoft Office PowerPoint</Application>
  <PresentationFormat>와이드스크린</PresentationFormat>
  <Paragraphs>57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패싯</vt:lpstr>
      <vt:lpstr>움직임 추출,영상 전송기 </vt:lpstr>
      <vt:lpstr>목차</vt:lpstr>
      <vt:lpstr>1.개요</vt:lpstr>
      <vt:lpstr>2.구조도</vt:lpstr>
      <vt:lpstr>PowerPoint 프레젠테이션</vt:lpstr>
      <vt:lpstr>기능</vt:lpstr>
      <vt:lpstr>소스코드</vt:lpstr>
      <vt:lpstr>PowerPoint 프레젠테이션</vt:lpstr>
      <vt:lpstr>PowerPoint 프레젠테이션</vt:lpstr>
      <vt:lpstr>PowerPoint 프레젠테이션</vt:lpstr>
      <vt:lpstr>PowerPoint 프레젠테이션</vt:lpstr>
      <vt:lpstr>변화가 감지된 부분 전송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영상전송 카메라</dc:title>
  <dc:creator>user76</dc:creator>
  <cp:lastModifiedBy>JANG DONGJOO</cp:lastModifiedBy>
  <cp:revision>65</cp:revision>
  <dcterms:created xsi:type="dcterms:W3CDTF">2019-11-21T03:03:58Z</dcterms:created>
  <dcterms:modified xsi:type="dcterms:W3CDTF">2022-03-20T02:47:24Z</dcterms:modified>
</cp:coreProperties>
</file>