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4"/>
    <p:sldMasterId id="2147483763" r:id="rId5"/>
  </p:sldMasterIdLst>
  <p:notesMasterIdLst>
    <p:notesMasterId r:id="rId20"/>
  </p:notesMasterIdLst>
  <p:handoutMasterIdLst>
    <p:handoutMasterId r:id="rId21"/>
  </p:handoutMasterIdLst>
  <p:sldIdLst>
    <p:sldId id="267" r:id="rId6"/>
    <p:sldId id="257" r:id="rId7"/>
    <p:sldId id="260" r:id="rId8"/>
    <p:sldId id="261" r:id="rId9"/>
    <p:sldId id="262" r:id="rId10"/>
    <p:sldId id="259" r:id="rId11"/>
    <p:sldId id="256" r:id="rId12"/>
    <p:sldId id="268" r:id="rId13"/>
    <p:sldId id="270" r:id="rId14"/>
    <p:sldId id="264" r:id="rId15"/>
    <p:sldId id="265" r:id="rId16"/>
    <p:sldId id="266" r:id="rId17"/>
    <p:sldId id="269" r:id="rId18"/>
    <p:sldId id="271" r:id="rId1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90AB0-6785-4801-841A-5D85E925C152}" v="310" dt="2022-03-09T18:12:1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00" autoAdjust="0"/>
  </p:normalViewPr>
  <p:slideViewPr>
    <p:cSldViewPr>
      <p:cViewPr varScale="1">
        <p:scale>
          <a:sx n="113" d="100"/>
          <a:sy n="113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0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 DONGJOO" userId="3c3a5849d093440e" providerId="LiveId" clId="{6A390AB0-6785-4801-841A-5D85E925C152}"/>
    <pc:docChg chg="undo redo custSel addSld modSld sldOrd">
      <pc:chgData name="JANG DONGJOO" userId="3c3a5849d093440e" providerId="LiveId" clId="{6A390AB0-6785-4801-841A-5D85E925C152}" dt="2022-03-09T18:12:17.513" v="5059" actId="1076"/>
      <pc:docMkLst>
        <pc:docMk/>
      </pc:docMkLst>
      <pc:sldChg chg="addSp delSp modSp mod">
        <pc:chgData name="JANG DONGJOO" userId="3c3a5849d093440e" providerId="LiveId" clId="{6A390AB0-6785-4801-841A-5D85E925C152}" dt="2022-03-09T17:38:21.300" v="4483"/>
        <pc:sldMkLst>
          <pc:docMk/>
          <pc:sldMk cId="0" sldId="256"/>
        </pc:sldMkLst>
        <pc:spChg chg="add del mod">
          <ac:chgData name="JANG DONGJOO" userId="3c3a5849d093440e" providerId="LiveId" clId="{6A390AB0-6785-4801-841A-5D85E925C152}" dt="2022-03-09T16:42:25.223" v="2734" actId="1076"/>
          <ac:spMkLst>
            <pc:docMk/>
            <pc:sldMk cId="0" sldId="256"/>
            <ac:spMk id="5" creationId="{895414E7-7AC7-45BF-8222-C1074D8A5887}"/>
          </ac:spMkLst>
        </pc:spChg>
        <pc:spChg chg="add del mod">
          <ac:chgData name="JANG DONGJOO" userId="3c3a5849d093440e" providerId="LiveId" clId="{6A390AB0-6785-4801-841A-5D85E925C152}" dt="2022-03-09T16:14:32.023" v="2017" actId="478"/>
          <ac:spMkLst>
            <pc:docMk/>
            <pc:sldMk cId="0" sldId="256"/>
            <ac:spMk id="9" creationId="{F3BA2CF7-2C42-4D5B-B74A-B8B1314EC95F}"/>
          </ac:spMkLst>
        </pc:spChg>
        <pc:spChg chg="add del mod">
          <ac:chgData name="JANG DONGJOO" userId="3c3a5849d093440e" providerId="LiveId" clId="{6A390AB0-6785-4801-841A-5D85E925C152}" dt="2022-03-09T16:19:55.023" v="2085" actId="478"/>
          <ac:spMkLst>
            <pc:docMk/>
            <pc:sldMk cId="0" sldId="256"/>
            <ac:spMk id="10" creationId="{4C0F2B27-4BE5-4389-B57E-96DC9478B06D}"/>
          </ac:spMkLst>
        </pc:spChg>
        <pc:spChg chg="add mod">
          <ac:chgData name="JANG DONGJOO" userId="3c3a5849d093440e" providerId="LiveId" clId="{6A390AB0-6785-4801-841A-5D85E925C152}" dt="2022-03-09T16:42:25.223" v="2734" actId="1076"/>
          <ac:spMkLst>
            <pc:docMk/>
            <pc:sldMk cId="0" sldId="256"/>
            <ac:spMk id="11" creationId="{0E79C272-955F-4E7B-9480-54E6B88BF06F}"/>
          </ac:spMkLst>
        </pc:spChg>
        <pc:spChg chg="del">
          <ac:chgData name="JANG DONGJOO" userId="3c3a5849d093440e" providerId="LiveId" clId="{6A390AB0-6785-4801-841A-5D85E925C152}" dt="2022-03-09T15:45:29.781" v="1455" actId="478"/>
          <ac:spMkLst>
            <pc:docMk/>
            <pc:sldMk cId="0" sldId="256"/>
            <ac:spMk id="13" creationId="{0B275269-C5EE-40DB-ADF9-D868AC6235CE}"/>
          </ac:spMkLst>
        </pc:spChg>
        <pc:spChg chg="del mod">
          <ac:chgData name="JANG DONGJOO" userId="3c3a5849d093440e" providerId="LiveId" clId="{6A390AB0-6785-4801-841A-5D85E925C152}" dt="2022-03-09T15:48:38.759" v="1520" actId="478"/>
          <ac:spMkLst>
            <pc:docMk/>
            <pc:sldMk cId="0" sldId="256"/>
            <ac:spMk id="14" creationId="{C2D952A1-2FDF-4563-B60B-5DA87294D6D7}"/>
          </ac:spMkLst>
        </pc:spChg>
        <pc:spChg chg="add mod">
          <ac:chgData name="JANG DONGJOO" userId="3c3a5849d093440e" providerId="LiveId" clId="{6A390AB0-6785-4801-841A-5D85E925C152}" dt="2022-03-09T17:38:21.300" v="4483"/>
          <ac:spMkLst>
            <pc:docMk/>
            <pc:sldMk cId="0" sldId="256"/>
            <ac:spMk id="15" creationId="{0C4FA331-48DD-493E-8EC4-02BB984B2233}"/>
          </ac:spMkLst>
        </pc:spChg>
        <pc:spChg chg="add mod">
          <ac:chgData name="JANG DONGJOO" userId="3c3a5849d093440e" providerId="LiveId" clId="{6A390AB0-6785-4801-841A-5D85E925C152}" dt="2022-03-09T16:42:25.223" v="2734" actId="1076"/>
          <ac:spMkLst>
            <pc:docMk/>
            <pc:sldMk cId="0" sldId="256"/>
            <ac:spMk id="16" creationId="{269CF6F1-847B-4A25-AFC4-B68412E76B26}"/>
          </ac:spMkLst>
        </pc:spChg>
        <pc:spChg chg="add mod">
          <ac:chgData name="JANG DONGJOO" userId="3c3a5849d093440e" providerId="LiveId" clId="{6A390AB0-6785-4801-841A-5D85E925C152}" dt="2022-03-09T17:33:31.609" v="4256" actId="255"/>
          <ac:spMkLst>
            <pc:docMk/>
            <pc:sldMk cId="0" sldId="256"/>
            <ac:spMk id="20" creationId="{33A70595-F6D9-451B-943B-B12E60B33CB0}"/>
          </ac:spMkLst>
        </pc:spChg>
        <pc:spChg chg="add mod">
          <ac:chgData name="JANG DONGJOO" userId="3c3a5849d093440e" providerId="LiveId" clId="{6A390AB0-6785-4801-841A-5D85E925C152}" dt="2022-03-09T17:33:18.672" v="4244" actId="20577"/>
          <ac:spMkLst>
            <pc:docMk/>
            <pc:sldMk cId="0" sldId="256"/>
            <ac:spMk id="22" creationId="{DCB117D1-96CE-42BC-99A1-68FC7C1C00BC}"/>
          </ac:spMkLst>
        </pc:spChg>
        <pc:spChg chg="add mod">
          <ac:chgData name="JANG DONGJOO" userId="3c3a5849d093440e" providerId="LiveId" clId="{6A390AB0-6785-4801-841A-5D85E925C152}" dt="2022-03-09T17:33:37.707" v="4257" actId="1076"/>
          <ac:spMkLst>
            <pc:docMk/>
            <pc:sldMk cId="0" sldId="256"/>
            <ac:spMk id="23" creationId="{1E949E80-6A80-4609-9D34-FD5457EFB1EB}"/>
          </ac:spMkLst>
        </pc:spChg>
        <pc:spChg chg="del">
          <ac:chgData name="JANG DONGJOO" userId="3c3a5849d093440e" providerId="LiveId" clId="{6A390AB0-6785-4801-841A-5D85E925C152}" dt="2022-03-09T15:44:48.369" v="1451" actId="478"/>
          <ac:spMkLst>
            <pc:docMk/>
            <pc:sldMk cId="0" sldId="256"/>
            <ac:spMk id="24" creationId="{BAF2A099-7ED6-45ED-A5A0-400A300CF7AD}"/>
          </ac:spMkLst>
        </pc:spChg>
        <pc:spChg chg="del">
          <ac:chgData name="JANG DONGJOO" userId="3c3a5849d093440e" providerId="LiveId" clId="{6A390AB0-6785-4801-841A-5D85E925C152}" dt="2022-03-09T15:44:50.817" v="1452" actId="478"/>
          <ac:spMkLst>
            <pc:docMk/>
            <pc:sldMk cId="0" sldId="256"/>
            <ac:spMk id="25" creationId="{FB208720-BB97-454B-9634-92295FE0B4F3}"/>
          </ac:spMkLst>
        </pc:spChg>
        <pc:spChg chg="add mod">
          <ac:chgData name="JANG DONGJOO" userId="3c3a5849d093440e" providerId="LiveId" clId="{6A390AB0-6785-4801-841A-5D85E925C152}" dt="2022-03-09T16:42:25.223" v="2734" actId="1076"/>
          <ac:spMkLst>
            <pc:docMk/>
            <pc:sldMk cId="0" sldId="256"/>
            <ac:spMk id="26" creationId="{9C9C954C-0F09-44F9-AB74-8EA5DE14B451}"/>
          </ac:spMkLst>
        </pc:spChg>
        <pc:spChg chg="add mod">
          <ac:chgData name="JANG DONGJOO" userId="3c3a5849d093440e" providerId="LiveId" clId="{6A390AB0-6785-4801-841A-5D85E925C152}" dt="2022-03-09T16:42:25.223" v="2734" actId="1076"/>
          <ac:spMkLst>
            <pc:docMk/>
            <pc:sldMk cId="0" sldId="256"/>
            <ac:spMk id="27" creationId="{D87B3AF4-5304-482F-8937-B02507DE7F22}"/>
          </ac:spMkLst>
        </pc:spChg>
        <pc:picChg chg="del">
          <ac:chgData name="JANG DONGJOO" userId="3c3a5849d093440e" providerId="LiveId" clId="{6A390AB0-6785-4801-841A-5D85E925C152}" dt="2022-03-09T15:44:45.528" v="1449" actId="478"/>
          <ac:picMkLst>
            <pc:docMk/>
            <pc:sldMk cId="0" sldId="256"/>
            <ac:picMk id="4" creationId="{BC246C49-1418-4993-B86E-598BCA390ACB}"/>
          </ac:picMkLst>
        </pc:picChg>
        <pc:picChg chg="add del mod">
          <ac:chgData name="JANG DONGJOO" userId="3c3a5849d093440e" providerId="LiveId" clId="{6A390AB0-6785-4801-841A-5D85E925C152}" dt="2022-03-09T16:14:30.052" v="2015" actId="478"/>
          <ac:picMkLst>
            <pc:docMk/>
            <pc:sldMk cId="0" sldId="256"/>
            <ac:picMk id="7" creationId="{D8A7E2B1-D68B-4FCB-978D-AE7B88F3786A}"/>
          </ac:picMkLst>
        </pc:picChg>
        <pc:picChg chg="mod">
          <ac:chgData name="JANG DONGJOO" userId="3c3a5849d093440e" providerId="LiveId" clId="{6A390AB0-6785-4801-841A-5D85E925C152}" dt="2022-03-09T16:42:25.223" v="2734" actId="1076"/>
          <ac:picMkLst>
            <pc:docMk/>
            <pc:sldMk cId="0" sldId="256"/>
            <ac:picMk id="12" creationId="{9A3821A0-5629-4B6B-A170-4B6EA801721B}"/>
          </ac:picMkLst>
        </pc:picChg>
        <pc:picChg chg="del">
          <ac:chgData name="JANG DONGJOO" userId="3c3a5849d093440e" providerId="LiveId" clId="{6A390AB0-6785-4801-841A-5D85E925C152}" dt="2022-03-09T15:44:46.235" v="1450" actId="478"/>
          <ac:picMkLst>
            <pc:docMk/>
            <pc:sldMk cId="0" sldId="256"/>
            <ac:picMk id="19" creationId="{DE184A9B-5654-40E9-8DA6-D76BE8CE2698}"/>
          </ac:picMkLst>
        </pc:picChg>
      </pc:sldChg>
      <pc:sldChg chg="modSp mod">
        <pc:chgData name="JANG DONGJOO" userId="3c3a5849d093440e" providerId="LiveId" clId="{6A390AB0-6785-4801-841A-5D85E925C152}" dt="2022-03-09T16:30:41.096" v="2436" actId="20577"/>
        <pc:sldMkLst>
          <pc:docMk/>
          <pc:sldMk cId="0" sldId="257"/>
        </pc:sldMkLst>
        <pc:spChg chg="mod">
          <ac:chgData name="JANG DONGJOO" userId="3c3a5849d093440e" providerId="LiveId" clId="{6A390AB0-6785-4801-841A-5D85E925C152}" dt="2022-03-09T15:39:13.435" v="1261"/>
          <ac:spMkLst>
            <pc:docMk/>
            <pc:sldMk cId="0" sldId="257"/>
            <ac:spMk id="12" creationId="{1582AA0A-6C00-4A53-9841-783436590AF3}"/>
          </ac:spMkLst>
        </pc:spChg>
        <pc:spChg chg="mod">
          <ac:chgData name="JANG DONGJOO" userId="3c3a5849d093440e" providerId="LiveId" clId="{6A390AB0-6785-4801-841A-5D85E925C152}" dt="2022-03-09T16:30:41.096" v="2436" actId="20577"/>
          <ac:spMkLst>
            <pc:docMk/>
            <pc:sldMk cId="0" sldId="257"/>
            <ac:spMk id="22" creationId="{F6B96961-C6B4-456F-8756-9BEE975D5FBF}"/>
          </ac:spMkLst>
        </pc:spChg>
      </pc:sldChg>
      <pc:sldChg chg="addSp delSp modSp mod">
        <pc:chgData name="JANG DONGJOO" userId="3c3a5849d093440e" providerId="LiveId" clId="{6A390AB0-6785-4801-841A-5D85E925C152}" dt="2022-03-09T17:36:24.577" v="4430" actId="1076"/>
        <pc:sldMkLst>
          <pc:docMk/>
          <pc:sldMk cId="0" sldId="259"/>
        </pc:sldMkLst>
        <pc:spChg chg="mod">
          <ac:chgData name="JANG DONGJOO" userId="3c3a5849d093440e" providerId="LiveId" clId="{6A390AB0-6785-4801-841A-5D85E925C152}" dt="2022-03-09T17:32:57.226" v="4235" actId="1076"/>
          <ac:spMkLst>
            <pc:docMk/>
            <pc:sldMk cId="0" sldId="259"/>
            <ac:spMk id="3" creationId="{558AE70D-BC30-41A2-B886-D3E685907571}"/>
          </ac:spMkLst>
        </pc:spChg>
        <pc:spChg chg="mod">
          <ac:chgData name="JANG DONGJOO" userId="3c3a5849d093440e" providerId="LiveId" clId="{6A390AB0-6785-4801-841A-5D85E925C152}" dt="2022-03-09T17:36:21.606" v="4429" actId="1076"/>
          <ac:spMkLst>
            <pc:docMk/>
            <pc:sldMk cId="0" sldId="259"/>
            <ac:spMk id="4" creationId="{669B1777-2101-4C60-9BC6-65FFACC72C24}"/>
          </ac:spMkLst>
        </pc:spChg>
        <pc:spChg chg="mod">
          <ac:chgData name="JANG DONGJOO" userId="3c3a5849d093440e" providerId="LiveId" clId="{6A390AB0-6785-4801-841A-5D85E925C152}" dt="2022-03-09T17:36:24.577" v="4430" actId="1076"/>
          <ac:spMkLst>
            <pc:docMk/>
            <pc:sldMk cId="0" sldId="259"/>
            <ac:spMk id="5" creationId="{EDA3DD44-5DC9-4890-8A7B-1AFA75CD14E9}"/>
          </ac:spMkLst>
        </pc:spChg>
        <pc:spChg chg="del mod">
          <ac:chgData name="JANG DONGJOO" userId="3c3a5849d093440e" providerId="LiveId" clId="{6A390AB0-6785-4801-841A-5D85E925C152}" dt="2022-03-09T14:55:39.173" v="633"/>
          <ac:spMkLst>
            <pc:docMk/>
            <pc:sldMk cId="0" sldId="259"/>
            <ac:spMk id="6" creationId="{A1C626CA-81AE-4DC8-91E9-0C9C0B9A6259}"/>
          </ac:spMkLst>
        </pc:spChg>
        <pc:spChg chg="mod">
          <ac:chgData name="JANG DONGJOO" userId="3c3a5849d093440e" providerId="LiveId" clId="{6A390AB0-6785-4801-841A-5D85E925C152}" dt="2022-03-09T15:38:54.122" v="1239" actId="20577"/>
          <ac:spMkLst>
            <pc:docMk/>
            <pc:sldMk cId="0" sldId="259"/>
            <ac:spMk id="7" creationId="{4F38A23D-DD20-4F05-B919-915AF2BBD757}"/>
          </ac:spMkLst>
        </pc:spChg>
        <pc:spChg chg="add del mod">
          <ac:chgData name="JANG DONGJOO" userId="3c3a5849d093440e" providerId="LiveId" clId="{6A390AB0-6785-4801-841A-5D85E925C152}" dt="2022-03-09T14:57:45.201" v="694" actId="478"/>
          <ac:spMkLst>
            <pc:docMk/>
            <pc:sldMk cId="0" sldId="259"/>
            <ac:spMk id="8" creationId="{4AE08F3B-9EE2-4259-8800-6F24A1772C80}"/>
          </ac:spMkLst>
        </pc:spChg>
        <pc:spChg chg="add del mod">
          <ac:chgData name="JANG DONGJOO" userId="3c3a5849d093440e" providerId="LiveId" clId="{6A390AB0-6785-4801-841A-5D85E925C152}" dt="2022-03-09T17:31:19.788" v="4223" actId="478"/>
          <ac:spMkLst>
            <pc:docMk/>
            <pc:sldMk cId="0" sldId="259"/>
            <ac:spMk id="10" creationId="{B5329CE6-285D-4056-B6AE-EED7959B0668}"/>
          </ac:spMkLst>
        </pc:spChg>
        <pc:spChg chg="add del mod">
          <ac:chgData name="JANG DONGJOO" userId="3c3a5849d093440e" providerId="LiveId" clId="{6A390AB0-6785-4801-841A-5D85E925C152}" dt="2022-03-09T17:31:18.081" v="4222" actId="478"/>
          <ac:spMkLst>
            <pc:docMk/>
            <pc:sldMk cId="0" sldId="259"/>
            <ac:spMk id="11" creationId="{1890709F-1B01-4287-956D-AADA67CA3C78}"/>
          </ac:spMkLst>
        </pc:spChg>
        <pc:spChg chg="add del mod">
          <ac:chgData name="JANG DONGJOO" userId="3c3a5849d093440e" providerId="LiveId" clId="{6A390AB0-6785-4801-841A-5D85E925C152}" dt="2022-03-09T17:31:16.016" v="4221" actId="478"/>
          <ac:spMkLst>
            <pc:docMk/>
            <pc:sldMk cId="0" sldId="259"/>
            <ac:spMk id="12" creationId="{EF41977E-BA0B-4BAD-A364-071E88E6C487}"/>
          </ac:spMkLst>
        </pc:spChg>
        <pc:spChg chg="add del mod">
          <ac:chgData name="JANG DONGJOO" userId="3c3a5849d093440e" providerId="LiveId" clId="{6A390AB0-6785-4801-841A-5D85E925C152}" dt="2022-03-09T17:32:25.990" v="4230" actId="478"/>
          <ac:spMkLst>
            <pc:docMk/>
            <pc:sldMk cId="0" sldId="259"/>
            <ac:spMk id="13" creationId="{B6B5376A-D914-4ED2-A739-2E797344A10B}"/>
          </ac:spMkLst>
        </pc:spChg>
        <pc:spChg chg="add mod">
          <ac:chgData name="JANG DONGJOO" userId="3c3a5849d093440e" providerId="LiveId" clId="{6A390AB0-6785-4801-841A-5D85E925C152}" dt="2022-03-09T17:32:37.149" v="4232" actId="1076"/>
          <ac:spMkLst>
            <pc:docMk/>
            <pc:sldMk cId="0" sldId="259"/>
            <ac:spMk id="14" creationId="{1D3BA48B-BC06-4105-ADEE-62F323707DE2}"/>
          </ac:spMkLst>
        </pc:spChg>
        <pc:graphicFrameChg chg="add mod modGraphic">
          <ac:chgData name="JANG DONGJOO" userId="3c3a5849d093440e" providerId="LiveId" clId="{6A390AB0-6785-4801-841A-5D85E925C152}" dt="2022-03-09T17:32:49.364" v="4234" actId="1076"/>
          <ac:graphicFrameMkLst>
            <pc:docMk/>
            <pc:sldMk cId="0" sldId="259"/>
            <ac:graphicFrameMk id="9" creationId="{1EF93D21-6859-47E5-ADC4-6D63C60D891D}"/>
          </ac:graphicFrameMkLst>
        </pc:graphicFrameChg>
        <pc:picChg chg="mod">
          <ac:chgData name="JANG DONGJOO" userId="3c3a5849d093440e" providerId="LiveId" clId="{6A390AB0-6785-4801-841A-5D85E925C152}" dt="2022-03-09T17:36:19.111" v="4428" actId="1076"/>
          <ac:picMkLst>
            <pc:docMk/>
            <pc:sldMk cId="0" sldId="259"/>
            <ac:picMk id="2" creationId="{2B7208EE-65BD-48FF-BD93-5DCE73B44E79}"/>
          </ac:picMkLst>
        </pc:picChg>
      </pc:sldChg>
      <pc:sldChg chg="modSp mod">
        <pc:chgData name="JANG DONGJOO" userId="3c3a5849d093440e" providerId="LiveId" clId="{6A390AB0-6785-4801-841A-5D85E925C152}" dt="2022-03-09T16:07:07.057" v="1867" actId="20577"/>
        <pc:sldMkLst>
          <pc:docMk/>
          <pc:sldMk cId="0" sldId="260"/>
        </pc:sldMkLst>
        <pc:spChg chg="mod">
          <ac:chgData name="JANG DONGJOO" userId="3c3a5849d093440e" providerId="LiveId" clId="{6A390AB0-6785-4801-841A-5D85E925C152}" dt="2022-03-09T16:07:07.057" v="1867" actId="20577"/>
          <ac:spMkLst>
            <pc:docMk/>
            <pc:sldMk cId="0" sldId="260"/>
            <ac:spMk id="11" creationId="{9AD4982F-EDE7-41CD-896E-811F13140181}"/>
          </ac:spMkLst>
        </pc:spChg>
      </pc:sldChg>
      <pc:sldChg chg="modSp mod">
        <pc:chgData name="JANG DONGJOO" userId="3c3a5849d093440e" providerId="LiveId" clId="{6A390AB0-6785-4801-841A-5D85E925C152}" dt="2022-03-09T16:27:05.245" v="2371" actId="20577"/>
        <pc:sldMkLst>
          <pc:docMk/>
          <pc:sldMk cId="0" sldId="261"/>
        </pc:sldMkLst>
        <pc:spChg chg="mod">
          <ac:chgData name="JANG DONGJOO" userId="3c3a5849d093440e" providerId="LiveId" clId="{6A390AB0-6785-4801-841A-5D85E925C152}" dt="2022-03-09T15:34:52.813" v="1149" actId="20577"/>
          <ac:spMkLst>
            <pc:docMk/>
            <pc:sldMk cId="0" sldId="261"/>
            <ac:spMk id="8" creationId="{82F9B2C3-9413-406B-BD81-E25595E945F7}"/>
          </ac:spMkLst>
        </pc:spChg>
        <pc:spChg chg="mod">
          <ac:chgData name="JANG DONGJOO" userId="3c3a5849d093440e" providerId="LiveId" clId="{6A390AB0-6785-4801-841A-5D85E925C152}" dt="2022-03-09T16:27:05.245" v="2371" actId="20577"/>
          <ac:spMkLst>
            <pc:docMk/>
            <pc:sldMk cId="0" sldId="261"/>
            <ac:spMk id="11" creationId="{2A3DC759-9875-4E5B-B541-6E50890679F4}"/>
          </ac:spMkLst>
        </pc:spChg>
        <pc:spChg chg="mod">
          <ac:chgData name="JANG DONGJOO" userId="3c3a5849d093440e" providerId="LiveId" clId="{6A390AB0-6785-4801-841A-5D85E925C152}" dt="2022-03-09T14:19:41.219" v="42" actId="12"/>
          <ac:spMkLst>
            <pc:docMk/>
            <pc:sldMk cId="0" sldId="261"/>
            <ac:spMk id="15" creationId="{8FDC640A-0865-42A3-A75B-6112C37CADDD}"/>
          </ac:spMkLst>
        </pc:spChg>
        <pc:spChg chg="mod">
          <ac:chgData name="JANG DONGJOO" userId="3c3a5849d093440e" providerId="LiveId" clId="{6A390AB0-6785-4801-841A-5D85E925C152}" dt="2022-03-09T15:52:45.775" v="1622" actId="14100"/>
          <ac:spMkLst>
            <pc:docMk/>
            <pc:sldMk cId="0" sldId="261"/>
            <ac:spMk id="16" creationId="{11A7958E-6E84-41E9-BB4A-8B35A15ECE13}"/>
          </ac:spMkLst>
        </pc:spChg>
        <pc:spChg chg="mod">
          <ac:chgData name="JANG DONGJOO" userId="3c3a5849d093440e" providerId="LiveId" clId="{6A390AB0-6785-4801-841A-5D85E925C152}" dt="2022-03-09T14:10:30.024" v="3" actId="1076"/>
          <ac:spMkLst>
            <pc:docMk/>
            <pc:sldMk cId="0" sldId="261"/>
            <ac:spMk id="19" creationId="{196293D4-993E-47F4-BAD3-8321292208B0}"/>
          </ac:spMkLst>
        </pc:spChg>
        <pc:spChg chg="mod">
          <ac:chgData name="JANG DONGJOO" userId="3c3a5849d093440e" providerId="LiveId" clId="{6A390AB0-6785-4801-841A-5D85E925C152}" dt="2022-03-09T14:19:46.932" v="43" actId="1076"/>
          <ac:spMkLst>
            <pc:docMk/>
            <pc:sldMk cId="0" sldId="261"/>
            <ac:spMk id="24" creationId="{EEF93D73-BF23-46A8-A6D8-425E7F14A34A}"/>
          </ac:spMkLst>
        </pc:spChg>
        <pc:spChg chg="mod">
          <ac:chgData name="JANG DONGJOO" userId="3c3a5849d093440e" providerId="LiveId" clId="{6A390AB0-6785-4801-841A-5D85E925C152}" dt="2022-03-09T14:10:30.024" v="3" actId="1076"/>
          <ac:spMkLst>
            <pc:docMk/>
            <pc:sldMk cId="0" sldId="261"/>
            <ac:spMk id="25" creationId="{475C49AD-1067-4578-8F3B-4126896EAD19}"/>
          </ac:spMkLst>
        </pc:spChg>
        <pc:spChg chg="mod">
          <ac:chgData name="JANG DONGJOO" userId="3c3a5849d093440e" providerId="LiveId" clId="{6A390AB0-6785-4801-841A-5D85E925C152}" dt="2022-03-09T14:10:22.391" v="2" actId="20577"/>
          <ac:spMkLst>
            <pc:docMk/>
            <pc:sldMk cId="0" sldId="261"/>
            <ac:spMk id="26" creationId="{AA8B45BB-502B-44DD-83F3-26384F7F7A0F}"/>
          </ac:spMkLst>
        </pc:spChg>
      </pc:sldChg>
      <pc:sldChg chg="addSp delSp modSp mod">
        <pc:chgData name="JANG DONGJOO" userId="3c3a5849d093440e" providerId="LiveId" clId="{6A390AB0-6785-4801-841A-5D85E925C152}" dt="2022-03-09T14:53:33.112" v="594" actId="20577"/>
        <pc:sldMkLst>
          <pc:docMk/>
          <pc:sldMk cId="0" sldId="262"/>
        </pc:sldMkLst>
        <pc:spChg chg="mod">
          <ac:chgData name="JANG DONGJOO" userId="3c3a5849d093440e" providerId="LiveId" clId="{6A390AB0-6785-4801-841A-5D85E925C152}" dt="2022-03-09T14:53:33.112" v="594" actId="20577"/>
          <ac:spMkLst>
            <pc:docMk/>
            <pc:sldMk cId="0" sldId="262"/>
            <ac:spMk id="2" creationId="{246B36BA-94B4-46AD-B779-8A6DE68036E3}"/>
          </ac:spMkLst>
        </pc:spChg>
        <pc:spChg chg="del mod">
          <ac:chgData name="JANG DONGJOO" userId="3c3a5849d093440e" providerId="LiveId" clId="{6A390AB0-6785-4801-841A-5D85E925C152}" dt="2022-03-09T14:18:02.323" v="13" actId="478"/>
          <ac:spMkLst>
            <pc:docMk/>
            <pc:sldMk cId="0" sldId="262"/>
            <ac:spMk id="3" creationId="{493147BA-73FC-4253-ADFC-647D69C90D2A}"/>
          </ac:spMkLst>
        </pc:spChg>
        <pc:spChg chg="add del mod">
          <ac:chgData name="JANG DONGJOO" userId="3c3a5849d093440e" providerId="LiveId" clId="{6A390AB0-6785-4801-841A-5D85E925C152}" dt="2022-03-09T14:25:01.346" v="152" actId="478"/>
          <ac:spMkLst>
            <pc:docMk/>
            <pc:sldMk cId="0" sldId="262"/>
            <ac:spMk id="10" creationId="{293EA7DA-3FFB-4F44-B365-3192D416520F}"/>
          </ac:spMkLst>
        </pc:spChg>
        <pc:spChg chg="add del mod">
          <ac:chgData name="JANG DONGJOO" userId="3c3a5849d093440e" providerId="LiveId" clId="{6A390AB0-6785-4801-841A-5D85E925C152}" dt="2022-03-09T14:32:15.399" v="167"/>
          <ac:spMkLst>
            <pc:docMk/>
            <pc:sldMk cId="0" sldId="262"/>
            <ac:spMk id="17" creationId="{9E21C52C-E811-4869-AA39-1C409A219B52}"/>
          </ac:spMkLst>
        </pc:spChg>
        <pc:spChg chg="add mod">
          <ac:chgData name="JANG DONGJOO" userId="3c3a5849d093440e" providerId="LiveId" clId="{6A390AB0-6785-4801-841A-5D85E925C152}" dt="2022-03-09T14:36:43.133" v="283" actId="1076"/>
          <ac:spMkLst>
            <pc:docMk/>
            <pc:sldMk cId="0" sldId="262"/>
            <ac:spMk id="18" creationId="{3C633135-5B03-4FB3-87F6-351380906F7F}"/>
          </ac:spMkLst>
        </pc:spChg>
        <pc:spChg chg="add mod">
          <ac:chgData name="JANG DONGJOO" userId="3c3a5849d093440e" providerId="LiveId" clId="{6A390AB0-6785-4801-841A-5D85E925C152}" dt="2022-03-09T14:37:01.769" v="289" actId="1076"/>
          <ac:spMkLst>
            <pc:docMk/>
            <pc:sldMk cId="0" sldId="262"/>
            <ac:spMk id="20" creationId="{F3735635-18DA-4A4E-8D96-1B3347588BAC}"/>
          </ac:spMkLst>
        </pc:spChg>
        <pc:spChg chg="add mod">
          <ac:chgData name="JANG DONGJOO" userId="3c3a5849d093440e" providerId="LiveId" clId="{6A390AB0-6785-4801-841A-5D85E925C152}" dt="2022-03-09T14:36:43.133" v="283" actId="1076"/>
          <ac:spMkLst>
            <pc:docMk/>
            <pc:sldMk cId="0" sldId="262"/>
            <ac:spMk id="21" creationId="{AF24F884-8F80-4D7A-8A8D-81B95ED21C0E}"/>
          </ac:spMkLst>
        </pc:spChg>
        <pc:spChg chg="add mod">
          <ac:chgData name="JANG DONGJOO" userId="3c3a5849d093440e" providerId="LiveId" clId="{6A390AB0-6785-4801-841A-5D85E925C152}" dt="2022-03-09T14:36:56.024" v="287" actId="1076"/>
          <ac:spMkLst>
            <pc:docMk/>
            <pc:sldMk cId="0" sldId="262"/>
            <ac:spMk id="23" creationId="{E05E7901-1B48-4BAB-8C62-3BED9E17733E}"/>
          </ac:spMkLst>
        </pc:spChg>
        <pc:spChg chg="add mod">
          <ac:chgData name="JANG DONGJOO" userId="3c3a5849d093440e" providerId="LiveId" clId="{6A390AB0-6785-4801-841A-5D85E925C152}" dt="2022-03-09T14:37:29.827" v="309"/>
          <ac:spMkLst>
            <pc:docMk/>
            <pc:sldMk cId="0" sldId="262"/>
            <ac:spMk id="26" creationId="{90887BB7-F499-4B24-88BF-59C4C39E817B}"/>
          </ac:spMkLst>
        </pc:spChg>
        <pc:graphicFrameChg chg="add del mod">
          <ac:chgData name="JANG DONGJOO" userId="3c3a5849d093440e" providerId="LiveId" clId="{6A390AB0-6785-4801-841A-5D85E925C152}" dt="2022-03-09T14:31:39.519" v="157"/>
          <ac:graphicFrameMkLst>
            <pc:docMk/>
            <pc:sldMk cId="0" sldId="262"/>
            <ac:graphicFrameMk id="13" creationId="{1A9FCA25-A7A1-46CC-891F-01CF7E7D1F32}"/>
          </ac:graphicFrameMkLst>
        </pc:graphicFrameChg>
        <pc:graphicFrameChg chg="add del mod">
          <ac:chgData name="JANG DONGJOO" userId="3c3a5849d093440e" providerId="LiveId" clId="{6A390AB0-6785-4801-841A-5D85E925C152}" dt="2022-03-09T14:31:41.650" v="159"/>
          <ac:graphicFrameMkLst>
            <pc:docMk/>
            <pc:sldMk cId="0" sldId="262"/>
            <ac:graphicFrameMk id="14" creationId="{42896EF7-F750-447D-9E9B-DB34446FD8C0}"/>
          </ac:graphicFrameMkLst>
        </pc:graphicFrameChg>
        <pc:graphicFrameChg chg="add mod">
          <ac:chgData name="JANG DONGJOO" userId="3c3a5849d093440e" providerId="LiveId" clId="{6A390AB0-6785-4801-841A-5D85E925C152}" dt="2022-03-09T14:36:52.057" v="286" actId="1076"/>
          <ac:graphicFrameMkLst>
            <pc:docMk/>
            <pc:sldMk cId="0" sldId="262"/>
            <ac:graphicFrameMk id="19" creationId="{2203E922-20CA-4495-87F9-4D82358CC515}"/>
          </ac:graphicFrameMkLst>
        </pc:graphicFrameChg>
        <pc:graphicFrameChg chg="add mod">
          <ac:chgData name="JANG DONGJOO" userId="3c3a5849d093440e" providerId="LiveId" clId="{6A390AB0-6785-4801-841A-5D85E925C152}" dt="2022-03-09T14:36:58.508" v="288" actId="1076"/>
          <ac:graphicFrameMkLst>
            <pc:docMk/>
            <pc:sldMk cId="0" sldId="262"/>
            <ac:graphicFrameMk id="22" creationId="{3999E761-E491-4273-B2E0-1F096F653BDC}"/>
          </ac:graphicFrameMkLst>
        </pc:graphicFrameChg>
        <pc:picChg chg="add del mod">
          <ac:chgData name="JANG DONGJOO" userId="3c3a5849d093440e" providerId="LiveId" clId="{6A390AB0-6785-4801-841A-5D85E925C152}" dt="2022-03-09T14:24:57.356" v="150" actId="478"/>
          <ac:picMkLst>
            <pc:docMk/>
            <pc:sldMk cId="0" sldId="262"/>
            <ac:picMk id="9" creationId="{A206F344-FB82-4555-AF50-723723F288A3}"/>
          </ac:picMkLst>
        </pc:picChg>
        <pc:picChg chg="add mod">
          <ac:chgData name="JANG DONGJOO" userId="3c3a5849d093440e" providerId="LiveId" clId="{6A390AB0-6785-4801-841A-5D85E925C152}" dt="2022-03-09T14:25:07.001" v="155" actId="1076"/>
          <ac:picMkLst>
            <pc:docMk/>
            <pc:sldMk cId="0" sldId="262"/>
            <ac:picMk id="12" creationId="{92FE5D60-500B-458C-92D3-A2B0E9EBFA77}"/>
          </ac:picMkLst>
        </pc:picChg>
        <pc:picChg chg="add mod">
          <ac:chgData name="JANG DONGJOO" userId="3c3a5849d093440e" providerId="LiveId" clId="{6A390AB0-6785-4801-841A-5D85E925C152}" dt="2022-03-09T14:36:46.424" v="284" actId="1076"/>
          <ac:picMkLst>
            <pc:docMk/>
            <pc:sldMk cId="0" sldId="262"/>
            <ac:picMk id="16" creationId="{C7005D8F-74A0-416A-AF59-404BDDF517F0}"/>
          </ac:picMkLst>
        </pc:picChg>
        <pc:picChg chg="add mod">
          <ac:chgData name="JANG DONGJOO" userId="3c3a5849d093440e" providerId="LiveId" clId="{6A390AB0-6785-4801-841A-5D85E925C152}" dt="2022-03-09T14:37:21.046" v="292" actId="14100"/>
          <ac:picMkLst>
            <pc:docMk/>
            <pc:sldMk cId="0" sldId="262"/>
            <ac:picMk id="25" creationId="{CD5E5D4C-30B2-49EB-85B0-104F6FB03A14}"/>
          </ac:picMkLst>
        </pc:picChg>
      </pc:sldChg>
      <pc:sldChg chg="modSp mod">
        <pc:chgData name="JANG DONGJOO" userId="3c3a5849d093440e" providerId="LiveId" clId="{6A390AB0-6785-4801-841A-5D85E925C152}" dt="2022-03-09T17:35:23.846" v="4378"/>
        <pc:sldMkLst>
          <pc:docMk/>
          <pc:sldMk cId="0" sldId="264"/>
        </pc:sldMkLst>
        <pc:spChg chg="mod">
          <ac:chgData name="JANG DONGJOO" userId="3c3a5849d093440e" providerId="LiveId" clId="{6A390AB0-6785-4801-841A-5D85E925C152}" dt="2022-03-09T17:35:23.846" v="4378"/>
          <ac:spMkLst>
            <pc:docMk/>
            <pc:sldMk cId="0" sldId="264"/>
            <ac:spMk id="18" creationId="{A73C0F11-E893-4C34-93C7-9AE544911B3E}"/>
          </ac:spMkLst>
        </pc:spChg>
      </pc:sldChg>
      <pc:sldChg chg="modSp mod">
        <pc:chgData name="JANG DONGJOO" userId="3c3a5849d093440e" providerId="LiveId" clId="{6A390AB0-6785-4801-841A-5D85E925C152}" dt="2022-03-09T17:34:57.069" v="4304"/>
        <pc:sldMkLst>
          <pc:docMk/>
          <pc:sldMk cId="1174297883" sldId="265"/>
        </pc:sldMkLst>
        <pc:spChg chg="mod">
          <ac:chgData name="JANG DONGJOO" userId="3c3a5849d093440e" providerId="LiveId" clId="{6A390AB0-6785-4801-841A-5D85E925C152}" dt="2022-03-09T17:34:57.069" v="4304"/>
          <ac:spMkLst>
            <pc:docMk/>
            <pc:sldMk cId="1174297883" sldId="265"/>
            <ac:spMk id="32" creationId="{B77F1346-4576-4F34-BC7E-03A9D177A54E}"/>
          </ac:spMkLst>
        </pc:spChg>
        <pc:spChg chg="mod">
          <ac:chgData name="JANG DONGJOO" userId="3c3a5849d093440e" providerId="LiveId" clId="{6A390AB0-6785-4801-841A-5D85E925C152}" dt="2022-03-09T16:49:26.500" v="2807" actId="20577"/>
          <ac:spMkLst>
            <pc:docMk/>
            <pc:sldMk cId="1174297883" sldId="265"/>
            <ac:spMk id="43" creationId="{7A47C752-2868-4FEC-8065-74DF860FCAD8}"/>
          </ac:spMkLst>
        </pc:spChg>
      </pc:sldChg>
      <pc:sldChg chg="addSp delSp modSp mod">
        <pc:chgData name="JANG DONGJOO" userId="3c3a5849d093440e" providerId="LiveId" clId="{6A390AB0-6785-4801-841A-5D85E925C152}" dt="2022-03-09T17:34:45.450" v="4293"/>
        <pc:sldMkLst>
          <pc:docMk/>
          <pc:sldMk cId="1733047719" sldId="266"/>
        </pc:sldMkLst>
        <pc:spChg chg="mod">
          <ac:chgData name="JANG DONGJOO" userId="3c3a5849d093440e" providerId="LiveId" clId="{6A390AB0-6785-4801-841A-5D85E925C152}" dt="2022-03-09T17:34:16.432" v="4258" actId="1076"/>
          <ac:spMkLst>
            <pc:docMk/>
            <pc:sldMk cId="1733047719" sldId="266"/>
            <ac:spMk id="6" creationId="{32EEB8B3-77B9-485B-AFF1-3AC8E849FA61}"/>
          </ac:spMkLst>
        </pc:spChg>
        <pc:spChg chg="add mod">
          <ac:chgData name="JANG DONGJOO" userId="3c3a5849d093440e" providerId="LiveId" clId="{6A390AB0-6785-4801-841A-5D85E925C152}" dt="2022-03-09T17:08:50.969" v="3901" actId="1076"/>
          <ac:spMkLst>
            <pc:docMk/>
            <pc:sldMk cId="1733047719" sldId="266"/>
            <ac:spMk id="7" creationId="{7F46062F-DB26-4AE7-90D3-962E96D75973}"/>
          </ac:spMkLst>
        </pc:spChg>
        <pc:spChg chg="add del">
          <ac:chgData name="JANG DONGJOO" userId="3c3a5849d093440e" providerId="LiveId" clId="{6A390AB0-6785-4801-841A-5D85E925C152}" dt="2022-03-09T17:13:35.262" v="3922" actId="22"/>
          <ac:spMkLst>
            <pc:docMk/>
            <pc:sldMk cId="1733047719" sldId="266"/>
            <ac:spMk id="19" creationId="{A592474D-69CE-45E1-A9FA-7EA634511A71}"/>
          </ac:spMkLst>
        </pc:spChg>
        <pc:spChg chg="add del">
          <ac:chgData name="JANG DONGJOO" userId="3c3a5849d093440e" providerId="LiveId" clId="{6A390AB0-6785-4801-841A-5D85E925C152}" dt="2022-03-09T17:13:37.504" v="3924" actId="22"/>
          <ac:spMkLst>
            <pc:docMk/>
            <pc:sldMk cId="1733047719" sldId="266"/>
            <ac:spMk id="21" creationId="{6802A49B-8F0C-4BB3-A354-8CAFD78C0451}"/>
          </ac:spMkLst>
        </pc:spChg>
        <pc:spChg chg="add del">
          <ac:chgData name="JANG DONGJOO" userId="3c3a5849d093440e" providerId="LiveId" clId="{6A390AB0-6785-4801-841A-5D85E925C152}" dt="2022-03-09T17:13:38.482" v="3926" actId="22"/>
          <ac:spMkLst>
            <pc:docMk/>
            <pc:sldMk cId="1733047719" sldId="266"/>
            <ac:spMk id="23" creationId="{555B1DEC-1385-4AF2-BF4A-070D5D0F3231}"/>
          </ac:spMkLst>
        </pc:spChg>
        <pc:spChg chg="add mod">
          <ac:chgData name="JANG DONGJOO" userId="3c3a5849d093440e" providerId="LiveId" clId="{6A390AB0-6785-4801-841A-5D85E925C152}" dt="2022-03-09T17:34:25.777" v="4262" actId="1076"/>
          <ac:spMkLst>
            <pc:docMk/>
            <pc:sldMk cId="1733047719" sldId="266"/>
            <ac:spMk id="26" creationId="{2BD5CADD-327C-478F-B39C-D67CC1F69170}"/>
          </ac:spMkLst>
        </pc:spChg>
        <pc:spChg chg="add mod">
          <ac:chgData name="JANG DONGJOO" userId="3c3a5849d093440e" providerId="LiveId" clId="{6A390AB0-6785-4801-841A-5D85E925C152}" dt="2022-03-09T17:34:25.777" v="4262" actId="1076"/>
          <ac:spMkLst>
            <pc:docMk/>
            <pc:sldMk cId="1733047719" sldId="266"/>
            <ac:spMk id="29" creationId="{FB4FF228-0792-4783-805F-8340A2C75EB9}"/>
          </ac:spMkLst>
        </pc:spChg>
        <pc:spChg chg="add mod">
          <ac:chgData name="JANG DONGJOO" userId="3c3a5849d093440e" providerId="LiveId" clId="{6A390AB0-6785-4801-841A-5D85E925C152}" dt="2022-03-09T17:34:30.570" v="4263" actId="1076"/>
          <ac:spMkLst>
            <pc:docMk/>
            <pc:sldMk cId="1733047719" sldId="266"/>
            <ac:spMk id="30" creationId="{2AF28DEE-CCD5-4BE6-9D89-226B04D735BD}"/>
          </ac:spMkLst>
        </pc:spChg>
        <pc:spChg chg="add mod">
          <ac:chgData name="JANG DONGJOO" userId="3c3a5849d093440e" providerId="LiveId" clId="{6A390AB0-6785-4801-841A-5D85E925C152}" dt="2022-03-09T17:34:45.450" v="4293"/>
          <ac:spMkLst>
            <pc:docMk/>
            <pc:sldMk cId="1733047719" sldId="266"/>
            <ac:spMk id="31" creationId="{7DE4F495-0424-4E83-AFC9-26A965A0004A}"/>
          </ac:spMkLst>
        </pc:spChg>
        <pc:picChg chg="add del mod">
          <ac:chgData name="JANG DONGJOO" userId="3c3a5849d093440e" providerId="LiveId" clId="{6A390AB0-6785-4801-841A-5D85E925C152}" dt="2022-03-09T17:12:37.612" v="3904" actId="478"/>
          <ac:picMkLst>
            <pc:docMk/>
            <pc:sldMk cId="1733047719" sldId="266"/>
            <ac:picMk id="9" creationId="{DBAC67A9-B3F7-4A8A-A710-7218AC272944}"/>
          </ac:picMkLst>
        </pc:picChg>
        <pc:picChg chg="add del mod">
          <ac:chgData name="JANG DONGJOO" userId="3c3a5849d093440e" providerId="LiveId" clId="{6A390AB0-6785-4801-841A-5D85E925C152}" dt="2022-03-09T17:13:23.468" v="3920" actId="22"/>
          <ac:picMkLst>
            <pc:docMk/>
            <pc:sldMk cId="1733047719" sldId="266"/>
            <ac:picMk id="11" creationId="{4D7BCAA0-D919-4676-8A2F-7B26BEB415D4}"/>
          </ac:picMkLst>
        </pc:picChg>
        <pc:picChg chg="add del mod">
          <ac:chgData name="JANG DONGJOO" userId="3c3a5849d093440e" providerId="LiveId" clId="{6A390AB0-6785-4801-841A-5D85E925C152}" dt="2022-03-09T17:14:51.151" v="4022" actId="478"/>
          <ac:picMkLst>
            <pc:docMk/>
            <pc:sldMk cId="1733047719" sldId="266"/>
            <ac:picMk id="25" creationId="{A336E042-0507-4C10-ABD9-09AA85D89B36}"/>
          </ac:picMkLst>
        </pc:picChg>
        <pc:picChg chg="add mod">
          <ac:chgData name="JANG DONGJOO" userId="3c3a5849d093440e" providerId="LiveId" clId="{6A390AB0-6785-4801-841A-5D85E925C152}" dt="2022-03-09T17:34:25.777" v="4262" actId="1076"/>
          <ac:picMkLst>
            <pc:docMk/>
            <pc:sldMk cId="1733047719" sldId="266"/>
            <ac:picMk id="28" creationId="{FC4FB71D-FE92-4076-BEE6-B7E840891B5A}"/>
          </ac:picMkLst>
        </pc:picChg>
        <pc:cxnChg chg="add del">
          <ac:chgData name="JANG DONGJOO" userId="3c3a5849d093440e" providerId="LiveId" clId="{6A390AB0-6785-4801-841A-5D85E925C152}" dt="2022-03-09T17:13:22.111" v="3918" actId="11529"/>
          <ac:cxnSpMkLst>
            <pc:docMk/>
            <pc:sldMk cId="1733047719" sldId="266"/>
            <ac:cxnSpMk id="13" creationId="{66580051-41FE-4AED-ABA7-B9016920B569}"/>
          </ac:cxnSpMkLst>
        </pc:cxnChg>
        <pc:cxnChg chg="add del">
          <ac:chgData name="JANG DONGJOO" userId="3c3a5849d093440e" providerId="LiveId" clId="{6A390AB0-6785-4801-841A-5D85E925C152}" dt="2022-03-09T17:13:21.705" v="3917" actId="11529"/>
          <ac:cxnSpMkLst>
            <pc:docMk/>
            <pc:sldMk cId="1733047719" sldId="266"/>
            <ac:cxnSpMk id="15" creationId="{B7E83055-9918-4A57-84D6-4A1122F83818}"/>
          </ac:cxnSpMkLst>
        </pc:cxnChg>
        <pc:cxnChg chg="add del">
          <ac:chgData name="JANG DONGJOO" userId="3c3a5849d093440e" providerId="LiveId" clId="{6A390AB0-6785-4801-841A-5D85E925C152}" dt="2022-03-09T17:13:21.332" v="3916" actId="11529"/>
          <ac:cxnSpMkLst>
            <pc:docMk/>
            <pc:sldMk cId="1733047719" sldId="266"/>
            <ac:cxnSpMk id="17" creationId="{01ABCF04-75BD-44C5-91D1-ACD269343938}"/>
          </ac:cxnSpMkLst>
        </pc:cxnChg>
      </pc:sldChg>
      <pc:sldChg chg="addSp delSp modSp new mod ord">
        <pc:chgData name="JANG DONGJOO" userId="3c3a5849d093440e" providerId="LiveId" clId="{6A390AB0-6785-4801-841A-5D85E925C152}" dt="2022-03-09T17:40:52.555" v="4591" actId="20577"/>
        <pc:sldMkLst>
          <pc:docMk/>
          <pc:sldMk cId="574251744" sldId="267"/>
        </pc:sldMkLst>
        <pc:spChg chg="del">
          <ac:chgData name="JANG DONGJOO" userId="3c3a5849d093440e" providerId="LiveId" clId="{6A390AB0-6785-4801-841A-5D85E925C152}" dt="2022-03-09T14:52:53.146" v="590" actId="478"/>
          <ac:spMkLst>
            <pc:docMk/>
            <pc:sldMk cId="574251744" sldId="267"/>
            <ac:spMk id="2" creationId="{B5AD128B-BD9B-40C1-842D-A97E03A5BBB5}"/>
          </ac:spMkLst>
        </pc:spChg>
        <pc:spChg chg="del">
          <ac:chgData name="JANG DONGJOO" userId="3c3a5849d093440e" providerId="LiveId" clId="{6A390AB0-6785-4801-841A-5D85E925C152}" dt="2022-03-09T14:52:51.361" v="589" actId="478"/>
          <ac:spMkLst>
            <pc:docMk/>
            <pc:sldMk cId="574251744" sldId="267"/>
            <ac:spMk id="3" creationId="{A9124F00-141F-4C6A-8BD8-3AC2983539A1}"/>
          </ac:spMkLst>
        </pc:spChg>
        <pc:spChg chg="add mod">
          <ac:chgData name="JANG DONGJOO" userId="3c3a5849d093440e" providerId="LiveId" clId="{6A390AB0-6785-4801-841A-5D85E925C152}" dt="2022-03-09T15:29:39.213" v="1050" actId="1076"/>
          <ac:spMkLst>
            <pc:docMk/>
            <pc:sldMk cId="574251744" sldId="267"/>
            <ac:spMk id="4" creationId="{EB96B3C1-3797-4317-81B8-DA6D13582BF0}"/>
          </ac:spMkLst>
        </pc:spChg>
        <pc:spChg chg="add mod">
          <ac:chgData name="JANG DONGJOO" userId="3c3a5849d093440e" providerId="LiveId" clId="{6A390AB0-6785-4801-841A-5D85E925C152}" dt="2022-03-09T15:29:10.664" v="1047" actId="1076"/>
          <ac:spMkLst>
            <pc:docMk/>
            <pc:sldMk cId="574251744" sldId="267"/>
            <ac:spMk id="5" creationId="{23BAE3F8-8467-415E-A507-AD1D5F053BBC}"/>
          </ac:spMkLst>
        </pc:spChg>
        <pc:spChg chg="add mod">
          <ac:chgData name="JANG DONGJOO" userId="3c3a5849d093440e" providerId="LiveId" clId="{6A390AB0-6785-4801-841A-5D85E925C152}" dt="2022-03-09T15:38:03.348" v="1223" actId="1076"/>
          <ac:spMkLst>
            <pc:docMk/>
            <pc:sldMk cId="574251744" sldId="267"/>
            <ac:spMk id="11" creationId="{DB8581C2-F07B-4CB7-8930-D9BF2D75CA91}"/>
          </ac:spMkLst>
        </pc:spChg>
        <pc:spChg chg="add mod">
          <ac:chgData name="JANG DONGJOO" userId="3c3a5849d093440e" providerId="LiveId" clId="{6A390AB0-6785-4801-841A-5D85E925C152}" dt="2022-03-09T15:37:04.885" v="1212" actId="1076"/>
          <ac:spMkLst>
            <pc:docMk/>
            <pc:sldMk cId="574251744" sldId="267"/>
            <ac:spMk id="12" creationId="{CE22FD5A-8D36-4BCC-8B49-98E3BD44CCE5}"/>
          </ac:spMkLst>
        </pc:spChg>
        <pc:spChg chg="add del mod">
          <ac:chgData name="JANG DONGJOO" userId="3c3a5849d093440e" providerId="LiveId" clId="{6A390AB0-6785-4801-841A-5D85E925C152}" dt="2022-03-09T15:33:11.796" v="1065"/>
          <ac:spMkLst>
            <pc:docMk/>
            <pc:sldMk cId="574251744" sldId="267"/>
            <ac:spMk id="13" creationId="{10E555A4-9F66-45C1-B4DC-2C8C35D645A2}"/>
          </ac:spMkLst>
        </pc:spChg>
        <pc:spChg chg="add mod">
          <ac:chgData name="JANG DONGJOO" userId="3c3a5849d093440e" providerId="LiveId" clId="{6A390AB0-6785-4801-841A-5D85E925C152}" dt="2022-03-09T17:36:59.775" v="4432" actId="1076"/>
          <ac:spMkLst>
            <pc:docMk/>
            <pc:sldMk cId="574251744" sldId="267"/>
            <ac:spMk id="14" creationId="{6DCE02B2-AD32-4062-BD79-AA248F8A7F3B}"/>
          </ac:spMkLst>
        </pc:spChg>
        <pc:spChg chg="add mod">
          <ac:chgData name="JANG DONGJOO" userId="3c3a5849d093440e" providerId="LiveId" clId="{6A390AB0-6785-4801-841A-5D85E925C152}" dt="2022-03-09T15:36:55.419" v="1210" actId="1076"/>
          <ac:spMkLst>
            <pc:docMk/>
            <pc:sldMk cId="574251744" sldId="267"/>
            <ac:spMk id="15" creationId="{AE3612DF-BEA8-4B88-AE97-323F4D721ADC}"/>
          </ac:spMkLst>
        </pc:spChg>
        <pc:spChg chg="add mod">
          <ac:chgData name="JANG DONGJOO" userId="3c3a5849d093440e" providerId="LiveId" clId="{6A390AB0-6785-4801-841A-5D85E925C152}" dt="2022-03-09T15:37:04.885" v="1212" actId="1076"/>
          <ac:spMkLst>
            <pc:docMk/>
            <pc:sldMk cId="574251744" sldId="267"/>
            <ac:spMk id="16" creationId="{B97DAA3B-EC03-4B29-8C1F-3512CBBECE19}"/>
          </ac:spMkLst>
        </pc:spChg>
        <pc:spChg chg="add mod">
          <ac:chgData name="JANG DONGJOO" userId="3c3a5849d093440e" providerId="LiveId" clId="{6A390AB0-6785-4801-841A-5D85E925C152}" dt="2022-03-09T17:36:59.775" v="4432" actId="1076"/>
          <ac:spMkLst>
            <pc:docMk/>
            <pc:sldMk cId="574251744" sldId="267"/>
            <ac:spMk id="17" creationId="{DE58977D-C590-45F9-BD4A-68918DEAC50B}"/>
          </ac:spMkLst>
        </pc:spChg>
        <pc:spChg chg="add mod">
          <ac:chgData name="JANG DONGJOO" userId="3c3a5849d093440e" providerId="LiveId" clId="{6A390AB0-6785-4801-841A-5D85E925C152}" dt="2022-03-09T15:36:55.419" v="1210" actId="1076"/>
          <ac:spMkLst>
            <pc:docMk/>
            <pc:sldMk cId="574251744" sldId="267"/>
            <ac:spMk id="18" creationId="{B074D0F4-9001-415B-B500-2E1D678EAD94}"/>
          </ac:spMkLst>
        </pc:spChg>
        <pc:spChg chg="add del mod">
          <ac:chgData name="JANG DONGJOO" userId="3c3a5849d093440e" providerId="LiveId" clId="{6A390AB0-6785-4801-841A-5D85E925C152}" dt="2022-03-09T15:37:32.991" v="1215"/>
          <ac:spMkLst>
            <pc:docMk/>
            <pc:sldMk cId="574251744" sldId="267"/>
            <ac:spMk id="19" creationId="{6104BA21-920B-46BA-A708-57DAC8B40820}"/>
          </ac:spMkLst>
        </pc:spChg>
        <pc:spChg chg="add del mod">
          <ac:chgData name="JANG DONGJOO" userId="3c3a5849d093440e" providerId="LiveId" clId="{6A390AB0-6785-4801-841A-5D85E925C152}" dt="2022-03-09T15:37:52.407" v="1218" actId="478"/>
          <ac:spMkLst>
            <pc:docMk/>
            <pc:sldMk cId="574251744" sldId="267"/>
            <ac:spMk id="20" creationId="{34F9C017-80C2-4AE9-9503-828A54BD7323}"/>
          </ac:spMkLst>
        </pc:spChg>
        <pc:spChg chg="add mod">
          <ac:chgData name="JANG DONGJOO" userId="3c3a5849d093440e" providerId="LiveId" clId="{6A390AB0-6785-4801-841A-5D85E925C152}" dt="2022-03-09T17:36:51.016" v="4431" actId="1076"/>
          <ac:spMkLst>
            <pc:docMk/>
            <pc:sldMk cId="574251744" sldId="267"/>
            <ac:spMk id="21" creationId="{9EAF75A3-8CEA-444D-8007-087FC1C05AFA}"/>
          </ac:spMkLst>
        </pc:spChg>
        <pc:spChg chg="add mod">
          <ac:chgData name="JANG DONGJOO" userId="3c3a5849d093440e" providerId="LiveId" clId="{6A390AB0-6785-4801-841A-5D85E925C152}" dt="2022-03-09T17:40:52.555" v="4591" actId="20577"/>
          <ac:spMkLst>
            <pc:docMk/>
            <pc:sldMk cId="574251744" sldId="267"/>
            <ac:spMk id="22" creationId="{69DF30B7-E16E-44EE-B69E-F3B1E372D450}"/>
          </ac:spMkLst>
        </pc:spChg>
        <pc:spChg chg="add mod">
          <ac:chgData name="JANG DONGJOO" userId="3c3a5849d093440e" providerId="LiveId" clId="{6A390AB0-6785-4801-841A-5D85E925C152}" dt="2022-03-09T17:40:12.981" v="4569"/>
          <ac:spMkLst>
            <pc:docMk/>
            <pc:sldMk cId="574251744" sldId="267"/>
            <ac:spMk id="25" creationId="{1593E6C9-C76C-4470-B7D1-5114680FDFF4}"/>
          </ac:spMkLst>
        </pc:spChg>
        <pc:cxnChg chg="add mod">
          <ac:chgData name="JANG DONGJOO" userId="3c3a5849d093440e" providerId="LiveId" clId="{6A390AB0-6785-4801-841A-5D85E925C152}" dt="2022-03-09T15:56:01.789" v="1647" actId="14100"/>
          <ac:cxnSpMkLst>
            <pc:docMk/>
            <pc:sldMk cId="574251744" sldId="267"/>
            <ac:cxnSpMk id="7" creationId="{ADDDADDA-5DD5-4C04-802D-C6BDDBAAA5ED}"/>
          </ac:cxnSpMkLst>
        </pc:cxnChg>
        <pc:cxnChg chg="add mod">
          <ac:chgData name="JANG DONGJOO" userId="3c3a5849d093440e" providerId="LiveId" clId="{6A390AB0-6785-4801-841A-5D85E925C152}" dt="2022-03-09T15:56:06.349" v="1648" actId="14100"/>
          <ac:cxnSpMkLst>
            <pc:docMk/>
            <pc:sldMk cId="574251744" sldId="267"/>
            <ac:cxnSpMk id="9" creationId="{9B40ECC7-96D7-454F-80BE-B4C389F7E1AF}"/>
          </ac:cxnSpMkLst>
        </pc:cxnChg>
      </pc:sldChg>
      <pc:sldChg chg="addSp delSp modSp new mod">
        <pc:chgData name="JANG DONGJOO" userId="3c3a5849d093440e" providerId="LiveId" clId="{6A390AB0-6785-4801-841A-5D85E925C152}" dt="2022-03-09T17:38:01.411" v="4453" actId="20577"/>
        <pc:sldMkLst>
          <pc:docMk/>
          <pc:sldMk cId="2579484820" sldId="268"/>
        </pc:sldMkLst>
        <pc:spChg chg="del">
          <ac:chgData name="JANG DONGJOO" userId="3c3a5849d093440e" providerId="LiveId" clId="{6A390AB0-6785-4801-841A-5D85E925C152}" dt="2022-03-09T15:43:50.333" v="1446" actId="478"/>
          <ac:spMkLst>
            <pc:docMk/>
            <pc:sldMk cId="2579484820" sldId="268"/>
            <ac:spMk id="2" creationId="{77594B1C-B637-45E2-A4AA-BFD9D7A0D09F}"/>
          </ac:spMkLst>
        </pc:spChg>
        <pc:spChg chg="del">
          <ac:chgData name="JANG DONGJOO" userId="3c3a5849d093440e" providerId="LiveId" clId="{6A390AB0-6785-4801-841A-5D85E925C152}" dt="2022-03-09T15:43:48.824" v="1445" actId="478"/>
          <ac:spMkLst>
            <pc:docMk/>
            <pc:sldMk cId="2579484820" sldId="268"/>
            <ac:spMk id="3" creationId="{46BAC440-2D5C-464F-9BB1-E6A0714D1040}"/>
          </ac:spMkLst>
        </pc:spChg>
        <pc:spChg chg="add mod">
          <ac:chgData name="JANG DONGJOO" userId="3c3a5849d093440e" providerId="LiveId" clId="{6A390AB0-6785-4801-841A-5D85E925C152}" dt="2022-03-09T17:37:21.846" v="4434" actId="20577"/>
          <ac:spMkLst>
            <pc:docMk/>
            <pc:sldMk cId="2579484820" sldId="268"/>
            <ac:spMk id="5" creationId="{BDFA2F9D-C51F-4459-9923-8BC34B7BBC0D}"/>
          </ac:spMkLst>
        </pc:spChg>
        <pc:spChg chg="add mod">
          <ac:chgData name="JANG DONGJOO" userId="3c3a5849d093440e" providerId="LiveId" clId="{6A390AB0-6785-4801-841A-5D85E925C152}" dt="2022-03-09T17:37:36.108" v="4437" actId="20577"/>
          <ac:spMkLst>
            <pc:docMk/>
            <pc:sldMk cId="2579484820" sldId="268"/>
            <ac:spMk id="6" creationId="{B64FCD8F-F9D7-40F7-B977-BB0BA68E9B0B}"/>
          </ac:spMkLst>
        </pc:spChg>
        <pc:spChg chg="add del mod">
          <ac:chgData name="JANG DONGJOO" userId="3c3a5849d093440e" providerId="LiveId" clId="{6A390AB0-6785-4801-841A-5D85E925C152}" dt="2022-03-09T17:22:55.507" v="4084" actId="21"/>
          <ac:spMkLst>
            <pc:docMk/>
            <pc:sldMk cId="2579484820" sldId="268"/>
            <ac:spMk id="7" creationId="{7BBC7085-8B9D-4B98-94E7-E9CF27F16461}"/>
          </ac:spMkLst>
        </pc:spChg>
        <pc:spChg chg="add del mod">
          <ac:chgData name="JANG DONGJOO" userId="3c3a5849d093440e" providerId="LiveId" clId="{6A390AB0-6785-4801-841A-5D85E925C152}" dt="2022-03-09T17:22:55.507" v="4084" actId="21"/>
          <ac:spMkLst>
            <pc:docMk/>
            <pc:sldMk cId="2579484820" sldId="268"/>
            <ac:spMk id="8" creationId="{DD3AA865-D4A4-4F00-9FAA-90E0B6970583}"/>
          </ac:spMkLst>
        </pc:spChg>
        <pc:spChg chg="add del mod">
          <ac:chgData name="JANG DONGJOO" userId="3c3a5849d093440e" providerId="LiveId" clId="{6A390AB0-6785-4801-841A-5D85E925C152}" dt="2022-03-09T17:22:55.507" v="4084" actId="21"/>
          <ac:spMkLst>
            <pc:docMk/>
            <pc:sldMk cId="2579484820" sldId="268"/>
            <ac:spMk id="9" creationId="{163C9323-F01B-458D-BFAD-86B43945572C}"/>
          </ac:spMkLst>
        </pc:spChg>
        <pc:spChg chg="add mod">
          <ac:chgData name="JANG DONGJOO" userId="3c3a5849d093440e" providerId="LiveId" clId="{6A390AB0-6785-4801-841A-5D85E925C152}" dt="2022-03-09T17:38:01.411" v="4453" actId="20577"/>
          <ac:spMkLst>
            <pc:docMk/>
            <pc:sldMk cId="2579484820" sldId="268"/>
            <ac:spMk id="12" creationId="{C2D92568-B8C2-458A-8BF5-043C88FBCD3C}"/>
          </ac:spMkLst>
        </pc:spChg>
        <pc:spChg chg="add del">
          <ac:chgData name="JANG DONGJOO" userId="3c3a5849d093440e" providerId="LiveId" clId="{6A390AB0-6785-4801-841A-5D85E925C152}" dt="2022-03-09T17:30:00.716" v="4164" actId="22"/>
          <ac:spMkLst>
            <pc:docMk/>
            <pc:sldMk cId="2579484820" sldId="268"/>
            <ac:spMk id="16" creationId="{69C11C35-D8A4-4792-A757-554A4467276E}"/>
          </ac:spMkLst>
        </pc:spChg>
        <pc:spChg chg="add mod">
          <ac:chgData name="JANG DONGJOO" userId="3c3a5849d093440e" providerId="LiveId" clId="{6A390AB0-6785-4801-841A-5D85E925C152}" dt="2022-03-09T17:30:34.591" v="4199" actId="1076"/>
          <ac:spMkLst>
            <pc:docMk/>
            <pc:sldMk cId="2579484820" sldId="268"/>
            <ac:spMk id="17" creationId="{82A7CF38-21F9-42D5-93C9-08CCEB888AB0}"/>
          </ac:spMkLst>
        </pc:spChg>
        <pc:spChg chg="add mod">
          <ac:chgData name="JANG DONGJOO" userId="3c3a5849d093440e" providerId="LiveId" clId="{6A390AB0-6785-4801-841A-5D85E925C152}" dt="2022-03-09T17:30:53.501" v="4220"/>
          <ac:spMkLst>
            <pc:docMk/>
            <pc:sldMk cId="2579484820" sldId="268"/>
            <ac:spMk id="18" creationId="{2CC7B3A2-F2F0-4632-9EA3-2CD45CFDEB82}"/>
          </ac:spMkLst>
        </pc:spChg>
        <pc:picChg chg="add mod">
          <ac:chgData name="JANG DONGJOO" userId="3c3a5849d093440e" providerId="LiveId" clId="{6A390AB0-6785-4801-841A-5D85E925C152}" dt="2022-03-09T17:30:42.115" v="4202" actId="1076"/>
          <ac:picMkLst>
            <pc:docMk/>
            <pc:sldMk cId="2579484820" sldId="268"/>
            <ac:picMk id="11" creationId="{304F97F3-6FBB-4DEB-83F1-ADC71C97F3DF}"/>
          </ac:picMkLst>
        </pc:picChg>
        <pc:picChg chg="add mod">
          <ac:chgData name="JANG DONGJOO" userId="3c3a5849d093440e" providerId="LiveId" clId="{6A390AB0-6785-4801-841A-5D85E925C152}" dt="2022-03-09T17:30:10.065" v="4167" actId="1076"/>
          <ac:picMkLst>
            <pc:docMk/>
            <pc:sldMk cId="2579484820" sldId="268"/>
            <ac:picMk id="14" creationId="{D4AD3167-A84D-4AA4-AD30-C986B6B9F7CB}"/>
          </ac:picMkLst>
        </pc:picChg>
      </pc:sldChg>
      <pc:sldChg chg="addSp delSp modSp new mod">
        <pc:chgData name="JANG DONGJOO" userId="3c3a5849d093440e" providerId="LiveId" clId="{6A390AB0-6785-4801-841A-5D85E925C152}" dt="2022-03-09T18:12:17.513" v="5059" actId="1076"/>
        <pc:sldMkLst>
          <pc:docMk/>
          <pc:sldMk cId="4081654051" sldId="269"/>
        </pc:sldMkLst>
        <pc:spChg chg="del">
          <ac:chgData name="JANG DONGJOO" userId="3c3a5849d093440e" providerId="LiveId" clId="{6A390AB0-6785-4801-841A-5D85E925C152}" dt="2022-03-09T17:16:24.689" v="4080" actId="478"/>
          <ac:spMkLst>
            <pc:docMk/>
            <pc:sldMk cId="4081654051" sldId="269"/>
            <ac:spMk id="2" creationId="{0394B002-C8F9-4D79-BBCA-9699B30C6D58}"/>
          </ac:spMkLst>
        </pc:spChg>
        <pc:spChg chg="del">
          <ac:chgData name="JANG DONGJOO" userId="3c3a5849d093440e" providerId="LiveId" clId="{6A390AB0-6785-4801-841A-5D85E925C152}" dt="2022-03-09T17:16:22.516" v="4079" actId="478"/>
          <ac:spMkLst>
            <pc:docMk/>
            <pc:sldMk cId="4081654051" sldId="269"/>
            <ac:spMk id="3" creationId="{3558E725-E5F4-43DD-980C-21D145B73ACA}"/>
          </ac:spMkLst>
        </pc:spChg>
        <pc:spChg chg="add mod">
          <ac:chgData name="JANG DONGJOO" userId="3c3a5849d093440e" providerId="LiveId" clId="{6A390AB0-6785-4801-841A-5D85E925C152}" dt="2022-03-09T17:41:45.963" v="4610"/>
          <ac:spMkLst>
            <pc:docMk/>
            <pc:sldMk cId="4081654051" sldId="269"/>
            <ac:spMk id="4" creationId="{AADA7FFB-449C-4374-A472-00A88A84DE7F}"/>
          </ac:spMkLst>
        </pc:spChg>
        <pc:spChg chg="add mod">
          <ac:chgData name="JANG DONGJOO" userId="3c3a5849d093440e" providerId="LiveId" clId="{6A390AB0-6785-4801-841A-5D85E925C152}" dt="2022-03-09T18:11:06.526" v="5047" actId="20577"/>
          <ac:spMkLst>
            <pc:docMk/>
            <pc:sldMk cId="4081654051" sldId="269"/>
            <ac:spMk id="5" creationId="{200777C9-16D9-4431-9062-692792C4488F}"/>
          </ac:spMkLst>
        </pc:spChg>
        <pc:spChg chg="add del">
          <ac:chgData name="JANG DONGJOO" userId="3c3a5849d093440e" providerId="LiveId" clId="{6A390AB0-6785-4801-841A-5D85E925C152}" dt="2022-03-09T17:48:07.859" v="4715" actId="11529"/>
          <ac:spMkLst>
            <pc:docMk/>
            <pc:sldMk cId="4081654051" sldId="269"/>
            <ac:spMk id="8" creationId="{1C01D684-64E8-4B22-9516-2243BBF0ED68}"/>
          </ac:spMkLst>
        </pc:spChg>
        <pc:spChg chg="add mod">
          <ac:chgData name="JANG DONGJOO" userId="3c3a5849d093440e" providerId="LiveId" clId="{6A390AB0-6785-4801-841A-5D85E925C152}" dt="2022-03-09T18:11:20.494" v="5053" actId="1076"/>
          <ac:spMkLst>
            <pc:docMk/>
            <pc:sldMk cId="4081654051" sldId="269"/>
            <ac:spMk id="10" creationId="{1720F166-432E-4C9F-8514-E611222A8B5E}"/>
          </ac:spMkLst>
        </pc:spChg>
        <pc:spChg chg="add mod">
          <ac:chgData name="JANG DONGJOO" userId="3c3a5849d093440e" providerId="LiveId" clId="{6A390AB0-6785-4801-841A-5D85E925C152}" dt="2022-03-09T18:11:13.131" v="5051" actId="20577"/>
          <ac:spMkLst>
            <pc:docMk/>
            <pc:sldMk cId="4081654051" sldId="269"/>
            <ac:spMk id="19" creationId="{7FF52896-7FF6-4B3A-B609-82458E67F1CF}"/>
          </ac:spMkLst>
        </pc:spChg>
        <pc:graphicFrameChg chg="add mod">
          <ac:chgData name="JANG DONGJOO" userId="3c3a5849d093440e" providerId="LiveId" clId="{6A390AB0-6785-4801-841A-5D85E925C152}" dt="2022-03-09T17:49:10.374" v="4737" actId="1076"/>
          <ac:graphicFrameMkLst>
            <pc:docMk/>
            <pc:sldMk cId="4081654051" sldId="269"/>
            <ac:graphicFrameMk id="9" creationId="{339E5FC9-C52E-4381-92B7-2D272B4B494D}"/>
          </ac:graphicFrameMkLst>
        </pc:graphicFrameChg>
        <pc:graphicFrameChg chg="add del mod">
          <ac:chgData name="JANG DONGJOO" userId="3c3a5849d093440e" providerId="LiveId" clId="{6A390AB0-6785-4801-841A-5D85E925C152}" dt="2022-03-09T18:12:11.517" v="5055" actId="478"/>
          <ac:graphicFrameMkLst>
            <pc:docMk/>
            <pc:sldMk cId="4081654051" sldId="269"/>
            <ac:graphicFrameMk id="18" creationId="{8A471CC8-1D77-438F-A5D1-F24D002C4EA8}"/>
          </ac:graphicFrameMkLst>
        </pc:graphicFrameChg>
        <pc:graphicFrameChg chg="add mod">
          <ac:chgData name="JANG DONGJOO" userId="3c3a5849d093440e" providerId="LiveId" clId="{6A390AB0-6785-4801-841A-5D85E925C152}" dt="2022-03-09T18:12:17.513" v="5059" actId="1076"/>
          <ac:graphicFrameMkLst>
            <pc:docMk/>
            <pc:sldMk cId="4081654051" sldId="269"/>
            <ac:graphicFrameMk id="20" creationId="{583A1988-D3F9-459A-9D18-229AA483A8E8}"/>
          </ac:graphicFrameMkLst>
        </pc:graphicFrameChg>
        <pc:picChg chg="add del mod">
          <ac:chgData name="JANG DONGJOO" userId="3c3a5849d093440e" providerId="LiveId" clId="{6A390AB0-6785-4801-841A-5D85E925C152}" dt="2022-03-09T17:48:09.122" v="4718" actId="22"/>
          <ac:picMkLst>
            <pc:docMk/>
            <pc:sldMk cId="4081654051" sldId="269"/>
            <ac:picMk id="7" creationId="{228AF16F-6381-4648-8821-430C07949312}"/>
          </ac:picMkLst>
        </pc:picChg>
        <pc:picChg chg="add del mod">
          <ac:chgData name="JANG DONGJOO" userId="3c3a5849d093440e" providerId="LiveId" clId="{6A390AB0-6785-4801-841A-5D85E925C152}" dt="2022-03-09T17:59:42.847" v="4837" actId="478"/>
          <ac:picMkLst>
            <pc:docMk/>
            <pc:sldMk cId="4081654051" sldId="269"/>
            <ac:picMk id="12" creationId="{0DA5ED90-AEF9-4D76-A46C-0F8876550399}"/>
          </ac:picMkLst>
        </pc:picChg>
        <pc:picChg chg="add del">
          <ac:chgData name="JANG DONGJOO" userId="3c3a5849d093440e" providerId="LiveId" clId="{6A390AB0-6785-4801-841A-5D85E925C152}" dt="2022-03-09T17:58:36.734" v="4831" actId="478"/>
          <ac:picMkLst>
            <pc:docMk/>
            <pc:sldMk cId="4081654051" sldId="269"/>
            <ac:picMk id="14" creationId="{22D13A64-D2A2-401D-935D-B934B67A0B4A}"/>
          </ac:picMkLst>
        </pc:picChg>
        <pc:picChg chg="add mod">
          <ac:chgData name="JANG DONGJOO" userId="3c3a5849d093440e" providerId="LiveId" clId="{6A390AB0-6785-4801-841A-5D85E925C152}" dt="2022-03-09T18:00:17.380" v="4872" actId="1076"/>
          <ac:picMkLst>
            <pc:docMk/>
            <pc:sldMk cId="4081654051" sldId="269"/>
            <ac:picMk id="16" creationId="{2BD223A0-41E2-4300-BF8A-A258D3B6A820}"/>
          </ac:picMkLst>
        </pc:picChg>
        <pc:picChg chg="add del mod">
          <ac:chgData name="JANG DONGJOO" userId="3c3a5849d093440e" providerId="LiveId" clId="{6A390AB0-6785-4801-841A-5D85E925C152}" dt="2022-03-09T17:59:44.828" v="4839"/>
          <ac:picMkLst>
            <pc:docMk/>
            <pc:sldMk cId="4081654051" sldId="269"/>
            <ac:picMk id="17" creationId="{F6907F1C-9A3C-4A2D-9D61-999B4259B588}"/>
          </ac:picMkLst>
        </pc:picChg>
      </pc:sldChg>
      <pc:sldChg chg="addSp delSp modSp new mod">
        <pc:chgData name="JANG DONGJOO" userId="3c3a5849d093440e" providerId="LiveId" clId="{6A390AB0-6785-4801-841A-5D85E925C152}" dt="2022-03-09T17:38:12.888" v="4462" actId="20577"/>
        <pc:sldMkLst>
          <pc:docMk/>
          <pc:sldMk cId="1780601564" sldId="270"/>
        </pc:sldMkLst>
        <pc:spChg chg="del">
          <ac:chgData name="JANG DONGJOO" userId="3c3a5849d093440e" providerId="LiveId" clId="{6A390AB0-6785-4801-841A-5D85E925C152}" dt="2022-03-09T17:23:00.276" v="4087" actId="478"/>
          <ac:spMkLst>
            <pc:docMk/>
            <pc:sldMk cId="1780601564" sldId="270"/>
            <ac:spMk id="2" creationId="{F876A1E0-2C7E-4458-8123-5F9C4C14AD59}"/>
          </ac:spMkLst>
        </pc:spChg>
        <pc:spChg chg="del">
          <ac:chgData name="JANG DONGJOO" userId="3c3a5849d093440e" providerId="LiveId" clId="{6A390AB0-6785-4801-841A-5D85E925C152}" dt="2022-03-09T17:22:59.619" v="4086" actId="478"/>
          <ac:spMkLst>
            <pc:docMk/>
            <pc:sldMk cId="1780601564" sldId="270"/>
            <ac:spMk id="3" creationId="{4A49D4B9-14E5-4B06-BCBF-2FB94705A8EF}"/>
          </ac:spMkLst>
        </pc:spChg>
        <pc:spChg chg="add mod">
          <ac:chgData name="JANG DONGJOO" userId="3c3a5849d093440e" providerId="LiveId" clId="{6A390AB0-6785-4801-841A-5D85E925C152}" dt="2022-03-09T17:38:12.888" v="4462" actId="20577"/>
          <ac:spMkLst>
            <pc:docMk/>
            <pc:sldMk cId="1780601564" sldId="270"/>
            <ac:spMk id="4" creationId="{81BA8F49-6875-47FB-BF98-AC662782AEB7}"/>
          </ac:spMkLst>
        </pc:spChg>
        <pc:spChg chg="add mod">
          <ac:chgData name="JANG DONGJOO" userId="3c3a5849d093440e" providerId="LiveId" clId="{6A390AB0-6785-4801-841A-5D85E925C152}" dt="2022-03-09T17:23:07.341" v="4088" actId="1076"/>
          <ac:spMkLst>
            <pc:docMk/>
            <pc:sldMk cId="1780601564" sldId="270"/>
            <ac:spMk id="5" creationId="{0FCBE127-E7BA-4DC2-B458-91564036069C}"/>
          </ac:spMkLst>
        </pc:spChg>
        <pc:spChg chg="add mod">
          <ac:chgData name="JANG DONGJOO" userId="3c3a5849d093440e" providerId="LiveId" clId="{6A390AB0-6785-4801-841A-5D85E925C152}" dt="2022-03-09T17:23:07.341" v="4088" actId="1076"/>
          <ac:spMkLst>
            <pc:docMk/>
            <pc:sldMk cId="1780601564" sldId="270"/>
            <ac:spMk id="6" creationId="{19E22404-1D85-4EA9-AFDC-E3D43950862F}"/>
          </ac:spMkLst>
        </pc:spChg>
        <pc:spChg chg="add mod">
          <ac:chgData name="JANG DONGJOO" userId="3c3a5849d093440e" providerId="LiveId" clId="{6A390AB0-6785-4801-841A-5D85E925C152}" dt="2022-03-09T17:32:23.616" v="4229" actId="1076"/>
          <ac:spMkLst>
            <pc:docMk/>
            <pc:sldMk cId="1780601564" sldId="270"/>
            <ac:spMk id="7" creationId="{63A12D22-C933-4A1F-AB84-40C053D08E28}"/>
          </ac:spMkLst>
        </pc:spChg>
      </pc:sldChg>
      <pc:sldChg chg="addSp delSp modSp new mod">
        <pc:chgData name="JANG DONGJOO" userId="3c3a5849d093440e" providerId="LiveId" clId="{6A390AB0-6785-4801-841A-5D85E925C152}" dt="2022-03-09T18:10:57.558" v="5045" actId="1076"/>
        <pc:sldMkLst>
          <pc:docMk/>
          <pc:sldMk cId="1749321067" sldId="271"/>
        </pc:sldMkLst>
        <pc:spChg chg="del">
          <ac:chgData name="JANG DONGJOO" userId="3c3a5849d093440e" providerId="LiveId" clId="{6A390AB0-6785-4801-841A-5D85E925C152}" dt="2022-03-09T18:04:40.503" v="4906" actId="478"/>
          <ac:spMkLst>
            <pc:docMk/>
            <pc:sldMk cId="1749321067" sldId="271"/>
            <ac:spMk id="2" creationId="{8CE72B01-E129-445F-97EB-35AAB60FC809}"/>
          </ac:spMkLst>
        </pc:spChg>
        <pc:spChg chg="del">
          <ac:chgData name="JANG DONGJOO" userId="3c3a5849d093440e" providerId="LiveId" clId="{6A390AB0-6785-4801-841A-5D85E925C152}" dt="2022-03-09T18:04:38.586" v="4905" actId="478"/>
          <ac:spMkLst>
            <pc:docMk/>
            <pc:sldMk cId="1749321067" sldId="271"/>
            <ac:spMk id="3" creationId="{9E06549A-28E2-4BD4-8180-15588D4E8B0D}"/>
          </ac:spMkLst>
        </pc:spChg>
        <pc:spChg chg="add del mod">
          <ac:chgData name="JANG DONGJOO" userId="3c3a5849d093440e" providerId="LiveId" clId="{6A390AB0-6785-4801-841A-5D85E925C152}" dt="2022-03-09T18:10:11.910" v="5018" actId="478"/>
          <ac:spMkLst>
            <pc:docMk/>
            <pc:sldMk cId="1749321067" sldId="271"/>
            <ac:spMk id="4" creationId="{3C1EAB07-B413-4959-9C3C-E14CCA17EA9A}"/>
          </ac:spMkLst>
        </pc:spChg>
        <pc:spChg chg="add del mod">
          <ac:chgData name="JANG DONGJOO" userId="3c3a5849d093440e" providerId="LiveId" clId="{6A390AB0-6785-4801-841A-5D85E925C152}" dt="2022-03-09T18:10:12.522" v="5019" actId="478"/>
          <ac:spMkLst>
            <pc:docMk/>
            <pc:sldMk cId="1749321067" sldId="271"/>
            <ac:spMk id="5" creationId="{BD60E6EC-8907-4795-9387-891C8EC0FEB0}"/>
          </ac:spMkLst>
        </pc:spChg>
        <pc:spChg chg="add mod">
          <ac:chgData name="JANG DONGJOO" userId="3c3a5849d093440e" providerId="LiveId" clId="{6A390AB0-6785-4801-841A-5D85E925C152}" dt="2022-03-09T18:10:13.859" v="5020"/>
          <ac:spMkLst>
            <pc:docMk/>
            <pc:sldMk cId="1749321067" sldId="271"/>
            <ac:spMk id="6" creationId="{EF45E23F-7ABF-4DEF-867E-5566A3B37ADF}"/>
          </ac:spMkLst>
        </pc:spChg>
        <pc:spChg chg="add mod">
          <ac:chgData name="JANG DONGJOO" userId="3c3a5849d093440e" providerId="LiveId" clId="{6A390AB0-6785-4801-841A-5D85E925C152}" dt="2022-03-09T18:10:18.002" v="5022" actId="1076"/>
          <ac:spMkLst>
            <pc:docMk/>
            <pc:sldMk cId="1749321067" sldId="271"/>
            <ac:spMk id="7" creationId="{713AE2C9-B629-41B6-8392-54C196A277F7}"/>
          </ac:spMkLst>
        </pc:spChg>
        <pc:spChg chg="add mod">
          <ac:chgData name="JANG DONGJOO" userId="3c3a5849d093440e" providerId="LiveId" clId="{6A390AB0-6785-4801-841A-5D85E925C152}" dt="2022-03-09T18:10:57.558" v="5045" actId="1076"/>
          <ac:spMkLst>
            <pc:docMk/>
            <pc:sldMk cId="1749321067" sldId="271"/>
            <ac:spMk id="8" creationId="{3F8528E4-50AC-474E-94FE-A07555AF4616}"/>
          </ac:spMkLst>
        </pc:spChg>
        <pc:cxnChg chg="add mod">
          <ac:chgData name="JANG DONGJOO" userId="3c3a5849d093440e" providerId="LiveId" clId="{6A390AB0-6785-4801-841A-5D85E925C152}" dt="2022-03-09T18:10:57.558" v="5045" actId="1076"/>
          <ac:cxnSpMkLst>
            <pc:docMk/>
            <pc:sldMk cId="1749321067" sldId="271"/>
            <ac:cxnSpMk id="9" creationId="{126287C4-E946-42B8-8DA3-C5993A8A5DF8}"/>
          </ac:cxnSpMkLst>
        </pc:cxnChg>
        <pc:cxnChg chg="add mod">
          <ac:chgData name="JANG DONGJOO" userId="3c3a5849d093440e" providerId="LiveId" clId="{6A390AB0-6785-4801-841A-5D85E925C152}" dt="2022-03-09T18:10:57.558" v="5045" actId="1076"/>
          <ac:cxnSpMkLst>
            <pc:docMk/>
            <pc:sldMk cId="1749321067" sldId="271"/>
            <ac:cxnSpMk id="10" creationId="{64472E6B-DE94-457A-BBF3-E26E5357DA1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  <a:ea typeface="굴림" charset="-127"/>
              </a:defRPr>
            </a:lvl1pPr>
          </a:lstStyle>
          <a:p>
            <a:r>
              <a:rPr lang="en-US" altLang="ko-KR"/>
              <a:t>*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  <a:ea typeface="굴림" charset="-127"/>
              </a:defRPr>
            </a:lvl1pPr>
          </a:lstStyle>
          <a:p>
            <a:r>
              <a:rPr lang="en-US" altLang="ko-KR"/>
              <a:t>*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  <a:ea typeface="굴림" charset="-127"/>
              </a:defRPr>
            </a:lvl1pPr>
          </a:lstStyle>
          <a:p>
            <a:fld id="{690E5412-8373-41B1-A86F-0A9D586ABD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90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  <a:ea typeface="굴림" charset="-127"/>
              </a:defRPr>
            </a:lvl1pPr>
          </a:lstStyle>
          <a:p>
            <a:r>
              <a:rPr lang="ko-KR" altLang="en-US"/>
              <a:t>*</a:t>
            </a:r>
            <a:endParaRPr lang="ko-KR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  <a:ea typeface="굴림" charset="-127"/>
              </a:defRPr>
            </a:lvl1pPr>
          </a:lstStyle>
          <a:p>
            <a:r>
              <a:rPr lang="en-US" altLang="ko-KR"/>
              <a:t>07/16/96</a:t>
            </a:r>
            <a:endParaRPr lang="en-US" altLang="ko-KR" sz="1200" i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75" tIns="46840" rIns="93675" bIns="46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  <a:ea typeface="굴림" charset="-127"/>
              </a:defRPr>
            </a:lvl1pPr>
          </a:lstStyle>
          <a:p>
            <a:r>
              <a:rPr lang="ko-KR" altLang="en-US"/>
              <a:t>*</a:t>
            </a:r>
            <a:endParaRPr lang="ko-KR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  <a:ea typeface="굴림" charset="-127"/>
              </a:defRPr>
            </a:lvl1pPr>
          </a:lstStyle>
          <a:p>
            <a:r>
              <a:rPr lang="en-US" altLang="ko-KR"/>
              <a:t>##</a:t>
            </a:r>
            <a:endParaRPr lang="en-US" altLang="ko-KR" sz="1200" i="0"/>
          </a:p>
        </p:txBody>
      </p:sp>
    </p:spTree>
    <p:extLst>
      <p:ext uri="{BB962C8B-B14F-4D97-AF65-F5344CB8AC3E}">
        <p14:creationId xmlns:p14="http://schemas.microsoft.com/office/powerpoint/2010/main" val="6142040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*</a:t>
            </a:r>
            <a:endParaRPr lang="ko-KR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ko-KR"/>
              <a:t>07/16/96</a:t>
            </a:r>
            <a:endParaRPr lang="en-US" altLang="ko-KR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*</a:t>
            </a:r>
            <a:endParaRPr lang="ko-KR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##</a:t>
            </a:r>
            <a:endParaRPr lang="en-US" altLang="ko-KR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8011-0C14-4D8C-B813-E314051CE10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9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CB29-3CE1-445A-BB8F-F333D432767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222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E4C-036A-4F24-97EF-D2DB8D7043B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6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502F-FCC8-43E2-9EC8-176129A2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14BF80-EE47-487E-9580-E9641E45B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7D5D2-7E38-40D6-892C-2B32DC76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34CE3-645E-4660-9AB3-8DAA3D99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757AB-B164-43CA-ADCA-A0D7879B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8011-0C14-4D8C-B813-E314051CE10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25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5CFA-3190-4C24-83F8-5B5F4CD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6FAA1-D52E-4D1A-8493-8EA04103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01F2-3EFD-4FB7-B079-F4EAE9E6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BD7AF-BA73-417E-96D1-436FC87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C30B-E0FA-45CB-B850-68A0263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917-9BB0-496A-85E3-2469A59435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874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0405-988E-42CC-818C-0D425A57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BADDB-04A1-4D19-AACA-7B61FC62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B76E2-E421-4EFC-BD94-FD6BCAFA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A2A4A-05DF-4508-B0A3-F0183CD5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A1C1-B7CB-458E-BD95-41CB9EE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7F5F-F8F3-4652-86FD-BF8044818D1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08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DDB39-4BA8-41D7-8A5A-556C097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F4F42-6E32-49EC-9F2A-4290953B2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2E53E-4370-4FF3-9F0C-67491739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68A28-E488-4CB7-B9CD-130DE747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55E71-3D53-4294-A6B9-ED092AA4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17F8E-69C4-48B3-A1B0-E87AA16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88E4-8F0A-4B8B-B7D7-1A97336178A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793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F4DE-BBF6-478F-9835-8BF29591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F3AFB-53F9-4933-B990-4152664B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24FE3-F215-48D3-A22A-7D33DF31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12A282-B6AC-4FB2-AC4F-F675CDA9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66456E-0BFA-4A24-9792-EAED5F3ED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E6C411-D750-4A19-99A1-6059C974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5A150C-777F-402F-B62D-E9E19A2E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50A44-63D5-451C-ACAA-1081A59C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DC80-5293-4B12-8432-2AEC270C57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653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E23A4-4311-403A-8495-25BB9384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C79A7-77BA-4D3E-8C40-9A40605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A39E0-BF49-4DE6-948B-14FFD0C4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95B59-BEDF-4E40-AFD0-824D9F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FF1B-4FEF-4F21-AB2F-7228C116B6F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19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81DE4-9A22-4694-9D70-177D2B0C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A371F-79D4-4585-B651-D02ACAD5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00268-2FCF-43F1-B01C-9DE4D6B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64D9-FCF9-48C3-A050-8267E1029E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29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65F5-C0F0-43FE-B263-EEC900E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EF90E-AA6F-49D9-9B18-504395D3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65A2A-B017-49C2-8BBE-9241960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1DA7A-A181-449F-BBA0-6744DCB9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F460A-A2F3-47E3-B2E1-59D12BB6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71EAF-FA62-46E4-AF11-A65571C9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ACC9-AE62-47C1-B4B6-BF60248EA0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03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917-9BB0-496A-85E3-2469A59435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49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A187F-A816-4F6A-804D-BE5AAE92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CBC54-080E-4D8C-B514-6588C42CC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A6BCF-104A-4F7F-9430-8589F064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E1D70-831D-4604-AA09-E6CF66F9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7C34A-6E38-46BE-B119-C4E3EE4E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0FBEF-524B-4023-900C-DE16D6C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656-01D7-4450-ADDC-E001FB5DF86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10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CEB1E-47F3-4B42-A34E-2BA074D0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1A24C-1127-4716-95F4-D3089126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89C1D-54EE-415B-B857-11242720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3D30-DC4A-48D1-9AC3-6A6AB389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4BA1E-F684-4185-901E-AEE830C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CB29-3CE1-445A-BB8F-F333D432767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94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40CAC0-F752-42C1-B142-98B49CDAF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793C4-1B2F-403A-BBC9-4AC14EBC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6E718-BD83-4226-B526-6652AD2F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C016C-6096-4A32-B875-C4B97798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E2A87-4C3C-4DE7-B674-63C0F784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E4C-036A-4F24-97EF-D2DB8D7043B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771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7F5F-F8F3-4652-86FD-BF8044818D1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236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88E4-8F0A-4B8B-B7D7-1A97336178A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554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DC80-5293-4B12-8432-2AEC270C57D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3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FF1B-4FEF-4F21-AB2F-7228C116B6F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64D9-FCF9-48C3-A050-8267E1029E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066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01E-E3CB-4905-9F4D-3AF574C66B9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403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656-01D7-4450-ADDC-E001FB5DF86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8092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ACC9-AE62-47C1-B4B6-BF60248EA0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20B8F-98C1-4A36-A14C-44AA59B8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6BC1F-BB6F-42E1-8DD9-7044D47A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6D4BF-5ED4-4923-9AD0-DABB6A631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F381A-3A57-4663-996A-3934DC5C7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7CC99-73F9-48E0-B663-F58EAA77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ACC9-AE62-47C1-B4B6-BF60248EA0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9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96B3C1-3797-4317-81B8-DA6D13582BF0}"/>
              </a:ext>
            </a:extLst>
          </p:cNvPr>
          <p:cNvSpPr/>
          <p:nvPr/>
        </p:nvSpPr>
        <p:spPr>
          <a:xfrm>
            <a:off x="0" y="27295"/>
            <a:ext cx="457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AE3F8-8467-415E-A507-AD1D5F053BBC}"/>
              </a:ext>
            </a:extLst>
          </p:cNvPr>
          <p:cNvSpPr txBox="1"/>
          <p:nvPr/>
        </p:nvSpPr>
        <p:spPr>
          <a:xfrm>
            <a:off x="395536" y="26369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HTTP </a:t>
            </a:r>
            <a:r>
              <a:rPr lang="ko-KR" altLang="en-US" sz="4000" dirty="0">
                <a:solidFill>
                  <a:schemeClr val="bg1"/>
                </a:solidFill>
              </a:rPr>
              <a:t>프로토콜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4000" dirty="0">
                <a:solidFill>
                  <a:schemeClr val="bg1"/>
                </a:solidFill>
              </a:rPr>
              <a:t>  </a:t>
            </a:r>
            <a:r>
              <a:rPr lang="en-US" altLang="ko-KR" sz="4000" dirty="0">
                <a:solidFill>
                  <a:schemeClr val="bg1"/>
                </a:solidFill>
              </a:rPr>
              <a:t>&amp;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REST API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ADDA-5DD5-4C04-802D-C6BDDBAAA5ED}"/>
              </a:ext>
            </a:extLst>
          </p:cNvPr>
          <p:cNvCxnSpPr>
            <a:cxnSpLocks/>
          </p:cNvCxnSpPr>
          <p:nvPr/>
        </p:nvCxnSpPr>
        <p:spPr>
          <a:xfrm>
            <a:off x="539552" y="2492896"/>
            <a:ext cx="34563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40ECC7-96D7-454F-80BE-B4C389F7E1AF}"/>
              </a:ext>
            </a:extLst>
          </p:cNvPr>
          <p:cNvCxnSpPr>
            <a:cxnSpLocks/>
          </p:cNvCxnSpPr>
          <p:nvPr/>
        </p:nvCxnSpPr>
        <p:spPr>
          <a:xfrm>
            <a:off x="539552" y="4077072"/>
            <a:ext cx="352839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8581C2-F07B-4CB7-8930-D9BF2D75CA91}"/>
              </a:ext>
            </a:extLst>
          </p:cNvPr>
          <p:cNvSpPr/>
          <p:nvPr/>
        </p:nvSpPr>
        <p:spPr>
          <a:xfrm>
            <a:off x="4572000" y="27295"/>
            <a:ext cx="4572000" cy="6830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2FD5A-8D36-4BCC-8B49-98E3BD44CCE5}"/>
              </a:ext>
            </a:extLst>
          </p:cNvPr>
          <p:cNvSpPr txBox="1"/>
          <p:nvPr/>
        </p:nvSpPr>
        <p:spPr>
          <a:xfrm>
            <a:off x="4784527" y="349253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E02B2-AD32-4062-BD79-AA248F8A7F3B}"/>
              </a:ext>
            </a:extLst>
          </p:cNvPr>
          <p:cNvSpPr txBox="1"/>
          <p:nvPr/>
        </p:nvSpPr>
        <p:spPr>
          <a:xfrm>
            <a:off x="4700546" y="2461846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612DF-BEA8-4B88-AE97-323F4D721ADC}"/>
              </a:ext>
            </a:extLst>
          </p:cNvPr>
          <p:cNvSpPr txBox="1"/>
          <p:nvPr/>
        </p:nvSpPr>
        <p:spPr>
          <a:xfrm>
            <a:off x="4671710" y="4375799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DAA3B-EC03-4B29-8C1F-3512CBBECE19}"/>
              </a:ext>
            </a:extLst>
          </p:cNvPr>
          <p:cNvSpPr txBox="1"/>
          <p:nvPr/>
        </p:nvSpPr>
        <p:spPr>
          <a:xfrm>
            <a:off x="5416186" y="51853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HTTP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977D-C590-45F9-BD4A-68918DEAC50B}"/>
              </a:ext>
            </a:extLst>
          </p:cNvPr>
          <p:cNvSpPr txBox="1"/>
          <p:nvPr/>
        </p:nvSpPr>
        <p:spPr>
          <a:xfrm>
            <a:off x="5420626" y="263112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REST API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4D0F4-9001-415B-B500-2E1D678EAD94}"/>
              </a:ext>
            </a:extLst>
          </p:cNvPr>
          <p:cNvSpPr txBox="1"/>
          <p:nvPr/>
        </p:nvSpPr>
        <p:spPr>
          <a:xfrm>
            <a:off x="5292080" y="454507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C# WEB API 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만들기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F75A3-8CEA-444D-8007-087FC1C05AFA}"/>
              </a:ext>
            </a:extLst>
          </p:cNvPr>
          <p:cNvSpPr txBox="1"/>
          <p:nvPr/>
        </p:nvSpPr>
        <p:spPr>
          <a:xfrm>
            <a:off x="5416186" y="1086501"/>
            <a:ext cx="347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특징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메시지 구조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Method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 Response Status Code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주요 버전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F30B7-E16E-44EE-B69E-F3B1E372D450}"/>
              </a:ext>
            </a:extLst>
          </p:cNvPr>
          <p:cNvSpPr txBox="1"/>
          <p:nvPr/>
        </p:nvSpPr>
        <p:spPr>
          <a:xfrm>
            <a:off x="5416186" y="5236365"/>
            <a:ext cx="347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Web API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프로젝트 만들기 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컨트롤러 클래스 만들기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컨트롤러 클래스 기능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3E6C9-C76C-4470-B7D1-5114680FDFF4}"/>
              </a:ext>
            </a:extLst>
          </p:cNvPr>
          <p:cNvSpPr txBox="1"/>
          <p:nvPr/>
        </p:nvSpPr>
        <p:spPr>
          <a:xfrm>
            <a:off x="5416186" y="3154343"/>
            <a:ext cx="347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REST API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정의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REST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구성요소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REST API Method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REST API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장단점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547" y="569803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  </a:t>
            </a:r>
            <a:r>
              <a:rPr lang="en-US" altLang="ko-KR" dirty="0">
                <a:solidFill>
                  <a:schemeClr val="bg1"/>
                </a:solidFill>
              </a:rPr>
              <a:t>2022.03.09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장동주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5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B5AF8A-0E0F-4F8F-88F7-A7E50DCD7E02}"/>
              </a:ext>
            </a:extLst>
          </p:cNvPr>
          <p:cNvSpPr/>
          <p:nvPr/>
        </p:nvSpPr>
        <p:spPr>
          <a:xfrm>
            <a:off x="0" y="-15806"/>
            <a:ext cx="457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5B5E5-C196-4CEB-8EF1-B4F8E2264289}"/>
              </a:ext>
            </a:extLst>
          </p:cNvPr>
          <p:cNvSpPr txBox="1"/>
          <p:nvPr/>
        </p:nvSpPr>
        <p:spPr>
          <a:xfrm>
            <a:off x="683568" y="1493495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C#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WEB API </a:t>
            </a:r>
          </a:p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  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7129A-6A8F-48C8-AFEF-1415EF5D4EE9}"/>
              </a:ext>
            </a:extLst>
          </p:cNvPr>
          <p:cNvSpPr txBox="1"/>
          <p:nvPr/>
        </p:nvSpPr>
        <p:spPr>
          <a:xfrm>
            <a:off x="4653482" y="3136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 </a:t>
            </a:r>
            <a:r>
              <a:rPr lang="en-US" altLang="ko-KR" dirty="0"/>
              <a:t>Visual Studio 2019</a:t>
            </a:r>
            <a:r>
              <a:rPr lang="ko-KR" altLang="en-US" dirty="0"/>
              <a:t>로 프로젝트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984B7-DDC4-4909-A743-45A88C5F9BC7}"/>
              </a:ext>
            </a:extLst>
          </p:cNvPr>
          <p:cNvSpPr txBox="1"/>
          <p:nvPr/>
        </p:nvSpPr>
        <p:spPr>
          <a:xfrm>
            <a:off x="4702983" y="90872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파일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새로만들기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26459D-CD2B-4AF0-A19F-6C525CBD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91" y="1221832"/>
            <a:ext cx="4231924" cy="546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E10AC-E9AA-44B9-B8BF-5B700973FE35}"/>
              </a:ext>
            </a:extLst>
          </p:cNvPr>
          <p:cNvSpPr txBox="1"/>
          <p:nvPr/>
        </p:nvSpPr>
        <p:spPr>
          <a:xfrm>
            <a:off x="4686640" y="18285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2)ASP.NET </a:t>
            </a:r>
            <a:r>
              <a:rPr lang="ko-KR" altLang="en-US" sz="1400" dirty="0"/>
              <a:t>웹 어플리케이션 </a:t>
            </a:r>
            <a:r>
              <a:rPr lang="en-US" altLang="ko-KR" sz="1400" dirty="0"/>
              <a:t>(C#) </a:t>
            </a:r>
            <a:r>
              <a:rPr lang="ko-KR" altLang="en-US" sz="1400" dirty="0"/>
              <a:t>선택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42F5F6-3ADD-4E9D-A9DA-7B009DE4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1" y="2188931"/>
            <a:ext cx="4231924" cy="1499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5CAA5-BDC4-418B-8AB4-2B2FADF9F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97" y="4051071"/>
            <a:ext cx="4298311" cy="15771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BB22AD-249B-4185-BA46-94719F8F20FD}"/>
              </a:ext>
            </a:extLst>
          </p:cNvPr>
          <p:cNvSpPr/>
          <p:nvPr/>
        </p:nvSpPr>
        <p:spPr>
          <a:xfrm>
            <a:off x="7884367" y="5421119"/>
            <a:ext cx="576065" cy="12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E483C-4937-4A10-9B50-CA8B8133FC98}"/>
              </a:ext>
            </a:extLst>
          </p:cNvPr>
          <p:cNvSpPr txBox="1"/>
          <p:nvPr/>
        </p:nvSpPr>
        <p:spPr>
          <a:xfrm>
            <a:off x="4702983" y="37362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3)Web API </a:t>
            </a:r>
            <a:r>
              <a:rPr lang="ko-KR" altLang="en-US" sz="1400" dirty="0"/>
              <a:t>참조 추가 후 만들기</a:t>
            </a:r>
            <a:endParaRPr lang="en-US" altLang="ko-KR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AE7A36-A031-4A62-AFD8-24E3E2AB7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178" y="5701730"/>
            <a:ext cx="1784442" cy="927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5012C9-BF58-4860-8B39-8194FB7281B6}"/>
              </a:ext>
            </a:extLst>
          </p:cNvPr>
          <p:cNvSpPr txBox="1"/>
          <p:nvPr/>
        </p:nvSpPr>
        <p:spPr>
          <a:xfrm>
            <a:off x="7185604" y="6579265"/>
            <a:ext cx="2549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Web</a:t>
            </a:r>
            <a:r>
              <a:rPr lang="ko-KR" altLang="en-US" sz="1000" dirty="0"/>
              <a:t> </a:t>
            </a:r>
            <a:r>
              <a:rPr lang="en-US" altLang="ko-KR" sz="1000" dirty="0"/>
              <a:t>API </a:t>
            </a:r>
            <a:r>
              <a:rPr lang="ko-KR" altLang="en-US" sz="1000" dirty="0" err="1"/>
              <a:t>참조시</a:t>
            </a:r>
            <a:r>
              <a:rPr lang="ko-KR" altLang="en-US" sz="1000" dirty="0"/>
              <a:t> 추가 파일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C0F11-E893-4C34-93C7-9AE544911B3E}"/>
              </a:ext>
            </a:extLst>
          </p:cNvPr>
          <p:cNvSpPr txBox="1"/>
          <p:nvPr/>
        </p:nvSpPr>
        <p:spPr>
          <a:xfrm>
            <a:off x="181392" y="3861048"/>
            <a:ext cx="41764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Visual Studio 2019 Web API </a:t>
            </a:r>
            <a:r>
              <a:rPr lang="ko-KR" altLang="en-US" sz="1400" dirty="0"/>
              <a:t>프로젝트 만들기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컨트롤러 클래스 만들기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컨트롤러 클래스 기능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AD8E4-19DF-4B06-8AD9-C27EDC910BC8}"/>
              </a:ext>
            </a:extLst>
          </p:cNvPr>
          <p:cNvSpPr txBox="1"/>
          <p:nvPr/>
        </p:nvSpPr>
        <p:spPr>
          <a:xfrm>
            <a:off x="342800" y="6469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4)</a:t>
            </a:r>
            <a:r>
              <a:rPr lang="ko-KR" altLang="en-US" dirty="0"/>
              <a:t>  기본 생성 파일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4EDF70-9CEE-4D30-B1FC-E1E5A847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3" y="1293307"/>
            <a:ext cx="2273417" cy="228611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D7B763-3310-4DC8-8055-168A9E6D288E}"/>
              </a:ext>
            </a:extLst>
          </p:cNvPr>
          <p:cNvCxnSpPr>
            <a:cxnSpLocks/>
          </p:cNvCxnSpPr>
          <p:nvPr/>
        </p:nvCxnSpPr>
        <p:spPr>
          <a:xfrm>
            <a:off x="2250976" y="251744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DD483-7351-43E3-A927-998682108727}"/>
              </a:ext>
            </a:extLst>
          </p:cNvPr>
          <p:cNvCxnSpPr/>
          <p:nvPr/>
        </p:nvCxnSpPr>
        <p:spPr>
          <a:xfrm>
            <a:off x="2250976" y="2679389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240EA6-FFD2-4F6A-9D21-4A017A5999F7}"/>
              </a:ext>
            </a:extLst>
          </p:cNvPr>
          <p:cNvCxnSpPr/>
          <p:nvPr/>
        </p:nvCxnSpPr>
        <p:spPr>
          <a:xfrm>
            <a:off x="2250976" y="287748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802E4F-9A33-4B64-8B61-D2582DFAAA1F}"/>
              </a:ext>
            </a:extLst>
          </p:cNvPr>
          <p:cNvCxnSpPr>
            <a:cxnSpLocks/>
          </p:cNvCxnSpPr>
          <p:nvPr/>
        </p:nvCxnSpPr>
        <p:spPr>
          <a:xfrm>
            <a:off x="2250976" y="306661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51A9D6-E1A3-482D-8E93-32786812D82A}"/>
              </a:ext>
            </a:extLst>
          </p:cNvPr>
          <p:cNvSpPr txBox="1"/>
          <p:nvPr/>
        </p:nvSpPr>
        <p:spPr>
          <a:xfrm>
            <a:off x="3028292" y="2329181"/>
            <a:ext cx="1854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WebApi</a:t>
            </a:r>
            <a:r>
              <a:rPr lang="en-US" altLang="ko-KR" sz="1000" dirty="0"/>
              <a:t>  </a:t>
            </a:r>
            <a:r>
              <a:rPr lang="ko-KR" altLang="en-US" sz="1000" dirty="0"/>
              <a:t>환경설정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A7A62-18AB-4BDE-9556-3138B6F61459}"/>
              </a:ext>
            </a:extLst>
          </p:cNvPr>
          <p:cNvSpPr txBox="1"/>
          <p:nvPr/>
        </p:nvSpPr>
        <p:spPr>
          <a:xfrm>
            <a:off x="3028292" y="2538485"/>
            <a:ext cx="1854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요청 처리 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5A57F-3660-42A1-B018-AD9797A02DF5}"/>
              </a:ext>
            </a:extLst>
          </p:cNvPr>
          <p:cNvSpPr txBox="1"/>
          <p:nvPr/>
        </p:nvSpPr>
        <p:spPr>
          <a:xfrm>
            <a:off x="3028292" y="2738637"/>
            <a:ext cx="1854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</a:t>
            </a:r>
            <a:r>
              <a:rPr lang="ko-KR" altLang="en-US" sz="1000" dirty="0"/>
              <a:t> 처리 파일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43B8D-C17D-4018-B3F3-95843FD45A33}"/>
              </a:ext>
            </a:extLst>
          </p:cNvPr>
          <p:cNvSpPr txBox="1"/>
          <p:nvPr/>
        </p:nvSpPr>
        <p:spPr>
          <a:xfrm>
            <a:off x="3018456" y="2909389"/>
            <a:ext cx="1854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WebApi</a:t>
            </a:r>
            <a:r>
              <a:rPr lang="en-US" altLang="ko-KR" sz="1000" dirty="0"/>
              <a:t>  </a:t>
            </a:r>
            <a:r>
              <a:rPr lang="ko-KR" altLang="en-US" sz="1000" dirty="0"/>
              <a:t>등록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D6BB50-9331-4E22-8DB5-88C15679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554607"/>
            <a:ext cx="4032448" cy="11494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E0257DC-549D-4F3D-91A3-944A70529D18}"/>
              </a:ext>
            </a:extLst>
          </p:cNvPr>
          <p:cNvSpPr txBox="1"/>
          <p:nvPr/>
        </p:nvSpPr>
        <p:spPr>
          <a:xfrm>
            <a:off x="4906877" y="107897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1)Controllers </a:t>
            </a:r>
            <a:r>
              <a:rPr lang="ko-KR" altLang="en-US" sz="1400" dirty="0"/>
              <a:t>폴더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추가</a:t>
            </a:r>
            <a:r>
              <a:rPr lang="en-US" altLang="ko-KR" sz="1400" dirty="0"/>
              <a:t>&gt; </a:t>
            </a:r>
            <a:r>
              <a:rPr lang="ko-KR" altLang="en-US" sz="1400" dirty="0"/>
              <a:t>새 항목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1C37E-3940-4AFD-9293-C65A5760460C}"/>
              </a:ext>
            </a:extLst>
          </p:cNvPr>
          <p:cNvSpPr txBox="1"/>
          <p:nvPr/>
        </p:nvSpPr>
        <p:spPr>
          <a:xfrm>
            <a:off x="4864496" y="3401831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웹 </a:t>
            </a:r>
            <a:r>
              <a:rPr lang="en-US" altLang="ko-KR" sz="1400" dirty="0"/>
              <a:t>&gt; Web API&gt;Web API </a:t>
            </a:r>
            <a:r>
              <a:rPr lang="ko-KR" altLang="en-US" sz="1400" dirty="0"/>
              <a:t>컨트롤러 클래스</a:t>
            </a:r>
            <a:r>
              <a:rPr lang="en-US" altLang="ko-KR" sz="1400" dirty="0"/>
              <a:t>(v2.1)</a:t>
            </a:r>
          </a:p>
          <a:p>
            <a:r>
              <a:rPr lang="en-US" altLang="ko-KR" sz="1400" dirty="0"/>
              <a:t>     &gt;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F1346-4576-4F34-BC7E-03A9D177A54E}"/>
              </a:ext>
            </a:extLst>
          </p:cNvPr>
          <p:cNvSpPr txBox="1"/>
          <p:nvPr/>
        </p:nvSpPr>
        <p:spPr>
          <a:xfrm>
            <a:off x="5076056" y="54868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 컨트롤러 클래스 만들기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144F11-6FB3-41FC-B856-989B30CD9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60" y="4073295"/>
            <a:ext cx="4070776" cy="199913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B955FD7-15E1-4876-9274-84F8525B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83" y="4114726"/>
            <a:ext cx="2875903" cy="1959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87A2E43-AC43-4E13-8630-8F0D001EAF09}"/>
              </a:ext>
            </a:extLst>
          </p:cNvPr>
          <p:cNvSpPr txBox="1"/>
          <p:nvPr/>
        </p:nvSpPr>
        <p:spPr>
          <a:xfrm>
            <a:off x="292496" y="374062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5) URL </a:t>
            </a:r>
            <a:r>
              <a:rPr lang="ko-KR" altLang="en-US" dirty="0"/>
              <a:t>매핑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47C752-2868-4FEC-8065-74DF860FCAD8}"/>
              </a:ext>
            </a:extLst>
          </p:cNvPr>
          <p:cNvSpPr txBox="1"/>
          <p:nvPr/>
        </p:nvSpPr>
        <p:spPr>
          <a:xfrm>
            <a:off x="328282" y="6095602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routeTemplate</a:t>
            </a:r>
            <a:r>
              <a:rPr lang="en-US" altLang="ko-KR" sz="1400" dirty="0"/>
              <a:t> </a:t>
            </a:r>
            <a:r>
              <a:rPr lang="ko-KR" altLang="en-US" sz="1400" dirty="0"/>
              <a:t>수정을 통해 컨트롤러를</a:t>
            </a:r>
            <a:endParaRPr lang="en-US" altLang="ko-KR" sz="1400" dirty="0"/>
          </a:p>
          <a:p>
            <a:r>
              <a:rPr lang="ko-KR" altLang="en-US" sz="1400" dirty="0"/>
              <a:t>    적용할 </a:t>
            </a:r>
            <a:r>
              <a:rPr lang="en-US" altLang="ko-KR" sz="1400" dirty="0"/>
              <a:t>URI </a:t>
            </a:r>
            <a:r>
              <a:rPr lang="ko-KR" altLang="en-US" sz="1400" dirty="0"/>
              <a:t>형식을 결정한다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3E5B4C-7D12-42B7-B9C1-05A8A7590EAE}"/>
              </a:ext>
            </a:extLst>
          </p:cNvPr>
          <p:cNvSpPr/>
          <p:nvPr/>
        </p:nvSpPr>
        <p:spPr>
          <a:xfrm>
            <a:off x="857230" y="5432954"/>
            <a:ext cx="1872208" cy="161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342E02-CA4F-4B4E-B66D-C86CC632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75" y="770049"/>
            <a:ext cx="4464496" cy="581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EB8B3-77B9-485B-AFF1-3AC8E849FA61}"/>
              </a:ext>
            </a:extLst>
          </p:cNvPr>
          <p:cNvSpPr txBox="1"/>
          <p:nvPr/>
        </p:nvSpPr>
        <p:spPr>
          <a:xfrm>
            <a:off x="163406" y="2549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 컨트롤러 클래스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6062F-DB26-4AE7-90D3-962E96D75973}"/>
              </a:ext>
            </a:extLst>
          </p:cNvPr>
          <p:cNvSpPr txBox="1"/>
          <p:nvPr/>
        </p:nvSpPr>
        <p:spPr>
          <a:xfrm>
            <a:off x="4572068" y="3080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 내부코드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5CADD-327C-478F-B39C-D67CC1F69170}"/>
              </a:ext>
            </a:extLst>
          </p:cNvPr>
          <p:cNvSpPr txBox="1"/>
          <p:nvPr/>
        </p:nvSpPr>
        <p:spPr>
          <a:xfrm>
            <a:off x="179512" y="2822576"/>
            <a:ext cx="3168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bookControlle.cs</a:t>
            </a:r>
            <a:endParaRPr lang="en-US" altLang="ko-KR" sz="2000" b="1" dirty="0"/>
          </a:p>
          <a:p>
            <a:r>
              <a:rPr lang="en-US" altLang="ko-KR" dirty="0"/>
              <a:t> /book</a:t>
            </a:r>
            <a:r>
              <a:rPr lang="ko-KR" altLang="en-US" dirty="0"/>
              <a:t>에 해당하는 컨트롤러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C4FB71D-FE92-4076-BEE6-B7E84089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6" y="1593336"/>
            <a:ext cx="3200564" cy="7302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B4FF228-0792-4783-805F-8340A2C75EB9}"/>
              </a:ext>
            </a:extLst>
          </p:cNvPr>
          <p:cNvSpPr txBox="1"/>
          <p:nvPr/>
        </p:nvSpPr>
        <p:spPr>
          <a:xfrm>
            <a:off x="142128" y="3686672"/>
            <a:ext cx="42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linkgenesisControlle.cs</a:t>
            </a:r>
            <a:endParaRPr lang="en-US" altLang="ko-KR" sz="2000" b="1" dirty="0"/>
          </a:p>
          <a:p>
            <a:r>
              <a:rPr lang="en-US" altLang="ko-KR" dirty="0"/>
              <a:t> /</a:t>
            </a:r>
            <a:r>
              <a:rPr lang="en-US" altLang="ko-KR" dirty="0" err="1"/>
              <a:t>linkgenesis</a:t>
            </a:r>
            <a:r>
              <a:rPr lang="ko-KR" altLang="en-US" dirty="0"/>
              <a:t>에 해당하는 컨트롤러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28DEE-CCD5-4BE6-9D89-226B04D735BD}"/>
              </a:ext>
            </a:extLst>
          </p:cNvPr>
          <p:cNvSpPr txBox="1"/>
          <p:nvPr/>
        </p:nvSpPr>
        <p:spPr>
          <a:xfrm>
            <a:off x="163406" y="4649111"/>
            <a:ext cx="3168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bookControlle.cs</a:t>
            </a:r>
            <a:endParaRPr lang="en-US" altLang="ko-KR" sz="2000" b="1" dirty="0"/>
          </a:p>
          <a:p>
            <a:r>
              <a:rPr lang="en-US" altLang="ko-KR" dirty="0"/>
              <a:t> /book</a:t>
            </a:r>
            <a:r>
              <a:rPr lang="ko-KR" altLang="en-US" dirty="0"/>
              <a:t>에 해당하는 컨트롤러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4F495-0424-4E83-AFC9-26A965A0004A}"/>
              </a:ext>
            </a:extLst>
          </p:cNvPr>
          <p:cNvSpPr txBox="1"/>
          <p:nvPr/>
        </p:nvSpPr>
        <p:spPr>
          <a:xfrm>
            <a:off x="142128" y="9655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컨트롤러 파일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3304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A7FFB-449C-4374-A472-00A88A84DE7F}"/>
              </a:ext>
            </a:extLst>
          </p:cNvPr>
          <p:cNvSpPr txBox="1"/>
          <p:nvPr/>
        </p:nvSpPr>
        <p:spPr>
          <a:xfrm>
            <a:off x="163406" y="2549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 </a:t>
            </a:r>
            <a:r>
              <a:rPr lang="en-US" altLang="ko-KR" dirty="0"/>
              <a:t>API </a:t>
            </a:r>
            <a:r>
              <a:rPr lang="ko-KR" altLang="en-US" dirty="0"/>
              <a:t>테스트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777C9-16D9-4431-9062-692792C4488F}"/>
              </a:ext>
            </a:extLst>
          </p:cNvPr>
          <p:cNvSpPr txBox="1"/>
          <p:nvPr/>
        </p:nvSpPr>
        <p:spPr>
          <a:xfrm>
            <a:off x="142128" y="96554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1)Visual Studio Code</a:t>
            </a:r>
            <a:r>
              <a:rPr lang="ko-KR" altLang="en-US" dirty="0"/>
              <a:t>로 테스트</a:t>
            </a:r>
            <a:endParaRPr lang="en-US" altLang="ko-KR" dirty="0"/>
          </a:p>
          <a:p>
            <a:r>
              <a:rPr lang="en-US" altLang="ko-KR" sz="1800" dirty="0"/>
              <a:t>    </a:t>
            </a:r>
            <a:endParaRPr lang="en-US" altLang="ko-KR" dirty="0"/>
          </a:p>
          <a:p>
            <a:r>
              <a:rPr lang="en-US" altLang="ko-KR" sz="1800" dirty="0"/>
              <a:t> 1 REST Client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dirty="0"/>
              <a:t> </a:t>
            </a:r>
            <a:endParaRPr lang="en-US" altLang="ko-KR" sz="1800" dirty="0"/>
          </a:p>
          <a:p>
            <a:endParaRPr lang="en-US" altLang="ko-KR" sz="1800" dirty="0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39E5FC9-C52E-4381-92B7-2D272B4B4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06716"/>
              </p:ext>
            </p:extLst>
          </p:nvPr>
        </p:nvGraphicFramePr>
        <p:xfrm>
          <a:off x="251520" y="1916832"/>
          <a:ext cx="2336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비트맵 이미지" r:id="rId3" imgW="2336760" imgH="2063880" progId="Paint.Picture">
                  <p:embed/>
                </p:oleObj>
              </mc:Choice>
              <mc:Fallback>
                <p:oleObj name="비트맵 이미지" r:id="rId3" imgW="2336760" imgH="2063880" progId="Paint.Pictur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339E5FC9-C52E-4381-92B7-2D272B4B49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916832"/>
                        <a:ext cx="2336800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20F166-432E-4C9F-8514-E611222A8B5E}"/>
              </a:ext>
            </a:extLst>
          </p:cNvPr>
          <p:cNvSpPr txBox="1"/>
          <p:nvPr/>
        </p:nvSpPr>
        <p:spPr>
          <a:xfrm>
            <a:off x="107504" y="401656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2 http </a:t>
            </a:r>
            <a:r>
              <a:rPr lang="ko-KR" altLang="en-US" dirty="0"/>
              <a:t>파일 생성 후 </a:t>
            </a:r>
            <a:r>
              <a:rPr lang="en-US" altLang="ko-KR" dirty="0" err="1"/>
              <a:t>HttpRequest</a:t>
            </a:r>
            <a:r>
              <a:rPr lang="en-US" altLang="ko-KR" dirty="0"/>
              <a:t> </a:t>
            </a:r>
            <a:r>
              <a:rPr lang="ko-KR" altLang="en-US" dirty="0"/>
              <a:t>작성 후</a:t>
            </a:r>
            <a:endParaRPr lang="en-US" altLang="ko-KR" sz="1800" dirty="0"/>
          </a:p>
          <a:p>
            <a:r>
              <a:rPr lang="en-US" altLang="ko-KR" sz="1800" dirty="0"/>
              <a:t>  Send Request </a:t>
            </a:r>
            <a:r>
              <a:rPr lang="ko-KR" altLang="en-US" sz="1800" dirty="0"/>
              <a:t>클릭</a:t>
            </a:r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D223A0-41E2-4300-BF8A-A258D3B6A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82" y="1562273"/>
            <a:ext cx="3544498" cy="373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F52896-7FF6-4B3A-B609-82458E67F1CF}"/>
              </a:ext>
            </a:extLst>
          </p:cNvPr>
          <p:cNvSpPr txBox="1"/>
          <p:nvPr/>
        </p:nvSpPr>
        <p:spPr>
          <a:xfrm>
            <a:off x="5220072" y="10527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 </a:t>
            </a:r>
            <a:r>
              <a:rPr lang="ko-KR" altLang="en-US" dirty="0"/>
              <a:t>결과확인</a:t>
            </a:r>
            <a:endParaRPr lang="en-US" altLang="ko-KR" sz="1800" dirty="0"/>
          </a:p>
        </p:txBody>
      </p: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583A1988-D3F9-459A-9D18-229AA483A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32095"/>
              </p:ext>
            </p:extLst>
          </p:nvPr>
        </p:nvGraphicFramePr>
        <p:xfrm>
          <a:off x="274972" y="4703512"/>
          <a:ext cx="4251423" cy="190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비트맵 이미지" r:id="rId6" imgW="4838760" imgH="2171880" progId="Paint.Picture">
                  <p:embed/>
                </p:oleObj>
              </mc:Choice>
              <mc:Fallback>
                <p:oleObj name="비트맵 이미지" r:id="rId6" imgW="4838760" imgH="2171880" progId="Paint.Picture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583A1988-D3F9-459A-9D18-229AA483A8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972" y="4703512"/>
                        <a:ext cx="4251423" cy="1908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654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45E23F-7ABF-4DEF-867E-5566A3B37ADF}"/>
              </a:ext>
            </a:extLst>
          </p:cNvPr>
          <p:cNvSpPr/>
          <p:nvPr/>
        </p:nvSpPr>
        <p:spPr>
          <a:xfrm>
            <a:off x="0" y="27295"/>
            <a:ext cx="457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3AE2C9-B629-41B6-8392-54C196A277F7}"/>
              </a:ext>
            </a:extLst>
          </p:cNvPr>
          <p:cNvSpPr/>
          <p:nvPr/>
        </p:nvSpPr>
        <p:spPr>
          <a:xfrm>
            <a:off x="4572000" y="27295"/>
            <a:ext cx="457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528E4-50AC-474E-94FE-A07555AF4616}"/>
              </a:ext>
            </a:extLst>
          </p:cNvPr>
          <p:cNvSpPr txBox="1"/>
          <p:nvPr/>
        </p:nvSpPr>
        <p:spPr>
          <a:xfrm>
            <a:off x="2735796" y="2492896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Q&amp;A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6287C4-E946-42B8-8DA3-C5993A8A5DF8}"/>
              </a:ext>
            </a:extLst>
          </p:cNvPr>
          <p:cNvCxnSpPr>
            <a:cxnSpLocks/>
          </p:cNvCxnSpPr>
          <p:nvPr/>
        </p:nvCxnSpPr>
        <p:spPr>
          <a:xfrm>
            <a:off x="2879812" y="2348880"/>
            <a:ext cx="34563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4472E6B-DE94-457A-BBF3-E26E5357DA10}"/>
              </a:ext>
            </a:extLst>
          </p:cNvPr>
          <p:cNvCxnSpPr>
            <a:cxnSpLocks/>
          </p:cNvCxnSpPr>
          <p:nvPr/>
        </p:nvCxnSpPr>
        <p:spPr>
          <a:xfrm>
            <a:off x="2879812" y="3356992"/>
            <a:ext cx="352839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2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467732-9AF4-4D10-8F56-1DBB5F3A0846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FE7B57-E11B-464B-80F4-78519D407CA8}"/>
              </a:ext>
            </a:extLst>
          </p:cNvPr>
          <p:cNvSpPr txBox="1">
            <a:spLocks/>
          </p:cNvSpPr>
          <p:nvPr/>
        </p:nvSpPr>
        <p:spPr>
          <a:xfrm>
            <a:off x="971600" y="1772816"/>
            <a:ext cx="331033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altLang="ko-KR" sz="4600" dirty="0">
                <a:solidFill>
                  <a:schemeClr val="accent1"/>
                </a:solidFill>
              </a:rPr>
              <a:t>HTTP</a:t>
            </a:r>
          </a:p>
          <a:p>
            <a:r>
              <a:rPr lang="en-US" altLang="ko-KR" sz="2100" b="0" i="0" dirty="0">
                <a:solidFill>
                  <a:schemeClr val="accent1"/>
                </a:solidFill>
                <a:effectLst/>
                <a:latin typeface="Apple SD Gothic Neo"/>
              </a:rPr>
              <a:t>     </a:t>
            </a:r>
            <a:r>
              <a:rPr lang="en-US" altLang="ko-KR" sz="2100" b="0" i="0" dirty="0" err="1">
                <a:solidFill>
                  <a:schemeClr val="accent1"/>
                </a:solidFill>
                <a:effectLst/>
                <a:latin typeface="Apple SD Gothic Neo"/>
              </a:rPr>
              <a:t>H</a:t>
            </a:r>
            <a:r>
              <a:rPr lang="en-US" altLang="ko-KR" sz="2100" b="0" i="0" dirty="0" err="1">
                <a:solidFill>
                  <a:srgbClr val="202124"/>
                </a:solidFill>
                <a:effectLst/>
                <a:latin typeface="Apple SD Gothic Neo"/>
              </a:rPr>
              <a:t>yper</a:t>
            </a:r>
            <a:r>
              <a:rPr lang="en-US" altLang="ko-KR" sz="2100" b="0" i="0" dirty="0" err="1">
                <a:solidFill>
                  <a:schemeClr val="accent1"/>
                </a:solidFill>
                <a:effectLst/>
                <a:latin typeface="Apple SD Gothic Neo"/>
              </a:rPr>
              <a:t>T</a:t>
            </a:r>
            <a:r>
              <a:rPr lang="en-US" altLang="ko-KR" sz="2100" b="0" i="0" dirty="0" err="1">
                <a:solidFill>
                  <a:srgbClr val="202124"/>
                </a:solidFill>
                <a:effectLst/>
                <a:latin typeface="Apple SD Gothic Neo"/>
              </a:rPr>
              <a:t>ext</a:t>
            </a:r>
            <a:r>
              <a:rPr lang="en-US" altLang="ko-KR" sz="21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2100" b="0" i="0" dirty="0">
                <a:solidFill>
                  <a:schemeClr val="accent1"/>
                </a:solidFill>
                <a:effectLst/>
                <a:latin typeface="Apple SD Gothic Neo"/>
              </a:rPr>
              <a:t>T</a:t>
            </a:r>
            <a:r>
              <a:rPr lang="en-US" altLang="ko-KR" sz="2100" b="0" i="0" dirty="0">
                <a:solidFill>
                  <a:srgbClr val="202124"/>
                </a:solidFill>
                <a:effectLst/>
                <a:latin typeface="Apple SD Gothic Neo"/>
              </a:rPr>
              <a:t>ransfer </a:t>
            </a:r>
            <a:r>
              <a:rPr lang="en-US" altLang="ko-KR" sz="2100" b="0" i="0" dirty="0">
                <a:solidFill>
                  <a:schemeClr val="accent1"/>
                </a:solidFill>
                <a:effectLst/>
                <a:latin typeface="Apple SD Gothic Neo"/>
              </a:rPr>
              <a:t>P</a:t>
            </a:r>
            <a:r>
              <a:rPr lang="en-US" altLang="ko-KR" sz="2100" b="0" i="0" dirty="0">
                <a:solidFill>
                  <a:srgbClr val="202124"/>
                </a:solidFill>
                <a:effectLst/>
                <a:latin typeface="Apple SD Gothic Neo"/>
              </a:rPr>
              <a:t>rotocol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 dirty="0"/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FCAC9-868A-42B2-9168-ACB80995B649}"/>
              </a:ext>
            </a:extLst>
          </p:cNvPr>
          <p:cNvSpPr txBox="1"/>
          <p:nvPr/>
        </p:nvSpPr>
        <p:spPr>
          <a:xfrm>
            <a:off x="32923" y="283600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로 작성된 문서를 주고 받을 수 있게 하는 통신 규약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2AA0A-6C00-4A53-9841-783436590AF3}"/>
              </a:ext>
            </a:extLst>
          </p:cNvPr>
          <p:cNvSpPr txBox="1"/>
          <p:nvPr/>
        </p:nvSpPr>
        <p:spPr>
          <a:xfrm>
            <a:off x="181392" y="3861048"/>
            <a:ext cx="4176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</a:t>
            </a:r>
            <a:r>
              <a:rPr lang="ko-KR" altLang="en-US" sz="1400" dirty="0"/>
              <a:t>특징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</a:t>
            </a:r>
            <a:r>
              <a:rPr lang="ko-KR" altLang="en-US" sz="1400" dirty="0"/>
              <a:t>메시지 구조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Request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Response Status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</a:t>
            </a:r>
            <a:r>
              <a:rPr lang="ko-KR" altLang="en-US" sz="1400" dirty="0"/>
              <a:t>주요 버전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36C00-F93D-4CC3-B6E9-FA3393918139}"/>
              </a:ext>
            </a:extLst>
          </p:cNvPr>
          <p:cNvSpPr txBox="1"/>
          <p:nvPr/>
        </p:nvSpPr>
        <p:spPr>
          <a:xfrm>
            <a:off x="4860032" y="39074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sz="1800" dirty="0"/>
              <a:t>특징 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96961-C6B4-456F-8756-9BEE975D5FBF}"/>
              </a:ext>
            </a:extLst>
          </p:cNvPr>
          <p:cNvSpPr txBox="1"/>
          <p:nvPr/>
        </p:nvSpPr>
        <p:spPr>
          <a:xfrm>
            <a:off x="4860032" y="2924944"/>
            <a:ext cx="41025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Client / Server </a:t>
            </a:r>
            <a:r>
              <a:rPr lang="ko-KR" altLang="en-US" sz="1400" dirty="0"/>
              <a:t>구조</a:t>
            </a:r>
            <a:endParaRPr lang="en-US" altLang="ko-KR" sz="1400" dirty="0"/>
          </a:p>
          <a:p>
            <a:r>
              <a:rPr lang="en-US" altLang="ko-KR" sz="1400" dirty="0"/>
              <a:t>   Client</a:t>
            </a:r>
            <a:r>
              <a:rPr lang="ko-KR" altLang="en-US" sz="1400" dirty="0"/>
              <a:t>가 </a:t>
            </a:r>
            <a:r>
              <a:rPr lang="en-US" altLang="ko-KR" sz="1400" dirty="0"/>
              <a:t>Request</a:t>
            </a:r>
            <a:r>
              <a:rPr lang="ko-KR" altLang="en-US" sz="1400" dirty="0"/>
              <a:t>로 요청하면</a:t>
            </a:r>
            <a:endParaRPr lang="en-US" altLang="ko-KR" sz="1400" dirty="0"/>
          </a:p>
          <a:p>
            <a:r>
              <a:rPr lang="en-US" altLang="ko-KR" sz="1400" dirty="0"/>
              <a:t>   Server</a:t>
            </a:r>
            <a:r>
              <a:rPr lang="ko-KR" altLang="en-US" sz="1400" dirty="0"/>
              <a:t>가</a:t>
            </a:r>
            <a:r>
              <a:rPr lang="en-US" altLang="ko-KR" sz="1400" dirty="0"/>
              <a:t> Response</a:t>
            </a:r>
            <a:r>
              <a:rPr lang="ko-KR" altLang="en-US" sz="1400" dirty="0"/>
              <a:t>해주는 구조이다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HTTP</a:t>
            </a:r>
            <a:r>
              <a:rPr lang="ko-KR" altLang="en-US" sz="1400" dirty="0"/>
              <a:t>는 </a:t>
            </a:r>
            <a:r>
              <a:rPr lang="en-US" altLang="ko-KR" sz="1400" dirty="0"/>
              <a:t>Connectionless</a:t>
            </a:r>
            <a:r>
              <a:rPr lang="ko-KR" altLang="en-US" sz="1400" dirty="0"/>
              <a:t>하다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클라이언트가 요청 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를 맺고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응답이 완료되면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끊어버린다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(</a:t>
            </a:r>
            <a:r>
              <a:rPr lang="en-US" altLang="ko-KR" sz="1200" dirty="0"/>
              <a:t>1 Rep/Resp </a:t>
            </a:r>
            <a:r>
              <a:rPr lang="ko-KR" altLang="en-US" sz="1200" dirty="0"/>
              <a:t>당 </a:t>
            </a:r>
            <a:r>
              <a:rPr lang="en-US" altLang="ko-KR" sz="1200" dirty="0"/>
              <a:t>1Connection </a:t>
            </a:r>
            <a:r>
              <a:rPr lang="ko-KR" altLang="en-US" sz="1200" dirty="0"/>
              <a:t>연결</a:t>
            </a:r>
            <a:r>
              <a:rPr lang="en-US" altLang="ko-KR" sz="1200" dirty="0"/>
              <a:t>/</a:t>
            </a:r>
            <a:r>
              <a:rPr lang="ko-KR" altLang="en-US" sz="1200" dirty="0"/>
              <a:t>해제</a:t>
            </a:r>
            <a:endParaRPr lang="en-US" altLang="ko-KR" sz="1200" dirty="0"/>
          </a:p>
          <a:p>
            <a:r>
              <a:rPr lang="en-US" altLang="ko-KR" sz="1400" dirty="0"/>
              <a:t>  </a:t>
            </a:r>
            <a:r>
              <a:rPr lang="ko-KR" altLang="en-US" sz="1200" dirty="0"/>
              <a:t>서버가 많은 연결을 유지하고 있을 자원이 부족하다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400" dirty="0"/>
              <a:t>   *http/1.1 </a:t>
            </a:r>
            <a:r>
              <a:rPr lang="en-US" altLang="ko-KR" sz="1400" dirty="0" err="1"/>
              <a:t>KeepAlive</a:t>
            </a:r>
            <a:r>
              <a:rPr lang="en-US" altLang="ko-KR" sz="1400" dirty="0"/>
              <a:t> , http/3 connection id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매번 재연결을 줄이기 위한 기술들이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HTTP</a:t>
            </a:r>
            <a:r>
              <a:rPr lang="ko-KR" altLang="en-US" sz="1400" dirty="0"/>
              <a:t>는 </a:t>
            </a:r>
            <a:r>
              <a:rPr lang="en-US" altLang="ko-KR" sz="1400" dirty="0"/>
              <a:t>Stateless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Server</a:t>
            </a:r>
            <a:r>
              <a:rPr lang="ko-KR" altLang="en-US" sz="1400" dirty="0"/>
              <a:t>는 </a:t>
            </a:r>
            <a:r>
              <a:rPr lang="en-US" altLang="ko-KR" sz="1400" dirty="0"/>
              <a:t>Client</a:t>
            </a:r>
            <a:r>
              <a:rPr lang="ko-KR" altLang="en-US" sz="1400" dirty="0"/>
              <a:t>의 상태를 보존 하지 않는다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-&gt;</a:t>
            </a:r>
            <a:r>
              <a:rPr lang="ko-KR" altLang="en-US" sz="1400" dirty="0"/>
              <a:t>이전 요청에서 </a:t>
            </a:r>
            <a:r>
              <a:rPr lang="en-US" altLang="ko-KR" sz="1400" dirty="0"/>
              <a:t>Client</a:t>
            </a:r>
            <a:r>
              <a:rPr lang="ko-KR" altLang="en-US" sz="1400" dirty="0"/>
              <a:t>정보를 보냈더라도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새로운 요청 때 서버가 모른다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200" dirty="0"/>
              <a:t> (</a:t>
            </a:r>
            <a:r>
              <a:rPr lang="ko-KR" altLang="en-US" sz="1200" dirty="0"/>
              <a:t>백업 서버에 요청 시에도 동일한 결과를 얻기 위함</a:t>
            </a:r>
            <a:r>
              <a:rPr lang="en-US" altLang="ko-KR" sz="12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    * </a:t>
            </a:r>
            <a:r>
              <a:rPr lang="ko-KR" altLang="en-US" sz="1400" dirty="0"/>
              <a:t>세션</a:t>
            </a:r>
            <a:r>
              <a:rPr lang="en-US" altLang="ko-KR" sz="1400" dirty="0"/>
              <a:t>,</a:t>
            </a:r>
            <a:r>
              <a:rPr lang="ko-KR" altLang="en-US" sz="1400" dirty="0"/>
              <a:t>쿠키 등으로 상태 보존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C7C60F3-3DAD-466D-937C-02F3BE58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68" y="713910"/>
            <a:ext cx="3888432" cy="2067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3FD4A-448F-4CA2-850E-137CDCED4C5C}"/>
              </a:ext>
            </a:extLst>
          </p:cNvPr>
          <p:cNvSpPr txBox="1"/>
          <p:nvPr/>
        </p:nvSpPr>
        <p:spPr>
          <a:xfrm>
            <a:off x="342800" y="6469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 </a:t>
            </a:r>
            <a:r>
              <a:rPr lang="en-US" altLang="ko-KR" dirty="0"/>
              <a:t>HTTP </a:t>
            </a:r>
            <a:r>
              <a:rPr lang="ko-KR" altLang="en-US" dirty="0"/>
              <a:t>메시지 구조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9E3FD-96AA-4816-8588-9BA56E0F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8" y="1628800"/>
            <a:ext cx="444523" cy="1911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34E468-36ED-42D2-A13C-9397411B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62" y="1461099"/>
            <a:ext cx="1944216" cy="2022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75BDBB-8EDA-448F-AAE0-AED9A9191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77" y="1475817"/>
            <a:ext cx="1944217" cy="2007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4982F-EDE7-41CD-896E-811F13140181}"/>
              </a:ext>
            </a:extLst>
          </p:cNvPr>
          <p:cNvSpPr txBox="1"/>
          <p:nvPr/>
        </p:nvSpPr>
        <p:spPr>
          <a:xfrm>
            <a:off x="298860" y="3501031"/>
            <a:ext cx="432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 </a:t>
            </a:r>
            <a:r>
              <a:rPr lang="en-US" altLang="ko-KR" sz="1400" dirty="0"/>
              <a:t>Request</a:t>
            </a:r>
            <a:r>
              <a:rPr lang="ko-KR" altLang="en-US" sz="1400" dirty="0"/>
              <a:t>와 </a:t>
            </a:r>
            <a:r>
              <a:rPr lang="en-US" altLang="ko-KR" sz="1400" dirty="0"/>
              <a:t>Response </a:t>
            </a:r>
            <a:r>
              <a:rPr lang="ko-KR" altLang="en-US" sz="1400" dirty="0"/>
              <a:t>메시지는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StartLine</a:t>
            </a:r>
            <a:r>
              <a:rPr lang="en-US" altLang="ko-KR" sz="1400" dirty="0"/>
              <a:t> , Header , Body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이루어져있다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 Header </a:t>
            </a:r>
            <a:r>
              <a:rPr lang="ko-KR" altLang="en-US" sz="1400" dirty="0"/>
              <a:t>와 </a:t>
            </a:r>
            <a:r>
              <a:rPr lang="en-US" altLang="ko-KR" sz="1400" dirty="0"/>
              <a:t>Body</a:t>
            </a:r>
            <a:r>
              <a:rPr lang="ko-KR" altLang="en-US" sz="1400" dirty="0"/>
              <a:t> 사이에는 공백 한 줄로         구분된다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11DCF-472F-4440-8C9E-6A00FE9AB17F}"/>
              </a:ext>
            </a:extLst>
          </p:cNvPr>
          <p:cNvSpPr txBox="1"/>
          <p:nvPr/>
        </p:nvSpPr>
        <p:spPr>
          <a:xfrm>
            <a:off x="4896036" y="381581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CD37A-BE8D-4C90-A4A0-5C341F5C770A}"/>
              </a:ext>
            </a:extLst>
          </p:cNvPr>
          <p:cNvSpPr txBox="1"/>
          <p:nvPr/>
        </p:nvSpPr>
        <p:spPr>
          <a:xfrm>
            <a:off x="4816504" y="477961"/>
            <a:ext cx="2344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요청 메시지 샘플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46E99-F123-489A-96F2-3CF0ACC49E76}"/>
              </a:ext>
            </a:extLst>
          </p:cNvPr>
          <p:cNvSpPr txBox="1"/>
          <p:nvPr/>
        </p:nvSpPr>
        <p:spPr>
          <a:xfrm>
            <a:off x="4756230" y="3308514"/>
            <a:ext cx="2344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응답 메시지 샘플</a:t>
            </a:r>
          </a:p>
        </p:txBody>
      </p: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4928A906-FCD2-42DF-85EC-AAAC57713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211518"/>
              </p:ext>
            </p:extLst>
          </p:nvPr>
        </p:nvGraphicFramePr>
        <p:xfrm>
          <a:off x="4818402" y="770967"/>
          <a:ext cx="3911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비트맵 이미지" r:id="rId6" imgW="3911760" imgH="1409760" progId="Paint.Picture">
                  <p:embed/>
                </p:oleObj>
              </mc:Choice>
              <mc:Fallback>
                <p:oleObj name="비트맵 이미지" r:id="rId6" imgW="3911760" imgH="1409760" progId="Paint.Picture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4928A906-FCD2-42DF-85EC-AAAC57713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8402" y="770967"/>
                        <a:ext cx="39116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C1CFC073-4CDD-429E-8EC1-3BD1CD2E6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8480"/>
              </p:ext>
            </p:extLst>
          </p:nvPr>
        </p:nvGraphicFramePr>
        <p:xfrm>
          <a:off x="4788024" y="3570124"/>
          <a:ext cx="4109961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비트맵 이미지" r:id="rId8" imgW="5067360" imgH="1549440" progId="Paint.Picture">
                  <p:embed/>
                </p:oleObj>
              </mc:Choice>
              <mc:Fallback>
                <p:oleObj name="비트맵 이미지" r:id="rId8" imgW="5067360" imgH="1549440" progId="Paint.Picture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C1CFC073-4CDD-429E-8EC1-3BD1CD2E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8024" y="3570124"/>
                        <a:ext cx="4109961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C661A2D-2044-4CD8-B740-D322CF8B4433}"/>
              </a:ext>
            </a:extLst>
          </p:cNvPr>
          <p:cNvSpPr txBox="1"/>
          <p:nvPr/>
        </p:nvSpPr>
        <p:spPr>
          <a:xfrm>
            <a:off x="4785993" y="5139283"/>
            <a:ext cx="44665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Cache-Control : </a:t>
            </a:r>
            <a:r>
              <a:rPr lang="ko-KR" altLang="en-US" sz="1100" dirty="0"/>
              <a:t>캐시 사용 옵션 </a:t>
            </a:r>
            <a:r>
              <a:rPr lang="en-US" altLang="ko-KR" sz="1000" dirty="0"/>
              <a:t>(no-cache :</a:t>
            </a:r>
            <a:r>
              <a:rPr lang="ko-KR" altLang="en-US" sz="1000" dirty="0"/>
              <a:t> 물어보고</a:t>
            </a:r>
            <a:r>
              <a:rPr lang="en-US" altLang="ko-KR" sz="1000" dirty="0"/>
              <a:t> </a:t>
            </a:r>
            <a:r>
              <a:rPr lang="ko-KR" altLang="en-US" sz="1000" dirty="0"/>
              <a:t>캐시 사용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Pragma : http</a:t>
            </a:r>
            <a:r>
              <a:rPr lang="ko-KR" altLang="en-US" sz="1100" dirty="0"/>
              <a:t> </a:t>
            </a:r>
            <a:r>
              <a:rPr lang="en-US" altLang="ko-KR" sz="1100" dirty="0"/>
              <a:t>1.0</a:t>
            </a:r>
            <a:r>
              <a:rPr lang="ko-KR" altLang="en-US" sz="1100" dirty="0"/>
              <a:t> 때 </a:t>
            </a:r>
            <a:r>
              <a:rPr lang="en-US" altLang="ko-KR" sz="1100" dirty="0"/>
              <a:t> Cache-Control http </a:t>
            </a:r>
            <a:r>
              <a:rPr lang="ko-KR" altLang="en-US" sz="1100" dirty="0"/>
              <a:t>역할 </a:t>
            </a:r>
            <a:r>
              <a:rPr lang="en-US" altLang="ko-KR" sz="1100" dirty="0"/>
              <a:t> (1.0 </a:t>
            </a:r>
            <a:r>
              <a:rPr lang="ko-KR" altLang="en-US" sz="1100" dirty="0"/>
              <a:t>호환용</a:t>
            </a:r>
            <a:r>
              <a:rPr lang="en-US" altLang="ko-KR" sz="11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Content-Type : Body</a:t>
            </a:r>
            <a:r>
              <a:rPr lang="ko-KR" altLang="en-US" sz="1100" dirty="0"/>
              <a:t>의 문서타입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Expires : </a:t>
            </a:r>
            <a:r>
              <a:rPr lang="ko-KR" altLang="en-US" sz="1100" dirty="0"/>
              <a:t>컨텐츠 만료 시기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Server : </a:t>
            </a:r>
            <a:r>
              <a:rPr lang="ko-KR" altLang="en-US" sz="1100" dirty="0"/>
              <a:t>서버 종류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X-</a:t>
            </a:r>
            <a:r>
              <a:rPr lang="en-US" altLang="ko-KR" sz="1100" dirty="0" err="1"/>
              <a:t>AspNet</a:t>
            </a:r>
            <a:r>
              <a:rPr lang="en-US" altLang="ko-KR" sz="1100" dirty="0"/>
              <a:t>-Version :ASP </a:t>
            </a:r>
            <a:r>
              <a:rPr lang="ko-KR" altLang="en-US" sz="1100" dirty="0"/>
              <a:t>버전 정보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X-Powered-By : </a:t>
            </a:r>
            <a:r>
              <a:rPr lang="ko-KR" altLang="en-US" sz="1100" dirty="0"/>
              <a:t>서버 개발 기술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Date : Http</a:t>
            </a:r>
            <a:r>
              <a:rPr lang="ko-KR" altLang="en-US" sz="1100" dirty="0"/>
              <a:t>가 만들어진 시각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Content-Length : Body </a:t>
            </a:r>
            <a:r>
              <a:rPr lang="ko-KR" altLang="en-US" sz="1100" dirty="0"/>
              <a:t>크기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6A0A47-BD60-42D7-B252-20965E6F4CA2}"/>
              </a:ext>
            </a:extLst>
          </p:cNvPr>
          <p:cNvSpPr txBox="1"/>
          <p:nvPr/>
        </p:nvSpPr>
        <p:spPr>
          <a:xfrm>
            <a:off x="4919880" y="2226950"/>
            <a:ext cx="3828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User-Agent :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요청 소프트웨어의 식별 정</a:t>
            </a:r>
            <a:r>
              <a:rPr lang="ko-KR" altLang="en-US" sz="1100" dirty="0">
                <a:solidFill>
                  <a:srgbClr val="212529"/>
                </a:solidFill>
                <a:latin typeface="-apple-system"/>
              </a:rPr>
              <a:t>보</a:t>
            </a:r>
            <a:endParaRPr lang="en-US" altLang="ko-KR" sz="1100" dirty="0">
              <a:solidFill>
                <a:srgbClr val="212529"/>
              </a:solidFill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Accept : </a:t>
            </a:r>
            <a:r>
              <a:rPr lang="ko-KR" altLang="en-US" sz="1100" dirty="0"/>
              <a:t>서버로부터 받고 싶은 데이터 타입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Host : </a:t>
            </a:r>
            <a:r>
              <a:rPr lang="ko-KR" altLang="en-US" sz="1100" dirty="0"/>
              <a:t>서버의 도메인 네임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Accept-Encoding : </a:t>
            </a:r>
            <a:r>
              <a:rPr lang="ko-KR" altLang="en-US" sz="1100" dirty="0"/>
              <a:t>해석가능한 인코딩 종류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Connection : </a:t>
            </a:r>
            <a:r>
              <a:rPr lang="ko-KR" altLang="en-US" sz="1100" dirty="0"/>
              <a:t>연결 옵션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 Content-Length : Body </a:t>
            </a:r>
            <a:r>
              <a:rPr lang="ko-KR" altLang="en-US" sz="1100" dirty="0"/>
              <a:t>크기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F9B2C3-9413-406B-BD81-E25595E945F7}"/>
              </a:ext>
            </a:extLst>
          </p:cNvPr>
          <p:cNvSpPr txBox="1"/>
          <p:nvPr/>
        </p:nvSpPr>
        <p:spPr>
          <a:xfrm>
            <a:off x="385845" y="1182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 </a:t>
            </a:r>
            <a:r>
              <a:rPr lang="en-US" altLang="ko-KR" dirty="0"/>
              <a:t>HTTP Request Method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DC759-9875-4E5B-B541-6E50890679F4}"/>
              </a:ext>
            </a:extLst>
          </p:cNvPr>
          <p:cNvSpPr txBox="1"/>
          <p:nvPr/>
        </p:nvSpPr>
        <p:spPr>
          <a:xfrm>
            <a:off x="245418" y="3501008"/>
            <a:ext cx="41764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12529"/>
                </a:solidFill>
                <a:effectLst/>
                <a:latin typeface="-apple-system"/>
              </a:rPr>
              <a:t>RFC : 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인터넷 개발에 있어서 필요한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  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기술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연구결과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절차 등을 </a:t>
            </a:r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기술해놓은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 기술메모 </a:t>
            </a:r>
            <a:endParaRPr lang="en-US" altLang="ko-KR" sz="12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latin typeface="-apple-system"/>
              </a:rPr>
              <a:t>           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*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넘버링이 붙으면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IETF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인증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latin typeface="-apple-system"/>
              </a:rPr>
              <a:t>안전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-apple-system"/>
              </a:rPr>
              <a:t>서버에 영향을 안 미치는지</a:t>
            </a:r>
            <a:endParaRPr lang="en-US" altLang="ko-KR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i="0" dirty="0" err="1">
                <a:solidFill>
                  <a:srgbClr val="212529"/>
                </a:solidFill>
                <a:effectLst/>
                <a:latin typeface="-apple-system"/>
              </a:rPr>
              <a:t>멱등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latin typeface="-apple-system"/>
              </a:rPr>
              <a:t>여러번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-apple-system"/>
              </a:rPr>
              <a:t> 호출했을 때 결과가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latin typeface="-apple-system"/>
              </a:rPr>
              <a:t>같은지</a:t>
            </a:r>
            <a:endParaRPr lang="ko-KR" altLang="en-US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latin typeface="-apple-system"/>
              </a:rPr>
              <a:t>캐시 가능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-apple-system"/>
              </a:rPr>
              <a:t>이전 응답 복사본 사용 가능여부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B173EBC-44D3-459B-8BE9-6044105D0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15435"/>
              </p:ext>
            </p:extLst>
          </p:nvPr>
        </p:nvGraphicFramePr>
        <p:xfrm>
          <a:off x="107504" y="1772816"/>
          <a:ext cx="434824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비트맵 이미지" r:id="rId3" imgW="6673680" imgH="1384200" progId="Paint.Picture">
                  <p:embed/>
                </p:oleObj>
              </mc:Choice>
              <mc:Fallback>
                <p:oleObj name="비트맵 이미지" r:id="rId3" imgW="6673680" imgH="1384200" progId="Paint.Picture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B173EBC-44D3-459B-8BE9-6044105D00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772816"/>
                        <a:ext cx="4348245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FDC640A-0865-42A3-A75B-6112C37CADDD}"/>
              </a:ext>
            </a:extLst>
          </p:cNvPr>
          <p:cNvSpPr txBox="1"/>
          <p:nvPr/>
        </p:nvSpPr>
        <p:spPr>
          <a:xfrm>
            <a:off x="5184068" y="597132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effectLst/>
                <a:latin typeface="Noto Sans KR"/>
              </a:rPr>
              <a:t>GET</a:t>
            </a:r>
            <a:r>
              <a:rPr lang="ko-KR" altLang="en-US" sz="1400" b="0" i="1" dirty="0">
                <a:effectLst/>
                <a:latin typeface="Noto Sans KR"/>
              </a:rPr>
              <a:t>은 </a:t>
            </a:r>
            <a:r>
              <a:rPr lang="ko-KR" altLang="en-US" sz="1400" i="1" dirty="0">
                <a:latin typeface="Noto Sans KR"/>
              </a:rPr>
              <a:t>주로</a:t>
            </a:r>
            <a:r>
              <a:rPr lang="ko-KR" altLang="en-US" sz="1400" b="0" i="1" dirty="0">
                <a:effectLst/>
                <a:latin typeface="Noto Sans KR"/>
              </a:rPr>
              <a:t> 리소스를 조회할 때 사용하며</a:t>
            </a:r>
            <a:r>
              <a:rPr lang="en-US" altLang="ko-KR" sz="1400" b="0" i="1" dirty="0">
                <a:effectLst/>
                <a:latin typeface="Noto Sans KR"/>
              </a:rPr>
              <a:t>, </a:t>
            </a:r>
            <a:r>
              <a:rPr lang="ko-KR" altLang="en-US" sz="1400" b="0" i="1" dirty="0">
                <a:effectLst/>
                <a:latin typeface="Noto Sans KR"/>
              </a:rPr>
              <a:t>서버에 전달하고 싶은 데이터는 </a:t>
            </a:r>
            <a:r>
              <a:rPr lang="en-US" altLang="ko-KR" sz="1400" b="0" i="1" dirty="0">
                <a:effectLst/>
                <a:latin typeface="Noto Sans KR"/>
              </a:rPr>
              <a:t>String Query</a:t>
            </a:r>
            <a:r>
              <a:rPr lang="ko-KR" altLang="en-US" sz="1400" b="0" i="1" dirty="0">
                <a:effectLst/>
                <a:latin typeface="Noto Sans KR"/>
              </a:rPr>
              <a:t>를 통해서 전달한다</a:t>
            </a:r>
            <a:r>
              <a:rPr lang="en-US" altLang="ko-KR" sz="1400" b="0" i="1" dirty="0">
                <a:effectLst/>
                <a:latin typeface="Noto Sans KR"/>
              </a:rPr>
              <a:t>.</a:t>
            </a:r>
            <a:endParaRPr lang="ko-KR" altLang="en-US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7958E-6E84-41E9-BB4A-8B35A15ECE13}"/>
              </a:ext>
            </a:extLst>
          </p:cNvPr>
          <p:cNvSpPr txBox="1"/>
          <p:nvPr/>
        </p:nvSpPr>
        <p:spPr>
          <a:xfrm>
            <a:off x="5148064" y="161967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effectLst/>
                <a:latin typeface="Noto Sans KR"/>
              </a:rPr>
              <a:t>POST</a:t>
            </a:r>
            <a:r>
              <a:rPr lang="ko-KR" altLang="en-US" sz="1400" b="0" i="0" dirty="0">
                <a:effectLst/>
                <a:latin typeface="Noto Sans KR"/>
              </a:rPr>
              <a:t>는 주로 신규 리소스를 등록하거나 </a:t>
            </a:r>
            <a:endParaRPr lang="en-US" altLang="ko-KR" sz="1400" b="0" i="0" dirty="0">
              <a:effectLst/>
              <a:latin typeface="Noto Sans KR"/>
            </a:endParaRPr>
          </a:p>
          <a:p>
            <a:r>
              <a:rPr lang="ko-KR" altLang="en-US" sz="1400" dirty="0">
                <a:latin typeface="Noto Sans KR"/>
              </a:rPr>
              <a:t>전달하고 </a:t>
            </a:r>
            <a:r>
              <a:rPr lang="ko-KR" altLang="en-US" sz="1400" dirty="0" err="1">
                <a:latin typeface="Noto Sans KR"/>
              </a:rPr>
              <a:t>싶은데이터를</a:t>
            </a:r>
            <a:r>
              <a:rPr lang="ko-KR" altLang="en-US" sz="1400" dirty="0">
                <a:latin typeface="Noto Sans KR"/>
              </a:rPr>
              <a:t> 숨기고 싶을 때 사용한다</a:t>
            </a:r>
            <a:endParaRPr lang="en-US" altLang="ko-KR" sz="1400" b="0" i="0" dirty="0">
              <a:effectLst/>
              <a:latin typeface="Noto Sans KR"/>
            </a:endParaRPr>
          </a:p>
          <a:p>
            <a:r>
              <a:rPr lang="ko-KR" altLang="en-US" sz="1400" b="0" i="0" dirty="0">
                <a:effectLst/>
                <a:latin typeface="Noto Sans KR"/>
              </a:rPr>
              <a:t>메시지 바디를 통해 서버로 데이터를 전달한다</a:t>
            </a:r>
            <a:r>
              <a:rPr lang="en-US" altLang="ko-KR" sz="1400" b="0" i="0" dirty="0">
                <a:effectLst/>
                <a:latin typeface="Noto Sans KR"/>
              </a:rPr>
              <a:t>.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13782-D300-4014-AFCB-D43B49151110}"/>
              </a:ext>
            </a:extLst>
          </p:cNvPr>
          <p:cNvSpPr txBox="1"/>
          <p:nvPr/>
        </p:nvSpPr>
        <p:spPr>
          <a:xfrm>
            <a:off x="5148064" y="302777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effectLst/>
                <a:latin typeface="Noto Sans KR"/>
              </a:rPr>
              <a:t>PUT</a:t>
            </a:r>
            <a:r>
              <a:rPr lang="ko-KR" altLang="en-US" sz="1400" b="0" i="0" dirty="0">
                <a:effectLst/>
                <a:latin typeface="Noto Sans KR"/>
              </a:rPr>
              <a:t>은 주로 리스소를 수정</a:t>
            </a:r>
            <a:r>
              <a:rPr lang="ko-KR" altLang="en-US" sz="1400" dirty="0">
                <a:latin typeface="Noto Sans KR"/>
              </a:rPr>
              <a:t> 할 때 사용되며 </a:t>
            </a:r>
            <a:r>
              <a:rPr lang="ko-KR" altLang="en-US" sz="1400" b="0" i="0" dirty="0">
                <a:effectLst/>
                <a:latin typeface="Noto Sans KR"/>
              </a:rPr>
              <a:t>리소스가 있으면 대체하고 리소스가 없으면 생성한다</a:t>
            </a:r>
            <a:r>
              <a:rPr lang="en-US" altLang="ko-KR" sz="1400" b="0" i="0" dirty="0">
                <a:effectLst/>
                <a:latin typeface="Noto Sans KR"/>
              </a:rPr>
              <a:t>. </a:t>
            </a:r>
          </a:p>
          <a:p>
            <a:r>
              <a:rPr lang="ko-KR" altLang="en-US" sz="1400" b="0" i="0" dirty="0">
                <a:effectLst/>
                <a:latin typeface="Noto Sans KR"/>
              </a:rPr>
              <a:t>메시지 바디를 통해 서버로 데이터를 전달한다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3096-B582-421F-A0C0-FC564F99450E}"/>
              </a:ext>
            </a:extLst>
          </p:cNvPr>
          <p:cNvSpPr txBox="1"/>
          <p:nvPr/>
        </p:nvSpPr>
        <p:spPr>
          <a:xfrm>
            <a:off x="5184068" y="4610653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effectLst/>
                <a:latin typeface="Noto Sans KR"/>
              </a:rPr>
              <a:t>PATCH</a:t>
            </a:r>
            <a:r>
              <a:rPr lang="ko-KR" altLang="en-US" sz="1400" b="0" i="0" dirty="0">
                <a:effectLst/>
                <a:latin typeface="Noto Sans KR"/>
              </a:rPr>
              <a:t>는 </a:t>
            </a:r>
            <a:r>
              <a:rPr lang="en-US" altLang="ko-KR" sz="1400" b="0" i="0" dirty="0">
                <a:effectLst/>
                <a:latin typeface="Noto Sans KR"/>
              </a:rPr>
              <a:t>PUT</a:t>
            </a:r>
            <a:r>
              <a:rPr lang="ko-KR" altLang="en-US" sz="1400" b="0" i="0" dirty="0">
                <a:effectLst/>
                <a:latin typeface="Noto Sans KR"/>
              </a:rPr>
              <a:t>과 마찬가지로 리소스를 수정할 때 사용하지만</a:t>
            </a:r>
            <a:r>
              <a:rPr lang="en-US" altLang="ko-KR" sz="1400" b="0" i="0" dirty="0">
                <a:effectLst/>
                <a:latin typeface="Noto Sans KR"/>
              </a:rPr>
              <a:t>, PATCH</a:t>
            </a:r>
            <a:r>
              <a:rPr lang="ko-KR" altLang="en-US" sz="1400" b="0" i="0" dirty="0">
                <a:effectLst/>
                <a:latin typeface="Noto Sans KR"/>
              </a:rPr>
              <a:t>는 리소스의 일부분만 수정 할 때 </a:t>
            </a:r>
            <a:r>
              <a:rPr lang="ko-KR" altLang="en-US" sz="1400" dirty="0">
                <a:latin typeface="Noto Sans KR"/>
              </a:rPr>
              <a:t>사용한</a:t>
            </a:r>
            <a:r>
              <a:rPr lang="ko-KR" altLang="en-US" sz="1400" b="0" i="0" dirty="0">
                <a:effectLst/>
                <a:latin typeface="Noto Sans KR"/>
              </a:rPr>
              <a:t>다</a:t>
            </a:r>
            <a:r>
              <a:rPr lang="en-US" altLang="ko-KR" sz="1400" b="0" i="0" dirty="0">
                <a:effectLst/>
                <a:latin typeface="Noto Sans KR"/>
              </a:rPr>
              <a:t>.</a:t>
            </a:r>
          </a:p>
          <a:p>
            <a:r>
              <a:rPr lang="ko-KR" altLang="en-US" sz="1400" b="0" i="0" dirty="0">
                <a:effectLst/>
                <a:latin typeface="Noto Sans KR"/>
              </a:rPr>
              <a:t>메시지 바디를 통해 서버로 데이터를 전달한다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293D4-993E-47F4-BAD3-8321292208B0}"/>
              </a:ext>
            </a:extLst>
          </p:cNvPr>
          <p:cNvSpPr txBox="1"/>
          <p:nvPr/>
        </p:nvSpPr>
        <p:spPr>
          <a:xfrm>
            <a:off x="5184068" y="5963221"/>
            <a:ext cx="367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effectLst/>
                <a:latin typeface="Noto Sans KR"/>
              </a:rPr>
              <a:t>DELETE</a:t>
            </a:r>
            <a:r>
              <a:rPr lang="ko-KR" altLang="en-US" sz="1400" b="0" i="0" dirty="0">
                <a:effectLst/>
                <a:latin typeface="Noto Sans KR"/>
              </a:rPr>
              <a:t>는 리소스를 </a:t>
            </a:r>
            <a:r>
              <a:rPr lang="ko-KR" altLang="en-US" sz="1400" b="0" i="0" dirty="0" err="1">
                <a:effectLst/>
                <a:latin typeface="Noto Sans KR"/>
              </a:rPr>
              <a:t>제거할때</a:t>
            </a:r>
            <a:r>
              <a:rPr lang="ko-KR" altLang="en-US" sz="1400" b="0" i="0" dirty="0">
                <a:effectLst/>
                <a:latin typeface="Noto Sans KR"/>
              </a:rPr>
              <a:t> 사용한다</a:t>
            </a:r>
            <a:r>
              <a:rPr lang="en-US" altLang="ko-KR" sz="1400" b="0" i="0" dirty="0">
                <a:effectLst/>
                <a:latin typeface="Noto Sans KR"/>
              </a:rPr>
              <a:t>.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20B78-7C06-4A9D-A024-966A41DDDD2A}"/>
              </a:ext>
            </a:extLst>
          </p:cNvPr>
          <p:cNvSpPr txBox="1"/>
          <p:nvPr/>
        </p:nvSpPr>
        <p:spPr>
          <a:xfrm>
            <a:off x="5220072" y="126876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/</a:t>
            </a:r>
            <a:r>
              <a:rPr lang="en-US" altLang="ko-KR" sz="1400" dirty="0" err="1"/>
              <a:t>person?name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dongjoo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85E0D-05BD-4D0B-B4E5-4B8A0FE3DCA3}"/>
              </a:ext>
            </a:extLst>
          </p:cNvPr>
          <p:cNvSpPr txBox="1"/>
          <p:nvPr/>
        </p:nvSpPr>
        <p:spPr>
          <a:xfrm>
            <a:off x="5230983" y="2289112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/person , Body { ‘name’ :’</a:t>
            </a:r>
            <a:r>
              <a:rPr lang="en-US" altLang="ko-KR" sz="1400" dirty="0" err="1"/>
              <a:t>dongjoo</a:t>
            </a:r>
            <a:r>
              <a:rPr lang="en-US" altLang="ko-KR" sz="1400" dirty="0"/>
              <a:t>’ ,</a:t>
            </a:r>
          </a:p>
          <a:p>
            <a:r>
              <a:rPr lang="en-US" altLang="ko-KR" sz="1400" dirty="0"/>
              <a:t>                           ‘age’ : 30 ,</a:t>
            </a:r>
          </a:p>
          <a:p>
            <a:r>
              <a:rPr lang="en-US" altLang="ko-KR" sz="1400" dirty="0"/>
              <a:t>                           ‘position’ :’</a:t>
            </a:r>
            <a:r>
              <a:rPr lang="ko-KR" altLang="en-US" sz="1400" dirty="0"/>
              <a:t>연구원</a:t>
            </a:r>
            <a:r>
              <a:rPr lang="en-US" altLang="ko-KR" sz="1400" dirty="0"/>
              <a:t>’}</a:t>
            </a: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93D73-BF23-46A8-A6D8-425E7F14A34A}"/>
              </a:ext>
            </a:extLst>
          </p:cNvPr>
          <p:cNvSpPr txBox="1"/>
          <p:nvPr/>
        </p:nvSpPr>
        <p:spPr>
          <a:xfrm>
            <a:off x="5151796" y="3861259"/>
            <a:ext cx="4176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/person/</a:t>
            </a:r>
            <a:r>
              <a:rPr lang="en-US" altLang="ko-KR" sz="1400" dirty="0" err="1"/>
              <a:t>dongjoo</a:t>
            </a:r>
            <a:r>
              <a:rPr lang="en-US" altLang="ko-KR" sz="1400" dirty="0"/>
              <a:t> , Body { ‘name’ :’</a:t>
            </a:r>
            <a:r>
              <a:rPr lang="en-US" altLang="ko-KR" sz="1400" dirty="0" err="1"/>
              <a:t>dongjoo</a:t>
            </a:r>
            <a:r>
              <a:rPr lang="en-US" altLang="ko-KR" sz="1400" dirty="0"/>
              <a:t>’ ,</a:t>
            </a:r>
          </a:p>
          <a:p>
            <a:r>
              <a:rPr lang="en-US" altLang="ko-KR" sz="1400" dirty="0"/>
              <a:t>                                      ‘age’ : 30 ,</a:t>
            </a:r>
          </a:p>
          <a:p>
            <a:r>
              <a:rPr lang="en-US" altLang="ko-KR" sz="1400" dirty="0"/>
              <a:t>                                      ‘position’ :’</a:t>
            </a:r>
            <a:r>
              <a:rPr lang="ko-KR" altLang="en-US" sz="1400" dirty="0"/>
              <a:t>연구원</a:t>
            </a:r>
            <a:r>
              <a:rPr lang="en-US" altLang="ko-KR" sz="1400" dirty="0"/>
              <a:t>’}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C49AD-1067-4578-8F3B-4126896EAD19}"/>
              </a:ext>
            </a:extLst>
          </p:cNvPr>
          <p:cNvSpPr txBox="1"/>
          <p:nvPr/>
        </p:nvSpPr>
        <p:spPr>
          <a:xfrm>
            <a:off x="5198711" y="623556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/person/</a:t>
            </a:r>
            <a:r>
              <a:rPr lang="en-US" altLang="ko-KR" sz="1400" dirty="0" err="1"/>
              <a:t>dongjoo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B45BB-502B-44DD-83F3-26384F7F7A0F}"/>
              </a:ext>
            </a:extLst>
          </p:cNvPr>
          <p:cNvSpPr txBox="1"/>
          <p:nvPr/>
        </p:nvSpPr>
        <p:spPr>
          <a:xfrm>
            <a:off x="5148064" y="5456815"/>
            <a:ext cx="417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/person/</a:t>
            </a:r>
            <a:r>
              <a:rPr lang="en-US" altLang="ko-KR" sz="1400" dirty="0" err="1"/>
              <a:t>dongjoo</a:t>
            </a:r>
            <a:r>
              <a:rPr lang="en-US" altLang="ko-KR" sz="1400" dirty="0"/>
              <a:t> , Body { ‘age’ : 31 }</a:t>
            </a:r>
          </a:p>
          <a:p>
            <a:r>
              <a:rPr lang="en-US" altLang="ko-KR" sz="1400" dirty="0"/>
              <a:t>                                      </a:t>
            </a: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B36BA-94B4-46AD-B779-8A6DE68036E3}"/>
              </a:ext>
            </a:extLst>
          </p:cNvPr>
          <p:cNvSpPr txBox="1"/>
          <p:nvPr/>
        </p:nvSpPr>
        <p:spPr>
          <a:xfrm>
            <a:off x="170089" y="6926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 </a:t>
            </a:r>
            <a:r>
              <a:rPr lang="en-US" altLang="ko-KR" dirty="0"/>
              <a:t>HTTP Response Status Code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FE5D60-500B-458C-92D3-A2B0E9EB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3740342" cy="4819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005D8F-74A0-416A-AF59-404BDDF5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28" y="1236305"/>
            <a:ext cx="4150391" cy="1212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33135-5B03-4FB3-87F6-351380906F7F}"/>
              </a:ext>
            </a:extLst>
          </p:cNvPr>
          <p:cNvSpPr txBox="1"/>
          <p:nvPr/>
        </p:nvSpPr>
        <p:spPr>
          <a:xfrm>
            <a:off x="4895528" y="932326"/>
            <a:ext cx="35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성공</a:t>
            </a:r>
          </a:p>
        </p:txBody>
      </p: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2203E922-20CA-4495-87F9-4D82358CC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38455"/>
              </p:ext>
            </p:extLst>
          </p:nvPr>
        </p:nvGraphicFramePr>
        <p:xfrm>
          <a:off x="4895527" y="2858142"/>
          <a:ext cx="4150391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비트맵 이미지" r:id="rId5" imgW="5530680" imgH="749160" progId="Paint.Picture">
                  <p:embed/>
                </p:oleObj>
              </mc:Choice>
              <mc:Fallback>
                <p:oleObj name="비트맵 이미지" r:id="rId5" imgW="5530680" imgH="749160" progId="Paint.Picture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2203E922-20CA-4495-87F9-4D82358CC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527" y="2858142"/>
                        <a:ext cx="4150391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3735635-18DA-4A4E-8D96-1B3347588BAC}"/>
              </a:ext>
            </a:extLst>
          </p:cNvPr>
          <p:cNvSpPr txBox="1"/>
          <p:nvPr/>
        </p:nvSpPr>
        <p:spPr>
          <a:xfrm>
            <a:off x="4870376" y="2498839"/>
            <a:ext cx="35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리다이렉션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4F884-8F80-4D7A-8A8D-81B95ED21C0E}"/>
              </a:ext>
            </a:extLst>
          </p:cNvPr>
          <p:cNvSpPr txBox="1"/>
          <p:nvPr/>
        </p:nvSpPr>
        <p:spPr>
          <a:xfrm>
            <a:off x="4834880" y="45436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주요 상태코드</a:t>
            </a:r>
            <a:endParaRPr lang="en-US" altLang="ko-KR" sz="1800" dirty="0"/>
          </a:p>
          <a:p>
            <a:endParaRPr lang="en-US" altLang="ko-KR" sz="1800" dirty="0"/>
          </a:p>
        </p:txBody>
      </p:sp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3999E761-E491-4273-B2E0-1F096F653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45265"/>
              </p:ext>
            </p:extLst>
          </p:nvPr>
        </p:nvGraphicFramePr>
        <p:xfrm>
          <a:off x="4870376" y="4076019"/>
          <a:ext cx="389785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비트맵 이미지" r:id="rId7" imgW="5556240" imgH="1498680" progId="Paint.Picture">
                  <p:embed/>
                </p:oleObj>
              </mc:Choice>
              <mc:Fallback>
                <p:oleObj name="비트맵 이미지" r:id="rId7" imgW="5556240" imgH="1498680" progId="Paint.Picture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3999E761-E491-4273-B2E0-1F096F653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0376" y="4076019"/>
                        <a:ext cx="3897855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05E7901-1B48-4BAB-8C62-3BED9E17733E}"/>
              </a:ext>
            </a:extLst>
          </p:cNvPr>
          <p:cNvSpPr txBox="1"/>
          <p:nvPr/>
        </p:nvSpPr>
        <p:spPr>
          <a:xfrm>
            <a:off x="4834880" y="3706687"/>
            <a:ext cx="35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에러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D5E5D4C-30B2-49EB-85B0-104F6FB03A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2208" y="6032450"/>
            <a:ext cx="3886023" cy="3619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887BB7-F499-4B24-88BF-59C4C39E817B}"/>
              </a:ext>
            </a:extLst>
          </p:cNvPr>
          <p:cNvSpPr txBox="1"/>
          <p:nvPr/>
        </p:nvSpPr>
        <p:spPr>
          <a:xfrm>
            <a:off x="4838612" y="5633774"/>
            <a:ext cx="35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서버에러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7208EE-65BD-48FF-BD93-5DCE73B4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8" y="1196752"/>
            <a:ext cx="3410125" cy="35283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8AE70D-BC30-41A2-B886-D3E685907571}"/>
              </a:ext>
            </a:extLst>
          </p:cNvPr>
          <p:cNvSpPr/>
          <p:nvPr/>
        </p:nvSpPr>
        <p:spPr>
          <a:xfrm>
            <a:off x="2404895" y="1484784"/>
            <a:ext cx="454805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B1777-2101-4C60-9BC6-65FFACC72C24}"/>
              </a:ext>
            </a:extLst>
          </p:cNvPr>
          <p:cNvSpPr txBox="1"/>
          <p:nvPr/>
        </p:nvSpPr>
        <p:spPr>
          <a:xfrm>
            <a:off x="2273625" y="257593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~HTTP/2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3DD44-5DC9-4890-8A7B-1AFA75CD14E9}"/>
              </a:ext>
            </a:extLst>
          </p:cNvPr>
          <p:cNvSpPr txBox="1"/>
          <p:nvPr/>
        </p:nvSpPr>
        <p:spPr>
          <a:xfrm>
            <a:off x="3026510" y="2575936"/>
            <a:ext cx="79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HTTP/3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8A23D-DD20-4F05-B919-915AF2BBD757}"/>
              </a:ext>
            </a:extLst>
          </p:cNvPr>
          <p:cNvSpPr txBox="1"/>
          <p:nvPr/>
        </p:nvSpPr>
        <p:spPr>
          <a:xfrm>
            <a:off x="323528" y="65843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 </a:t>
            </a:r>
            <a:r>
              <a:rPr lang="en-US" altLang="ko-KR" sz="1800" dirty="0"/>
              <a:t>HTTP </a:t>
            </a:r>
            <a:r>
              <a:rPr lang="ko-KR" altLang="en-US" sz="1800" dirty="0"/>
              <a:t>주요</a:t>
            </a:r>
            <a:r>
              <a:rPr lang="en-US" altLang="ko-KR" sz="1800" dirty="0"/>
              <a:t> </a:t>
            </a:r>
            <a:r>
              <a:rPr lang="ko-KR" altLang="en-US" sz="1800" dirty="0"/>
              <a:t>버전</a:t>
            </a:r>
            <a:endParaRPr lang="en-US" altLang="ko-KR" sz="1800" dirty="0"/>
          </a:p>
          <a:p>
            <a:endParaRPr lang="en-US" altLang="ko-KR" sz="18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EF93D21-6859-47E5-ADC4-6D63C60D8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62799"/>
              </p:ext>
            </p:extLst>
          </p:nvPr>
        </p:nvGraphicFramePr>
        <p:xfrm>
          <a:off x="92596" y="4905164"/>
          <a:ext cx="4392488" cy="138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427404228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1330351037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1535276246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306555058"/>
                    </a:ext>
                  </a:extLst>
                </a:gridCol>
              </a:tblGrid>
              <a:tr h="133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등장시기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관련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8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HTTP1.1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9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HTTP/2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gRPC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0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HTTP/3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UDP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QUIC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7846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BA48B-BC06-4105-ADEE-62F323707DE2}"/>
              </a:ext>
            </a:extLst>
          </p:cNvPr>
          <p:cNvSpPr/>
          <p:nvPr/>
        </p:nvSpPr>
        <p:spPr>
          <a:xfrm>
            <a:off x="4548100" y="0"/>
            <a:ext cx="457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9143E48-4EC8-4741-8FD0-55884AAD1A6A}"/>
              </a:ext>
            </a:extLst>
          </p:cNvPr>
          <p:cNvSpPr/>
          <p:nvPr/>
        </p:nvSpPr>
        <p:spPr>
          <a:xfrm>
            <a:off x="0" y="-15806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7CE823-780E-497A-BD17-9B8920B6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5775" y="2811425"/>
            <a:ext cx="6858000" cy="100811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 REST API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US" altLang="ko-KR" sz="1600" dirty="0" err="1"/>
              <a:t>pesentational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S</a:t>
            </a:r>
            <a:r>
              <a:rPr lang="en-US" altLang="ko-KR" sz="1600" dirty="0"/>
              <a:t>tate </a:t>
            </a:r>
            <a:r>
              <a:rPr lang="en-US" altLang="ko-KR" sz="1600" dirty="0" err="1">
                <a:solidFill>
                  <a:schemeClr val="accent2"/>
                </a:solidFill>
              </a:rPr>
              <a:t>T</a:t>
            </a:r>
            <a:r>
              <a:rPr lang="en-US" altLang="ko-KR" sz="1600" dirty="0" err="1"/>
              <a:t>ranfer</a:t>
            </a:r>
            <a:br>
              <a:rPr lang="en-US" altLang="ko-KR" dirty="0"/>
            </a:b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 dirty="0"/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3821A0-5629-4B6B-A170-4B6EA801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04" y="836712"/>
            <a:ext cx="4464496" cy="20213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4FA331-48DD-493E-8EC4-02BB984B2233}"/>
              </a:ext>
            </a:extLst>
          </p:cNvPr>
          <p:cNvSpPr txBox="1"/>
          <p:nvPr/>
        </p:nvSpPr>
        <p:spPr>
          <a:xfrm>
            <a:off x="594012" y="3783918"/>
            <a:ext cx="41764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REST API </a:t>
            </a:r>
            <a:r>
              <a:rPr lang="ko-KR" altLang="en-US" sz="1400" dirty="0"/>
              <a:t>정의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REST </a:t>
            </a:r>
            <a:r>
              <a:rPr lang="ko-KR" altLang="en-US" sz="1400" dirty="0"/>
              <a:t>구성요소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REST</a:t>
            </a:r>
            <a:r>
              <a:rPr lang="ko-KR" altLang="en-US" sz="1400" dirty="0"/>
              <a:t> </a:t>
            </a:r>
            <a:r>
              <a:rPr lang="en-US" altLang="ko-KR" sz="1400" dirty="0"/>
              <a:t>API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REST API </a:t>
            </a:r>
            <a:r>
              <a:rPr lang="ko-KR" altLang="en-US" sz="1400" dirty="0"/>
              <a:t>장단점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CF6F1-847B-4A25-AFC4-B68412E76B26}"/>
              </a:ext>
            </a:extLst>
          </p:cNvPr>
          <p:cNvSpPr txBox="1"/>
          <p:nvPr/>
        </p:nvSpPr>
        <p:spPr>
          <a:xfrm>
            <a:off x="4770476" y="3326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1.REST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 정의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414E7-7AC7-45BF-8222-C1074D8A5887}"/>
              </a:ext>
            </a:extLst>
          </p:cNvPr>
          <p:cNvSpPr txBox="1"/>
          <p:nvPr/>
        </p:nvSpPr>
        <p:spPr>
          <a:xfrm>
            <a:off x="4994790" y="3249066"/>
            <a:ext cx="40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292929"/>
                </a:solidFill>
                <a:effectLst/>
                <a:latin typeface="charter"/>
              </a:rPr>
              <a:t>HTTP URI </a:t>
            </a:r>
            <a:r>
              <a:rPr lang="ko-KR" altLang="en-US" sz="1400" i="0" dirty="0">
                <a:solidFill>
                  <a:srgbClr val="292929"/>
                </a:solidFill>
                <a:effectLst/>
                <a:latin typeface="charter"/>
              </a:rPr>
              <a:t>를 통해 자원을 명시하고</a:t>
            </a:r>
            <a:endParaRPr lang="en-US" altLang="ko-KR" sz="140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i="0" dirty="0">
                <a:solidFill>
                  <a:srgbClr val="292929"/>
                </a:solidFill>
                <a:effectLst/>
                <a:latin typeface="charter"/>
              </a:rPr>
              <a:t>HTTP Method</a:t>
            </a:r>
            <a:r>
              <a:rPr lang="ko-KR" altLang="en-US" sz="1400" i="0" dirty="0">
                <a:solidFill>
                  <a:srgbClr val="292929"/>
                </a:solidFill>
                <a:effectLst/>
                <a:latin typeface="charter"/>
              </a:rPr>
              <a:t>를 통해 해당 자원을 다루는</a:t>
            </a:r>
            <a:endParaRPr lang="en-US" altLang="ko-KR" sz="140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REST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 조건을 준수하는 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API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70595-F6D9-451B-943B-B12E60B33CB0}"/>
              </a:ext>
            </a:extLst>
          </p:cNvPr>
          <p:cNvSpPr txBox="1"/>
          <p:nvPr/>
        </p:nvSpPr>
        <p:spPr>
          <a:xfrm>
            <a:off x="4770476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2)RESTFUL AP</a:t>
            </a:r>
            <a:r>
              <a:rPr lang="en-US" altLang="ko-KR" sz="1800" dirty="0"/>
              <a:t>I </a:t>
            </a:r>
            <a:r>
              <a:rPr lang="ko-KR" altLang="en-US" sz="1400" dirty="0"/>
              <a:t>조건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117D1-96CE-42BC-99A1-68FC7C1C00BC}"/>
              </a:ext>
            </a:extLst>
          </p:cNvPr>
          <p:cNvSpPr txBox="1"/>
          <p:nvPr/>
        </p:nvSpPr>
        <p:spPr>
          <a:xfrm>
            <a:off x="4761218" y="29381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1)RESTFUL API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C272-955F-4E7B-9480-54E6B88BF06F}"/>
              </a:ext>
            </a:extLst>
          </p:cNvPr>
          <p:cNvSpPr txBox="1"/>
          <p:nvPr/>
        </p:nvSpPr>
        <p:spPr>
          <a:xfrm>
            <a:off x="4716016" y="4446404"/>
            <a:ext cx="3816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NanumBarunGothic"/>
              </a:rPr>
              <a:t>  1. Uniform Interface(</a:t>
            </a:r>
            <a:r>
              <a:rPr lang="ko-KR" altLang="en-US" sz="1400" b="0" i="0" dirty="0">
                <a:effectLst/>
                <a:latin typeface="NanumBarunGothic"/>
              </a:rPr>
              <a:t>일관된 인터페이스</a:t>
            </a:r>
            <a:r>
              <a:rPr lang="en-US" altLang="ko-KR" sz="1400" b="0" i="0" dirty="0">
                <a:effectLst/>
                <a:latin typeface="NanumBarunGothic"/>
              </a:rPr>
              <a:t>)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ko-KR" altLang="en-US" sz="1400" dirty="0"/>
              <a:t>플랫폼</a:t>
            </a:r>
            <a:r>
              <a:rPr lang="en-US" altLang="ko-KR" sz="1400" dirty="0"/>
              <a:t>,</a:t>
            </a:r>
            <a:r>
              <a:rPr lang="ko-KR" altLang="en-US" sz="1400" dirty="0"/>
              <a:t>기술 등에 종속되지 않는다</a:t>
            </a:r>
            <a:r>
              <a:rPr lang="en-US" altLang="ko-KR" sz="1400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49E80-6A80-4609-9D34-FD5457EFB1EB}"/>
              </a:ext>
            </a:extLst>
          </p:cNvPr>
          <p:cNvSpPr txBox="1"/>
          <p:nvPr/>
        </p:nvSpPr>
        <p:spPr>
          <a:xfrm>
            <a:off x="4718708" y="4985204"/>
            <a:ext cx="449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NanumBarunGothic"/>
              </a:rPr>
              <a:t>  2. Stateless(</a:t>
            </a:r>
            <a:r>
              <a:rPr lang="ko-KR" altLang="en-US" sz="1400" b="0" i="0" dirty="0">
                <a:effectLst/>
                <a:latin typeface="NanumBarunGothic"/>
              </a:rPr>
              <a:t>무상태성</a:t>
            </a:r>
            <a:r>
              <a:rPr lang="en-US" altLang="ko-KR" sz="1400" b="0" i="0" dirty="0">
                <a:effectLst/>
                <a:latin typeface="NanumBarunGothic"/>
              </a:rPr>
              <a:t>)</a:t>
            </a:r>
            <a:br>
              <a:rPr lang="ko-KR" altLang="en-US" dirty="0"/>
            </a:br>
            <a:r>
              <a:rPr lang="ko-KR" altLang="en-US" dirty="0"/>
              <a:t>  </a:t>
            </a:r>
            <a:r>
              <a:rPr lang="en-US" altLang="ko-KR" sz="1400" dirty="0"/>
              <a:t>API </a:t>
            </a:r>
            <a:r>
              <a:rPr lang="ko-KR" altLang="en-US" sz="1400" dirty="0"/>
              <a:t>내에서 세션정보나 쿠키 정보를 </a:t>
            </a:r>
            <a:r>
              <a:rPr lang="ko-KR" altLang="en-US" sz="1400" dirty="0" err="1"/>
              <a:t>이용하지않는다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9C954C-0F09-44F9-AB74-8EA5DE14B451}"/>
              </a:ext>
            </a:extLst>
          </p:cNvPr>
          <p:cNvSpPr txBox="1"/>
          <p:nvPr/>
        </p:nvSpPr>
        <p:spPr>
          <a:xfrm>
            <a:off x="4749764" y="545517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NanumBarunGothic"/>
              </a:rPr>
              <a:t>  3. Cacheable</a:t>
            </a:r>
            <a:br>
              <a:rPr lang="ko-KR" altLang="en-US" dirty="0"/>
            </a:br>
            <a:r>
              <a:rPr lang="ko-KR" altLang="en-US" dirty="0"/>
              <a:t>  </a:t>
            </a:r>
            <a:r>
              <a:rPr lang="ko-KR" altLang="en-US" sz="1400" dirty="0"/>
              <a:t>캐시를 활용하여 부하를 줄인다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7B3AF4-5304-482F-8937-B02507DE7F22}"/>
              </a:ext>
            </a:extLst>
          </p:cNvPr>
          <p:cNvSpPr txBox="1"/>
          <p:nvPr/>
        </p:nvSpPr>
        <p:spPr>
          <a:xfrm>
            <a:off x="4770476" y="5940754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NanumBarunGothic"/>
              </a:rPr>
              <a:t>  4. </a:t>
            </a:r>
            <a:r>
              <a:rPr lang="ko-KR" altLang="en-US" sz="1400" b="0" i="0" dirty="0">
                <a:effectLst/>
                <a:latin typeface="NanumBarunGothic"/>
              </a:rPr>
              <a:t>자체표현 구조</a:t>
            </a:r>
            <a:br>
              <a:rPr lang="ko-KR" altLang="en-US" dirty="0"/>
            </a:br>
            <a:r>
              <a:rPr lang="ko-KR" altLang="en-US" dirty="0"/>
              <a:t>  </a:t>
            </a:r>
            <a:r>
              <a:rPr lang="ko-KR" altLang="en-US" sz="1400" dirty="0"/>
              <a:t>요청 </a:t>
            </a:r>
            <a:r>
              <a:rPr lang="en-US" altLang="ko-KR" sz="1400" dirty="0"/>
              <a:t>URI</a:t>
            </a:r>
            <a:r>
              <a:rPr lang="ko-KR" altLang="en-US" sz="1400" dirty="0"/>
              <a:t>만으로 어떤 동작을 할지 알 수 있다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FA2F9D-C51F-4459-9923-8BC34B7BBC0D}"/>
              </a:ext>
            </a:extLst>
          </p:cNvPr>
          <p:cNvSpPr txBox="1"/>
          <p:nvPr/>
        </p:nvSpPr>
        <p:spPr>
          <a:xfrm>
            <a:off x="35496" y="764704"/>
            <a:ext cx="4572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2.REST </a:t>
            </a:r>
            <a:r>
              <a:rPr lang="ko-KR" altLang="en-US" dirty="0"/>
              <a:t>구성요소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1)</a:t>
            </a:r>
            <a:r>
              <a:rPr lang="ko-KR" altLang="en-US" sz="1600" dirty="0"/>
              <a:t>자원</a:t>
            </a:r>
            <a:r>
              <a:rPr lang="en-US" altLang="ko-KR" sz="1600" dirty="0"/>
              <a:t>(Resource)</a:t>
            </a:r>
          </a:p>
          <a:p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  자원은 고유한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ID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를 가지고 서버에 존재하고          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클라이언트는 각 자원의 상태를 조작하기 위해 요청을   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보낸다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자원을 구별하는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ID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는 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상위자원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하위자원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/ID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같은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Path Variable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로 표현한다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endParaRPr lang="en-US" altLang="ko-KR" sz="1400" dirty="0">
              <a:solidFill>
                <a:srgbClr val="292929"/>
              </a:solidFill>
              <a:latin typeface="charter"/>
            </a:endParaRPr>
          </a:p>
          <a:p>
            <a:endParaRPr lang="en-US" altLang="ko-KR" sz="1400" dirty="0"/>
          </a:p>
          <a:p>
            <a:r>
              <a:rPr lang="en-US" altLang="ko-KR" dirty="0"/>
              <a:t>2)</a:t>
            </a:r>
            <a:r>
              <a:rPr lang="ko-KR" altLang="en-US" dirty="0"/>
              <a:t>행위</a:t>
            </a:r>
            <a:r>
              <a:rPr lang="en-US" altLang="ko-KR" dirty="0"/>
              <a:t>(Verb)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 자원을 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다루기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위해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Method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를 사용한다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. HTTP   </a:t>
            </a: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프로토콜에서는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GET , POST , PUT , DELETE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등의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Method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를  제공한다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sz="1400" dirty="0">
              <a:solidFill>
                <a:srgbClr val="292929"/>
              </a:solidFill>
              <a:latin typeface="charter"/>
            </a:endParaRPr>
          </a:p>
          <a:p>
            <a:endParaRPr lang="en-US" altLang="ko-KR" sz="1400" dirty="0"/>
          </a:p>
          <a:p>
            <a:r>
              <a:rPr lang="en-US" altLang="ko-KR" dirty="0"/>
              <a:t>3)</a:t>
            </a:r>
            <a:r>
              <a:rPr lang="ko-KR" altLang="en-US" dirty="0"/>
              <a:t>표현</a:t>
            </a:r>
            <a:r>
              <a:rPr lang="en-US" altLang="ko-KR" dirty="0"/>
              <a:t>(Representations)</a:t>
            </a:r>
          </a:p>
          <a:p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서버가 응답으로 보내주는 자원의 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정보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를  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Representation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이라고 한다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. REST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에서 하나의 자원은  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JSON , XML , TEXT , RSS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등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여러형태로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나타낼 수 있다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FCD8F-F9D7-40F7-B977-BB0BA68E9B0B}"/>
              </a:ext>
            </a:extLst>
          </p:cNvPr>
          <p:cNvSpPr txBox="1"/>
          <p:nvPr/>
        </p:nvSpPr>
        <p:spPr>
          <a:xfrm>
            <a:off x="113857" y="537321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US" altLang="ko-KR" sz="1800" dirty="0" err="1"/>
              <a:t>pesentational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S</a:t>
            </a:r>
            <a:r>
              <a:rPr lang="en-US" altLang="ko-KR" sz="1800" dirty="0"/>
              <a:t>tate </a:t>
            </a:r>
            <a:r>
              <a:rPr lang="en-US" altLang="ko-KR" sz="1800" dirty="0" err="1">
                <a:solidFill>
                  <a:schemeClr val="accent2"/>
                </a:solidFill>
              </a:rPr>
              <a:t>T</a:t>
            </a:r>
            <a:r>
              <a:rPr lang="en-US" altLang="ko-KR" sz="1800" dirty="0" err="1"/>
              <a:t>ranfer</a:t>
            </a:r>
            <a:r>
              <a:rPr lang="en-US" altLang="ko-KR" sz="1800" dirty="0"/>
              <a:t> </a:t>
            </a:r>
            <a:r>
              <a:rPr lang="ko-KR" altLang="en-US" dirty="0"/>
              <a:t>뜻풀이</a:t>
            </a:r>
            <a:endParaRPr lang="en-US" altLang="ko-KR" sz="1800" dirty="0"/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자원을  자원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(resource)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표현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(representation)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 구분하여 해당 자원의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State(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주고 받는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(Transfer)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것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4F97F3-6FBB-4DEB-83F1-ADC71C97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53" y="3613091"/>
            <a:ext cx="4104456" cy="2736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D92568-B8C2-458A-8BF5-043C88FBCD3C}"/>
              </a:ext>
            </a:extLst>
          </p:cNvPr>
          <p:cNvSpPr txBox="1"/>
          <p:nvPr/>
        </p:nvSpPr>
        <p:spPr>
          <a:xfrm>
            <a:off x="4716016" y="649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en-US" altLang="ko-KR" sz="1800" dirty="0"/>
              <a:t>REST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 </a:t>
            </a:r>
            <a:r>
              <a:rPr lang="en-US" altLang="ko-KR" sz="1800" dirty="0"/>
              <a:t>METHOD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AD3167-A84D-4AA4-AD30-C986B6B9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28800"/>
            <a:ext cx="4104456" cy="1225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A7CF38-21F9-42D5-93C9-08CCEB888AB0}"/>
              </a:ext>
            </a:extLst>
          </p:cNvPr>
          <p:cNvSpPr txBox="1"/>
          <p:nvPr/>
        </p:nvSpPr>
        <p:spPr>
          <a:xfrm>
            <a:off x="4893356" y="1268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1)Method </a:t>
            </a:r>
            <a:r>
              <a:rPr lang="ko-KR" altLang="en-US" sz="1400" dirty="0"/>
              <a:t>별 역할</a:t>
            </a:r>
            <a:endParaRPr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7B3A2-F2F0-4632-9EA3-2CD45CFDEB82}"/>
              </a:ext>
            </a:extLst>
          </p:cNvPr>
          <p:cNvSpPr txBox="1"/>
          <p:nvPr/>
        </p:nvSpPr>
        <p:spPr>
          <a:xfrm>
            <a:off x="4860032" y="32449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/>
              <a:t>사용 예시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79484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A8F49-6875-47FB-BF98-AC662782AEB7}"/>
              </a:ext>
            </a:extLst>
          </p:cNvPr>
          <p:cNvSpPr txBox="1"/>
          <p:nvPr/>
        </p:nvSpPr>
        <p:spPr>
          <a:xfrm>
            <a:off x="467544" y="7647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4.REST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 </a:t>
            </a:r>
            <a:r>
              <a:rPr lang="ko-KR" altLang="en-US" dirty="0"/>
              <a:t>장단점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E127-E7BA-4DC2-B458-91564036069C}"/>
              </a:ext>
            </a:extLst>
          </p:cNvPr>
          <p:cNvSpPr txBox="1"/>
          <p:nvPr/>
        </p:nvSpPr>
        <p:spPr>
          <a:xfrm>
            <a:off x="539552" y="1165293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쉬운사용</a:t>
            </a:r>
            <a:endParaRPr lang="en-US" altLang="ko-KR" sz="1200" dirty="0"/>
          </a:p>
          <a:p>
            <a:r>
              <a:rPr lang="en-US" altLang="ko-KR" sz="1200" dirty="0"/>
              <a:t>      HTTP</a:t>
            </a:r>
            <a:r>
              <a:rPr lang="ko-KR" altLang="en-US" sz="1200" dirty="0"/>
              <a:t>프로토콜을 사용하기 때문에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별도의 세팅이 </a:t>
            </a:r>
            <a:r>
              <a:rPr lang="ko-KR" altLang="en-US" sz="1200" dirty="0" err="1"/>
              <a:t>필요없다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&amp;URI</a:t>
            </a:r>
            <a:r>
              <a:rPr lang="ko-KR" altLang="en-US" sz="1200" dirty="0"/>
              <a:t>만 보고 동작이 예측가능하기 때문에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매뉴얼을 읽는 필요가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다양한 데이터 표현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처리 방식은 </a:t>
            </a:r>
            <a:r>
              <a:rPr lang="en-US" altLang="ko-KR" sz="1200" dirty="0"/>
              <a:t>Header</a:t>
            </a:r>
            <a:r>
              <a:rPr lang="ko-KR" altLang="en-US" sz="1200" dirty="0"/>
              <a:t>에 담고 </a:t>
            </a:r>
            <a:r>
              <a:rPr lang="en-US" altLang="ko-KR" sz="1200" dirty="0"/>
              <a:t>Body</a:t>
            </a:r>
            <a:r>
              <a:rPr lang="ko-KR" altLang="en-US" sz="1200" dirty="0"/>
              <a:t>에는</a:t>
            </a:r>
            <a:endParaRPr lang="en-US" altLang="ko-KR" sz="1200" dirty="0"/>
          </a:p>
          <a:p>
            <a:r>
              <a:rPr lang="en-US" altLang="ko-KR" sz="1200" dirty="0"/>
              <a:t>      Data</a:t>
            </a:r>
            <a:r>
              <a:rPr lang="ko-KR" altLang="en-US" sz="1200" dirty="0"/>
              <a:t>만 담기기 때문에 </a:t>
            </a:r>
            <a:r>
              <a:rPr lang="en-US" altLang="ko-KR" sz="1200" dirty="0"/>
              <a:t>JSON,XML </a:t>
            </a:r>
            <a:r>
              <a:rPr lang="ko-KR" altLang="en-US" sz="1200" dirty="0"/>
              <a:t>등 다양한 언어로    </a:t>
            </a:r>
            <a:endParaRPr lang="en-US" altLang="ko-KR" sz="1200" dirty="0"/>
          </a:p>
          <a:p>
            <a:r>
              <a:rPr lang="en-US" altLang="ko-KR" sz="1200" dirty="0"/>
              <a:t>      Representation </a:t>
            </a:r>
            <a:r>
              <a:rPr lang="ko-KR" altLang="en-US" sz="1200" dirty="0"/>
              <a:t>표현이 가능하다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22404-1D85-4EA9-AFDC-E3D43950862F}"/>
              </a:ext>
            </a:extLst>
          </p:cNvPr>
          <p:cNvSpPr txBox="1"/>
          <p:nvPr/>
        </p:nvSpPr>
        <p:spPr>
          <a:xfrm>
            <a:off x="529420" y="3704013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 형태의 제한</a:t>
            </a:r>
            <a:endParaRPr lang="en-US" altLang="ko-KR" sz="1200" dirty="0"/>
          </a:p>
          <a:p>
            <a:r>
              <a:rPr lang="en-US" altLang="ko-KR" sz="1200" dirty="0"/>
              <a:t>      Path </a:t>
            </a:r>
            <a:r>
              <a:rPr lang="en-US" altLang="ko-KR" sz="1200" dirty="0" err="1"/>
              <a:t>Varible</a:t>
            </a:r>
            <a:r>
              <a:rPr lang="en-US" altLang="ko-KR" sz="1200" dirty="0"/>
              <a:t> </a:t>
            </a:r>
            <a:r>
              <a:rPr lang="ko-KR" altLang="en-US" sz="1200" dirty="0"/>
              <a:t>방식으로 메소드가 표현되기 </a:t>
            </a:r>
            <a:r>
              <a:rPr lang="ko-KR" altLang="en-US" sz="1200" dirty="0" err="1"/>
              <a:t>떄문에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메소드 표현이 제한적이다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표준이 없다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사람마다 생각하는 좋은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개념이 다르고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누가 맞다고 말할 기준이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12D22-C933-4A1F-AB84-40C053D08E28}"/>
              </a:ext>
            </a:extLst>
          </p:cNvPr>
          <p:cNvSpPr/>
          <p:nvPr/>
        </p:nvSpPr>
        <p:spPr>
          <a:xfrm>
            <a:off x="4557688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601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9c1fb53-399a-4d91-bfc2-0a118990ebe4">false</MarketSpecific>
    <ApprovalStatus xmlns="49c1fb53-399a-4d91-bfc2-0a118990ebe4">InProgress</ApprovalStatus>
    <LocComments xmlns="49c1fb53-399a-4d91-bfc2-0a118990ebe4" xsi:nil="true"/>
    <DirectSourceMarket xmlns="49c1fb53-399a-4d91-bfc2-0a118990ebe4">english</DirectSourceMarket>
    <ThumbnailAssetId xmlns="49c1fb53-399a-4d91-bfc2-0a118990ebe4" xsi:nil="true"/>
    <PrimaryImageGen xmlns="49c1fb53-399a-4d91-bfc2-0a118990ebe4">false</PrimaryImageGen>
    <LegacyData xmlns="49c1fb53-399a-4d91-bfc2-0a118990ebe4" xsi:nil="true"/>
    <TPFriendlyName xmlns="49c1fb53-399a-4d91-bfc2-0a118990ebe4" xsi:nil="true"/>
    <NumericId xmlns="49c1fb53-399a-4d91-bfc2-0a118990ebe4" xsi:nil="true"/>
    <LocRecommendedHandoff xmlns="49c1fb53-399a-4d91-bfc2-0a118990ebe4" xsi:nil="true"/>
    <BlockPublish xmlns="49c1fb53-399a-4d91-bfc2-0a118990ebe4">false</BlockPublish>
    <BusinessGroup xmlns="49c1fb53-399a-4d91-bfc2-0a118990ebe4" xsi:nil="true"/>
    <OpenTemplate xmlns="49c1fb53-399a-4d91-bfc2-0a118990ebe4">false</OpenTemplate>
    <SourceTitle xmlns="49c1fb53-399a-4d91-bfc2-0a118990ebe4" xsi:nil="true"/>
    <APEditor xmlns="49c1fb53-399a-4d91-bfc2-0a118990ebe4">
      <UserInfo>
        <DisplayName/>
        <AccountId xsi:nil="true"/>
        <AccountType/>
      </UserInfo>
    </APEditor>
    <UALocComments xmlns="49c1fb53-399a-4d91-bfc2-0a118990ebe4">2007 Template UpLeveling Do Not HandOff</UALocComments>
    <IntlLangReviewDate xmlns="49c1fb53-399a-4d91-bfc2-0a118990ebe4" xsi:nil="true"/>
    <PublishStatusLookup xmlns="49c1fb53-399a-4d91-bfc2-0a118990ebe4">
      <Value>464211</Value>
      <Value>464214</Value>
    </PublishStatusLookup>
    <ParentAssetId xmlns="49c1fb53-399a-4d91-bfc2-0a118990ebe4" xsi:nil="true"/>
    <FeatureTagsTaxHTField0 xmlns="49c1fb53-399a-4d91-bfc2-0a118990ebe4">
      <Terms xmlns="http://schemas.microsoft.com/office/infopath/2007/PartnerControls"/>
    </FeatureTagsTaxHTField0>
    <MachineTranslated xmlns="49c1fb53-399a-4d91-bfc2-0a118990ebe4">false</MachineTranslated>
    <Providers xmlns="49c1fb53-399a-4d91-bfc2-0a118990ebe4" xsi:nil="true"/>
    <OriginalSourceMarket xmlns="49c1fb53-399a-4d91-bfc2-0a118990ebe4">english</OriginalSourceMarket>
    <APDescription xmlns="49c1fb53-399a-4d91-bfc2-0a118990ebe4" xsi:nil="true"/>
    <ContentItem xmlns="49c1fb53-399a-4d91-bfc2-0a118990ebe4" xsi:nil="true"/>
    <ClipArtFilename xmlns="49c1fb53-399a-4d91-bfc2-0a118990ebe4" xsi:nil="true"/>
    <TPInstallLocation xmlns="49c1fb53-399a-4d91-bfc2-0a118990ebe4" xsi:nil="true"/>
    <TimesCloned xmlns="49c1fb53-399a-4d91-bfc2-0a118990ebe4" xsi:nil="true"/>
    <PublishTargets xmlns="49c1fb53-399a-4d91-bfc2-0a118990ebe4">OfficeOnlineVNext,OfficeOnline</PublishTargets>
    <AcquiredFrom xmlns="49c1fb53-399a-4d91-bfc2-0a118990ebe4">Internal MS</AcquiredFrom>
    <AssetStart xmlns="49c1fb53-399a-4d91-bfc2-0a118990ebe4">2012-01-27T16:40:00+00:00</AssetStart>
    <FriendlyTitle xmlns="49c1fb53-399a-4d91-bfc2-0a118990ebe4" xsi:nil="true"/>
    <Provider xmlns="49c1fb53-399a-4d91-bfc2-0a118990ebe4" xsi:nil="true"/>
    <LastHandOff xmlns="49c1fb53-399a-4d91-bfc2-0a118990ebe4" xsi:nil="true"/>
    <Manager xmlns="49c1fb53-399a-4d91-bfc2-0a118990ebe4" xsi:nil="true"/>
    <UALocRecommendation xmlns="49c1fb53-399a-4d91-bfc2-0a118990ebe4">Localize</UALocRecommendation>
    <ArtSampleDocs xmlns="49c1fb53-399a-4d91-bfc2-0a118990ebe4" xsi:nil="true"/>
    <UACurrentWords xmlns="49c1fb53-399a-4d91-bfc2-0a118990ebe4" xsi:nil="true"/>
    <TPClientViewer xmlns="49c1fb53-399a-4d91-bfc2-0a118990ebe4" xsi:nil="true"/>
    <TemplateStatus xmlns="49c1fb53-399a-4d91-bfc2-0a118990ebe4" xsi:nil="true"/>
    <ShowIn xmlns="49c1fb53-399a-4d91-bfc2-0a118990ebe4">Show everywhere</ShowIn>
    <CSXHash xmlns="49c1fb53-399a-4d91-bfc2-0a118990ebe4" xsi:nil="true"/>
    <Downloads xmlns="49c1fb53-399a-4d91-bfc2-0a118990ebe4">0</Downloads>
    <VoteCount xmlns="49c1fb53-399a-4d91-bfc2-0a118990ebe4" xsi:nil="true"/>
    <OOCacheId xmlns="49c1fb53-399a-4d91-bfc2-0a118990ebe4" xsi:nil="true"/>
    <IsDeleted xmlns="49c1fb53-399a-4d91-bfc2-0a118990ebe4">false</IsDeleted>
    <InternalTagsTaxHTField0 xmlns="49c1fb53-399a-4d91-bfc2-0a118990ebe4">
      <Terms xmlns="http://schemas.microsoft.com/office/infopath/2007/PartnerControls"/>
    </InternalTagsTaxHTField0>
    <UANotes xmlns="49c1fb53-399a-4d91-bfc2-0a118990ebe4">2003 to 2007 conversion</UANotes>
    <AssetExpire xmlns="49c1fb53-399a-4d91-bfc2-0a118990ebe4">2035-01-01T08:00:00+00:00</AssetExpire>
    <CSXSubmissionMarket xmlns="49c1fb53-399a-4d91-bfc2-0a118990ebe4" xsi:nil="true"/>
    <DSATActionTaken xmlns="49c1fb53-399a-4d91-bfc2-0a118990ebe4" xsi:nil="true"/>
    <SubmitterId xmlns="49c1fb53-399a-4d91-bfc2-0a118990ebe4" xsi:nil="true"/>
    <EditorialTags xmlns="49c1fb53-399a-4d91-bfc2-0a118990ebe4" xsi:nil="true"/>
    <TPExecutable xmlns="49c1fb53-399a-4d91-bfc2-0a118990ebe4" xsi:nil="true"/>
    <CSXSubmissionDate xmlns="49c1fb53-399a-4d91-bfc2-0a118990ebe4" xsi:nil="true"/>
    <CSXUpdate xmlns="49c1fb53-399a-4d91-bfc2-0a118990ebe4">false</CSXUpdate>
    <AssetType xmlns="49c1fb53-399a-4d91-bfc2-0a118990ebe4">TP</AssetType>
    <ApprovalLog xmlns="49c1fb53-399a-4d91-bfc2-0a118990ebe4" xsi:nil="true"/>
    <BugNumber xmlns="49c1fb53-399a-4d91-bfc2-0a118990ebe4" xsi:nil="true"/>
    <OriginAsset xmlns="49c1fb53-399a-4d91-bfc2-0a118990ebe4" xsi:nil="true"/>
    <TPComponent xmlns="49c1fb53-399a-4d91-bfc2-0a118990ebe4" xsi:nil="true"/>
    <Milestone xmlns="49c1fb53-399a-4d91-bfc2-0a118990ebe4" xsi:nil="true"/>
    <RecommendationsModifier xmlns="49c1fb53-399a-4d91-bfc2-0a118990ebe4" xsi:nil="true"/>
    <AssetId xmlns="49c1fb53-399a-4d91-bfc2-0a118990ebe4">TP102821058</AssetId>
    <PolicheckWords xmlns="49c1fb53-399a-4d91-bfc2-0a118990ebe4" xsi:nil="true"/>
    <TPLaunchHelpLink xmlns="49c1fb53-399a-4d91-bfc2-0a118990ebe4" xsi:nil="true"/>
    <IntlLocPriority xmlns="49c1fb53-399a-4d91-bfc2-0a118990ebe4" xsi:nil="true"/>
    <TPApplication xmlns="49c1fb53-399a-4d91-bfc2-0a118990ebe4" xsi:nil="true"/>
    <IntlLangReviewer xmlns="49c1fb53-399a-4d91-bfc2-0a118990ebe4" xsi:nil="true"/>
    <HandoffToMSDN xmlns="49c1fb53-399a-4d91-bfc2-0a118990ebe4" xsi:nil="true"/>
    <PlannedPubDate xmlns="49c1fb53-399a-4d91-bfc2-0a118990ebe4" xsi:nil="true"/>
    <CrawlForDependencies xmlns="49c1fb53-399a-4d91-bfc2-0a118990ebe4">false</CrawlForDependencies>
    <LocLastLocAttemptVersionLookup xmlns="49c1fb53-399a-4d91-bfc2-0a118990ebe4">814368</LocLastLocAttemptVersionLookup>
    <TrustLevel xmlns="49c1fb53-399a-4d91-bfc2-0a118990ebe4">1 Microsoft Managed Content</TrustLevel>
    <CampaignTagsTaxHTField0 xmlns="49c1fb53-399a-4d91-bfc2-0a118990ebe4">
      <Terms xmlns="http://schemas.microsoft.com/office/infopath/2007/PartnerControls"/>
    </CampaignTagsTaxHTField0>
    <TPNamespace xmlns="49c1fb53-399a-4d91-bfc2-0a118990ebe4" xsi:nil="true"/>
    <TaxCatchAll xmlns="49c1fb53-399a-4d91-bfc2-0a118990ebe4"/>
    <IsSearchable xmlns="49c1fb53-399a-4d91-bfc2-0a118990ebe4">false</IsSearchable>
    <TemplateTemplateType xmlns="49c1fb53-399a-4d91-bfc2-0a118990ebe4">PowerPoint 12 Default</TemplateTemplateType>
    <Markets xmlns="49c1fb53-399a-4d91-bfc2-0a118990ebe4"/>
    <IntlLangReview xmlns="49c1fb53-399a-4d91-bfc2-0a118990ebe4">false</IntlLangReview>
    <UAProjectedTotalWords xmlns="49c1fb53-399a-4d91-bfc2-0a118990ebe4" xsi:nil="true"/>
    <OutputCachingOn xmlns="49c1fb53-399a-4d91-bfc2-0a118990ebe4">false</OutputCachingOn>
    <AverageRating xmlns="49c1fb53-399a-4d91-bfc2-0a118990ebe4" xsi:nil="true"/>
    <LocMarketGroupTiers2 xmlns="49c1fb53-399a-4d91-bfc2-0a118990ebe4">,t:Tier 1,t:Tier 2,t:Tier 3,</LocMarketGroupTiers2>
    <APAuthor xmlns="49c1fb53-399a-4d91-bfc2-0a118990ebe4">
      <UserInfo>
        <DisplayName/>
        <AccountId>2365</AccountId>
        <AccountType/>
      </UserInfo>
    </APAuthor>
    <TPCommandLine xmlns="49c1fb53-399a-4d91-bfc2-0a118990ebe4" xsi:nil="true"/>
    <LocManualTestRequired xmlns="49c1fb53-399a-4d91-bfc2-0a118990ebe4">false</LocManualTestRequired>
    <TPAppVersion xmlns="49c1fb53-399a-4d91-bfc2-0a118990ebe4" xsi:nil="true"/>
    <EditorialStatus xmlns="49c1fb53-399a-4d91-bfc2-0a118990ebe4" xsi:nil="true"/>
    <LastModifiedDateTime xmlns="49c1fb53-399a-4d91-bfc2-0a118990ebe4" xsi:nil="true"/>
    <TPLaunchHelpLinkType xmlns="49c1fb53-399a-4d91-bfc2-0a118990ebe4">Template</TPLaunchHelpLinkType>
    <OriginalRelease xmlns="49c1fb53-399a-4d91-bfc2-0a118990ebe4">14</OriginalRelease>
    <ScenarioTagsTaxHTField0 xmlns="49c1fb53-399a-4d91-bfc2-0a118990ebe4">
      <Terms xmlns="http://schemas.microsoft.com/office/infopath/2007/PartnerControls"/>
    </ScenarioTagsTaxHTField0>
    <LocalizationTagsTaxHTField0 xmlns="49c1fb53-399a-4d91-bfc2-0a118990ebe4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CF5076E-4426-4F80-B0AA-C02020DA7001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49c1fb53-399a-4d91-bfc2-0a118990ebe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935F55-81B8-4BE5-BB2A-0F3415CB0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EC2FE-E96E-4AD8-846B-B49A395910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1116</TotalTime>
  <Words>1214</Words>
  <Application>Microsoft Office PowerPoint</Application>
  <PresentationFormat>화면 슬라이드 쇼(4:3)</PresentationFormat>
  <Paragraphs>241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Apple SD Gothic Neo</vt:lpstr>
      <vt:lpstr>-apple-system</vt:lpstr>
      <vt:lpstr>charter</vt:lpstr>
      <vt:lpstr>NanumBarunGothic</vt:lpstr>
      <vt:lpstr>Noto Sans KR</vt:lpstr>
      <vt:lpstr>맑은 고딕</vt:lpstr>
      <vt:lpstr>Arial</vt:lpstr>
      <vt:lpstr>Calibri</vt:lpstr>
      <vt:lpstr>Calibri Light</vt:lpstr>
      <vt:lpstr>Tahoma</vt:lpstr>
      <vt:lpstr>Wingdings</vt:lpstr>
      <vt:lpstr>Wingdings 2</vt:lpstr>
      <vt:lpstr>HDOfficeLightV0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REST API REpesentational State Tranfer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subject/>
  <dc:creator>JANG DONGJOO</dc:creator>
  <cp:keywords/>
  <dc:description/>
  <cp:lastModifiedBy>JANG DONGJOO</cp:lastModifiedBy>
  <cp:revision>4</cp:revision>
  <dcterms:created xsi:type="dcterms:W3CDTF">2022-03-07T13:29:08Z</dcterms:created>
  <dcterms:modified xsi:type="dcterms:W3CDTF">2022-03-20T02:39:32Z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TC010130221042</vt:lpwstr>
  </property>
  <property fmtid="{D5CDD505-2E9C-101B-9397-08002B2CF9AE}" pid="3" name="InternalTags">
    <vt:lpwstr/>
  </property>
  <property fmtid="{D5CDD505-2E9C-101B-9397-08002B2CF9AE}" pid="4" name="ContentTypeId">
    <vt:lpwstr>0x01010070926BE6910EE541A5C8A9203B4061CC0400C52140320FE295488DD4381964E77F84</vt:lpwstr>
  </property>
  <property fmtid="{D5CDD505-2E9C-101B-9397-08002B2CF9AE}" pid="5" name="LocalizationTags">
    <vt:lpwstr/>
  </property>
  <property fmtid="{D5CDD505-2E9C-101B-9397-08002B2CF9AE}" pid="6" name="Feature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12678300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