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66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1" autoAdjust="0"/>
    <p:restoredTop sz="94643"/>
  </p:normalViewPr>
  <p:slideViewPr>
    <p:cSldViewPr snapToGrid="0">
      <p:cViewPr varScale="1">
        <p:scale>
          <a:sx n="107" d="100"/>
          <a:sy n="107" d="100"/>
        </p:scale>
        <p:origin x="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0B96E-DE79-4848-BCCA-60217F8EC9D3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3A468-88BE-422D-9A95-B5EC5D145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4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3A468-88BE-422D-9A95-B5EC5D145D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8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1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4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2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0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4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2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711234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172868"/>
            <a:ext cx="7524003" cy="97045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3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3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3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4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4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8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0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7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3883" y="1383831"/>
            <a:ext cx="7526338" cy="2971051"/>
          </a:xfrm>
        </p:spPr>
        <p:txBody>
          <a:bodyPr anchor="t"/>
          <a:lstStyle/>
          <a:p>
            <a:r>
              <a:rPr lang="ko-KR" altLang="en-US" dirty="0"/>
              <a:t>     </a:t>
            </a:r>
            <a:r>
              <a:rPr lang="ko-KR" altLang="en-US" dirty="0" err="1"/>
              <a:t>가즈아</a:t>
            </a:r>
            <a:r>
              <a:rPr lang="ko-KR" altLang="en-US" sz="5400" b="0" i="0" dirty="0">
                <a:solidFill>
                  <a:schemeClr val="tx1"/>
                </a:solidFill>
                <a:effectLst/>
                <a:latin typeface="u2400"/>
              </a:rPr>
              <a:t> ☞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내 손 안의 작은 지하철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제안서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19250" y="5359400"/>
            <a:ext cx="7107238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fontAlgn="ctr">
              <a:lnSpc>
                <a:spcPct val="100000"/>
              </a:lnSpc>
            </a:pPr>
            <a:r>
              <a:rPr lang="en-US" altLang="ko-KR" sz="2400" dirty="0"/>
              <a:t>201635922 </a:t>
            </a:r>
            <a:r>
              <a:rPr lang="ko-KR" altLang="en-US" sz="2400" dirty="0"/>
              <a:t>김동주</a:t>
            </a:r>
          </a:p>
          <a:p>
            <a:pPr algn="r" fontAlgn="ctr">
              <a:lnSpc>
                <a:spcPct val="10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37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2400" dirty="0"/>
              <a:t>제안 배경</a:t>
            </a:r>
            <a:r>
              <a:rPr lang="en-US" altLang="ko-KR" sz="2400" dirty="0"/>
              <a:t>(</a:t>
            </a:r>
            <a:r>
              <a:rPr lang="ko-KR" altLang="en-US" sz="2400" dirty="0"/>
              <a:t>필요성</a:t>
            </a:r>
            <a:r>
              <a:rPr lang="en-US" altLang="ko-KR" sz="2400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sz="2400" dirty="0"/>
              <a:t>서비스 개요</a:t>
            </a:r>
            <a:endParaRPr lang="en-US" altLang="ko-KR" sz="2400" dirty="0"/>
          </a:p>
          <a:p>
            <a:pPr>
              <a:buFont typeface="+mj-lt"/>
              <a:buAutoNum type="arabicPeriod"/>
            </a:pPr>
            <a:r>
              <a:rPr lang="ko-KR" altLang="en-US" sz="2400" dirty="0"/>
              <a:t>개발 내용</a:t>
            </a:r>
            <a:endParaRPr lang="en-US" altLang="ko-KR" sz="2400" dirty="0"/>
          </a:p>
          <a:p>
            <a:pPr>
              <a:buFont typeface="+mj-lt"/>
              <a:buAutoNum type="arabicPeriod"/>
            </a:pPr>
            <a:r>
              <a:rPr lang="ko-KR" altLang="en-US" sz="2400" dirty="0"/>
              <a:t>개발 전략</a:t>
            </a:r>
            <a:endParaRPr lang="en-US" altLang="ko-KR" sz="2400" dirty="0"/>
          </a:p>
          <a:p>
            <a:pPr>
              <a:buFont typeface="+mj-lt"/>
              <a:buAutoNum type="arabicPeriod"/>
            </a:pPr>
            <a:r>
              <a:rPr lang="ko-KR" altLang="en-US" sz="2400" dirty="0"/>
              <a:t>개발 성과</a:t>
            </a:r>
          </a:p>
        </p:txBody>
      </p:sp>
    </p:spTree>
    <p:extLst>
      <p:ext uri="{BB962C8B-B14F-4D97-AF65-F5344CB8AC3E}">
        <p14:creationId xmlns:p14="http://schemas.microsoft.com/office/powerpoint/2010/main" val="268581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아래쪽 화살표 설명선 2"/>
          <p:cNvSpPr/>
          <p:nvPr/>
        </p:nvSpPr>
        <p:spPr>
          <a:xfrm>
            <a:off x="222066" y="2371959"/>
            <a:ext cx="8699863" cy="2103120"/>
          </a:xfrm>
          <a:prstGeom prst="downArrowCallou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제안 배경</a:t>
            </a:r>
            <a:r>
              <a:rPr lang="en-US" altLang="ko-KR" dirty="0"/>
              <a:t>(</a:t>
            </a:r>
            <a:r>
              <a:rPr lang="ko-KR" altLang="en-US" dirty="0"/>
              <a:t>필요성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5269" y="2565504"/>
            <a:ext cx="1815737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지하철 어플 사용자의 증가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2564" y="2457348"/>
            <a:ext cx="2378865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자주 이용하는 지하철 도착 정보를 실시간으로 확인하고 싶은 욕구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86352" y="2565503"/>
            <a:ext cx="2378865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기존 어플의 지하철 도착 정보는 시간이 오래 걸림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809997" y="4668624"/>
            <a:ext cx="7524003" cy="1951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어플을 실행하고 바로 실시간 지하철역 </a:t>
            </a:r>
            <a:endParaRPr lang="en-US" altLang="ko-KR" sz="2400" dirty="0"/>
          </a:p>
          <a:p>
            <a:pPr algn="ctr"/>
            <a:r>
              <a:rPr lang="ko-KR" altLang="en-US" sz="2400" dirty="0"/>
              <a:t>도착정보를 알 수 있음 </a:t>
            </a:r>
          </a:p>
        </p:txBody>
      </p:sp>
    </p:spTree>
    <p:extLst>
      <p:ext uri="{BB962C8B-B14F-4D97-AF65-F5344CB8AC3E}">
        <p14:creationId xmlns:p14="http://schemas.microsoft.com/office/powerpoint/2010/main" val="216385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서비스 개요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393511" y="4220229"/>
            <a:ext cx="4337292" cy="2059923"/>
            <a:chOff x="494384" y="4650377"/>
            <a:chExt cx="8118386" cy="179755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531224" y="4650377"/>
              <a:ext cx="8081546" cy="17975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4384" y="4779318"/>
              <a:ext cx="8081544" cy="1621654"/>
            </a:xfrm>
            <a:prstGeom prst="rect">
              <a:avLst/>
            </a:prstGeom>
            <a:noFill/>
          </p:spPr>
          <p:txBody>
            <a:bodyPr wrap="square" bIns="324000" rtlCol="0">
              <a:spAutoFit/>
            </a:bodyPr>
            <a:lstStyle/>
            <a:p>
              <a:pPr marL="342900" indent="-342900">
                <a:spcAft>
                  <a:spcPts val="300"/>
                </a:spcAft>
                <a:buFont typeface="+mj-ea"/>
                <a:buAutoNum type="circleNumDbPlain"/>
              </a:pPr>
              <a:r>
                <a:rPr lang="ko-KR" altLang="en-US" sz="1400" dirty="0"/>
                <a:t>저장 버튼으로 지하철역 저장</a:t>
              </a:r>
              <a:endParaRPr lang="en-US" altLang="ko-KR" sz="1400" dirty="0"/>
            </a:p>
            <a:p>
              <a:pPr marL="342900" indent="-342900">
                <a:spcAft>
                  <a:spcPts val="300"/>
                </a:spcAft>
                <a:buFont typeface="+mj-ea"/>
                <a:buAutoNum type="circleNumDbPlain"/>
              </a:pPr>
              <a:r>
                <a:rPr lang="ko-KR" altLang="en-US" sz="1400" dirty="0"/>
                <a:t>해당 지하철역에 대한 실시간 도착 정보 제공</a:t>
              </a:r>
              <a:endParaRPr lang="en-US" altLang="ko-KR" sz="1400" dirty="0"/>
            </a:p>
            <a:p>
              <a:pPr marL="342900" indent="-342900">
                <a:spcAft>
                  <a:spcPts val="300"/>
                </a:spcAft>
                <a:buFont typeface="+mj-ea"/>
                <a:buAutoNum type="circleNumDbPlain"/>
              </a:pPr>
              <a:r>
                <a:rPr lang="ko-KR" altLang="en-US" sz="1400" dirty="0"/>
                <a:t>해당 지하철역에 대한 시간표 제공</a:t>
              </a:r>
              <a:endParaRPr lang="en-US" altLang="ko-KR" sz="1400" dirty="0"/>
            </a:p>
            <a:p>
              <a:pPr marL="342900" indent="-342900">
                <a:spcAft>
                  <a:spcPts val="300"/>
                </a:spcAft>
                <a:buFont typeface="+mj-ea"/>
                <a:buAutoNum type="circleNumDbPlain"/>
              </a:pPr>
              <a:r>
                <a:rPr lang="ko-KR" altLang="en-US" sz="1400" dirty="0"/>
                <a:t>해당 지하철역에 대한 출구 정보 제공</a:t>
              </a:r>
              <a:endParaRPr lang="en-US" altLang="ko-KR" sz="1400" dirty="0"/>
            </a:p>
            <a:p>
              <a:pPr marL="342900" indent="-342900">
                <a:spcAft>
                  <a:spcPts val="300"/>
                </a:spcAft>
                <a:buFont typeface="+mj-ea"/>
                <a:buAutoNum type="circleNumDbPlain"/>
              </a:pPr>
              <a:r>
                <a:rPr lang="ko-KR" altLang="en-US" sz="1400" dirty="0"/>
                <a:t>해당 지하철역에 대한 버스 정보 제공</a:t>
              </a:r>
              <a:endParaRPr lang="en-US" altLang="ko-KR" sz="1400" dirty="0"/>
            </a:p>
            <a:p>
              <a:pPr marL="342900" indent="-342900">
                <a:spcAft>
                  <a:spcPts val="300"/>
                </a:spcAft>
                <a:buFont typeface="+mj-ea"/>
                <a:buAutoNum type="circleNumDbPlain"/>
              </a:pPr>
              <a:r>
                <a:rPr lang="ko-KR" altLang="en-US" sz="1400" dirty="0"/>
                <a:t>어플을 껐다가 켜도 저장한 지하철역 정보 유지</a:t>
              </a:r>
              <a:endParaRPr lang="en-US" altLang="ko-KR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140130" y="2013270"/>
            <a:ext cx="4863735" cy="1545771"/>
            <a:chOff x="531224" y="2555966"/>
            <a:chExt cx="4863735" cy="1545771"/>
          </a:xfrm>
        </p:grpSpPr>
        <p:sp>
          <p:nvSpPr>
            <p:cNvPr id="4" name="직사각형 3"/>
            <p:cNvSpPr/>
            <p:nvPr/>
          </p:nvSpPr>
          <p:spPr>
            <a:xfrm>
              <a:off x="3932842" y="2555966"/>
              <a:ext cx="1462117" cy="1545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 err="1"/>
                <a:t>매칭서버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31224" y="2555966"/>
              <a:ext cx="1537005" cy="1545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/>
                <a:t>사용자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8880" y="2821296"/>
              <a:ext cx="20233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endParaRPr lang="en-US" altLang="ko-KR" sz="1400" dirty="0"/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1400" dirty="0"/>
                <a:t>지하철역 저장</a:t>
              </a:r>
              <a:endParaRPr lang="en-US" altLang="ko-KR" sz="1400" dirty="0"/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1400" dirty="0"/>
                <a:t>시간표 전송</a:t>
              </a:r>
              <a:endParaRPr lang="en-US" altLang="ko-KR" sz="1400" dirty="0"/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sz="1400" dirty="0"/>
                <a:t>실시간 도착정보</a:t>
              </a:r>
              <a:endParaRPr lang="en-US" altLang="ko-KR" sz="1400" dirty="0"/>
            </a:p>
          </p:txBody>
        </p:sp>
        <p:pic>
          <p:nvPicPr>
            <p:cNvPr id="1026" name="Picture 2" descr="연락처, 친구, 아이콘, 폰, 사람, 기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906" y="3030931"/>
              <a:ext cx="783639" cy="1011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img.pngget.com/clip1/ruegqzomwj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526" y="3030931"/>
              <a:ext cx="692584" cy="958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직선 화살표 연결선 14"/>
            <p:cNvCxnSpPr/>
            <p:nvPr/>
          </p:nvCxnSpPr>
          <p:spPr>
            <a:xfrm>
              <a:off x="2091472" y="2673533"/>
              <a:ext cx="1817856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959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내용 </a:t>
            </a:r>
            <a:r>
              <a:rPr lang="en-US" altLang="ko-KR" dirty="0"/>
              <a:t>- </a:t>
            </a:r>
            <a:r>
              <a:rPr lang="ko-KR" altLang="en-US" dirty="0"/>
              <a:t>개발 목표</a:t>
            </a:r>
          </a:p>
        </p:txBody>
      </p:sp>
      <p:pic>
        <p:nvPicPr>
          <p:cNvPr id="5" name="Picture 2" descr="연락처, 친구, 아이콘, 폰, 사람, 기호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35" y="2105578"/>
            <a:ext cx="783639" cy="10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164988" y="3334743"/>
            <a:ext cx="1149531" cy="2834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200" dirty="0"/>
              <a:t>사용자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19546" y="2001075"/>
            <a:ext cx="5133703" cy="44556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36601" y="1746349"/>
            <a:ext cx="2109654" cy="509451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atin typeface="+mj-ea"/>
                <a:ea typeface="+mj-ea"/>
              </a:rPr>
              <a:t>가즈아</a:t>
            </a:r>
            <a:r>
              <a:rPr lang="ko-KR" altLang="en-US" sz="2400" b="0" i="0" dirty="0">
                <a:solidFill>
                  <a:schemeClr val="tx1"/>
                </a:solidFill>
                <a:effectLst/>
                <a:latin typeface="u2400"/>
              </a:rPr>
              <a:t> ☞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6" name="위쪽 화살표 15"/>
          <p:cNvSpPr/>
          <p:nvPr/>
        </p:nvSpPr>
        <p:spPr>
          <a:xfrm>
            <a:off x="4405317" y="4719101"/>
            <a:ext cx="440938" cy="468240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 화살표 16"/>
          <p:cNvSpPr/>
          <p:nvPr/>
        </p:nvSpPr>
        <p:spPr>
          <a:xfrm flipV="1">
            <a:off x="6008814" y="4719101"/>
            <a:ext cx="440938" cy="468240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 rot="5400000">
            <a:off x="2397050" y="3922964"/>
            <a:ext cx="440938" cy="468240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 rot="16200000" flipH="1">
            <a:off x="2396076" y="4548368"/>
            <a:ext cx="440938" cy="468240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3292778" y="2528184"/>
            <a:ext cx="3802950" cy="1746934"/>
            <a:chOff x="2125810" y="2516963"/>
            <a:chExt cx="2141840" cy="983882"/>
          </a:xfrm>
        </p:grpSpPr>
        <p:sp>
          <p:nvSpPr>
            <p:cNvPr id="11" name="직사각형 10"/>
            <p:cNvSpPr/>
            <p:nvPr/>
          </p:nvSpPr>
          <p:spPr>
            <a:xfrm>
              <a:off x="2220686" y="2594372"/>
              <a:ext cx="2046964" cy="906473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실시간 도착 정보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지하철역 시간표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지하철역 버스정보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지하철역 출구정보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5810" y="2516963"/>
              <a:ext cx="630363" cy="1820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정보확인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33749" y="283870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033610" y="5105225"/>
            <a:ext cx="4746995" cy="1064158"/>
            <a:chOff x="2119210" y="5088447"/>
            <a:chExt cx="4746995" cy="1064158"/>
          </a:xfrm>
        </p:grpSpPr>
        <p:sp>
          <p:nvSpPr>
            <p:cNvPr id="15" name="직사각형 14"/>
            <p:cNvSpPr/>
            <p:nvPr/>
          </p:nvSpPr>
          <p:spPr>
            <a:xfrm>
              <a:off x="2277789" y="5250030"/>
              <a:ext cx="4588416" cy="90257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9210" y="5088447"/>
              <a:ext cx="1355089" cy="3231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데이터베이스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2175" y="5613938"/>
              <a:ext cx="44755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지하철역  정보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3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내용 </a:t>
            </a:r>
            <a:r>
              <a:rPr lang="en-US" altLang="ko-KR" dirty="0"/>
              <a:t>- </a:t>
            </a:r>
            <a:r>
              <a:rPr lang="ko-KR" altLang="en-US" dirty="0"/>
              <a:t>사용자 기능</a:t>
            </a:r>
          </a:p>
        </p:txBody>
      </p:sp>
      <p:pic>
        <p:nvPicPr>
          <p:cNvPr id="5" name="Picture 2" descr="연락처, 친구, 아이콘, 폰, 사람, 기호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5" y="1665718"/>
            <a:ext cx="783639" cy="10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250588" y="2894883"/>
            <a:ext cx="1149531" cy="1840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200" dirty="0"/>
              <a:t>사용자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20261" y="1984297"/>
            <a:ext cx="6975081" cy="27509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22201" y="1729571"/>
            <a:ext cx="2109654" cy="509451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latin typeface="+mj-ea"/>
                <a:ea typeface="+mj-ea"/>
              </a:rPr>
              <a:t>가즈아</a:t>
            </a:r>
            <a:r>
              <a:rPr lang="ko-KR" altLang="en-US" sz="2400" b="0" i="0" dirty="0">
                <a:solidFill>
                  <a:srgbClr val="413752"/>
                </a:solidFill>
                <a:effectLst/>
                <a:latin typeface="u2400"/>
              </a:rPr>
              <a:t> </a:t>
            </a:r>
            <a:r>
              <a:rPr lang="ko-KR" altLang="en-US" sz="2400" b="0" i="0" dirty="0">
                <a:solidFill>
                  <a:schemeClr val="tx1"/>
                </a:solidFill>
                <a:effectLst/>
                <a:latin typeface="u2400"/>
              </a:rPr>
              <a:t>☞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위쪽 화살표 15"/>
          <p:cNvSpPr/>
          <p:nvPr/>
        </p:nvSpPr>
        <p:spPr>
          <a:xfrm>
            <a:off x="4915386" y="3329337"/>
            <a:ext cx="281684" cy="299125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위쪽 화살표 16"/>
          <p:cNvSpPr/>
          <p:nvPr/>
        </p:nvSpPr>
        <p:spPr>
          <a:xfrm flipV="1">
            <a:off x="5942964" y="3360483"/>
            <a:ext cx="245960" cy="261189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 rot="5400000">
            <a:off x="1463420" y="3223761"/>
            <a:ext cx="440938" cy="468240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쪽 화살표 19"/>
          <p:cNvSpPr/>
          <p:nvPr/>
        </p:nvSpPr>
        <p:spPr>
          <a:xfrm rot="16200000" flipH="1">
            <a:off x="1462446" y="3849165"/>
            <a:ext cx="440938" cy="468240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4163975" y="2100707"/>
            <a:ext cx="2687652" cy="1378192"/>
            <a:chOff x="5593005" y="2365538"/>
            <a:chExt cx="2821354" cy="1378192"/>
          </a:xfrm>
        </p:grpSpPr>
        <p:sp>
          <p:nvSpPr>
            <p:cNvPr id="11" name="직사각형 10"/>
            <p:cNvSpPr/>
            <p:nvPr/>
          </p:nvSpPr>
          <p:spPr>
            <a:xfrm>
              <a:off x="5668006" y="2505350"/>
              <a:ext cx="2746353" cy="121618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93005" y="2365538"/>
              <a:ext cx="1026492" cy="3231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정보확인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0234" y="2666512"/>
              <a:ext cx="227877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 실시간 도착 정보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지하철역 시간표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지하철역 버스정보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지하철역 출구정보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080997" y="3569003"/>
            <a:ext cx="4746995" cy="1064158"/>
            <a:chOff x="2119210" y="5088447"/>
            <a:chExt cx="4746995" cy="1064158"/>
          </a:xfrm>
        </p:grpSpPr>
        <p:sp>
          <p:nvSpPr>
            <p:cNvPr id="15" name="직사각형 14"/>
            <p:cNvSpPr/>
            <p:nvPr/>
          </p:nvSpPr>
          <p:spPr>
            <a:xfrm>
              <a:off x="2277789" y="5250030"/>
              <a:ext cx="4588416" cy="90257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9210" y="5088447"/>
              <a:ext cx="1355089" cy="3231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/>
                <a:t>데이터베이스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2175" y="5613938"/>
              <a:ext cx="44755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지하철역  정보</a:t>
              </a:r>
              <a:endParaRPr lang="en-US" altLang="ko-KR" sz="1600" dirty="0"/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75283"/>
              </p:ext>
            </p:extLst>
          </p:nvPr>
        </p:nvGraphicFramePr>
        <p:xfrm>
          <a:off x="1116034" y="4865035"/>
          <a:ext cx="78793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509">
                  <a:extLst>
                    <a:ext uri="{9D8B030D-6E8A-4147-A177-3AD203B41FA5}">
                      <a16:colId xmlns:a16="http://schemas.microsoft.com/office/drawing/2014/main" val="2621395698"/>
                    </a:ext>
                  </a:extLst>
                </a:gridCol>
                <a:gridCol w="1746914">
                  <a:extLst>
                    <a:ext uri="{9D8B030D-6E8A-4147-A177-3AD203B41FA5}">
                      <a16:colId xmlns:a16="http://schemas.microsoft.com/office/drawing/2014/main" val="1815909201"/>
                    </a:ext>
                  </a:extLst>
                </a:gridCol>
                <a:gridCol w="4653885">
                  <a:extLst>
                    <a:ext uri="{9D8B030D-6E8A-4147-A177-3AD203B41FA5}">
                      <a16:colId xmlns:a16="http://schemas.microsoft.com/office/drawing/2014/main" val="2963673226"/>
                    </a:ext>
                  </a:extLst>
                </a:gridCol>
              </a:tblGrid>
              <a:tr h="264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 </a:t>
                      </a:r>
                      <a:r>
                        <a:rPr lang="ko-KR" altLang="en-US" sz="1400" dirty="0" err="1"/>
                        <a:t>기능명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21261"/>
                  </a:ext>
                </a:extLst>
              </a:tr>
              <a:tr h="26436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김동주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지하철역 추가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8964"/>
                  </a:ext>
                </a:extLst>
              </a:tr>
              <a:tr h="264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김동주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지하철역 시간표 확인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202307"/>
                  </a:ext>
                </a:extLst>
              </a:tr>
              <a:tr h="1198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김동주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실시간 지하철 도착정보 확인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73096"/>
                  </a:ext>
                </a:extLst>
              </a:tr>
              <a:tr h="184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김동주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지하철역 근처 버스 정류장 확인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566993"/>
                  </a:ext>
                </a:extLst>
              </a:tr>
              <a:tr h="1198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김동주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지하철역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출구 정보 확인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27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78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전략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4153F5-DB87-46A9-A375-DC2A60D16747}"/>
              </a:ext>
            </a:extLst>
          </p:cNvPr>
          <p:cNvGrpSpPr/>
          <p:nvPr/>
        </p:nvGrpSpPr>
        <p:grpSpPr>
          <a:xfrm>
            <a:off x="2687683" y="2380109"/>
            <a:ext cx="3768634" cy="3566160"/>
            <a:chOff x="2687683" y="2281786"/>
            <a:chExt cx="3768634" cy="3566160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2687683" y="2281786"/>
              <a:ext cx="3768634" cy="35661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833622" y="3091683"/>
              <a:ext cx="3476756" cy="2632466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프로젝트 관리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일정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성과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레이아웃 개발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실시간 지하철 정보확인 개발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테스트 총괄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데이터베이스 연동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8350" y="2413888"/>
              <a:ext cx="29913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/>
                <a:t>팀장 </a:t>
              </a:r>
              <a:r>
                <a:rPr lang="en-US" altLang="ko-KR" sz="3000" dirty="0"/>
                <a:t>: </a:t>
              </a:r>
              <a:r>
                <a:rPr lang="ko-KR" altLang="en-US" sz="3000" dirty="0"/>
                <a:t>김동주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27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전략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611450" y="2642270"/>
            <a:ext cx="2376330" cy="4320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059790" y="2642270"/>
            <a:ext cx="691910" cy="417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10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주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3779889" y="2642270"/>
            <a:ext cx="691910" cy="417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11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주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507713" y="2642270"/>
            <a:ext cx="691910" cy="417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12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주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227812" y="2642270"/>
            <a:ext cx="691910" cy="417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13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주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5956531" y="2642270"/>
            <a:ext cx="691910" cy="417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14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주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6676630" y="2642270"/>
            <a:ext cx="691910" cy="4178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15</a:t>
            </a: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주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604264" y="3146340"/>
            <a:ext cx="871306" cy="937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분석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설계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04264" y="4152982"/>
            <a:ext cx="871306" cy="937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구현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테스트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04264" y="5162620"/>
            <a:ext cx="871306" cy="937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정리</a:t>
            </a:r>
            <a:endParaRPr kumimoji="1" lang="en-US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완료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528363" y="3166614"/>
            <a:ext cx="1459417" cy="4320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제안서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1528363" y="3650410"/>
            <a:ext cx="1459417" cy="4320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프로그램 설계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1528363" y="4154480"/>
            <a:ext cx="1459417" cy="4320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프로그래밍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1528363" y="4658550"/>
            <a:ext cx="1459417" cy="4320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테스트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528363" y="5162620"/>
            <a:ext cx="1459417" cy="4320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dirty="0" err="1">
                <a:solidFill>
                  <a:schemeClr val="bg1"/>
                </a:solidFill>
                <a:latin typeface="+mn-ea"/>
              </a:rPr>
              <a:t>완료보고서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528363" y="5666690"/>
            <a:ext cx="1459417" cy="4320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제출</a:t>
            </a:r>
            <a:r>
              <a:rPr kumimoji="1" lang="en-US" altLang="ko-KR" sz="1600" b="1" dirty="0">
                <a:solidFill>
                  <a:schemeClr val="bg1"/>
                </a:solidFill>
                <a:latin typeface="+mn-ea"/>
              </a:rPr>
              <a:t>/</a:t>
            </a: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평가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059791" y="3160525"/>
            <a:ext cx="691910" cy="417875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419841" y="3650410"/>
            <a:ext cx="1087871" cy="417875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963776" y="4140295"/>
            <a:ext cx="2684665" cy="417875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188203" y="4658550"/>
            <a:ext cx="488427" cy="417875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432416" y="5176805"/>
            <a:ext cx="915785" cy="417875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022585" y="5695060"/>
            <a:ext cx="345955" cy="417875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342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성과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94360" y="2547257"/>
            <a:ext cx="7955280" cy="3566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02426" y="3357154"/>
            <a:ext cx="7339149" cy="263246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가즈아</a:t>
            </a:r>
            <a:r>
              <a:rPr lang="ko-KR" altLang="en-US" sz="1800" b="0" i="0">
                <a:solidFill>
                  <a:schemeClr val="tx1"/>
                </a:solidFill>
                <a:effectLst/>
                <a:latin typeface="u2400"/>
              </a:rPr>
              <a:t> ☞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어플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제안서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완료보고서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028" y="2679359"/>
            <a:ext cx="3801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개발결과물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55196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337</TotalTime>
  <Words>262</Words>
  <Application>Microsoft Office PowerPoint</Application>
  <PresentationFormat>화면 슬라이드 쇼(4:3)</PresentationFormat>
  <Paragraphs>93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u2400</vt:lpstr>
      <vt:lpstr>맑은 고딕</vt:lpstr>
      <vt:lpstr>Arial</vt:lpstr>
      <vt:lpstr>Century Gothic</vt:lpstr>
      <vt:lpstr>Wingdings 2</vt:lpstr>
      <vt:lpstr>명언</vt:lpstr>
      <vt:lpstr>     가즈아 ☞ (내 손 안의 작은 지하철)       제안서</vt:lpstr>
      <vt:lpstr>목차</vt:lpstr>
      <vt:lpstr>1. 제안 배경(필요성)</vt:lpstr>
      <vt:lpstr>2. 서비스 개요</vt:lpstr>
      <vt:lpstr>3. 개발 내용 - 개발 목표</vt:lpstr>
      <vt:lpstr>3. 개발 내용 - 사용자 기능</vt:lpstr>
      <vt:lpstr>4. 개발 전략</vt:lpstr>
      <vt:lpstr>4. 개발 전략</vt:lpstr>
      <vt:lpstr>5. 개발 성과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솔로몬 GO  제안서</dc:title>
  <dc:creator>Windows 사용자</dc:creator>
  <cp:lastModifiedBy>Kim DongJoo</cp:lastModifiedBy>
  <cp:revision>71</cp:revision>
  <dcterms:created xsi:type="dcterms:W3CDTF">2017-05-05T11:21:58Z</dcterms:created>
  <dcterms:modified xsi:type="dcterms:W3CDTF">2020-07-03T06:45:43Z</dcterms:modified>
</cp:coreProperties>
</file>