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5" autoAdjust="0"/>
  </p:normalViewPr>
  <p:slideViewPr>
    <p:cSldViewPr snapToGrid="0">
      <p:cViewPr varScale="1">
        <p:scale>
          <a:sx n="48" d="100"/>
          <a:sy n="48" d="100"/>
        </p:scale>
        <p:origin x="2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6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8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3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-15104"/>
            <a:ext cx="10515600" cy="59454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클래스 관계도</a:t>
            </a:r>
            <a:endParaRPr lang="ko-KR" altLang="en-US" sz="3600" dirty="0"/>
          </a:p>
        </p:txBody>
      </p:sp>
      <p:sp>
        <p:nvSpPr>
          <p:cNvPr id="51" name="직사각형 50"/>
          <p:cNvSpPr/>
          <p:nvPr/>
        </p:nvSpPr>
        <p:spPr>
          <a:xfrm>
            <a:off x="6372086" y="2226450"/>
            <a:ext cx="977655" cy="52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Admin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9993" y="5458362"/>
            <a:ext cx="1487406" cy="52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BankAccount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62020" y="5458362"/>
            <a:ext cx="977655" cy="52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04869" y="3909908"/>
            <a:ext cx="977655" cy="52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03018" y="864550"/>
            <a:ext cx="1324400" cy="52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RelationTable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82524" y="2529348"/>
            <a:ext cx="977655" cy="52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525500" y="3123358"/>
            <a:ext cx="1497917" cy="52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DBConnection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5" idx="2"/>
            <a:endCxn id="43" idx="0"/>
          </p:cNvCxnSpPr>
          <p:nvPr/>
        </p:nvCxnSpPr>
        <p:spPr>
          <a:xfrm flipH="1">
            <a:off x="3893696" y="4436679"/>
            <a:ext cx="1" cy="102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117" y="4393522"/>
            <a:ext cx="7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11669" y="5024310"/>
            <a:ext cx="97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derived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50" idx="2"/>
            <a:endCxn id="45" idx="0"/>
          </p:cNvCxnSpPr>
          <p:nvPr/>
        </p:nvCxnSpPr>
        <p:spPr>
          <a:xfrm flipH="1">
            <a:off x="3893697" y="3056119"/>
            <a:ext cx="977655" cy="853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0" idx="3"/>
            <a:endCxn id="54" idx="1"/>
          </p:cNvCxnSpPr>
          <p:nvPr/>
        </p:nvCxnSpPr>
        <p:spPr>
          <a:xfrm>
            <a:off x="5360179" y="2792734"/>
            <a:ext cx="2165321" cy="59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4" idx="1"/>
            <a:endCxn id="43" idx="3"/>
          </p:cNvCxnSpPr>
          <p:nvPr/>
        </p:nvCxnSpPr>
        <p:spPr>
          <a:xfrm flipH="1">
            <a:off x="4637399" y="5721748"/>
            <a:ext cx="924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1" idx="1"/>
            <a:endCxn id="50" idx="3"/>
          </p:cNvCxnSpPr>
          <p:nvPr/>
        </p:nvCxnSpPr>
        <p:spPr>
          <a:xfrm flipH="1">
            <a:off x="5360179" y="2489836"/>
            <a:ext cx="1011907" cy="302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46" idx="2"/>
            <a:endCxn id="50" idx="0"/>
          </p:cNvCxnSpPr>
          <p:nvPr/>
        </p:nvCxnSpPr>
        <p:spPr>
          <a:xfrm flipH="1">
            <a:off x="4871352" y="1391321"/>
            <a:ext cx="2493866" cy="1138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54" idx="2"/>
            <a:endCxn id="45" idx="3"/>
          </p:cNvCxnSpPr>
          <p:nvPr/>
        </p:nvCxnSpPr>
        <p:spPr>
          <a:xfrm flipH="1">
            <a:off x="4382524" y="3650129"/>
            <a:ext cx="3891935" cy="523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4" idx="2"/>
            <a:endCxn id="43" idx="0"/>
          </p:cNvCxnSpPr>
          <p:nvPr/>
        </p:nvCxnSpPr>
        <p:spPr>
          <a:xfrm flipH="1">
            <a:off x="3893696" y="3650129"/>
            <a:ext cx="4380763" cy="1808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6" idx="2"/>
            <a:endCxn id="54" idx="0"/>
          </p:cNvCxnSpPr>
          <p:nvPr/>
        </p:nvCxnSpPr>
        <p:spPr>
          <a:xfrm>
            <a:off x="7365218" y="1391321"/>
            <a:ext cx="909241" cy="1732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1" idx="3"/>
            <a:endCxn id="54" idx="0"/>
          </p:cNvCxnSpPr>
          <p:nvPr/>
        </p:nvCxnSpPr>
        <p:spPr>
          <a:xfrm>
            <a:off x="7349741" y="2489836"/>
            <a:ext cx="924718" cy="633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클래스 관계도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프로젝트 초안</dc:title>
  <dc:creator>김동주</dc:creator>
  <cp:lastModifiedBy>김동주</cp:lastModifiedBy>
  <cp:revision>97</cp:revision>
  <dcterms:created xsi:type="dcterms:W3CDTF">2017-11-16T08:50:32Z</dcterms:created>
  <dcterms:modified xsi:type="dcterms:W3CDTF">2017-12-07T04:53:33Z</dcterms:modified>
</cp:coreProperties>
</file>