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1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6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8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8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9325-3B97-47CA-AFAC-B0689E68B4E1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B263-4564-4EE3-A449-9BE41333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3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25513"/>
            <a:ext cx="9144000" cy="679009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팀 프로젝트 초안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65006"/>
            <a:ext cx="9144000" cy="1192794"/>
          </a:xfrm>
        </p:spPr>
        <p:txBody>
          <a:bodyPr/>
          <a:lstStyle/>
          <a:p>
            <a:pPr algn="r"/>
            <a:r>
              <a:rPr lang="ko-KR" altLang="en-US" dirty="0" smtClean="0"/>
              <a:t>제작자</a:t>
            </a:r>
            <a:r>
              <a:rPr lang="en-US" altLang="ko-KR" dirty="0" smtClean="0"/>
              <a:t>: 201635922 </a:t>
            </a:r>
            <a:r>
              <a:rPr lang="ko-KR" altLang="en-US" dirty="0" smtClean="0"/>
              <a:t>김동주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7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-15104"/>
            <a:ext cx="10515600" cy="59454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도표 초안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330226" y="1047937"/>
            <a:ext cx="1531545" cy="506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1" y="1736757"/>
            <a:ext cx="1124610" cy="1087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계좌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이체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대출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외환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68139" y="1726542"/>
            <a:ext cx="1085661" cy="1087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1.  </a:t>
            </a:r>
            <a:r>
              <a:rPr lang="ko-KR" altLang="en-US" sz="1400" dirty="0" smtClean="0">
                <a:solidFill>
                  <a:schemeClr val="tx1"/>
                </a:solidFill>
              </a:rPr>
              <a:t>조회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  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3.  </a:t>
            </a:r>
            <a:r>
              <a:rPr lang="ko-KR" altLang="en-US" sz="1400" dirty="0" smtClean="0">
                <a:solidFill>
                  <a:schemeClr val="tx1"/>
                </a:solidFill>
              </a:rPr>
              <a:t>이자율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4.  </a:t>
            </a:r>
            <a:r>
              <a:rPr lang="ko-KR" altLang="en-US" sz="1400" dirty="0" smtClean="0">
                <a:solidFill>
                  <a:schemeClr val="tx1"/>
                </a:solidFill>
              </a:rPr>
              <a:t>환율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4" idx="1"/>
            <a:endCxn id="5" idx="0"/>
          </p:cNvCxnSpPr>
          <p:nvPr/>
        </p:nvCxnSpPr>
        <p:spPr>
          <a:xfrm rot="10800000" flipV="1">
            <a:off x="1400506" y="1301433"/>
            <a:ext cx="3929720" cy="43532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6" idx="0"/>
            <a:endCxn id="4" idx="3"/>
          </p:cNvCxnSpPr>
          <p:nvPr/>
        </p:nvCxnSpPr>
        <p:spPr>
          <a:xfrm rot="16200000" flipV="1">
            <a:off x="8623817" y="-460612"/>
            <a:ext cx="425108" cy="39491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30791" y="943420"/>
            <a:ext cx="1411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사용자 로그인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0005" y="943420"/>
            <a:ext cx="135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관리자 로그인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36556" y="3601770"/>
            <a:ext cx="1636787" cy="72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전체계좌조회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계좌생성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계좌삭제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62810" y="3601769"/>
            <a:ext cx="1341705" cy="72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사용자 계좌 호출해서 선택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25631" y="3601769"/>
            <a:ext cx="1335668" cy="72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대출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사용자 계좌 호출해서 선택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88452" y="3601769"/>
            <a:ext cx="1393005" cy="72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외환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사용자 계좌 호출해서 선택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5" idx="1"/>
            <a:endCxn id="16" idx="0"/>
          </p:cNvCxnSpPr>
          <p:nvPr/>
        </p:nvCxnSpPr>
        <p:spPr>
          <a:xfrm rot="10800000" flipH="1" flipV="1">
            <a:off x="838200" y="2280718"/>
            <a:ext cx="116749" cy="1321051"/>
          </a:xfrm>
          <a:prstGeom prst="bentConnector4">
            <a:avLst>
              <a:gd name="adj1" fmla="val -195805"/>
              <a:gd name="adj2" fmla="val 705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2"/>
            <a:endCxn id="17" idx="0"/>
          </p:cNvCxnSpPr>
          <p:nvPr/>
        </p:nvCxnSpPr>
        <p:spPr>
          <a:xfrm rot="16200000" flipH="1">
            <a:off x="1628540" y="2596646"/>
            <a:ext cx="777088" cy="12331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5" idx="3"/>
            <a:endCxn id="18" idx="0"/>
          </p:cNvCxnSpPr>
          <p:nvPr/>
        </p:nvCxnSpPr>
        <p:spPr>
          <a:xfrm>
            <a:off x="1962811" y="2280719"/>
            <a:ext cx="2330654" cy="13210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19" idx="0"/>
          </p:cNvCxnSpPr>
          <p:nvPr/>
        </p:nvCxnSpPr>
        <p:spPr>
          <a:xfrm>
            <a:off x="2481120" y="2280717"/>
            <a:ext cx="3503835" cy="13210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881" y="2819574"/>
            <a:ext cx="31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313920" y="2819574"/>
            <a:ext cx="31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819595" y="2814467"/>
            <a:ext cx="31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474941" y="2814466"/>
            <a:ext cx="31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94401" y="4801974"/>
            <a:ext cx="821036" cy="476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41774" y="4801974"/>
            <a:ext cx="821036" cy="476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89147" y="4801973"/>
            <a:ext cx="821036" cy="476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>
            <a:stCxn id="16" idx="2"/>
            <a:endCxn id="51" idx="0"/>
          </p:cNvCxnSpPr>
          <p:nvPr/>
        </p:nvCxnSpPr>
        <p:spPr>
          <a:xfrm flipH="1">
            <a:off x="504919" y="4327557"/>
            <a:ext cx="450031" cy="474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6" idx="2"/>
            <a:endCxn id="52" idx="0"/>
          </p:cNvCxnSpPr>
          <p:nvPr/>
        </p:nvCxnSpPr>
        <p:spPr>
          <a:xfrm>
            <a:off x="954950" y="4327557"/>
            <a:ext cx="597342" cy="474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6" idx="2"/>
            <a:endCxn id="53" idx="0"/>
          </p:cNvCxnSpPr>
          <p:nvPr/>
        </p:nvCxnSpPr>
        <p:spPr>
          <a:xfrm>
            <a:off x="954950" y="4327557"/>
            <a:ext cx="1644715" cy="474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651025" y="1788098"/>
            <a:ext cx="1266118" cy="50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정보조회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651025" y="2414194"/>
            <a:ext cx="1920089" cy="51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사용자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사용자 계좌 삭제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711942" y="3045595"/>
            <a:ext cx="1502120" cy="50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이자율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이자 붙이기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51211" y="3669393"/>
            <a:ext cx="1162851" cy="51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</a:rPr>
              <a:t>로 구현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89" idx="3"/>
            <a:endCxn id="6" idx="1"/>
          </p:cNvCxnSpPr>
          <p:nvPr/>
        </p:nvCxnSpPr>
        <p:spPr>
          <a:xfrm>
            <a:off x="8917143" y="2042351"/>
            <a:ext cx="1350996" cy="228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90" idx="3"/>
            <a:endCxn id="6" idx="1"/>
          </p:cNvCxnSpPr>
          <p:nvPr/>
        </p:nvCxnSpPr>
        <p:spPr>
          <a:xfrm flipV="1">
            <a:off x="9571114" y="2270504"/>
            <a:ext cx="697025" cy="40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91" idx="3"/>
            <a:endCxn id="6" idx="1"/>
          </p:cNvCxnSpPr>
          <p:nvPr/>
        </p:nvCxnSpPr>
        <p:spPr>
          <a:xfrm flipV="1">
            <a:off x="9214062" y="2270504"/>
            <a:ext cx="1054077" cy="1029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" idx="1"/>
            <a:endCxn id="31" idx="3"/>
          </p:cNvCxnSpPr>
          <p:nvPr/>
        </p:nvCxnSpPr>
        <p:spPr>
          <a:xfrm flipH="1">
            <a:off x="9214062" y="2270504"/>
            <a:ext cx="1054077" cy="1656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614168" y="1844634"/>
            <a:ext cx="31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9571114" y="2243742"/>
            <a:ext cx="31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557039" y="2557541"/>
            <a:ext cx="31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9797073" y="2900401"/>
            <a:ext cx="31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6255685" y="2023429"/>
            <a:ext cx="1124610" cy="81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</a:p>
        </p:txBody>
      </p:sp>
      <p:cxnSp>
        <p:nvCxnSpPr>
          <p:cNvPr id="61" name="직선 연결선 60"/>
          <p:cNvCxnSpPr>
            <a:stCxn id="4" idx="2"/>
            <a:endCxn id="67" idx="0"/>
          </p:cNvCxnSpPr>
          <p:nvPr/>
        </p:nvCxnSpPr>
        <p:spPr>
          <a:xfrm>
            <a:off x="6095999" y="1554930"/>
            <a:ext cx="721991" cy="468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36772" y="1706065"/>
            <a:ext cx="152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사용자 회원가입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64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관리자 비번 충족 시 관리자 모드로 실행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관리자 만들 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최초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회에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 SQL </a:t>
            </a:r>
            <a:r>
              <a:rPr lang="ko-KR" altLang="en-US" sz="1600" dirty="0" smtClean="0"/>
              <a:t>모두 실행</a:t>
            </a:r>
            <a:r>
              <a:rPr lang="en-US" altLang="ko-KR" sz="1600" dirty="0" smtClean="0"/>
              <a:t>(DB 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번에서 </a:t>
            </a:r>
            <a:r>
              <a:rPr lang="en-US" altLang="ko-KR" sz="1600" dirty="0" smtClean="0"/>
              <a:t>Query, DB Table, </a:t>
            </a:r>
            <a:r>
              <a:rPr lang="ko-KR" altLang="en-US" sz="1600" dirty="0" smtClean="0"/>
              <a:t>정보생성 클래스 구현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Menu handling</a:t>
            </a:r>
            <a:r>
              <a:rPr lang="ko-KR" altLang="en-US" sz="1600" dirty="0" smtClean="0"/>
              <a:t>시 뒤로 가기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종료버튼 구현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예외처리 구현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이건 하다 보면 많이 나온다</a:t>
            </a:r>
            <a:r>
              <a:rPr lang="en-US" altLang="ko-KR" sz="1600" dirty="0" smtClean="0"/>
              <a:t>.)</a:t>
            </a:r>
          </a:p>
          <a:p>
            <a:pPr marL="342900" indent="-342900">
              <a:buAutoNum type="arabicPeriod"/>
            </a:pPr>
            <a:r>
              <a:rPr lang="ko-KR" altLang="en-US" sz="1600" smtClean="0"/>
              <a:t>자바와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연결시키기</a:t>
            </a:r>
            <a:r>
              <a:rPr lang="en-US" altLang="ko-KR" sz="1600" dirty="0" smtClean="0"/>
              <a:t>(DB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MySQL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CLI </a:t>
            </a:r>
            <a:r>
              <a:rPr lang="ko-KR" altLang="en-US" sz="1600" dirty="0" smtClean="0"/>
              <a:t>예쁘게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픽셀 수 세서 하드코딩</a:t>
            </a:r>
            <a:r>
              <a:rPr lang="en-US" altLang="ko-KR" sz="1600" dirty="0" smtClean="0"/>
              <a:t>)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454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도표에 대한 설명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732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158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팀 프로젝트 초안</vt:lpstr>
      <vt:lpstr>도표 초안</vt:lpstr>
      <vt:lpstr>도표에 대한 설명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프로젝트 초안</dc:title>
  <dc:creator>김동주</dc:creator>
  <cp:lastModifiedBy>김동주</cp:lastModifiedBy>
  <cp:revision>80</cp:revision>
  <dcterms:created xsi:type="dcterms:W3CDTF">2017-11-16T08:50:32Z</dcterms:created>
  <dcterms:modified xsi:type="dcterms:W3CDTF">2017-12-07T04:28:20Z</dcterms:modified>
</cp:coreProperties>
</file>