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주" initials="김" lastIdx="1" clrIdx="0">
    <p:extLst>
      <p:ext uri="{19B8F6BF-5375-455C-9EA6-DF929625EA0E}">
        <p15:presenceInfo xmlns:p15="http://schemas.microsoft.com/office/powerpoint/2012/main" userId="bc5e2271c641d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6" autoAdjust="0"/>
  </p:normalViewPr>
  <p:slideViewPr>
    <p:cSldViewPr snapToGrid="0">
      <p:cViewPr>
        <p:scale>
          <a:sx n="66" d="100"/>
          <a:sy n="66" d="100"/>
        </p:scale>
        <p:origin x="3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5T12:28:44.27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1F4C2-172B-4B13-96E4-B6A9A18B3E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567A-A79A-4000-97C7-AC05F735C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2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567A-A79A-4000-97C7-AC05F735CD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1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1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845C-95B2-49B7-A28A-370171A22D7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6E41-6887-4A56-A0FC-6D6588DCE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2177513" y="3292470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7639255" y="4880615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</a:t>
            </a:r>
          </a:p>
        </p:txBody>
      </p:sp>
      <p:sp>
        <p:nvSpPr>
          <p:cNvPr id="157" name="순서도: 연결자 156"/>
          <p:cNvSpPr/>
          <p:nvPr/>
        </p:nvSpPr>
        <p:spPr>
          <a:xfrm>
            <a:off x="3379125" y="490630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58" name="순서도: 연결자 157"/>
          <p:cNvSpPr/>
          <p:nvPr/>
        </p:nvSpPr>
        <p:spPr>
          <a:xfrm>
            <a:off x="2288811" y="4927660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Passwd</a:t>
            </a:r>
            <a:endParaRPr lang="ko-KR" altLang="en-US" sz="1000" dirty="0"/>
          </a:p>
        </p:txBody>
      </p:sp>
      <p:cxnSp>
        <p:nvCxnSpPr>
          <p:cNvPr id="165" name="직선 연결선 164"/>
          <p:cNvCxnSpPr>
            <a:stCxn id="139" idx="2"/>
            <a:endCxn id="158" idx="0"/>
          </p:cNvCxnSpPr>
          <p:nvPr/>
        </p:nvCxnSpPr>
        <p:spPr>
          <a:xfrm flipH="1">
            <a:off x="2799509" y="3768705"/>
            <a:ext cx="5788" cy="11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39" idx="2"/>
            <a:endCxn id="157" idx="0"/>
          </p:cNvCxnSpPr>
          <p:nvPr/>
        </p:nvCxnSpPr>
        <p:spPr>
          <a:xfrm>
            <a:off x="2805297" y="3768705"/>
            <a:ext cx="1084526" cy="113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순서도: 연결자 166"/>
          <p:cNvSpPr/>
          <p:nvPr/>
        </p:nvSpPr>
        <p:spPr>
          <a:xfrm>
            <a:off x="6587952" y="579708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smtClean="0"/>
              <a:t>Id</a:t>
            </a:r>
            <a:endParaRPr lang="ko-KR" altLang="en-US" sz="1000" u="sng" dirty="0"/>
          </a:p>
        </p:txBody>
      </p:sp>
      <p:sp>
        <p:nvSpPr>
          <p:cNvPr id="168" name="순서도: 연결자 167"/>
          <p:cNvSpPr/>
          <p:nvPr/>
        </p:nvSpPr>
        <p:spPr>
          <a:xfrm>
            <a:off x="8926064" y="579708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169" name="순서도: 연결자 168"/>
          <p:cNvSpPr/>
          <p:nvPr/>
        </p:nvSpPr>
        <p:spPr>
          <a:xfrm>
            <a:off x="7756341" y="579708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Passwd</a:t>
            </a:r>
            <a:endParaRPr lang="ko-KR" altLang="en-US" sz="1000" dirty="0"/>
          </a:p>
        </p:txBody>
      </p:sp>
      <p:cxnSp>
        <p:nvCxnSpPr>
          <p:cNvPr id="170" name="직선 연결선 169"/>
          <p:cNvCxnSpPr>
            <a:stCxn id="156" idx="2"/>
            <a:endCxn id="167" idx="0"/>
          </p:cNvCxnSpPr>
          <p:nvPr/>
        </p:nvCxnSpPr>
        <p:spPr>
          <a:xfrm flipH="1">
            <a:off x="7098650" y="5356850"/>
            <a:ext cx="1168389" cy="44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56" idx="2"/>
            <a:endCxn id="169" idx="0"/>
          </p:cNvCxnSpPr>
          <p:nvPr/>
        </p:nvCxnSpPr>
        <p:spPr>
          <a:xfrm>
            <a:off x="8267039" y="5356850"/>
            <a:ext cx="0" cy="44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2"/>
            <a:endCxn id="168" idx="0"/>
          </p:cNvCxnSpPr>
          <p:nvPr/>
        </p:nvCxnSpPr>
        <p:spPr>
          <a:xfrm>
            <a:off x="8267039" y="5356850"/>
            <a:ext cx="1169723" cy="44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0" idx="2"/>
            <a:endCxn id="139" idx="0"/>
          </p:cNvCxnSpPr>
          <p:nvPr/>
        </p:nvCxnSpPr>
        <p:spPr>
          <a:xfrm>
            <a:off x="2799509" y="2624863"/>
            <a:ext cx="5788" cy="667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50" idx="2"/>
            <a:endCxn id="70" idx="0"/>
          </p:cNvCxnSpPr>
          <p:nvPr/>
        </p:nvCxnSpPr>
        <p:spPr>
          <a:xfrm>
            <a:off x="2791612" y="1490436"/>
            <a:ext cx="7897" cy="61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520905" y="2942106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505792" y="1525863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82" name="순서도: 연결자 181"/>
          <p:cNvSpPr/>
          <p:nvPr/>
        </p:nvSpPr>
        <p:spPr>
          <a:xfrm>
            <a:off x="1203785" y="331273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cxnSp>
        <p:nvCxnSpPr>
          <p:cNvPr id="83" name="직선 연결선 82"/>
          <p:cNvCxnSpPr>
            <a:stCxn id="182" idx="4"/>
            <a:endCxn id="50" idx="0"/>
          </p:cNvCxnSpPr>
          <p:nvPr/>
        </p:nvCxnSpPr>
        <p:spPr>
          <a:xfrm>
            <a:off x="1714483" y="642061"/>
            <a:ext cx="1077129" cy="37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순서도: 판단 187"/>
          <p:cNvSpPr/>
          <p:nvPr/>
        </p:nvSpPr>
        <p:spPr>
          <a:xfrm>
            <a:off x="4791603" y="3292470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ChangeMoney</a:t>
            </a:r>
            <a:endParaRPr lang="ko-KR" altLang="en-US" sz="1000" dirty="0"/>
          </a:p>
        </p:txBody>
      </p:sp>
      <p:cxnSp>
        <p:nvCxnSpPr>
          <p:cNvPr id="91" name="직선 연결선 90"/>
          <p:cNvCxnSpPr>
            <a:stCxn id="139" idx="3"/>
            <a:endCxn id="188" idx="1"/>
          </p:cNvCxnSpPr>
          <p:nvPr/>
        </p:nvCxnSpPr>
        <p:spPr>
          <a:xfrm>
            <a:off x="3433081" y="3530588"/>
            <a:ext cx="1358522" cy="21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88" idx="3"/>
            <a:endCxn id="237" idx="1"/>
          </p:cNvCxnSpPr>
          <p:nvPr/>
        </p:nvCxnSpPr>
        <p:spPr>
          <a:xfrm flipV="1">
            <a:off x="6207013" y="3530588"/>
            <a:ext cx="1432242" cy="21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097316" y="5013622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524976" y="3790578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041985" y="699825"/>
            <a:ext cx="2735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이자율은 코드구현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환율은 임의설정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코드계산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단일국적으로 설정</a:t>
            </a:r>
            <a:endParaRPr lang="ko-KR" altLang="en-US" sz="1400" dirty="0"/>
          </a:p>
        </p:txBody>
      </p:sp>
      <p:sp>
        <p:nvSpPr>
          <p:cNvPr id="237" name="직사각형 236"/>
          <p:cNvSpPr/>
          <p:nvPr/>
        </p:nvSpPr>
        <p:spPr>
          <a:xfrm>
            <a:off x="7639255" y="3292470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F_Money</a:t>
            </a:r>
            <a:endParaRPr lang="en-US" altLang="ko-KR" dirty="0" smtClean="0"/>
          </a:p>
        </p:txBody>
      </p:sp>
      <p:sp>
        <p:nvSpPr>
          <p:cNvPr id="238" name="순서도: 판단 237"/>
          <p:cNvSpPr/>
          <p:nvPr/>
        </p:nvSpPr>
        <p:spPr>
          <a:xfrm>
            <a:off x="4789568" y="4223185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Manage</a:t>
            </a:r>
            <a:endParaRPr lang="ko-KR" altLang="en-US" sz="1000" dirty="0"/>
          </a:p>
        </p:txBody>
      </p:sp>
      <p:cxnSp>
        <p:nvCxnSpPr>
          <p:cNvPr id="239" name="직선 연결선 238"/>
          <p:cNvCxnSpPr>
            <a:stCxn id="139" idx="3"/>
            <a:endCxn id="238" idx="1"/>
          </p:cNvCxnSpPr>
          <p:nvPr/>
        </p:nvCxnSpPr>
        <p:spPr>
          <a:xfrm>
            <a:off x="3433081" y="3530588"/>
            <a:ext cx="1356487" cy="95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38" idx="3"/>
            <a:endCxn id="156" idx="1"/>
          </p:cNvCxnSpPr>
          <p:nvPr/>
        </p:nvCxnSpPr>
        <p:spPr>
          <a:xfrm>
            <a:off x="6204978" y="4483177"/>
            <a:ext cx="1434277" cy="63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순서도: 연결자 254"/>
          <p:cNvSpPr/>
          <p:nvPr/>
        </p:nvSpPr>
        <p:spPr>
          <a:xfrm>
            <a:off x="7246977" y="2289085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Country</a:t>
            </a:r>
            <a:endParaRPr lang="ko-KR" altLang="en-US" sz="1000" u="sng" dirty="0"/>
          </a:p>
        </p:txBody>
      </p:sp>
      <p:sp>
        <p:nvSpPr>
          <p:cNvPr id="256" name="순서도: 연결자 255"/>
          <p:cNvSpPr/>
          <p:nvPr/>
        </p:nvSpPr>
        <p:spPr>
          <a:xfrm>
            <a:off x="8415366" y="2289085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</a:t>
            </a:r>
            <a:r>
              <a:rPr lang="en-US" altLang="ko-KR" sz="1000" dirty="0" smtClean="0"/>
              <a:t>ate</a:t>
            </a:r>
            <a:endParaRPr lang="ko-KR" altLang="en-US" sz="1000" dirty="0"/>
          </a:p>
        </p:txBody>
      </p:sp>
      <p:cxnSp>
        <p:nvCxnSpPr>
          <p:cNvPr id="257" name="직선 연결선 256"/>
          <p:cNvCxnSpPr>
            <a:stCxn id="255" idx="4"/>
            <a:endCxn id="237" idx="0"/>
          </p:cNvCxnSpPr>
          <p:nvPr/>
        </p:nvCxnSpPr>
        <p:spPr>
          <a:xfrm>
            <a:off x="7757675" y="2599873"/>
            <a:ext cx="509364" cy="692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256" idx="4"/>
            <a:endCxn id="237" idx="0"/>
          </p:cNvCxnSpPr>
          <p:nvPr/>
        </p:nvCxnSpPr>
        <p:spPr>
          <a:xfrm flipH="1">
            <a:off x="8267039" y="2599873"/>
            <a:ext cx="659025" cy="692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343891" y="3210948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65" name="TextBox 264"/>
          <p:cNvSpPr txBox="1"/>
          <p:nvPr/>
        </p:nvSpPr>
        <p:spPr>
          <a:xfrm>
            <a:off x="3524975" y="3213514"/>
            <a:ext cx="31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1203785" y="4906306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Id</a:t>
            </a:r>
            <a:endParaRPr lang="ko-KR" altLang="en-US" sz="1000" u="sng" dirty="0"/>
          </a:p>
        </p:txBody>
      </p:sp>
      <p:cxnSp>
        <p:nvCxnSpPr>
          <p:cNvPr id="47" name="직선 연결선 46"/>
          <p:cNvCxnSpPr>
            <a:stCxn id="139" idx="2"/>
            <a:endCxn id="44" idx="0"/>
          </p:cNvCxnSpPr>
          <p:nvPr/>
        </p:nvCxnSpPr>
        <p:spPr>
          <a:xfrm flipH="1">
            <a:off x="1714483" y="3768705"/>
            <a:ext cx="1090814" cy="113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63828" y="1014201"/>
            <a:ext cx="1255568" cy="47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</a:t>
            </a:r>
          </a:p>
        </p:txBody>
      </p:sp>
      <p:sp>
        <p:nvSpPr>
          <p:cNvPr id="56" name="순서도: 연결자 55"/>
          <p:cNvSpPr/>
          <p:nvPr/>
        </p:nvSpPr>
        <p:spPr>
          <a:xfrm>
            <a:off x="2283837" y="350130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time</a:t>
            </a:r>
            <a:endParaRPr lang="ko-KR" altLang="en-US" sz="1000" u="sng" dirty="0"/>
          </a:p>
        </p:txBody>
      </p:sp>
      <p:cxnSp>
        <p:nvCxnSpPr>
          <p:cNvPr id="57" name="직선 연결선 56"/>
          <p:cNvCxnSpPr>
            <a:stCxn id="56" idx="4"/>
            <a:endCxn id="50" idx="0"/>
          </p:cNvCxnSpPr>
          <p:nvPr/>
        </p:nvCxnSpPr>
        <p:spPr>
          <a:xfrm flipH="1">
            <a:off x="2791612" y="660918"/>
            <a:ext cx="2923" cy="35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연결자 57"/>
          <p:cNvSpPr/>
          <p:nvPr/>
        </p:nvSpPr>
        <p:spPr>
          <a:xfrm>
            <a:off x="3379125" y="345663"/>
            <a:ext cx="1021396" cy="3107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number</a:t>
            </a:r>
            <a:endParaRPr lang="ko-KR" altLang="en-US" sz="1000" u="sng" dirty="0"/>
          </a:p>
        </p:txBody>
      </p:sp>
      <p:cxnSp>
        <p:nvCxnSpPr>
          <p:cNvPr id="59" name="직선 연결선 58"/>
          <p:cNvCxnSpPr>
            <a:stCxn id="58" idx="4"/>
            <a:endCxn id="50" idx="0"/>
          </p:cNvCxnSpPr>
          <p:nvPr/>
        </p:nvCxnSpPr>
        <p:spPr>
          <a:xfrm flipH="1">
            <a:off x="2791612" y="656451"/>
            <a:ext cx="1098211" cy="35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순서도: 판단 69"/>
          <p:cNvSpPr/>
          <p:nvPr/>
        </p:nvSpPr>
        <p:spPr>
          <a:xfrm>
            <a:off x="2091804" y="2104879"/>
            <a:ext cx="1415410" cy="5199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create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40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1672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은행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논리적 설계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416726"/>
            <a:ext cx="911001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정규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타입과 단일 값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 smtClean="0"/>
              <a:t>User(</a:t>
            </a:r>
            <a:r>
              <a:rPr lang="en-US" altLang="ko-KR" sz="1400" u="sng" dirty="0" smtClean="0"/>
              <a:t>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Name)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smtClean="0"/>
              <a:t>Admin(</a:t>
            </a:r>
            <a:r>
              <a:rPr lang="en-US" altLang="ko-KR" sz="1400" u="sng" dirty="0" smtClean="0"/>
              <a:t>Id</a:t>
            </a:r>
            <a:r>
              <a:rPr lang="en-US" altLang="ko-KR" sz="1400" dirty="0" smtClean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Name)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F_Money</a:t>
            </a:r>
            <a:r>
              <a:rPr lang="en-US" altLang="ko-KR" sz="1400" dirty="0" smtClean="0"/>
              <a:t>(</a:t>
            </a:r>
            <a:r>
              <a:rPr lang="en-US" altLang="ko-KR" sz="1400" u="sng" dirty="0" smtClean="0"/>
              <a:t>Country</a:t>
            </a:r>
            <a:r>
              <a:rPr lang="en-US" altLang="ko-KR" sz="1400" dirty="0" smtClean="0"/>
              <a:t>, Rate)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Account(Money, </a:t>
            </a:r>
            <a:r>
              <a:rPr lang="en-US" altLang="ko-KR" sz="1400" u="sng" dirty="0" smtClean="0"/>
              <a:t>time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number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약한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타입과 단일 값 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(X)</a:t>
            </a:r>
            <a:endParaRPr lang="en-US" altLang="ko-KR" sz="1200" dirty="0" smtClean="0"/>
          </a:p>
          <a:p>
            <a:r>
              <a:rPr lang="en-US" altLang="ko-KR" dirty="0" smtClean="0"/>
              <a:t>3. 2</a:t>
            </a:r>
            <a:r>
              <a:rPr lang="ko-KR" altLang="en-US" dirty="0" smtClean="0"/>
              <a:t>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 </a:t>
            </a:r>
            <a:r>
              <a:rPr lang="en-US" altLang="ko-KR" sz="1400" dirty="0" smtClean="0"/>
              <a:t>User(</a:t>
            </a:r>
            <a:r>
              <a:rPr lang="en-US" altLang="ko-KR" sz="1400" u="sng" dirty="0" smtClean="0"/>
              <a:t>Id</a:t>
            </a:r>
            <a:r>
              <a:rPr lang="en-US" altLang="ko-KR" sz="1400" dirty="0" smtClean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Name, Country)</a:t>
            </a:r>
          </a:p>
          <a:p>
            <a:r>
              <a:rPr lang="en-US" altLang="ko-KR" sz="1400" dirty="0"/>
              <a:t>      Account(Money, </a:t>
            </a:r>
            <a:r>
              <a:rPr lang="en-US" altLang="ko-KR" sz="1400" u="sng" dirty="0"/>
              <a:t>time</a:t>
            </a:r>
            <a:r>
              <a:rPr lang="en-US" altLang="ko-KR" sz="1400" dirty="0"/>
              <a:t>, </a:t>
            </a:r>
            <a:r>
              <a:rPr lang="en-US" altLang="ko-KR" sz="1400" u="sng" dirty="0" smtClean="0"/>
              <a:t>number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/>
              <a:t>User_id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정규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</a:t>
            </a:r>
            <a:r>
              <a:rPr lang="en-US" altLang="ko-KR" dirty="0" smtClean="0"/>
              <a:t>1:N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400" dirty="0" smtClean="0"/>
              <a:t>User(</a:t>
            </a:r>
            <a:r>
              <a:rPr lang="en-US" altLang="ko-KR" sz="1400" u="sng" dirty="0" smtClean="0"/>
              <a:t>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Admin_id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/>
              <a:t>, Name, Country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진 </a:t>
            </a:r>
            <a:r>
              <a:rPr lang="en-US" altLang="ko-KR" dirty="0" smtClean="0"/>
              <a:t>M:N </a:t>
            </a:r>
            <a:r>
              <a:rPr lang="ko-KR" altLang="en-US" dirty="0" smtClean="0"/>
              <a:t>관계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(X)</a:t>
            </a:r>
            <a:endParaRPr lang="en-US" altLang="ko-KR" dirty="0" smtClean="0"/>
          </a:p>
          <a:p>
            <a:r>
              <a:rPr lang="en-US" altLang="ko-KR" dirty="0" smtClean="0"/>
              <a:t>6. 3</a:t>
            </a:r>
            <a:r>
              <a:rPr lang="ko-KR" altLang="en-US" dirty="0" smtClean="0"/>
              <a:t>진 이상의 관계 타입</a:t>
            </a:r>
            <a:r>
              <a:rPr lang="en-US" altLang="ko-KR" dirty="0" smtClean="0"/>
              <a:t>(X)</a:t>
            </a:r>
          </a:p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애트리뷰트</a:t>
            </a:r>
            <a:r>
              <a:rPr lang="en-US" altLang="ko-KR" dirty="0" smtClean="0"/>
              <a:t>(X)</a:t>
            </a:r>
          </a:p>
          <a:p>
            <a:endParaRPr lang="en-US" altLang="ko-KR" dirty="0"/>
          </a:p>
          <a:p>
            <a:r>
              <a:rPr lang="ko-KR" altLang="en-US" dirty="0" smtClean="0"/>
              <a:t>결과</a:t>
            </a:r>
            <a:endParaRPr lang="en-US" altLang="ko-KR" dirty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/>
              <a:t>User(</a:t>
            </a:r>
            <a:r>
              <a:rPr lang="en-US" altLang="ko-KR" sz="1400" u="sng" dirty="0"/>
              <a:t>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Admin_id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Name, Country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/>
              <a:t>Account(Money, </a:t>
            </a:r>
            <a:r>
              <a:rPr lang="en-US" altLang="ko-KR" sz="1400" u="sng" dirty="0"/>
              <a:t>time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number</a:t>
            </a:r>
            <a:r>
              <a:rPr lang="en-US" altLang="ko-KR" sz="1400" dirty="0"/>
              <a:t>, </a:t>
            </a:r>
            <a:r>
              <a:rPr lang="en-US" altLang="ko-KR" sz="1400" u="sng" dirty="0" err="1"/>
              <a:t>User_id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/>
              <a:t>Admin(</a:t>
            </a:r>
            <a:r>
              <a:rPr lang="en-US" altLang="ko-KR" sz="1400" u="sng" dirty="0"/>
              <a:t>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Name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F_Money</a:t>
            </a:r>
            <a:r>
              <a:rPr lang="en-US" altLang="ko-KR" sz="1400" dirty="0" smtClean="0"/>
              <a:t>(</a:t>
            </a:r>
            <a:r>
              <a:rPr lang="en-US" altLang="ko-KR" sz="1400" u="sng" dirty="0" smtClean="0"/>
              <a:t>Country</a:t>
            </a:r>
            <a:r>
              <a:rPr lang="en-US" altLang="ko-KR" sz="1400" dirty="0"/>
              <a:t>, Rate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75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185</Words>
  <Application>Microsoft Office PowerPoint</Application>
  <PresentationFormat>와이드스크린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은행 DB 논리적 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김동주</dc:creator>
  <cp:lastModifiedBy>김동주</cp:lastModifiedBy>
  <cp:revision>556</cp:revision>
  <dcterms:created xsi:type="dcterms:W3CDTF">2017-11-14T06:14:07Z</dcterms:created>
  <dcterms:modified xsi:type="dcterms:W3CDTF">2017-12-07T04:32:43Z</dcterms:modified>
</cp:coreProperties>
</file>